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  <p:sldMasterId id="2147483677" r:id="rId2"/>
  </p:sldMasterIdLst>
  <p:notesMasterIdLst>
    <p:notesMasterId r:id="rId25"/>
  </p:notesMasterIdLst>
  <p:handoutMasterIdLst>
    <p:handoutMasterId r:id="rId26"/>
  </p:handoutMasterIdLst>
  <p:sldIdLst>
    <p:sldId id="291" r:id="rId3"/>
    <p:sldId id="290" r:id="rId4"/>
    <p:sldId id="297" r:id="rId5"/>
    <p:sldId id="265" r:id="rId6"/>
    <p:sldId id="316" r:id="rId7"/>
    <p:sldId id="317" r:id="rId8"/>
    <p:sldId id="315" r:id="rId9"/>
    <p:sldId id="314" r:id="rId10"/>
    <p:sldId id="296" r:id="rId11"/>
    <p:sldId id="306" r:id="rId12"/>
    <p:sldId id="305" r:id="rId13"/>
    <p:sldId id="304" r:id="rId14"/>
    <p:sldId id="266" r:id="rId15"/>
    <p:sldId id="298" r:id="rId16"/>
    <p:sldId id="274" r:id="rId17"/>
    <p:sldId id="312" r:id="rId18"/>
    <p:sldId id="311" r:id="rId19"/>
    <p:sldId id="310" r:id="rId20"/>
    <p:sldId id="318" r:id="rId21"/>
    <p:sldId id="283" r:id="rId22"/>
    <p:sldId id="301" r:id="rId23"/>
    <p:sldId id="309" r:id="rId24"/>
  </p:sldIdLst>
  <p:sldSz cx="12192000" cy="6858000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97C2EB"/>
    <a:srgbClr val="F9B03C"/>
    <a:srgbClr val="FBA10F"/>
    <a:srgbClr val="F8AF3A"/>
    <a:srgbClr val="CCE4F7"/>
    <a:srgbClr val="026BA5"/>
    <a:srgbClr val="FCAE2A"/>
    <a:srgbClr val="FDC457"/>
    <a:srgbClr val="FDC0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BF443B-976B-437E-A35D-B4A3E217EEB3}" v="17" dt="2021-01-14T02:48:37.9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01" autoAdjust="0"/>
    <p:restoredTop sz="94185" autoAdjust="0"/>
  </p:normalViewPr>
  <p:slideViewPr>
    <p:cSldViewPr snapToGrid="0">
      <p:cViewPr varScale="1">
        <p:scale>
          <a:sx n="94" d="100"/>
          <a:sy n="94" d="100"/>
        </p:scale>
        <p:origin x="86" y="120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648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microsoft.com/office/2015/10/relationships/revisionInfo" Target="revisionInfo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microsoft.com/office/2016/11/relationships/changesInfo" Target="changesInfos/changesInfo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赵 联庆" userId="73432175d4177085" providerId="LiveId" clId="{5BBF443B-976B-437E-A35D-B4A3E217EEB3}"/>
    <pc:docChg chg="custSel addSld modSld modMainMaster">
      <pc:chgData name="赵 联庆" userId="73432175d4177085" providerId="LiveId" clId="{5BBF443B-976B-437E-A35D-B4A3E217EEB3}" dt="2021-01-14T02:49:38.822" v="53" actId="680"/>
      <pc:docMkLst>
        <pc:docMk/>
      </pc:docMkLst>
      <pc:sldChg chg="new">
        <pc:chgData name="赵 联庆" userId="73432175d4177085" providerId="LiveId" clId="{5BBF443B-976B-437E-A35D-B4A3E217EEB3}" dt="2021-01-14T02:49:22.092" v="52" actId="680"/>
        <pc:sldMkLst>
          <pc:docMk/>
          <pc:sldMk cId="2017025879" sldId="264"/>
        </pc:sldMkLst>
      </pc:sldChg>
      <pc:sldChg chg="new">
        <pc:chgData name="赵 联庆" userId="73432175d4177085" providerId="LiveId" clId="{5BBF443B-976B-437E-A35D-B4A3E217EEB3}" dt="2021-01-14T02:49:38.822" v="53" actId="680"/>
        <pc:sldMkLst>
          <pc:docMk/>
          <pc:sldMk cId="2219447499" sldId="265"/>
        </pc:sldMkLst>
      </pc:sldChg>
      <pc:sldMasterChg chg="addSldLayout delSldLayout modSldLayout">
        <pc:chgData name="赵 联庆" userId="73432175d4177085" providerId="LiveId" clId="{5BBF443B-976B-437E-A35D-B4A3E217EEB3}" dt="2021-01-14T02:48:47.156" v="51" actId="2696"/>
        <pc:sldMasterMkLst>
          <pc:docMk/>
          <pc:sldMasterMk cId="2146158388" sldId="2147483648"/>
        </pc:sldMasterMkLst>
        <pc:sldLayoutChg chg="del">
          <pc:chgData name="赵 联庆" userId="73432175d4177085" providerId="LiveId" clId="{5BBF443B-976B-437E-A35D-B4A3E217EEB3}" dt="2021-01-14T02:44:37.376" v="0" actId="2696"/>
          <pc:sldLayoutMkLst>
            <pc:docMk/>
            <pc:sldMasterMk cId="2146158388" sldId="2147483648"/>
            <pc:sldLayoutMk cId="211254583" sldId="2147483658"/>
          </pc:sldLayoutMkLst>
        </pc:sldLayoutChg>
        <pc:sldLayoutChg chg="addSp delSp modSp add mod modTransition setBg">
          <pc:chgData name="赵 联庆" userId="73432175d4177085" providerId="LiveId" clId="{5BBF443B-976B-437E-A35D-B4A3E217EEB3}" dt="2021-01-14T02:48:37.907" v="50" actId="571"/>
          <pc:sldLayoutMkLst>
            <pc:docMk/>
            <pc:sldMasterMk cId="2146158388" sldId="2147483648"/>
            <pc:sldLayoutMk cId="3249343329" sldId="2147483658"/>
          </pc:sldLayoutMkLst>
          <pc:spChg chg="del">
            <ac:chgData name="赵 联庆" userId="73432175d4177085" providerId="LiveId" clId="{5BBF443B-976B-437E-A35D-B4A3E217EEB3}" dt="2021-01-14T02:46:42.645" v="8"/>
            <ac:spMkLst>
              <pc:docMk/>
              <pc:sldMasterMk cId="2146158388" sldId="2147483648"/>
              <pc:sldLayoutMk cId="3249343329" sldId="2147483658"/>
              <ac:spMk id="2" creationId="{00000000-0000-0000-0000-000000000000}"/>
            </ac:spMkLst>
          </pc:spChg>
          <pc:spChg chg="add del">
            <ac:chgData name="赵 联庆" userId="73432175d4177085" providerId="LiveId" clId="{5BBF443B-976B-437E-A35D-B4A3E217EEB3}" dt="2021-01-14T02:46:53.071" v="9" actId="11529"/>
            <ac:spMkLst>
              <pc:docMk/>
              <pc:sldMasterMk cId="2146158388" sldId="2147483648"/>
              <pc:sldLayoutMk cId="3249343329" sldId="2147483658"/>
              <ac:spMk id="3" creationId="{735687F6-AE52-4FC4-9797-41A56F706282}"/>
            </ac:spMkLst>
          </pc:spChg>
          <pc:spChg chg="mod topLvl">
            <ac:chgData name="赵 联庆" userId="73432175d4177085" providerId="LiveId" clId="{5BBF443B-976B-437E-A35D-B4A3E217EEB3}" dt="2021-01-14T02:46:30.628" v="6" actId="165"/>
            <ac:spMkLst>
              <pc:docMk/>
              <pc:sldMasterMk cId="2146158388" sldId="2147483648"/>
              <pc:sldLayoutMk cId="3249343329" sldId="2147483658"/>
              <ac:spMk id="5" creationId="{64F9BB6C-B13C-4AF1-9209-1E0D379448BD}"/>
            </ac:spMkLst>
          </pc:spChg>
          <pc:spChg chg="del mod topLvl">
            <ac:chgData name="赵 联庆" userId="73432175d4177085" providerId="LiveId" clId="{5BBF443B-976B-437E-A35D-B4A3E217EEB3}" dt="2021-01-14T02:46:35.140" v="7" actId="478"/>
            <ac:spMkLst>
              <pc:docMk/>
              <pc:sldMasterMk cId="2146158388" sldId="2147483648"/>
              <pc:sldLayoutMk cId="3249343329" sldId="2147483658"/>
              <ac:spMk id="6" creationId="{D3B8E9F3-AF3E-450F-B7F6-9247904BF2FC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8" creationId="{DEC85682-1742-492E-B70E-A51D54B6788F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9" creationId="{EAC7A002-A7A3-4AA8-B914-35578A817FEF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1" creationId="{7C3B4312-2315-4D45-9CE8-031BF4056E3E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2" creationId="{0D450A99-D49C-4EA2-B6CD-C799A37916D5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4" creationId="{2DC11238-6C47-4BED-8289-B8A4A1476F82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5" creationId="{3E7C58D1-9B13-4A1B-9FD6-AD13B01A19D8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7" creationId="{8CC883B0-403B-445F-81D2-FA5396518209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8" creationId="{AB90211D-7943-410F-A397-104E2F666B10}"/>
            </ac:spMkLst>
          </pc:spChg>
          <pc:spChg chg="add mod">
            <ac:chgData name="赵 联庆" userId="73432175d4177085" providerId="LiveId" clId="{5BBF443B-976B-437E-A35D-B4A3E217EEB3}" dt="2021-01-14T02:48:06.938" v="42" actId="14100"/>
            <ac:spMkLst>
              <pc:docMk/>
              <pc:sldMasterMk cId="2146158388" sldId="2147483648"/>
              <pc:sldLayoutMk cId="3249343329" sldId="2147483658"/>
              <ac:spMk id="20" creationId="{44FBF735-0B07-452B-9B5A-260B75D9E226}"/>
            </ac:spMkLst>
          </pc:spChg>
          <pc:spChg chg="add mod">
            <ac:chgData name="赵 联庆" userId="73432175d4177085" providerId="LiveId" clId="{5BBF443B-976B-437E-A35D-B4A3E217EEB3}" dt="2021-01-14T02:48:25.892" v="47" actId="571"/>
            <ac:spMkLst>
              <pc:docMk/>
              <pc:sldMasterMk cId="2146158388" sldId="2147483648"/>
              <pc:sldLayoutMk cId="3249343329" sldId="2147483658"/>
              <ac:spMk id="21" creationId="{2F9B31A4-E342-4C92-89DD-6A2E27333C5E}"/>
            </ac:spMkLst>
          </pc:spChg>
          <pc:spChg chg="add mod">
            <ac:chgData name="赵 联庆" userId="73432175d4177085" providerId="LiveId" clId="{5BBF443B-976B-437E-A35D-B4A3E217EEB3}" dt="2021-01-14T02:48:25.892" v="47" actId="571"/>
            <ac:spMkLst>
              <pc:docMk/>
              <pc:sldMasterMk cId="2146158388" sldId="2147483648"/>
              <pc:sldLayoutMk cId="3249343329" sldId="2147483658"/>
              <ac:spMk id="22" creationId="{CFED223E-1804-4B3C-8015-693464C50493}"/>
            </ac:spMkLst>
          </pc:spChg>
          <pc:spChg chg="add mod">
            <ac:chgData name="赵 联庆" userId="73432175d4177085" providerId="LiveId" clId="{5BBF443B-976B-437E-A35D-B4A3E217EEB3}" dt="2021-01-14T02:48:30.849" v="48" actId="571"/>
            <ac:spMkLst>
              <pc:docMk/>
              <pc:sldMasterMk cId="2146158388" sldId="2147483648"/>
              <pc:sldLayoutMk cId="3249343329" sldId="2147483658"/>
              <ac:spMk id="23" creationId="{D093B6C1-B67A-4575-B3F3-390893A0E5DA}"/>
            </ac:spMkLst>
          </pc:spChg>
          <pc:spChg chg="add mod">
            <ac:chgData name="赵 联庆" userId="73432175d4177085" providerId="LiveId" clId="{5BBF443B-976B-437E-A35D-B4A3E217EEB3}" dt="2021-01-14T02:48:30.849" v="48" actId="571"/>
            <ac:spMkLst>
              <pc:docMk/>
              <pc:sldMasterMk cId="2146158388" sldId="2147483648"/>
              <pc:sldLayoutMk cId="3249343329" sldId="2147483658"/>
              <ac:spMk id="24" creationId="{00A5612A-0267-49DE-B533-E78505436245}"/>
            </ac:spMkLst>
          </pc:spChg>
          <pc:spChg chg="add mod">
            <ac:chgData name="赵 联庆" userId="73432175d4177085" providerId="LiveId" clId="{5BBF443B-976B-437E-A35D-B4A3E217EEB3}" dt="2021-01-14T02:48:34.802" v="49" actId="571"/>
            <ac:spMkLst>
              <pc:docMk/>
              <pc:sldMasterMk cId="2146158388" sldId="2147483648"/>
              <pc:sldLayoutMk cId="3249343329" sldId="2147483658"/>
              <ac:spMk id="25" creationId="{32EF0376-F653-45B6-8944-D2137B6C9C15}"/>
            </ac:spMkLst>
          </pc:spChg>
          <pc:spChg chg="add mod">
            <ac:chgData name="赵 联庆" userId="73432175d4177085" providerId="LiveId" clId="{5BBF443B-976B-437E-A35D-B4A3E217EEB3}" dt="2021-01-14T02:48:34.802" v="49" actId="571"/>
            <ac:spMkLst>
              <pc:docMk/>
              <pc:sldMasterMk cId="2146158388" sldId="2147483648"/>
              <pc:sldLayoutMk cId="3249343329" sldId="2147483658"/>
              <ac:spMk id="26" creationId="{A285249D-51AD-4835-81D6-C78505D43D42}"/>
            </ac:spMkLst>
          </pc:spChg>
          <pc:spChg chg="add mod">
            <ac:chgData name="赵 联庆" userId="73432175d4177085" providerId="LiveId" clId="{5BBF443B-976B-437E-A35D-B4A3E217EEB3}" dt="2021-01-14T02:48:37.907" v="50" actId="571"/>
            <ac:spMkLst>
              <pc:docMk/>
              <pc:sldMasterMk cId="2146158388" sldId="2147483648"/>
              <pc:sldLayoutMk cId="3249343329" sldId="2147483658"/>
              <ac:spMk id="27" creationId="{712650FE-7FFF-4710-BF8B-1B257BCDBA0A}"/>
            </ac:spMkLst>
          </pc:spChg>
          <pc:spChg chg="add mod">
            <ac:chgData name="赵 联庆" userId="73432175d4177085" providerId="LiveId" clId="{5BBF443B-976B-437E-A35D-B4A3E217EEB3}" dt="2021-01-14T02:48:37.907" v="50" actId="571"/>
            <ac:spMkLst>
              <pc:docMk/>
              <pc:sldMasterMk cId="2146158388" sldId="2147483648"/>
              <pc:sldLayoutMk cId="3249343329" sldId="2147483658"/>
              <ac:spMk id="28" creationId="{BECBD0A9-3277-4D68-AE4D-380EECA853D5}"/>
            </ac:spMkLst>
          </pc:spChg>
          <pc:grpChg chg="add del mod">
            <ac:chgData name="赵 联庆" userId="73432175d4177085" providerId="LiveId" clId="{5BBF443B-976B-437E-A35D-B4A3E217EEB3}" dt="2021-01-14T02:46:30.628" v="6" actId="165"/>
            <ac:grpSpMkLst>
              <pc:docMk/>
              <pc:sldMasterMk cId="2146158388" sldId="2147483648"/>
              <pc:sldLayoutMk cId="3249343329" sldId="2147483658"/>
              <ac:grpSpMk id="4" creationId="{C5D17FDC-9B36-4748-ADB6-4463B447F7B8}"/>
            </ac:grpSpMkLst>
          </pc:grpChg>
          <pc:grpChg chg="add del mod">
            <ac:chgData name="赵 联庆" userId="73432175d4177085" providerId="LiveId" clId="{5BBF443B-976B-437E-A35D-B4A3E217EEB3}" dt="2021-01-14T02:48:15.250" v="43" actId="478"/>
            <ac:grpSpMkLst>
              <pc:docMk/>
              <pc:sldMasterMk cId="2146158388" sldId="2147483648"/>
              <pc:sldLayoutMk cId="3249343329" sldId="2147483658"/>
              <ac:grpSpMk id="7" creationId="{7F54821F-5B1E-4E4B-B9C7-FE71D21F3A9B}"/>
            </ac:grpSpMkLst>
          </pc:grpChg>
          <pc:grpChg chg="add del mod">
            <ac:chgData name="赵 联庆" userId="73432175d4177085" providerId="LiveId" clId="{5BBF443B-976B-437E-A35D-B4A3E217EEB3}" dt="2021-01-14T02:48:16.935" v="44" actId="478"/>
            <ac:grpSpMkLst>
              <pc:docMk/>
              <pc:sldMasterMk cId="2146158388" sldId="2147483648"/>
              <pc:sldLayoutMk cId="3249343329" sldId="2147483658"/>
              <ac:grpSpMk id="10" creationId="{CFF60394-29E2-428E-B0D5-10F6C086E3DA}"/>
            </ac:grpSpMkLst>
          </pc:grpChg>
          <pc:grpChg chg="add del mod">
            <ac:chgData name="赵 联庆" userId="73432175d4177085" providerId="LiveId" clId="{5BBF443B-976B-437E-A35D-B4A3E217EEB3}" dt="2021-01-14T02:48:18.814" v="45" actId="478"/>
            <ac:grpSpMkLst>
              <pc:docMk/>
              <pc:sldMasterMk cId="2146158388" sldId="2147483648"/>
              <pc:sldLayoutMk cId="3249343329" sldId="2147483658"/>
              <ac:grpSpMk id="13" creationId="{4388F0CF-4290-4343-A0F2-965126E429A0}"/>
            </ac:grpSpMkLst>
          </pc:grpChg>
          <pc:grpChg chg="add del mod">
            <ac:chgData name="赵 联庆" userId="73432175d4177085" providerId="LiveId" clId="{5BBF443B-976B-437E-A35D-B4A3E217EEB3}" dt="2021-01-14T02:48:20.518" v="46" actId="478"/>
            <ac:grpSpMkLst>
              <pc:docMk/>
              <pc:sldMasterMk cId="2146158388" sldId="2147483648"/>
              <pc:sldLayoutMk cId="3249343329" sldId="2147483658"/>
              <ac:grpSpMk id="16" creationId="{C0CE0056-90F0-4B8F-8D24-15E14AEE0737}"/>
            </ac:grpSpMkLst>
          </pc:grpChg>
        </pc:sldLayoutChg>
        <pc:sldLayoutChg chg="add del mod modTransition">
          <pc:chgData name="赵 联庆" userId="73432175d4177085" providerId="LiveId" clId="{5BBF443B-976B-437E-A35D-B4A3E217EEB3}" dt="2021-01-14T02:48:47.156" v="51" actId="2696"/>
          <pc:sldLayoutMkLst>
            <pc:docMk/>
            <pc:sldMasterMk cId="2146158388" sldId="2147483648"/>
            <pc:sldLayoutMk cId="1734904491" sldId="2147483659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4A61C-6C9E-4571-98AB-DCE859B0FB7B}" type="datetimeFigureOut">
              <a:rPr lang="zh-CN" altLang="en-US" smtClean="0"/>
              <a:t>2022/10/8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3E652-97E8-4E43-81D4-B2F97C751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3569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3CFE-E85A-4CB1-B388-FD452395EFF5}" type="datetimeFigureOut">
              <a:rPr lang="zh-CN" altLang="en-US" smtClean="0"/>
              <a:t>2022/10/8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13E388-8A17-44FA-AE8B-AAB64D7735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752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0691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45690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6180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9452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2282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3145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9517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1454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2650" cy="33543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1DCCC-45F5-481E-A028-86055A13174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80267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3339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1619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9551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8888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1198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40904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6205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9563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0882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12" y="44625"/>
            <a:ext cx="805270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" y="-324"/>
            <a:ext cx="12192001" cy="68580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235" y="3345520"/>
            <a:ext cx="12193588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n>
                <a:solidFill>
                  <a:schemeClr val="bg2">
                    <a:lumMod val="10000"/>
                  </a:schemeClr>
                </a:solidFill>
              </a:ln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217540" y="4940844"/>
            <a:ext cx="5689373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310" y="3573017"/>
            <a:ext cx="10515382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/>
              <a:t>物理精品课件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6392" y="5006007"/>
            <a:ext cx="5833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55816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7200">
                <a:solidFill>
                  <a:srgbClr val="595959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solidFill>
                  <a:srgbClr val="59595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2022/10/8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532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7167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2022/10/8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297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071270" y="1677714"/>
            <a:ext cx="8354015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2746950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030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53861"/>
            <a:ext cx="805270" cy="2849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" y="325"/>
            <a:ext cx="12192000" cy="685710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00190" y="2204742"/>
            <a:ext cx="42490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00" y="44503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762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2678544" y="1161288"/>
            <a:ext cx="8675255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36274468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2022/10/8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392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  <a:prstGeom prst="rect">
            <a:avLst/>
          </a:prstGeo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pPr/>
              <a:t>2022/10/8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388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2022/10/8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1872548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2163978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7012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65" r:id="rId8"/>
    <p:sldLayoutId id="2147483649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6730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g"/><Relationship Id="rId3" Type="http://schemas.openxmlformats.org/officeDocument/2006/relationships/image" Target="../media/image11.png"/><Relationship Id="rId7" Type="http://schemas.openxmlformats.org/officeDocument/2006/relationships/image" Target="../media/image3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41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0.png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9.jpg"/><Relationship Id="rId5" Type="http://schemas.openxmlformats.org/officeDocument/2006/relationships/image" Target="../media/image48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1.jpg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6.png"/><Relationship Id="rId5" Type="http://schemas.openxmlformats.org/officeDocument/2006/relationships/image" Target="../media/image57.png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1.jpg"/><Relationship Id="rId5" Type="http://schemas.openxmlformats.org/officeDocument/2006/relationships/image" Target="../media/image60.jpg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4.pn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0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1.png"/><Relationship Id="rId9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1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jpg"/><Relationship Id="rId5" Type="http://schemas.openxmlformats.org/officeDocument/2006/relationships/image" Target="../media/image22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png"/><Relationship Id="rId5" Type="http://schemas.openxmlformats.org/officeDocument/2006/relationships/image" Target="../media/image26.jp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png"/><Relationship Id="rId5" Type="http://schemas.openxmlformats.org/officeDocument/2006/relationships/image" Target="../media/image29.jp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g"/><Relationship Id="rId3" Type="http://schemas.openxmlformats.org/officeDocument/2006/relationships/image" Target="../media/image11.pn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jpg"/><Relationship Id="rId5" Type="http://schemas.openxmlformats.org/officeDocument/2006/relationships/image" Target="../media/image35.jp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309047"/>
            <a:ext cx="7594490" cy="1325563"/>
          </a:xfrm>
        </p:spPr>
        <p:txBody>
          <a:bodyPr>
            <a:normAutofit/>
          </a:bodyPr>
          <a:lstStyle/>
          <a:p>
            <a:r>
              <a:rPr lang="zh-CN" altLang="en-US" sz="6000" dirty="0">
                <a:solidFill>
                  <a:srgbClr val="026BA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第二章 声现象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880417" y="3978801"/>
            <a:ext cx="5833655" cy="769441"/>
          </a:xfrm>
        </p:spPr>
        <p:txBody>
          <a:bodyPr/>
          <a:lstStyle/>
          <a:p>
            <a:pPr algn="ctr"/>
            <a:r>
              <a:rPr lang="zh-CN" alt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 声的利用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41486" y="3634610"/>
            <a:ext cx="7453004" cy="0"/>
          </a:xfrm>
          <a:prstGeom prst="line">
            <a:avLst/>
          </a:prstGeom>
          <a:ln w="38100">
            <a:solidFill>
              <a:srgbClr val="0163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2"/>
          <p:cNvSpPr/>
          <p:nvPr/>
        </p:nvSpPr>
        <p:spPr>
          <a:xfrm>
            <a:off x="6337300" y="0"/>
            <a:ext cx="5854700" cy="6870700"/>
          </a:xfrm>
          <a:custGeom>
            <a:avLst/>
            <a:gdLst>
              <a:gd name="connsiteX0" fmla="*/ 0 w 5321300"/>
              <a:gd name="connsiteY0" fmla="*/ 0 h 6858000"/>
              <a:gd name="connsiteX1" fmla="*/ 5321300 w 5321300"/>
              <a:gd name="connsiteY1" fmla="*/ 0 h 6858000"/>
              <a:gd name="connsiteX2" fmla="*/ 5321300 w 5321300"/>
              <a:gd name="connsiteY2" fmla="*/ 6858000 h 6858000"/>
              <a:gd name="connsiteX3" fmla="*/ 0 w 5321300"/>
              <a:gd name="connsiteY3" fmla="*/ 6858000 h 6858000"/>
              <a:gd name="connsiteX4" fmla="*/ 0 w 5321300"/>
              <a:gd name="connsiteY4" fmla="*/ 0 h 6858000"/>
              <a:gd name="connsiteX0-1" fmla="*/ 2489200 w 5321300"/>
              <a:gd name="connsiteY0-2" fmla="*/ 0 h 6858000"/>
              <a:gd name="connsiteX1-3" fmla="*/ 5321300 w 5321300"/>
              <a:gd name="connsiteY1-4" fmla="*/ 0 h 6858000"/>
              <a:gd name="connsiteX2-5" fmla="*/ 5321300 w 5321300"/>
              <a:gd name="connsiteY2-6" fmla="*/ 6858000 h 6858000"/>
              <a:gd name="connsiteX3-7" fmla="*/ 0 w 5321300"/>
              <a:gd name="connsiteY3-8" fmla="*/ 6858000 h 6858000"/>
              <a:gd name="connsiteX4-9" fmla="*/ 2489200 w 5321300"/>
              <a:gd name="connsiteY4-10" fmla="*/ 0 h 6858000"/>
              <a:gd name="connsiteX0-11" fmla="*/ 1930400 w 5321300"/>
              <a:gd name="connsiteY0-12" fmla="*/ 0 h 6858000"/>
              <a:gd name="connsiteX1-13" fmla="*/ 5321300 w 5321300"/>
              <a:gd name="connsiteY1-14" fmla="*/ 0 h 6858000"/>
              <a:gd name="connsiteX2-15" fmla="*/ 5321300 w 5321300"/>
              <a:gd name="connsiteY2-16" fmla="*/ 6858000 h 6858000"/>
              <a:gd name="connsiteX3-17" fmla="*/ 0 w 5321300"/>
              <a:gd name="connsiteY3-18" fmla="*/ 6858000 h 6858000"/>
              <a:gd name="connsiteX4-19" fmla="*/ 1930400 w 5321300"/>
              <a:gd name="connsiteY4-20" fmla="*/ 0 h 6858000"/>
              <a:gd name="connsiteX0-21" fmla="*/ 3098800 w 6489700"/>
              <a:gd name="connsiteY0-22" fmla="*/ 0 h 6858000"/>
              <a:gd name="connsiteX1-23" fmla="*/ 6489700 w 6489700"/>
              <a:gd name="connsiteY1-24" fmla="*/ 0 h 6858000"/>
              <a:gd name="connsiteX2-25" fmla="*/ 6489700 w 6489700"/>
              <a:gd name="connsiteY2-26" fmla="*/ 6858000 h 6858000"/>
              <a:gd name="connsiteX3-27" fmla="*/ 0 w 6489700"/>
              <a:gd name="connsiteY3-28" fmla="*/ 6858000 h 6858000"/>
              <a:gd name="connsiteX4-29" fmla="*/ 3098800 w 6489700"/>
              <a:gd name="connsiteY4-30" fmla="*/ 0 h 6858000"/>
              <a:gd name="connsiteX0-31" fmla="*/ 3556000 w 6489700"/>
              <a:gd name="connsiteY0-32" fmla="*/ 38100 h 6858000"/>
              <a:gd name="connsiteX1-33" fmla="*/ 6489700 w 6489700"/>
              <a:gd name="connsiteY1-34" fmla="*/ 0 h 6858000"/>
              <a:gd name="connsiteX2-35" fmla="*/ 6489700 w 6489700"/>
              <a:gd name="connsiteY2-36" fmla="*/ 6858000 h 6858000"/>
              <a:gd name="connsiteX3-37" fmla="*/ 0 w 6489700"/>
              <a:gd name="connsiteY3-38" fmla="*/ 6858000 h 6858000"/>
              <a:gd name="connsiteX4-39" fmla="*/ 3556000 w 6489700"/>
              <a:gd name="connsiteY4-40" fmla="*/ 38100 h 6858000"/>
              <a:gd name="connsiteX0-41" fmla="*/ 2527300 w 5461000"/>
              <a:gd name="connsiteY0-42" fmla="*/ 38100 h 6858000"/>
              <a:gd name="connsiteX1-43" fmla="*/ 5461000 w 5461000"/>
              <a:gd name="connsiteY1-44" fmla="*/ 0 h 6858000"/>
              <a:gd name="connsiteX2-45" fmla="*/ 5461000 w 5461000"/>
              <a:gd name="connsiteY2-46" fmla="*/ 6858000 h 6858000"/>
              <a:gd name="connsiteX3-47" fmla="*/ 0 w 5461000"/>
              <a:gd name="connsiteY3-48" fmla="*/ 6845300 h 6858000"/>
              <a:gd name="connsiteX4-49" fmla="*/ 2527300 w 5461000"/>
              <a:gd name="connsiteY4-50" fmla="*/ 38100 h 6858000"/>
              <a:gd name="connsiteX0-51" fmla="*/ 2503556 w 5461000"/>
              <a:gd name="connsiteY0-52" fmla="*/ 76200 h 6858000"/>
              <a:gd name="connsiteX1-53" fmla="*/ 5461000 w 5461000"/>
              <a:gd name="connsiteY1-54" fmla="*/ 0 h 6858000"/>
              <a:gd name="connsiteX2-55" fmla="*/ 5461000 w 5461000"/>
              <a:gd name="connsiteY2-56" fmla="*/ 6858000 h 6858000"/>
              <a:gd name="connsiteX3-57" fmla="*/ 0 w 5461000"/>
              <a:gd name="connsiteY3-58" fmla="*/ 6845300 h 6858000"/>
              <a:gd name="connsiteX4-59" fmla="*/ 2503556 w 5461000"/>
              <a:gd name="connsiteY4-60" fmla="*/ 76200 h 6858000"/>
              <a:gd name="connsiteX0-61" fmla="*/ 2515428 w 5461000"/>
              <a:gd name="connsiteY0-62" fmla="*/ 12700 h 6858000"/>
              <a:gd name="connsiteX1-63" fmla="*/ 5461000 w 5461000"/>
              <a:gd name="connsiteY1-64" fmla="*/ 0 h 6858000"/>
              <a:gd name="connsiteX2-65" fmla="*/ 5461000 w 5461000"/>
              <a:gd name="connsiteY2-66" fmla="*/ 6858000 h 6858000"/>
              <a:gd name="connsiteX3-67" fmla="*/ 0 w 5461000"/>
              <a:gd name="connsiteY3-68" fmla="*/ 6845300 h 6858000"/>
              <a:gd name="connsiteX4-69" fmla="*/ 2515428 w 5461000"/>
              <a:gd name="connsiteY4-70" fmla="*/ 12700 h 6858000"/>
              <a:gd name="connsiteX0-71" fmla="*/ 2527300 w 5472872"/>
              <a:gd name="connsiteY0-72" fmla="*/ 12700 h 6870700"/>
              <a:gd name="connsiteX1-73" fmla="*/ 5472872 w 5472872"/>
              <a:gd name="connsiteY1-74" fmla="*/ 0 h 6870700"/>
              <a:gd name="connsiteX2-75" fmla="*/ 5472872 w 5472872"/>
              <a:gd name="connsiteY2-76" fmla="*/ 6858000 h 6870700"/>
              <a:gd name="connsiteX3-77" fmla="*/ 0 w 5472872"/>
              <a:gd name="connsiteY3-78" fmla="*/ 6870700 h 6870700"/>
              <a:gd name="connsiteX4-79" fmla="*/ 2527300 w 5472872"/>
              <a:gd name="connsiteY4-80" fmla="*/ 12700 h 68707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472872" h="6870700">
                <a:moveTo>
                  <a:pt x="2527300" y="12700"/>
                </a:moveTo>
                <a:lnTo>
                  <a:pt x="5472872" y="0"/>
                </a:lnTo>
                <a:lnTo>
                  <a:pt x="5472872" y="6858000"/>
                </a:lnTo>
                <a:lnTo>
                  <a:pt x="0" y="6870700"/>
                </a:lnTo>
                <a:lnTo>
                  <a:pt x="2527300" y="12700"/>
                </a:lnTo>
                <a:close/>
              </a:path>
            </a:pathLst>
          </a:custGeom>
          <a:blipFill rotWithShape="1">
            <a:blip r:embed="rId3"/>
            <a:stretch>
              <a:fillRect l="-40000" t="-1000" r="-22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10063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75536" y="1515235"/>
            <a:ext cx="2670740" cy="171987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10327" y="1662791"/>
            <a:ext cx="3090753" cy="157231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112384" y="3325083"/>
            <a:ext cx="30165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混凝土超声波检测仪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4227125" y="3325083"/>
            <a:ext cx="17506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超声探伤仪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9490" y="3977981"/>
            <a:ext cx="3570739" cy="236888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6542" y="3977981"/>
            <a:ext cx="3490490" cy="2368880"/>
          </a:xfrm>
          <a:prstGeom prst="rect">
            <a:avLst/>
          </a:prstGeom>
        </p:spPr>
      </p:pic>
      <p:grpSp>
        <p:nvGrpSpPr>
          <p:cNvPr id="52" name="组合 51"/>
          <p:cNvGrpSpPr/>
          <p:nvPr/>
        </p:nvGrpSpPr>
        <p:grpSpPr>
          <a:xfrm>
            <a:off x="2795564" y="349651"/>
            <a:ext cx="2360486" cy="735410"/>
            <a:chOff x="2816463" y="403136"/>
            <a:chExt cx="2898694" cy="899144"/>
          </a:xfrm>
        </p:grpSpPr>
        <p:grpSp>
          <p:nvGrpSpPr>
            <p:cNvPr id="53" name="组合 52"/>
            <p:cNvGrpSpPr/>
            <p:nvPr/>
          </p:nvGrpSpPr>
          <p:grpSpPr>
            <a:xfrm>
              <a:off x="2816463" y="403136"/>
              <a:ext cx="2898694" cy="899144"/>
              <a:chOff x="2758540" y="349904"/>
              <a:chExt cx="2898694" cy="899144"/>
            </a:xfrm>
          </p:grpSpPr>
          <p:cxnSp>
            <p:nvCxnSpPr>
              <p:cNvPr id="55" name="直接连接符 54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6" name="组合 55"/>
              <p:cNvGrpSpPr/>
              <p:nvPr/>
            </p:nvGrpSpPr>
            <p:grpSpPr>
              <a:xfrm>
                <a:off x="2758540" y="349904"/>
                <a:ext cx="2898694" cy="899144"/>
                <a:chOff x="3127094" y="518364"/>
                <a:chExt cx="2222500" cy="689395"/>
              </a:xfrm>
            </p:grpSpPr>
            <p:sp>
              <p:nvSpPr>
                <p:cNvPr id="58" name="圆角矩形 57"/>
                <p:cNvSpPr/>
                <p:nvPr/>
              </p:nvSpPr>
              <p:spPr>
                <a:xfrm>
                  <a:off x="3358903" y="667983"/>
                  <a:ext cx="1990691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59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60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61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57" name="文本框 56"/>
              <p:cNvSpPr txBox="1"/>
              <p:nvPr/>
            </p:nvSpPr>
            <p:spPr>
              <a:xfrm>
                <a:off x="3597685" y="563014"/>
                <a:ext cx="2036876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声与信息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4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</p:spTree>
    <p:extLst>
      <p:ext uri="{BB962C8B-B14F-4D97-AF65-F5344CB8AC3E}">
        <p14:creationId xmlns:p14="http://schemas.microsoft.com/office/powerpoint/2010/main" val="2077606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5" name="文本框 8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7" name="文本框 9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23" name="圆角矩形 22"/>
          <p:cNvSpPr/>
          <p:nvPr/>
        </p:nvSpPr>
        <p:spPr>
          <a:xfrm>
            <a:off x="6063750" y="5847648"/>
            <a:ext cx="2453281" cy="499214"/>
          </a:xfrm>
          <a:prstGeom prst="roundRect">
            <a:avLst>
              <a:gd name="adj" fmla="val 17704"/>
            </a:avLst>
          </a:prstGeom>
          <a:ln w="12700">
            <a:prstDash val="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声可以传递能量</a:t>
            </a:r>
          </a:p>
        </p:txBody>
      </p:sp>
      <p:sp>
        <p:nvSpPr>
          <p:cNvPr id="24" name="圆角矩形 23"/>
          <p:cNvSpPr/>
          <p:nvPr/>
        </p:nvSpPr>
        <p:spPr>
          <a:xfrm>
            <a:off x="3757575" y="587151"/>
            <a:ext cx="1784621" cy="499214"/>
          </a:xfrm>
          <a:prstGeom prst="round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趣味小实验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814900" y="1639802"/>
            <a:ext cx="6790255" cy="3800895"/>
            <a:chOff x="3400120" y="1829906"/>
            <a:chExt cx="7339117" cy="4128253"/>
          </a:xfrm>
        </p:grpSpPr>
        <p:pic>
          <p:nvPicPr>
            <p:cNvPr id="2" name="声与能量">
              <a:hlinkClick r:id="" action="ppaction://media"/>
            </p:cNvPr>
            <p:cNvPicPr>
              <a:picLocks noChangeAspect="1"/>
            </p:cNvPicPr>
            <p:nvPr>
              <a:videoFile r:link="rId2"/>
              <p:extLst>
                <p:ext uri="{DAA4B4D4-6D71-4841-9C94-3DE7FCFB9230}">
                  <p14:media xmlns:p14="http://schemas.microsoft.com/office/powerpoint/2010/main" r:embed="rId1"/>
                </p:ext>
              </p:extLst>
            </p:nvPr>
          </p:nvPicPr>
          <p:blipFill>
            <a:blip r:embed="rId7"/>
            <a:stretch>
              <a:fillRect/>
            </a:stretch>
          </p:blipFill>
          <p:spPr>
            <a:xfrm>
              <a:off x="3400120" y="1829906"/>
              <a:ext cx="7339117" cy="4128253"/>
            </a:xfrm>
            <a:prstGeom prst="rect">
              <a:avLst/>
            </a:prstGeom>
            <a:ln w="63500" cap="sq">
              <a:solidFill>
                <a:srgbClr val="FFFFFF"/>
              </a:solidFill>
              <a:prstDash val="solid"/>
              <a:miter lim="800000"/>
            </a:ln>
            <a:effectLst/>
            <a:scene3d>
              <a:camera prst="orthographicFront"/>
              <a:lightRig rig="soft" dir="t"/>
            </a:scene3d>
            <a:sp3d contourW="6350">
              <a:contourClr>
                <a:srgbClr val="000000"/>
              </a:contourClr>
            </a:sp3d>
          </p:spPr>
        </p:pic>
        <p:sp>
          <p:nvSpPr>
            <p:cNvPr id="3" name="矩形 2"/>
            <p:cNvSpPr/>
            <p:nvPr/>
          </p:nvSpPr>
          <p:spPr>
            <a:xfrm>
              <a:off x="3497344" y="1910701"/>
              <a:ext cx="669303" cy="216025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9834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" name="组合 100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103" name="文本框 102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6" name="文本框 10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108" name="图片 10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9" name="文本框 10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111" name="图片 1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2" name="文本框 11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134" name="图片 13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5" name="文本框 13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137" name="图片 13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8" name="文本框 13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3269" y="1298682"/>
            <a:ext cx="2109383" cy="26654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53989" y="4267662"/>
            <a:ext cx="2049972" cy="194915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95132" y="3832063"/>
            <a:ext cx="2438493" cy="2384753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2795564" y="349651"/>
            <a:ext cx="2360486" cy="735410"/>
            <a:chOff x="2816463" y="403136"/>
            <a:chExt cx="2898694" cy="899144"/>
          </a:xfrm>
        </p:grpSpPr>
        <p:grpSp>
          <p:nvGrpSpPr>
            <p:cNvPr id="38" name="组合 37"/>
            <p:cNvGrpSpPr/>
            <p:nvPr/>
          </p:nvGrpSpPr>
          <p:grpSpPr>
            <a:xfrm>
              <a:off x="2816463" y="403136"/>
              <a:ext cx="2898694" cy="899144"/>
              <a:chOff x="2758540" y="349904"/>
              <a:chExt cx="2898694" cy="899144"/>
            </a:xfrm>
          </p:grpSpPr>
          <p:cxnSp>
            <p:nvCxnSpPr>
              <p:cNvPr id="40" name="直接连接符 39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1" name="组合 40"/>
              <p:cNvGrpSpPr/>
              <p:nvPr/>
            </p:nvGrpSpPr>
            <p:grpSpPr>
              <a:xfrm>
                <a:off x="2758540" y="349904"/>
                <a:ext cx="2898694" cy="899144"/>
                <a:chOff x="3127094" y="518364"/>
                <a:chExt cx="2222500" cy="689395"/>
              </a:xfrm>
            </p:grpSpPr>
            <p:sp>
              <p:nvSpPr>
                <p:cNvPr id="43" name="圆角矩形 42"/>
                <p:cNvSpPr/>
                <p:nvPr/>
              </p:nvSpPr>
              <p:spPr>
                <a:xfrm>
                  <a:off x="3358903" y="667983"/>
                  <a:ext cx="1990691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4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45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46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42" name="文本框 41"/>
              <p:cNvSpPr txBox="1"/>
              <p:nvPr/>
            </p:nvSpPr>
            <p:spPr>
              <a:xfrm>
                <a:off x="3597685" y="563014"/>
                <a:ext cx="2036876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声与能量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9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8" name="圆角矩形 7"/>
          <p:cNvSpPr/>
          <p:nvPr/>
        </p:nvSpPr>
        <p:spPr>
          <a:xfrm>
            <a:off x="8379974" y="2221480"/>
            <a:ext cx="2083323" cy="669303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超声波清洗</a:t>
            </a:r>
          </a:p>
        </p:txBody>
      </p:sp>
    </p:spTree>
    <p:extLst>
      <p:ext uri="{BB962C8B-B14F-4D97-AF65-F5344CB8AC3E}">
        <p14:creationId xmlns:p14="http://schemas.microsoft.com/office/powerpoint/2010/main" val="1250805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3" name="文本框 8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6" name="文本框 8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84042" y="1774854"/>
            <a:ext cx="1207834" cy="2116533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3556281" y="4168636"/>
            <a:ext cx="2072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超声波加湿器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68255" y="1865090"/>
            <a:ext cx="1834332" cy="2026297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6470420" y="4168636"/>
            <a:ext cx="2091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超声波雾化器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2795564" y="349651"/>
            <a:ext cx="2360486" cy="735410"/>
            <a:chOff x="2816463" y="403136"/>
            <a:chExt cx="2898694" cy="899144"/>
          </a:xfrm>
        </p:grpSpPr>
        <p:grpSp>
          <p:nvGrpSpPr>
            <p:cNvPr id="37" name="组合 36"/>
            <p:cNvGrpSpPr/>
            <p:nvPr/>
          </p:nvGrpSpPr>
          <p:grpSpPr>
            <a:xfrm>
              <a:off x="2816463" y="403136"/>
              <a:ext cx="2898694" cy="899144"/>
              <a:chOff x="2758540" y="349904"/>
              <a:chExt cx="2898694" cy="899144"/>
            </a:xfrm>
          </p:grpSpPr>
          <p:cxnSp>
            <p:nvCxnSpPr>
              <p:cNvPr id="39" name="直接连接符 38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0" name="组合 39"/>
              <p:cNvGrpSpPr/>
              <p:nvPr/>
            </p:nvGrpSpPr>
            <p:grpSpPr>
              <a:xfrm>
                <a:off x="2758540" y="349904"/>
                <a:ext cx="2898694" cy="899144"/>
                <a:chOff x="3127094" y="518364"/>
                <a:chExt cx="2222500" cy="689395"/>
              </a:xfrm>
            </p:grpSpPr>
            <p:sp>
              <p:nvSpPr>
                <p:cNvPr id="42" name="圆角矩形 41"/>
                <p:cNvSpPr/>
                <p:nvPr/>
              </p:nvSpPr>
              <p:spPr>
                <a:xfrm>
                  <a:off x="3358903" y="667983"/>
                  <a:ext cx="1990691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3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44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46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41" name="文本框 40"/>
              <p:cNvSpPr txBox="1"/>
              <p:nvPr/>
            </p:nvSpPr>
            <p:spPr>
              <a:xfrm>
                <a:off x="3597685" y="563014"/>
                <a:ext cx="2036876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声与能量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8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11816" y="2099155"/>
            <a:ext cx="2622609" cy="1792232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9806976" y="4168636"/>
            <a:ext cx="123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超声乳化</a:t>
            </a:r>
          </a:p>
        </p:txBody>
      </p:sp>
    </p:spTree>
    <p:extLst>
      <p:ext uri="{BB962C8B-B14F-4D97-AF65-F5344CB8AC3E}">
        <p14:creationId xmlns:p14="http://schemas.microsoft.com/office/powerpoint/2010/main" val="2235268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133633" y="1618616"/>
            <a:ext cx="1580427" cy="658425"/>
            <a:chOff x="118542" y="795531"/>
            <a:chExt cx="1580427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237351" y="839322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28128" y="2633905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44920" y="3649468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37395" y="605313"/>
            <a:ext cx="1572904" cy="658425"/>
            <a:chOff x="3142451" y="548680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37395" y="4664484"/>
            <a:ext cx="1572904" cy="658425"/>
            <a:chOff x="3142451" y="548680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28128" y="5680267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38611" y="1574630"/>
            <a:ext cx="4080205" cy="2533208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4092805" y="4326590"/>
            <a:ext cx="17718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体外碎石机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9146" y="1483496"/>
            <a:ext cx="3856379" cy="3193388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2795564" y="349651"/>
            <a:ext cx="2360486" cy="735410"/>
            <a:chOff x="2816463" y="403136"/>
            <a:chExt cx="2898694" cy="899144"/>
          </a:xfrm>
        </p:grpSpPr>
        <p:grpSp>
          <p:nvGrpSpPr>
            <p:cNvPr id="35" name="组合 34"/>
            <p:cNvGrpSpPr/>
            <p:nvPr/>
          </p:nvGrpSpPr>
          <p:grpSpPr>
            <a:xfrm>
              <a:off x="2816463" y="403136"/>
              <a:ext cx="2898694" cy="899144"/>
              <a:chOff x="2758540" y="349904"/>
              <a:chExt cx="2898694" cy="899144"/>
            </a:xfrm>
          </p:grpSpPr>
          <p:cxnSp>
            <p:nvCxnSpPr>
              <p:cNvPr id="37" name="直接连接符 36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8" name="组合 37"/>
              <p:cNvGrpSpPr/>
              <p:nvPr/>
            </p:nvGrpSpPr>
            <p:grpSpPr>
              <a:xfrm>
                <a:off x="2758540" y="349904"/>
                <a:ext cx="2898694" cy="899144"/>
                <a:chOff x="3127094" y="518364"/>
                <a:chExt cx="2222500" cy="689395"/>
              </a:xfrm>
            </p:grpSpPr>
            <p:sp>
              <p:nvSpPr>
                <p:cNvPr id="40" name="圆角矩形 39"/>
                <p:cNvSpPr/>
                <p:nvPr/>
              </p:nvSpPr>
              <p:spPr>
                <a:xfrm>
                  <a:off x="3358903" y="667983"/>
                  <a:ext cx="1990691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1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42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43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39" name="文本框 38"/>
              <p:cNvSpPr txBox="1"/>
              <p:nvPr/>
            </p:nvSpPr>
            <p:spPr>
              <a:xfrm>
                <a:off x="3597685" y="563014"/>
                <a:ext cx="2036876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声与能量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6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</p:spTree>
    <p:extLst>
      <p:ext uri="{BB962C8B-B14F-4D97-AF65-F5344CB8AC3E}">
        <p14:creationId xmlns:p14="http://schemas.microsoft.com/office/powerpoint/2010/main" val="1688080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57205" y="1587813"/>
            <a:ext cx="1572904" cy="658425"/>
            <a:chOff x="118542" y="795531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9277" y="2603310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6056" y="3636915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6056" y="554208"/>
            <a:ext cx="1572904" cy="658425"/>
            <a:chOff x="3142451" y="548680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37395" y="4664484"/>
            <a:ext cx="1572904" cy="658425"/>
            <a:chOff x="3142451" y="548680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28128" y="5680267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8820" y="2026621"/>
            <a:ext cx="3694464" cy="2693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3585" y="2026620"/>
            <a:ext cx="4106365" cy="2693775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6627044" y="5290610"/>
            <a:ext cx="17632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次声波武器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2795564" y="349651"/>
            <a:ext cx="2360486" cy="735410"/>
            <a:chOff x="2816463" y="403136"/>
            <a:chExt cx="2898694" cy="899144"/>
          </a:xfrm>
        </p:grpSpPr>
        <p:grpSp>
          <p:nvGrpSpPr>
            <p:cNvPr id="26" name="组合 25"/>
            <p:cNvGrpSpPr/>
            <p:nvPr/>
          </p:nvGrpSpPr>
          <p:grpSpPr>
            <a:xfrm>
              <a:off x="2816463" y="403136"/>
              <a:ext cx="2898694" cy="899144"/>
              <a:chOff x="2758540" y="349904"/>
              <a:chExt cx="2898694" cy="899144"/>
            </a:xfrm>
          </p:grpSpPr>
          <p:cxnSp>
            <p:nvCxnSpPr>
              <p:cNvPr id="28" name="直接连接符 27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9" name="组合 28"/>
              <p:cNvGrpSpPr/>
              <p:nvPr/>
            </p:nvGrpSpPr>
            <p:grpSpPr>
              <a:xfrm>
                <a:off x="2758540" y="349904"/>
                <a:ext cx="2898694" cy="899144"/>
                <a:chOff x="3127094" y="518364"/>
                <a:chExt cx="2222500" cy="689395"/>
              </a:xfrm>
            </p:grpSpPr>
            <p:sp>
              <p:nvSpPr>
                <p:cNvPr id="31" name="圆角矩形 30"/>
                <p:cNvSpPr/>
                <p:nvPr/>
              </p:nvSpPr>
              <p:spPr>
                <a:xfrm>
                  <a:off x="3358903" y="667983"/>
                  <a:ext cx="1990691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2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33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34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30" name="文本框 29"/>
              <p:cNvSpPr txBox="1"/>
              <p:nvPr/>
            </p:nvSpPr>
            <p:spPr>
              <a:xfrm>
                <a:off x="3597685" y="563014"/>
                <a:ext cx="2036876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声与能量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7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</p:spTree>
    <p:extLst>
      <p:ext uri="{BB962C8B-B14F-4D97-AF65-F5344CB8AC3E}">
        <p14:creationId xmlns:p14="http://schemas.microsoft.com/office/powerpoint/2010/main" val="1780069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96056" y="2609346"/>
            <a:ext cx="1572904" cy="658425"/>
            <a:chOff x="118542" y="795531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28128" y="1581777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6056" y="3636915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6056" y="554208"/>
            <a:ext cx="1572904" cy="658425"/>
            <a:chOff x="3142451" y="548680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37395" y="4664484"/>
            <a:ext cx="1572904" cy="658425"/>
            <a:chOff x="3142451" y="548680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28128" y="5680267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728214" y="707759"/>
            <a:ext cx="908357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医生用</a:t>
            </a: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超检查出病人体内含有结石以后，再用超声波碎石仪发出超声波，将病人体内的结石击碎，以便于排出体外，关于这两种声音的利用事例，说法正确的是 （   ）</a:t>
            </a:r>
          </a:p>
          <a:p>
            <a:pPr fontAlgn="t">
              <a:lnSpc>
                <a:spcPct val="15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</a:t>
            </a:r>
            <a:r>
              <a:rPr lang="zh-CN" altLang="en-US" sz="24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两种都是利用声音能传递信息</a:t>
            </a:r>
          </a:p>
          <a:p>
            <a:pPr fontAlgn="t">
              <a:lnSpc>
                <a:spcPct val="15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B.</a:t>
            </a:r>
            <a:r>
              <a:rPr lang="zh-CN" altLang="en-US" sz="24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两种都是利用声音能传递能量</a:t>
            </a:r>
          </a:p>
          <a:p>
            <a:pPr fontAlgn="t">
              <a:lnSpc>
                <a:spcPct val="15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C.</a:t>
            </a:r>
            <a:r>
              <a:rPr lang="zh-CN" altLang="en-US" sz="24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第一种是利用声音能传递信息，第二种是利用声音能传递能量</a:t>
            </a:r>
          </a:p>
          <a:p>
            <a:pPr fontAlgn="t">
              <a:lnSpc>
                <a:spcPct val="15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D.</a:t>
            </a:r>
            <a:r>
              <a:rPr lang="zh-CN" altLang="en-US" sz="24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第一种是利用声音能传递能量，第二种是利用声音能传递信息</a:t>
            </a:r>
            <a:endParaRPr lang="zh-CN" altLang="en-US" sz="2400" b="0" i="0" dirty="0">
              <a:solidFill>
                <a:srgbClr val="333333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1830" y="5614494"/>
            <a:ext cx="961357" cy="96135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560297" y="1910989"/>
            <a:ext cx="5707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2973055" y="4736491"/>
            <a:ext cx="1316142" cy="1813089"/>
            <a:chOff x="2766138" y="3864422"/>
            <a:chExt cx="1543461" cy="2046058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36" name="矩形 35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  <p:sp>
        <p:nvSpPr>
          <p:cNvPr id="37" name="任意多边形 36"/>
          <p:cNvSpPr/>
          <p:nvPr/>
        </p:nvSpPr>
        <p:spPr>
          <a:xfrm>
            <a:off x="3839692" y="5008787"/>
            <a:ext cx="5803930" cy="1745039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4652926" y="5614494"/>
            <a:ext cx="41655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超利用声能传递信息；超声波碎石仪利用声能传递能量</a:t>
            </a:r>
          </a:p>
        </p:txBody>
      </p:sp>
    </p:spTree>
    <p:extLst>
      <p:ext uri="{BB962C8B-B14F-4D97-AF65-F5344CB8AC3E}">
        <p14:creationId xmlns:p14="http://schemas.microsoft.com/office/powerpoint/2010/main" val="3557360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7" grpId="0" animBg="1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96056" y="2609346"/>
            <a:ext cx="1572904" cy="658425"/>
            <a:chOff x="118542" y="795531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28128" y="1581777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6056" y="3636915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6056" y="554208"/>
            <a:ext cx="1572904" cy="658425"/>
            <a:chOff x="3142451" y="548680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37395" y="4664484"/>
            <a:ext cx="1572904" cy="658425"/>
            <a:chOff x="3142451" y="548680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28128" y="5680267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374835" y="1002166"/>
            <a:ext cx="768096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下列现象说明声能够传递能量的是（     ）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利用声呐探测鱼群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B.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用超声波对钢铁钻孔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C.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柴门闻犬吠，风雪夜归人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D.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蝙蝠靠超声波探测飞行中的障碍物和发现昆虫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8891" y="271978"/>
            <a:ext cx="852891" cy="56445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561209" y="1120112"/>
            <a:ext cx="4807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210133" y="4431929"/>
            <a:ext cx="1543461" cy="2046058"/>
            <a:chOff x="2766138" y="3864422"/>
            <a:chExt cx="1543461" cy="2046058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29" name="矩形 28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  <p:sp>
        <p:nvSpPr>
          <p:cNvPr id="30" name="任意多边形 29"/>
          <p:cNvSpPr/>
          <p:nvPr/>
        </p:nvSpPr>
        <p:spPr>
          <a:xfrm>
            <a:off x="3972597" y="4581506"/>
            <a:ext cx="7417634" cy="2116212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638856" y="5285669"/>
            <a:ext cx="6305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 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利用超声波回声定位，说明声能够传递信息，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 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听见狗叫声，知道有人回来，也说明声音能够传递信息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638856" y="5929740"/>
            <a:ext cx="55609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用超声波对钢铁钻孔，说明声可以传递能量</a:t>
            </a:r>
          </a:p>
        </p:txBody>
      </p:sp>
    </p:spTree>
    <p:extLst>
      <p:ext uri="{BB962C8B-B14F-4D97-AF65-F5344CB8AC3E}">
        <p14:creationId xmlns:p14="http://schemas.microsoft.com/office/powerpoint/2010/main" val="293289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30" grpId="0" animBg="1"/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96056" y="2609346"/>
            <a:ext cx="1572904" cy="658425"/>
            <a:chOff x="118542" y="795531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28128" y="1581777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6056" y="3636915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6056" y="554208"/>
            <a:ext cx="1572904" cy="658425"/>
            <a:chOff x="3142451" y="548680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37395" y="4664484"/>
            <a:ext cx="1572904" cy="658425"/>
            <a:chOff x="3142451" y="548680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28128" y="5680267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221732" y="401795"/>
            <a:ext cx="776768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声的利用在我们生活中随处可见，下列事例中利用声可以传递信息的有（      ）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①医生用听诊器检查病人身体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②超声波清洗仪器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③用超声波击碎人体内“结石”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④听到考试铃声后同学们立刻开始答卷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⑤利用声呐探测海底深度   ⑥敲打西瓜鉴别生熟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 2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        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B. 3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       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C. 4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         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D. 5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 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6707" y="254219"/>
            <a:ext cx="755848" cy="1258401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757542" y="1050955"/>
            <a:ext cx="509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3155563" y="4546958"/>
            <a:ext cx="1543461" cy="2046058"/>
            <a:chOff x="2766138" y="3864422"/>
            <a:chExt cx="1543461" cy="2046058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36" name="矩形 35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  <p:sp>
        <p:nvSpPr>
          <p:cNvPr id="37" name="任意多边形 36"/>
          <p:cNvSpPr/>
          <p:nvPr/>
        </p:nvSpPr>
        <p:spPr>
          <a:xfrm>
            <a:off x="4101042" y="4981062"/>
            <a:ext cx="5570860" cy="1716718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297008" y="5439311"/>
            <a:ext cx="31080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声音传递信息：①④⑤⑥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297010" y="5932701"/>
            <a:ext cx="28347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声音传递能量：②③</a:t>
            </a:r>
          </a:p>
        </p:txBody>
      </p:sp>
    </p:spTree>
    <p:extLst>
      <p:ext uri="{BB962C8B-B14F-4D97-AF65-F5344CB8AC3E}">
        <p14:creationId xmlns:p14="http://schemas.microsoft.com/office/powerpoint/2010/main" val="1155560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37" grpId="0" animBg="1"/>
      <p:bldP spid="3" grpId="0"/>
      <p:bldP spid="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141776" y="4650078"/>
            <a:ext cx="1572904" cy="658425"/>
            <a:chOff x="118542" y="795531"/>
            <a:chExt cx="1572904" cy="65842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28128" y="1570011"/>
            <a:ext cx="1572904" cy="658425"/>
            <a:chOff x="3142451" y="548680"/>
            <a:chExt cx="1572904" cy="658425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41776" y="2596700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96056" y="543322"/>
            <a:ext cx="1572904" cy="658425"/>
            <a:chOff x="3142451" y="548680"/>
            <a:chExt cx="1572904" cy="658425"/>
          </a:xfrm>
        </p:grpSpPr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0" name="文本框 6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28128" y="3623389"/>
            <a:ext cx="1572904" cy="658425"/>
            <a:chOff x="3142451" y="548680"/>
            <a:chExt cx="1572904" cy="658425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6" name="文本框 7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141776" y="5676768"/>
            <a:ext cx="1572904" cy="658425"/>
            <a:chOff x="3142451" y="548680"/>
            <a:chExt cx="1572904" cy="658425"/>
          </a:xfrm>
        </p:grpSpPr>
        <p:pic>
          <p:nvPicPr>
            <p:cNvPr id="91" name="图片 9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2" name="文本框 9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2533" y="216670"/>
            <a:ext cx="844093" cy="842401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1758" y="5422303"/>
            <a:ext cx="1380242" cy="1380242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4073525" y="3391157"/>
            <a:ext cx="1687750" cy="608477"/>
          </a:xfrm>
          <a:prstGeom prst="roundRect">
            <a:avLst/>
          </a:prstGeom>
          <a:solidFill>
            <a:srgbClr val="0070C0"/>
          </a:solidFill>
          <a:ln w="31750"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声的利用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6354425" y="2245197"/>
            <a:ext cx="1600399" cy="608477"/>
          </a:xfrm>
          <a:prstGeom prst="roundRect">
            <a:avLst/>
          </a:prstGeom>
          <a:solidFill>
            <a:srgbClr val="0070C0"/>
          </a:solidFill>
          <a:ln w="31750"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声与信息</a:t>
            </a:r>
          </a:p>
        </p:txBody>
      </p:sp>
      <p:sp>
        <p:nvSpPr>
          <p:cNvPr id="38" name="圆角矩形 37"/>
          <p:cNvSpPr/>
          <p:nvPr/>
        </p:nvSpPr>
        <p:spPr>
          <a:xfrm>
            <a:off x="6333978" y="4490764"/>
            <a:ext cx="1600399" cy="608477"/>
          </a:xfrm>
          <a:prstGeom prst="roundRect">
            <a:avLst/>
          </a:prstGeom>
          <a:solidFill>
            <a:srgbClr val="0070C0"/>
          </a:solidFill>
          <a:ln w="31750"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声与能量</a:t>
            </a:r>
          </a:p>
        </p:txBody>
      </p:sp>
      <p:sp>
        <p:nvSpPr>
          <p:cNvPr id="58" name="圆角矩形 57"/>
          <p:cNvSpPr/>
          <p:nvPr/>
        </p:nvSpPr>
        <p:spPr>
          <a:xfrm>
            <a:off x="8589459" y="1548870"/>
            <a:ext cx="1363602" cy="535967"/>
          </a:xfrm>
          <a:prstGeom prst="roundRect">
            <a:avLst/>
          </a:prstGeom>
          <a:noFill/>
          <a:ln w="28575" cmpd="sng">
            <a:solidFill>
              <a:srgbClr val="026BA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回声定位</a:t>
            </a:r>
          </a:p>
        </p:txBody>
      </p:sp>
      <p:sp>
        <p:nvSpPr>
          <p:cNvPr id="62" name="圆角矩形 61"/>
          <p:cNvSpPr/>
          <p:nvPr/>
        </p:nvSpPr>
        <p:spPr>
          <a:xfrm>
            <a:off x="8595958" y="2267638"/>
            <a:ext cx="1050945" cy="535967"/>
          </a:xfrm>
          <a:prstGeom prst="roundRect">
            <a:avLst/>
          </a:prstGeom>
          <a:noFill/>
          <a:ln w="28575" cmpd="sng">
            <a:solidFill>
              <a:srgbClr val="026BA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声呐</a:t>
            </a:r>
          </a:p>
        </p:txBody>
      </p:sp>
      <p:sp>
        <p:nvSpPr>
          <p:cNvPr id="63" name="圆角矩形 62"/>
          <p:cNvSpPr/>
          <p:nvPr/>
        </p:nvSpPr>
        <p:spPr>
          <a:xfrm>
            <a:off x="8585743" y="3683150"/>
            <a:ext cx="1508148" cy="535967"/>
          </a:xfrm>
          <a:prstGeom prst="roundRect">
            <a:avLst/>
          </a:prstGeom>
          <a:noFill/>
          <a:ln w="28575" cmpd="sng">
            <a:solidFill>
              <a:srgbClr val="026BA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>
              <a:buClrTx/>
              <a:buSzTx/>
              <a:buFontTx/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超声波清洗</a:t>
            </a:r>
          </a:p>
        </p:txBody>
      </p:sp>
      <p:sp>
        <p:nvSpPr>
          <p:cNvPr id="64" name="圆角矩形 63"/>
          <p:cNvSpPr/>
          <p:nvPr/>
        </p:nvSpPr>
        <p:spPr>
          <a:xfrm>
            <a:off x="8604389" y="2907136"/>
            <a:ext cx="1508148" cy="535967"/>
          </a:xfrm>
          <a:prstGeom prst="roundRect">
            <a:avLst/>
          </a:prstGeom>
          <a:noFill/>
          <a:ln w="28575" cmpd="sng">
            <a:solidFill>
              <a:srgbClr val="026BA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>
              <a:buClrTx/>
              <a:buSzTx/>
              <a:buFontTx/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超声探伤仪</a:t>
            </a:r>
          </a:p>
        </p:txBody>
      </p:sp>
      <p:sp>
        <p:nvSpPr>
          <p:cNvPr id="66" name="圆角矩形 65"/>
          <p:cNvSpPr/>
          <p:nvPr/>
        </p:nvSpPr>
        <p:spPr>
          <a:xfrm>
            <a:off x="8604389" y="5242235"/>
            <a:ext cx="1508148" cy="535967"/>
          </a:xfrm>
          <a:prstGeom prst="roundRect">
            <a:avLst/>
          </a:prstGeom>
          <a:noFill/>
          <a:ln w="28575" cmpd="sng">
            <a:solidFill>
              <a:srgbClr val="026BA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>
              <a:buClrTx/>
              <a:buSzTx/>
              <a:buFontTx/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超声波碎石</a:t>
            </a:r>
          </a:p>
        </p:txBody>
      </p:sp>
      <p:sp>
        <p:nvSpPr>
          <p:cNvPr id="71" name="圆角矩形 70"/>
          <p:cNvSpPr/>
          <p:nvPr/>
        </p:nvSpPr>
        <p:spPr>
          <a:xfrm>
            <a:off x="8617642" y="4490764"/>
            <a:ext cx="1508148" cy="535967"/>
          </a:xfrm>
          <a:prstGeom prst="roundRect">
            <a:avLst/>
          </a:prstGeom>
          <a:noFill/>
          <a:ln w="28575" cmpd="sng">
            <a:solidFill>
              <a:srgbClr val="026BA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>
              <a:buClrTx/>
              <a:buSzTx/>
              <a:buFontTx/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超声波雾化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7928504" y="1814406"/>
            <a:ext cx="662818" cy="1516410"/>
            <a:chOff x="7954824" y="1791231"/>
            <a:chExt cx="662818" cy="1516410"/>
          </a:xfrm>
        </p:grpSpPr>
        <p:grpSp>
          <p:nvGrpSpPr>
            <p:cNvPr id="35" name="组合 34"/>
            <p:cNvGrpSpPr/>
            <p:nvPr/>
          </p:nvGrpSpPr>
          <p:grpSpPr>
            <a:xfrm>
              <a:off x="7954824" y="1791231"/>
              <a:ext cx="641132" cy="1516410"/>
              <a:chOff x="6795130" y="2623816"/>
              <a:chExt cx="965786" cy="1256945"/>
            </a:xfrm>
          </p:grpSpPr>
          <p:cxnSp>
            <p:nvCxnSpPr>
              <p:cNvPr id="36" name="直接箭头连接符 35"/>
              <p:cNvCxnSpPr/>
              <p:nvPr/>
            </p:nvCxnSpPr>
            <p:spPr>
              <a:xfrm>
                <a:off x="7309410" y="2630166"/>
                <a:ext cx="448331" cy="0"/>
              </a:xfrm>
              <a:prstGeom prst="straightConnector1">
                <a:avLst/>
              </a:prstGeom>
              <a:ln w="28575">
                <a:solidFill>
                  <a:srgbClr val="026BA5"/>
                </a:solidFill>
                <a:prstDash val="solid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箭头连接符 40"/>
              <p:cNvCxnSpPr/>
              <p:nvPr/>
            </p:nvCxnSpPr>
            <p:spPr>
              <a:xfrm>
                <a:off x="7312585" y="3867085"/>
                <a:ext cx="448331" cy="0"/>
              </a:xfrm>
              <a:prstGeom prst="straightConnector1">
                <a:avLst/>
              </a:prstGeom>
              <a:ln w="28575">
                <a:solidFill>
                  <a:srgbClr val="026BA5"/>
                </a:solidFill>
                <a:prstDash val="solid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7322110" y="2623816"/>
                <a:ext cx="0" cy="1256945"/>
              </a:xfrm>
              <a:prstGeom prst="line">
                <a:avLst/>
              </a:prstGeom>
              <a:ln w="28575">
                <a:solidFill>
                  <a:srgbClr val="026BA5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>
                <a:off x="6795130" y="3234284"/>
                <a:ext cx="550122" cy="0"/>
              </a:xfrm>
              <a:prstGeom prst="line">
                <a:avLst/>
              </a:prstGeom>
              <a:ln w="28575">
                <a:solidFill>
                  <a:srgbClr val="026BA5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72" name="直接箭头连接符 71"/>
            <p:cNvCxnSpPr/>
            <p:nvPr/>
          </p:nvCxnSpPr>
          <p:spPr>
            <a:xfrm>
              <a:off x="8320020" y="2527715"/>
              <a:ext cx="297622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7913929" y="3984592"/>
            <a:ext cx="686612" cy="1518920"/>
            <a:chOff x="7931030" y="3952601"/>
            <a:chExt cx="686612" cy="1518920"/>
          </a:xfrm>
        </p:grpSpPr>
        <p:grpSp>
          <p:nvGrpSpPr>
            <p:cNvPr id="48" name="组合 47"/>
            <p:cNvGrpSpPr/>
            <p:nvPr/>
          </p:nvGrpSpPr>
          <p:grpSpPr>
            <a:xfrm>
              <a:off x="7931030" y="3952601"/>
              <a:ext cx="664926" cy="1518920"/>
              <a:chOff x="6759288" y="2623816"/>
              <a:chExt cx="1001628" cy="1256945"/>
            </a:xfrm>
          </p:grpSpPr>
          <p:cxnSp>
            <p:nvCxnSpPr>
              <p:cNvPr id="51" name="直接箭头连接符 50"/>
              <p:cNvCxnSpPr/>
              <p:nvPr/>
            </p:nvCxnSpPr>
            <p:spPr>
              <a:xfrm>
                <a:off x="7309410" y="2630166"/>
                <a:ext cx="448331" cy="0"/>
              </a:xfrm>
              <a:prstGeom prst="straightConnector1">
                <a:avLst/>
              </a:prstGeom>
              <a:ln w="28575">
                <a:solidFill>
                  <a:srgbClr val="026BA5"/>
                </a:solidFill>
                <a:prstDash val="solid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箭头连接符 51"/>
              <p:cNvCxnSpPr/>
              <p:nvPr/>
            </p:nvCxnSpPr>
            <p:spPr>
              <a:xfrm>
                <a:off x="7312585" y="3867085"/>
                <a:ext cx="448331" cy="0"/>
              </a:xfrm>
              <a:prstGeom prst="straightConnector1">
                <a:avLst/>
              </a:prstGeom>
              <a:ln w="28575">
                <a:solidFill>
                  <a:srgbClr val="026BA5"/>
                </a:solidFill>
                <a:prstDash val="solid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>
                <a:off x="7322110" y="2623816"/>
                <a:ext cx="0" cy="1256945"/>
              </a:xfrm>
              <a:prstGeom prst="line">
                <a:avLst/>
              </a:prstGeom>
              <a:ln w="28575">
                <a:solidFill>
                  <a:srgbClr val="026BA5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/>
            </p:nvCxnSpPr>
            <p:spPr>
              <a:xfrm>
                <a:off x="6759288" y="3320925"/>
                <a:ext cx="550122" cy="0"/>
              </a:xfrm>
              <a:prstGeom prst="line">
                <a:avLst/>
              </a:prstGeom>
              <a:ln w="28575">
                <a:solidFill>
                  <a:srgbClr val="026BA5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75" name="直接箭头连接符 74"/>
            <p:cNvCxnSpPr/>
            <p:nvPr/>
          </p:nvCxnSpPr>
          <p:spPr>
            <a:xfrm>
              <a:off x="8320020" y="4795002"/>
              <a:ext cx="297622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5762600" y="2572611"/>
            <a:ext cx="580557" cy="2245567"/>
            <a:chOff x="5753421" y="2560366"/>
            <a:chExt cx="580557" cy="2245567"/>
          </a:xfrm>
        </p:grpSpPr>
        <p:cxnSp>
          <p:nvCxnSpPr>
            <p:cNvPr id="77" name="直接连接符 76"/>
            <p:cNvCxnSpPr/>
            <p:nvPr/>
          </p:nvCxnSpPr>
          <p:spPr>
            <a:xfrm>
              <a:off x="6042360" y="2560366"/>
              <a:ext cx="1785" cy="2245567"/>
            </a:xfrm>
            <a:prstGeom prst="line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>
              <a:off x="6045039" y="2569211"/>
              <a:ext cx="288939" cy="0"/>
            </a:xfrm>
            <a:prstGeom prst="line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>
              <a:off x="6045038" y="4795002"/>
              <a:ext cx="288939" cy="0"/>
            </a:xfrm>
            <a:prstGeom prst="line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>
              <a:off x="5753421" y="3695396"/>
              <a:ext cx="288939" cy="0"/>
            </a:xfrm>
            <a:prstGeom prst="line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93" name="组合 92"/>
          <p:cNvGrpSpPr/>
          <p:nvPr/>
        </p:nvGrpSpPr>
        <p:grpSpPr>
          <a:xfrm>
            <a:off x="2848629" y="386386"/>
            <a:ext cx="2181336" cy="735410"/>
            <a:chOff x="2816464" y="403136"/>
            <a:chExt cx="2697087" cy="899144"/>
          </a:xfrm>
        </p:grpSpPr>
        <p:grpSp>
          <p:nvGrpSpPr>
            <p:cNvPr id="94" name="组合 93"/>
            <p:cNvGrpSpPr/>
            <p:nvPr/>
          </p:nvGrpSpPr>
          <p:grpSpPr>
            <a:xfrm>
              <a:off x="2816464" y="403136"/>
              <a:ext cx="2697087" cy="899144"/>
              <a:chOff x="2758541" y="349904"/>
              <a:chExt cx="2697087" cy="899144"/>
            </a:xfrm>
          </p:grpSpPr>
          <p:cxnSp>
            <p:nvCxnSpPr>
              <p:cNvPr id="96" name="直接连接符 95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7" name="组合 96"/>
              <p:cNvGrpSpPr/>
              <p:nvPr/>
            </p:nvGrpSpPr>
            <p:grpSpPr>
              <a:xfrm>
                <a:off x="2758541" y="349904"/>
                <a:ext cx="2579610" cy="899144"/>
                <a:chOff x="3127094" y="518364"/>
                <a:chExt cx="1977850" cy="689395"/>
              </a:xfrm>
            </p:grpSpPr>
            <p:sp>
              <p:nvSpPr>
                <p:cNvPr id="99" name="圆角矩形 98"/>
                <p:cNvSpPr/>
                <p:nvPr/>
              </p:nvSpPr>
              <p:spPr>
                <a:xfrm>
                  <a:off x="3358903" y="667983"/>
                  <a:ext cx="1746041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00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01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102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98" name="文本框 97"/>
              <p:cNvSpPr txBox="1"/>
              <p:nvPr/>
            </p:nvSpPr>
            <p:spPr>
              <a:xfrm>
                <a:off x="3418752" y="565187"/>
                <a:ext cx="2036876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课堂小结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95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</p:spTree>
    <p:extLst>
      <p:ext uri="{BB962C8B-B14F-4D97-AF65-F5344CB8AC3E}">
        <p14:creationId xmlns:p14="http://schemas.microsoft.com/office/powerpoint/2010/main" val="334768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6" grpId="0" animBg="1"/>
      <p:bldP spid="38" grpId="0" animBg="1"/>
      <p:bldP spid="58" grpId="0" animBg="1"/>
      <p:bldP spid="62" grpId="0" animBg="1"/>
      <p:bldP spid="63" grpId="0" animBg="1"/>
      <p:bldP spid="64" grpId="0" animBg="1"/>
      <p:bldP spid="66" grpId="0" animBg="1"/>
      <p:bldP spid="7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内容占位符 1"/>
          <p:cNvSpPr txBox="1">
            <a:spLocks/>
          </p:cNvSpPr>
          <p:nvPr/>
        </p:nvSpPr>
        <p:spPr>
          <a:xfrm>
            <a:off x="2871650" y="2740209"/>
            <a:ext cx="8162806" cy="468000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了解声的有关知识和应用。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内容占位符 1"/>
          <p:cNvSpPr txBox="1">
            <a:spLocks/>
          </p:cNvSpPr>
          <p:nvPr/>
        </p:nvSpPr>
        <p:spPr>
          <a:xfrm>
            <a:off x="2871650" y="4589704"/>
            <a:ext cx="9128672" cy="468000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通过学习声在现代技术中的应用，体会科学、技术与社会的联系。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内容占位符 1"/>
          <p:cNvSpPr txBox="1">
            <a:spLocks/>
          </p:cNvSpPr>
          <p:nvPr/>
        </p:nvSpPr>
        <p:spPr>
          <a:xfrm>
            <a:off x="2883038" y="3681900"/>
            <a:ext cx="5429583" cy="468000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加深对超声波、次声波的认识</a:t>
            </a: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674471" y="326379"/>
            <a:ext cx="2968316" cy="899144"/>
            <a:chOff x="2669935" y="349904"/>
            <a:chExt cx="2968316" cy="899144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3583419" y="1102861"/>
              <a:ext cx="1872208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1" name="组合 70"/>
            <p:cNvGrpSpPr/>
            <p:nvPr/>
          </p:nvGrpSpPr>
          <p:grpSpPr>
            <a:xfrm>
              <a:off x="2669935" y="349904"/>
              <a:ext cx="2968316" cy="899144"/>
              <a:chOff x="3059156" y="518364"/>
              <a:chExt cx="2275879" cy="689395"/>
            </a:xfrm>
          </p:grpSpPr>
          <p:sp>
            <p:nvSpPr>
              <p:cNvPr id="72" name="圆角矩形 71"/>
              <p:cNvSpPr/>
              <p:nvPr/>
            </p:nvSpPr>
            <p:spPr>
              <a:xfrm>
                <a:off x="3358902" y="667983"/>
                <a:ext cx="1976133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3" name="Group 2261"/>
              <p:cNvGrpSpPr/>
              <p:nvPr/>
            </p:nvGrpSpPr>
            <p:grpSpPr>
              <a:xfrm flipH="1">
                <a:off x="3059156" y="518364"/>
                <a:ext cx="757333" cy="689395"/>
                <a:chOff x="-2" y="-1"/>
                <a:chExt cx="963727" cy="877273"/>
              </a:xfr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5" name="Shape 2248"/>
                <p:cNvSpPr/>
                <p:nvPr/>
              </p:nvSpPr>
              <p:spPr>
                <a:xfrm>
                  <a:off x="-2" y="-1"/>
                  <a:ext cx="877274" cy="8772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026BA5"/>
                </a:solidFill>
                <a:ln w="2857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6" name="Shape 2249"/>
                <p:cNvSpPr/>
                <p:nvPr/>
              </p:nvSpPr>
              <p:spPr>
                <a:xfrm>
                  <a:off x="822000" y="384073"/>
                  <a:ext cx="141725" cy="55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968" y="0"/>
                      </a:moveTo>
                      <a:lnTo>
                        <a:pt x="0" y="21600"/>
                      </a:lnTo>
                      <a:lnTo>
                        <a:pt x="16848" y="21600"/>
                      </a:lnTo>
                      <a:lnTo>
                        <a:pt x="21600" y="0"/>
                      </a:lnTo>
                      <a:lnTo>
                        <a:pt x="4968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7" name="Shape 2250"/>
                <p:cNvSpPr/>
                <p:nvPr/>
              </p:nvSpPr>
              <p:spPr>
                <a:xfrm>
                  <a:off x="822000" y="439345"/>
                  <a:ext cx="141725" cy="538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16848" y="0"/>
                      </a:lnTo>
                      <a:lnTo>
                        <a:pt x="21600" y="21600"/>
                      </a:lnTo>
                      <a:lnTo>
                        <a:pt x="4968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8" name="Shape 2251"/>
                <p:cNvSpPr/>
                <p:nvPr/>
              </p:nvSpPr>
              <p:spPr>
                <a:xfrm>
                  <a:off x="112323" y="107002"/>
                  <a:ext cx="659019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9" name="Shape 2252"/>
                <p:cNvSpPr/>
                <p:nvPr/>
              </p:nvSpPr>
              <p:spPr>
                <a:xfrm>
                  <a:off x="109128" y="109128"/>
                  <a:ext cx="659018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1800"/>
                      </a:moveTo>
                      <a:cubicBezTo>
                        <a:pt x="15750" y="1800"/>
                        <a:pt x="19800" y="5850"/>
                        <a:pt x="19800" y="10800"/>
                      </a:cubicBezTo>
                      <a:cubicBezTo>
                        <a:pt x="19800" y="15778"/>
                        <a:pt x="15750" y="19800"/>
                        <a:pt x="10800" y="19800"/>
                      </a:cubicBezTo>
                      <a:cubicBezTo>
                        <a:pt x="5850" y="19800"/>
                        <a:pt x="1800" y="15778"/>
                        <a:pt x="1800" y="10800"/>
                      </a:cubicBezTo>
                      <a:cubicBezTo>
                        <a:pt x="1800" y="5850"/>
                        <a:pt x="5850" y="1800"/>
                        <a:pt x="10800" y="1800"/>
                      </a:cubicBezTo>
                      <a:moveTo>
                        <a:pt x="10800" y="0"/>
                      </a:moveTo>
                      <a:cubicBezTo>
                        <a:pt x="4837" y="0"/>
                        <a:pt x="0" y="4837"/>
                        <a:pt x="0" y="10800"/>
                      </a:cubicBezTo>
                      <a:cubicBezTo>
                        <a:pt x="0" y="16791"/>
                        <a:pt x="4837" y="21600"/>
                        <a:pt x="10800" y="21600"/>
                      </a:cubicBezTo>
                      <a:cubicBezTo>
                        <a:pt x="16762" y="21600"/>
                        <a:pt x="21600" y="16791"/>
                        <a:pt x="21600" y="10800"/>
                      </a:cubicBezTo>
                      <a:cubicBezTo>
                        <a:pt x="21600" y="4837"/>
                        <a:pt x="16762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0" name="Shape 2253"/>
                <p:cNvSpPr/>
                <p:nvPr/>
              </p:nvSpPr>
              <p:spPr>
                <a:xfrm>
                  <a:off x="219674" y="219673"/>
                  <a:ext cx="437928" cy="43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700"/>
                      </a:moveTo>
                      <a:cubicBezTo>
                        <a:pt x="15272" y="2700"/>
                        <a:pt x="18900" y="6370"/>
                        <a:pt x="18900" y="10800"/>
                      </a:cubicBezTo>
                      <a:cubicBezTo>
                        <a:pt x="18900" y="15272"/>
                        <a:pt x="15272" y="18900"/>
                        <a:pt x="10800" y="18900"/>
                      </a:cubicBezTo>
                      <a:cubicBezTo>
                        <a:pt x="6328" y="18900"/>
                        <a:pt x="2700" y="15272"/>
                        <a:pt x="2700" y="10800"/>
                      </a:cubicBezTo>
                      <a:cubicBezTo>
                        <a:pt x="2700" y="6370"/>
                        <a:pt x="6328" y="2700"/>
                        <a:pt x="10800" y="2700"/>
                      </a:cubicBezTo>
                      <a:moveTo>
                        <a:pt x="10800" y="0"/>
                      </a:moveTo>
                      <a:cubicBezTo>
                        <a:pt x="4852" y="0"/>
                        <a:pt x="0" y="4852"/>
                        <a:pt x="0" y="10800"/>
                      </a:cubicBezTo>
                      <a:cubicBezTo>
                        <a:pt x="0" y="16791"/>
                        <a:pt x="4852" y="21600"/>
                        <a:pt x="10800" y="21600"/>
                      </a:cubicBezTo>
                      <a:cubicBezTo>
                        <a:pt x="16748" y="21600"/>
                        <a:pt x="21600" y="16791"/>
                        <a:pt x="21600" y="10800"/>
                      </a:cubicBezTo>
                      <a:cubicBezTo>
                        <a:pt x="21600" y="4852"/>
                        <a:pt x="16748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1" name="Shape 2254"/>
                <p:cNvSpPr/>
                <p:nvPr/>
              </p:nvSpPr>
              <p:spPr>
                <a:xfrm>
                  <a:off x="328800" y="328800"/>
                  <a:ext cx="219673" cy="2196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5400"/>
                      </a:moveTo>
                      <a:cubicBezTo>
                        <a:pt x="13753" y="5400"/>
                        <a:pt x="16200" y="7847"/>
                        <a:pt x="16200" y="10800"/>
                      </a:cubicBezTo>
                      <a:cubicBezTo>
                        <a:pt x="16200" y="13838"/>
                        <a:pt x="13753" y="16200"/>
                        <a:pt x="10800" y="16200"/>
                      </a:cubicBezTo>
                      <a:cubicBezTo>
                        <a:pt x="7847" y="16200"/>
                        <a:pt x="5400" y="13838"/>
                        <a:pt x="5400" y="10800"/>
                      </a:cubicBezTo>
                      <a:cubicBezTo>
                        <a:pt x="5400" y="7847"/>
                        <a:pt x="7847" y="5400"/>
                        <a:pt x="10800" y="5400"/>
                      </a:cubicBezTo>
                      <a:moveTo>
                        <a:pt x="10800" y="0"/>
                      </a:moveTo>
                      <a:cubicBezTo>
                        <a:pt x="4809" y="0"/>
                        <a:pt x="0" y="4894"/>
                        <a:pt x="0" y="10800"/>
                      </a:cubicBezTo>
                      <a:cubicBezTo>
                        <a:pt x="0" y="16791"/>
                        <a:pt x="4809" y="21600"/>
                        <a:pt x="10800" y="21600"/>
                      </a:cubicBezTo>
                      <a:cubicBezTo>
                        <a:pt x="16791" y="21600"/>
                        <a:pt x="21600" y="16791"/>
                        <a:pt x="21600" y="10800"/>
                      </a:cubicBezTo>
                      <a:cubicBezTo>
                        <a:pt x="21600" y="4894"/>
                        <a:pt x="16791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2" name="Shape 2255"/>
                <p:cNvSpPr/>
                <p:nvPr/>
              </p:nvSpPr>
              <p:spPr>
                <a:xfrm>
                  <a:off x="432259" y="432259"/>
                  <a:ext cx="527215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319" y="21600"/>
                      </a:moveTo>
                      <a:cubicBezTo>
                        <a:pt x="281" y="21600"/>
                        <a:pt x="281" y="21600"/>
                        <a:pt x="281" y="21600"/>
                      </a:cubicBezTo>
                      <a:cubicBezTo>
                        <a:pt x="140" y="21600"/>
                        <a:pt x="0" y="17550"/>
                        <a:pt x="0" y="10800"/>
                      </a:cubicBezTo>
                      <a:cubicBezTo>
                        <a:pt x="0" y="5400"/>
                        <a:pt x="140" y="0"/>
                        <a:pt x="281" y="0"/>
                      </a:cubicBezTo>
                      <a:cubicBezTo>
                        <a:pt x="21319" y="0"/>
                        <a:pt x="21319" y="0"/>
                        <a:pt x="21319" y="0"/>
                      </a:cubicBezTo>
                      <a:cubicBezTo>
                        <a:pt x="21460" y="0"/>
                        <a:pt x="21600" y="5400"/>
                        <a:pt x="21600" y="10800"/>
                      </a:cubicBezTo>
                      <a:cubicBezTo>
                        <a:pt x="21600" y="17550"/>
                        <a:pt x="21460" y="21600"/>
                        <a:pt x="21319" y="21600"/>
                      </a:cubicBezTo>
                    </a:path>
                  </a:pathLst>
                </a:custGeom>
                <a:solidFill>
                  <a:srgbClr val="08191E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3" name="Shape 2256"/>
                <p:cNvSpPr/>
                <p:nvPr/>
              </p:nvSpPr>
              <p:spPr>
                <a:xfrm>
                  <a:off x="433676" y="432259"/>
                  <a:ext cx="204084" cy="2055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516" y="16539"/>
                      </a:moveTo>
                      <a:cubicBezTo>
                        <a:pt x="17153" y="16900"/>
                        <a:pt x="16790" y="17172"/>
                        <a:pt x="16427" y="17533"/>
                      </a:cubicBezTo>
                      <a:cubicBezTo>
                        <a:pt x="20511" y="21600"/>
                        <a:pt x="20511" y="21600"/>
                        <a:pt x="20511" y="21600"/>
                      </a:cubicBezTo>
                      <a:cubicBezTo>
                        <a:pt x="20874" y="21329"/>
                        <a:pt x="21237" y="20967"/>
                        <a:pt x="21600" y="20606"/>
                      </a:cubicBezTo>
                      <a:cubicBezTo>
                        <a:pt x="17516" y="16539"/>
                        <a:pt x="17516" y="16539"/>
                        <a:pt x="17516" y="16539"/>
                      </a:cubicBezTo>
                      <a:moveTo>
                        <a:pt x="9257" y="8315"/>
                      </a:moveTo>
                      <a:cubicBezTo>
                        <a:pt x="8894" y="8676"/>
                        <a:pt x="8622" y="9038"/>
                        <a:pt x="8259" y="9309"/>
                      </a:cubicBezTo>
                      <a:cubicBezTo>
                        <a:pt x="12343" y="13466"/>
                        <a:pt x="12343" y="13466"/>
                        <a:pt x="12343" y="13466"/>
                      </a:cubicBezTo>
                      <a:cubicBezTo>
                        <a:pt x="12706" y="13105"/>
                        <a:pt x="13069" y="12743"/>
                        <a:pt x="13341" y="12382"/>
                      </a:cubicBezTo>
                      <a:cubicBezTo>
                        <a:pt x="9257" y="8315"/>
                        <a:pt x="9257" y="8315"/>
                        <a:pt x="9257" y="8315"/>
                      </a:cubicBezTo>
                      <a:moveTo>
                        <a:pt x="0" y="1175"/>
                      </a:moveTo>
                      <a:cubicBezTo>
                        <a:pt x="4084" y="5242"/>
                        <a:pt x="4084" y="5242"/>
                        <a:pt x="4084" y="5242"/>
                      </a:cubicBezTo>
                      <a:cubicBezTo>
                        <a:pt x="4447" y="4971"/>
                        <a:pt x="4810" y="4609"/>
                        <a:pt x="5173" y="4248"/>
                      </a:cubicBezTo>
                      <a:cubicBezTo>
                        <a:pt x="2269" y="1356"/>
                        <a:pt x="2269" y="1356"/>
                        <a:pt x="2269" y="1356"/>
                      </a:cubicBezTo>
                      <a:cubicBezTo>
                        <a:pt x="545" y="1356"/>
                        <a:pt x="545" y="1356"/>
                        <a:pt x="545" y="1356"/>
                      </a:cubicBezTo>
                      <a:cubicBezTo>
                        <a:pt x="363" y="1356"/>
                        <a:pt x="182" y="1356"/>
                        <a:pt x="0" y="1175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182" y="90"/>
                      </a:moveTo>
                      <a:cubicBezTo>
                        <a:pt x="182" y="90"/>
                        <a:pt x="91" y="90"/>
                        <a:pt x="91" y="90"/>
                      </a:cubicBezTo>
                      <a:cubicBezTo>
                        <a:pt x="91" y="90"/>
                        <a:pt x="182" y="90"/>
                        <a:pt x="182" y="9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90"/>
                        <a:pt x="182" y="90"/>
                      </a:cubicBezTo>
                      <a:cubicBezTo>
                        <a:pt x="182" y="9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</a:path>
                  </a:pathLst>
                </a:custGeom>
                <a:solidFill>
                  <a:srgbClr val="C45A3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4" name="Shape 2257"/>
                <p:cNvSpPr/>
                <p:nvPr/>
              </p:nvSpPr>
              <p:spPr>
                <a:xfrm>
                  <a:off x="627838" y="627839"/>
                  <a:ext cx="48188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16"/>
                        <a:pt x="1516" y="3032"/>
                        <a:pt x="0" y="4168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084"/>
                        <a:pt x="20084" y="18568"/>
                        <a:pt x="21600" y="17053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5" name="Shape 2258"/>
                <p:cNvSpPr/>
                <p:nvPr/>
              </p:nvSpPr>
              <p:spPr>
                <a:xfrm>
                  <a:off x="549890" y="549890"/>
                  <a:ext cx="49604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168" y="0"/>
                      </a:moveTo>
                      <a:cubicBezTo>
                        <a:pt x="3032" y="1516"/>
                        <a:pt x="1516" y="3032"/>
                        <a:pt x="0" y="4547"/>
                      </a:cubicBezTo>
                      <a:cubicBezTo>
                        <a:pt x="17053" y="21600"/>
                        <a:pt x="17053" y="21600"/>
                        <a:pt x="17053" y="21600"/>
                      </a:cubicBezTo>
                      <a:cubicBezTo>
                        <a:pt x="18568" y="20084"/>
                        <a:pt x="20084" y="18947"/>
                        <a:pt x="21600" y="17432"/>
                      </a:cubicBezTo>
                      <a:cubicBezTo>
                        <a:pt x="4168" y="0"/>
                        <a:pt x="4168" y="0"/>
                        <a:pt x="4168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6" name="Shape 2259"/>
                <p:cNvSpPr/>
                <p:nvPr/>
              </p:nvSpPr>
              <p:spPr>
                <a:xfrm>
                  <a:off x="471942" y="473359"/>
                  <a:ext cx="49604" cy="481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43"/>
                        <a:pt x="1516" y="3086"/>
                        <a:pt x="0" y="4243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443"/>
                        <a:pt x="20084" y="18900"/>
                        <a:pt x="21600" y="17357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7" name="Shape 2260"/>
                <p:cNvSpPr/>
                <p:nvPr/>
              </p:nvSpPr>
              <p:spPr>
                <a:xfrm>
                  <a:off x="431487" y="432259"/>
                  <a:ext cx="23448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21" h="21600" extrusionOk="0">
                      <a:moveTo>
                        <a:pt x="6364" y="0"/>
                      </a:moveTo>
                      <a:cubicBezTo>
                        <a:pt x="5592" y="0"/>
                        <a:pt x="4821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2700"/>
                        <a:pt x="3278" y="2700"/>
                      </a:cubicBezTo>
                      <a:cubicBezTo>
                        <a:pt x="3278" y="2700"/>
                        <a:pt x="3278" y="2700"/>
                        <a:pt x="3278" y="2700"/>
                      </a:cubicBezTo>
                      <a:cubicBezTo>
                        <a:pt x="3278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4050"/>
                        <a:pt x="1735" y="4050"/>
                      </a:cubicBezTo>
                      <a:cubicBezTo>
                        <a:pt x="-579" y="8100"/>
                        <a:pt x="-579" y="14850"/>
                        <a:pt x="1735" y="18900"/>
                      </a:cubicBezTo>
                      <a:cubicBezTo>
                        <a:pt x="1735" y="18900"/>
                        <a:pt x="1735" y="18900"/>
                        <a:pt x="1735" y="18900"/>
                      </a:cubicBezTo>
                      <a:cubicBezTo>
                        <a:pt x="3278" y="21600"/>
                        <a:pt x="4821" y="21600"/>
                        <a:pt x="6364" y="21600"/>
                      </a:cubicBezTo>
                      <a:cubicBezTo>
                        <a:pt x="21021" y="21600"/>
                        <a:pt x="21021" y="21600"/>
                        <a:pt x="21021" y="21600"/>
                      </a:cubicBezTo>
                      <a:cubicBezTo>
                        <a:pt x="10992" y="4050"/>
                        <a:pt x="10992" y="4050"/>
                        <a:pt x="10992" y="4050"/>
                      </a:cubicBezTo>
                      <a:cubicBezTo>
                        <a:pt x="9450" y="1350"/>
                        <a:pt x="7907" y="0"/>
                        <a:pt x="6364" y="0"/>
                      </a:cubicBezTo>
                    </a:path>
                  </a:pathLst>
                </a:custGeom>
                <a:solidFill>
                  <a:srgbClr val="17252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</p:grpSp>
        </p:grpSp>
        <p:sp>
          <p:nvSpPr>
            <p:cNvPr id="69" name="文本框 68"/>
            <p:cNvSpPr txBox="1"/>
            <p:nvPr/>
          </p:nvSpPr>
          <p:spPr>
            <a:xfrm>
              <a:off x="3515705" y="568790"/>
              <a:ext cx="208858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学习目标</a:t>
              </a:r>
              <a:endParaRPr lang="zh-CN" altLang="en-US" sz="28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6056" y="1583279"/>
            <a:ext cx="1572904" cy="658425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6056" y="551746"/>
            <a:ext cx="1572904" cy="658425"/>
            <a:chOff x="118542" y="795531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96056" y="2614812"/>
            <a:ext cx="1572904" cy="658425"/>
            <a:chOff x="3142451" y="548680"/>
            <a:chExt cx="1572904" cy="658425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7" name="文本框 9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96056" y="3646345"/>
            <a:ext cx="1572904" cy="658425"/>
            <a:chOff x="3142451" y="548680"/>
            <a:chExt cx="1572904" cy="658425"/>
          </a:xfrm>
        </p:grpSpPr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0" name="文本框 9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37395" y="4677878"/>
            <a:ext cx="1572904" cy="658425"/>
            <a:chOff x="3142451" y="548680"/>
            <a:chExt cx="1572904" cy="658425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3" name="文本框 10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41776" y="5709412"/>
            <a:ext cx="1572904" cy="658425"/>
            <a:chOff x="3142451" y="548680"/>
            <a:chExt cx="1572904" cy="658425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6" name="文本框 10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cxnSp>
        <p:nvCxnSpPr>
          <p:cNvPr id="74" name="直接连接符 73"/>
          <p:cNvCxnSpPr/>
          <p:nvPr/>
        </p:nvCxnSpPr>
        <p:spPr>
          <a:xfrm>
            <a:off x="2674471" y="6043240"/>
            <a:ext cx="9233049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>
            <a:off x="2763079" y="2115707"/>
            <a:ext cx="9093641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 rot="20913814">
            <a:off x="6602637" y="2713874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重点</a:t>
            </a:r>
          </a:p>
        </p:txBody>
      </p:sp>
      <p:sp>
        <p:nvSpPr>
          <p:cNvPr id="46" name="矩形 45"/>
          <p:cNvSpPr/>
          <p:nvPr/>
        </p:nvSpPr>
        <p:spPr>
          <a:xfrm rot="20913814">
            <a:off x="7445885" y="3562712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重点</a:t>
            </a:r>
          </a:p>
        </p:txBody>
      </p:sp>
      <p:sp>
        <p:nvSpPr>
          <p:cNvPr id="48" name="Freeform 334"/>
          <p:cNvSpPr>
            <a:spLocks noEditPoints="1"/>
          </p:cNvSpPr>
          <p:nvPr/>
        </p:nvSpPr>
        <p:spPr bwMode="auto">
          <a:xfrm rot="10800000">
            <a:off x="3098623" y="4176829"/>
            <a:ext cx="4314552" cy="45719"/>
          </a:xfrm>
          <a:custGeom>
            <a:avLst/>
            <a:gdLst>
              <a:gd name="T0" fmla="*/ 32 w 1069"/>
              <a:gd name="T1" fmla="*/ 50 h 77"/>
              <a:gd name="T2" fmla="*/ 29 w 1069"/>
              <a:gd name="T3" fmla="*/ 17 h 77"/>
              <a:gd name="T4" fmla="*/ 87 w 1069"/>
              <a:gd name="T5" fmla="*/ 15 h 77"/>
              <a:gd name="T6" fmla="*/ 108 w 1069"/>
              <a:gd name="T7" fmla="*/ 20 h 77"/>
              <a:gd name="T8" fmla="*/ 148 w 1069"/>
              <a:gd name="T9" fmla="*/ 19 h 77"/>
              <a:gd name="T10" fmla="*/ 191 w 1069"/>
              <a:gd name="T11" fmla="*/ 13 h 77"/>
              <a:gd name="T12" fmla="*/ 241 w 1069"/>
              <a:gd name="T13" fmla="*/ 12 h 77"/>
              <a:gd name="T14" fmla="*/ 285 w 1069"/>
              <a:gd name="T15" fmla="*/ 10 h 77"/>
              <a:gd name="T16" fmla="*/ 325 w 1069"/>
              <a:gd name="T17" fmla="*/ 23 h 77"/>
              <a:gd name="T18" fmla="*/ 385 w 1069"/>
              <a:gd name="T19" fmla="*/ 9 h 77"/>
              <a:gd name="T20" fmla="*/ 405 w 1069"/>
              <a:gd name="T21" fmla="*/ 24 h 77"/>
              <a:gd name="T22" fmla="*/ 449 w 1069"/>
              <a:gd name="T23" fmla="*/ 12 h 77"/>
              <a:gd name="T24" fmla="*/ 488 w 1069"/>
              <a:gd name="T25" fmla="*/ 17 h 77"/>
              <a:gd name="T26" fmla="*/ 530 w 1069"/>
              <a:gd name="T27" fmla="*/ 14 h 77"/>
              <a:gd name="T28" fmla="*/ 587 w 1069"/>
              <a:gd name="T29" fmla="*/ 8 h 77"/>
              <a:gd name="T30" fmla="*/ 621 w 1069"/>
              <a:gd name="T31" fmla="*/ 19 h 77"/>
              <a:gd name="T32" fmla="*/ 677 w 1069"/>
              <a:gd name="T33" fmla="*/ 20 h 77"/>
              <a:gd name="T34" fmla="*/ 716 w 1069"/>
              <a:gd name="T35" fmla="*/ 15 h 77"/>
              <a:gd name="T36" fmla="*/ 761 w 1069"/>
              <a:gd name="T37" fmla="*/ 17 h 77"/>
              <a:gd name="T38" fmla="*/ 816 w 1069"/>
              <a:gd name="T39" fmla="*/ 9 h 77"/>
              <a:gd name="T40" fmla="*/ 850 w 1069"/>
              <a:gd name="T41" fmla="*/ 15 h 77"/>
              <a:gd name="T42" fmla="*/ 890 w 1069"/>
              <a:gd name="T43" fmla="*/ 9 h 77"/>
              <a:gd name="T44" fmla="*/ 939 w 1069"/>
              <a:gd name="T45" fmla="*/ 15 h 77"/>
              <a:gd name="T46" fmla="*/ 981 w 1069"/>
              <a:gd name="T47" fmla="*/ 29 h 77"/>
              <a:gd name="T48" fmla="*/ 1010 w 1069"/>
              <a:gd name="T49" fmla="*/ 27 h 77"/>
              <a:gd name="T50" fmla="*/ 1044 w 1069"/>
              <a:gd name="T51" fmla="*/ 53 h 77"/>
              <a:gd name="T52" fmla="*/ 1051 w 1069"/>
              <a:gd name="T53" fmla="*/ 58 h 77"/>
              <a:gd name="T54" fmla="*/ 1010 w 1069"/>
              <a:gd name="T55" fmla="*/ 69 h 77"/>
              <a:gd name="T56" fmla="*/ 981 w 1069"/>
              <a:gd name="T57" fmla="*/ 61 h 77"/>
              <a:gd name="T58" fmla="*/ 928 w 1069"/>
              <a:gd name="T59" fmla="*/ 42 h 77"/>
              <a:gd name="T60" fmla="*/ 866 w 1069"/>
              <a:gd name="T61" fmla="*/ 59 h 77"/>
              <a:gd name="T62" fmla="*/ 832 w 1069"/>
              <a:gd name="T63" fmla="*/ 53 h 77"/>
              <a:gd name="T64" fmla="*/ 806 w 1069"/>
              <a:gd name="T65" fmla="*/ 59 h 77"/>
              <a:gd name="T66" fmla="*/ 756 w 1069"/>
              <a:gd name="T67" fmla="*/ 59 h 77"/>
              <a:gd name="T68" fmla="*/ 716 w 1069"/>
              <a:gd name="T69" fmla="*/ 47 h 77"/>
              <a:gd name="T70" fmla="*/ 665 w 1069"/>
              <a:gd name="T71" fmla="*/ 40 h 77"/>
              <a:gd name="T72" fmla="*/ 629 w 1069"/>
              <a:gd name="T73" fmla="*/ 50 h 77"/>
              <a:gd name="T74" fmla="*/ 584 w 1069"/>
              <a:gd name="T75" fmla="*/ 62 h 77"/>
              <a:gd name="T76" fmla="*/ 533 w 1069"/>
              <a:gd name="T77" fmla="*/ 55 h 77"/>
              <a:gd name="T78" fmla="*/ 481 w 1069"/>
              <a:gd name="T79" fmla="*/ 50 h 77"/>
              <a:gd name="T80" fmla="*/ 455 w 1069"/>
              <a:gd name="T81" fmla="*/ 42 h 77"/>
              <a:gd name="T82" fmla="*/ 412 w 1069"/>
              <a:gd name="T83" fmla="*/ 62 h 77"/>
              <a:gd name="T84" fmla="*/ 359 w 1069"/>
              <a:gd name="T85" fmla="*/ 57 h 77"/>
              <a:gd name="T86" fmla="*/ 321 w 1069"/>
              <a:gd name="T87" fmla="*/ 56 h 77"/>
              <a:gd name="T88" fmla="*/ 283 w 1069"/>
              <a:gd name="T89" fmla="*/ 59 h 77"/>
              <a:gd name="T90" fmla="*/ 246 w 1069"/>
              <a:gd name="T91" fmla="*/ 62 h 77"/>
              <a:gd name="T92" fmla="*/ 203 w 1069"/>
              <a:gd name="T93" fmla="*/ 58 h 77"/>
              <a:gd name="T94" fmla="*/ 174 w 1069"/>
              <a:gd name="T95" fmla="*/ 63 h 77"/>
              <a:gd name="T96" fmla="*/ 153 w 1069"/>
              <a:gd name="T97" fmla="*/ 58 h 77"/>
              <a:gd name="T98" fmla="*/ 115 w 1069"/>
              <a:gd name="T99" fmla="*/ 57 h 77"/>
              <a:gd name="T100" fmla="*/ 364 w 1069"/>
              <a:gd name="T101" fmla="*/ 18 h 77"/>
              <a:gd name="T102" fmla="*/ 13 w 1069"/>
              <a:gd name="T103" fmla="*/ 43 h 77"/>
              <a:gd name="T104" fmla="*/ 179 w 1069"/>
              <a:gd name="T105" fmla="*/ 29 h 77"/>
              <a:gd name="T106" fmla="*/ 233 w 1069"/>
              <a:gd name="T107" fmla="*/ 45 h 77"/>
              <a:gd name="T108" fmla="*/ 276 w 1069"/>
              <a:gd name="T109" fmla="*/ 32 h 77"/>
              <a:gd name="T110" fmla="*/ 404 w 1069"/>
              <a:gd name="T111" fmla="*/ 35 h 77"/>
              <a:gd name="T112" fmla="*/ 479 w 1069"/>
              <a:gd name="T113" fmla="*/ 39 h 77"/>
              <a:gd name="T114" fmla="*/ 612 w 1069"/>
              <a:gd name="T115" fmla="*/ 27 h 77"/>
              <a:gd name="T116" fmla="*/ 736 w 1069"/>
              <a:gd name="T117" fmla="*/ 44 h 77"/>
              <a:gd name="T118" fmla="*/ 789 w 1069"/>
              <a:gd name="T119" fmla="*/ 31 h 77"/>
              <a:gd name="T120" fmla="*/ 800 w 1069"/>
              <a:gd name="T121" fmla="*/ 29 h 77"/>
              <a:gd name="T122" fmla="*/ 894 w 1069"/>
              <a:gd name="T123" fmla="*/ 41 h 77"/>
              <a:gd name="T124" fmla="*/ 955 w 1069"/>
              <a:gd name="T125" fmla="*/ 3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69" h="77">
                <a:moveTo>
                  <a:pt x="63" y="56"/>
                </a:moveTo>
                <a:cubicBezTo>
                  <a:pt x="62" y="56"/>
                  <a:pt x="60" y="55"/>
                  <a:pt x="60" y="55"/>
                </a:cubicBezTo>
                <a:cubicBezTo>
                  <a:pt x="60" y="55"/>
                  <a:pt x="62" y="52"/>
                  <a:pt x="62" y="52"/>
                </a:cubicBezTo>
                <a:cubicBezTo>
                  <a:pt x="62" y="52"/>
                  <a:pt x="64" y="54"/>
                  <a:pt x="64" y="54"/>
                </a:cubicBezTo>
                <a:cubicBezTo>
                  <a:pt x="65" y="54"/>
                  <a:pt x="66" y="52"/>
                  <a:pt x="66" y="52"/>
                </a:cubicBezTo>
                <a:cubicBezTo>
                  <a:pt x="66" y="52"/>
                  <a:pt x="67" y="50"/>
                  <a:pt x="68" y="50"/>
                </a:cubicBezTo>
                <a:cubicBezTo>
                  <a:pt x="68" y="50"/>
                  <a:pt x="70" y="51"/>
                  <a:pt x="70" y="51"/>
                </a:cubicBezTo>
                <a:cubicBezTo>
                  <a:pt x="70" y="51"/>
                  <a:pt x="72" y="53"/>
                  <a:pt x="72" y="53"/>
                </a:cubicBezTo>
                <a:cubicBezTo>
                  <a:pt x="72" y="53"/>
                  <a:pt x="74" y="51"/>
                  <a:pt x="74" y="51"/>
                </a:cubicBezTo>
                <a:cubicBezTo>
                  <a:pt x="74" y="50"/>
                  <a:pt x="72" y="50"/>
                  <a:pt x="72" y="49"/>
                </a:cubicBezTo>
                <a:cubicBezTo>
                  <a:pt x="72" y="49"/>
                  <a:pt x="73" y="47"/>
                  <a:pt x="73" y="47"/>
                </a:cubicBezTo>
                <a:cubicBezTo>
                  <a:pt x="73" y="47"/>
                  <a:pt x="71" y="45"/>
                  <a:pt x="71" y="45"/>
                </a:cubicBezTo>
                <a:cubicBezTo>
                  <a:pt x="71" y="46"/>
                  <a:pt x="70" y="47"/>
                  <a:pt x="69" y="47"/>
                </a:cubicBezTo>
                <a:cubicBezTo>
                  <a:pt x="69" y="48"/>
                  <a:pt x="68" y="50"/>
                  <a:pt x="68" y="50"/>
                </a:cubicBezTo>
                <a:cubicBezTo>
                  <a:pt x="67" y="50"/>
                  <a:pt x="66" y="48"/>
                  <a:pt x="66" y="48"/>
                </a:cubicBezTo>
                <a:cubicBezTo>
                  <a:pt x="65" y="48"/>
                  <a:pt x="64" y="50"/>
                  <a:pt x="64" y="50"/>
                </a:cubicBezTo>
                <a:cubicBezTo>
                  <a:pt x="63" y="51"/>
                  <a:pt x="63" y="52"/>
                  <a:pt x="62" y="52"/>
                </a:cubicBezTo>
                <a:cubicBezTo>
                  <a:pt x="62" y="53"/>
                  <a:pt x="60" y="51"/>
                  <a:pt x="60" y="51"/>
                </a:cubicBezTo>
                <a:cubicBezTo>
                  <a:pt x="60" y="51"/>
                  <a:pt x="58" y="53"/>
                  <a:pt x="58" y="53"/>
                </a:cubicBezTo>
                <a:cubicBezTo>
                  <a:pt x="58" y="53"/>
                  <a:pt x="57" y="55"/>
                  <a:pt x="56" y="55"/>
                </a:cubicBezTo>
                <a:cubicBezTo>
                  <a:pt x="56" y="55"/>
                  <a:pt x="55" y="54"/>
                  <a:pt x="54" y="53"/>
                </a:cubicBezTo>
                <a:cubicBezTo>
                  <a:pt x="54" y="53"/>
                  <a:pt x="52" y="52"/>
                  <a:pt x="52" y="52"/>
                </a:cubicBezTo>
                <a:cubicBezTo>
                  <a:pt x="52" y="52"/>
                  <a:pt x="51" y="54"/>
                  <a:pt x="50" y="54"/>
                </a:cubicBezTo>
                <a:cubicBezTo>
                  <a:pt x="50" y="54"/>
                  <a:pt x="49" y="56"/>
                  <a:pt x="49" y="56"/>
                </a:cubicBezTo>
                <a:cubicBezTo>
                  <a:pt x="48" y="56"/>
                  <a:pt x="47" y="54"/>
                  <a:pt x="46" y="55"/>
                </a:cubicBezTo>
                <a:cubicBezTo>
                  <a:pt x="46" y="55"/>
                  <a:pt x="45" y="56"/>
                  <a:pt x="45" y="57"/>
                </a:cubicBezTo>
                <a:cubicBezTo>
                  <a:pt x="44" y="57"/>
                  <a:pt x="43" y="59"/>
                  <a:pt x="43" y="59"/>
                </a:cubicBezTo>
                <a:cubicBezTo>
                  <a:pt x="42" y="59"/>
                  <a:pt x="41" y="57"/>
                  <a:pt x="41" y="57"/>
                </a:cubicBezTo>
                <a:cubicBezTo>
                  <a:pt x="40" y="57"/>
                  <a:pt x="39" y="60"/>
                  <a:pt x="39" y="60"/>
                </a:cubicBezTo>
                <a:cubicBezTo>
                  <a:pt x="38" y="59"/>
                  <a:pt x="37" y="58"/>
                  <a:pt x="37" y="58"/>
                </a:cubicBezTo>
                <a:cubicBezTo>
                  <a:pt x="37" y="58"/>
                  <a:pt x="35" y="56"/>
                  <a:pt x="35" y="56"/>
                </a:cubicBezTo>
                <a:cubicBezTo>
                  <a:pt x="34" y="56"/>
                  <a:pt x="33" y="58"/>
                  <a:pt x="33" y="58"/>
                </a:cubicBezTo>
                <a:cubicBezTo>
                  <a:pt x="32" y="59"/>
                  <a:pt x="32" y="60"/>
                  <a:pt x="31" y="61"/>
                </a:cubicBezTo>
                <a:cubicBezTo>
                  <a:pt x="31" y="61"/>
                  <a:pt x="30" y="63"/>
                  <a:pt x="29" y="63"/>
                </a:cubicBezTo>
                <a:cubicBezTo>
                  <a:pt x="29" y="63"/>
                  <a:pt x="27" y="61"/>
                  <a:pt x="27" y="61"/>
                </a:cubicBezTo>
                <a:cubicBezTo>
                  <a:pt x="27" y="61"/>
                  <a:pt x="25" y="59"/>
                  <a:pt x="25" y="59"/>
                </a:cubicBezTo>
                <a:cubicBezTo>
                  <a:pt x="25" y="59"/>
                  <a:pt x="24" y="61"/>
                  <a:pt x="23" y="62"/>
                </a:cubicBezTo>
                <a:cubicBezTo>
                  <a:pt x="23" y="62"/>
                  <a:pt x="22" y="63"/>
                  <a:pt x="22" y="64"/>
                </a:cubicBezTo>
                <a:cubicBezTo>
                  <a:pt x="20" y="63"/>
                  <a:pt x="19" y="62"/>
                  <a:pt x="17" y="60"/>
                </a:cubicBezTo>
                <a:cubicBezTo>
                  <a:pt x="18" y="60"/>
                  <a:pt x="18" y="58"/>
                  <a:pt x="19" y="58"/>
                </a:cubicBezTo>
                <a:cubicBezTo>
                  <a:pt x="19" y="58"/>
                  <a:pt x="21" y="60"/>
                  <a:pt x="21" y="60"/>
                </a:cubicBezTo>
                <a:cubicBezTo>
                  <a:pt x="22" y="60"/>
                  <a:pt x="22" y="58"/>
                  <a:pt x="23" y="58"/>
                </a:cubicBezTo>
                <a:cubicBezTo>
                  <a:pt x="23" y="57"/>
                  <a:pt x="24" y="56"/>
                  <a:pt x="24" y="55"/>
                </a:cubicBezTo>
                <a:cubicBezTo>
                  <a:pt x="25" y="55"/>
                  <a:pt x="26" y="57"/>
                  <a:pt x="27" y="57"/>
                </a:cubicBezTo>
                <a:cubicBezTo>
                  <a:pt x="27" y="57"/>
                  <a:pt x="28" y="55"/>
                  <a:pt x="28" y="55"/>
                </a:cubicBezTo>
                <a:cubicBezTo>
                  <a:pt x="29" y="54"/>
                  <a:pt x="30" y="53"/>
                  <a:pt x="30" y="53"/>
                </a:cubicBezTo>
                <a:cubicBezTo>
                  <a:pt x="31" y="52"/>
                  <a:pt x="31" y="51"/>
                  <a:pt x="32" y="50"/>
                </a:cubicBezTo>
                <a:cubicBezTo>
                  <a:pt x="31" y="50"/>
                  <a:pt x="30" y="49"/>
                  <a:pt x="30" y="49"/>
                </a:cubicBezTo>
                <a:cubicBezTo>
                  <a:pt x="29" y="49"/>
                  <a:pt x="28" y="51"/>
                  <a:pt x="28" y="51"/>
                </a:cubicBezTo>
                <a:cubicBezTo>
                  <a:pt x="28" y="51"/>
                  <a:pt x="26" y="53"/>
                  <a:pt x="26" y="53"/>
                </a:cubicBezTo>
                <a:cubicBezTo>
                  <a:pt x="26" y="53"/>
                  <a:pt x="24" y="52"/>
                  <a:pt x="24" y="52"/>
                </a:cubicBezTo>
                <a:cubicBezTo>
                  <a:pt x="24" y="51"/>
                  <a:pt x="26" y="50"/>
                  <a:pt x="26" y="49"/>
                </a:cubicBezTo>
                <a:cubicBezTo>
                  <a:pt x="26" y="49"/>
                  <a:pt x="23" y="48"/>
                  <a:pt x="23" y="48"/>
                </a:cubicBezTo>
                <a:cubicBezTo>
                  <a:pt x="23" y="47"/>
                  <a:pt x="25" y="46"/>
                  <a:pt x="25" y="45"/>
                </a:cubicBezTo>
                <a:cubicBezTo>
                  <a:pt x="25" y="45"/>
                  <a:pt x="23" y="44"/>
                  <a:pt x="23" y="44"/>
                </a:cubicBezTo>
                <a:cubicBezTo>
                  <a:pt x="22" y="44"/>
                  <a:pt x="22" y="45"/>
                  <a:pt x="21" y="46"/>
                </a:cubicBezTo>
                <a:cubicBezTo>
                  <a:pt x="21" y="46"/>
                  <a:pt x="20" y="48"/>
                  <a:pt x="19" y="48"/>
                </a:cubicBezTo>
                <a:cubicBezTo>
                  <a:pt x="19" y="48"/>
                  <a:pt x="18" y="46"/>
                  <a:pt x="17" y="46"/>
                </a:cubicBezTo>
                <a:cubicBezTo>
                  <a:pt x="17" y="47"/>
                  <a:pt x="16" y="48"/>
                  <a:pt x="16" y="49"/>
                </a:cubicBezTo>
                <a:cubicBezTo>
                  <a:pt x="15" y="49"/>
                  <a:pt x="14" y="51"/>
                  <a:pt x="14" y="51"/>
                </a:cubicBezTo>
                <a:cubicBezTo>
                  <a:pt x="14" y="51"/>
                  <a:pt x="12" y="49"/>
                  <a:pt x="12" y="49"/>
                </a:cubicBezTo>
                <a:cubicBezTo>
                  <a:pt x="11" y="50"/>
                  <a:pt x="10" y="51"/>
                  <a:pt x="10" y="51"/>
                </a:cubicBezTo>
                <a:cubicBezTo>
                  <a:pt x="9" y="52"/>
                  <a:pt x="9" y="53"/>
                  <a:pt x="8" y="54"/>
                </a:cubicBezTo>
                <a:cubicBezTo>
                  <a:pt x="7" y="55"/>
                  <a:pt x="6" y="57"/>
                  <a:pt x="5" y="58"/>
                </a:cubicBezTo>
                <a:cubicBezTo>
                  <a:pt x="3" y="57"/>
                  <a:pt x="2" y="56"/>
                  <a:pt x="0" y="55"/>
                </a:cubicBezTo>
                <a:cubicBezTo>
                  <a:pt x="0" y="54"/>
                  <a:pt x="2" y="53"/>
                  <a:pt x="2" y="52"/>
                </a:cubicBezTo>
                <a:cubicBezTo>
                  <a:pt x="2" y="52"/>
                  <a:pt x="0" y="51"/>
                  <a:pt x="0" y="51"/>
                </a:cubicBezTo>
                <a:cubicBezTo>
                  <a:pt x="0" y="50"/>
                  <a:pt x="1" y="49"/>
                  <a:pt x="1" y="49"/>
                </a:cubicBezTo>
                <a:cubicBezTo>
                  <a:pt x="2" y="48"/>
                  <a:pt x="3" y="47"/>
                  <a:pt x="3" y="46"/>
                </a:cubicBezTo>
                <a:cubicBezTo>
                  <a:pt x="3" y="46"/>
                  <a:pt x="1" y="45"/>
                  <a:pt x="1" y="45"/>
                </a:cubicBezTo>
                <a:cubicBezTo>
                  <a:pt x="1" y="44"/>
                  <a:pt x="3" y="43"/>
                  <a:pt x="3" y="42"/>
                </a:cubicBezTo>
                <a:cubicBezTo>
                  <a:pt x="3" y="42"/>
                  <a:pt x="4" y="41"/>
                  <a:pt x="4" y="40"/>
                </a:cubicBezTo>
                <a:cubicBezTo>
                  <a:pt x="4" y="40"/>
                  <a:pt x="2" y="39"/>
                  <a:pt x="2" y="38"/>
                </a:cubicBezTo>
                <a:cubicBezTo>
                  <a:pt x="2" y="38"/>
                  <a:pt x="4" y="36"/>
                  <a:pt x="4" y="36"/>
                </a:cubicBezTo>
                <a:cubicBezTo>
                  <a:pt x="4" y="36"/>
                  <a:pt x="6" y="38"/>
                  <a:pt x="6" y="38"/>
                </a:cubicBezTo>
                <a:cubicBezTo>
                  <a:pt x="6" y="38"/>
                  <a:pt x="8" y="40"/>
                  <a:pt x="8" y="40"/>
                </a:cubicBezTo>
                <a:cubicBezTo>
                  <a:pt x="9" y="39"/>
                  <a:pt x="10" y="38"/>
                  <a:pt x="10" y="37"/>
                </a:cubicBezTo>
                <a:cubicBezTo>
                  <a:pt x="10" y="37"/>
                  <a:pt x="8" y="36"/>
                  <a:pt x="8" y="36"/>
                </a:cubicBezTo>
                <a:cubicBezTo>
                  <a:pt x="8" y="35"/>
                  <a:pt x="10" y="34"/>
                  <a:pt x="9" y="33"/>
                </a:cubicBezTo>
                <a:cubicBezTo>
                  <a:pt x="9" y="33"/>
                  <a:pt x="7" y="32"/>
                  <a:pt x="7" y="32"/>
                </a:cubicBezTo>
                <a:cubicBezTo>
                  <a:pt x="7" y="31"/>
                  <a:pt x="9" y="30"/>
                  <a:pt x="9" y="29"/>
                </a:cubicBezTo>
                <a:cubicBezTo>
                  <a:pt x="9" y="29"/>
                  <a:pt x="7" y="28"/>
                  <a:pt x="7" y="28"/>
                </a:cubicBezTo>
                <a:cubicBezTo>
                  <a:pt x="7" y="27"/>
                  <a:pt x="8" y="26"/>
                  <a:pt x="8" y="26"/>
                </a:cubicBezTo>
                <a:cubicBezTo>
                  <a:pt x="9" y="25"/>
                  <a:pt x="9" y="24"/>
                  <a:pt x="10" y="23"/>
                </a:cubicBezTo>
                <a:cubicBezTo>
                  <a:pt x="10" y="23"/>
                  <a:pt x="12" y="25"/>
                  <a:pt x="12" y="25"/>
                </a:cubicBezTo>
                <a:cubicBezTo>
                  <a:pt x="13" y="26"/>
                  <a:pt x="14" y="26"/>
                  <a:pt x="15" y="27"/>
                </a:cubicBezTo>
                <a:cubicBezTo>
                  <a:pt x="15" y="27"/>
                  <a:pt x="16" y="28"/>
                  <a:pt x="17" y="28"/>
                </a:cubicBezTo>
                <a:cubicBezTo>
                  <a:pt x="17" y="28"/>
                  <a:pt x="18" y="26"/>
                  <a:pt x="19" y="26"/>
                </a:cubicBezTo>
                <a:cubicBezTo>
                  <a:pt x="19" y="26"/>
                  <a:pt x="20" y="24"/>
                  <a:pt x="20" y="24"/>
                </a:cubicBezTo>
                <a:cubicBezTo>
                  <a:pt x="21" y="24"/>
                  <a:pt x="21" y="22"/>
                  <a:pt x="22" y="22"/>
                </a:cubicBezTo>
                <a:cubicBezTo>
                  <a:pt x="22" y="22"/>
                  <a:pt x="24" y="24"/>
                  <a:pt x="24" y="23"/>
                </a:cubicBezTo>
                <a:cubicBezTo>
                  <a:pt x="25" y="23"/>
                  <a:pt x="25" y="22"/>
                  <a:pt x="26" y="21"/>
                </a:cubicBezTo>
                <a:cubicBezTo>
                  <a:pt x="26" y="20"/>
                  <a:pt x="27" y="20"/>
                  <a:pt x="28" y="19"/>
                </a:cubicBezTo>
                <a:cubicBezTo>
                  <a:pt x="28" y="18"/>
                  <a:pt x="29" y="17"/>
                  <a:pt x="29" y="17"/>
                </a:cubicBezTo>
                <a:cubicBezTo>
                  <a:pt x="30" y="16"/>
                  <a:pt x="30" y="15"/>
                  <a:pt x="31" y="14"/>
                </a:cubicBezTo>
                <a:cubicBezTo>
                  <a:pt x="32" y="14"/>
                  <a:pt x="32" y="13"/>
                  <a:pt x="33" y="12"/>
                </a:cubicBezTo>
                <a:cubicBezTo>
                  <a:pt x="33" y="12"/>
                  <a:pt x="35" y="14"/>
                  <a:pt x="35" y="14"/>
                </a:cubicBezTo>
                <a:cubicBezTo>
                  <a:pt x="35" y="15"/>
                  <a:pt x="33" y="16"/>
                  <a:pt x="33" y="16"/>
                </a:cubicBezTo>
                <a:cubicBezTo>
                  <a:pt x="34" y="16"/>
                  <a:pt x="35" y="18"/>
                  <a:pt x="35" y="18"/>
                </a:cubicBezTo>
                <a:cubicBezTo>
                  <a:pt x="36" y="18"/>
                  <a:pt x="37" y="16"/>
                  <a:pt x="37" y="16"/>
                </a:cubicBezTo>
                <a:cubicBezTo>
                  <a:pt x="37" y="16"/>
                  <a:pt x="39" y="13"/>
                  <a:pt x="39" y="13"/>
                </a:cubicBezTo>
                <a:cubicBezTo>
                  <a:pt x="39" y="14"/>
                  <a:pt x="41" y="15"/>
                  <a:pt x="41" y="15"/>
                </a:cubicBezTo>
                <a:cubicBezTo>
                  <a:pt x="41" y="16"/>
                  <a:pt x="40" y="17"/>
                  <a:pt x="39" y="17"/>
                </a:cubicBezTo>
                <a:cubicBezTo>
                  <a:pt x="39" y="18"/>
                  <a:pt x="38" y="19"/>
                  <a:pt x="38" y="20"/>
                </a:cubicBezTo>
                <a:cubicBezTo>
                  <a:pt x="38" y="20"/>
                  <a:pt x="40" y="21"/>
                  <a:pt x="40" y="21"/>
                </a:cubicBezTo>
                <a:cubicBezTo>
                  <a:pt x="40" y="22"/>
                  <a:pt x="42" y="23"/>
                  <a:pt x="42" y="23"/>
                </a:cubicBezTo>
                <a:cubicBezTo>
                  <a:pt x="42" y="23"/>
                  <a:pt x="40" y="25"/>
                  <a:pt x="40" y="25"/>
                </a:cubicBezTo>
                <a:cubicBezTo>
                  <a:pt x="41" y="26"/>
                  <a:pt x="42" y="26"/>
                  <a:pt x="43" y="27"/>
                </a:cubicBezTo>
                <a:cubicBezTo>
                  <a:pt x="43" y="26"/>
                  <a:pt x="44" y="25"/>
                  <a:pt x="44" y="25"/>
                </a:cubicBezTo>
                <a:cubicBezTo>
                  <a:pt x="45" y="24"/>
                  <a:pt x="46" y="23"/>
                  <a:pt x="46" y="22"/>
                </a:cubicBezTo>
                <a:cubicBezTo>
                  <a:pt x="46" y="22"/>
                  <a:pt x="48" y="21"/>
                  <a:pt x="48" y="20"/>
                </a:cubicBezTo>
                <a:cubicBezTo>
                  <a:pt x="48" y="20"/>
                  <a:pt x="46" y="19"/>
                  <a:pt x="46" y="19"/>
                </a:cubicBezTo>
                <a:cubicBezTo>
                  <a:pt x="46" y="18"/>
                  <a:pt x="47" y="16"/>
                  <a:pt x="47" y="16"/>
                </a:cubicBezTo>
                <a:cubicBezTo>
                  <a:pt x="48" y="16"/>
                  <a:pt x="49" y="18"/>
                  <a:pt x="49" y="18"/>
                </a:cubicBezTo>
                <a:cubicBezTo>
                  <a:pt x="50" y="18"/>
                  <a:pt x="51" y="20"/>
                  <a:pt x="52" y="20"/>
                </a:cubicBezTo>
                <a:cubicBezTo>
                  <a:pt x="52" y="20"/>
                  <a:pt x="53" y="18"/>
                  <a:pt x="53" y="17"/>
                </a:cubicBezTo>
                <a:cubicBezTo>
                  <a:pt x="54" y="17"/>
                  <a:pt x="55" y="19"/>
                  <a:pt x="56" y="19"/>
                </a:cubicBezTo>
                <a:cubicBezTo>
                  <a:pt x="56" y="19"/>
                  <a:pt x="57" y="17"/>
                  <a:pt x="57" y="17"/>
                </a:cubicBezTo>
                <a:cubicBezTo>
                  <a:pt x="58" y="17"/>
                  <a:pt x="59" y="15"/>
                  <a:pt x="59" y="15"/>
                </a:cubicBezTo>
                <a:cubicBezTo>
                  <a:pt x="60" y="15"/>
                  <a:pt x="61" y="16"/>
                  <a:pt x="61" y="16"/>
                </a:cubicBezTo>
                <a:cubicBezTo>
                  <a:pt x="62" y="17"/>
                  <a:pt x="63" y="18"/>
                  <a:pt x="64" y="18"/>
                </a:cubicBezTo>
                <a:cubicBezTo>
                  <a:pt x="64" y="19"/>
                  <a:pt x="65" y="19"/>
                  <a:pt x="66" y="20"/>
                </a:cubicBezTo>
                <a:cubicBezTo>
                  <a:pt x="66" y="20"/>
                  <a:pt x="64" y="22"/>
                  <a:pt x="64" y="22"/>
                </a:cubicBezTo>
                <a:cubicBezTo>
                  <a:pt x="64" y="23"/>
                  <a:pt x="66" y="23"/>
                  <a:pt x="66" y="24"/>
                </a:cubicBezTo>
                <a:cubicBezTo>
                  <a:pt x="66" y="23"/>
                  <a:pt x="68" y="22"/>
                  <a:pt x="68" y="22"/>
                </a:cubicBezTo>
                <a:cubicBezTo>
                  <a:pt x="68" y="21"/>
                  <a:pt x="66" y="21"/>
                  <a:pt x="66" y="20"/>
                </a:cubicBezTo>
                <a:cubicBezTo>
                  <a:pt x="66" y="19"/>
                  <a:pt x="68" y="18"/>
                  <a:pt x="67" y="18"/>
                </a:cubicBezTo>
                <a:cubicBezTo>
                  <a:pt x="67" y="17"/>
                  <a:pt x="65" y="16"/>
                  <a:pt x="65" y="16"/>
                </a:cubicBezTo>
                <a:cubicBezTo>
                  <a:pt x="65" y="16"/>
                  <a:pt x="67" y="14"/>
                  <a:pt x="67" y="14"/>
                </a:cubicBezTo>
                <a:cubicBezTo>
                  <a:pt x="67" y="14"/>
                  <a:pt x="69" y="15"/>
                  <a:pt x="69" y="15"/>
                </a:cubicBezTo>
                <a:cubicBezTo>
                  <a:pt x="70" y="16"/>
                  <a:pt x="71" y="17"/>
                  <a:pt x="71" y="17"/>
                </a:cubicBezTo>
                <a:cubicBezTo>
                  <a:pt x="72" y="17"/>
                  <a:pt x="73" y="19"/>
                  <a:pt x="74" y="19"/>
                </a:cubicBezTo>
                <a:cubicBezTo>
                  <a:pt x="74" y="19"/>
                  <a:pt x="75" y="17"/>
                  <a:pt x="75" y="17"/>
                </a:cubicBezTo>
                <a:cubicBezTo>
                  <a:pt x="75" y="16"/>
                  <a:pt x="73" y="15"/>
                  <a:pt x="73" y="15"/>
                </a:cubicBezTo>
                <a:cubicBezTo>
                  <a:pt x="73" y="15"/>
                  <a:pt x="74" y="13"/>
                  <a:pt x="75" y="13"/>
                </a:cubicBezTo>
                <a:cubicBezTo>
                  <a:pt x="75" y="13"/>
                  <a:pt x="77" y="15"/>
                  <a:pt x="77" y="14"/>
                </a:cubicBezTo>
                <a:cubicBezTo>
                  <a:pt x="78" y="14"/>
                  <a:pt x="78" y="12"/>
                  <a:pt x="79" y="12"/>
                </a:cubicBezTo>
                <a:cubicBezTo>
                  <a:pt x="79" y="12"/>
                  <a:pt x="80" y="14"/>
                  <a:pt x="81" y="14"/>
                </a:cubicBezTo>
                <a:cubicBezTo>
                  <a:pt x="82" y="14"/>
                  <a:pt x="82" y="12"/>
                  <a:pt x="83" y="12"/>
                </a:cubicBezTo>
                <a:cubicBezTo>
                  <a:pt x="83" y="12"/>
                  <a:pt x="84" y="13"/>
                  <a:pt x="85" y="13"/>
                </a:cubicBezTo>
                <a:cubicBezTo>
                  <a:pt x="85" y="13"/>
                  <a:pt x="87" y="15"/>
                  <a:pt x="87" y="15"/>
                </a:cubicBezTo>
                <a:cubicBezTo>
                  <a:pt x="87" y="15"/>
                  <a:pt x="86" y="17"/>
                  <a:pt x="85" y="17"/>
                </a:cubicBezTo>
                <a:cubicBezTo>
                  <a:pt x="85" y="17"/>
                  <a:pt x="84" y="16"/>
                  <a:pt x="83" y="16"/>
                </a:cubicBezTo>
                <a:cubicBezTo>
                  <a:pt x="83" y="16"/>
                  <a:pt x="81" y="14"/>
                  <a:pt x="81" y="14"/>
                </a:cubicBezTo>
                <a:cubicBezTo>
                  <a:pt x="80" y="14"/>
                  <a:pt x="80" y="16"/>
                  <a:pt x="79" y="16"/>
                </a:cubicBezTo>
                <a:cubicBezTo>
                  <a:pt x="79" y="17"/>
                  <a:pt x="78" y="18"/>
                  <a:pt x="78" y="18"/>
                </a:cubicBezTo>
                <a:cubicBezTo>
                  <a:pt x="77" y="19"/>
                  <a:pt x="80" y="20"/>
                  <a:pt x="80" y="20"/>
                </a:cubicBezTo>
                <a:cubicBezTo>
                  <a:pt x="80" y="21"/>
                  <a:pt x="78" y="22"/>
                  <a:pt x="78" y="22"/>
                </a:cubicBezTo>
                <a:cubicBezTo>
                  <a:pt x="78" y="23"/>
                  <a:pt x="80" y="23"/>
                  <a:pt x="80" y="24"/>
                </a:cubicBezTo>
                <a:cubicBezTo>
                  <a:pt x="81" y="24"/>
                  <a:pt x="82" y="26"/>
                  <a:pt x="83" y="26"/>
                </a:cubicBezTo>
                <a:cubicBezTo>
                  <a:pt x="83" y="26"/>
                  <a:pt x="84" y="24"/>
                  <a:pt x="84" y="23"/>
                </a:cubicBezTo>
                <a:cubicBezTo>
                  <a:pt x="85" y="23"/>
                  <a:pt x="85" y="22"/>
                  <a:pt x="86" y="21"/>
                </a:cubicBezTo>
                <a:cubicBezTo>
                  <a:pt x="86" y="21"/>
                  <a:pt x="87" y="19"/>
                  <a:pt x="88" y="19"/>
                </a:cubicBezTo>
                <a:cubicBezTo>
                  <a:pt x="88" y="19"/>
                  <a:pt x="89" y="21"/>
                  <a:pt x="90" y="21"/>
                </a:cubicBezTo>
                <a:cubicBezTo>
                  <a:pt x="91" y="20"/>
                  <a:pt x="91" y="19"/>
                  <a:pt x="92" y="18"/>
                </a:cubicBezTo>
                <a:cubicBezTo>
                  <a:pt x="92" y="18"/>
                  <a:pt x="93" y="17"/>
                  <a:pt x="93" y="16"/>
                </a:cubicBezTo>
                <a:cubicBezTo>
                  <a:pt x="94" y="16"/>
                  <a:pt x="95" y="14"/>
                  <a:pt x="95" y="14"/>
                </a:cubicBezTo>
                <a:cubicBezTo>
                  <a:pt x="96" y="14"/>
                  <a:pt x="97" y="16"/>
                  <a:pt x="97" y="16"/>
                </a:cubicBezTo>
                <a:cubicBezTo>
                  <a:pt x="98" y="16"/>
                  <a:pt x="98" y="13"/>
                  <a:pt x="99" y="13"/>
                </a:cubicBezTo>
                <a:cubicBezTo>
                  <a:pt x="99" y="13"/>
                  <a:pt x="101" y="15"/>
                  <a:pt x="101" y="15"/>
                </a:cubicBezTo>
                <a:cubicBezTo>
                  <a:pt x="102" y="16"/>
                  <a:pt x="103" y="16"/>
                  <a:pt x="103" y="17"/>
                </a:cubicBezTo>
                <a:cubicBezTo>
                  <a:pt x="102" y="18"/>
                  <a:pt x="101" y="20"/>
                  <a:pt x="100" y="21"/>
                </a:cubicBezTo>
                <a:cubicBezTo>
                  <a:pt x="100" y="22"/>
                  <a:pt x="98" y="23"/>
                  <a:pt x="98" y="23"/>
                </a:cubicBezTo>
                <a:cubicBezTo>
                  <a:pt x="98" y="24"/>
                  <a:pt x="101" y="25"/>
                  <a:pt x="101" y="25"/>
                </a:cubicBezTo>
                <a:cubicBezTo>
                  <a:pt x="100" y="25"/>
                  <a:pt x="99" y="27"/>
                  <a:pt x="99" y="27"/>
                </a:cubicBezTo>
                <a:cubicBezTo>
                  <a:pt x="98" y="27"/>
                  <a:pt x="97" y="26"/>
                  <a:pt x="97" y="26"/>
                </a:cubicBezTo>
                <a:cubicBezTo>
                  <a:pt x="96" y="26"/>
                  <a:pt x="94" y="24"/>
                  <a:pt x="94" y="24"/>
                </a:cubicBezTo>
                <a:cubicBezTo>
                  <a:pt x="94" y="24"/>
                  <a:pt x="93" y="26"/>
                  <a:pt x="93" y="26"/>
                </a:cubicBezTo>
                <a:cubicBezTo>
                  <a:pt x="93" y="27"/>
                  <a:pt x="95" y="27"/>
                  <a:pt x="95" y="28"/>
                </a:cubicBezTo>
                <a:cubicBezTo>
                  <a:pt x="95" y="29"/>
                  <a:pt x="93" y="30"/>
                  <a:pt x="93" y="30"/>
                </a:cubicBezTo>
                <a:cubicBezTo>
                  <a:pt x="93" y="31"/>
                  <a:pt x="96" y="32"/>
                  <a:pt x="95" y="32"/>
                </a:cubicBezTo>
                <a:cubicBezTo>
                  <a:pt x="95" y="33"/>
                  <a:pt x="94" y="34"/>
                  <a:pt x="94" y="34"/>
                </a:cubicBezTo>
                <a:cubicBezTo>
                  <a:pt x="93" y="35"/>
                  <a:pt x="93" y="36"/>
                  <a:pt x="92" y="36"/>
                </a:cubicBezTo>
                <a:cubicBezTo>
                  <a:pt x="91" y="37"/>
                  <a:pt x="91" y="38"/>
                  <a:pt x="90" y="39"/>
                </a:cubicBezTo>
                <a:cubicBezTo>
                  <a:pt x="91" y="39"/>
                  <a:pt x="92" y="40"/>
                  <a:pt x="93" y="40"/>
                </a:cubicBezTo>
                <a:cubicBezTo>
                  <a:pt x="93" y="40"/>
                  <a:pt x="94" y="38"/>
                  <a:pt x="94" y="38"/>
                </a:cubicBezTo>
                <a:cubicBezTo>
                  <a:pt x="95" y="38"/>
                  <a:pt x="95" y="36"/>
                  <a:pt x="96" y="36"/>
                </a:cubicBezTo>
                <a:cubicBezTo>
                  <a:pt x="96" y="35"/>
                  <a:pt x="97" y="34"/>
                  <a:pt x="98" y="34"/>
                </a:cubicBezTo>
                <a:cubicBezTo>
                  <a:pt x="98" y="33"/>
                  <a:pt x="99" y="32"/>
                  <a:pt x="99" y="31"/>
                </a:cubicBezTo>
                <a:cubicBezTo>
                  <a:pt x="100" y="31"/>
                  <a:pt x="101" y="29"/>
                  <a:pt x="101" y="29"/>
                </a:cubicBezTo>
                <a:cubicBezTo>
                  <a:pt x="101" y="29"/>
                  <a:pt x="103" y="31"/>
                  <a:pt x="103" y="31"/>
                </a:cubicBezTo>
                <a:cubicBezTo>
                  <a:pt x="103" y="30"/>
                  <a:pt x="105" y="29"/>
                  <a:pt x="105" y="29"/>
                </a:cubicBezTo>
                <a:cubicBezTo>
                  <a:pt x="105" y="28"/>
                  <a:pt x="103" y="27"/>
                  <a:pt x="103" y="27"/>
                </a:cubicBezTo>
                <a:cubicBezTo>
                  <a:pt x="103" y="27"/>
                  <a:pt x="101" y="25"/>
                  <a:pt x="101" y="25"/>
                </a:cubicBezTo>
                <a:cubicBezTo>
                  <a:pt x="101" y="24"/>
                  <a:pt x="102" y="24"/>
                  <a:pt x="102" y="23"/>
                </a:cubicBezTo>
                <a:cubicBezTo>
                  <a:pt x="103" y="22"/>
                  <a:pt x="103" y="21"/>
                  <a:pt x="104" y="21"/>
                </a:cubicBezTo>
                <a:cubicBezTo>
                  <a:pt x="104" y="20"/>
                  <a:pt x="105" y="19"/>
                  <a:pt x="106" y="19"/>
                </a:cubicBezTo>
                <a:cubicBezTo>
                  <a:pt x="106" y="18"/>
                  <a:pt x="107" y="20"/>
                  <a:pt x="108" y="20"/>
                </a:cubicBezTo>
                <a:cubicBezTo>
                  <a:pt x="108" y="20"/>
                  <a:pt x="110" y="18"/>
                  <a:pt x="110" y="18"/>
                </a:cubicBezTo>
                <a:cubicBezTo>
                  <a:pt x="110" y="17"/>
                  <a:pt x="111" y="16"/>
                  <a:pt x="111" y="16"/>
                </a:cubicBezTo>
                <a:cubicBezTo>
                  <a:pt x="111" y="16"/>
                  <a:pt x="109" y="14"/>
                  <a:pt x="109" y="14"/>
                </a:cubicBezTo>
                <a:cubicBezTo>
                  <a:pt x="109" y="14"/>
                  <a:pt x="107" y="16"/>
                  <a:pt x="107" y="16"/>
                </a:cubicBezTo>
                <a:cubicBezTo>
                  <a:pt x="107" y="16"/>
                  <a:pt x="105" y="15"/>
                  <a:pt x="105" y="15"/>
                </a:cubicBezTo>
                <a:cubicBezTo>
                  <a:pt x="105" y="14"/>
                  <a:pt x="107" y="13"/>
                  <a:pt x="107" y="12"/>
                </a:cubicBezTo>
                <a:cubicBezTo>
                  <a:pt x="107" y="12"/>
                  <a:pt x="108" y="11"/>
                  <a:pt x="109" y="10"/>
                </a:cubicBezTo>
                <a:cubicBezTo>
                  <a:pt x="109" y="10"/>
                  <a:pt x="106" y="9"/>
                  <a:pt x="106" y="8"/>
                </a:cubicBezTo>
                <a:cubicBezTo>
                  <a:pt x="106" y="8"/>
                  <a:pt x="108" y="7"/>
                  <a:pt x="108" y="6"/>
                </a:cubicBezTo>
                <a:cubicBezTo>
                  <a:pt x="108" y="5"/>
                  <a:pt x="109" y="5"/>
                  <a:pt x="110" y="4"/>
                </a:cubicBezTo>
                <a:cubicBezTo>
                  <a:pt x="110" y="4"/>
                  <a:pt x="107" y="2"/>
                  <a:pt x="107" y="2"/>
                </a:cubicBezTo>
                <a:cubicBezTo>
                  <a:pt x="108" y="2"/>
                  <a:pt x="109" y="0"/>
                  <a:pt x="109" y="0"/>
                </a:cubicBezTo>
                <a:cubicBezTo>
                  <a:pt x="109" y="0"/>
                  <a:pt x="111" y="2"/>
                  <a:pt x="111" y="2"/>
                </a:cubicBezTo>
                <a:cubicBezTo>
                  <a:pt x="111" y="2"/>
                  <a:pt x="110" y="4"/>
                  <a:pt x="110" y="4"/>
                </a:cubicBezTo>
                <a:cubicBezTo>
                  <a:pt x="110" y="5"/>
                  <a:pt x="111" y="5"/>
                  <a:pt x="112" y="6"/>
                </a:cubicBezTo>
                <a:cubicBezTo>
                  <a:pt x="112" y="6"/>
                  <a:pt x="114" y="7"/>
                  <a:pt x="114" y="7"/>
                </a:cubicBezTo>
                <a:cubicBezTo>
                  <a:pt x="114" y="8"/>
                  <a:pt x="113" y="9"/>
                  <a:pt x="112" y="10"/>
                </a:cubicBezTo>
                <a:cubicBezTo>
                  <a:pt x="113" y="10"/>
                  <a:pt x="114" y="11"/>
                  <a:pt x="115" y="11"/>
                </a:cubicBezTo>
                <a:cubicBezTo>
                  <a:pt x="115" y="11"/>
                  <a:pt x="116" y="9"/>
                  <a:pt x="116" y="9"/>
                </a:cubicBezTo>
                <a:cubicBezTo>
                  <a:pt x="116" y="9"/>
                  <a:pt x="114" y="8"/>
                  <a:pt x="114" y="7"/>
                </a:cubicBezTo>
                <a:cubicBezTo>
                  <a:pt x="114" y="7"/>
                  <a:pt x="115" y="6"/>
                  <a:pt x="116" y="5"/>
                </a:cubicBezTo>
                <a:cubicBezTo>
                  <a:pt x="116" y="5"/>
                  <a:pt x="117" y="3"/>
                  <a:pt x="118" y="3"/>
                </a:cubicBezTo>
                <a:cubicBezTo>
                  <a:pt x="118" y="3"/>
                  <a:pt x="120" y="4"/>
                  <a:pt x="120" y="5"/>
                </a:cubicBezTo>
                <a:cubicBezTo>
                  <a:pt x="120" y="5"/>
                  <a:pt x="118" y="6"/>
                  <a:pt x="118" y="7"/>
                </a:cubicBezTo>
                <a:cubicBezTo>
                  <a:pt x="118" y="8"/>
                  <a:pt x="120" y="8"/>
                  <a:pt x="120" y="9"/>
                </a:cubicBezTo>
                <a:cubicBezTo>
                  <a:pt x="119" y="10"/>
                  <a:pt x="118" y="11"/>
                  <a:pt x="117" y="13"/>
                </a:cubicBezTo>
                <a:cubicBezTo>
                  <a:pt x="116" y="14"/>
                  <a:pt x="115" y="16"/>
                  <a:pt x="114" y="17"/>
                </a:cubicBezTo>
                <a:cubicBezTo>
                  <a:pt x="115" y="19"/>
                  <a:pt x="116" y="20"/>
                  <a:pt x="118" y="21"/>
                </a:cubicBezTo>
                <a:cubicBezTo>
                  <a:pt x="119" y="21"/>
                  <a:pt x="119" y="22"/>
                  <a:pt x="120" y="23"/>
                </a:cubicBezTo>
                <a:cubicBezTo>
                  <a:pt x="121" y="22"/>
                  <a:pt x="121" y="20"/>
                  <a:pt x="122" y="20"/>
                </a:cubicBezTo>
                <a:cubicBezTo>
                  <a:pt x="122" y="20"/>
                  <a:pt x="124" y="22"/>
                  <a:pt x="124" y="22"/>
                </a:cubicBezTo>
                <a:cubicBezTo>
                  <a:pt x="124" y="22"/>
                  <a:pt x="126" y="24"/>
                  <a:pt x="126" y="24"/>
                </a:cubicBezTo>
                <a:cubicBezTo>
                  <a:pt x="127" y="24"/>
                  <a:pt x="128" y="22"/>
                  <a:pt x="128" y="22"/>
                </a:cubicBezTo>
                <a:cubicBezTo>
                  <a:pt x="129" y="21"/>
                  <a:pt x="130" y="20"/>
                  <a:pt x="130" y="19"/>
                </a:cubicBezTo>
                <a:cubicBezTo>
                  <a:pt x="130" y="19"/>
                  <a:pt x="128" y="18"/>
                  <a:pt x="128" y="18"/>
                </a:cubicBezTo>
                <a:cubicBezTo>
                  <a:pt x="128" y="17"/>
                  <a:pt x="129" y="16"/>
                  <a:pt x="129" y="15"/>
                </a:cubicBezTo>
                <a:cubicBezTo>
                  <a:pt x="129" y="15"/>
                  <a:pt x="131" y="17"/>
                  <a:pt x="131" y="17"/>
                </a:cubicBezTo>
                <a:cubicBezTo>
                  <a:pt x="132" y="17"/>
                  <a:pt x="133" y="15"/>
                  <a:pt x="133" y="15"/>
                </a:cubicBezTo>
                <a:cubicBezTo>
                  <a:pt x="134" y="14"/>
                  <a:pt x="134" y="13"/>
                  <a:pt x="135" y="13"/>
                </a:cubicBezTo>
                <a:cubicBezTo>
                  <a:pt x="135" y="13"/>
                  <a:pt x="137" y="14"/>
                  <a:pt x="137" y="14"/>
                </a:cubicBezTo>
                <a:cubicBezTo>
                  <a:pt x="137" y="15"/>
                  <a:pt x="135" y="16"/>
                  <a:pt x="135" y="17"/>
                </a:cubicBezTo>
                <a:cubicBezTo>
                  <a:pt x="136" y="17"/>
                  <a:pt x="137" y="18"/>
                  <a:pt x="138" y="18"/>
                </a:cubicBezTo>
                <a:cubicBezTo>
                  <a:pt x="138" y="19"/>
                  <a:pt x="139" y="20"/>
                  <a:pt x="140" y="20"/>
                </a:cubicBezTo>
                <a:cubicBezTo>
                  <a:pt x="140" y="20"/>
                  <a:pt x="142" y="22"/>
                  <a:pt x="142" y="22"/>
                </a:cubicBezTo>
                <a:cubicBezTo>
                  <a:pt x="142" y="22"/>
                  <a:pt x="144" y="20"/>
                  <a:pt x="144" y="19"/>
                </a:cubicBezTo>
                <a:cubicBezTo>
                  <a:pt x="144" y="19"/>
                  <a:pt x="146" y="17"/>
                  <a:pt x="146" y="17"/>
                </a:cubicBezTo>
                <a:cubicBezTo>
                  <a:pt x="146" y="17"/>
                  <a:pt x="148" y="18"/>
                  <a:pt x="148" y="19"/>
                </a:cubicBezTo>
                <a:cubicBezTo>
                  <a:pt x="148" y="19"/>
                  <a:pt x="146" y="21"/>
                  <a:pt x="146" y="21"/>
                </a:cubicBezTo>
                <a:cubicBezTo>
                  <a:pt x="146" y="22"/>
                  <a:pt x="145" y="23"/>
                  <a:pt x="144" y="23"/>
                </a:cubicBezTo>
                <a:cubicBezTo>
                  <a:pt x="144" y="24"/>
                  <a:pt x="143" y="25"/>
                  <a:pt x="143" y="26"/>
                </a:cubicBezTo>
                <a:cubicBezTo>
                  <a:pt x="143" y="26"/>
                  <a:pt x="145" y="27"/>
                  <a:pt x="145" y="27"/>
                </a:cubicBezTo>
                <a:cubicBezTo>
                  <a:pt x="145" y="28"/>
                  <a:pt x="143" y="29"/>
                  <a:pt x="143" y="29"/>
                </a:cubicBezTo>
                <a:cubicBezTo>
                  <a:pt x="143" y="30"/>
                  <a:pt x="145" y="31"/>
                  <a:pt x="145" y="31"/>
                </a:cubicBezTo>
                <a:cubicBezTo>
                  <a:pt x="146" y="31"/>
                  <a:pt x="147" y="29"/>
                  <a:pt x="147" y="29"/>
                </a:cubicBezTo>
                <a:cubicBezTo>
                  <a:pt x="148" y="29"/>
                  <a:pt x="149" y="31"/>
                  <a:pt x="149" y="31"/>
                </a:cubicBezTo>
                <a:cubicBezTo>
                  <a:pt x="150" y="30"/>
                  <a:pt x="150" y="29"/>
                  <a:pt x="151" y="28"/>
                </a:cubicBezTo>
                <a:cubicBezTo>
                  <a:pt x="151" y="28"/>
                  <a:pt x="153" y="27"/>
                  <a:pt x="153" y="26"/>
                </a:cubicBezTo>
                <a:cubicBezTo>
                  <a:pt x="153" y="26"/>
                  <a:pt x="151" y="25"/>
                  <a:pt x="151" y="24"/>
                </a:cubicBezTo>
                <a:cubicBezTo>
                  <a:pt x="150" y="24"/>
                  <a:pt x="152" y="23"/>
                  <a:pt x="152" y="22"/>
                </a:cubicBezTo>
                <a:cubicBezTo>
                  <a:pt x="152" y="22"/>
                  <a:pt x="153" y="21"/>
                  <a:pt x="154" y="20"/>
                </a:cubicBezTo>
                <a:cubicBezTo>
                  <a:pt x="154" y="20"/>
                  <a:pt x="156" y="18"/>
                  <a:pt x="156" y="18"/>
                </a:cubicBezTo>
                <a:cubicBezTo>
                  <a:pt x="156" y="18"/>
                  <a:pt x="153" y="16"/>
                  <a:pt x="153" y="16"/>
                </a:cubicBezTo>
                <a:cubicBezTo>
                  <a:pt x="154" y="15"/>
                  <a:pt x="155" y="15"/>
                  <a:pt x="155" y="14"/>
                </a:cubicBezTo>
                <a:cubicBezTo>
                  <a:pt x="156" y="13"/>
                  <a:pt x="156" y="12"/>
                  <a:pt x="157" y="12"/>
                </a:cubicBezTo>
                <a:cubicBezTo>
                  <a:pt x="157" y="11"/>
                  <a:pt x="159" y="13"/>
                  <a:pt x="159" y="13"/>
                </a:cubicBezTo>
                <a:cubicBezTo>
                  <a:pt x="160" y="13"/>
                  <a:pt x="160" y="11"/>
                  <a:pt x="161" y="11"/>
                </a:cubicBezTo>
                <a:cubicBezTo>
                  <a:pt x="161" y="11"/>
                  <a:pt x="162" y="13"/>
                  <a:pt x="163" y="13"/>
                </a:cubicBezTo>
                <a:cubicBezTo>
                  <a:pt x="164" y="13"/>
                  <a:pt x="164" y="11"/>
                  <a:pt x="165" y="11"/>
                </a:cubicBezTo>
                <a:cubicBezTo>
                  <a:pt x="165" y="11"/>
                  <a:pt x="166" y="12"/>
                  <a:pt x="167" y="12"/>
                </a:cubicBezTo>
                <a:cubicBezTo>
                  <a:pt x="168" y="11"/>
                  <a:pt x="169" y="9"/>
                  <a:pt x="170" y="8"/>
                </a:cubicBezTo>
                <a:cubicBezTo>
                  <a:pt x="171" y="8"/>
                  <a:pt x="172" y="9"/>
                  <a:pt x="173" y="10"/>
                </a:cubicBezTo>
                <a:cubicBezTo>
                  <a:pt x="173" y="10"/>
                  <a:pt x="171" y="11"/>
                  <a:pt x="171" y="12"/>
                </a:cubicBezTo>
                <a:cubicBezTo>
                  <a:pt x="170" y="12"/>
                  <a:pt x="169" y="13"/>
                  <a:pt x="169" y="14"/>
                </a:cubicBezTo>
                <a:cubicBezTo>
                  <a:pt x="169" y="15"/>
                  <a:pt x="167" y="16"/>
                  <a:pt x="167" y="16"/>
                </a:cubicBezTo>
                <a:cubicBezTo>
                  <a:pt x="168" y="17"/>
                  <a:pt x="170" y="17"/>
                  <a:pt x="170" y="18"/>
                </a:cubicBezTo>
                <a:cubicBezTo>
                  <a:pt x="170" y="18"/>
                  <a:pt x="168" y="20"/>
                  <a:pt x="168" y="20"/>
                </a:cubicBezTo>
                <a:cubicBezTo>
                  <a:pt x="168" y="20"/>
                  <a:pt x="170" y="22"/>
                  <a:pt x="170" y="22"/>
                </a:cubicBezTo>
                <a:cubicBezTo>
                  <a:pt x="171" y="22"/>
                  <a:pt x="171" y="20"/>
                  <a:pt x="172" y="20"/>
                </a:cubicBezTo>
                <a:cubicBezTo>
                  <a:pt x="173" y="20"/>
                  <a:pt x="173" y="21"/>
                  <a:pt x="174" y="21"/>
                </a:cubicBezTo>
                <a:cubicBezTo>
                  <a:pt x="174" y="21"/>
                  <a:pt x="176" y="20"/>
                  <a:pt x="176" y="19"/>
                </a:cubicBezTo>
                <a:cubicBezTo>
                  <a:pt x="176" y="19"/>
                  <a:pt x="174" y="18"/>
                  <a:pt x="174" y="17"/>
                </a:cubicBezTo>
                <a:cubicBezTo>
                  <a:pt x="174" y="17"/>
                  <a:pt x="175" y="16"/>
                  <a:pt x="175" y="15"/>
                </a:cubicBezTo>
                <a:cubicBezTo>
                  <a:pt x="176" y="14"/>
                  <a:pt x="176" y="14"/>
                  <a:pt x="177" y="13"/>
                </a:cubicBezTo>
                <a:cubicBezTo>
                  <a:pt x="178" y="12"/>
                  <a:pt x="178" y="11"/>
                  <a:pt x="179" y="11"/>
                </a:cubicBezTo>
                <a:cubicBezTo>
                  <a:pt x="179" y="10"/>
                  <a:pt x="180" y="9"/>
                  <a:pt x="180" y="8"/>
                </a:cubicBezTo>
                <a:cubicBezTo>
                  <a:pt x="181" y="8"/>
                  <a:pt x="182" y="6"/>
                  <a:pt x="182" y="6"/>
                </a:cubicBezTo>
                <a:cubicBezTo>
                  <a:pt x="182" y="6"/>
                  <a:pt x="184" y="8"/>
                  <a:pt x="184" y="8"/>
                </a:cubicBezTo>
                <a:cubicBezTo>
                  <a:pt x="184" y="8"/>
                  <a:pt x="183" y="10"/>
                  <a:pt x="183" y="10"/>
                </a:cubicBezTo>
                <a:cubicBezTo>
                  <a:pt x="183" y="10"/>
                  <a:pt x="181" y="12"/>
                  <a:pt x="181" y="12"/>
                </a:cubicBezTo>
                <a:cubicBezTo>
                  <a:pt x="182" y="13"/>
                  <a:pt x="183" y="14"/>
                  <a:pt x="183" y="14"/>
                </a:cubicBezTo>
                <a:cubicBezTo>
                  <a:pt x="184" y="14"/>
                  <a:pt x="185" y="12"/>
                  <a:pt x="185" y="12"/>
                </a:cubicBezTo>
                <a:cubicBezTo>
                  <a:pt x="186" y="12"/>
                  <a:pt x="187" y="13"/>
                  <a:pt x="187" y="14"/>
                </a:cubicBezTo>
                <a:cubicBezTo>
                  <a:pt x="188" y="14"/>
                  <a:pt x="189" y="15"/>
                  <a:pt x="189" y="15"/>
                </a:cubicBezTo>
                <a:cubicBezTo>
                  <a:pt x="190" y="15"/>
                  <a:pt x="190" y="13"/>
                  <a:pt x="191" y="13"/>
                </a:cubicBezTo>
                <a:cubicBezTo>
                  <a:pt x="192" y="13"/>
                  <a:pt x="193" y="15"/>
                  <a:pt x="193" y="15"/>
                </a:cubicBezTo>
                <a:cubicBezTo>
                  <a:pt x="194" y="15"/>
                  <a:pt x="195" y="12"/>
                  <a:pt x="195" y="13"/>
                </a:cubicBezTo>
                <a:cubicBezTo>
                  <a:pt x="196" y="13"/>
                  <a:pt x="197" y="14"/>
                  <a:pt x="197" y="14"/>
                </a:cubicBezTo>
                <a:cubicBezTo>
                  <a:pt x="198" y="15"/>
                  <a:pt x="199" y="15"/>
                  <a:pt x="199" y="16"/>
                </a:cubicBezTo>
                <a:cubicBezTo>
                  <a:pt x="200" y="16"/>
                  <a:pt x="201" y="18"/>
                  <a:pt x="202" y="18"/>
                </a:cubicBezTo>
                <a:cubicBezTo>
                  <a:pt x="202" y="18"/>
                  <a:pt x="203" y="15"/>
                  <a:pt x="203" y="15"/>
                </a:cubicBezTo>
                <a:cubicBezTo>
                  <a:pt x="204" y="16"/>
                  <a:pt x="206" y="17"/>
                  <a:pt x="206" y="17"/>
                </a:cubicBezTo>
                <a:cubicBezTo>
                  <a:pt x="206" y="18"/>
                  <a:pt x="204" y="19"/>
                  <a:pt x="204" y="19"/>
                </a:cubicBezTo>
                <a:cubicBezTo>
                  <a:pt x="204" y="20"/>
                  <a:pt x="206" y="21"/>
                  <a:pt x="206" y="21"/>
                </a:cubicBezTo>
                <a:cubicBezTo>
                  <a:pt x="206" y="22"/>
                  <a:pt x="205" y="23"/>
                  <a:pt x="204" y="23"/>
                </a:cubicBezTo>
                <a:cubicBezTo>
                  <a:pt x="204" y="24"/>
                  <a:pt x="203" y="25"/>
                  <a:pt x="203" y="26"/>
                </a:cubicBezTo>
                <a:cubicBezTo>
                  <a:pt x="203" y="26"/>
                  <a:pt x="205" y="27"/>
                  <a:pt x="205" y="27"/>
                </a:cubicBezTo>
                <a:cubicBezTo>
                  <a:pt x="206" y="26"/>
                  <a:pt x="207" y="24"/>
                  <a:pt x="208" y="23"/>
                </a:cubicBezTo>
                <a:cubicBezTo>
                  <a:pt x="209" y="22"/>
                  <a:pt x="210" y="21"/>
                  <a:pt x="210" y="21"/>
                </a:cubicBezTo>
                <a:cubicBezTo>
                  <a:pt x="210" y="20"/>
                  <a:pt x="208" y="19"/>
                  <a:pt x="208" y="19"/>
                </a:cubicBezTo>
                <a:cubicBezTo>
                  <a:pt x="208" y="18"/>
                  <a:pt x="209" y="17"/>
                  <a:pt x="210" y="17"/>
                </a:cubicBezTo>
                <a:cubicBezTo>
                  <a:pt x="210" y="16"/>
                  <a:pt x="211" y="14"/>
                  <a:pt x="211" y="14"/>
                </a:cubicBezTo>
                <a:cubicBezTo>
                  <a:pt x="212" y="14"/>
                  <a:pt x="213" y="16"/>
                  <a:pt x="214" y="16"/>
                </a:cubicBezTo>
                <a:cubicBezTo>
                  <a:pt x="212" y="18"/>
                  <a:pt x="211" y="19"/>
                  <a:pt x="210" y="21"/>
                </a:cubicBezTo>
                <a:cubicBezTo>
                  <a:pt x="210" y="21"/>
                  <a:pt x="212" y="22"/>
                  <a:pt x="212" y="22"/>
                </a:cubicBezTo>
                <a:cubicBezTo>
                  <a:pt x="212" y="23"/>
                  <a:pt x="211" y="24"/>
                  <a:pt x="211" y="24"/>
                </a:cubicBezTo>
                <a:cubicBezTo>
                  <a:pt x="210" y="25"/>
                  <a:pt x="209" y="26"/>
                  <a:pt x="209" y="27"/>
                </a:cubicBezTo>
                <a:cubicBezTo>
                  <a:pt x="208" y="27"/>
                  <a:pt x="207" y="28"/>
                  <a:pt x="207" y="29"/>
                </a:cubicBezTo>
                <a:cubicBezTo>
                  <a:pt x="207" y="29"/>
                  <a:pt x="209" y="30"/>
                  <a:pt x="209" y="31"/>
                </a:cubicBezTo>
                <a:cubicBezTo>
                  <a:pt x="210" y="30"/>
                  <a:pt x="211" y="29"/>
                  <a:pt x="211" y="28"/>
                </a:cubicBezTo>
                <a:cubicBezTo>
                  <a:pt x="212" y="28"/>
                  <a:pt x="213" y="27"/>
                  <a:pt x="213" y="26"/>
                </a:cubicBezTo>
                <a:cubicBezTo>
                  <a:pt x="213" y="26"/>
                  <a:pt x="215" y="24"/>
                  <a:pt x="215" y="24"/>
                </a:cubicBezTo>
                <a:cubicBezTo>
                  <a:pt x="215" y="24"/>
                  <a:pt x="212" y="22"/>
                  <a:pt x="212" y="22"/>
                </a:cubicBezTo>
                <a:cubicBezTo>
                  <a:pt x="213" y="22"/>
                  <a:pt x="214" y="20"/>
                  <a:pt x="214" y="20"/>
                </a:cubicBezTo>
                <a:cubicBezTo>
                  <a:pt x="214" y="20"/>
                  <a:pt x="216" y="21"/>
                  <a:pt x="216" y="22"/>
                </a:cubicBezTo>
                <a:cubicBezTo>
                  <a:pt x="217" y="22"/>
                  <a:pt x="218" y="23"/>
                  <a:pt x="218" y="23"/>
                </a:cubicBezTo>
                <a:cubicBezTo>
                  <a:pt x="219" y="23"/>
                  <a:pt x="220" y="21"/>
                  <a:pt x="220" y="21"/>
                </a:cubicBezTo>
                <a:cubicBezTo>
                  <a:pt x="220" y="21"/>
                  <a:pt x="222" y="19"/>
                  <a:pt x="222" y="19"/>
                </a:cubicBezTo>
                <a:cubicBezTo>
                  <a:pt x="222" y="19"/>
                  <a:pt x="224" y="21"/>
                  <a:pt x="224" y="21"/>
                </a:cubicBezTo>
                <a:cubicBezTo>
                  <a:pt x="224" y="20"/>
                  <a:pt x="226" y="19"/>
                  <a:pt x="226" y="18"/>
                </a:cubicBezTo>
                <a:cubicBezTo>
                  <a:pt x="226" y="18"/>
                  <a:pt x="224" y="17"/>
                  <a:pt x="224" y="17"/>
                </a:cubicBezTo>
                <a:cubicBezTo>
                  <a:pt x="224" y="16"/>
                  <a:pt x="225" y="15"/>
                  <a:pt x="225" y="14"/>
                </a:cubicBezTo>
                <a:cubicBezTo>
                  <a:pt x="226" y="14"/>
                  <a:pt x="227" y="12"/>
                  <a:pt x="227" y="12"/>
                </a:cubicBezTo>
                <a:cubicBezTo>
                  <a:pt x="227" y="12"/>
                  <a:pt x="229" y="14"/>
                  <a:pt x="229" y="14"/>
                </a:cubicBezTo>
                <a:cubicBezTo>
                  <a:pt x="230" y="14"/>
                  <a:pt x="231" y="15"/>
                  <a:pt x="231" y="16"/>
                </a:cubicBezTo>
                <a:cubicBezTo>
                  <a:pt x="232" y="16"/>
                  <a:pt x="233" y="17"/>
                  <a:pt x="234" y="17"/>
                </a:cubicBezTo>
                <a:cubicBezTo>
                  <a:pt x="234" y="17"/>
                  <a:pt x="235" y="15"/>
                  <a:pt x="235" y="15"/>
                </a:cubicBezTo>
                <a:cubicBezTo>
                  <a:pt x="236" y="15"/>
                  <a:pt x="237" y="16"/>
                  <a:pt x="238" y="17"/>
                </a:cubicBezTo>
                <a:cubicBezTo>
                  <a:pt x="238" y="17"/>
                  <a:pt x="240" y="19"/>
                  <a:pt x="240" y="19"/>
                </a:cubicBezTo>
                <a:cubicBezTo>
                  <a:pt x="240" y="18"/>
                  <a:pt x="241" y="17"/>
                  <a:pt x="242" y="16"/>
                </a:cubicBezTo>
                <a:cubicBezTo>
                  <a:pt x="242" y="16"/>
                  <a:pt x="243" y="14"/>
                  <a:pt x="243" y="14"/>
                </a:cubicBezTo>
                <a:cubicBezTo>
                  <a:pt x="243" y="14"/>
                  <a:pt x="241" y="12"/>
                  <a:pt x="241" y="12"/>
                </a:cubicBezTo>
                <a:cubicBezTo>
                  <a:pt x="241" y="12"/>
                  <a:pt x="242" y="10"/>
                  <a:pt x="243" y="10"/>
                </a:cubicBezTo>
                <a:cubicBezTo>
                  <a:pt x="243" y="10"/>
                  <a:pt x="245" y="12"/>
                  <a:pt x="245" y="12"/>
                </a:cubicBezTo>
                <a:cubicBezTo>
                  <a:pt x="245" y="12"/>
                  <a:pt x="247" y="13"/>
                  <a:pt x="247" y="14"/>
                </a:cubicBezTo>
                <a:cubicBezTo>
                  <a:pt x="247" y="14"/>
                  <a:pt x="246" y="15"/>
                  <a:pt x="246" y="16"/>
                </a:cubicBezTo>
                <a:cubicBezTo>
                  <a:pt x="245" y="16"/>
                  <a:pt x="244" y="17"/>
                  <a:pt x="244" y="18"/>
                </a:cubicBezTo>
                <a:cubicBezTo>
                  <a:pt x="244" y="18"/>
                  <a:pt x="246" y="19"/>
                  <a:pt x="246" y="20"/>
                </a:cubicBezTo>
                <a:cubicBezTo>
                  <a:pt x="247" y="19"/>
                  <a:pt x="247" y="18"/>
                  <a:pt x="248" y="17"/>
                </a:cubicBezTo>
                <a:cubicBezTo>
                  <a:pt x="248" y="17"/>
                  <a:pt x="249" y="15"/>
                  <a:pt x="249" y="15"/>
                </a:cubicBezTo>
                <a:cubicBezTo>
                  <a:pt x="250" y="15"/>
                  <a:pt x="252" y="17"/>
                  <a:pt x="252" y="17"/>
                </a:cubicBezTo>
                <a:cubicBezTo>
                  <a:pt x="252" y="17"/>
                  <a:pt x="253" y="15"/>
                  <a:pt x="253" y="15"/>
                </a:cubicBezTo>
                <a:cubicBezTo>
                  <a:pt x="253" y="14"/>
                  <a:pt x="251" y="14"/>
                  <a:pt x="251" y="13"/>
                </a:cubicBezTo>
                <a:cubicBezTo>
                  <a:pt x="251" y="12"/>
                  <a:pt x="253" y="11"/>
                  <a:pt x="253" y="11"/>
                </a:cubicBezTo>
                <a:cubicBezTo>
                  <a:pt x="253" y="10"/>
                  <a:pt x="254" y="9"/>
                  <a:pt x="255" y="9"/>
                </a:cubicBezTo>
                <a:cubicBezTo>
                  <a:pt x="255" y="8"/>
                  <a:pt x="256" y="10"/>
                  <a:pt x="257" y="10"/>
                </a:cubicBezTo>
                <a:cubicBezTo>
                  <a:pt x="258" y="10"/>
                  <a:pt x="258" y="8"/>
                  <a:pt x="258" y="8"/>
                </a:cubicBezTo>
                <a:cubicBezTo>
                  <a:pt x="259" y="8"/>
                  <a:pt x="260" y="10"/>
                  <a:pt x="261" y="10"/>
                </a:cubicBezTo>
                <a:cubicBezTo>
                  <a:pt x="261" y="10"/>
                  <a:pt x="259" y="11"/>
                  <a:pt x="259" y="12"/>
                </a:cubicBezTo>
                <a:cubicBezTo>
                  <a:pt x="259" y="12"/>
                  <a:pt x="261" y="13"/>
                  <a:pt x="261" y="14"/>
                </a:cubicBezTo>
                <a:cubicBezTo>
                  <a:pt x="261" y="14"/>
                  <a:pt x="260" y="15"/>
                  <a:pt x="260" y="16"/>
                </a:cubicBezTo>
                <a:cubicBezTo>
                  <a:pt x="259" y="17"/>
                  <a:pt x="258" y="18"/>
                  <a:pt x="258" y="18"/>
                </a:cubicBezTo>
                <a:cubicBezTo>
                  <a:pt x="258" y="18"/>
                  <a:pt x="256" y="16"/>
                  <a:pt x="256" y="16"/>
                </a:cubicBezTo>
                <a:cubicBezTo>
                  <a:pt x="255" y="16"/>
                  <a:pt x="255" y="19"/>
                  <a:pt x="254" y="19"/>
                </a:cubicBezTo>
                <a:cubicBezTo>
                  <a:pt x="253" y="19"/>
                  <a:pt x="252" y="17"/>
                  <a:pt x="252" y="17"/>
                </a:cubicBezTo>
                <a:cubicBezTo>
                  <a:pt x="251" y="17"/>
                  <a:pt x="251" y="19"/>
                  <a:pt x="250" y="19"/>
                </a:cubicBezTo>
                <a:cubicBezTo>
                  <a:pt x="251" y="20"/>
                  <a:pt x="253" y="21"/>
                  <a:pt x="254" y="23"/>
                </a:cubicBezTo>
                <a:cubicBezTo>
                  <a:pt x="255" y="23"/>
                  <a:pt x="256" y="24"/>
                  <a:pt x="257" y="24"/>
                </a:cubicBezTo>
                <a:cubicBezTo>
                  <a:pt x="257" y="24"/>
                  <a:pt x="258" y="22"/>
                  <a:pt x="258" y="22"/>
                </a:cubicBezTo>
                <a:cubicBezTo>
                  <a:pt x="259" y="22"/>
                  <a:pt x="260" y="24"/>
                  <a:pt x="261" y="24"/>
                </a:cubicBezTo>
                <a:cubicBezTo>
                  <a:pt x="261" y="24"/>
                  <a:pt x="263" y="26"/>
                  <a:pt x="263" y="25"/>
                </a:cubicBezTo>
                <a:cubicBezTo>
                  <a:pt x="263" y="25"/>
                  <a:pt x="265" y="23"/>
                  <a:pt x="265" y="23"/>
                </a:cubicBezTo>
                <a:cubicBezTo>
                  <a:pt x="264" y="23"/>
                  <a:pt x="262" y="22"/>
                  <a:pt x="262" y="22"/>
                </a:cubicBezTo>
                <a:cubicBezTo>
                  <a:pt x="262" y="21"/>
                  <a:pt x="264" y="20"/>
                  <a:pt x="264" y="19"/>
                </a:cubicBezTo>
                <a:cubicBezTo>
                  <a:pt x="264" y="19"/>
                  <a:pt x="265" y="18"/>
                  <a:pt x="266" y="17"/>
                </a:cubicBezTo>
                <a:cubicBezTo>
                  <a:pt x="266" y="16"/>
                  <a:pt x="267" y="15"/>
                  <a:pt x="267" y="15"/>
                </a:cubicBezTo>
                <a:cubicBezTo>
                  <a:pt x="268" y="15"/>
                  <a:pt x="269" y="17"/>
                  <a:pt x="270" y="17"/>
                </a:cubicBezTo>
                <a:cubicBezTo>
                  <a:pt x="270" y="16"/>
                  <a:pt x="271" y="14"/>
                  <a:pt x="271" y="14"/>
                </a:cubicBezTo>
                <a:cubicBezTo>
                  <a:pt x="272" y="14"/>
                  <a:pt x="273" y="16"/>
                  <a:pt x="274" y="16"/>
                </a:cubicBezTo>
                <a:cubicBezTo>
                  <a:pt x="274" y="16"/>
                  <a:pt x="275" y="14"/>
                  <a:pt x="275" y="14"/>
                </a:cubicBezTo>
                <a:cubicBezTo>
                  <a:pt x="275" y="14"/>
                  <a:pt x="273" y="12"/>
                  <a:pt x="273" y="12"/>
                </a:cubicBezTo>
                <a:cubicBezTo>
                  <a:pt x="273" y="12"/>
                  <a:pt x="274" y="10"/>
                  <a:pt x="275" y="10"/>
                </a:cubicBezTo>
                <a:cubicBezTo>
                  <a:pt x="275" y="10"/>
                  <a:pt x="276" y="12"/>
                  <a:pt x="277" y="12"/>
                </a:cubicBezTo>
                <a:cubicBezTo>
                  <a:pt x="278" y="11"/>
                  <a:pt x="278" y="10"/>
                  <a:pt x="279" y="9"/>
                </a:cubicBezTo>
                <a:cubicBezTo>
                  <a:pt x="279" y="9"/>
                  <a:pt x="280" y="11"/>
                  <a:pt x="281" y="11"/>
                </a:cubicBezTo>
                <a:cubicBezTo>
                  <a:pt x="281" y="11"/>
                  <a:pt x="282" y="9"/>
                  <a:pt x="283" y="9"/>
                </a:cubicBezTo>
                <a:cubicBezTo>
                  <a:pt x="283" y="8"/>
                  <a:pt x="284" y="7"/>
                  <a:pt x="284" y="7"/>
                </a:cubicBezTo>
                <a:cubicBezTo>
                  <a:pt x="285" y="7"/>
                  <a:pt x="286" y="8"/>
                  <a:pt x="287" y="8"/>
                </a:cubicBezTo>
                <a:cubicBezTo>
                  <a:pt x="287" y="9"/>
                  <a:pt x="285" y="10"/>
                  <a:pt x="285" y="10"/>
                </a:cubicBezTo>
                <a:cubicBezTo>
                  <a:pt x="284" y="11"/>
                  <a:pt x="284" y="12"/>
                  <a:pt x="283" y="13"/>
                </a:cubicBezTo>
                <a:cubicBezTo>
                  <a:pt x="283" y="13"/>
                  <a:pt x="281" y="11"/>
                  <a:pt x="281" y="11"/>
                </a:cubicBezTo>
                <a:cubicBezTo>
                  <a:pt x="281" y="11"/>
                  <a:pt x="280" y="13"/>
                  <a:pt x="279" y="13"/>
                </a:cubicBezTo>
                <a:cubicBezTo>
                  <a:pt x="279" y="14"/>
                  <a:pt x="278" y="15"/>
                  <a:pt x="278" y="15"/>
                </a:cubicBezTo>
                <a:cubicBezTo>
                  <a:pt x="278" y="16"/>
                  <a:pt x="280" y="17"/>
                  <a:pt x="280" y="17"/>
                </a:cubicBezTo>
                <a:cubicBezTo>
                  <a:pt x="280" y="17"/>
                  <a:pt x="278" y="19"/>
                  <a:pt x="278" y="19"/>
                </a:cubicBezTo>
                <a:cubicBezTo>
                  <a:pt x="279" y="20"/>
                  <a:pt x="280" y="21"/>
                  <a:pt x="280" y="21"/>
                </a:cubicBezTo>
                <a:cubicBezTo>
                  <a:pt x="281" y="21"/>
                  <a:pt x="281" y="19"/>
                  <a:pt x="282" y="19"/>
                </a:cubicBezTo>
                <a:cubicBezTo>
                  <a:pt x="283" y="19"/>
                  <a:pt x="284" y="21"/>
                  <a:pt x="284" y="21"/>
                </a:cubicBezTo>
                <a:cubicBezTo>
                  <a:pt x="285" y="20"/>
                  <a:pt x="285" y="19"/>
                  <a:pt x="286" y="18"/>
                </a:cubicBezTo>
                <a:cubicBezTo>
                  <a:pt x="287" y="18"/>
                  <a:pt x="287" y="16"/>
                  <a:pt x="288" y="16"/>
                </a:cubicBezTo>
                <a:cubicBezTo>
                  <a:pt x="288" y="16"/>
                  <a:pt x="289" y="18"/>
                  <a:pt x="290" y="18"/>
                </a:cubicBezTo>
                <a:cubicBezTo>
                  <a:pt x="291" y="18"/>
                  <a:pt x="291" y="16"/>
                  <a:pt x="292" y="16"/>
                </a:cubicBezTo>
                <a:cubicBezTo>
                  <a:pt x="292" y="16"/>
                  <a:pt x="294" y="17"/>
                  <a:pt x="294" y="17"/>
                </a:cubicBezTo>
                <a:cubicBezTo>
                  <a:pt x="294" y="18"/>
                  <a:pt x="292" y="19"/>
                  <a:pt x="292" y="20"/>
                </a:cubicBezTo>
                <a:cubicBezTo>
                  <a:pt x="292" y="20"/>
                  <a:pt x="294" y="21"/>
                  <a:pt x="294" y="21"/>
                </a:cubicBezTo>
                <a:cubicBezTo>
                  <a:pt x="295" y="21"/>
                  <a:pt x="295" y="19"/>
                  <a:pt x="296" y="19"/>
                </a:cubicBezTo>
                <a:cubicBezTo>
                  <a:pt x="296" y="19"/>
                  <a:pt x="298" y="21"/>
                  <a:pt x="298" y="21"/>
                </a:cubicBezTo>
                <a:cubicBezTo>
                  <a:pt x="299" y="20"/>
                  <a:pt x="300" y="19"/>
                  <a:pt x="300" y="18"/>
                </a:cubicBezTo>
                <a:cubicBezTo>
                  <a:pt x="301" y="18"/>
                  <a:pt x="301" y="17"/>
                  <a:pt x="302" y="16"/>
                </a:cubicBezTo>
                <a:cubicBezTo>
                  <a:pt x="302" y="15"/>
                  <a:pt x="303" y="15"/>
                  <a:pt x="303" y="14"/>
                </a:cubicBezTo>
                <a:cubicBezTo>
                  <a:pt x="304" y="14"/>
                  <a:pt x="305" y="12"/>
                  <a:pt x="305" y="12"/>
                </a:cubicBezTo>
                <a:cubicBezTo>
                  <a:pt x="305" y="12"/>
                  <a:pt x="307" y="13"/>
                  <a:pt x="307" y="13"/>
                </a:cubicBezTo>
                <a:cubicBezTo>
                  <a:pt x="307" y="14"/>
                  <a:pt x="306" y="15"/>
                  <a:pt x="306" y="16"/>
                </a:cubicBezTo>
                <a:cubicBezTo>
                  <a:pt x="306" y="16"/>
                  <a:pt x="308" y="17"/>
                  <a:pt x="308" y="17"/>
                </a:cubicBezTo>
                <a:cubicBezTo>
                  <a:pt x="308" y="18"/>
                  <a:pt x="306" y="20"/>
                  <a:pt x="306" y="20"/>
                </a:cubicBezTo>
                <a:cubicBezTo>
                  <a:pt x="307" y="20"/>
                  <a:pt x="308" y="21"/>
                  <a:pt x="308" y="21"/>
                </a:cubicBezTo>
                <a:cubicBezTo>
                  <a:pt x="309" y="21"/>
                  <a:pt x="310" y="19"/>
                  <a:pt x="310" y="19"/>
                </a:cubicBezTo>
                <a:cubicBezTo>
                  <a:pt x="311" y="19"/>
                  <a:pt x="311" y="18"/>
                  <a:pt x="312" y="17"/>
                </a:cubicBezTo>
                <a:cubicBezTo>
                  <a:pt x="312" y="17"/>
                  <a:pt x="313" y="15"/>
                  <a:pt x="313" y="15"/>
                </a:cubicBezTo>
                <a:cubicBezTo>
                  <a:pt x="314" y="15"/>
                  <a:pt x="315" y="16"/>
                  <a:pt x="316" y="16"/>
                </a:cubicBezTo>
                <a:cubicBezTo>
                  <a:pt x="316" y="17"/>
                  <a:pt x="318" y="18"/>
                  <a:pt x="318" y="18"/>
                </a:cubicBezTo>
                <a:cubicBezTo>
                  <a:pt x="318" y="18"/>
                  <a:pt x="316" y="20"/>
                  <a:pt x="316" y="20"/>
                </a:cubicBezTo>
                <a:cubicBezTo>
                  <a:pt x="316" y="20"/>
                  <a:pt x="314" y="22"/>
                  <a:pt x="315" y="23"/>
                </a:cubicBezTo>
                <a:cubicBezTo>
                  <a:pt x="315" y="23"/>
                  <a:pt x="316" y="24"/>
                  <a:pt x="317" y="24"/>
                </a:cubicBezTo>
                <a:cubicBezTo>
                  <a:pt x="317" y="23"/>
                  <a:pt x="318" y="23"/>
                  <a:pt x="318" y="22"/>
                </a:cubicBezTo>
                <a:cubicBezTo>
                  <a:pt x="319" y="21"/>
                  <a:pt x="320" y="20"/>
                  <a:pt x="320" y="20"/>
                </a:cubicBezTo>
                <a:cubicBezTo>
                  <a:pt x="320" y="19"/>
                  <a:pt x="318" y="18"/>
                  <a:pt x="318" y="18"/>
                </a:cubicBezTo>
                <a:cubicBezTo>
                  <a:pt x="318" y="17"/>
                  <a:pt x="320" y="16"/>
                  <a:pt x="320" y="16"/>
                </a:cubicBezTo>
                <a:cubicBezTo>
                  <a:pt x="320" y="15"/>
                  <a:pt x="321" y="14"/>
                  <a:pt x="321" y="14"/>
                </a:cubicBezTo>
                <a:cubicBezTo>
                  <a:pt x="321" y="14"/>
                  <a:pt x="324" y="15"/>
                  <a:pt x="324" y="15"/>
                </a:cubicBezTo>
                <a:cubicBezTo>
                  <a:pt x="324" y="16"/>
                  <a:pt x="322" y="17"/>
                  <a:pt x="322" y="18"/>
                </a:cubicBezTo>
                <a:cubicBezTo>
                  <a:pt x="322" y="18"/>
                  <a:pt x="324" y="19"/>
                  <a:pt x="324" y="19"/>
                </a:cubicBezTo>
                <a:cubicBezTo>
                  <a:pt x="324" y="20"/>
                  <a:pt x="323" y="21"/>
                  <a:pt x="322" y="21"/>
                </a:cubicBezTo>
                <a:cubicBezTo>
                  <a:pt x="322" y="22"/>
                  <a:pt x="321" y="24"/>
                  <a:pt x="321" y="24"/>
                </a:cubicBezTo>
                <a:cubicBezTo>
                  <a:pt x="321" y="24"/>
                  <a:pt x="323" y="25"/>
                  <a:pt x="323" y="25"/>
                </a:cubicBezTo>
                <a:cubicBezTo>
                  <a:pt x="324" y="25"/>
                  <a:pt x="324" y="23"/>
                  <a:pt x="325" y="23"/>
                </a:cubicBezTo>
                <a:cubicBezTo>
                  <a:pt x="325" y="23"/>
                  <a:pt x="327" y="25"/>
                  <a:pt x="327" y="25"/>
                </a:cubicBezTo>
                <a:cubicBezTo>
                  <a:pt x="328" y="25"/>
                  <a:pt x="328" y="26"/>
                  <a:pt x="329" y="27"/>
                </a:cubicBezTo>
                <a:cubicBezTo>
                  <a:pt x="329" y="26"/>
                  <a:pt x="331" y="25"/>
                  <a:pt x="331" y="24"/>
                </a:cubicBezTo>
                <a:cubicBezTo>
                  <a:pt x="331" y="24"/>
                  <a:pt x="329" y="23"/>
                  <a:pt x="329" y="23"/>
                </a:cubicBezTo>
                <a:cubicBezTo>
                  <a:pt x="329" y="22"/>
                  <a:pt x="330" y="21"/>
                  <a:pt x="330" y="20"/>
                </a:cubicBezTo>
                <a:cubicBezTo>
                  <a:pt x="330" y="20"/>
                  <a:pt x="328" y="19"/>
                  <a:pt x="328" y="19"/>
                </a:cubicBezTo>
                <a:cubicBezTo>
                  <a:pt x="328" y="18"/>
                  <a:pt x="330" y="17"/>
                  <a:pt x="330" y="16"/>
                </a:cubicBezTo>
                <a:cubicBezTo>
                  <a:pt x="330" y="16"/>
                  <a:pt x="331" y="15"/>
                  <a:pt x="331" y="14"/>
                </a:cubicBezTo>
                <a:cubicBezTo>
                  <a:pt x="331" y="14"/>
                  <a:pt x="330" y="13"/>
                  <a:pt x="329" y="13"/>
                </a:cubicBezTo>
                <a:cubicBezTo>
                  <a:pt x="329" y="13"/>
                  <a:pt x="331" y="10"/>
                  <a:pt x="331" y="10"/>
                </a:cubicBezTo>
                <a:cubicBezTo>
                  <a:pt x="331" y="10"/>
                  <a:pt x="333" y="12"/>
                  <a:pt x="333" y="12"/>
                </a:cubicBezTo>
                <a:cubicBezTo>
                  <a:pt x="333" y="12"/>
                  <a:pt x="335" y="10"/>
                  <a:pt x="335" y="10"/>
                </a:cubicBezTo>
                <a:cubicBezTo>
                  <a:pt x="335" y="10"/>
                  <a:pt x="337" y="11"/>
                  <a:pt x="337" y="11"/>
                </a:cubicBezTo>
                <a:cubicBezTo>
                  <a:pt x="337" y="12"/>
                  <a:pt x="335" y="14"/>
                  <a:pt x="335" y="14"/>
                </a:cubicBezTo>
                <a:cubicBezTo>
                  <a:pt x="336" y="14"/>
                  <a:pt x="337" y="15"/>
                  <a:pt x="338" y="15"/>
                </a:cubicBezTo>
                <a:cubicBezTo>
                  <a:pt x="338" y="15"/>
                  <a:pt x="339" y="13"/>
                  <a:pt x="339" y="13"/>
                </a:cubicBezTo>
                <a:cubicBezTo>
                  <a:pt x="340" y="13"/>
                  <a:pt x="341" y="14"/>
                  <a:pt x="342" y="15"/>
                </a:cubicBezTo>
                <a:cubicBezTo>
                  <a:pt x="342" y="15"/>
                  <a:pt x="343" y="17"/>
                  <a:pt x="344" y="17"/>
                </a:cubicBezTo>
                <a:cubicBezTo>
                  <a:pt x="344" y="17"/>
                  <a:pt x="345" y="18"/>
                  <a:pt x="346" y="18"/>
                </a:cubicBezTo>
                <a:cubicBezTo>
                  <a:pt x="346" y="18"/>
                  <a:pt x="347" y="16"/>
                  <a:pt x="348" y="16"/>
                </a:cubicBezTo>
                <a:cubicBezTo>
                  <a:pt x="348" y="15"/>
                  <a:pt x="349" y="14"/>
                  <a:pt x="349" y="14"/>
                </a:cubicBezTo>
                <a:cubicBezTo>
                  <a:pt x="350" y="14"/>
                  <a:pt x="351" y="12"/>
                  <a:pt x="351" y="12"/>
                </a:cubicBezTo>
                <a:cubicBezTo>
                  <a:pt x="352" y="12"/>
                  <a:pt x="353" y="13"/>
                  <a:pt x="353" y="13"/>
                </a:cubicBezTo>
                <a:cubicBezTo>
                  <a:pt x="354" y="13"/>
                  <a:pt x="354" y="11"/>
                  <a:pt x="355" y="11"/>
                </a:cubicBezTo>
                <a:cubicBezTo>
                  <a:pt x="355" y="12"/>
                  <a:pt x="357" y="12"/>
                  <a:pt x="357" y="13"/>
                </a:cubicBezTo>
                <a:cubicBezTo>
                  <a:pt x="357" y="13"/>
                  <a:pt x="355" y="14"/>
                  <a:pt x="356" y="15"/>
                </a:cubicBezTo>
                <a:cubicBezTo>
                  <a:pt x="356" y="16"/>
                  <a:pt x="358" y="16"/>
                  <a:pt x="358" y="17"/>
                </a:cubicBezTo>
                <a:cubicBezTo>
                  <a:pt x="358" y="17"/>
                  <a:pt x="356" y="18"/>
                  <a:pt x="356" y="19"/>
                </a:cubicBezTo>
                <a:cubicBezTo>
                  <a:pt x="356" y="20"/>
                  <a:pt x="358" y="20"/>
                  <a:pt x="358" y="21"/>
                </a:cubicBezTo>
                <a:cubicBezTo>
                  <a:pt x="359" y="20"/>
                  <a:pt x="360" y="19"/>
                  <a:pt x="360" y="18"/>
                </a:cubicBezTo>
                <a:cubicBezTo>
                  <a:pt x="360" y="18"/>
                  <a:pt x="362" y="16"/>
                  <a:pt x="362" y="16"/>
                </a:cubicBezTo>
                <a:cubicBezTo>
                  <a:pt x="362" y="16"/>
                  <a:pt x="360" y="14"/>
                  <a:pt x="360" y="14"/>
                </a:cubicBezTo>
                <a:cubicBezTo>
                  <a:pt x="360" y="14"/>
                  <a:pt x="361" y="12"/>
                  <a:pt x="361" y="12"/>
                </a:cubicBezTo>
                <a:cubicBezTo>
                  <a:pt x="361" y="12"/>
                  <a:pt x="363" y="14"/>
                  <a:pt x="363" y="14"/>
                </a:cubicBezTo>
                <a:cubicBezTo>
                  <a:pt x="363" y="14"/>
                  <a:pt x="362" y="16"/>
                  <a:pt x="362" y="16"/>
                </a:cubicBezTo>
                <a:cubicBezTo>
                  <a:pt x="362" y="16"/>
                  <a:pt x="364" y="18"/>
                  <a:pt x="364" y="18"/>
                </a:cubicBezTo>
                <a:cubicBezTo>
                  <a:pt x="365" y="18"/>
                  <a:pt x="365" y="16"/>
                  <a:pt x="366" y="16"/>
                </a:cubicBezTo>
                <a:cubicBezTo>
                  <a:pt x="366" y="16"/>
                  <a:pt x="367" y="17"/>
                  <a:pt x="368" y="17"/>
                </a:cubicBezTo>
                <a:cubicBezTo>
                  <a:pt x="369" y="17"/>
                  <a:pt x="369" y="15"/>
                  <a:pt x="370" y="15"/>
                </a:cubicBezTo>
                <a:cubicBezTo>
                  <a:pt x="370" y="15"/>
                  <a:pt x="371" y="17"/>
                  <a:pt x="372" y="17"/>
                </a:cubicBezTo>
                <a:cubicBezTo>
                  <a:pt x="372" y="17"/>
                  <a:pt x="373" y="15"/>
                  <a:pt x="374" y="15"/>
                </a:cubicBezTo>
                <a:cubicBezTo>
                  <a:pt x="374" y="15"/>
                  <a:pt x="375" y="16"/>
                  <a:pt x="376" y="16"/>
                </a:cubicBezTo>
                <a:cubicBezTo>
                  <a:pt x="376" y="16"/>
                  <a:pt x="377" y="14"/>
                  <a:pt x="378" y="14"/>
                </a:cubicBezTo>
                <a:cubicBezTo>
                  <a:pt x="378" y="14"/>
                  <a:pt x="379" y="12"/>
                  <a:pt x="379" y="12"/>
                </a:cubicBezTo>
                <a:cubicBezTo>
                  <a:pt x="380" y="12"/>
                  <a:pt x="381" y="14"/>
                  <a:pt x="381" y="14"/>
                </a:cubicBezTo>
                <a:cubicBezTo>
                  <a:pt x="382" y="13"/>
                  <a:pt x="383" y="12"/>
                  <a:pt x="383" y="11"/>
                </a:cubicBezTo>
                <a:cubicBezTo>
                  <a:pt x="384" y="11"/>
                  <a:pt x="384" y="9"/>
                  <a:pt x="385" y="9"/>
                </a:cubicBezTo>
                <a:cubicBezTo>
                  <a:pt x="385" y="9"/>
                  <a:pt x="387" y="11"/>
                  <a:pt x="387" y="11"/>
                </a:cubicBezTo>
                <a:cubicBezTo>
                  <a:pt x="387" y="12"/>
                  <a:pt x="386" y="12"/>
                  <a:pt x="385" y="13"/>
                </a:cubicBezTo>
                <a:cubicBezTo>
                  <a:pt x="385" y="13"/>
                  <a:pt x="384" y="15"/>
                  <a:pt x="384" y="15"/>
                </a:cubicBezTo>
                <a:cubicBezTo>
                  <a:pt x="384" y="15"/>
                  <a:pt x="386" y="17"/>
                  <a:pt x="386" y="17"/>
                </a:cubicBezTo>
                <a:cubicBezTo>
                  <a:pt x="385" y="18"/>
                  <a:pt x="385" y="18"/>
                  <a:pt x="384" y="19"/>
                </a:cubicBezTo>
                <a:cubicBezTo>
                  <a:pt x="384" y="20"/>
                  <a:pt x="383" y="21"/>
                  <a:pt x="383" y="21"/>
                </a:cubicBezTo>
                <a:cubicBezTo>
                  <a:pt x="382" y="22"/>
                  <a:pt x="381" y="20"/>
                  <a:pt x="380" y="20"/>
                </a:cubicBezTo>
                <a:cubicBezTo>
                  <a:pt x="380" y="20"/>
                  <a:pt x="379" y="22"/>
                  <a:pt x="379" y="22"/>
                </a:cubicBezTo>
                <a:cubicBezTo>
                  <a:pt x="378" y="22"/>
                  <a:pt x="377" y="20"/>
                  <a:pt x="376" y="20"/>
                </a:cubicBezTo>
                <a:cubicBezTo>
                  <a:pt x="376" y="20"/>
                  <a:pt x="375" y="22"/>
                  <a:pt x="375" y="22"/>
                </a:cubicBezTo>
                <a:cubicBezTo>
                  <a:pt x="375" y="23"/>
                  <a:pt x="377" y="24"/>
                  <a:pt x="377" y="24"/>
                </a:cubicBezTo>
                <a:cubicBezTo>
                  <a:pt x="377" y="25"/>
                  <a:pt x="375" y="26"/>
                  <a:pt x="375" y="26"/>
                </a:cubicBezTo>
                <a:cubicBezTo>
                  <a:pt x="376" y="26"/>
                  <a:pt x="377" y="28"/>
                  <a:pt x="377" y="28"/>
                </a:cubicBezTo>
                <a:cubicBezTo>
                  <a:pt x="378" y="28"/>
                  <a:pt x="379" y="26"/>
                  <a:pt x="379" y="26"/>
                </a:cubicBezTo>
                <a:cubicBezTo>
                  <a:pt x="380" y="26"/>
                  <a:pt x="381" y="28"/>
                  <a:pt x="381" y="28"/>
                </a:cubicBezTo>
                <a:cubicBezTo>
                  <a:pt x="382" y="28"/>
                  <a:pt x="382" y="25"/>
                  <a:pt x="383" y="25"/>
                </a:cubicBezTo>
                <a:cubicBezTo>
                  <a:pt x="384" y="25"/>
                  <a:pt x="385" y="27"/>
                  <a:pt x="385" y="27"/>
                </a:cubicBezTo>
                <a:cubicBezTo>
                  <a:pt x="385" y="26"/>
                  <a:pt x="387" y="25"/>
                  <a:pt x="387" y="25"/>
                </a:cubicBezTo>
                <a:cubicBezTo>
                  <a:pt x="387" y="24"/>
                  <a:pt x="385" y="24"/>
                  <a:pt x="385" y="23"/>
                </a:cubicBezTo>
                <a:cubicBezTo>
                  <a:pt x="385" y="22"/>
                  <a:pt x="386" y="22"/>
                  <a:pt x="386" y="21"/>
                </a:cubicBezTo>
                <a:cubicBezTo>
                  <a:pt x="387" y="20"/>
                  <a:pt x="388" y="19"/>
                  <a:pt x="388" y="19"/>
                </a:cubicBezTo>
                <a:cubicBezTo>
                  <a:pt x="388" y="18"/>
                  <a:pt x="386" y="17"/>
                  <a:pt x="386" y="17"/>
                </a:cubicBezTo>
                <a:cubicBezTo>
                  <a:pt x="386" y="17"/>
                  <a:pt x="387" y="15"/>
                  <a:pt x="388" y="15"/>
                </a:cubicBezTo>
                <a:cubicBezTo>
                  <a:pt x="388" y="15"/>
                  <a:pt x="390" y="17"/>
                  <a:pt x="390" y="16"/>
                </a:cubicBezTo>
                <a:cubicBezTo>
                  <a:pt x="390" y="16"/>
                  <a:pt x="392" y="14"/>
                  <a:pt x="392" y="14"/>
                </a:cubicBezTo>
                <a:cubicBezTo>
                  <a:pt x="392" y="14"/>
                  <a:pt x="389" y="12"/>
                  <a:pt x="389" y="12"/>
                </a:cubicBezTo>
                <a:cubicBezTo>
                  <a:pt x="390" y="12"/>
                  <a:pt x="391" y="10"/>
                  <a:pt x="391" y="10"/>
                </a:cubicBezTo>
                <a:cubicBezTo>
                  <a:pt x="392" y="10"/>
                  <a:pt x="393" y="12"/>
                  <a:pt x="393" y="12"/>
                </a:cubicBezTo>
                <a:cubicBezTo>
                  <a:pt x="393" y="13"/>
                  <a:pt x="391" y="14"/>
                  <a:pt x="392" y="14"/>
                </a:cubicBezTo>
                <a:cubicBezTo>
                  <a:pt x="392" y="15"/>
                  <a:pt x="394" y="15"/>
                  <a:pt x="394" y="16"/>
                </a:cubicBezTo>
                <a:cubicBezTo>
                  <a:pt x="394" y="17"/>
                  <a:pt x="396" y="17"/>
                  <a:pt x="396" y="18"/>
                </a:cubicBezTo>
                <a:cubicBezTo>
                  <a:pt x="396" y="18"/>
                  <a:pt x="395" y="19"/>
                  <a:pt x="394" y="20"/>
                </a:cubicBezTo>
                <a:cubicBezTo>
                  <a:pt x="394" y="20"/>
                  <a:pt x="392" y="18"/>
                  <a:pt x="392" y="18"/>
                </a:cubicBezTo>
                <a:cubicBezTo>
                  <a:pt x="392" y="18"/>
                  <a:pt x="391" y="20"/>
                  <a:pt x="390" y="20"/>
                </a:cubicBezTo>
                <a:cubicBezTo>
                  <a:pt x="390" y="21"/>
                  <a:pt x="389" y="22"/>
                  <a:pt x="389" y="23"/>
                </a:cubicBezTo>
                <a:cubicBezTo>
                  <a:pt x="389" y="23"/>
                  <a:pt x="390" y="24"/>
                  <a:pt x="391" y="24"/>
                </a:cubicBezTo>
                <a:cubicBezTo>
                  <a:pt x="391" y="24"/>
                  <a:pt x="392" y="22"/>
                  <a:pt x="393" y="22"/>
                </a:cubicBezTo>
                <a:cubicBezTo>
                  <a:pt x="393" y="22"/>
                  <a:pt x="394" y="24"/>
                  <a:pt x="395" y="24"/>
                </a:cubicBezTo>
                <a:cubicBezTo>
                  <a:pt x="395" y="24"/>
                  <a:pt x="396" y="22"/>
                  <a:pt x="397" y="22"/>
                </a:cubicBezTo>
                <a:cubicBezTo>
                  <a:pt x="397" y="21"/>
                  <a:pt x="398" y="23"/>
                  <a:pt x="399" y="23"/>
                </a:cubicBezTo>
                <a:cubicBezTo>
                  <a:pt x="399" y="23"/>
                  <a:pt x="400" y="22"/>
                  <a:pt x="400" y="21"/>
                </a:cubicBezTo>
                <a:cubicBezTo>
                  <a:pt x="401" y="20"/>
                  <a:pt x="402" y="20"/>
                  <a:pt x="402" y="19"/>
                </a:cubicBezTo>
                <a:cubicBezTo>
                  <a:pt x="402" y="19"/>
                  <a:pt x="404" y="17"/>
                  <a:pt x="404" y="17"/>
                </a:cubicBezTo>
                <a:cubicBezTo>
                  <a:pt x="404" y="17"/>
                  <a:pt x="406" y="18"/>
                  <a:pt x="406" y="18"/>
                </a:cubicBezTo>
                <a:cubicBezTo>
                  <a:pt x="406" y="19"/>
                  <a:pt x="404" y="20"/>
                  <a:pt x="404" y="20"/>
                </a:cubicBezTo>
                <a:cubicBezTo>
                  <a:pt x="405" y="21"/>
                  <a:pt x="407" y="22"/>
                  <a:pt x="407" y="22"/>
                </a:cubicBezTo>
                <a:cubicBezTo>
                  <a:pt x="407" y="23"/>
                  <a:pt x="405" y="24"/>
                  <a:pt x="405" y="24"/>
                </a:cubicBezTo>
                <a:cubicBezTo>
                  <a:pt x="405" y="25"/>
                  <a:pt x="407" y="26"/>
                  <a:pt x="407" y="26"/>
                </a:cubicBezTo>
                <a:cubicBezTo>
                  <a:pt x="408" y="26"/>
                  <a:pt x="408" y="24"/>
                  <a:pt x="409" y="24"/>
                </a:cubicBezTo>
                <a:cubicBezTo>
                  <a:pt x="409" y="23"/>
                  <a:pt x="407" y="23"/>
                  <a:pt x="407" y="22"/>
                </a:cubicBezTo>
                <a:cubicBezTo>
                  <a:pt x="407" y="22"/>
                  <a:pt x="408" y="20"/>
                  <a:pt x="408" y="20"/>
                </a:cubicBezTo>
                <a:cubicBezTo>
                  <a:pt x="409" y="19"/>
                  <a:pt x="410" y="18"/>
                  <a:pt x="410" y="18"/>
                </a:cubicBezTo>
                <a:cubicBezTo>
                  <a:pt x="410" y="17"/>
                  <a:pt x="408" y="17"/>
                  <a:pt x="408" y="16"/>
                </a:cubicBezTo>
                <a:cubicBezTo>
                  <a:pt x="408" y="16"/>
                  <a:pt x="409" y="14"/>
                  <a:pt x="410" y="14"/>
                </a:cubicBezTo>
                <a:cubicBezTo>
                  <a:pt x="410" y="14"/>
                  <a:pt x="412" y="15"/>
                  <a:pt x="412" y="15"/>
                </a:cubicBezTo>
                <a:cubicBezTo>
                  <a:pt x="412" y="16"/>
                  <a:pt x="410" y="17"/>
                  <a:pt x="410" y="18"/>
                </a:cubicBezTo>
                <a:cubicBezTo>
                  <a:pt x="410" y="18"/>
                  <a:pt x="412" y="19"/>
                  <a:pt x="412" y="19"/>
                </a:cubicBezTo>
                <a:cubicBezTo>
                  <a:pt x="412" y="20"/>
                  <a:pt x="410" y="21"/>
                  <a:pt x="411" y="22"/>
                </a:cubicBezTo>
                <a:cubicBezTo>
                  <a:pt x="411" y="22"/>
                  <a:pt x="413" y="23"/>
                  <a:pt x="413" y="23"/>
                </a:cubicBezTo>
                <a:cubicBezTo>
                  <a:pt x="413" y="24"/>
                  <a:pt x="415" y="25"/>
                  <a:pt x="415" y="25"/>
                </a:cubicBezTo>
                <a:cubicBezTo>
                  <a:pt x="415" y="25"/>
                  <a:pt x="416" y="23"/>
                  <a:pt x="417" y="23"/>
                </a:cubicBezTo>
                <a:cubicBezTo>
                  <a:pt x="417" y="22"/>
                  <a:pt x="418" y="21"/>
                  <a:pt x="418" y="21"/>
                </a:cubicBezTo>
                <a:cubicBezTo>
                  <a:pt x="419" y="20"/>
                  <a:pt x="420" y="19"/>
                  <a:pt x="420" y="18"/>
                </a:cubicBezTo>
                <a:cubicBezTo>
                  <a:pt x="420" y="18"/>
                  <a:pt x="421" y="16"/>
                  <a:pt x="422" y="16"/>
                </a:cubicBezTo>
                <a:cubicBezTo>
                  <a:pt x="422" y="16"/>
                  <a:pt x="424" y="18"/>
                  <a:pt x="424" y="18"/>
                </a:cubicBezTo>
                <a:cubicBezTo>
                  <a:pt x="425" y="18"/>
                  <a:pt x="425" y="16"/>
                  <a:pt x="426" y="16"/>
                </a:cubicBezTo>
                <a:cubicBezTo>
                  <a:pt x="426" y="16"/>
                  <a:pt x="428" y="17"/>
                  <a:pt x="428" y="17"/>
                </a:cubicBezTo>
                <a:cubicBezTo>
                  <a:pt x="428" y="18"/>
                  <a:pt x="426" y="19"/>
                  <a:pt x="426" y="20"/>
                </a:cubicBezTo>
                <a:cubicBezTo>
                  <a:pt x="426" y="20"/>
                  <a:pt x="428" y="21"/>
                  <a:pt x="429" y="21"/>
                </a:cubicBezTo>
                <a:cubicBezTo>
                  <a:pt x="429" y="21"/>
                  <a:pt x="430" y="23"/>
                  <a:pt x="431" y="23"/>
                </a:cubicBezTo>
                <a:cubicBezTo>
                  <a:pt x="431" y="22"/>
                  <a:pt x="433" y="21"/>
                  <a:pt x="433" y="21"/>
                </a:cubicBezTo>
                <a:cubicBezTo>
                  <a:pt x="432" y="20"/>
                  <a:pt x="430" y="20"/>
                  <a:pt x="430" y="19"/>
                </a:cubicBezTo>
                <a:cubicBezTo>
                  <a:pt x="430" y="18"/>
                  <a:pt x="432" y="18"/>
                  <a:pt x="432" y="17"/>
                </a:cubicBezTo>
                <a:cubicBezTo>
                  <a:pt x="432" y="16"/>
                  <a:pt x="430" y="16"/>
                  <a:pt x="430" y="15"/>
                </a:cubicBezTo>
                <a:cubicBezTo>
                  <a:pt x="430" y="15"/>
                  <a:pt x="431" y="13"/>
                  <a:pt x="431" y="13"/>
                </a:cubicBezTo>
                <a:cubicBezTo>
                  <a:pt x="432" y="12"/>
                  <a:pt x="433" y="11"/>
                  <a:pt x="433" y="11"/>
                </a:cubicBezTo>
                <a:cubicBezTo>
                  <a:pt x="435" y="12"/>
                  <a:pt x="436" y="13"/>
                  <a:pt x="438" y="14"/>
                </a:cubicBezTo>
                <a:cubicBezTo>
                  <a:pt x="438" y="15"/>
                  <a:pt x="436" y="16"/>
                  <a:pt x="436" y="16"/>
                </a:cubicBezTo>
                <a:cubicBezTo>
                  <a:pt x="436" y="17"/>
                  <a:pt x="438" y="17"/>
                  <a:pt x="438" y="18"/>
                </a:cubicBezTo>
                <a:cubicBezTo>
                  <a:pt x="438" y="18"/>
                  <a:pt x="436" y="20"/>
                  <a:pt x="436" y="20"/>
                </a:cubicBezTo>
                <a:cubicBezTo>
                  <a:pt x="437" y="21"/>
                  <a:pt x="438" y="21"/>
                  <a:pt x="439" y="22"/>
                </a:cubicBezTo>
                <a:cubicBezTo>
                  <a:pt x="439" y="22"/>
                  <a:pt x="440" y="23"/>
                  <a:pt x="441" y="24"/>
                </a:cubicBezTo>
                <a:cubicBezTo>
                  <a:pt x="442" y="22"/>
                  <a:pt x="443" y="21"/>
                  <a:pt x="444" y="19"/>
                </a:cubicBezTo>
                <a:cubicBezTo>
                  <a:pt x="444" y="18"/>
                  <a:pt x="442" y="18"/>
                  <a:pt x="442" y="17"/>
                </a:cubicBezTo>
                <a:cubicBezTo>
                  <a:pt x="442" y="17"/>
                  <a:pt x="444" y="16"/>
                  <a:pt x="444" y="15"/>
                </a:cubicBezTo>
                <a:cubicBezTo>
                  <a:pt x="444" y="14"/>
                  <a:pt x="442" y="14"/>
                  <a:pt x="442" y="13"/>
                </a:cubicBezTo>
                <a:cubicBezTo>
                  <a:pt x="441" y="13"/>
                  <a:pt x="443" y="12"/>
                  <a:pt x="443" y="11"/>
                </a:cubicBezTo>
                <a:cubicBezTo>
                  <a:pt x="443" y="11"/>
                  <a:pt x="441" y="10"/>
                  <a:pt x="441" y="10"/>
                </a:cubicBezTo>
                <a:cubicBezTo>
                  <a:pt x="442" y="9"/>
                  <a:pt x="442" y="8"/>
                  <a:pt x="443" y="7"/>
                </a:cubicBezTo>
                <a:cubicBezTo>
                  <a:pt x="443" y="7"/>
                  <a:pt x="444" y="5"/>
                  <a:pt x="444" y="5"/>
                </a:cubicBezTo>
                <a:cubicBezTo>
                  <a:pt x="445" y="5"/>
                  <a:pt x="447" y="7"/>
                  <a:pt x="447" y="7"/>
                </a:cubicBezTo>
                <a:cubicBezTo>
                  <a:pt x="447" y="7"/>
                  <a:pt x="445" y="8"/>
                  <a:pt x="445" y="9"/>
                </a:cubicBezTo>
                <a:cubicBezTo>
                  <a:pt x="446" y="10"/>
                  <a:pt x="446" y="10"/>
                  <a:pt x="447" y="11"/>
                </a:cubicBezTo>
                <a:cubicBezTo>
                  <a:pt x="448" y="11"/>
                  <a:pt x="449" y="12"/>
                  <a:pt x="449" y="12"/>
                </a:cubicBezTo>
                <a:cubicBezTo>
                  <a:pt x="450" y="13"/>
                  <a:pt x="448" y="14"/>
                  <a:pt x="448" y="15"/>
                </a:cubicBezTo>
                <a:cubicBezTo>
                  <a:pt x="447" y="15"/>
                  <a:pt x="446" y="17"/>
                  <a:pt x="446" y="17"/>
                </a:cubicBezTo>
                <a:cubicBezTo>
                  <a:pt x="446" y="17"/>
                  <a:pt x="448" y="18"/>
                  <a:pt x="448" y="19"/>
                </a:cubicBezTo>
                <a:cubicBezTo>
                  <a:pt x="449" y="19"/>
                  <a:pt x="450" y="20"/>
                  <a:pt x="450" y="20"/>
                </a:cubicBezTo>
                <a:cubicBezTo>
                  <a:pt x="451" y="21"/>
                  <a:pt x="449" y="22"/>
                  <a:pt x="449" y="23"/>
                </a:cubicBezTo>
                <a:cubicBezTo>
                  <a:pt x="449" y="23"/>
                  <a:pt x="447" y="24"/>
                  <a:pt x="447" y="25"/>
                </a:cubicBezTo>
                <a:cubicBezTo>
                  <a:pt x="447" y="25"/>
                  <a:pt x="449" y="26"/>
                  <a:pt x="449" y="26"/>
                </a:cubicBezTo>
                <a:cubicBezTo>
                  <a:pt x="449" y="27"/>
                  <a:pt x="451" y="28"/>
                  <a:pt x="452" y="28"/>
                </a:cubicBezTo>
                <a:cubicBezTo>
                  <a:pt x="452" y="27"/>
                  <a:pt x="453" y="27"/>
                  <a:pt x="453" y="26"/>
                </a:cubicBezTo>
                <a:cubicBezTo>
                  <a:pt x="453" y="26"/>
                  <a:pt x="451" y="25"/>
                  <a:pt x="451" y="24"/>
                </a:cubicBezTo>
                <a:cubicBezTo>
                  <a:pt x="451" y="24"/>
                  <a:pt x="452" y="23"/>
                  <a:pt x="453" y="22"/>
                </a:cubicBezTo>
                <a:cubicBezTo>
                  <a:pt x="453" y="21"/>
                  <a:pt x="454" y="20"/>
                  <a:pt x="454" y="20"/>
                </a:cubicBezTo>
                <a:cubicBezTo>
                  <a:pt x="455" y="20"/>
                  <a:pt x="456" y="22"/>
                  <a:pt x="457" y="21"/>
                </a:cubicBezTo>
                <a:cubicBezTo>
                  <a:pt x="457" y="21"/>
                  <a:pt x="458" y="20"/>
                  <a:pt x="458" y="19"/>
                </a:cubicBezTo>
                <a:cubicBezTo>
                  <a:pt x="459" y="19"/>
                  <a:pt x="460" y="18"/>
                  <a:pt x="460" y="17"/>
                </a:cubicBezTo>
                <a:cubicBezTo>
                  <a:pt x="461" y="16"/>
                  <a:pt x="461" y="16"/>
                  <a:pt x="462" y="15"/>
                </a:cubicBezTo>
                <a:cubicBezTo>
                  <a:pt x="462" y="14"/>
                  <a:pt x="464" y="13"/>
                  <a:pt x="463" y="13"/>
                </a:cubicBezTo>
                <a:cubicBezTo>
                  <a:pt x="463" y="12"/>
                  <a:pt x="462" y="11"/>
                  <a:pt x="461" y="11"/>
                </a:cubicBezTo>
                <a:cubicBezTo>
                  <a:pt x="461" y="11"/>
                  <a:pt x="459" y="9"/>
                  <a:pt x="459" y="9"/>
                </a:cubicBezTo>
                <a:cubicBezTo>
                  <a:pt x="459" y="9"/>
                  <a:pt x="460" y="7"/>
                  <a:pt x="461" y="7"/>
                </a:cubicBezTo>
                <a:cubicBezTo>
                  <a:pt x="461" y="7"/>
                  <a:pt x="462" y="9"/>
                  <a:pt x="463" y="9"/>
                </a:cubicBezTo>
                <a:cubicBezTo>
                  <a:pt x="463" y="8"/>
                  <a:pt x="464" y="6"/>
                  <a:pt x="465" y="6"/>
                </a:cubicBezTo>
                <a:cubicBezTo>
                  <a:pt x="465" y="7"/>
                  <a:pt x="466" y="8"/>
                  <a:pt x="467" y="8"/>
                </a:cubicBezTo>
                <a:cubicBezTo>
                  <a:pt x="467" y="8"/>
                  <a:pt x="469" y="10"/>
                  <a:pt x="469" y="10"/>
                </a:cubicBezTo>
                <a:cubicBezTo>
                  <a:pt x="470" y="10"/>
                  <a:pt x="471" y="12"/>
                  <a:pt x="471" y="11"/>
                </a:cubicBezTo>
                <a:cubicBezTo>
                  <a:pt x="472" y="11"/>
                  <a:pt x="473" y="10"/>
                  <a:pt x="473" y="9"/>
                </a:cubicBezTo>
                <a:cubicBezTo>
                  <a:pt x="474" y="9"/>
                  <a:pt x="474" y="8"/>
                  <a:pt x="475" y="7"/>
                </a:cubicBezTo>
                <a:cubicBezTo>
                  <a:pt x="475" y="6"/>
                  <a:pt x="476" y="6"/>
                  <a:pt x="476" y="5"/>
                </a:cubicBezTo>
                <a:cubicBezTo>
                  <a:pt x="477" y="5"/>
                  <a:pt x="479" y="6"/>
                  <a:pt x="479" y="6"/>
                </a:cubicBezTo>
                <a:cubicBezTo>
                  <a:pt x="479" y="7"/>
                  <a:pt x="477" y="8"/>
                  <a:pt x="477" y="9"/>
                </a:cubicBezTo>
                <a:cubicBezTo>
                  <a:pt x="477" y="9"/>
                  <a:pt x="479" y="10"/>
                  <a:pt x="479" y="10"/>
                </a:cubicBezTo>
                <a:cubicBezTo>
                  <a:pt x="479" y="11"/>
                  <a:pt x="478" y="12"/>
                  <a:pt x="478" y="13"/>
                </a:cubicBezTo>
                <a:cubicBezTo>
                  <a:pt x="477" y="13"/>
                  <a:pt x="476" y="14"/>
                  <a:pt x="476" y="15"/>
                </a:cubicBezTo>
                <a:cubicBezTo>
                  <a:pt x="476" y="15"/>
                  <a:pt x="474" y="17"/>
                  <a:pt x="474" y="17"/>
                </a:cubicBezTo>
                <a:cubicBezTo>
                  <a:pt x="474" y="17"/>
                  <a:pt x="476" y="19"/>
                  <a:pt x="476" y="19"/>
                </a:cubicBezTo>
                <a:cubicBezTo>
                  <a:pt x="477" y="19"/>
                  <a:pt x="478" y="20"/>
                  <a:pt x="479" y="21"/>
                </a:cubicBezTo>
                <a:cubicBezTo>
                  <a:pt x="479" y="21"/>
                  <a:pt x="481" y="22"/>
                  <a:pt x="481" y="22"/>
                </a:cubicBezTo>
                <a:cubicBezTo>
                  <a:pt x="481" y="22"/>
                  <a:pt x="479" y="24"/>
                  <a:pt x="479" y="24"/>
                </a:cubicBezTo>
                <a:cubicBezTo>
                  <a:pt x="479" y="25"/>
                  <a:pt x="477" y="26"/>
                  <a:pt x="477" y="27"/>
                </a:cubicBezTo>
                <a:cubicBezTo>
                  <a:pt x="478" y="27"/>
                  <a:pt x="479" y="28"/>
                  <a:pt x="480" y="28"/>
                </a:cubicBezTo>
                <a:cubicBezTo>
                  <a:pt x="480" y="29"/>
                  <a:pt x="481" y="29"/>
                  <a:pt x="482" y="30"/>
                </a:cubicBezTo>
                <a:cubicBezTo>
                  <a:pt x="482" y="29"/>
                  <a:pt x="483" y="29"/>
                  <a:pt x="484" y="28"/>
                </a:cubicBezTo>
                <a:cubicBezTo>
                  <a:pt x="484" y="27"/>
                  <a:pt x="485" y="26"/>
                  <a:pt x="485" y="26"/>
                </a:cubicBezTo>
                <a:cubicBezTo>
                  <a:pt x="485" y="25"/>
                  <a:pt x="487" y="24"/>
                  <a:pt x="487" y="23"/>
                </a:cubicBezTo>
                <a:cubicBezTo>
                  <a:pt x="487" y="23"/>
                  <a:pt x="485" y="22"/>
                  <a:pt x="485" y="22"/>
                </a:cubicBezTo>
                <a:cubicBezTo>
                  <a:pt x="485" y="21"/>
                  <a:pt x="486" y="20"/>
                  <a:pt x="486" y="19"/>
                </a:cubicBezTo>
                <a:cubicBezTo>
                  <a:pt x="487" y="19"/>
                  <a:pt x="488" y="18"/>
                  <a:pt x="488" y="17"/>
                </a:cubicBezTo>
                <a:cubicBezTo>
                  <a:pt x="488" y="17"/>
                  <a:pt x="486" y="16"/>
                  <a:pt x="486" y="16"/>
                </a:cubicBezTo>
                <a:cubicBezTo>
                  <a:pt x="486" y="15"/>
                  <a:pt x="487" y="13"/>
                  <a:pt x="488" y="13"/>
                </a:cubicBezTo>
                <a:cubicBezTo>
                  <a:pt x="488" y="13"/>
                  <a:pt x="489" y="15"/>
                  <a:pt x="490" y="15"/>
                </a:cubicBezTo>
                <a:cubicBezTo>
                  <a:pt x="490" y="15"/>
                  <a:pt x="491" y="13"/>
                  <a:pt x="492" y="13"/>
                </a:cubicBezTo>
                <a:cubicBezTo>
                  <a:pt x="492" y="12"/>
                  <a:pt x="493" y="11"/>
                  <a:pt x="493" y="11"/>
                </a:cubicBezTo>
                <a:cubicBezTo>
                  <a:pt x="493" y="10"/>
                  <a:pt x="491" y="9"/>
                  <a:pt x="491" y="9"/>
                </a:cubicBezTo>
                <a:cubicBezTo>
                  <a:pt x="492" y="7"/>
                  <a:pt x="493" y="6"/>
                  <a:pt x="494" y="4"/>
                </a:cubicBezTo>
                <a:cubicBezTo>
                  <a:pt x="496" y="6"/>
                  <a:pt x="497" y="7"/>
                  <a:pt x="499" y="8"/>
                </a:cubicBezTo>
                <a:cubicBezTo>
                  <a:pt x="499" y="8"/>
                  <a:pt x="501" y="9"/>
                  <a:pt x="501" y="9"/>
                </a:cubicBezTo>
                <a:cubicBezTo>
                  <a:pt x="501" y="10"/>
                  <a:pt x="499" y="11"/>
                  <a:pt x="499" y="12"/>
                </a:cubicBezTo>
                <a:cubicBezTo>
                  <a:pt x="500" y="12"/>
                  <a:pt x="501" y="13"/>
                  <a:pt x="502" y="13"/>
                </a:cubicBezTo>
                <a:cubicBezTo>
                  <a:pt x="502" y="14"/>
                  <a:pt x="500" y="15"/>
                  <a:pt x="500" y="16"/>
                </a:cubicBezTo>
                <a:cubicBezTo>
                  <a:pt x="500" y="16"/>
                  <a:pt x="502" y="17"/>
                  <a:pt x="502" y="17"/>
                </a:cubicBezTo>
                <a:cubicBezTo>
                  <a:pt x="502" y="18"/>
                  <a:pt x="500" y="19"/>
                  <a:pt x="500" y="20"/>
                </a:cubicBezTo>
                <a:cubicBezTo>
                  <a:pt x="501" y="20"/>
                  <a:pt x="503" y="21"/>
                  <a:pt x="503" y="21"/>
                </a:cubicBezTo>
                <a:cubicBezTo>
                  <a:pt x="503" y="22"/>
                  <a:pt x="501" y="23"/>
                  <a:pt x="501" y="24"/>
                </a:cubicBezTo>
                <a:cubicBezTo>
                  <a:pt x="501" y="24"/>
                  <a:pt x="503" y="25"/>
                  <a:pt x="503" y="25"/>
                </a:cubicBezTo>
                <a:cubicBezTo>
                  <a:pt x="504" y="26"/>
                  <a:pt x="505" y="26"/>
                  <a:pt x="505" y="27"/>
                </a:cubicBezTo>
                <a:cubicBezTo>
                  <a:pt x="506" y="26"/>
                  <a:pt x="507" y="25"/>
                  <a:pt x="507" y="25"/>
                </a:cubicBezTo>
                <a:cubicBezTo>
                  <a:pt x="508" y="24"/>
                  <a:pt x="509" y="23"/>
                  <a:pt x="509" y="22"/>
                </a:cubicBezTo>
                <a:cubicBezTo>
                  <a:pt x="509" y="22"/>
                  <a:pt x="507" y="21"/>
                  <a:pt x="507" y="21"/>
                </a:cubicBezTo>
                <a:cubicBezTo>
                  <a:pt x="507" y="20"/>
                  <a:pt x="508" y="19"/>
                  <a:pt x="508" y="19"/>
                </a:cubicBezTo>
                <a:cubicBezTo>
                  <a:pt x="509" y="18"/>
                  <a:pt x="510" y="17"/>
                  <a:pt x="510" y="16"/>
                </a:cubicBezTo>
                <a:cubicBezTo>
                  <a:pt x="511" y="16"/>
                  <a:pt x="511" y="15"/>
                  <a:pt x="512" y="14"/>
                </a:cubicBezTo>
                <a:cubicBezTo>
                  <a:pt x="513" y="13"/>
                  <a:pt x="514" y="11"/>
                  <a:pt x="515" y="10"/>
                </a:cubicBezTo>
                <a:cubicBezTo>
                  <a:pt x="516" y="10"/>
                  <a:pt x="517" y="11"/>
                  <a:pt x="517" y="11"/>
                </a:cubicBezTo>
                <a:cubicBezTo>
                  <a:pt x="518" y="12"/>
                  <a:pt x="519" y="12"/>
                  <a:pt x="520" y="13"/>
                </a:cubicBezTo>
                <a:cubicBezTo>
                  <a:pt x="520" y="14"/>
                  <a:pt x="521" y="14"/>
                  <a:pt x="522" y="15"/>
                </a:cubicBezTo>
                <a:cubicBezTo>
                  <a:pt x="522" y="14"/>
                  <a:pt x="523" y="13"/>
                  <a:pt x="524" y="12"/>
                </a:cubicBezTo>
                <a:cubicBezTo>
                  <a:pt x="523" y="13"/>
                  <a:pt x="526" y="14"/>
                  <a:pt x="526" y="14"/>
                </a:cubicBezTo>
                <a:cubicBezTo>
                  <a:pt x="526" y="14"/>
                  <a:pt x="524" y="16"/>
                  <a:pt x="524" y="16"/>
                </a:cubicBezTo>
                <a:cubicBezTo>
                  <a:pt x="524" y="16"/>
                  <a:pt x="522" y="15"/>
                  <a:pt x="522" y="15"/>
                </a:cubicBezTo>
                <a:cubicBezTo>
                  <a:pt x="522" y="15"/>
                  <a:pt x="520" y="17"/>
                  <a:pt x="520" y="17"/>
                </a:cubicBezTo>
                <a:cubicBezTo>
                  <a:pt x="520" y="17"/>
                  <a:pt x="522" y="19"/>
                  <a:pt x="522" y="19"/>
                </a:cubicBezTo>
                <a:cubicBezTo>
                  <a:pt x="522" y="19"/>
                  <a:pt x="521" y="20"/>
                  <a:pt x="521" y="21"/>
                </a:cubicBezTo>
                <a:cubicBezTo>
                  <a:pt x="520" y="22"/>
                  <a:pt x="520" y="22"/>
                  <a:pt x="519" y="23"/>
                </a:cubicBezTo>
                <a:cubicBezTo>
                  <a:pt x="518" y="24"/>
                  <a:pt x="518" y="25"/>
                  <a:pt x="517" y="25"/>
                </a:cubicBezTo>
                <a:cubicBezTo>
                  <a:pt x="517" y="26"/>
                  <a:pt x="516" y="27"/>
                  <a:pt x="516" y="28"/>
                </a:cubicBezTo>
                <a:cubicBezTo>
                  <a:pt x="515" y="28"/>
                  <a:pt x="518" y="29"/>
                  <a:pt x="518" y="29"/>
                </a:cubicBezTo>
                <a:cubicBezTo>
                  <a:pt x="519" y="28"/>
                  <a:pt x="520" y="26"/>
                  <a:pt x="521" y="25"/>
                </a:cubicBezTo>
                <a:cubicBezTo>
                  <a:pt x="522" y="24"/>
                  <a:pt x="522" y="23"/>
                  <a:pt x="523" y="23"/>
                </a:cubicBezTo>
                <a:cubicBezTo>
                  <a:pt x="523" y="22"/>
                  <a:pt x="525" y="24"/>
                  <a:pt x="525" y="24"/>
                </a:cubicBezTo>
                <a:cubicBezTo>
                  <a:pt x="526" y="24"/>
                  <a:pt x="527" y="22"/>
                  <a:pt x="527" y="22"/>
                </a:cubicBezTo>
                <a:cubicBezTo>
                  <a:pt x="527" y="21"/>
                  <a:pt x="528" y="21"/>
                  <a:pt x="529" y="20"/>
                </a:cubicBezTo>
                <a:cubicBezTo>
                  <a:pt x="529" y="19"/>
                  <a:pt x="530" y="18"/>
                  <a:pt x="530" y="18"/>
                </a:cubicBezTo>
                <a:cubicBezTo>
                  <a:pt x="530" y="17"/>
                  <a:pt x="528" y="16"/>
                  <a:pt x="528" y="16"/>
                </a:cubicBezTo>
                <a:cubicBezTo>
                  <a:pt x="528" y="15"/>
                  <a:pt x="530" y="14"/>
                  <a:pt x="530" y="14"/>
                </a:cubicBezTo>
                <a:cubicBezTo>
                  <a:pt x="529" y="14"/>
                  <a:pt x="528" y="12"/>
                  <a:pt x="528" y="12"/>
                </a:cubicBezTo>
                <a:cubicBezTo>
                  <a:pt x="528" y="12"/>
                  <a:pt x="529" y="10"/>
                  <a:pt x="529" y="10"/>
                </a:cubicBezTo>
                <a:cubicBezTo>
                  <a:pt x="530" y="10"/>
                  <a:pt x="531" y="11"/>
                  <a:pt x="531" y="11"/>
                </a:cubicBezTo>
                <a:cubicBezTo>
                  <a:pt x="532" y="12"/>
                  <a:pt x="534" y="13"/>
                  <a:pt x="534" y="13"/>
                </a:cubicBezTo>
                <a:cubicBezTo>
                  <a:pt x="534" y="14"/>
                  <a:pt x="532" y="15"/>
                  <a:pt x="532" y="15"/>
                </a:cubicBezTo>
                <a:cubicBezTo>
                  <a:pt x="532" y="16"/>
                  <a:pt x="534" y="16"/>
                  <a:pt x="534" y="17"/>
                </a:cubicBezTo>
                <a:cubicBezTo>
                  <a:pt x="534" y="18"/>
                  <a:pt x="532" y="19"/>
                  <a:pt x="532" y="19"/>
                </a:cubicBezTo>
                <a:cubicBezTo>
                  <a:pt x="533" y="20"/>
                  <a:pt x="535" y="20"/>
                  <a:pt x="535" y="21"/>
                </a:cubicBezTo>
                <a:cubicBezTo>
                  <a:pt x="535" y="22"/>
                  <a:pt x="537" y="22"/>
                  <a:pt x="537" y="23"/>
                </a:cubicBezTo>
                <a:cubicBezTo>
                  <a:pt x="537" y="22"/>
                  <a:pt x="539" y="21"/>
                  <a:pt x="539" y="20"/>
                </a:cubicBezTo>
                <a:cubicBezTo>
                  <a:pt x="539" y="20"/>
                  <a:pt x="536" y="19"/>
                  <a:pt x="536" y="19"/>
                </a:cubicBezTo>
                <a:cubicBezTo>
                  <a:pt x="536" y="18"/>
                  <a:pt x="538" y="17"/>
                  <a:pt x="538" y="17"/>
                </a:cubicBezTo>
                <a:cubicBezTo>
                  <a:pt x="538" y="16"/>
                  <a:pt x="539" y="14"/>
                  <a:pt x="540" y="14"/>
                </a:cubicBezTo>
                <a:cubicBezTo>
                  <a:pt x="540" y="14"/>
                  <a:pt x="542" y="16"/>
                  <a:pt x="542" y="16"/>
                </a:cubicBezTo>
                <a:cubicBezTo>
                  <a:pt x="543" y="16"/>
                  <a:pt x="543" y="14"/>
                  <a:pt x="544" y="14"/>
                </a:cubicBezTo>
                <a:cubicBezTo>
                  <a:pt x="545" y="14"/>
                  <a:pt x="545" y="15"/>
                  <a:pt x="546" y="15"/>
                </a:cubicBezTo>
                <a:cubicBezTo>
                  <a:pt x="547" y="16"/>
                  <a:pt x="548" y="17"/>
                  <a:pt x="548" y="17"/>
                </a:cubicBezTo>
                <a:cubicBezTo>
                  <a:pt x="548" y="18"/>
                  <a:pt x="546" y="19"/>
                  <a:pt x="547" y="19"/>
                </a:cubicBezTo>
                <a:cubicBezTo>
                  <a:pt x="547" y="20"/>
                  <a:pt x="549" y="21"/>
                  <a:pt x="549" y="21"/>
                </a:cubicBezTo>
                <a:cubicBezTo>
                  <a:pt x="549" y="21"/>
                  <a:pt x="550" y="23"/>
                  <a:pt x="551" y="23"/>
                </a:cubicBezTo>
                <a:cubicBezTo>
                  <a:pt x="551" y="23"/>
                  <a:pt x="552" y="21"/>
                  <a:pt x="553" y="21"/>
                </a:cubicBezTo>
                <a:cubicBezTo>
                  <a:pt x="553" y="20"/>
                  <a:pt x="554" y="19"/>
                  <a:pt x="554" y="18"/>
                </a:cubicBezTo>
                <a:cubicBezTo>
                  <a:pt x="554" y="18"/>
                  <a:pt x="552" y="17"/>
                  <a:pt x="552" y="17"/>
                </a:cubicBezTo>
                <a:cubicBezTo>
                  <a:pt x="553" y="16"/>
                  <a:pt x="553" y="15"/>
                  <a:pt x="554" y="14"/>
                </a:cubicBezTo>
                <a:cubicBezTo>
                  <a:pt x="554" y="14"/>
                  <a:pt x="556" y="16"/>
                  <a:pt x="556" y="16"/>
                </a:cubicBezTo>
                <a:cubicBezTo>
                  <a:pt x="557" y="17"/>
                  <a:pt x="558" y="18"/>
                  <a:pt x="558" y="18"/>
                </a:cubicBezTo>
                <a:cubicBezTo>
                  <a:pt x="559" y="18"/>
                  <a:pt x="560" y="20"/>
                  <a:pt x="561" y="20"/>
                </a:cubicBezTo>
                <a:cubicBezTo>
                  <a:pt x="561" y="20"/>
                  <a:pt x="562" y="17"/>
                  <a:pt x="562" y="17"/>
                </a:cubicBezTo>
                <a:cubicBezTo>
                  <a:pt x="563" y="18"/>
                  <a:pt x="564" y="19"/>
                  <a:pt x="565" y="19"/>
                </a:cubicBezTo>
                <a:cubicBezTo>
                  <a:pt x="565" y="20"/>
                  <a:pt x="563" y="21"/>
                  <a:pt x="563" y="21"/>
                </a:cubicBezTo>
                <a:cubicBezTo>
                  <a:pt x="563" y="22"/>
                  <a:pt x="561" y="23"/>
                  <a:pt x="561" y="23"/>
                </a:cubicBezTo>
                <a:cubicBezTo>
                  <a:pt x="561" y="24"/>
                  <a:pt x="563" y="25"/>
                  <a:pt x="563" y="25"/>
                </a:cubicBezTo>
                <a:cubicBezTo>
                  <a:pt x="564" y="26"/>
                  <a:pt x="565" y="26"/>
                  <a:pt x="566" y="27"/>
                </a:cubicBezTo>
                <a:cubicBezTo>
                  <a:pt x="567" y="25"/>
                  <a:pt x="568" y="24"/>
                  <a:pt x="569" y="22"/>
                </a:cubicBezTo>
                <a:cubicBezTo>
                  <a:pt x="570" y="22"/>
                  <a:pt x="570" y="21"/>
                  <a:pt x="571" y="20"/>
                </a:cubicBezTo>
                <a:cubicBezTo>
                  <a:pt x="572" y="19"/>
                  <a:pt x="573" y="17"/>
                  <a:pt x="574" y="16"/>
                </a:cubicBezTo>
                <a:cubicBezTo>
                  <a:pt x="575" y="15"/>
                  <a:pt x="575" y="14"/>
                  <a:pt x="576" y="14"/>
                </a:cubicBezTo>
                <a:cubicBezTo>
                  <a:pt x="577" y="14"/>
                  <a:pt x="577" y="15"/>
                  <a:pt x="578" y="15"/>
                </a:cubicBezTo>
                <a:cubicBezTo>
                  <a:pt x="579" y="16"/>
                  <a:pt x="580" y="16"/>
                  <a:pt x="580" y="17"/>
                </a:cubicBezTo>
                <a:cubicBezTo>
                  <a:pt x="580" y="17"/>
                  <a:pt x="578" y="19"/>
                  <a:pt x="579" y="19"/>
                </a:cubicBezTo>
                <a:cubicBezTo>
                  <a:pt x="579" y="19"/>
                  <a:pt x="581" y="21"/>
                  <a:pt x="581" y="21"/>
                </a:cubicBezTo>
                <a:cubicBezTo>
                  <a:pt x="581" y="21"/>
                  <a:pt x="582" y="19"/>
                  <a:pt x="582" y="19"/>
                </a:cubicBezTo>
                <a:cubicBezTo>
                  <a:pt x="583" y="18"/>
                  <a:pt x="584" y="17"/>
                  <a:pt x="584" y="16"/>
                </a:cubicBezTo>
                <a:cubicBezTo>
                  <a:pt x="584" y="16"/>
                  <a:pt x="582" y="15"/>
                  <a:pt x="582" y="15"/>
                </a:cubicBezTo>
                <a:cubicBezTo>
                  <a:pt x="582" y="14"/>
                  <a:pt x="583" y="13"/>
                  <a:pt x="584" y="12"/>
                </a:cubicBezTo>
                <a:cubicBezTo>
                  <a:pt x="584" y="12"/>
                  <a:pt x="585" y="11"/>
                  <a:pt x="585" y="10"/>
                </a:cubicBezTo>
                <a:cubicBezTo>
                  <a:pt x="586" y="9"/>
                  <a:pt x="587" y="9"/>
                  <a:pt x="587" y="8"/>
                </a:cubicBezTo>
                <a:cubicBezTo>
                  <a:pt x="587" y="8"/>
                  <a:pt x="588" y="6"/>
                  <a:pt x="589" y="6"/>
                </a:cubicBezTo>
                <a:cubicBezTo>
                  <a:pt x="589" y="6"/>
                  <a:pt x="591" y="7"/>
                  <a:pt x="591" y="7"/>
                </a:cubicBezTo>
                <a:cubicBezTo>
                  <a:pt x="591" y="8"/>
                  <a:pt x="590" y="9"/>
                  <a:pt x="589" y="10"/>
                </a:cubicBezTo>
                <a:cubicBezTo>
                  <a:pt x="589" y="10"/>
                  <a:pt x="588" y="12"/>
                  <a:pt x="588" y="12"/>
                </a:cubicBezTo>
                <a:cubicBezTo>
                  <a:pt x="588" y="12"/>
                  <a:pt x="590" y="14"/>
                  <a:pt x="590" y="14"/>
                </a:cubicBezTo>
                <a:cubicBezTo>
                  <a:pt x="590" y="14"/>
                  <a:pt x="591" y="11"/>
                  <a:pt x="592" y="11"/>
                </a:cubicBezTo>
                <a:cubicBezTo>
                  <a:pt x="592" y="11"/>
                  <a:pt x="593" y="13"/>
                  <a:pt x="594" y="13"/>
                </a:cubicBezTo>
                <a:cubicBezTo>
                  <a:pt x="594" y="13"/>
                  <a:pt x="595" y="11"/>
                  <a:pt x="595" y="11"/>
                </a:cubicBezTo>
                <a:cubicBezTo>
                  <a:pt x="596" y="11"/>
                  <a:pt x="597" y="13"/>
                  <a:pt x="598" y="13"/>
                </a:cubicBezTo>
                <a:cubicBezTo>
                  <a:pt x="598" y="12"/>
                  <a:pt x="599" y="11"/>
                  <a:pt x="599" y="10"/>
                </a:cubicBezTo>
                <a:cubicBezTo>
                  <a:pt x="600" y="10"/>
                  <a:pt x="601" y="9"/>
                  <a:pt x="601" y="8"/>
                </a:cubicBezTo>
                <a:cubicBezTo>
                  <a:pt x="601" y="8"/>
                  <a:pt x="603" y="6"/>
                  <a:pt x="603" y="6"/>
                </a:cubicBezTo>
                <a:cubicBezTo>
                  <a:pt x="603" y="6"/>
                  <a:pt x="601" y="4"/>
                  <a:pt x="601" y="4"/>
                </a:cubicBezTo>
                <a:cubicBezTo>
                  <a:pt x="601" y="4"/>
                  <a:pt x="602" y="2"/>
                  <a:pt x="602" y="2"/>
                </a:cubicBezTo>
                <a:cubicBezTo>
                  <a:pt x="603" y="2"/>
                  <a:pt x="604" y="4"/>
                  <a:pt x="605" y="4"/>
                </a:cubicBezTo>
                <a:cubicBezTo>
                  <a:pt x="605" y="4"/>
                  <a:pt x="607" y="5"/>
                  <a:pt x="607" y="5"/>
                </a:cubicBezTo>
                <a:cubicBezTo>
                  <a:pt x="607" y="6"/>
                  <a:pt x="605" y="7"/>
                  <a:pt x="605" y="8"/>
                </a:cubicBezTo>
                <a:cubicBezTo>
                  <a:pt x="605" y="8"/>
                  <a:pt x="603" y="9"/>
                  <a:pt x="603" y="10"/>
                </a:cubicBezTo>
                <a:cubicBezTo>
                  <a:pt x="603" y="10"/>
                  <a:pt x="606" y="11"/>
                  <a:pt x="606" y="12"/>
                </a:cubicBezTo>
                <a:cubicBezTo>
                  <a:pt x="605" y="12"/>
                  <a:pt x="604" y="14"/>
                  <a:pt x="604" y="14"/>
                </a:cubicBezTo>
                <a:cubicBezTo>
                  <a:pt x="603" y="14"/>
                  <a:pt x="602" y="12"/>
                  <a:pt x="602" y="12"/>
                </a:cubicBezTo>
                <a:cubicBezTo>
                  <a:pt x="601" y="12"/>
                  <a:pt x="600" y="14"/>
                  <a:pt x="600" y="14"/>
                </a:cubicBezTo>
                <a:cubicBezTo>
                  <a:pt x="600" y="15"/>
                  <a:pt x="598" y="16"/>
                  <a:pt x="598" y="16"/>
                </a:cubicBezTo>
                <a:cubicBezTo>
                  <a:pt x="598" y="17"/>
                  <a:pt x="601" y="18"/>
                  <a:pt x="600" y="18"/>
                </a:cubicBezTo>
                <a:cubicBezTo>
                  <a:pt x="600" y="19"/>
                  <a:pt x="599" y="20"/>
                  <a:pt x="599" y="20"/>
                </a:cubicBezTo>
                <a:cubicBezTo>
                  <a:pt x="598" y="21"/>
                  <a:pt x="597" y="22"/>
                  <a:pt x="597" y="23"/>
                </a:cubicBezTo>
                <a:cubicBezTo>
                  <a:pt x="597" y="23"/>
                  <a:pt x="599" y="24"/>
                  <a:pt x="599" y="24"/>
                </a:cubicBezTo>
                <a:cubicBezTo>
                  <a:pt x="599" y="25"/>
                  <a:pt x="598" y="26"/>
                  <a:pt x="598" y="27"/>
                </a:cubicBezTo>
                <a:cubicBezTo>
                  <a:pt x="597" y="27"/>
                  <a:pt x="596" y="28"/>
                  <a:pt x="596" y="29"/>
                </a:cubicBezTo>
                <a:cubicBezTo>
                  <a:pt x="597" y="29"/>
                  <a:pt x="597" y="31"/>
                  <a:pt x="598" y="31"/>
                </a:cubicBezTo>
                <a:cubicBezTo>
                  <a:pt x="598" y="30"/>
                  <a:pt x="600" y="29"/>
                  <a:pt x="600" y="28"/>
                </a:cubicBezTo>
                <a:cubicBezTo>
                  <a:pt x="600" y="28"/>
                  <a:pt x="601" y="27"/>
                  <a:pt x="602" y="26"/>
                </a:cubicBezTo>
                <a:cubicBezTo>
                  <a:pt x="602" y="25"/>
                  <a:pt x="603" y="25"/>
                  <a:pt x="603" y="24"/>
                </a:cubicBezTo>
                <a:cubicBezTo>
                  <a:pt x="604" y="23"/>
                  <a:pt x="604" y="22"/>
                  <a:pt x="605" y="22"/>
                </a:cubicBezTo>
                <a:cubicBezTo>
                  <a:pt x="605" y="21"/>
                  <a:pt x="607" y="20"/>
                  <a:pt x="607" y="19"/>
                </a:cubicBezTo>
                <a:cubicBezTo>
                  <a:pt x="607" y="19"/>
                  <a:pt x="604" y="18"/>
                  <a:pt x="604" y="18"/>
                </a:cubicBezTo>
                <a:cubicBezTo>
                  <a:pt x="605" y="17"/>
                  <a:pt x="606" y="16"/>
                  <a:pt x="606" y="15"/>
                </a:cubicBezTo>
                <a:cubicBezTo>
                  <a:pt x="607" y="15"/>
                  <a:pt x="607" y="14"/>
                  <a:pt x="608" y="13"/>
                </a:cubicBezTo>
                <a:cubicBezTo>
                  <a:pt x="608" y="13"/>
                  <a:pt x="610" y="15"/>
                  <a:pt x="610" y="15"/>
                </a:cubicBezTo>
                <a:cubicBezTo>
                  <a:pt x="611" y="13"/>
                  <a:pt x="612" y="12"/>
                  <a:pt x="613" y="10"/>
                </a:cubicBezTo>
                <a:cubicBezTo>
                  <a:pt x="614" y="11"/>
                  <a:pt x="616" y="12"/>
                  <a:pt x="616" y="12"/>
                </a:cubicBezTo>
                <a:cubicBezTo>
                  <a:pt x="616" y="13"/>
                  <a:pt x="614" y="14"/>
                  <a:pt x="614" y="14"/>
                </a:cubicBezTo>
                <a:cubicBezTo>
                  <a:pt x="614" y="15"/>
                  <a:pt x="616" y="16"/>
                  <a:pt x="616" y="16"/>
                </a:cubicBezTo>
                <a:cubicBezTo>
                  <a:pt x="616" y="16"/>
                  <a:pt x="618" y="14"/>
                  <a:pt x="618" y="14"/>
                </a:cubicBezTo>
                <a:cubicBezTo>
                  <a:pt x="618" y="14"/>
                  <a:pt x="620" y="15"/>
                  <a:pt x="620" y="16"/>
                </a:cubicBezTo>
                <a:cubicBezTo>
                  <a:pt x="620" y="16"/>
                  <a:pt x="618" y="18"/>
                  <a:pt x="618" y="18"/>
                </a:cubicBezTo>
                <a:cubicBezTo>
                  <a:pt x="619" y="18"/>
                  <a:pt x="620" y="19"/>
                  <a:pt x="621" y="19"/>
                </a:cubicBezTo>
                <a:cubicBezTo>
                  <a:pt x="621" y="20"/>
                  <a:pt x="622" y="17"/>
                  <a:pt x="622" y="17"/>
                </a:cubicBezTo>
                <a:cubicBezTo>
                  <a:pt x="623" y="17"/>
                  <a:pt x="624" y="19"/>
                  <a:pt x="625" y="19"/>
                </a:cubicBezTo>
                <a:cubicBezTo>
                  <a:pt x="626" y="17"/>
                  <a:pt x="627" y="16"/>
                  <a:pt x="628" y="15"/>
                </a:cubicBezTo>
                <a:cubicBezTo>
                  <a:pt x="629" y="14"/>
                  <a:pt x="629" y="13"/>
                  <a:pt x="630" y="12"/>
                </a:cubicBezTo>
                <a:cubicBezTo>
                  <a:pt x="630" y="12"/>
                  <a:pt x="631" y="11"/>
                  <a:pt x="631" y="10"/>
                </a:cubicBezTo>
                <a:cubicBezTo>
                  <a:pt x="632" y="10"/>
                  <a:pt x="633" y="8"/>
                  <a:pt x="633" y="8"/>
                </a:cubicBezTo>
                <a:cubicBezTo>
                  <a:pt x="633" y="7"/>
                  <a:pt x="631" y="6"/>
                  <a:pt x="631" y="6"/>
                </a:cubicBezTo>
                <a:cubicBezTo>
                  <a:pt x="631" y="5"/>
                  <a:pt x="632" y="4"/>
                  <a:pt x="633" y="4"/>
                </a:cubicBezTo>
                <a:cubicBezTo>
                  <a:pt x="633" y="3"/>
                  <a:pt x="634" y="2"/>
                  <a:pt x="634" y="2"/>
                </a:cubicBezTo>
                <a:cubicBezTo>
                  <a:pt x="636" y="3"/>
                  <a:pt x="637" y="4"/>
                  <a:pt x="639" y="5"/>
                </a:cubicBezTo>
                <a:cubicBezTo>
                  <a:pt x="639" y="6"/>
                  <a:pt x="637" y="7"/>
                  <a:pt x="637" y="7"/>
                </a:cubicBezTo>
                <a:cubicBezTo>
                  <a:pt x="637" y="8"/>
                  <a:pt x="639" y="9"/>
                  <a:pt x="639" y="9"/>
                </a:cubicBezTo>
                <a:cubicBezTo>
                  <a:pt x="640" y="10"/>
                  <a:pt x="641" y="10"/>
                  <a:pt x="642" y="11"/>
                </a:cubicBezTo>
                <a:cubicBezTo>
                  <a:pt x="642" y="11"/>
                  <a:pt x="643" y="12"/>
                  <a:pt x="644" y="12"/>
                </a:cubicBezTo>
                <a:cubicBezTo>
                  <a:pt x="645" y="13"/>
                  <a:pt x="645" y="14"/>
                  <a:pt x="646" y="14"/>
                </a:cubicBezTo>
                <a:cubicBezTo>
                  <a:pt x="646" y="14"/>
                  <a:pt x="648" y="16"/>
                  <a:pt x="648" y="16"/>
                </a:cubicBezTo>
                <a:cubicBezTo>
                  <a:pt x="648" y="16"/>
                  <a:pt x="647" y="18"/>
                  <a:pt x="647" y="18"/>
                </a:cubicBezTo>
                <a:cubicBezTo>
                  <a:pt x="646" y="19"/>
                  <a:pt x="645" y="20"/>
                  <a:pt x="645" y="20"/>
                </a:cubicBezTo>
                <a:cubicBezTo>
                  <a:pt x="644" y="20"/>
                  <a:pt x="643" y="19"/>
                  <a:pt x="643" y="19"/>
                </a:cubicBezTo>
                <a:cubicBezTo>
                  <a:pt x="642" y="19"/>
                  <a:pt x="642" y="21"/>
                  <a:pt x="641" y="21"/>
                </a:cubicBezTo>
                <a:cubicBezTo>
                  <a:pt x="642" y="22"/>
                  <a:pt x="644" y="23"/>
                  <a:pt x="645" y="24"/>
                </a:cubicBezTo>
                <a:cubicBezTo>
                  <a:pt x="646" y="24"/>
                  <a:pt x="646" y="22"/>
                  <a:pt x="647" y="22"/>
                </a:cubicBezTo>
                <a:cubicBezTo>
                  <a:pt x="647" y="22"/>
                  <a:pt x="649" y="24"/>
                  <a:pt x="649" y="24"/>
                </a:cubicBezTo>
                <a:cubicBezTo>
                  <a:pt x="650" y="23"/>
                  <a:pt x="651" y="22"/>
                  <a:pt x="651" y="21"/>
                </a:cubicBezTo>
                <a:cubicBezTo>
                  <a:pt x="652" y="21"/>
                  <a:pt x="652" y="20"/>
                  <a:pt x="653" y="19"/>
                </a:cubicBezTo>
                <a:cubicBezTo>
                  <a:pt x="653" y="18"/>
                  <a:pt x="654" y="18"/>
                  <a:pt x="654" y="17"/>
                </a:cubicBezTo>
                <a:cubicBezTo>
                  <a:pt x="655" y="16"/>
                  <a:pt x="656" y="15"/>
                  <a:pt x="656" y="15"/>
                </a:cubicBezTo>
                <a:cubicBezTo>
                  <a:pt x="656" y="14"/>
                  <a:pt x="658" y="13"/>
                  <a:pt x="658" y="13"/>
                </a:cubicBezTo>
                <a:cubicBezTo>
                  <a:pt x="658" y="12"/>
                  <a:pt x="656" y="11"/>
                  <a:pt x="656" y="11"/>
                </a:cubicBezTo>
                <a:cubicBezTo>
                  <a:pt x="655" y="11"/>
                  <a:pt x="653" y="9"/>
                  <a:pt x="653" y="9"/>
                </a:cubicBezTo>
                <a:cubicBezTo>
                  <a:pt x="654" y="9"/>
                  <a:pt x="655" y="7"/>
                  <a:pt x="655" y="7"/>
                </a:cubicBezTo>
                <a:cubicBezTo>
                  <a:pt x="656" y="7"/>
                  <a:pt x="657" y="8"/>
                  <a:pt x="657" y="9"/>
                </a:cubicBezTo>
                <a:cubicBezTo>
                  <a:pt x="658" y="9"/>
                  <a:pt x="659" y="10"/>
                  <a:pt x="660" y="10"/>
                </a:cubicBezTo>
                <a:cubicBezTo>
                  <a:pt x="660" y="11"/>
                  <a:pt x="661" y="12"/>
                  <a:pt x="662" y="12"/>
                </a:cubicBezTo>
                <a:cubicBezTo>
                  <a:pt x="662" y="12"/>
                  <a:pt x="663" y="14"/>
                  <a:pt x="664" y="14"/>
                </a:cubicBezTo>
                <a:cubicBezTo>
                  <a:pt x="664" y="14"/>
                  <a:pt x="665" y="12"/>
                  <a:pt x="666" y="11"/>
                </a:cubicBezTo>
                <a:cubicBezTo>
                  <a:pt x="666" y="11"/>
                  <a:pt x="667" y="9"/>
                  <a:pt x="667" y="9"/>
                </a:cubicBezTo>
                <a:cubicBezTo>
                  <a:pt x="668" y="9"/>
                  <a:pt x="669" y="11"/>
                  <a:pt x="670" y="11"/>
                </a:cubicBezTo>
                <a:cubicBezTo>
                  <a:pt x="670" y="11"/>
                  <a:pt x="671" y="13"/>
                  <a:pt x="672" y="13"/>
                </a:cubicBezTo>
                <a:cubicBezTo>
                  <a:pt x="672" y="13"/>
                  <a:pt x="673" y="11"/>
                  <a:pt x="674" y="10"/>
                </a:cubicBezTo>
                <a:cubicBezTo>
                  <a:pt x="674" y="10"/>
                  <a:pt x="675" y="8"/>
                  <a:pt x="675" y="8"/>
                </a:cubicBezTo>
                <a:cubicBezTo>
                  <a:pt x="676" y="8"/>
                  <a:pt x="677" y="9"/>
                  <a:pt x="677" y="10"/>
                </a:cubicBezTo>
                <a:cubicBezTo>
                  <a:pt x="678" y="10"/>
                  <a:pt x="676" y="12"/>
                  <a:pt x="676" y="12"/>
                </a:cubicBezTo>
                <a:cubicBezTo>
                  <a:pt x="675" y="13"/>
                  <a:pt x="674" y="14"/>
                  <a:pt x="674" y="14"/>
                </a:cubicBezTo>
                <a:cubicBezTo>
                  <a:pt x="674" y="15"/>
                  <a:pt x="676" y="16"/>
                  <a:pt x="676" y="16"/>
                </a:cubicBezTo>
                <a:cubicBezTo>
                  <a:pt x="676" y="17"/>
                  <a:pt x="675" y="18"/>
                  <a:pt x="675" y="18"/>
                </a:cubicBezTo>
                <a:cubicBezTo>
                  <a:pt x="675" y="19"/>
                  <a:pt x="677" y="19"/>
                  <a:pt x="677" y="20"/>
                </a:cubicBezTo>
                <a:cubicBezTo>
                  <a:pt x="677" y="21"/>
                  <a:pt x="675" y="22"/>
                  <a:pt x="675" y="22"/>
                </a:cubicBezTo>
                <a:cubicBezTo>
                  <a:pt x="675" y="23"/>
                  <a:pt x="677" y="23"/>
                  <a:pt x="677" y="24"/>
                </a:cubicBezTo>
                <a:cubicBezTo>
                  <a:pt x="677" y="25"/>
                  <a:pt x="676" y="26"/>
                  <a:pt x="676" y="26"/>
                </a:cubicBezTo>
                <a:cubicBezTo>
                  <a:pt x="676" y="27"/>
                  <a:pt x="678" y="27"/>
                  <a:pt x="678" y="28"/>
                </a:cubicBezTo>
                <a:cubicBezTo>
                  <a:pt x="678" y="27"/>
                  <a:pt x="679" y="26"/>
                  <a:pt x="680" y="26"/>
                </a:cubicBezTo>
                <a:cubicBezTo>
                  <a:pt x="680" y="25"/>
                  <a:pt x="681" y="24"/>
                  <a:pt x="681" y="23"/>
                </a:cubicBezTo>
                <a:cubicBezTo>
                  <a:pt x="682" y="23"/>
                  <a:pt x="683" y="22"/>
                  <a:pt x="683" y="21"/>
                </a:cubicBezTo>
                <a:cubicBezTo>
                  <a:pt x="683" y="21"/>
                  <a:pt x="681" y="20"/>
                  <a:pt x="681" y="19"/>
                </a:cubicBezTo>
                <a:cubicBezTo>
                  <a:pt x="681" y="19"/>
                  <a:pt x="683" y="18"/>
                  <a:pt x="682" y="17"/>
                </a:cubicBezTo>
                <a:cubicBezTo>
                  <a:pt x="682" y="17"/>
                  <a:pt x="680" y="16"/>
                  <a:pt x="680" y="16"/>
                </a:cubicBezTo>
                <a:cubicBezTo>
                  <a:pt x="680" y="15"/>
                  <a:pt x="682" y="14"/>
                  <a:pt x="682" y="13"/>
                </a:cubicBezTo>
                <a:cubicBezTo>
                  <a:pt x="682" y="13"/>
                  <a:pt x="680" y="12"/>
                  <a:pt x="680" y="12"/>
                </a:cubicBezTo>
                <a:cubicBezTo>
                  <a:pt x="680" y="11"/>
                  <a:pt x="681" y="9"/>
                  <a:pt x="681" y="9"/>
                </a:cubicBezTo>
                <a:cubicBezTo>
                  <a:pt x="682" y="9"/>
                  <a:pt x="683" y="11"/>
                  <a:pt x="684" y="11"/>
                </a:cubicBezTo>
                <a:cubicBezTo>
                  <a:pt x="684" y="11"/>
                  <a:pt x="685" y="13"/>
                  <a:pt x="686" y="13"/>
                </a:cubicBezTo>
                <a:cubicBezTo>
                  <a:pt x="686" y="13"/>
                  <a:pt x="687" y="10"/>
                  <a:pt x="688" y="11"/>
                </a:cubicBezTo>
                <a:cubicBezTo>
                  <a:pt x="688" y="11"/>
                  <a:pt x="689" y="12"/>
                  <a:pt x="690" y="12"/>
                </a:cubicBezTo>
                <a:cubicBezTo>
                  <a:pt x="691" y="13"/>
                  <a:pt x="691" y="13"/>
                  <a:pt x="692" y="14"/>
                </a:cubicBezTo>
                <a:cubicBezTo>
                  <a:pt x="693" y="14"/>
                  <a:pt x="694" y="15"/>
                  <a:pt x="694" y="16"/>
                </a:cubicBezTo>
                <a:cubicBezTo>
                  <a:pt x="695" y="16"/>
                  <a:pt x="696" y="17"/>
                  <a:pt x="697" y="17"/>
                </a:cubicBezTo>
                <a:cubicBezTo>
                  <a:pt x="697" y="17"/>
                  <a:pt x="698" y="15"/>
                  <a:pt x="698" y="15"/>
                </a:cubicBezTo>
                <a:cubicBezTo>
                  <a:pt x="699" y="15"/>
                  <a:pt x="700" y="17"/>
                  <a:pt x="700" y="17"/>
                </a:cubicBezTo>
                <a:cubicBezTo>
                  <a:pt x="701" y="17"/>
                  <a:pt x="702" y="15"/>
                  <a:pt x="702" y="15"/>
                </a:cubicBezTo>
                <a:cubicBezTo>
                  <a:pt x="702" y="14"/>
                  <a:pt x="700" y="13"/>
                  <a:pt x="700" y="13"/>
                </a:cubicBezTo>
                <a:cubicBezTo>
                  <a:pt x="700" y="12"/>
                  <a:pt x="701" y="11"/>
                  <a:pt x="702" y="11"/>
                </a:cubicBezTo>
                <a:cubicBezTo>
                  <a:pt x="702" y="10"/>
                  <a:pt x="703" y="9"/>
                  <a:pt x="703" y="8"/>
                </a:cubicBezTo>
                <a:cubicBezTo>
                  <a:pt x="705" y="10"/>
                  <a:pt x="706" y="11"/>
                  <a:pt x="708" y="12"/>
                </a:cubicBezTo>
                <a:cubicBezTo>
                  <a:pt x="707" y="13"/>
                  <a:pt x="707" y="13"/>
                  <a:pt x="706" y="14"/>
                </a:cubicBezTo>
                <a:cubicBezTo>
                  <a:pt x="706" y="14"/>
                  <a:pt x="704" y="16"/>
                  <a:pt x="704" y="16"/>
                </a:cubicBezTo>
                <a:cubicBezTo>
                  <a:pt x="704" y="17"/>
                  <a:pt x="706" y="18"/>
                  <a:pt x="707" y="18"/>
                </a:cubicBezTo>
                <a:cubicBezTo>
                  <a:pt x="707" y="18"/>
                  <a:pt x="709" y="19"/>
                  <a:pt x="709" y="20"/>
                </a:cubicBezTo>
                <a:cubicBezTo>
                  <a:pt x="709" y="20"/>
                  <a:pt x="707" y="21"/>
                  <a:pt x="707" y="22"/>
                </a:cubicBezTo>
                <a:cubicBezTo>
                  <a:pt x="707" y="22"/>
                  <a:pt x="709" y="23"/>
                  <a:pt x="709" y="24"/>
                </a:cubicBezTo>
                <a:cubicBezTo>
                  <a:pt x="709" y="24"/>
                  <a:pt x="708" y="25"/>
                  <a:pt x="708" y="26"/>
                </a:cubicBezTo>
                <a:cubicBezTo>
                  <a:pt x="707" y="26"/>
                  <a:pt x="706" y="28"/>
                  <a:pt x="706" y="28"/>
                </a:cubicBezTo>
                <a:cubicBezTo>
                  <a:pt x="706" y="29"/>
                  <a:pt x="708" y="29"/>
                  <a:pt x="708" y="30"/>
                </a:cubicBezTo>
                <a:cubicBezTo>
                  <a:pt x="709" y="28"/>
                  <a:pt x="710" y="27"/>
                  <a:pt x="712" y="25"/>
                </a:cubicBezTo>
                <a:cubicBezTo>
                  <a:pt x="712" y="25"/>
                  <a:pt x="713" y="23"/>
                  <a:pt x="713" y="23"/>
                </a:cubicBezTo>
                <a:cubicBezTo>
                  <a:pt x="713" y="23"/>
                  <a:pt x="711" y="22"/>
                  <a:pt x="711" y="21"/>
                </a:cubicBezTo>
                <a:cubicBezTo>
                  <a:pt x="711" y="21"/>
                  <a:pt x="709" y="20"/>
                  <a:pt x="709" y="20"/>
                </a:cubicBezTo>
                <a:cubicBezTo>
                  <a:pt x="709" y="19"/>
                  <a:pt x="710" y="18"/>
                  <a:pt x="711" y="17"/>
                </a:cubicBezTo>
                <a:cubicBezTo>
                  <a:pt x="711" y="17"/>
                  <a:pt x="712" y="16"/>
                  <a:pt x="712" y="15"/>
                </a:cubicBezTo>
                <a:cubicBezTo>
                  <a:pt x="712" y="15"/>
                  <a:pt x="710" y="14"/>
                  <a:pt x="710" y="14"/>
                </a:cubicBezTo>
                <a:cubicBezTo>
                  <a:pt x="711" y="12"/>
                  <a:pt x="712" y="11"/>
                  <a:pt x="713" y="9"/>
                </a:cubicBezTo>
                <a:cubicBezTo>
                  <a:pt x="714" y="10"/>
                  <a:pt x="715" y="10"/>
                  <a:pt x="716" y="11"/>
                </a:cubicBezTo>
                <a:cubicBezTo>
                  <a:pt x="716" y="11"/>
                  <a:pt x="718" y="12"/>
                  <a:pt x="718" y="12"/>
                </a:cubicBezTo>
                <a:cubicBezTo>
                  <a:pt x="718" y="13"/>
                  <a:pt x="716" y="14"/>
                  <a:pt x="716" y="15"/>
                </a:cubicBezTo>
                <a:cubicBezTo>
                  <a:pt x="716" y="15"/>
                  <a:pt x="714" y="13"/>
                  <a:pt x="714" y="13"/>
                </a:cubicBezTo>
                <a:cubicBezTo>
                  <a:pt x="713" y="13"/>
                  <a:pt x="713" y="15"/>
                  <a:pt x="712" y="15"/>
                </a:cubicBezTo>
                <a:cubicBezTo>
                  <a:pt x="714" y="16"/>
                  <a:pt x="715" y="17"/>
                  <a:pt x="717" y="19"/>
                </a:cubicBezTo>
                <a:cubicBezTo>
                  <a:pt x="717" y="18"/>
                  <a:pt x="718" y="17"/>
                  <a:pt x="718" y="16"/>
                </a:cubicBezTo>
                <a:cubicBezTo>
                  <a:pt x="719" y="16"/>
                  <a:pt x="719" y="15"/>
                  <a:pt x="720" y="14"/>
                </a:cubicBezTo>
                <a:cubicBezTo>
                  <a:pt x="721" y="14"/>
                  <a:pt x="721" y="12"/>
                  <a:pt x="722" y="12"/>
                </a:cubicBezTo>
                <a:cubicBezTo>
                  <a:pt x="722" y="12"/>
                  <a:pt x="724" y="14"/>
                  <a:pt x="724" y="14"/>
                </a:cubicBezTo>
                <a:cubicBezTo>
                  <a:pt x="724" y="13"/>
                  <a:pt x="726" y="12"/>
                  <a:pt x="726" y="11"/>
                </a:cubicBezTo>
                <a:cubicBezTo>
                  <a:pt x="726" y="11"/>
                  <a:pt x="723" y="10"/>
                  <a:pt x="724" y="10"/>
                </a:cubicBezTo>
                <a:cubicBezTo>
                  <a:pt x="724" y="9"/>
                  <a:pt x="725" y="8"/>
                  <a:pt x="725" y="7"/>
                </a:cubicBezTo>
                <a:cubicBezTo>
                  <a:pt x="726" y="7"/>
                  <a:pt x="727" y="9"/>
                  <a:pt x="727" y="9"/>
                </a:cubicBezTo>
                <a:cubicBezTo>
                  <a:pt x="728" y="10"/>
                  <a:pt x="730" y="10"/>
                  <a:pt x="730" y="11"/>
                </a:cubicBezTo>
                <a:cubicBezTo>
                  <a:pt x="730" y="11"/>
                  <a:pt x="728" y="13"/>
                  <a:pt x="728" y="13"/>
                </a:cubicBezTo>
                <a:cubicBezTo>
                  <a:pt x="727" y="14"/>
                  <a:pt x="727" y="15"/>
                  <a:pt x="726" y="15"/>
                </a:cubicBezTo>
                <a:cubicBezTo>
                  <a:pt x="726" y="15"/>
                  <a:pt x="725" y="14"/>
                  <a:pt x="724" y="14"/>
                </a:cubicBezTo>
                <a:cubicBezTo>
                  <a:pt x="724" y="14"/>
                  <a:pt x="722" y="16"/>
                  <a:pt x="722" y="16"/>
                </a:cubicBezTo>
                <a:cubicBezTo>
                  <a:pt x="722" y="16"/>
                  <a:pt x="725" y="17"/>
                  <a:pt x="725" y="18"/>
                </a:cubicBezTo>
                <a:cubicBezTo>
                  <a:pt x="725" y="18"/>
                  <a:pt x="723" y="19"/>
                  <a:pt x="723" y="20"/>
                </a:cubicBezTo>
                <a:cubicBezTo>
                  <a:pt x="724" y="20"/>
                  <a:pt x="724" y="21"/>
                  <a:pt x="725" y="22"/>
                </a:cubicBezTo>
                <a:cubicBezTo>
                  <a:pt x="726" y="22"/>
                  <a:pt x="727" y="23"/>
                  <a:pt x="727" y="23"/>
                </a:cubicBezTo>
                <a:cubicBezTo>
                  <a:pt x="728" y="23"/>
                  <a:pt x="729" y="21"/>
                  <a:pt x="729" y="21"/>
                </a:cubicBezTo>
                <a:cubicBezTo>
                  <a:pt x="730" y="20"/>
                  <a:pt x="730" y="19"/>
                  <a:pt x="731" y="19"/>
                </a:cubicBezTo>
                <a:cubicBezTo>
                  <a:pt x="731" y="18"/>
                  <a:pt x="732" y="17"/>
                  <a:pt x="732" y="17"/>
                </a:cubicBezTo>
                <a:cubicBezTo>
                  <a:pt x="733" y="16"/>
                  <a:pt x="734" y="14"/>
                  <a:pt x="734" y="14"/>
                </a:cubicBezTo>
                <a:cubicBezTo>
                  <a:pt x="735" y="14"/>
                  <a:pt x="736" y="16"/>
                  <a:pt x="736" y="16"/>
                </a:cubicBezTo>
                <a:cubicBezTo>
                  <a:pt x="737" y="16"/>
                  <a:pt x="738" y="17"/>
                  <a:pt x="739" y="18"/>
                </a:cubicBezTo>
                <a:cubicBezTo>
                  <a:pt x="739" y="18"/>
                  <a:pt x="737" y="20"/>
                  <a:pt x="737" y="20"/>
                </a:cubicBezTo>
                <a:cubicBezTo>
                  <a:pt x="737" y="20"/>
                  <a:pt x="739" y="22"/>
                  <a:pt x="739" y="22"/>
                </a:cubicBezTo>
                <a:cubicBezTo>
                  <a:pt x="739" y="21"/>
                  <a:pt x="741" y="20"/>
                  <a:pt x="741" y="19"/>
                </a:cubicBezTo>
                <a:cubicBezTo>
                  <a:pt x="741" y="19"/>
                  <a:pt x="739" y="18"/>
                  <a:pt x="739" y="18"/>
                </a:cubicBezTo>
                <a:cubicBezTo>
                  <a:pt x="739" y="17"/>
                  <a:pt x="740" y="16"/>
                  <a:pt x="740" y="15"/>
                </a:cubicBezTo>
                <a:cubicBezTo>
                  <a:pt x="741" y="15"/>
                  <a:pt x="742" y="14"/>
                  <a:pt x="742" y="13"/>
                </a:cubicBezTo>
                <a:cubicBezTo>
                  <a:pt x="742" y="13"/>
                  <a:pt x="744" y="12"/>
                  <a:pt x="744" y="11"/>
                </a:cubicBezTo>
                <a:cubicBezTo>
                  <a:pt x="744" y="11"/>
                  <a:pt x="741" y="10"/>
                  <a:pt x="742" y="9"/>
                </a:cubicBezTo>
                <a:cubicBezTo>
                  <a:pt x="742" y="9"/>
                  <a:pt x="743" y="8"/>
                  <a:pt x="743" y="7"/>
                </a:cubicBezTo>
                <a:cubicBezTo>
                  <a:pt x="744" y="6"/>
                  <a:pt x="744" y="5"/>
                  <a:pt x="745" y="5"/>
                </a:cubicBezTo>
                <a:cubicBezTo>
                  <a:pt x="745" y="5"/>
                  <a:pt x="747" y="7"/>
                  <a:pt x="747" y="7"/>
                </a:cubicBezTo>
                <a:cubicBezTo>
                  <a:pt x="748" y="6"/>
                  <a:pt x="748" y="5"/>
                  <a:pt x="749" y="4"/>
                </a:cubicBezTo>
                <a:cubicBezTo>
                  <a:pt x="750" y="5"/>
                  <a:pt x="750" y="5"/>
                  <a:pt x="751" y="6"/>
                </a:cubicBezTo>
                <a:cubicBezTo>
                  <a:pt x="752" y="7"/>
                  <a:pt x="753" y="7"/>
                  <a:pt x="753" y="8"/>
                </a:cubicBezTo>
                <a:cubicBezTo>
                  <a:pt x="754" y="8"/>
                  <a:pt x="755" y="9"/>
                  <a:pt x="756" y="9"/>
                </a:cubicBezTo>
                <a:cubicBezTo>
                  <a:pt x="756" y="10"/>
                  <a:pt x="754" y="11"/>
                  <a:pt x="754" y="12"/>
                </a:cubicBezTo>
                <a:cubicBezTo>
                  <a:pt x="754" y="12"/>
                  <a:pt x="756" y="13"/>
                  <a:pt x="756" y="13"/>
                </a:cubicBezTo>
                <a:cubicBezTo>
                  <a:pt x="756" y="14"/>
                  <a:pt x="758" y="15"/>
                  <a:pt x="758" y="15"/>
                </a:cubicBezTo>
                <a:cubicBezTo>
                  <a:pt x="758" y="15"/>
                  <a:pt x="756" y="17"/>
                  <a:pt x="757" y="17"/>
                </a:cubicBezTo>
                <a:cubicBezTo>
                  <a:pt x="757" y="18"/>
                  <a:pt x="758" y="19"/>
                  <a:pt x="759" y="19"/>
                </a:cubicBezTo>
                <a:cubicBezTo>
                  <a:pt x="759" y="19"/>
                  <a:pt x="760" y="17"/>
                  <a:pt x="761" y="17"/>
                </a:cubicBezTo>
                <a:cubicBezTo>
                  <a:pt x="761" y="17"/>
                  <a:pt x="762" y="18"/>
                  <a:pt x="763" y="18"/>
                </a:cubicBezTo>
                <a:cubicBezTo>
                  <a:pt x="763" y="18"/>
                  <a:pt x="765" y="20"/>
                  <a:pt x="765" y="20"/>
                </a:cubicBezTo>
                <a:cubicBezTo>
                  <a:pt x="766" y="20"/>
                  <a:pt x="766" y="19"/>
                  <a:pt x="767" y="18"/>
                </a:cubicBezTo>
                <a:cubicBezTo>
                  <a:pt x="767" y="17"/>
                  <a:pt x="768" y="16"/>
                  <a:pt x="768" y="16"/>
                </a:cubicBezTo>
                <a:cubicBezTo>
                  <a:pt x="769" y="15"/>
                  <a:pt x="770" y="14"/>
                  <a:pt x="770" y="13"/>
                </a:cubicBezTo>
                <a:cubicBezTo>
                  <a:pt x="771" y="13"/>
                  <a:pt x="771" y="12"/>
                  <a:pt x="772" y="11"/>
                </a:cubicBezTo>
                <a:cubicBezTo>
                  <a:pt x="772" y="11"/>
                  <a:pt x="774" y="13"/>
                  <a:pt x="774" y="13"/>
                </a:cubicBezTo>
                <a:cubicBezTo>
                  <a:pt x="775" y="13"/>
                  <a:pt x="775" y="11"/>
                  <a:pt x="776" y="11"/>
                </a:cubicBezTo>
                <a:cubicBezTo>
                  <a:pt x="776" y="11"/>
                  <a:pt x="778" y="13"/>
                  <a:pt x="778" y="12"/>
                </a:cubicBezTo>
                <a:cubicBezTo>
                  <a:pt x="779" y="12"/>
                  <a:pt x="779" y="11"/>
                  <a:pt x="780" y="10"/>
                </a:cubicBezTo>
                <a:cubicBezTo>
                  <a:pt x="780" y="10"/>
                  <a:pt x="781" y="8"/>
                  <a:pt x="781" y="8"/>
                </a:cubicBezTo>
                <a:cubicBezTo>
                  <a:pt x="782" y="8"/>
                  <a:pt x="783" y="9"/>
                  <a:pt x="784" y="10"/>
                </a:cubicBezTo>
                <a:cubicBezTo>
                  <a:pt x="784" y="10"/>
                  <a:pt x="785" y="11"/>
                  <a:pt x="786" y="11"/>
                </a:cubicBezTo>
                <a:cubicBezTo>
                  <a:pt x="786" y="11"/>
                  <a:pt x="787" y="9"/>
                  <a:pt x="788" y="9"/>
                </a:cubicBezTo>
                <a:cubicBezTo>
                  <a:pt x="788" y="9"/>
                  <a:pt x="790" y="11"/>
                  <a:pt x="790" y="11"/>
                </a:cubicBezTo>
                <a:cubicBezTo>
                  <a:pt x="790" y="11"/>
                  <a:pt x="788" y="13"/>
                  <a:pt x="788" y="13"/>
                </a:cubicBezTo>
                <a:cubicBezTo>
                  <a:pt x="788" y="13"/>
                  <a:pt x="786" y="11"/>
                  <a:pt x="786" y="11"/>
                </a:cubicBezTo>
                <a:cubicBezTo>
                  <a:pt x="785" y="11"/>
                  <a:pt x="784" y="13"/>
                  <a:pt x="784" y="14"/>
                </a:cubicBezTo>
                <a:cubicBezTo>
                  <a:pt x="784" y="14"/>
                  <a:pt x="783" y="15"/>
                  <a:pt x="782" y="16"/>
                </a:cubicBezTo>
                <a:cubicBezTo>
                  <a:pt x="782" y="17"/>
                  <a:pt x="781" y="17"/>
                  <a:pt x="781" y="18"/>
                </a:cubicBezTo>
                <a:cubicBezTo>
                  <a:pt x="780" y="19"/>
                  <a:pt x="780" y="20"/>
                  <a:pt x="779" y="20"/>
                </a:cubicBezTo>
                <a:cubicBezTo>
                  <a:pt x="781" y="21"/>
                  <a:pt x="782" y="23"/>
                  <a:pt x="784" y="24"/>
                </a:cubicBezTo>
                <a:cubicBezTo>
                  <a:pt x="784" y="23"/>
                  <a:pt x="785" y="22"/>
                  <a:pt x="785" y="21"/>
                </a:cubicBezTo>
                <a:cubicBezTo>
                  <a:pt x="785" y="21"/>
                  <a:pt x="787" y="19"/>
                  <a:pt x="787" y="19"/>
                </a:cubicBezTo>
                <a:cubicBezTo>
                  <a:pt x="788" y="19"/>
                  <a:pt x="789" y="21"/>
                  <a:pt x="789" y="21"/>
                </a:cubicBezTo>
                <a:cubicBezTo>
                  <a:pt x="790" y="21"/>
                  <a:pt x="790" y="19"/>
                  <a:pt x="791" y="19"/>
                </a:cubicBezTo>
                <a:cubicBezTo>
                  <a:pt x="791" y="19"/>
                  <a:pt x="793" y="21"/>
                  <a:pt x="793" y="20"/>
                </a:cubicBezTo>
                <a:cubicBezTo>
                  <a:pt x="794" y="20"/>
                  <a:pt x="794" y="19"/>
                  <a:pt x="795" y="18"/>
                </a:cubicBezTo>
                <a:cubicBezTo>
                  <a:pt x="795" y="17"/>
                  <a:pt x="796" y="17"/>
                  <a:pt x="797" y="16"/>
                </a:cubicBezTo>
                <a:cubicBezTo>
                  <a:pt x="797" y="15"/>
                  <a:pt x="798" y="14"/>
                  <a:pt x="798" y="14"/>
                </a:cubicBezTo>
                <a:cubicBezTo>
                  <a:pt x="799" y="13"/>
                  <a:pt x="799" y="12"/>
                  <a:pt x="800" y="11"/>
                </a:cubicBezTo>
                <a:cubicBezTo>
                  <a:pt x="800" y="11"/>
                  <a:pt x="802" y="13"/>
                  <a:pt x="802" y="13"/>
                </a:cubicBezTo>
                <a:cubicBezTo>
                  <a:pt x="803" y="13"/>
                  <a:pt x="803" y="11"/>
                  <a:pt x="804" y="11"/>
                </a:cubicBezTo>
                <a:cubicBezTo>
                  <a:pt x="805" y="12"/>
                  <a:pt x="805" y="12"/>
                  <a:pt x="806" y="13"/>
                </a:cubicBezTo>
                <a:cubicBezTo>
                  <a:pt x="806" y="13"/>
                  <a:pt x="808" y="14"/>
                  <a:pt x="808" y="14"/>
                </a:cubicBezTo>
                <a:cubicBezTo>
                  <a:pt x="808" y="15"/>
                  <a:pt x="806" y="16"/>
                  <a:pt x="807" y="17"/>
                </a:cubicBezTo>
                <a:cubicBezTo>
                  <a:pt x="807" y="17"/>
                  <a:pt x="808" y="18"/>
                  <a:pt x="809" y="18"/>
                </a:cubicBezTo>
                <a:cubicBezTo>
                  <a:pt x="810" y="19"/>
                  <a:pt x="810" y="19"/>
                  <a:pt x="811" y="20"/>
                </a:cubicBezTo>
                <a:cubicBezTo>
                  <a:pt x="812" y="20"/>
                  <a:pt x="812" y="18"/>
                  <a:pt x="813" y="18"/>
                </a:cubicBezTo>
                <a:cubicBezTo>
                  <a:pt x="813" y="18"/>
                  <a:pt x="815" y="20"/>
                  <a:pt x="815" y="19"/>
                </a:cubicBezTo>
                <a:cubicBezTo>
                  <a:pt x="815" y="19"/>
                  <a:pt x="817" y="17"/>
                  <a:pt x="817" y="17"/>
                </a:cubicBezTo>
                <a:cubicBezTo>
                  <a:pt x="817" y="17"/>
                  <a:pt x="815" y="15"/>
                  <a:pt x="814" y="16"/>
                </a:cubicBezTo>
                <a:cubicBezTo>
                  <a:pt x="814" y="16"/>
                  <a:pt x="813" y="18"/>
                  <a:pt x="813" y="18"/>
                </a:cubicBezTo>
                <a:cubicBezTo>
                  <a:pt x="812" y="17"/>
                  <a:pt x="811" y="16"/>
                  <a:pt x="811" y="16"/>
                </a:cubicBezTo>
                <a:cubicBezTo>
                  <a:pt x="811" y="16"/>
                  <a:pt x="812" y="14"/>
                  <a:pt x="812" y="14"/>
                </a:cubicBezTo>
                <a:cubicBezTo>
                  <a:pt x="813" y="13"/>
                  <a:pt x="813" y="12"/>
                  <a:pt x="814" y="12"/>
                </a:cubicBezTo>
                <a:cubicBezTo>
                  <a:pt x="814" y="11"/>
                  <a:pt x="815" y="9"/>
                  <a:pt x="816" y="9"/>
                </a:cubicBezTo>
                <a:cubicBezTo>
                  <a:pt x="816" y="9"/>
                  <a:pt x="817" y="11"/>
                  <a:pt x="818" y="11"/>
                </a:cubicBezTo>
                <a:cubicBezTo>
                  <a:pt x="818" y="11"/>
                  <a:pt x="816" y="13"/>
                  <a:pt x="816" y="13"/>
                </a:cubicBezTo>
                <a:cubicBezTo>
                  <a:pt x="816" y="14"/>
                  <a:pt x="818" y="15"/>
                  <a:pt x="818" y="15"/>
                </a:cubicBezTo>
                <a:cubicBezTo>
                  <a:pt x="819" y="16"/>
                  <a:pt x="820" y="16"/>
                  <a:pt x="821" y="17"/>
                </a:cubicBezTo>
                <a:cubicBezTo>
                  <a:pt x="821" y="16"/>
                  <a:pt x="822" y="15"/>
                  <a:pt x="822" y="14"/>
                </a:cubicBezTo>
                <a:cubicBezTo>
                  <a:pt x="823" y="14"/>
                  <a:pt x="824" y="13"/>
                  <a:pt x="824" y="12"/>
                </a:cubicBezTo>
                <a:cubicBezTo>
                  <a:pt x="824" y="12"/>
                  <a:pt x="822" y="11"/>
                  <a:pt x="822" y="11"/>
                </a:cubicBezTo>
                <a:cubicBezTo>
                  <a:pt x="822" y="10"/>
                  <a:pt x="823" y="9"/>
                  <a:pt x="824" y="8"/>
                </a:cubicBezTo>
                <a:cubicBezTo>
                  <a:pt x="824" y="8"/>
                  <a:pt x="825" y="7"/>
                  <a:pt x="825" y="6"/>
                </a:cubicBezTo>
                <a:cubicBezTo>
                  <a:pt x="825" y="5"/>
                  <a:pt x="827" y="4"/>
                  <a:pt x="827" y="4"/>
                </a:cubicBezTo>
                <a:cubicBezTo>
                  <a:pt x="827" y="5"/>
                  <a:pt x="829" y="5"/>
                  <a:pt x="829" y="6"/>
                </a:cubicBezTo>
                <a:cubicBezTo>
                  <a:pt x="829" y="6"/>
                  <a:pt x="827" y="7"/>
                  <a:pt x="827" y="8"/>
                </a:cubicBezTo>
                <a:cubicBezTo>
                  <a:pt x="828" y="8"/>
                  <a:pt x="830" y="9"/>
                  <a:pt x="830" y="9"/>
                </a:cubicBezTo>
                <a:cubicBezTo>
                  <a:pt x="830" y="10"/>
                  <a:pt x="828" y="11"/>
                  <a:pt x="828" y="12"/>
                </a:cubicBezTo>
                <a:cubicBezTo>
                  <a:pt x="827" y="12"/>
                  <a:pt x="827" y="13"/>
                  <a:pt x="826" y="14"/>
                </a:cubicBezTo>
                <a:cubicBezTo>
                  <a:pt x="826" y="14"/>
                  <a:pt x="825" y="16"/>
                  <a:pt x="825" y="16"/>
                </a:cubicBezTo>
                <a:cubicBezTo>
                  <a:pt x="825" y="16"/>
                  <a:pt x="827" y="18"/>
                  <a:pt x="827" y="18"/>
                </a:cubicBezTo>
                <a:cubicBezTo>
                  <a:pt x="827" y="18"/>
                  <a:pt x="828" y="16"/>
                  <a:pt x="829" y="16"/>
                </a:cubicBezTo>
                <a:cubicBezTo>
                  <a:pt x="829" y="16"/>
                  <a:pt x="830" y="17"/>
                  <a:pt x="831" y="17"/>
                </a:cubicBezTo>
                <a:cubicBezTo>
                  <a:pt x="831" y="18"/>
                  <a:pt x="832" y="18"/>
                  <a:pt x="833" y="19"/>
                </a:cubicBezTo>
                <a:cubicBezTo>
                  <a:pt x="833" y="19"/>
                  <a:pt x="831" y="21"/>
                  <a:pt x="831" y="21"/>
                </a:cubicBezTo>
                <a:cubicBezTo>
                  <a:pt x="831" y="22"/>
                  <a:pt x="834" y="22"/>
                  <a:pt x="834" y="23"/>
                </a:cubicBezTo>
                <a:cubicBezTo>
                  <a:pt x="833" y="24"/>
                  <a:pt x="832" y="24"/>
                  <a:pt x="832" y="25"/>
                </a:cubicBezTo>
                <a:cubicBezTo>
                  <a:pt x="832" y="26"/>
                  <a:pt x="834" y="26"/>
                  <a:pt x="834" y="27"/>
                </a:cubicBezTo>
                <a:cubicBezTo>
                  <a:pt x="834" y="27"/>
                  <a:pt x="833" y="29"/>
                  <a:pt x="832" y="29"/>
                </a:cubicBezTo>
                <a:cubicBezTo>
                  <a:pt x="832" y="29"/>
                  <a:pt x="831" y="31"/>
                  <a:pt x="831" y="31"/>
                </a:cubicBezTo>
                <a:cubicBezTo>
                  <a:pt x="831" y="32"/>
                  <a:pt x="833" y="32"/>
                  <a:pt x="833" y="33"/>
                </a:cubicBezTo>
                <a:cubicBezTo>
                  <a:pt x="833" y="32"/>
                  <a:pt x="834" y="32"/>
                  <a:pt x="835" y="31"/>
                </a:cubicBezTo>
                <a:cubicBezTo>
                  <a:pt x="835" y="30"/>
                  <a:pt x="836" y="29"/>
                  <a:pt x="836" y="29"/>
                </a:cubicBezTo>
                <a:cubicBezTo>
                  <a:pt x="836" y="28"/>
                  <a:pt x="838" y="27"/>
                  <a:pt x="838" y="26"/>
                </a:cubicBezTo>
                <a:cubicBezTo>
                  <a:pt x="838" y="26"/>
                  <a:pt x="836" y="25"/>
                  <a:pt x="836" y="25"/>
                </a:cubicBezTo>
                <a:cubicBezTo>
                  <a:pt x="836" y="24"/>
                  <a:pt x="837" y="23"/>
                  <a:pt x="837" y="22"/>
                </a:cubicBezTo>
                <a:cubicBezTo>
                  <a:pt x="838" y="22"/>
                  <a:pt x="839" y="20"/>
                  <a:pt x="839" y="20"/>
                </a:cubicBezTo>
                <a:cubicBezTo>
                  <a:pt x="839" y="20"/>
                  <a:pt x="841" y="22"/>
                  <a:pt x="841" y="22"/>
                </a:cubicBezTo>
                <a:cubicBezTo>
                  <a:pt x="842" y="21"/>
                  <a:pt x="843" y="20"/>
                  <a:pt x="843" y="20"/>
                </a:cubicBezTo>
                <a:cubicBezTo>
                  <a:pt x="843" y="19"/>
                  <a:pt x="841" y="19"/>
                  <a:pt x="841" y="18"/>
                </a:cubicBezTo>
                <a:cubicBezTo>
                  <a:pt x="841" y="17"/>
                  <a:pt x="843" y="16"/>
                  <a:pt x="843" y="16"/>
                </a:cubicBezTo>
                <a:cubicBezTo>
                  <a:pt x="842" y="15"/>
                  <a:pt x="840" y="15"/>
                  <a:pt x="840" y="14"/>
                </a:cubicBezTo>
                <a:cubicBezTo>
                  <a:pt x="840" y="14"/>
                  <a:pt x="842" y="12"/>
                  <a:pt x="842" y="12"/>
                </a:cubicBezTo>
                <a:cubicBezTo>
                  <a:pt x="842" y="12"/>
                  <a:pt x="844" y="10"/>
                  <a:pt x="844" y="10"/>
                </a:cubicBezTo>
                <a:cubicBezTo>
                  <a:pt x="844" y="9"/>
                  <a:pt x="842" y="9"/>
                  <a:pt x="842" y="8"/>
                </a:cubicBezTo>
                <a:cubicBezTo>
                  <a:pt x="843" y="6"/>
                  <a:pt x="844" y="5"/>
                  <a:pt x="845" y="3"/>
                </a:cubicBezTo>
                <a:cubicBezTo>
                  <a:pt x="846" y="5"/>
                  <a:pt x="848" y="6"/>
                  <a:pt x="849" y="7"/>
                </a:cubicBezTo>
                <a:cubicBezTo>
                  <a:pt x="849" y="8"/>
                  <a:pt x="848" y="8"/>
                  <a:pt x="848" y="9"/>
                </a:cubicBezTo>
                <a:cubicBezTo>
                  <a:pt x="848" y="10"/>
                  <a:pt x="850" y="10"/>
                  <a:pt x="850" y="11"/>
                </a:cubicBezTo>
                <a:cubicBezTo>
                  <a:pt x="850" y="11"/>
                  <a:pt x="848" y="13"/>
                  <a:pt x="848" y="13"/>
                </a:cubicBezTo>
                <a:cubicBezTo>
                  <a:pt x="848" y="14"/>
                  <a:pt x="850" y="14"/>
                  <a:pt x="850" y="15"/>
                </a:cubicBezTo>
                <a:cubicBezTo>
                  <a:pt x="851" y="15"/>
                  <a:pt x="852" y="16"/>
                  <a:pt x="853" y="16"/>
                </a:cubicBezTo>
                <a:cubicBezTo>
                  <a:pt x="853" y="17"/>
                  <a:pt x="855" y="18"/>
                  <a:pt x="855" y="18"/>
                </a:cubicBezTo>
                <a:cubicBezTo>
                  <a:pt x="855" y="18"/>
                  <a:pt x="853" y="20"/>
                  <a:pt x="853" y="20"/>
                </a:cubicBezTo>
                <a:cubicBezTo>
                  <a:pt x="853" y="21"/>
                  <a:pt x="851" y="22"/>
                  <a:pt x="851" y="23"/>
                </a:cubicBezTo>
                <a:cubicBezTo>
                  <a:pt x="852" y="23"/>
                  <a:pt x="853" y="24"/>
                  <a:pt x="854" y="24"/>
                </a:cubicBezTo>
                <a:cubicBezTo>
                  <a:pt x="854" y="24"/>
                  <a:pt x="855" y="23"/>
                  <a:pt x="855" y="22"/>
                </a:cubicBezTo>
                <a:cubicBezTo>
                  <a:pt x="856" y="22"/>
                  <a:pt x="857" y="20"/>
                  <a:pt x="857" y="20"/>
                </a:cubicBezTo>
                <a:cubicBezTo>
                  <a:pt x="857" y="19"/>
                  <a:pt x="855" y="19"/>
                  <a:pt x="855" y="18"/>
                </a:cubicBezTo>
                <a:cubicBezTo>
                  <a:pt x="855" y="17"/>
                  <a:pt x="857" y="17"/>
                  <a:pt x="857" y="16"/>
                </a:cubicBezTo>
                <a:cubicBezTo>
                  <a:pt x="857" y="15"/>
                  <a:pt x="854" y="15"/>
                  <a:pt x="854" y="14"/>
                </a:cubicBezTo>
                <a:cubicBezTo>
                  <a:pt x="854" y="14"/>
                  <a:pt x="856" y="13"/>
                  <a:pt x="856" y="12"/>
                </a:cubicBezTo>
                <a:cubicBezTo>
                  <a:pt x="856" y="11"/>
                  <a:pt x="854" y="11"/>
                  <a:pt x="854" y="10"/>
                </a:cubicBezTo>
                <a:cubicBezTo>
                  <a:pt x="854" y="10"/>
                  <a:pt x="856" y="9"/>
                  <a:pt x="856" y="8"/>
                </a:cubicBezTo>
                <a:cubicBezTo>
                  <a:pt x="855" y="7"/>
                  <a:pt x="853" y="7"/>
                  <a:pt x="853" y="6"/>
                </a:cubicBezTo>
                <a:cubicBezTo>
                  <a:pt x="853" y="6"/>
                  <a:pt x="855" y="4"/>
                  <a:pt x="855" y="4"/>
                </a:cubicBezTo>
                <a:cubicBezTo>
                  <a:pt x="856" y="4"/>
                  <a:pt x="857" y="6"/>
                  <a:pt x="857" y="6"/>
                </a:cubicBezTo>
                <a:cubicBezTo>
                  <a:pt x="857" y="6"/>
                  <a:pt x="859" y="7"/>
                  <a:pt x="859" y="7"/>
                </a:cubicBezTo>
                <a:cubicBezTo>
                  <a:pt x="860" y="8"/>
                  <a:pt x="858" y="9"/>
                  <a:pt x="858" y="10"/>
                </a:cubicBezTo>
                <a:cubicBezTo>
                  <a:pt x="858" y="10"/>
                  <a:pt x="860" y="11"/>
                  <a:pt x="860" y="11"/>
                </a:cubicBezTo>
                <a:cubicBezTo>
                  <a:pt x="860" y="12"/>
                  <a:pt x="859" y="13"/>
                  <a:pt x="858" y="14"/>
                </a:cubicBezTo>
                <a:cubicBezTo>
                  <a:pt x="858" y="14"/>
                  <a:pt x="857" y="16"/>
                  <a:pt x="857" y="16"/>
                </a:cubicBezTo>
                <a:cubicBezTo>
                  <a:pt x="857" y="16"/>
                  <a:pt x="859" y="18"/>
                  <a:pt x="859" y="18"/>
                </a:cubicBezTo>
                <a:cubicBezTo>
                  <a:pt x="859" y="18"/>
                  <a:pt x="860" y="16"/>
                  <a:pt x="861" y="15"/>
                </a:cubicBezTo>
                <a:cubicBezTo>
                  <a:pt x="861" y="15"/>
                  <a:pt x="862" y="13"/>
                  <a:pt x="862" y="13"/>
                </a:cubicBezTo>
                <a:cubicBezTo>
                  <a:pt x="862" y="13"/>
                  <a:pt x="864" y="15"/>
                  <a:pt x="864" y="15"/>
                </a:cubicBezTo>
                <a:cubicBezTo>
                  <a:pt x="865" y="15"/>
                  <a:pt x="863" y="17"/>
                  <a:pt x="863" y="17"/>
                </a:cubicBezTo>
                <a:cubicBezTo>
                  <a:pt x="863" y="18"/>
                  <a:pt x="865" y="18"/>
                  <a:pt x="865" y="19"/>
                </a:cubicBezTo>
                <a:cubicBezTo>
                  <a:pt x="865" y="19"/>
                  <a:pt x="863" y="20"/>
                  <a:pt x="863" y="21"/>
                </a:cubicBezTo>
                <a:cubicBezTo>
                  <a:pt x="863" y="21"/>
                  <a:pt x="865" y="22"/>
                  <a:pt x="866" y="23"/>
                </a:cubicBezTo>
                <a:cubicBezTo>
                  <a:pt x="866" y="23"/>
                  <a:pt x="867" y="24"/>
                  <a:pt x="868" y="24"/>
                </a:cubicBezTo>
                <a:cubicBezTo>
                  <a:pt x="869" y="23"/>
                  <a:pt x="870" y="21"/>
                  <a:pt x="871" y="20"/>
                </a:cubicBezTo>
                <a:cubicBezTo>
                  <a:pt x="872" y="19"/>
                  <a:pt x="872" y="18"/>
                  <a:pt x="873" y="18"/>
                </a:cubicBezTo>
                <a:cubicBezTo>
                  <a:pt x="874" y="16"/>
                  <a:pt x="875" y="15"/>
                  <a:pt x="876" y="13"/>
                </a:cubicBezTo>
                <a:cubicBezTo>
                  <a:pt x="877" y="12"/>
                  <a:pt x="877" y="12"/>
                  <a:pt x="878" y="11"/>
                </a:cubicBezTo>
                <a:cubicBezTo>
                  <a:pt x="879" y="12"/>
                  <a:pt x="881" y="13"/>
                  <a:pt x="882" y="14"/>
                </a:cubicBezTo>
                <a:cubicBezTo>
                  <a:pt x="882" y="15"/>
                  <a:pt x="881" y="16"/>
                  <a:pt x="881" y="17"/>
                </a:cubicBezTo>
                <a:cubicBezTo>
                  <a:pt x="881" y="17"/>
                  <a:pt x="879" y="19"/>
                  <a:pt x="879" y="19"/>
                </a:cubicBezTo>
                <a:cubicBezTo>
                  <a:pt x="879" y="19"/>
                  <a:pt x="881" y="20"/>
                  <a:pt x="881" y="21"/>
                </a:cubicBezTo>
                <a:cubicBezTo>
                  <a:pt x="882" y="21"/>
                  <a:pt x="883" y="22"/>
                  <a:pt x="884" y="22"/>
                </a:cubicBezTo>
                <a:cubicBezTo>
                  <a:pt x="884" y="22"/>
                  <a:pt x="885" y="20"/>
                  <a:pt x="885" y="20"/>
                </a:cubicBezTo>
                <a:cubicBezTo>
                  <a:pt x="885" y="20"/>
                  <a:pt x="887" y="22"/>
                  <a:pt x="887" y="22"/>
                </a:cubicBezTo>
                <a:cubicBezTo>
                  <a:pt x="888" y="21"/>
                  <a:pt x="889" y="20"/>
                  <a:pt x="889" y="20"/>
                </a:cubicBezTo>
                <a:cubicBezTo>
                  <a:pt x="889" y="19"/>
                  <a:pt x="887" y="18"/>
                  <a:pt x="887" y="18"/>
                </a:cubicBezTo>
                <a:cubicBezTo>
                  <a:pt x="887" y="17"/>
                  <a:pt x="889" y="16"/>
                  <a:pt x="889" y="16"/>
                </a:cubicBezTo>
                <a:cubicBezTo>
                  <a:pt x="889" y="15"/>
                  <a:pt x="886" y="14"/>
                  <a:pt x="886" y="14"/>
                </a:cubicBezTo>
                <a:cubicBezTo>
                  <a:pt x="886" y="14"/>
                  <a:pt x="888" y="12"/>
                  <a:pt x="888" y="12"/>
                </a:cubicBezTo>
                <a:cubicBezTo>
                  <a:pt x="889" y="11"/>
                  <a:pt x="889" y="10"/>
                  <a:pt x="890" y="9"/>
                </a:cubicBezTo>
                <a:cubicBezTo>
                  <a:pt x="890" y="10"/>
                  <a:pt x="892" y="11"/>
                  <a:pt x="892" y="11"/>
                </a:cubicBezTo>
                <a:cubicBezTo>
                  <a:pt x="892" y="12"/>
                  <a:pt x="890" y="13"/>
                  <a:pt x="890" y="13"/>
                </a:cubicBezTo>
                <a:cubicBezTo>
                  <a:pt x="891" y="14"/>
                  <a:pt x="892" y="14"/>
                  <a:pt x="893" y="15"/>
                </a:cubicBezTo>
                <a:cubicBezTo>
                  <a:pt x="893" y="15"/>
                  <a:pt x="891" y="17"/>
                  <a:pt x="891" y="17"/>
                </a:cubicBezTo>
                <a:cubicBezTo>
                  <a:pt x="891" y="17"/>
                  <a:pt x="893" y="19"/>
                  <a:pt x="893" y="19"/>
                </a:cubicBezTo>
                <a:cubicBezTo>
                  <a:pt x="893" y="19"/>
                  <a:pt x="895" y="17"/>
                  <a:pt x="895" y="17"/>
                </a:cubicBezTo>
                <a:cubicBezTo>
                  <a:pt x="895" y="17"/>
                  <a:pt x="896" y="15"/>
                  <a:pt x="896" y="15"/>
                </a:cubicBezTo>
                <a:cubicBezTo>
                  <a:pt x="897" y="15"/>
                  <a:pt x="898" y="16"/>
                  <a:pt x="899" y="16"/>
                </a:cubicBezTo>
                <a:cubicBezTo>
                  <a:pt x="899" y="17"/>
                  <a:pt x="901" y="17"/>
                  <a:pt x="901" y="18"/>
                </a:cubicBezTo>
                <a:cubicBezTo>
                  <a:pt x="901" y="18"/>
                  <a:pt x="899" y="20"/>
                  <a:pt x="899" y="20"/>
                </a:cubicBezTo>
                <a:cubicBezTo>
                  <a:pt x="899" y="20"/>
                  <a:pt x="901" y="22"/>
                  <a:pt x="901" y="22"/>
                </a:cubicBezTo>
                <a:cubicBezTo>
                  <a:pt x="902" y="22"/>
                  <a:pt x="903" y="20"/>
                  <a:pt x="903" y="20"/>
                </a:cubicBezTo>
                <a:cubicBezTo>
                  <a:pt x="903" y="19"/>
                  <a:pt x="905" y="18"/>
                  <a:pt x="905" y="17"/>
                </a:cubicBezTo>
                <a:cubicBezTo>
                  <a:pt x="905" y="17"/>
                  <a:pt x="903" y="16"/>
                  <a:pt x="903" y="16"/>
                </a:cubicBezTo>
                <a:cubicBezTo>
                  <a:pt x="903" y="15"/>
                  <a:pt x="904" y="14"/>
                  <a:pt x="904" y="13"/>
                </a:cubicBezTo>
                <a:cubicBezTo>
                  <a:pt x="905" y="14"/>
                  <a:pt x="906" y="15"/>
                  <a:pt x="907" y="15"/>
                </a:cubicBezTo>
                <a:cubicBezTo>
                  <a:pt x="907" y="15"/>
                  <a:pt x="909" y="17"/>
                  <a:pt x="909" y="17"/>
                </a:cubicBezTo>
                <a:cubicBezTo>
                  <a:pt x="909" y="18"/>
                  <a:pt x="907" y="18"/>
                  <a:pt x="907" y="19"/>
                </a:cubicBezTo>
                <a:cubicBezTo>
                  <a:pt x="907" y="20"/>
                  <a:pt x="909" y="20"/>
                  <a:pt x="909" y="21"/>
                </a:cubicBezTo>
                <a:cubicBezTo>
                  <a:pt x="909" y="21"/>
                  <a:pt x="908" y="22"/>
                  <a:pt x="908" y="23"/>
                </a:cubicBezTo>
                <a:cubicBezTo>
                  <a:pt x="908" y="24"/>
                  <a:pt x="910" y="24"/>
                  <a:pt x="910" y="25"/>
                </a:cubicBezTo>
                <a:cubicBezTo>
                  <a:pt x="911" y="23"/>
                  <a:pt x="912" y="22"/>
                  <a:pt x="913" y="20"/>
                </a:cubicBezTo>
                <a:cubicBezTo>
                  <a:pt x="914" y="20"/>
                  <a:pt x="914" y="19"/>
                  <a:pt x="915" y="18"/>
                </a:cubicBezTo>
                <a:cubicBezTo>
                  <a:pt x="916" y="17"/>
                  <a:pt x="916" y="17"/>
                  <a:pt x="917" y="16"/>
                </a:cubicBezTo>
                <a:cubicBezTo>
                  <a:pt x="917" y="16"/>
                  <a:pt x="914" y="14"/>
                  <a:pt x="914" y="14"/>
                </a:cubicBezTo>
                <a:cubicBezTo>
                  <a:pt x="914" y="14"/>
                  <a:pt x="916" y="12"/>
                  <a:pt x="916" y="12"/>
                </a:cubicBezTo>
                <a:cubicBezTo>
                  <a:pt x="917" y="12"/>
                  <a:pt x="918" y="13"/>
                  <a:pt x="918" y="14"/>
                </a:cubicBezTo>
                <a:cubicBezTo>
                  <a:pt x="918" y="13"/>
                  <a:pt x="920" y="12"/>
                  <a:pt x="920" y="11"/>
                </a:cubicBezTo>
                <a:cubicBezTo>
                  <a:pt x="920" y="12"/>
                  <a:pt x="922" y="12"/>
                  <a:pt x="922" y="13"/>
                </a:cubicBezTo>
                <a:cubicBezTo>
                  <a:pt x="922" y="13"/>
                  <a:pt x="921" y="15"/>
                  <a:pt x="921" y="15"/>
                </a:cubicBezTo>
                <a:cubicBezTo>
                  <a:pt x="920" y="16"/>
                  <a:pt x="919" y="17"/>
                  <a:pt x="919" y="18"/>
                </a:cubicBezTo>
                <a:cubicBezTo>
                  <a:pt x="919" y="18"/>
                  <a:pt x="921" y="19"/>
                  <a:pt x="921" y="19"/>
                </a:cubicBezTo>
                <a:cubicBezTo>
                  <a:pt x="921" y="20"/>
                  <a:pt x="920" y="21"/>
                  <a:pt x="919" y="21"/>
                </a:cubicBezTo>
                <a:cubicBezTo>
                  <a:pt x="919" y="22"/>
                  <a:pt x="918" y="23"/>
                  <a:pt x="918" y="24"/>
                </a:cubicBezTo>
                <a:cubicBezTo>
                  <a:pt x="918" y="24"/>
                  <a:pt x="920" y="25"/>
                  <a:pt x="920" y="25"/>
                </a:cubicBezTo>
                <a:cubicBezTo>
                  <a:pt x="921" y="25"/>
                  <a:pt x="921" y="24"/>
                  <a:pt x="922" y="23"/>
                </a:cubicBezTo>
                <a:cubicBezTo>
                  <a:pt x="922" y="23"/>
                  <a:pt x="923" y="21"/>
                  <a:pt x="923" y="21"/>
                </a:cubicBezTo>
                <a:cubicBezTo>
                  <a:pt x="924" y="21"/>
                  <a:pt x="925" y="22"/>
                  <a:pt x="926" y="23"/>
                </a:cubicBezTo>
                <a:cubicBezTo>
                  <a:pt x="926" y="23"/>
                  <a:pt x="927" y="24"/>
                  <a:pt x="928" y="24"/>
                </a:cubicBezTo>
                <a:cubicBezTo>
                  <a:pt x="928" y="24"/>
                  <a:pt x="929" y="22"/>
                  <a:pt x="930" y="22"/>
                </a:cubicBezTo>
                <a:cubicBezTo>
                  <a:pt x="930" y="22"/>
                  <a:pt x="931" y="24"/>
                  <a:pt x="932" y="24"/>
                </a:cubicBezTo>
                <a:cubicBezTo>
                  <a:pt x="932" y="24"/>
                  <a:pt x="934" y="22"/>
                  <a:pt x="933" y="22"/>
                </a:cubicBezTo>
                <a:cubicBezTo>
                  <a:pt x="933" y="21"/>
                  <a:pt x="931" y="20"/>
                  <a:pt x="931" y="20"/>
                </a:cubicBezTo>
                <a:cubicBezTo>
                  <a:pt x="931" y="19"/>
                  <a:pt x="933" y="18"/>
                  <a:pt x="933" y="18"/>
                </a:cubicBezTo>
                <a:cubicBezTo>
                  <a:pt x="933" y="17"/>
                  <a:pt x="934" y="16"/>
                  <a:pt x="935" y="15"/>
                </a:cubicBezTo>
                <a:cubicBezTo>
                  <a:pt x="935" y="15"/>
                  <a:pt x="936" y="17"/>
                  <a:pt x="937" y="17"/>
                </a:cubicBezTo>
                <a:cubicBezTo>
                  <a:pt x="937" y="17"/>
                  <a:pt x="938" y="15"/>
                  <a:pt x="939" y="15"/>
                </a:cubicBezTo>
                <a:cubicBezTo>
                  <a:pt x="939" y="15"/>
                  <a:pt x="940" y="16"/>
                  <a:pt x="941" y="17"/>
                </a:cubicBezTo>
                <a:cubicBezTo>
                  <a:pt x="941" y="16"/>
                  <a:pt x="943" y="14"/>
                  <a:pt x="943" y="14"/>
                </a:cubicBezTo>
                <a:cubicBezTo>
                  <a:pt x="943" y="15"/>
                  <a:pt x="945" y="16"/>
                  <a:pt x="945" y="16"/>
                </a:cubicBezTo>
                <a:cubicBezTo>
                  <a:pt x="945" y="16"/>
                  <a:pt x="943" y="18"/>
                  <a:pt x="943" y="18"/>
                </a:cubicBezTo>
                <a:cubicBezTo>
                  <a:pt x="943" y="19"/>
                  <a:pt x="942" y="20"/>
                  <a:pt x="941" y="21"/>
                </a:cubicBezTo>
                <a:cubicBezTo>
                  <a:pt x="941" y="21"/>
                  <a:pt x="939" y="19"/>
                  <a:pt x="939" y="19"/>
                </a:cubicBezTo>
                <a:cubicBezTo>
                  <a:pt x="939" y="19"/>
                  <a:pt x="938" y="21"/>
                  <a:pt x="937" y="21"/>
                </a:cubicBezTo>
                <a:cubicBezTo>
                  <a:pt x="937" y="22"/>
                  <a:pt x="936" y="23"/>
                  <a:pt x="936" y="23"/>
                </a:cubicBezTo>
                <a:cubicBezTo>
                  <a:pt x="936" y="23"/>
                  <a:pt x="937" y="25"/>
                  <a:pt x="938" y="25"/>
                </a:cubicBezTo>
                <a:cubicBezTo>
                  <a:pt x="938" y="25"/>
                  <a:pt x="939" y="23"/>
                  <a:pt x="940" y="23"/>
                </a:cubicBezTo>
                <a:cubicBezTo>
                  <a:pt x="940" y="22"/>
                  <a:pt x="941" y="21"/>
                  <a:pt x="941" y="21"/>
                </a:cubicBezTo>
                <a:cubicBezTo>
                  <a:pt x="942" y="20"/>
                  <a:pt x="943" y="22"/>
                  <a:pt x="944" y="22"/>
                </a:cubicBezTo>
                <a:cubicBezTo>
                  <a:pt x="944" y="22"/>
                  <a:pt x="945" y="20"/>
                  <a:pt x="945" y="20"/>
                </a:cubicBezTo>
                <a:cubicBezTo>
                  <a:pt x="946" y="20"/>
                  <a:pt x="947" y="22"/>
                  <a:pt x="948" y="22"/>
                </a:cubicBezTo>
                <a:cubicBezTo>
                  <a:pt x="948" y="22"/>
                  <a:pt x="949" y="20"/>
                  <a:pt x="949" y="19"/>
                </a:cubicBezTo>
                <a:cubicBezTo>
                  <a:pt x="950" y="19"/>
                  <a:pt x="951" y="21"/>
                  <a:pt x="951" y="21"/>
                </a:cubicBezTo>
                <a:cubicBezTo>
                  <a:pt x="952" y="21"/>
                  <a:pt x="953" y="19"/>
                  <a:pt x="953" y="19"/>
                </a:cubicBezTo>
                <a:cubicBezTo>
                  <a:pt x="954" y="19"/>
                  <a:pt x="955" y="21"/>
                  <a:pt x="955" y="21"/>
                </a:cubicBezTo>
                <a:cubicBezTo>
                  <a:pt x="956" y="21"/>
                  <a:pt x="957" y="18"/>
                  <a:pt x="957" y="18"/>
                </a:cubicBezTo>
                <a:cubicBezTo>
                  <a:pt x="957" y="18"/>
                  <a:pt x="959" y="20"/>
                  <a:pt x="959" y="20"/>
                </a:cubicBezTo>
                <a:cubicBezTo>
                  <a:pt x="960" y="20"/>
                  <a:pt x="961" y="18"/>
                  <a:pt x="961" y="18"/>
                </a:cubicBezTo>
                <a:cubicBezTo>
                  <a:pt x="962" y="17"/>
                  <a:pt x="962" y="16"/>
                  <a:pt x="963" y="16"/>
                </a:cubicBezTo>
                <a:cubicBezTo>
                  <a:pt x="963" y="15"/>
                  <a:pt x="965" y="14"/>
                  <a:pt x="964" y="13"/>
                </a:cubicBezTo>
                <a:cubicBezTo>
                  <a:pt x="964" y="13"/>
                  <a:pt x="962" y="12"/>
                  <a:pt x="962" y="12"/>
                </a:cubicBezTo>
                <a:cubicBezTo>
                  <a:pt x="963" y="11"/>
                  <a:pt x="964" y="10"/>
                  <a:pt x="964" y="9"/>
                </a:cubicBezTo>
                <a:cubicBezTo>
                  <a:pt x="965" y="9"/>
                  <a:pt x="965" y="11"/>
                  <a:pt x="966" y="11"/>
                </a:cubicBezTo>
                <a:cubicBezTo>
                  <a:pt x="966" y="12"/>
                  <a:pt x="968" y="12"/>
                  <a:pt x="968" y="13"/>
                </a:cubicBezTo>
                <a:cubicBezTo>
                  <a:pt x="968" y="13"/>
                  <a:pt x="967" y="15"/>
                  <a:pt x="967" y="15"/>
                </a:cubicBezTo>
                <a:cubicBezTo>
                  <a:pt x="966" y="16"/>
                  <a:pt x="965" y="17"/>
                  <a:pt x="965" y="17"/>
                </a:cubicBezTo>
                <a:cubicBezTo>
                  <a:pt x="965" y="18"/>
                  <a:pt x="964" y="19"/>
                  <a:pt x="963" y="20"/>
                </a:cubicBezTo>
                <a:cubicBezTo>
                  <a:pt x="963" y="20"/>
                  <a:pt x="962" y="21"/>
                  <a:pt x="962" y="22"/>
                </a:cubicBezTo>
                <a:cubicBezTo>
                  <a:pt x="962" y="22"/>
                  <a:pt x="964" y="23"/>
                  <a:pt x="964" y="24"/>
                </a:cubicBezTo>
                <a:cubicBezTo>
                  <a:pt x="964" y="24"/>
                  <a:pt x="962" y="25"/>
                  <a:pt x="962" y="26"/>
                </a:cubicBezTo>
                <a:cubicBezTo>
                  <a:pt x="962" y="26"/>
                  <a:pt x="964" y="27"/>
                  <a:pt x="964" y="27"/>
                </a:cubicBezTo>
                <a:cubicBezTo>
                  <a:pt x="965" y="26"/>
                  <a:pt x="967" y="24"/>
                  <a:pt x="968" y="23"/>
                </a:cubicBezTo>
                <a:cubicBezTo>
                  <a:pt x="968" y="22"/>
                  <a:pt x="969" y="22"/>
                  <a:pt x="969" y="21"/>
                </a:cubicBezTo>
                <a:cubicBezTo>
                  <a:pt x="971" y="19"/>
                  <a:pt x="972" y="18"/>
                  <a:pt x="973" y="16"/>
                </a:cubicBezTo>
                <a:cubicBezTo>
                  <a:pt x="974" y="17"/>
                  <a:pt x="976" y="19"/>
                  <a:pt x="977" y="20"/>
                </a:cubicBezTo>
                <a:cubicBezTo>
                  <a:pt x="977" y="20"/>
                  <a:pt x="976" y="21"/>
                  <a:pt x="976" y="22"/>
                </a:cubicBezTo>
                <a:cubicBezTo>
                  <a:pt x="976" y="22"/>
                  <a:pt x="978" y="23"/>
                  <a:pt x="978" y="24"/>
                </a:cubicBezTo>
                <a:cubicBezTo>
                  <a:pt x="978" y="24"/>
                  <a:pt x="976" y="26"/>
                  <a:pt x="976" y="26"/>
                </a:cubicBezTo>
                <a:cubicBezTo>
                  <a:pt x="976" y="26"/>
                  <a:pt x="974" y="24"/>
                  <a:pt x="974" y="24"/>
                </a:cubicBezTo>
                <a:cubicBezTo>
                  <a:pt x="974" y="24"/>
                  <a:pt x="972" y="26"/>
                  <a:pt x="972" y="26"/>
                </a:cubicBezTo>
                <a:cubicBezTo>
                  <a:pt x="972" y="27"/>
                  <a:pt x="971" y="28"/>
                  <a:pt x="971" y="29"/>
                </a:cubicBezTo>
                <a:cubicBezTo>
                  <a:pt x="972" y="30"/>
                  <a:pt x="973" y="31"/>
                  <a:pt x="975" y="32"/>
                </a:cubicBezTo>
                <a:cubicBezTo>
                  <a:pt x="976" y="33"/>
                  <a:pt x="976" y="33"/>
                  <a:pt x="977" y="34"/>
                </a:cubicBezTo>
                <a:cubicBezTo>
                  <a:pt x="978" y="32"/>
                  <a:pt x="979" y="31"/>
                  <a:pt x="981" y="29"/>
                </a:cubicBezTo>
                <a:cubicBezTo>
                  <a:pt x="981" y="29"/>
                  <a:pt x="982" y="28"/>
                  <a:pt x="982" y="27"/>
                </a:cubicBezTo>
                <a:cubicBezTo>
                  <a:pt x="983" y="27"/>
                  <a:pt x="984" y="25"/>
                  <a:pt x="984" y="25"/>
                </a:cubicBezTo>
                <a:cubicBezTo>
                  <a:pt x="984" y="25"/>
                  <a:pt x="982" y="23"/>
                  <a:pt x="982" y="23"/>
                </a:cubicBezTo>
                <a:cubicBezTo>
                  <a:pt x="982" y="23"/>
                  <a:pt x="983" y="21"/>
                  <a:pt x="983" y="21"/>
                </a:cubicBezTo>
                <a:cubicBezTo>
                  <a:pt x="984" y="21"/>
                  <a:pt x="985" y="23"/>
                  <a:pt x="986" y="23"/>
                </a:cubicBezTo>
                <a:cubicBezTo>
                  <a:pt x="986" y="22"/>
                  <a:pt x="987" y="21"/>
                  <a:pt x="987" y="20"/>
                </a:cubicBezTo>
                <a:cubicBezTo>
                  <a:pt x="989" y="19"/>
                  <a:pt x="990" y="17"/>
                  <a:pt x="991" y="16"/>
                </a:cubicBezTo>
                <a:cubicBezTo>
                  <a:pt x="991" y="15"/>
                  <a:pt x="992" y="14"/>
                  <a:pt x="993" y="14"/>
                </a:cubicBezTo>
                <a:cubicBezTo>
                  <a:pt x="993" y="13"/>
                  <a:pt x="994" y="12"/>
                  <a:pt x="994" y="11"/>
                </a:cubicBezTo>
                <a:cubicBezTo>
                  <a:pt x="994" y="12"/>
                  <a:pt x="996" y="12"/>
                  <a:pt x="996" y="13"/>
                </a:cubicBezTo>
                <a:cubicBezTo>
                  <a:pt x="997" y="14"/>
                  <a:pt x="995" y="15"/>
                  <a:pt x="995" y="15"/>
                </a:cubicBezTo>
                <a:cubicBezTo>
                  <a:pt x="994" y="16"/>
                  <a:pt x="994" y="17"/>
                  <a:pt x="993" y="18"/>
                </a:cubicBezTo>
                <a:cubicBezTo>
                  <a:pt x="993" y="18"/>
                  <a:pt x="992" y="19"/>
                  <a:pt x="991" y="20"/>
                </a:cubicBezTo>
                <a:cubicBezTo>
                  <a:pt x="991" y="21"/>
                  <a:pt x="990" y="21"/>
                  <a:pt x="990" y="22"/>
                </a:cubicBezTo>
                <a:cubicBezTo>
                  <a:pt x="989" y="23"/>
                  <a:pt x="988" y="24"/>
                  <a:pt x="988" y="24"/>
                </a:cubicBezTo>
                <a:cubicBezTo>
                  <a:pt x="988" y="25"/>
                  <a:pt x="990" y="26"/>
                  <a:pt x="990" y="26"/>
                </a:cubicBezTo>
                <a:cubicBezTo>
                  <a:pt x="990" y="26"/>
                  <a:pt x="988" y="28"/>
                  <a:pt x="988" y="28"/>
                </a:cubicBezTo>
                <a:cubicBezTo>
                  <a:pt x="989" y="28"/>
                  <a:pt x="990" y="30"/>
                  <a:pt x="991" y="30"/>
                </a:cubicBezTo>
                <a:cubicBezTo>
                  <a:pt x="991" y="30"/>
                  <a:pt x="992" y="28"/>
                  <a:pt x="992" y="28"/>
                </a:cubicBezTo>
                <a:cubicBezTo>
                  <a:pt x="993" y="28"/>
                  <a:pt x="994" y="29"/>
                  <a:pt x="995" y="29"/>
                </a:cubicBezTo>
                <a:cubicBezTo>
                  <a:pt x="995" y="30"/>
                  <a:pt x="996" y="31"/>
                  <a:pt x="997" y="31"/>
                </a:cubicBezTo>
                <a:cubicBezTo>
                  <a:pt x="997" y="30"/>
                  <a:pt x="998" y="30"/>
                  <a:pt x="999" y="29"/>
                </a:cubicBezTo>
                <a:cubicBezTo>
                  <a:pt x="999" y="29"/>
                  <a:pt x="1000" y="27"/>
                  <a:pt x="1000" y="27"/>
                </a:cubicBezTo>
                <a:cubicBezTo>
                  <a:pt x="1000" y="26"/>
                  <a:pt x="998" y="25"/>
                  <a:pt x="998" y="25"/>
                </a:cubicBezTo>
                <a:cubicBezTo>
                  <a:pt x="997" y="24"/>
                  <a:pt x="997" y="24"/>
                  <a:pt x="996" y="23"/>
                </a:cubicBezTo>
                <a:cubicBezTo>
                  <a:pt x="997" y="22"/>
                  <a:pt x="998" y="20"/>
                  <a:pt x="999" y="19"/>
                </a:cubicBezTo>
                <a:cubicBezTo>
                  <a:pt x="1000" y="18"/>
                  <a:pt x="1000" y="17"/>
                  <a:pt x="1001" y="17"/>
                </a:cubicBezTo>
                <a:cubicBezTo>
                  <a:pt x="1001" y="16"/>
                  <a:pt x="1002" y="14"/>
                  <a:pt x="1003" y="14"/>
                </a:cubicBezTo>
                <a:cubicBezTo>
                  <a:pt x="1003" y="14"/>
                  <a:pt x="1005" y="16"/>
                  <a:pt x="1005" y="16"/>
                </a:cubicBezTo>
                <a:cubicBezTo>
                  <a:pt x="1005" y="16"/>
                  <a:pt x="1003" y="18"/>
                  <a:pt x="1003" y="18"/>
                </a:cubicBezTo>
                <a:cubicBezTo>
                  <a:pt x="1003" y="19"/>
                  <a:pt x="1002" y="20"/>
                  <a:pt x="1001" y="20"/>
                </a:cubicBezTo>
                <a:cubicBezTo>
                  <a:pt x="1001" y="21"/>
                  <a:pt x="1000" y="22"/>
                  <a:pt x="1000" y="23"/>
                </a:cubicBezTo>
                <a:cubicBezTo>
                  <a:pt x="1000" y="23"/>
                  <a:pt x="1002" y="24"/>
                  <a:pt x="1002" y="24"/>
                </a:cubicBezTo>
                <a:cubicBezTo>
                  <a:pt x="1002" y="25"/>
                  <a:pt x="1000" y="26"/>
                  <a:pt x="1000" y="27"/>
                </a:cubicBezTo>
                <a:cubicBezTo>
                  <a:pt x="1001" y="27"/>
                  <a:pt x="1002" y="28"/>
                  <a:pt x="1003" y="28"/>
                </a:cubicBezTo>
                <a:cubicBezTo>
                  <a:pt x="1003" y="29"/>
                  <a:pt x="1005" y="30"/>
                  <a:pt x="1005" y="30"/>
                </a:cubicBezTo>
                <a:cubicBezTo>
                  <a:pt x="1005" y="31"/>
                  <a:pt x="1003" y="32"/>
                  <a:pt x="1003" y="32"/>
                </a:cubicBezTo>
                <a:cubicBezTo>
                  <a:pt x="1003" y="33"/>
                  <a:pt x="1005" y="33"/>
                  <a:pt x="1005" y="34"/>
                </a:cubicBezTo>
                <a:cubicBezTo>
                  <a:pt x="1005" y="35"/>
                  <a:pt x="1003" y="36"/>
                  <a:pt x="1004" y="36"/>
                </a:cubicBezTo>
                <a:cubicBezTo>
                  <a:pt x="1004" y="37"/>
                  <a:pt x="1006" y="37"/>
                  <a:pt x="1006" y="38"/>
                </a:cubicBezTo>
                <a:cubicBezTo>
                  <a:pt x="1006" y="37"/>
                  <a:pt x="1007" y="36"/>
                  <a:pt x="1008" y="36"/>
                </a:cubicBezTo>
                <a:cubicBezTo>
                  <a:pt x="1008" y="35"/>
                  <a:pt x="1009" y="34"/>
                  <a:pt x="1009" y="33"/>
                </a:cubicBezTo>
                <a:cubicBezTo>
                  <a:pt x="1009" y="33"/>
                  <a:pt x="1007" y="32"/>
                  <a:pt x="1007" y="32"/>
                </a:cubicBezTo>
                <a:cubicBezTo>
                  <a:pt x="1007" y="31"/>
                  <a:pt x="1005" y="31"/>
                  <a:pt x="1005" y="30"/>
                </a:cubicBezTo>
                <a:cubicBezTo>
                  <a:pt x="1005" y="30"/>
                  <a:pt x="1006" y="28"/>
                  <a:pt x="1006" y="28"/>
                </a:cubicBezTo>
                <a:cubicBezTo>
                  <a:pt x="1007" y="27"/>
                  <a:pt x="1008" y="26"/>
                  <a:pt x="1008" y="26"/>
                </a:cubicBezTo>
                <a:cubicBezTo>
                  <a:pt x="1009" y="26"/>
                  <a:pt x="1010" y="27"/>
                  <a:pt x="1010" y="27"/>
                </a:cubicBezTo>
                <a:cubicBezTo>
                  <a:pt x="1011" y="28"/>
                  <a:pt x="1012" y="29"/>
                  <a:pt x="1013" y="29"/>
                </a:cubicBezTo>
                <a:cubicBezTo>
                  <a:pt x="1013" y="29"/>
                  <a:pt x="1014" y="31"/>
                  <a:pt x="1015" y="31"/>
                </a:cubicBezTo>
                <a:cubicBezTo>
                  <a:pt x="1015" y="31"/>
                  <a:pt x="1016" y="29"/>
                  <a:pt x="1017" y="28"/>
                </a:cubicBezTo>
                <a:cubicBezTo>
                  <a:pt x="1017" y="28"/>
                  <a:pt x="1018" y="27"/>
                  <a:pt x="1018" y="26"/>
                </a:cubicBezTo>
                <a:cubicBezTo>
                  <a:pt x="1019" y="26"/>
                  <a:pt x="1020" y="28"/>
                  <a:pt x="1021" y="28"/>
                </a:cubicBezTo>
                <a:cubicBezTo>
                  <a:pt x="1021" y="28"/>
                  <a:pt x="1022" y="26"/>
                  <a:pt x="1022" y="26"/>
                </a:cubicBezTo>
                <a:cubicBezTo>
                  <a:pt x="1022" y="26"/>
                  <a:pt x="1024" y="23"/>
                  <a:pt x="1024" y="23"/>
                </a:cubicBezTo>
                <a:cubicBezTo>
                  <a:pt x="1024" y="24"/>
                  <a:pt x="1026" y="25"/>
                  <a:pt x="1026" y="25"/>
                </a:cubicBezTo>
                <a:cubicBezTo>
                  <a:pt x="1026" y="26"/>
                  <a:pt x="1024" y="27"/>
                  <a:pt x="1024" y="27"/>
                </a:cubicBezTo>
                <a:cubicBezTo>
                  <a:pt x="1025" y="28"/>
                  <a:pt x="1027" y="28"/>
                  <a:pt x="1027" y="29"/>
                </a:cubicBezTo>
                <a:cubicBezTo>
                  <a:pt x="1027" y="30"/>
                  <a:pt x="1025" y="31"/>
                  <a:pt x="1025" y="31"/>
                </a:cubicBezTo>
                <a:cubicBezTo>
                  <a:pt x="1025" y="32"/>
                  <a:pt x="1027" y="32"/>
                  <a:pt x="1027" y="33"/>
                </a:cubicBezTo>
                <a:cubicBezTo>
                  <a:pt x="1028" y="32"/>
                  <a:pt x="1028" y="32"/>
                  <a:pt x="1029" y="31"/>
                </a:cubicBezTo>
                <a:cubicBezTo>
                  <a:pt x="1029" y="31"/>
                  <a:pt x="1030" y="29"/>
                  <a:pt x="1031" y="29"/>
                </a:cubicBezTo>
                <a:cubicBezTo>
                  <a:pt x="1031" y="29"/>
                  <a:pt x="1033" y="30"/>
                  <a:pt x="1033" y="30"/>
                </a:cubicBezTo>
                <a:cubicBezTo>
                  <a:pt x="1033" y="30"/>
                  <a:pt x="1034" y="29"/>
                  <a:pt x="1035" y="28"/>
                </a:cubicBezTo>
                <a:cubicBezTo>
                  <a:pt x="1035" y="27"/>
                  <a:pt x="1036" y="27"/>
                  <a:pt x="1036" y="26"/>
                </a:cubicBezTo>
                <a:cubicBezTo>
                  <a:pt x="1037" y="25"/>
                  <a:pt x="1037" y="24"/>
                  <a:pt x="1038" y="24"/>
                </a:cubicBezTo>
                <a:cubicBezTo>
                  <a:pt x="1038" y="23"/>
                  <a:pt x="1039" y="21"/>
                  <a:pt x="1040" y="21"/>
                </a:cubicBezTo>
                <a:cubicBezTo>
                  <a:pt x="1040" y="21"/>
                  <a:pt x="1041" y="23"/>
                  <a:pt x="1042" y="23"/>
                </a:cubicBezTo>
                <a:cubicBezTo>
                  <a:pt x="1042" y="24"/>
                  <a:pt x="1044" y="24"/>
                  <a:pt x="1044" y="25"/>
                </a:cubicBezTo>
                <a:cubicBezTo>
                  <a:pt x="1044" y="25"/>
                  <a:pt x="1043" y="27"/>
                  <a:pt x="1042" y="27"/>
                </a:cubicBezTo>
                <a:cubicBezTo>
                  <a:pt x="1042" y="28"/>
                  <a:pt x="1041" y="28"/>
                  <a:pt x="1041" y="29"/>
                </a:cubicBezTo>
                <a:cubicBezTo>
                  <a:pt x="1040" y="29"/>
                  <a:pt x="1039" y="27"/>
                  <a:pt x="1038" y="28"/>
                </a:cubicBezTo>
                <a:cubicBezTo>
                  <a:pt x="1038" y="28"/>
                  <a:pt x="1037" y="29"/>
                  <a:pt x="1037" y="30"/>
                </a:cubicBezTo>
                <a:cubicBezTo>
                  <a:pt x="1036" y="30"/>
                  <a:pt x="1035" y="32"/>
                  <a:pt x="1035" y="32"/>
                </a:cubicBezTo>
                <a:cubicBezTo>
                  <a:pt x="1035" y="33"/>
                  <a:pt x="1037" y="33"/>
                  <a:pt x="1037" y="34"/>
                </a:cubicBezTo>
                <a:cubicBezTo>
                  <a:pt x="1037" y="34"/>
                  <a:pt x="1036" y="36"/>
                  <a:pt x="1036" y="36"/>
                </a:cubicBezTo>
                <a:cubicBezTo>
                  <a:pt x="1035" y="37"/>
                  <a:pt x="1034" y="37"/>
                  <a:pt x="1034" y="38"/>
                </a:cubicBezTo>
                <a:cubicBezTo>
                  <a:pt x="1035" y="38"/>
                  <a:pt x="1035" y="40"/>
                  <a:pt x="1036" y="40"/>
                </a:cubicBezTo>
                <a:cubicBezTo>
                  <a:pt x="1036" y="40"/>
                  <a:pt x="1038" y="38"/>
                  <a:pt x="1038" y="38"/>
                </a:cubicBezTo>
                <a:cubicBezTo>
                  <a:pt x="1038" y="37"/>
                  <a:pt x="1039" y="35"/>
                  <a:pt x="1040" y="35"/>
                </a:cubicBezTo>
                <a:cubicBezTo>
                  <a:pt x="1040" y="35"/>
                  <a:pt x="1041" y="37"/>
                  <a:pt x="1042" y="37"/>
                </a:cubicBezTo>
                <a:cubicBezTo>
                  <a:pt x="1042" y="38"/>
                  <a:pt x="1043" y="39"/>
                  <a:pt x="1044" y="39"/>
                </a:cubicBezTo>
                <a:cubicBezTo>
                  <a:pt x="1044" y="39"/>
                  <a:pt x="1046" y="41"/>
                  <a:pt x="1046" y="41"/>
                </a:cubicBezTo>
                <a:cubicBezTo>
                  <a:pt x="1047" y="40"/>
                  <a:pt x="1048" y="39"/>
                  <a:pt x="1048" y="38"/>
                </a:cubicBezTo>
                <a:cubicBezTo>
                  <a:pt x="1049" y="38"/>
                  <a:pt x="1049" y="37"/>
                  <a:pt x="1050" y="36"/>
                </a:cubicBezTo>
                <a:cubicBezTo>
                  <a:pt x="1051" y="37"/>
                  <a:pt x="1053" y="38"/>
                  <a:pt x="1054" y="39"/>
                </a:cubicBezTo>
                <a:cubicBezTo>
                  <a:pt x="1053" y="41"/>
                  <a:pt x="1052" y="42"/>
                  <a:pt x="1051" y="44"/>
                </a:cubicBezTo>
                <a:cubicBezTo>
                  <a:pt x="1050" y="44"/>
                  <a:pt x="1050" y="46"/>
                  <a:pt x="1049" y="46"/>
                </a:cubicBezTo>
                <a:cubicBezTo>
                  <a:pt x="1048" y="46"/>
                  <a:pt x="1047" y="44"/>
                  <a:pt x="1047" y="44"/>
                </a:cubicBezTo>
                <a:cubicBezTo>
                  <a:pt x="1046" y="45"/>
                  <a:pt x="1046" y="47"/>
                  <a:pt x="1045" y="47"/>
                </a:cubicBezTo>
                <a:cubicBezTo>
                  <a:pt x="1044" y="47"/>
                  <a:pt x="1043" y="45"/>
                  <a:pt x="1043" y="45"/>
                </a:cubicBezTo>
                <a:cubicBezTo>
                  <a:pt x="1042" y="45"/>
                  <a:pt x="1042" y="47"/>
                  <a:pt x="1041" y="47"/>
                </a:cubicBezTo>
                <a:cubicBezTo>
                  <a:pt x="1041" y="48"/>
                  <a:pt x="1043" y="48"/>
                  <a:pt x="1043" y="49"/>
                </a:cubicBezTo>
                <a:cubicBezTo>
                  <a:pt x="1043" y="49"/>
                  <a:pt x="1041" y="51"/>
                  <a:pt x="1042" y="51"/>
                </a:cubicBezTo>
                <a:cubicBezTo>
                  <a:pt x="1042" y="51"/>
                  <a:pt x="1044" y="53"/>
                  <a:pt x="1044" y="53"/>
                </a:cubicBezTo>
                <a:cubicBezTo>
                  <a:pt x="1044" y="53"/>
                  <a:pt x="1045" y="51"/>
                  <a:pt x="1046" y="51"/>
                </a:cubicBezTo>
                <a:cubicBezTo>
                  <a:pt x="1046" y="51"/>
                  <a:pt x="1047" y="52"/>
                  <a:pt x="1048" y="52"/>
                </a:cubicBezTo>
                <a:cubicBezTo>
                  <a:pt x="1048" y="52"/>
                  <a:pt x="1049" y="50"/>
                  <a:pt x="1050" y="50"/>
                </a:cubicBezTo>
                <a:cubicBezTo>
                  <a:pt x="1050" y="50"/>
                  <a:pt x="1051" y="52"/>
                  <a:pt x="1052" y="52"/>
                </a:cubicBezTo>
                <a:cubicBezTo>
                  <a:pt x="1052" y="52"/>
                  <a:pt x="1053" y="50"/>
                  <a:pt x="1053" y="50"/>
                </a:cubicBezTo>
                <a:cubicBezTo>
                  <a:pt x="1054" y="49"/>
                  <a:pt x="1055" y="48"/>
                  <a:pt x="1055" y="47"/>
                </a:cubicBezTo>
                <a:cubicBezTo>
                  <a:pt x="1056" y="47"/>
                  <a:pt x="1057" y="46"/>
                  <a:pt x="1057" y="45"/>
                </a:cubicBezTo>
                <a:cubicBezTo>
                  <a:pt x="1057" y="45"/>
                  <a:pt x="1055" y="44"/>
                  <a:pt x="1055" y="43"/>
                </a:cubicBezTo>
                <a:cubicBezTo>
                  <a:pt x="1055" y="43"/>
                  <a:pt x="1056" y="42"/>
                  <a:pt x="1056" y="41"/>
                </a:cubicBezTo>
                <a:cubicBezTo>
                  <a:pt x="1056" y="41"/>
                  <a:pt x="1054" y="40"/>
                  <a:pt x="1054" y="39"/>
                </a:cubicBezTo>
                <a:cubicBezTo>
                  <a:pt x="1054" y="39"/>
                  <a:pt x="1056" y="38"/>
                  <a:pt x="1056" y="37"/>
                </a:cubicBezTo>
                <a:cubicBezTo>
                  <a:pt x="1056" y="36"/>
                  <a:pt x="1057" y="36"/>
                  <a:pt x="1058" y="35"/>
                </a:cubicBezTo>
                <a:cubicBezTo>
                  <a:pt x="1058" y="35"/>
                  <a:pt x="1060" y="37"/>
                  <a:pt x="1060" y="37"/>
                </a:cubicBezTo>
                <a:cubicBezTo>
                  <a:pt x="1060" y="37"/>
                  <a:pt x="1062" y="38"/>
                  <a:pt x="1062" y="38"/>
                </a:cubicBezTo>
                <a:cubicBezTo>
                  <a:pt x="1062" y="38"/>
                  <a:pt x="1064" y="36"/>
                  <a:pt x="1064" y="36"/>
                </a:cubicBezTo>
                <a:cubicBezTo>
                  <a:pt x="1064" y="36"/>
                  <a:pt x="1061" y="35"/>
                  <a:pt x="1061" y="34"/>
                </a:cubicBezTo>
                <a:cubicBezTo>
                  <a:pt x="1061" y="34"/>
                  <a:pt x="1063" y="33"/>
                  <a:pt x="1063" y="32"/>
                </a:cubicBezTo>
                <a:cubicBezTo>
                  <a:pt x="1064" y="31"/>
                  <a:pt x="1065" y="29"/>
                  <a:pt x="1067" y="28"/>
                </a:cubicBezTo>
                <a:cubicBezTo>
                  <a:pt x="1067" y="28"/>
                  <a:pt x="1069" y="29"/>
                  <a:pt x="1069" y="29"/>
                </a:cubicBezTo>
                <a:cubicBezTo>
                  <a:pt x="1069" y="30"/>
                  <a:pt x="1067" y="31"/>
                  <a:pt x="1067" y="32"/>
                </a:cubicBezTo>
                <a:cubicBezTo>
                  <a:pt x="1067" y="32"/>
                  <a:pt x="1069" y="33"/>
                  <a:pt x="1069" y="33"/>
                </a:cubicBezTo>
                <a:cubicBezTo>
                  <a:pt x="1069" y="34"/>
                  <a:pt x="1068" y="35"/>
                  <a:pt x="1068" y="36"/>
                </a:cubicBezTo>
                <a:cubicBezTo>
                  <a:pt x="1067" y="36"/>
                  <a:pt x="1066" y="37"/>
                  <a:pt x="1066" y="38"/>
                </a:cubicBezTo>
                <a:cubicBezTo>
                  <a:pt x="1065" y="39"/>
                  <a:pt x="1065" y="40"/>
                  <a:pt x="1064" y="40"/>
                </a:cubicBezTo>
                <a:cubicBezTo>
                  <a:pt x="1064" y="40"/>
                  <a:pt x="1063" y="42"/>
                  <a:pt x="1063" y="42"/>
                </a:cubicBezTo>
                <a:cubicBezTo>
                  <a:pt x="1062" y="42"/>
                  <a:pt x="1060" y="41"/>
                  <a:pt x="1060" y="41"/>
                </a:cubicBezTo>
                <a:cubicBezTo>
                  <a:pt x="1060" y="41"/>
                  <a:pt x="1058" y="42"/>
                  <a:pt x="1059" y="43"/>
                </a:cubicBezTo>
                <a:cubicBezTo>
                  <a:pt x="1059" y="43"/>
                  <a:pt x="1060" y="44"/>
                  <a:pt x="1061" y="45"/>
                </a:cubicBezTo>
                <a:cubicBezTo>
                  <a:pt x="1061" y="45"/>
                  <a:pt x="1063" y="46"/>
                  <a:pt x="1063" y="46"/>
                </a:cubicBezTo>
                <a:cubicBezTo>
                  <a:pt x="1063" y="47"/>
                  <a:pt x="1062" y="48"/>
                  <a:pt x="1061" y="49"/>
                </a:cubicBezTo>
                <a:cubicBezTo>
                  <a:pt x="1061" y="49"/>
                  <a:pt x="1060" y="50"/>
                  <a:pt x="1060" y="51"/>
                </a:cubicBezTo>
                <a:cubicBezTo>
                  <a:pt x="1059" y="51"/>
                  <a:pt x="1058" y="53"/>
                  <a:pt x="1058" y="53"/>
                </a:cubicBezTo>
                <a:cubicBezTo>
                  <a:pt x="1058" y="54"/>
                  <a:pt x="1056" y="55"/>
                  <a:pt x="1056" y="55"/>
                </a:cubicBezTo>
                <a:cubicBezTo>
                  <a:pt x="1056" y="55"/>
                  <a:pt x="1058" y="57"/>
                  <a:pt x="1058" y="57"/>
                </a:cubicBezTo>
                <a:cubicBezTo>
                  <a:pt x="1059" y="57"/>
                  <a:pt x="1060" y="55"/>
                  <a:pt x="1060" y="55"/>
                </a:cubicBezTo>
                <a:cubicBezTo>
                  <a:pt x="1061" y="55"/>
                  <a:pt x="1062" y="56"/>
                  <a:pt x="1062" y="56"/>
                </a:cubicBezTo>
                <a:cubicBezTo>
                  <a:pt x="1063" y="57"/>
                  <a:pt x="1065" y="58"/>
                  <a:pt x="1065" y="58"/>
                </a:cubicBezTo>
                <a:cubicBezTo>
                  <a:pt x="1065" y="59"/>
                  <a:pt x="1063" y="60"/>
                  <a:pt x="1063" y="60"/>
                </a:cubicBezTo>
                <a:cubicBezTo>
                  <a:pt x="1062" y="62"/>
                  <a:pt x="1061" y="63"/>
                  <a:pt x="1060" y="65"/>
                </a:cubicBezTo>
                <a:cubicBezTo>
                  <a:pt x="1058" y="64"/>
                  <a:pt x="1057" y="63"/>
                  <a:pt x="1055" y="61"/>
                </a:cubicBezTo>
                <a:cubicBezTo>
                  <a:pt x="1055" y="61"/>
                  <a:pt x="1057" y="60"/>
                  <a:pt x="1057" y="59"/>
                </a:cubicBezTo>
                <a:cubicBezTo>
                  <a:pt x="1057" y="59"/>
                  <a:pt x="1054" y="58"/>
                  <a:pt x="1055" y="57"/>
                </a:cubicBezTo>
                <a:cubicBezTo>
                  <a:pt x="1055" y="57"/>
                  <a:pt x="1056" y="56"/>
                  <a:pt x="1056" y="55"/>
                </a:cubicBezTo>
                <a:cubicBezTo>
                  <a:pt x="1056" y="55"/>
                  <a:pt x="1055" y="54"/>
                  <a:pt x="1054" y="53"/>
                </a:cubicBezTo>
                <a:cubicBezTo>
                  <a:pt x="1053" y="53"/>
                  <a:pt x="1052" y="52"/>
                  <a:pt x="1052" y="52"/>
                </a:cubicBezTo>
                <a:cubicBezTo>
                  <a:pt x="1051" y="53"/>
                  <a:pt x="1049" y="55"/>
                  <a:pt x="1048" y="56"/>
                </a:cubicBezTo>
                <a:cubicBezTo>
                  <a:pt x="1049" y="57"/>
                  <a:pt x="1050" y="57"/>
                  <a:pt x="1051" y="58"/>
                </a:cubicBezTo>
                <a:cubicBezTo>
                  <a:pt x="1051" y="58"/>
                  <a:pt x="1053" y="59"/>
                  <a:pt x="1053" y="60"/>
                </a:cubicBezTo>
                <a:cubicBezTo>
                  <a:pt x="1053" y="60"/>
                  <a:pt x="1051" y="62"/>
                  <a:pt x="1051" y="62"/>
                </a:cubicBezTo>
                <a:cubicBezTo>
                  <a:pt x="1051" y="62"/>
                  <a:pt x="1049" y="64"/>
                  <a:pt x="1049" y="64"/>
                </a:cubicBezTo>
                <a:cubicBezTo>
                  <a:pt x="1049" y="64"/>
                  <a:pt x="1051" y="66"/>
                  <a:pt x="1052" y="66"/>
                </a:cubicBezTo>
                <a:cubicBezTo>
                  <a:pt x="1052" y="66"/>
                  <a:pt x="1054" y="67"/>
                  <a:pt x="1054" y="68"/>
                </a:cubicBezTo>
                <a:cubicBezTo>
                  <a:pt x="1054" y="68"/>
                  <a:pt x="1052" y="70"/>
                  <a:pt x="1052" y="70"/>
                </a:cubicBezTo>
                <a:cubicBezTo>
                  <a:pt x="1052" y="70"/>
                  <a:pt x="1050" y="68"/>
                  <a:pt x="1050" y="68"/>
                </a:cubicBezTo>
                <a:cubicBezTo>
                  <a:pt x="1049" y="68"/>
                  <a:pt x="1049" y="70"/>
                  <a:pt x="1048" y="70"/>
                </a:cubicBezTo>
                <a:cubicBezTo>
                  <a:pt x="1048" y="71"/>
                  <a:pt x="1047" y="72"/>
                  <a:pt x="1047" y="73"/>
                </a:cubicBezTo>
                <a:cubicBezTo>
                  <a:pt x="1047" y="73"/>
                  <a:pt x="1048" y="74"/>
                  <a:pt x="1049" y="74"/>
                </a:cubicBezTo>
                <a:cubicBezTo>
                  <a:pt x="1049" y="74"/>
                  <a:pt x="1047" y="76"/>
                  <a:pt x="1047" y="76"/>
                </a:cubicBezTo>
                <a:cubicBezTo>
                  <a:pt x="1047" y="76"/>
                  <a:pt x="1045" y="75"/>
                  <a:pt x="1045" y="75"/>
                </a:cubicBezTo>
                <a:cubicBezTo>
                  <a:pt x="1045" y="74"/>
                  <a:pt x="1047" y="73"/>
                  <a:pt x="1047" y="73"/>
                </a:cubicBezTo>
                <a:cubicBezTo>
                  <a:pt x="1046" y="72"/>
                  <a:pt x="1044" y="71"/>
                  <a:pt x="1044" y="71"/>
                </a:cubicBezTo>
                <a:cubicBezTo>
                  <a:pt x="1044" y="70"/>
                  <a:pt x="1046" y="69"/>
                  <a:pt x="1046" y="69"/>
                </a:cubicBezTo>
                <a:cubicBezTo>
                  <a:pt x="1046" y="68"/>
                  <a:pt x="1044" y="68"/>
                  <a:pt x="1044" y="67"/>
                </a:cubicBezTo>
                <a:cubicBezTo>
                  <a:pt x="1044" y="66"/>
                  <a:pt x="1046" y="65"/>
                  <a:pt x="1045" y="65"/>
                </a:cubicBezTo>
                <a:cubicBezTo>
                  <a:pt x="1045" y="64"/>
                  <a:pt x="1043" y="64"/>
                  <a:pt x="1043" y="63"/>
                </a:cubicBezTo>
                <a:cubicBezTo>
                  <a:pt x="1043" y="62"/>
                  <a:pt x="1045" y="61"/>
                  <a:pt x="1045" y="61"/>
                </a:cubicBezTo>
                <a:cubicBezTo>
                  <a:pt x="1045" y="60"/>
                  <a:pt x="1043" y="60"/>
                  <a:pt x="1043" y="59"/>
                </a:cubicBezTo>
                <a:cubicBezTo>
                  <a:pt x="1042" y="61"/>
                  <a:pt x="1040" y="62"/>
                  <a:pt x="1039" y="63"/>
                </a:cubicBezTo>
                <a:cubicBezTo>
                  <a:pt x="1039" y="64"/>
                  <a:pt x="1038" y="65"/>
                  <a:pt x="1038" y="66"/>
                </a:cubicBezTo>
                <a:cubicBezTo>
                  <a:pt x="1037" y="66"/>
                  <a:pt x="1036" y="68"/>
                  <a:pt x="1036" y="68"/>
                </a:cubicBezTo>
                <a:cubicBezTo>
                  <a:pt x="1036" y="68"/>
                  <a:pt x="1034" y="66"/>
                  <a:pt x="1034" y="66"/>
                </a:cubicBezTo>
                <a:cubicBezTo>
                  <a:pt x="1033" y="67"/>
                  <a:pt x="1032" y="68"/>
                  <a:pt x="1032" y="68"/>
                </a:cubicBezTo>
                <a:cubicBezTo>
                  <a:pt x="1032" y="69"/>
                  <a:pt x="1034" y="70"/>
                  <a:pt x="1034" y="70"/>
                </a:cubicBezTo>
                <a:cubicBezTo>
                  <a:pt x="1034" y="71"/>
                  <a:pt x="1033" y="72"/>
                  <a:pt x="1032" y="72"/>
                </a:cubicBezTo>
                <a:cubicBezTo>
                  <a:pt x="1032" y="73"/>
                  <a:pt x="1031" y="74"/>
                  <a:pt x="1031" y="75"/>
                </a:cubicBezTo>
                <a:cubicBezTo>
                  <a:pt x="1030" y="75"/>
                  <a:pt x="1030" y="76"/>
                  <a:pt x="1029" y="77"/>
                </a:cubicBezTo>
                <a:cubicBezTo>
                  <a:pt x="1028" y="76"/>
                  <a:pt x="1026" y="75"/>
                  <a:pt x="1025" y="73"/>
                </a:cubicBezTo>
                <a:cubicBezTo>
                  <a:pt x="1025" y="73"/>
                  <a:pt x="1026" y="72"/>
                  <a:pt x="1026" y="71"/>
                </a:cubicBezTo>
                <a:cubicBezTo>
                  <a:pt x="1027" y="71"/>
                  <a:pt x="1028" y="69"/>
                  <a:pt x="1028" y="69"/>
                </a:cubicBezTo>
                <a:cubicBezTo>
                  <a:pt x="1028" y="69"/>
                  <a:pt x="1026" y="68"/>
                  <a:pt x="1026" y="67"/>
                </a:cubicBezTo>
                <a:cubicBezTo>
                  <a:pt x="1025" y="67"/>
                  <a:pt x="1024" y="66"/>
                  <a:pt x="1024" y="66"/>
                </a:cubicBezTo>
                <a:cubicBezTo>
                  <a:pt x="1023" y="66"/>
                  <a:pt x="1022" y="68"/>
                  <a:pt x="1022" y="68"/>
                </a:cubicBezTo>
                <a:cubicBezTo>
                  <a:pt x="1022" y="68"/>
                  <a:pt x="1020" y="70"/>
                  <a:pt x="1020" y="70"/>
                </a:cubicBezTo>
                <a:cubicBezTo>
                  <a:pt x="1020" y="70"/>
                  <a:pt x="1018" y="69"/>
                  <a:pt x="1018" y="68"/>
                </a:cubicBezTo>
                <a:cubicBezTo>
                  <a:pt x="1018" y="68"/>
                  <a:pt x="1016" y="67"/>
                  <a:pt x="1016" y="67"/>
                </a:cubicBezTo>
                <a:cubicBezTo>
                  <a:pt x="1016" y="66"/>
                  <a:pt x="1018" y="65"/>
                  <a:pt x="1017" y="64"/>
                </a:cubicBezTo>
                <a:cubicBezTo>
                  <a:pt x="1017" y="64"/>
                  <a:pt x="1016" y="63"/>
                  <a:pt x="1015" y="63"/>
                </a:cubicBezTo>
                <a:cubicBezTo>
                  <a:pt x="1014" y="62"/>
                  <a:pt x="1014" y="62"/>
                  <a:pt x="1013" y="61"/>
                </a:cubicBezTo>
                <a:cubicBezTo>
                  <a:pt x="1013" y="62"/>
                  <a:pt x="1011" y="63"/>
                  <a:pt x="1011" y="63"/>
                </a:cubicBezTo>
                <a:cubicBezTo>
                  <a:pt x="1011" y="64"/>
                  <a:pt x="1013" y="65"/>
                  <a:pt x="1013" y="65"/>
                </a:cubicBezTo>
                <a:cubicBezTo>
                  <a:pt x="1014" y="65"/>
                  <a:pt x="1016" y="66"/>
                  <a:pt x="1016" y="67"/>
                </a:cubicBezTo>
                <a:cubicBezTo>
                  <a:pt x="1016" y="67"/>
                  <a:pt x="1014" y="68"/>
                  <a:pt x="1014" y="69"/>
                </a:cubicBezTo>
                <a:cubicBezTo>
                  <a:pt x="1014" y="69"/>
                  <a:pt x="1013" y="71"/>
                  <a:pt x="1012" y="71"/>
                </a:cubicBezTo>
                <a:cubicBezTo>
                  <a:pt x="1012" y="71"/>
                  <a:pt x="1010" y="69"/>
                  <a:pt x="1010" y="69"/>
                </a:cubicBezTo>
                <a:cubicBezTo>
                  <a:pt x="1009" y="70"/>
                  <a:pt x="1009" y="71"/>
                  <a:pt x="1008" y="72"/>
                </a:cubicBezTo>
                <a:cubicBezTo>
                  <a:pt x="1009" y="72"/>
                  <a:pt x="1010" y="73"/>
                  <a:pt x="1011" y="73"/>
                </a:cubicBezTo>
                <a:cubicBezTo>
                  <a:pt x="1010" y="73"/>
                  <a:pt x="1009" y="76"/>
                  <a:pt x="1009" y="76"/>
                </a:cubicBezTo>
                <a:cubicBezTo>
                  <a:pt x="1008" y="76"/>
                  <a:pt x="1007" y="74"/>
                  <a:pt x="1007" y="74"/>
                </a:cubicBezTo>
                <a:cubicBezTo>
                  <a:pt x="1006" y="74"/>
                  <a:pt x="1004" y="72"/>
                  <a:pt x="1004" y="72"/>
                </a:cubicBezTo>
                <a:cubicBezTo>
                  <a:pt x="1004" y="72"/>
                  <a:pt x="1006" y="70"/>
                  <a:pt x="1006" y="70"/>
                </a:cubicBezTo>
                <a:cubicBezTo>
                  <a:pt x="1006" y="70"/>
                  <a:pt x="1008" y="68"/>
                  <a:pt x="1008" y="68"/>
                </a:cubicBezTo>
                <a:cubicBezTo>
                  <a:pt x="1008" y="67"/>
                  <a:pt x="1006" y="67"/>
                  <a:pt x="1006" y="66"/>
                </a:cubicBezTo>
                <a:cubicBezTo>
                  <a:pt x="1005" y="65"/>
                  <a:pt x="1007" y="64"/>
                  <a:pt x="1007" y="64"/>
                </a:cubicBezTo>
                <a:cubicBezTo>
                  <a:pt x="1007" y="63"/>
                  <a:pt x="1009" y="62"/>
                  <a:pt x="1009" y="62"/>
                </a:cubicBezTo>
                <a:cubicBezTo>
                  <a:pt x="1009" y="61"/>
                  <a:pt x="1007" y="60"/>
                  <a:pt x="1007" y="60"/>
                </a:cubicBezTo>
                <a:cubicBezTo>
                  <a:pt x="1007" y="59"/>
                  <a:pt x="1005" y="59"/>
                  <a:pt x="1005" y="58"/>
                </a:cubicBezTo>
                <a:cubicBezTo>
                  <a:pt x="1003" y="60"/>
                  <a:pt x="1002" y="61"/>
                  <a:pt x="1001" y="63"/>
                </a:cubicBezTo>
                <a:cubicBezTo>
                  <a:pt x="1001" y="63"/>
                  <a:pt x="1000" y="64"/>
                  <a:pt x="999" y="65"/>
                </a:cubicBezTo>
                <a:cubicBezTo>
                  <a:pt x="999" y="65"/>
                  <a:pt x="998" y="67"/>
                  <a:pt x="998" y="67"/>
                </a:cubicBezTo>
                <a:cubicBezTo>
                  <a:pt x="998" y="68"/>
                  <a:pt x="1000" y="68"/>
                  <a:pt x="1000" y="69"/>
                </a:cubicBezTo>
                <a:cubicBezTo>
                  <a:pt x="1000" y="70"/>
                  <a:pt x="998" y="70"/>
                  <a:pt x="998" y="71"/>
                </a:cubicBezTo>
                <a:cubicBezTo>
                  <a:pt x="997" y="70"/>
                  <a:pt x="997" y="70"/>
                  <a:pt x="996" y="69"/>
                </a:cubicBezTo>
                <a:cubicBezTo>
                  <a:pt x="996" y="69"/>
                  <a:pt x="994" y="68"/>
                  <a:pt x="994" y="68"/>
                </a:cubicBezTo>
                <a:cubicBezTo>
                  <a:pt x="994" y="67"/>
                  <a:pt x="996" y="66"/>
                  <a:pt x="995" y="65"/>
                </a:cubicBezTo>
                <a:cubicBezTo>
                  <a:pt x="995" y="65"/>
                  <a:pt x="994" y="64"/>
                  <a:pt x="993" y="64"/>
                </a:cubicBezTo>
                <a:cubicBezTo>
                  <a:pt x="993" y="63"/>
                  <a:pt x="991" y="62"/>
                  <a:pt x="991" y="62"/>
                </a:cubicBezTo>
                <a:cubicBezTo>
                  <a:pt x="991" y="61"/>
                  <a:pt x="993" y="60"/>
                  <a:pt x="993" y="60"/>
                </a:cubicBezTo>
                <a:cubicBezTo>
                  <a:pt x="993" y="59"/>
                  <a:pt x="991" y="59"/>
                  <a:pt x="990" y="58"/>
                </a:cubicBezTo>
                <a:cubicBezTo>
                  <a:pt x="990" y="57"/>
                  <a:pt x="992" y="56"/>
                  <a:pt x="992" y="56"/>
                </a:cubicBezTo>
                <a:cubicBezTo>
                  <a:pt x="992" y="55"/>
                  <a:pt x="990" y="55"/>
                  <a:pt x="990" y="54"/>
                </a:cubicBezTo>
                <a:cubicBezTo>
                  <a:pt x="990" y="55"/>
                  <a:pt x="988" y="56"/>
                  <a:pt x="988" y="56"/>
                </a:cubicBezTo>
                <a:cubicBezTo>
                  <a:pt x="988" y="57"/>
                  <a:pt x="991" y="58"/>
                  <a:pt x="990" y="58"/>
                </a:cubicBezTo>
                <a:cubicBezTo>
                  <a:pt x="990" y="59"/>
                  <a:pt x="989" y="60"/>
                  <a:pt x="989" y="60"/>
                </a:cubicBezTo>
                <a:cubicBezTo>
                  <a:pt x="988" y="61"/>
                  <a:pt x="987" y="62"/>
                  <a:pt x="987" y="62"/>
                </a:cubicBezTo>
                <a:cubicBezTo>
                  <a:pt x="987" y="63"/>
                  <a:pt x="985" y="64"/>
                  <a:pt x="985" y="65"/>
                </a:cubicBezTo>
                <a:cubicBezTo>
                  <a:pt x="985" y="65"/>
                  <a:pt x="988" y="66"/>
                  <a:pt x="988" y="66"/>
                </a:cubicBezTo>
                <a:cubicBezTo>
                  <a:pt x="987" y="67"/>
                  <a:pt x="986" y="68"/>
                  <a:pt x="986" y="69"/>
                </a:cubicBezTo>
                <a:cubicBezTo>
                  <a:pt x="985" y="69"/>
                  <a:pt x="985" y="70"/>
                  <a:pt x="984" y="71"/>
                </a:cubicBezTo>
                <a:cubicBezTo>
                  <a:pt x="984" y="71"/>
                  <a:pt x="982" y="69"/>
                  <a:pt x="982" y="69"/>
                </a:cubicBezTo>
                <a:cubicBezTo>
                  <a:pt x="981" y="69"/>
                  <a:pt x="981" y="71"/>
                  <a:pt x="980" y="71"/>
                </a:cubicBezTo>
                <a:cubicBezTo>
                  <a:pt x="979" y="71"/>
                  <a:pt x="979" y="70"/>
                  <a:pt x="978" y="70"/>
                </a:cubicBezTo>
                <a:cubicBezTo>
                  <a:pt x="977" y="70"/>
                  <a:pt x="977" y="71"/>
                  <a:pt x="976" y="72"/>
                </a:cubicBezTo>
                <a:cubicBezTo>
                  <a:pt x="976" y="72"/>
                  <a:pt x="974" y="70"/>
                  <a:pt x="974" y="70"/>
                </a:cubicBezTo>
                <a:cubicBezTo>
                  <a:pt x="974" y="70"/>
                  <a:pt x="976" y="68"/>
                  <a:pt x="976" y="68"/>
                </a:cubicBezTo>
                <a:cubicBezTo>
                  <a:pt x="976" y="68"/>
                  <a:pt x="977" y="66"/>
                  <a:pt x="977" y="66"/>
                </a:cubicBezTo>
                <a:cubicBezTo>
                  <a:pt x="978" y="66"/>
                  <a:pt x="980" y="68"/>
                  <a:pt x="980" y="67"/>
                </a:cubicBezTo>
                <a:cubicBezTo>
                  <a:pt x="980" y="67"/>
                  <a:pt x="981" y="66"/>
                  <a:pt x="981" y="65"/>
                </a:cubicBezTo>
                <a:cubicBezTo>
                  <a:pt x="982" y="64"/>
                  <a:pt x="983" y="64"/>
                  <a:pt x="983" y="63"/>
                </a:cubicBezTo>
                <a:cubicBezTo>
                  <a:pt x="983" y="63"/>
                  <a:pt x="985" y="61"/>
                  <a:pt x="985" y="61"/>
                </a:cubicBezTo>
                <a:cubicBezTo>
                  <a:pt x="985" y="61"/>
                  <a:pt x="983" y="59"/>
                  <a:pt x="983" y="59"/>
                </a:cubicBezTo>
                <a:cubicBezTo>
                  <a:pt x="982" y="59"/>
                  <a:pt x="981" y="61"/>
                  <a:pt x="981" y="61"/>
                </a:cubicBezTo>
                <a:cubicBezTo>
                  <a:pt x="980" y="61"/>
                  <a:pt x="979" y="60"/>
                  <a:pt x="979" y="60"/>
                </a:cubicBezTo>
                <a:cubicBezTo>
                  <a:pt x="978" y="59"/>
                  <a:pt x="977" y="58"/>
                  <a:pt x="976" y="58"/>
                </a:cubicBezTo>
                <a:cubicBezTo>
                  <a:pt x="976" y="58"/>
                  <a:pt x="975" y="56"/>
                  <a:pt x="974" y="56"/>
                </a:cubicBezTo>
                <a:cubicBezTo>
                  <a:pt x="974" y="56"/>
                  <a:pt x="973" y="58"/>
                  <a:pt x="972" y="58"/>
                </a:cubicBezTo>
                <a:cubicBezTo>
                  <a:pt x="972" y="58"/>
                  <a:pt x="971" y="57"/>
                  <a:pt x="970" y="57"/>
                </a:cubicBezTo>
                <a:cubicBezTo>
                  <a:pt x="970" y="57"/>
                  <a:pt x="969" y="58"/>
                  <a:pt x="969" y="59"/>
                </a:cubicBezTo>
                <a:cubicBezTo>
                  <a:pt x="968" y="60"/>
                  <a:pt x="967" y="60"/>
                  <a:pt x="967" y="61"/>
                </a:cubicBezTo>
                <a:cubicBezTo>
                  <a:pt x="966" y="62"/>
                  <a:pt x="966" y="63"/>
                  <a:pt x="965" y="63"/>
                </a:cubicBezTo>
                <a:cubicBezTo>
                  <a:pt x="965" y="64"/>
                  <a:pt x="964" y="65"/>
                  <a:pt x="963" y="66"/>
                </a:cubicBezTo>
                <a:cubicBezTo>
                  <a:pt x="963" y="66"/>
                  <a:pt x="962" y="68"/>
                  <a:pt x="962" y="68"/>
                </a:cubicBezTo>
                <a:cubicBezTo>
                  <a:pt x="961" y="68"/>
                  <a:pt x="961" y="70"/>
                  <a:pt x="960" y="70"/>
                </a:cubicBezTo>
                <a:cubicBezTo>
                  <a:pt x="960" y="70"/>
                  <a:pt x="958" y="69"/>
                  <a:pt x="958" y="68"/>
                </a:cubicBezTo>
                <a:cubicBezTo>
                  <a:pt x="958" y="68"/>
                  <a:pt x="959" y="67"/>
                  <a:pt x="960" y="66"/>
                </a:cubicBezTo>
                <a:cubicBezTo>
                  <a:pt x="960" y="65"/>
                  <a:pt x="961" y="65"/>
                  <a:pt x="961" y="64"/>
                </a:cubicBezTo>
                <a:cubicBezTo>
                  <a:pt x="962" y="63"/>
                  <a:pt x="962" y="62"/>
                  <a:pt x="963" y="62"/>
                </a:cubicBezTo>
                <a:cubicBezTo>
                  <a:pt x="962" y="61"/>
                  <a:pt x="961" y="61"/>
                  <a:pt x="961" y="60"/>
                </a:cubicBezTo>
                <a:cubicBezTo>
                  <a:pt x="960" y="60"/>
                  <a:pt x="959" y="58"/>
                  <a:pt x="958" y="58"/>
                </a:cubicBezTo>
                <a:cubicBezTo>
                  <a:pt x="958" y="58"/>
                  <a:pt x="957" y="60"/>
                  <a:pt x="957" y="61"/>
                </a:cubicBezTo>
                <a:cubicBezTo>
                  <a:pt x="956" y="61"/>
                  <a:pt x="955" y="59"/>
                  <a:pt x="955" y="59"/>
                </a:cubicBezTo>
                <a:cubicBezTo>
                  <a:pt x="954" y="59"/>
                  <a:pt x="953" y="61"/>
                  <a:pt x="953" y="61"/>
                </a:cubicBezTo>
                <a:cubicBezTo>
                  <a:pt x="952" y="61"/>
                  <a:pt x="951" y="60"/>
                  <a:pt x="951" y="59"/>
                </a:cubicBezTo>
                <a:cubicBezTo>
                  <a:pt x="950" y="59"/>
                  <a:pt x="949" y="58"/>
                  <a:pt x="948" y="58"/>
                </a:cubicBezTo>
                <a:cubicBezTo>
                  <a:pt x="948" y="58"/>
                  <a:pt x="947" y="56"/>
                  <a:pt x="946" y="56"/>
                </a:cubicBezTo>
                <a:cubicBezTo>
                  <a:pt x="946" y="56"/>
                  <a:pt x="945" y="58"/>
                  <a:pt x="944" y="58"/>
                </a:cubicBezTo>
                <a:cubicBezTo>
                  <a:pt x="944" y="58"/>
                  <a:pt x="943" y="56"/>
                  <a:pt x="942" y="56"/>
                </a:cubicBezTo>
                <a:cubicBezTo>
                  <a:pt x="942" y="57"/>
                  <a:pt x="941" y="59"/>
                  <a:pt x="940" y="59"/>
                </a:cubicBezTo>
                <a:cubicBezTo>
                  <a:pt x="940" y="59"/>
                  <a:pt x="939" y="57"/>
                  <a:pt x="938" y="57"/>
                </a:cubicBezTo>
                <a:cubicBezTo>
                  <a:pt x="938" y="57"/>
                  <a:pt x="937" y="59"/>
                  <a:pt x="937" y="59"/>
                </a:cubicBezTo>
                <a:cubicBezTo>
                  <a:pt x="936" y="59"/>
                  <a:pt x="935" y="57"/>
                  <a:pt x="934" y="58"/>
                </a:cubicBezTo>
                <a:cubicBezTo>
                  <a:pt x="934" y="58"/>
                  <a:pt x="933" y="60"/>
                  <a:pt x="933" y="60"/>
                </a:cubicBezTo>
                <a:cubicBezTo>
                  <a:pt x="932" y="60"/>
                  <a:pt x="931" y="58"/>
                  <a:pt x="930" y="58"/>
                </a:cubicBezTo>
                <a:cubicBezTo>
                  <a:pt x="930" y="58"/>
                  <a:pt x="929" y="60"/>
                  <a:pt x="929" y="60"/>
                </a:cubicBezTo>
                <a:cubicBezTo>
                  <a:pt x="929" y="61"/>
                  <a:pt x="931" y="61"/>
                  <a:pt x="931" y="62"/>
                </a:cubicBezTo>
                <a:cubicBezTo>
                  <a:pt x="931" y="62"/>
                  <a:pt x="929" y="64"/>
                  <a:pt x="929" y="64"/>
                </a:cubicBezTo>
                <a:cubicBezTo>
                  <a:pt x="929" y="64"/>
                  <a:pt x="927" y="62"/>
                  <a:pt x="927" y="63"/>
                </a:cubicBezTo>
                <a:cubicBezTo>
                  <a:pt x="926" y="63"/>
                  <a:pt x="926" y="65"/>
                  <a:pt x="925" y="65"/>
                </a:cubicBezTo>
                <a:cubicBezTo>
                  <a:pt x="925" y="64"/>
                  <a:pt x="923" y="64"/>
                  <a:pt x="923" y="63"/>
                </a:cubicBezTo>
                <a:cubicBezTo>
                  <a:pt x="923" y="63"/>
                  <a:pt x="925" y="61"/>
                  <a:pt x="925" y="61"/>
                </a:cubicBezTo>
                <a:cubicBezTo>
                  <a:pt x="925" y="60"/>
                  <a:pt x="926" y="59"/>
                  <a:pt x="926" y="59"/>
                </a:cubicBezTo>
                <a:cubicBezTo>
                  <a:pt x="927" y="58"/>
                  <a:pt x="928" y="57"/>
                  <a:pt x="928" y="56"/>
                </a:cubicBezTo>
                <a:cubicBezTo>
                  <a:pt x="928" y="56"/>
                  <a:pt x="926" y="55"/>
                  <a:pt x="926" y="55"/>
                </a:cubicBezTo>
                <a:cubicBezTo>
                  <a:pt x="926" y="54"/>
                  <a:pt x="928" y="53"/>
                  <a:pt x="928" y="52"/>
                </a:cubicBezTo>
                <a:cubicBezTo>
                  <a:pt x="928" y="52"/>
                  <a:pt x="925" y="51"/>
                  <a:pt x="925" y="51"/>
                </a:cubicBezTo>
                <a:cubicBezTo>
                  <a:pt x="926" y="50"/>
                  <a:pt x="927" y="49"/>
                  <a:pt x="927" y="48"/>
                </a:cubicBezTo>
                <a:cubicBezTo>
                  <a:pt x="928" y="48"/>
                  <a:pt x="928" y="47"/>
                  <a:pt x="929" y="46"/>
                </a:cubicBezTo>
                <a:cubicBezTo>
                  <a:pt x="929" y="46"/>
                  <a:pt x="930" y="44"/>
                  <a:pt x="930" y="44"/>
                </a:cubicBezTo>
                <a:cubicBezTo>
                  <a:pt x="930" y="44"/>
                  <a:pt x="929" y="42"/>
                  <a:pt x="928" y="42"/>
                </a:cubicBezTo>
                <a:cubicBezTo>
                  <a:pt x="928" y="42"/>
                  <a:pt x="927" y="44"/>
                  <a:pt x="927" y="45"/>
                </a:cubicBezTo>
                <a:cubicBezTo>
                  <a:pt x="926" y="45"/>
                  <a:pt x="924" y="43"/>
                  <a:pt x="924" y="43"/>
                </a:cubicBezTo>
                <a:cubicBezTo>
                  <a:pt x="924" y="43"/>
                  <a:pt x="923" y="45"/>
                  <a:pt x="923" y="45"/>
                </a:cubicBezTo>
                <a:cubicBezTo>
                  <a:pt x="923" y="46"/>
                  <a:pt x="925" y="46"/>
                  <a:pt x="925" y="47"/>
                </a:cubicBezTo>
                <a:cubicBezTo>
                  <a:pt x="925" y="47"/>
                  <a:pt x="923" y="48"/>
                  <a:pt x="923" y="49"/>
                </a:cubicBezTo>
                <a:cubicBezTo>
                  <a:pt x="923" y="50"/>
                  <a:pt x="925" y="50"/>
                  <a:pt x="925" y="51"/>
                </a:cubicBezTo>
                <a:cubicBezTo>
                  <a:pt x="925" y="51"/>
                  <a:pt x="924" y="52"/>
                  <a:pt x="924" y="53"/>
                </a:cubicBezTo>
                <a:cubicBezTo>
                  <a:pt x="924" y="53"/>
                  <a:pt x="926" y="54"/>
                  <a:pt x="926" y="55"/>
                </a:cubicBezTo>
                <a:cubicBezTo>
                  <a:pt x="926" y="55"/>
                  <a:pt x="925" y="56"/>
                  <a:pt x="924" y="57"/>
                </a:cubicBezTo>
                <a:cubicBezTo>
                  <a:pt x="924" y="57"/>
                  <a:pt x="923" y="59"/>
                  <a:pt x="923" y="59"/>
                </a:cubicBezTo>
                <a:cubicBezTo>
                  <a:pt x="922" y="59"/>
                  <a:pt x="920" y="58"/>
                  <a:pt x="920" y="57"/>
                </a:cubicBezTo>
                <a:cubicBezTo>
                  <a:pt x="920" y="57"/>
                  <a:pt x="919" y="56"/>
                  <a:pt x="918" y="56"/>
                </a:cubicBezTo>
                <a:cubicBezTo>
                  <a:pt x="918" y="56"/>
                  <a:pt x="916" y="54"/>
                  <a:pt x="916" y="54"/>
                </a:cubicBezTo>
                <a:cubicBezTo>
                  <a:pt x="915" y="54"/>
                  <a:pt x="914" y="56"/>
                  <a:pt x="914" y="56"/>
                </a:cubicBezTo>
                <a:cubicBezTo>
                  <a:pt x="914" y="57"/>
                  <a:pt x="913" y="58"/>
                  <a:pt x="912" y="58"/>
                </a:cubicBezTo>
                <a:cubicBezTo>
                  <a:pt x="912" y="59"/>
                  <a:pt x="910" y="57"/>
                  <a:pt x="910" y="57"/>
                </a:cubicBezTo>
                <a:cubicBezTo>
                  <a:pt x="910" y="57"/>
                  <a:pt x="908" y="55"/>
                  <a:pt x="908" y="55"/>
                </a:cubicBezTo>
                <a:cubicBezTo>
                  <a:pt x="908" y="55"/>
                  <a:pt x="906" y="57"/>
                  <a:pt x="906" y="57"/>
                </a:cubicBezTo>
                <a:cubicBezTo>
                  <a:pt x="906" y="57"/>
                  <a:pt x="905" y="60"/>
                  <a:pt x="905" y="60"/>
                </a:cubicBezTo>
                <a:cubicBezTo>
                  <a:pt x="904" y="59"/>
                  <a:pt x="903" y="58"/>
                  <a:pt x="902" y="58"/>
                </a:cubicBezTo>
                <a:cubicBezTo>
                  <a:pt x="902" y="57"/>
                  <a:pt x="901" y="57"/>
                  <a:pt x="900" y="56"/>
                </a:cubicBezTo>
                <a:cubicBezTo>
                  <a:pt x="900" y="56"/>
                  <a:pt x="898" y="55"/>
                  <a:pt x="898" y="54"/>
                </a:cubicBezTo>
                <a:cubicBezTo>
                  <a:pt x="898" y="54"/>
                  <a:pt x="899" y="52"/>
                  <a:pt x="900" y="52"/>
                </a:cubicBezTo>
                <a:cubicBezTo>
                  <a:pt x="899" y="52"/>
                  <a:pt x="898" y="50"/>
                  <a:pt x="897" y="50"/>
                </a:cubicBezTo>
                <a:cubicBezTo>
                  <a:pt x="897" y="51"/>
                  <a:pt x="896" y="52"/>
                  <a:pt x="896" y="53"/>
                </a:cubicBezTo>
                <a:cubicBezTo>
                  <a:pt x="895" y="53"/>
                  <a:pt x="895" y="54"/>
                  <a:pt x="894" y="55"/>
                </a:cubicBezTo>
                <a:cubicBezTo>
                  <a:pt x="893" y="56"/>
                  <a:pt x="893" y="56"/>
                  <a:pt x="892" y="57"/>
                </a:cubicBezTo>
                <a:cubicBezTo>
                  <a:pt x="892" y="58"/>
                  <a:pt x="891" y="59"/>
                  <a:pt x="890" y="59"/>
                </a:cubicBezTo>
                <a:cubicBezTo>
                  <a:pt x="890" y="59"/>
                  <a:pt x="889" y="58"/>
                  <a:pt x="888" y="58"/>
                </a:cubicBezTo>
                <a:cubicBezTo>
                  <a:pt x="888" y="58"/>
                  <a:pt x="886" y="56"/>
                  <a:pt x="886" y="56"/>
                </a:cubicBezTo>
                <a:cubicBezTo>
                  <a:pt x="886" y="56"/>
                  <a:pt x="888" y="54"/>
                  <a:pt x="888" y="54"/>
                </a:cubicBezTo>
                <a:cubicBezTo>
                  <a:pt x="887" y="54"/>
                  <a:pt x="886" y="52"/>
                  <a:pt x="885" y="52"/>
                </a:cubicBezTo>
                <a:cubicBezTo>
                  <a:pt x="885" y="52"/>
                  <a:pt x="884" y="54"/>
                  <a:pt x="884" y="54"/>
                </a:cubicBezTo>
                <a:cubicBezTo>
                  <a:pt x="883" y="55"/>
                  <a:pt x="883" y="56"/>
                  <a:pt x="882" y="57"/>
                </a:cubicBezTo>
                <a:cubicBezTo>
                  <a:pt x="882" y="57"/>
                  <a:pt x="881" y="59"/>
                  <a:pt x="880" y="59"/>
                </a:cubicBezTo>
                <a:cubicBezTo>
                  <a:pt x="880" y="59"/>
                  <a:pt x="878" y="57"/>
                  <a:pt x="878" y="57"/>
                </a:cubicBezTo>
                <a:cubicBezTo>
                  <a:pt x="878" y="57"/>
                  <a:pt x="876" y="59"/>
                  <a:pt x="876" y="59"/>
                </a:cubicBezTo>
                <a:cubicBezTo>
                  <a:pt x="877" y="60"/>
                  <a:pt x="879" y="61"/>
                  <a:pt x="879" y="61"/>
                </a:cubicBezTo>
                <a:cubicBezTo>
                  <a:pt x="879" y="62"/>
                  <a:pt x="877" y="63"/>
                  <a:pt x="877" y="63"/>
                </a:cubicBezTo>
                <a:cubicBezTo>
                  <a:pt x="876" y="64"/>
                  <a:pt x="876" y="65"/>
                  <a:pt x="875" y="65"/>
                </a:cubicBezTo>
                <a:cubicBezTo>
                  <a:pt x="875" y="66"/>
                  <a:pt x="874" y="68"/>
                  <a:pt x="874" y="68"/>
                </a:cubicBezTo>
                <a:cubicBezTo>
                  <a:pt x="873" y="68"/>
                  <a:pt x="872" y="66"/>
                  <a:pt x="871" y="66"/>
                </a:cubicBezTo>
                <a:cubicBezTo>
                  <a:pt x="871" y="66"/>
                  <a:pt x="870" y="68"/>
                  <a:pt x="870" y="68"/>
                </a:cubicBezTo>
                <a:cubicBezTo>
                  <a:pt x="868" y="67"/>
                  <a:pt x="867" y="66"/>
                  <a:pt x="865" y="65"/>
                </a:cubicBezTo>
                <a:cubicBezTo>
                  <a:pt x="866" y="64"/>
                  <a:pt x="866" y="63"/>
                  <a:pt x="867" y="63"/>
                </a:cubicBezTo>
                <a:cubicBezTo>
                  <a:pt x="867" y="62"/>
                  <a:pt x="869" y="61"/>
                  <a:pt x="869" y="60"/>
                </a:cubicBezTo>
                <a:cubicBezTo>
                  <a:pt x="869" y="60"/>
                  <a:pt x="866" y="59"/>
                  <a:pt x="866" y="59"/>
                </a:cubicBezTo>
                <a:cubicBezTo>
                  <a:pt x="867" y="58"/>
                  <a:pt x="868" y="56"/>
                  <a:pt x="868" y="56"/>
                </a:cubicBezTo>
                <a:cubicBezTo>
                  <a:pt x="869" y="56"/>
                  <a:pt x="870" y="58"/>
                  <a:pt x="870" y="58"/>
                </a:cubicBezTo>
                <a:cubicBezTo>
                  <a:pt x="871" y="58"/>
                  <a:pt x="872" y="59"/>
                  <a:pt x="873" y="60"/>
                </a:cubicBezTo>
                <a:cubicBezTo>
                  <a:pt x="873" y="60"/>
                  <a:pt x="874" y="61"/>
                  <a:pt x="875" y="62"/>
                </a:cubicBezTo>
                <a:cubicBezTo>
                  <a:pt x="875" y="61"/>
                  <a:pt x="877" y="60"/>
                  <a:pt x="876" y="59"/>
                </a:cubicBezTo>
                <a:cubicBezTo>
                  <a:pt x="876" y="59"/>
                  <a:pt x="874" y="58"/>
                  <a:pt x="874" y="58"/>
                </a:cubicBezTo>
                <a:cubicBezTo>
                  <a:pt x="874" y="57"/>
                  <a:pt x="876" y="56"/>
                  <a:pt x="876" y="55"/>
                </a:cubicBezTo>
                <a:cubicBezTo>
                  <a:pt x="876" y="55"/>
                  <a:pt x="874" y="54"/>
                  <a:pt x="874" y="54"/>
                </a:cubicBezTo>
                <a:cubicBezTo>
                  <a:pt x="874" y="53"/>
                  <a:pt x="876" y="52"/>
                  <a:pt x="875" y="51"/>
                </a:cubicBezTo>
                <a:cubicBezTo>
                  <a:pt x="875" y="51"/>
                  <a:pt x="874" y="50"/>
                  <a:pt x="873" y="50"/>
                </a:cubicBezTo>
                <a:cubicBezTo>
                  <a:pt x="873" y="50"/>
                  <a:pt x="872" y="52"/>
                  <a:pt x="871" y="52"/>
                </a:cubicBezTo>
                <a:cubicBezTo>
                  <a:pt x="871" y="52"/>
                  <a:pt x="870" y="50"/>
                  <a:pt x="869" y="50"/>
                </a:cubicBezTo>
                <a:cubicBezTo>
                  <a:pt x="869" y="51"/>
                  <a:pt x="868" y="52"/>
                  <a:pt x="868" y="52"/>
                </a:cubicBezTo>
                <a:cubicBezTo>
                  <a:pt x="867" y="53"/>
                  <a:pt x="866" y="55"/>
                  <a:pt x="866" y="55"/>
                </a:cubicBezTo>
                <a:cubicBezTo>
                  <a:pt x="865" y="55"/>
                  <a:pt x="864" y="53"/>
                  <a:pt x="864" y="53"/>
                </a:cubicBezTo>
                <a:cubicBezTo>
                  <a:pt x="863" y="52"/>
                  <a:pt x="862" y="52"/>
                  <a:pt x="861" y="51"/>
                </a:cubicBezTo>
                <a:cubicBezTo>
                  <a:pt x="861" y="51"/>
                  <a:pt x="859" y="50"/>
                  <a:pt x="859" y="50"/>
                </a:cubicBezTo>
                <a:cubicBezTo>
                  <a:pt x="859" y="50"/>
                  <a:pt x="858" y="51"/>
                  <a:pt x="857" y="52"/>
                </a:cubicBezTo>
                <a:cubicBezTo>
                  <a:pt x="857" y="53"/>
                  <a:pt x="856" y="53"/>
                  <a:pt x="856" y="54"/>
                </a:cubicBezTo>
                <a:cubicBezTo>
                  <a:pt x="855" y="55"/>
                  <a:pt x="855" y="56"/>
                  <a:pt x="854" y="56"/>
                </a:cubicBezTo>
                <a:cubicBezTo>
                  <a:pt x="853" y="57"/>
                  <a:pt x="853" y="58"/>
                  <a:pt x="852" y="59"/>
                </a:cubicBezTo>
                <a:cubicBezTo>
                  <a:pt x="852" y="59"/>
                  <a:pt x="851" y="61"/>
                  <a:pt x="851" y="61"/>
                </a:cubicBezTo>
                <a:cubicBezTo>
                  <a:pt x="850" y="61"/>
                  <a:pt x="849" y="59"/>
                  <a:pt x="848" y="59"/>
                </a:cubicBezTo>
                <a:cubicBezTo>
                  <a:pt x="848" y="58"/>
                  <a:pt x="847" y="58"/>
                  <a:pt x="846" y="57"/>
                </a:cubicBezTo>
                <a:cubicBezTo>
                  <a:pt x="846" y="57"/>
                  <a:pt x="844" y="56"/>
                  <a:pt x="844" y="56"/>
                </a:cubicBezTo>
                <a:cubicBezTo>
                  <a:pt x="843" y="56"/>
                  <a:pt x="842" y="54"/>
                  <a:pt x="842" y="54"/>
                </a:cubicBezTo>
                <a:cubicBezTo>
                  <a:pt x="841" y="54"/>
                  <a:pt x="840" y="56"/>
                  <a:pt x="840" y="56"/>
                </a:cubicBezTo>
                <a:cubicBezTo>
                  <a:pt x="840" y="57"/>
                  <a:pt x="839" y="58"/>
                  <a:pt x="838" y="58"/>
                </a:cubicBezTo>
                <a:cubicBezTo>
                  <a:pt x="838" y="59"/>
                  <a:pt x="837" y="57"/>
                  <a:pt x="836" y="57"/>
                </a:cubicBezTo>
                <a:cubicBezTo>
                  <a:pt x="835" y="57"/>
                  <a:pt x="835" y="59"/>
                  <a:pt x="834" y="59"/>
                </a:cubicBezTo>
                <a:cubicBezTo>
                  <a:pt x="834" y="59"/>
                  <a:pt x="833" y="57"/>
                  <a:pt x="832" y="57"/>
                </a:cubicBezTo>
                <a:cubicBezTo>
                  <a:pt x="832" y="57"/>
                  <a:pt x="831" y="59"/>
                  <a:pt x="830" y="59"/>
                </a:cubicBezTo>
                <a:cubicBezTo>
                  <a:pt x="830" y="60"/>
                  <a:pt x="829" y="62"/>
                  <a:pt x="829" y="62"/>
                </a:cubicBezTo>
                <a:cubicBezTo>
                  <a:pt x="828" y="62"/>
                  <a:pt x="827" y="60"/>
                  <a:pt x="826" y="60"/>
                </a:cubicBezTo>
                <a:cubicBezTo>
                  <a:pt x="826" y="60"/>
                  <a:pt x="825" y="62"/>
                  <a:pt x="825" y="62"/>
                </a:cubicBezTo>
                <a:cubicBezTo>
                  <a:pt x="824" y="62"/>
                  <a:pt x="823" y="60"/>
                  <a:pt x="823" y="61"/>
                </a:cubicBezTo>
                <a:cubicBezTo>
                  <a:pt x="822" y="61"/>
                  <a:pt x="822" y="62"/>
                  <a:pt x="821" y="63"/>
                </a:cubicBezTo>
                <a:cubicBezTo>
                  <a:pt x="820" y="63"/>
                  <a:pt x="820" y="64"/>
                  <a:pt x="819" y="65"/>
                </a:cubicBezTo>
                <a:cubicBezTo>
                  <a:pt x="819" y="65"/>
                  <a:pt x="817" y="63"/>
                  <a:pt x="817" y="63"/>
                </a:cubicBezTo>
                <a:cubicBezTo>
                  <a:pt x="817" y="63"/>
                  <a:pt x="818" y="61"/>
                  <a:pt x="819" y="61"/>
                </a:cubicBezTo>
                <a:cubicBezTo>
                  <a:pt x="819" y="61"/>
                  <a:pt x="820" y="59"/>
                  <a:pt x="820" y="59"/>
                </a:cubicBezTo>
                <a:cubicBezTo>
                  <a:pt x="821" y="59"/>
                  <a:pt x="822" y="61"/>
                  <a:pt x="823" y="61"/>
                </a:cubicBezTo>
                <a:cubicBezTo>
                  <a:pt x="823" y="60"/>
                  <a:pt x="824" y="59"/>
                  <a:pt x="824" y="58"/>
                </a:cubicBezTo>
                <a:cubicBezTo>
                  <a:pt x="825" y="58"/>
                  <a:pt x="825" y="57"/>
                  <a:pt x="826" y="56"/>
                </a:cubicBezTo>
                <a:cubicBezTo>
                  <a:pt x="826" y="55"/>
                  <a:pt x="827" y="55"/>
                  <a:pt x="828" y="54"/>
                </a:cubicBezTo>
                <a:cubicBezTo>
                  <a:pt x="828" y="53"/>
                  <a:pt x="829" y="52"/>
                  <a:pt x="829" y="52"/>
                </a:cubicBezTo>
                <a:cubicBezTo>
                  <a:pt x="830" y="52"/>
                  <a:pt x="831" y="53"/>
                  <a:pt x="832" y="53"/>
                </a:cubicBezTo>
                <a:cubicBezTo>
                  <a:pt x="832" y="53"/>
                  <a:pt x="834" y="55"/>
                  <a:pt x="834" y="55"/>
                </a:cubicBezTo>
                <a:cubicBezTo>
                  <a:pt x="834" y="54"/>
                  <a:pt x="835" y="53"/>
                  <a:pt x="836" y="53"/>
                </a:cubicBezTo>
                <a:cubicBezTo>
                  <a:pt x="836" y="53"/>
                  <a:pt x="837" y="51"/>
                  <a:pt x="837" y="51"/>
                </a:cubicBezTo>
                <a:cubicBezTo>
                  <a:pt x="837" y="50"/>
                  <a:pt x="835" y="49"/>
                  <a:pt x="835" y="49"/>
                </a:cubicBezTo>
                <a:cubicBezTo>
                  <a:pt x="835" y="48"/>
                  <a:pt x="836" y="47"/>
                  <a:pt x="837" y="47"/>
                </a:cubicBezTo>
                <a:cubicBezTo>
                  <a:pt x="837" y="46"/>
                  <a:pt x="838" y="45"/>
                  <a:pt x="838" y="44"/>
                </a:cubicBezTo>
                <a:cubicBezTo>
                  <a:pt x="839" y="44"/>
                  <a:pt x="840" y="43"/>
                  <a:pt x="840" y="42"/>
                </a:cubicBezTo>
                <a:cubicBezTo>
                  <a:pt x="839" y="41"/>
                  <a:pt x="837" y="40"/>
                  <a:pt x="836" y="39"/>
                </a:cubicBezTo>
                <a:cubicBezTo>
                  <a:pt x="835" y="38"/>
                  <a:pt x="834" y="38"/>
                  <a:pt x="833" y="37"/>
                </a:cubicBezTo>
                <a:cubicBezTo>
                  <a:pt x="833" y="38"/>
                  <a:pt x="832" y="39"/>
                  <a:pt x="832" y="39"/>
                </a:cubicBezTo>
                <a:cubicBezTo>
                  <a:pt x="832" y="40"/>
                  <a:pt x="834" y="40"/>
                  <a:pt x="834" y="41"/>
                </a:cubicBezTo>
                <a:cubicBezTo>
                  <a:pt x="834" y="42"/>
                  <a:pt x="832" y="43"/>
                  <a:pt x="832" y="43"/>
                </a:cubicBezTo>
                <a:cubicBezTo>
                  <a:pt x="832" y="43"/>
                  <a:pt x="834" y="45"/>
                  <a:pt x="834" y="45"/>
                </a:cubicBezTo>
                <a:cubicBezTo>
                  <a:pt x="834" y="45"/>
                  <a:pt x="833" y="47"/>
                  <a:pt x="833" y="47"/>
                </a:cubicBezTo>
                <a:cubicBezTo>
                  <a:pt x="832" y="47"/>
                  <a:pt x="831" y="46"/>
                  <a:pt x="831" y="45"/>
                </a:cubicBezTo>
                <a:cubicBezTo>
                  <a:pt x="830" y="45"/>
                  <a:pt x="829" y="44"/>
                  <a:pt x="828" y="44"/>
                </a:cubicBezTo>
                <a:cubicBezTo>
                  <a:pt x="828" y="44"/>
                  <a:pt x="827" y="46"/>
                  <a:pt x="827" y="46"/>
                </a:cubicBezTo>
                <a:cubicBezTo>
                  <a:pt x="826" y="46"/>
                  <a:pt x="825" y="44"/>
                  <a:pt x="824" y="44"/>
                </a:cubicBezTo>
                <a:cubicBezTo>
                  <a:pt x="824" y="44"/>
                  <a:pt x="823" y="46"/>
                  <a:pt x="823" y="46"/>
                </a:cubicBezTo>
                <a:cubicBezTo>
                  <a:pt x="822" y="47"/>
                  <a:pt x="821" y="49"/>
                  <a:pt x="821" y="49"/>
                </a:cubicBezTo>
                <a:cubicBezTo>
                  <a:pt x="821" y="49"/>
                  <a:pt x="819" y="47"/>
                  <a:pt x="819" y="47"/>
                </a:cubicBezTo>
                <a:cubicBezTo>
                  <a:pt x="818" y="47"/>
                  <a:pt x="817" y="49"/>
                  <a:pt x="817" y="49"/>
                </a:cubicBezTo>
                <a:cubicBezTo>
                  <a:pt x="816" y="50"/>
                  <a:pt x="816" y="51"/>
                  <a:pt x="815" y="51"/>
                </a:cubicBezTo>
                <a:cubicBezTo>
                  <a:pt x="815" y="52"/>
                  <a:pt x="814" y="53"/>
                  <a:pt x="814" y="54"/>
                </a:cubicBezTo>
                <a:cubicBezTo>
                  <a:pt x="813" y="54"/>
                  <a:pt x="812" y="56"/>
                  <a:pt x="812" y="56"/>
                </a:cubicBezTo>
                <a:cubicBezTo>
                  <a:pt x="811" y="56"/>
                  <a:pt x="810" y="54"/>
                  <a:pt x="810" y="54"/>
                </a:cubicBezTo>
                <a:cubicBezTo>
                  <a:pt x="809" y="54"/>
                  <a:pt x="809" y="56"/>
                  <a:pt x="808" y="56"/>
                </a:cubicBezTo>
                <a:cubicBezTo>
                  <a:pt x="808" y="57"/>
                  <a:pt x="806" y="55"/>
                  <a:pt x="806" y="55"/>
                </a:cubicBezTo>
                <a:cubicBezTo>
                  <a:pt x="805" y="55"/>
                  <a:pt x="804" y="53"/>
                  <a:pt x="803" y="53"/>
                </a:cubicBezTo>
                <a:cubicBezTo>
                  <a:pt x="803" y="53"/>
                  <a:pt x="805" y="51"/>
                  <a:pt x="805" y="51"/>
                </a:cubicBezTo>
                <a:cubicBezTo>
                  <a:pt x="806" y="50"/>
                  <a:pt x="806" y="49"/>
                  <a:pt x="807" y="49"/>
                </a:cubicBezTo>
                <a:cubicBezTo>
                  <a:pt x="807" y="48"/>
                  <a:pt x="808" y="47"/>
                  <a:pt x="809" y="46"/>
                </a:cubicBezTo>
                <a:cubicBezTo>
                  <a:pt x="808" y="46"/>
                  <a:pt x="807" y="45"/>
                  <a:pt x="806" y="45"/>
                </a:cubicBezTo>
                <a:cubicBezTo>
                  <a:pt x="806" y="45"/>
                  <a:pt x="805" y="47"/>
                  <a:pt x="805" y="47"/>
                </a:cubicBezTo>
                <a:cubicBezTo>
                  <a:pt x="804" y="47"/>
                  <a:pt x="803" y="45"/>
                  <a:pt x="802" y="45"/>
                </a:cubicBezTo>
                <a:cubicBezTo>
                  <a:pt x="802" y="45"/>
                  <a:pt x="801" y="47"/>
                  <a:pt x="801" y="47"/>
                </a:cubicBezTo>
                <a:cubicBezTo>
                  <a:pt x="800" y="48"/>
                  <a:pt x="800" y="49"/>
                  <a:pt x="799" y="50"/>
                </a:cubicBezTo>
                <a:cubicBezTo>
                  <a:pt x="798" y="50"/>
                  <a:pt x="798" y="51"/>
                  <a:pt x="797" y="52"/>
                </a:cubicBezTo>
                <a:cubicBezTo>
                  <a:pt x="797" y="51"/>
                  <a:pt x="796" y="51"/>
                  <a:pt x="795" y="50"/>
                </a:cubicBezTo>
                <a:cubicBezTo>
                  <a:pt x="795" y="50"/>
                  <a:pt x="793" y="48"/>
                  <a:pt x="793" y="48"/>
                </a:cubicBezTo>
                <a:cubicBezTo>
                  <a:pt x="792" y="49"/>
                  <a:pt x="792" y="50"/>
                  <a:pt x="791" y="51"/>
                </a:cubicBezTo>
                <a:cubicBezTo>
                  <a:pt x="793" y="52"/>
                  <a:pt x="794" y="53"/>
                  <a:pt x="796" y="54"/>
                </a:cubicBezTo>
                <a:cubicBezTo>
                  <a:pt x="796" y="55"/>
                  <a:pt x="797" y="55"/>
                  <a:pt x="798" y="56"/>
                </a:cubicBezTo>
                <a:cubicBezTo>
                  <a:pt x="799" y="56"/>
                  <a:pt x="799" y="57"/>
                  <a:pt x="800" y="58"/>
                </a:cubicBezTo>
                <a:cubicBezTo>
                  <a:pt x="800" y="58"/>
                  <a:pt x="802" y="59"/>
                  <a:pt x="802" y="59"/>
                </a:cubicBezTo>
                <a:cubicBezTo>
                  <a:pt x="802" y="59"/>
                  <a:pt x="804" y="57"/>
                  <a:pt x="804" y="57"/>
                </a:cubicBezTo>
                <a:cubicBezTo>
                  <a:pt x="804" y="57"/>
                  <a:pt x="806" y="58"/>
                  <a:pt x="806" y="59"/>
                </a:cubicBezTo>
                <a:cubicBezTo>
                  <a:pt x="806" y="59"/>
                  <a:pt x="805" y="61"/>
                  <a:pt x="805" y="61"/>
                </a:cubicBezTo>
                <a:cubicBezTo>
                  <a:pt x="804" y="61"/>
                  <a:pt x="803" y="63"/>
                  <a:pt x="803" y="63"/>
                </a:cubicBezTo>
                <a:cubicBezTo>
                  <a:pt x="802" y="63"/>
                  <a:pt x="801" y="62"/>
                  <a:pt x="801" y="61"/>
                </a:cubicBezTo>
                <a:cubicBezTo>
                  <a:pt x="800" y="62"/>
                  <a:pt x="799" y="63"/>
                  <a:pt x="799" y="64"/>
                </a:cubicBezTo>
                <a:cubicBezTo>
                  <a:pt x="799" y="64"/>
                  <a:pt x="797" y="66"/>
                  <a:pt x="797" y="66"/>
                </a:cubicBezTo>
                <a:cubicBezTo>
                  <a:pt x="796" y="66"/>
                  <a:pt x="796" y="64"/>
                  <a:pt x="795" y="64"/>
                </a:cubicBezTo>
                <a:cubicBezTo>
                  <a:pt x="795" y="64"/>
                  <a:pt x="793" y="67"/>
                  <a:pt x="793" y="66"/>
                </a:cubicBezTo>
                <a:cubicBezTo>
                  <a:pt x="793" y="66"/>
                  <a:pt x="791" y="65"/>
                  <a:pt x="791" y="65"/>
                </a:cubicBezTo>
                <a:cubicBezTo>
                  <a:pt x="791" y="64"/>
                  <a:pt x="793" y="63"/>
                  <a:pt x="793" y="63"/>
                </a:cubicBezTo>
                <a:cubicBezTo>
                  <a:pt x="793" y="62"/>
                  <a:pt x="795" y="60"/>
                  <a:pt x="794" y="60"/>
                </a:cubicBezTo>
                <a:cubicBezTo>
                  <a:pt x="794" y="60"/>
                  <a:pt x="792" y="59"/>
                  <a:pt x="792" y="59"/>
                </a:cubicBezTo>
                <a:cubicBezTo>
                  <a:pt x="792" y="59"/>
                  <a:pt x="791" y="61"/>
                  <a:pt x="791" y="61"/>
                </a:cubicBezTo>
                <a:cubicBezTo>
                  <a:pt x="790" y="61"/>
                  <a:pt x="789" y="60"/>
                  <a:pt x="788" y="59"/>
                </a:cubicBezTo>
                <a:cubicBezTo>
                  <a:pt x="788" y="59"/>
                  <a:pt x="786" y="58"/>
                  <a:pt x="786" y="57"/>
                </a:cubicBezTo>
                <a:cubicBezTo>
                  <a:pt x="786" y="57"/>
                  <a:pt x="788" y="55"/>
                  <a:pt x="788" y="55"/>
                </a:cubicBezTo>
                <a:cubicBezTo>
                  <a:pt x="788" y="54"/>
                  <a:pt x="789" y="54"/>
                  <a:pt x="789" y="53"/>
                </a:cubicBezTo>
                <a:cubicBezTo>
                  <a:pt x="790" y="52"/>
                  <a:pt x="791" y="51"/>
                  <a:pt x="791" y="51"/>
                </a:cubicBezTo>
                <a:cubicBezTo>
                  <a:pt x="791" y="50"/>
                  <a:pt x="789" y="49"/>
                  <a:pt x="789" y="49"/>
                </a:cubicBezTo>
                <a:cubicBezTo>
                  <a:pt x="789" y="48"/>
                  <a:pt x="791" y="47"/>
                  <a:pt x="791" y="47"/>
                </a:cubicBezTo>
                <a:cubicBezTo>
                  <a:pt x="791" y="46"/>
                  <a:pt x="788" y="46"/>
                  <a:pt x="788" y="45"/>
                </a:cubicBezTo>
                <a:cubicBezTo>
                  <a:pt x="788" y="46"/>
                  <a:pt x="787" y="47"/>
                  <a:pt x="787" y="47"/>
                </a:cubicBezTo>
                <a:cubicBezTo>
                  <a:pt x="786" y="48"/>
                  <a:pt x="785" y="49"/>
                  <a:pt x="785" y="50"/>
                </a:cubicBezTo>
                <a:cubicBezTo>
                  <a:pt x="785" y="50"/>
                  <a:pt x="787" y="51"/>
                  <a:pt x="787" y="51"/>
                </a:cubicBezTo>
                <a:cubicBezTo>
                  <a:pt x="787" y="52"/>
                  <a:pt x="786" y="53"/>
                  <a:pt x="786" y="53"/>
                </a:cubicBezTo>
                <a:cubicBezTo>
                  <a:pt x="785" y="54"/>
                  <a:pt x="784" y="52"/>
                  <a:pt x="783" y="52"/>
                </a:cubicBezTo>
                <a:cubicBezTo>
                  <a:pt x="782" y="53"/>
                  <a:pt x="781" y="55"/>
                  <a:pt x="780" y="56"/>
                </a:cubicBezTo>
                <a:cubicBezTo>
                  <a:pt x="778" y="55"/>
                  <a:pt x="777" y="54"/>
                  <a:pt x="775" y="53"/>
                </a:cubicBezTo>
                <a:cubicBezTo>
                  <a:pt x="777" y="51"/>
                  <a:pt x="778" y="50"/>
                  <a:pt x="779" y="48"/>
                </a:cubicBezTo>
                <a:cubicBezTo>
                  <a:pt x="779" y="48"/>
                  <a:pt x="780" y="50"/>
                  <a:pt x="781" y="50"/>
                </a:cubicBezTo>
                <a:cubicBezTo>
                  <a:pt x="781" y="50"/>
                  <a:pt x="783" y="48"/>
                  <a:pt x="783" y="48"/>
                </a:cubicBezTo>
                <a:cubicBezTo>
                  <a:pt x="783" y="48"/>
                  <a:pt x="781" y="46"/>
                  <a:pt x="781" y="46"/>
                </a:cubicBezTo>
                <a:cubicBezTo>
                  <a:pt x="780" y="46"/>
                  <a:pt x="782" y="44"/>
                  <a:pt x="782" y="44"/>
                </a:cubicBezTo>
                <a:cubicBezTo>
                  <a:pt x="782" y="43"/>
                  <a:pt x="780" y="43"/>
                  <a:pt x="780" y="42"/>
                </a:cubicBezTo>
                <a:cubicBezTo>
                  <a:pt x="779" y="44"/>
                  <a:pt x="778" y="45"/>
                  <a:pt x="777" y="47"/>
                </a:cubicBezTo>
                <a:cubicBezTo>
                  <a:pt x="776" y="47"/>
                  <a:pt x="776" y="48"/>
                  <a:pt x="775" y="49"/>
                </a:cubicBezTo>
                <a:cubicBezTo>
                  <a:pt x="775" y="49"/>
                  <a:pt x="773" y="47"/>
                  <a:pt x="773" y="47"/>
                </a:cubicBezTo>
                <a:cubicBezTo>
                  <a:pt x="772" y="47"/>
                  <a:pt x="771" y="49"/>
                  <a:pt x="771" y="49"/>
                </a:cubicBezTo>
                <a:cubicBezTo>
                  <a:pt x="771" y="50"/>
                  <a:pt x="770" y="52"/>
                  <a:pt x="769" y="52"/>
                </a:cubicBezTo>
                <a:cubicBezTo>
                  <a:pt x="769" y="52"/>
                  <a:pt x="767" y="50"/>
                  <a:pt x="767" y="50"/>
                </a:cubicBezTo>
                <a:cubicBezTo>
                  <a:pt x="767" y="50"/>
                  <a:pt x="765" y="48"/>
                  <a:pt x="765" y="48"/>
                </a:cubicBezTo>
                <a:cubicBezTo>
                  <a:pt x="765" y="48"/>
                  <a:pt x="763" y="50"/>
                  <a:pt x="763" y="50"/>
                </a:cubicBezTo>
                <a:cubicBezTo>
                  <a:pt x="763" y="51"/>
                  <a:pt x="765" y="52"/>
                  <a:pt x="765" y="52"/>
                </a:cubicBezTo>
                <a:cubicBezTo>
                  <a:pt x="765" y="53"/>
                  <a:pt x="764" y="54"/>
                  <a:pt x="764" y="54"/>
                </a:cubicBezTo>
                <a:cubicBezTo>
                  <a:pt x="763" y="55"/>
                  <a:pt x="763" y="56"/>
                  <a:pt x="762" y="57"/>
                </a:cubicBezTo>
                <a:cubicBezTo>
                  <a:pt x="762" y="57"/>
                  <a:pt x="760" y="55"/>
                  <a:pt x="760" y="55"/>
                </a:cubicBezTo>
                <a:cubicBezTo>
                  <a:pt x="759" y="55"/>
                  <a:pt x="758" y="57"/>
                  <a:pt x="758" y="57"/>
                </a:cubicBezTo>
                <a:cubicBezTo>
                  <a:pt x="758" y="58"/>
                  <a:pt x="756" y="59"/>
                  <a:pt x="756" y="59"/>
                </a:cubicBezTo>
                <a:cubicBezTo>
                  <a:pt x="756" y="60"/>
                  <a:pt x="759" y="61"/>
                  <a:pt x="758" y="61"/>
                </a:cubicBezTo>
                <a:cubicBezTo>
                  <a:pt x="758" y="62"/>
                  <a:pt x="757" y="63"/>
                  <a:pt x="757" y="63"/>
                </a:cubicBezTo>
                <a:cubicBezTo>
                  <a:pt x="756" y="64"/>
                  <a:pt x="756" y="65"/>
                  <a:pt x="755" y="66"/>
                </a:cubicBezTo>
                <a:cubicBezTo>
                  <a:pt x="755" y="66"/>
                  <a:pt x="753" y="64"/>
                  <a:pt x="753" y="64"/>
                </a:cubicBezTo>
                <a:cubicBezTo>
                  <a:pt x="753" y="64"/>
                  <a:pt x="754" y="62"/>
                  <a:pt x="755" y="62"/>
                </a:cubicBezTo>
                <a:cubicBezTo>
                  <a:pt x="755" y="61"/>
                  <a:pt x="756" y="60"/>
                  <a:pt x="756" y="59"/>
                </a:cubicBezTo>
                <a:cubicBezTo>
                  <a:pt x="756" y="59"/>
                  <a:pt x="754" y="58"/>
                  <a:pt x="754" y="58"/>
                </a:cubicBezTo>
                <a:cubicBezTo>
                  <a:pt x="754" y="57"/>
                  <a:pt x="756" y="56"/>
                  <a:pt x="756" y="55"/>
                </a:cubicBezTo>
                <a:cubicBezTo>
                  <a:pt x="756" y="55"/>
                  <a:pt x="754" y="54"/>
                  <a:pt x="753" y="54"/>
                </a:cubicBezTo>
                <a:cubicBezTo>
                  <a:pt x="753" y="53"/>
                  <a:pt x="752" y="53"/>
                  <a:pt x="751" y="52"/>
                </a:cubicBezTo>
                <a:cubicBezTo>
                  <a:pt x="751" y="53"/>
                  <a:pt x="749" y="54"/>
                  <a:pt x="750" y="54"/>
                </a:cubicBezTo>
                <a:cubicBezTo>
                  <a:pt x="750" y="55"/>
                  <a:pt x="752" y="55"/>
                  <a:pt x="752" y="56"/>
                </a:cubicBezTo>
                <a:cubicBezTo>
                  <a:pt x="752" y="56"/>
                  <a:pt x="750" y="58"/>
                  <a:pt x="750" y="58"/>
                </a:cubicBezTo>
                <a:cubicBezTo>
                  <a:pt x="750" y="58"/>
                  <a:pt x="748" y="56"/>
                  <a:pt x="748" y="57"/>
                </a:cubicBezTo>
                <a:cubicBezTo>
                  <a:pt x="747" y="57"/>
                  <a:pt x="747" y="59"/>
                  <a:pt x="746" y="59"/>
                </a:cubicBezTo>
                <a:cubicBezTo>
                  <a:pt x="747" y="59"/>
                  <a:pt x="748" y="61"/>
                  <a:pt x="748" y="60"/>
                </a:cubicBezTo>
                <a:cubicBezTo>
                  <a:pt x="748" y="61"/>
                  <a:pt x="747" y="63"/>
                  <a:pt x="747" y="63"/>
                </a:cubicBezTo>
                <a:cubicBezTo>
                  <a:pt x="746" y="63"/>
                  <a:pt x="745" y="61"/>
                  <a:pt x="744" y="61"/>
                </a:cubicBezTo>
                <a:cubicBezTo>
                  <a:pt x="744" y="61"/>
                  <a:pt x="742" y="60"/>
                  <a:pt x="742" y="59"/>
                </a:cubicBezTo>
                <a:cubicBezTo>
                  <a:pt x="742" y="59"/>
                  <a:pt x="744" y="58"/>
                  <a:pt x="744" y="57"/>
                </a:cubicBezTo>
                <a:cubicBezTo>
                  <a:pt x="744" y="56"/>
                  <a:pt x="742" y="56"/>
                  <a:pt x="742" y="55"/>
                </a:cubicBezTo>
                <a:cubicBezTo>
                  <a:pt x="742" y="55"/>
                  <a:pt x="744" y="54"/>
                  <a:pt x="743" y="53"/>
                </a:cubicBezTo>
                <a:cubicBezTo>
                  <a:pt x="743" y="52"/>
                  <a:pt x="742" y="52"/>
                  <a:pt x="741" y="51"/>
                </a:cubicBezTo>
                <a:cubicBezTo>
                  <a:pt x="740" y="53"/>
                  <a:pt x="739" y="54"/>
                  <a:pt x="738" y="56"/>
                </a:cubicBezTo>
                <a:cubicBezTo>
                  <a:pt x="737" y="57"/>
                  <a:pt x="736" y="57"/>
                  <a:pt x="736" y="58"/>
                </a:cubicBezTo>
                <a:cubicBezTo>
                  <a:pt x="736" y="58"/>
                  <a:pt x="738" y="59"/>
                  <a:pt x="738" y="60"/>
                </a:cubicBezTo>
                <a:cubicBezTo>
                  <a:pt x="738" y="60"/>
                  <a:pt x="737" y="62"/>
                  <a:pt x="737" y="62"/>
                </a:cubicBezTo>
                <a:cubicBezTo>
                  <a:pt x="736" y="63"/>
                  <a:pt x="735" y="64"/>
                  <a:pt x="735" y="64"/>
                </a:cubicBezTo>
                <a:cubicBezTo>
                  <a:pt x="732" y="62"/>
                  <a:pt x="729" y="60"/>
                  <a:pt x="726" y="57"/>
                </a:cubicBezTo>
                <a:cubicBezTo>
                  <a:pt x="727" y="57"/>
                  <a:pt x="727" y="55"/>
                  <a:pt x="728" y="55"/>
                </a:cubicBezTo>
                <a:cubicBezTo>
                  <a:pt x="728" y="55"/>
                  <a:pt x="729" y="57"/>
                  <a:pt x="730" y="57"/>
                </a:cubicBezTo>
                <a:cubicBezTo>
                  <a:pt x="730" y="57"/>
                  <a:pt x="731" y="55"/>
                  <a:pt x="732" y="55"/>
                </a:cubicBezTo>
                <a:cubicBezTo>
                  <a:pt x="732" y="54"/>
                  <a:pt x="733" y="53"/>
                  <a:pt x="733" y="52"/>
                </a:cubicBezTo>
                <a:cubicBezTo>
                  <a:pt x="734" y="52"/>
                  <a:pt x="734" y="51"/>
                  <a:pt x="735" y="50"/>
                </a:cubicBezTo>
                <a:cubicBezTo>
                  <a:pt x="735" y="50"/>
                  <a:pt x="737" y="49"/>
                  <a:pt x="737" y="48"/>
                </a:cubicBezTo>
                <a:cubicBezTo>
                  <a:pt x="737" y="48"/>
                  <a:pt x="735" y="47"/>
                  <a:pt x="734" y="46"/>
                </a:cubicBezTo>
                <a:cubicBezTo>
                  <a:pt x="734" y="47"/>
                  <a:pt x="733" y="48"/>
                  <a:pt x="733" y="49"/>
                </a:cubicBezTo>
                <a:cubicBezTo>
                  <a:pt x="733" y="49"/>
                  <a:pt x="731" y="51"/>
                  <a:pt x="731" y="51"/>
                </a:cubicBezTo>
                <a:cubicBezTo>
                  <a:pt x="731" y="51"/>
                  <a:pt x="729" y="49"/>
                  <a:pt x="729" y="49"/>
                </a:cubicBezTo>
                <a:cubicBezTo>
                  <a:pt x="729" y="49"/>
                  <a:pt x="731" y="47"/>
                  <a:pt x="731" y="47"/>
                </a:cubicBezTo>
                <a:cubicBezTo>
                  <a:pt x="730" y="47"/>
                  <a:pt x="729" y="45"/>
                  <a:pt x="728" y="45"/>
                </a:cubicBezTo>
                <a:cubicBezTo>
                  <a:pt x="728" y="45"/>
                  <a:pt x="727" y="47"/>
                  <a:pt x="727" y="47"/>
                </a:cubicBezTo>
                <a:cubicBezTo>
                  <a:pt x="726" y="47"/>
                  <a:pt x="725" y="46"/>
                  <a:pt x="724" y="46"/>
                </a:cubicBezTo>
                <a:cubicBezTo>
                  <a:pt x="724" y="46"/>
                  <a:pt x="723" y="44"/>
                  <a:pt x="722" y="44"/>
                </a:cubicBezTo>
                <a:cubicBezTo>
                  <a:pt x="722" y="44"/>
                  <a:pt x="721" y="46"/>
                  <a:pt x="720" y="46"/>
                </a:cubicBezTo>
                <a:cubicBezTo>
                  <a:pt x="720" y="46"/>
                  <a:pt x="719" y="44"/>
                  <a:pt x="718" y="44"/>
                </a:cubicBezTo>
                <a:cubicBezTo>
                  <a:pt x="718" y="45"/>
                  <a:pt x="717" y="47"/>
                  <a:pt x="716" y="47"/>
                </a:cubicBezTo>
                <a:cubicBezTo>
                  <a:pt x="716" y="47"/>
                  <a:pt x="715" y="45"/>
                  <a:pt x="714" y="45"/>
                </a:cubicBezTo>
                <a:cubicBezTo>
                  <a:pt x="714" y="45"/>
                  <a:pt x="713" y="47"/>
                  <a:pt x="713" y="47"/>
                </a:cubicBezTo>
                <a:cubicBezTo>
                  <a:pt x="713" y="48"/>
                  <a:pt x="715" y="48"/>
                  <a:pt x="715" y="49"/>
                </a:cubicBezTo>
                <a:cubicBezTo>
                  <a:pt x="715" y="50"/>
                  <a:pt x="713" y="50"/>
                  <a:pt x="713" y="51"/>
                </a:cubicBezTo>
                <a:cubicBezTo>
                  <a:pt x="715" y="52"/>
                  <a:pt x="716" y="53"/>
                  <a:pt x="718" y="55"/>
                </a:cubicBezTo>
                <a:cubicBezTo>
                  <a:pt x="718" y="55"/>
                  <a:pt x="719" y="56"/>
                  <a:pt x="720" y="56"/>
                </a:cubicBezTo>
                <a:cubicBezTo>
                  <a:pt x="719" y="58"/>
                  <a:pt x="717" y="59"/>
                  <a:pt x="716" y="61"/>
                </a:cubicBezTo>
                <a:cubicBezTo>
                  <a:pt x="715" y="60"/>
                  <a:pt x="713" y="58"/>
                  <a:pt x="712" y="57"/>
                </a:cubicBezTo>
                <a:cubicBezTo>
                  <a:pt x="712" y="57"/>
                  <a:pt x="714" y="56"/>
                  <a:pt x="714" y="55"/>
                </a:cubicBezTo>
                <a:cubicBezTo>
                  <a:pt x="714" y="55"/>
                  <a:pt x="712" y="54"/>
                  <a:pt x="711" y="53"/>
                </a:cubicBezTo>
                <a:cubicBezTo>
                  <a:pt x="711" y="53"/>
                  <a:pt x="710" y="52"/>
                  <a:pt x="709" y="52"/>
                </a:cubicBezTo>
                <a:cubicBezTo>
                  <a:pt x="708" y="53"/>
                  <a:pt x="707" y="55"/>
                  <a:pt x="706" y="56"/>
                </a:cubicBezTo>
                <a:cubicBezTo>
                  <a:pt x="705" y="57"/>
                  <a:pt x="705" y="58"/>
                  <a:pt x="704" y="58"/>
                </a:cubicBezTo>
                <a:cubicBezTo>
                  <a:pt x="704" y="58"/>
                  <a:pt x="702" y="57"/>
                  <a:pt x="702" y="57"/>
                </a:cubicBezTo>
                <a:cubicBezTo>
                  <a:pt x="702" y="56"/>
                  <a:pt x="700" y="55"/>
                  <a:pt x="700" y="55"/>
                </a:cubicBezTo>
                <a:cubicBezTo>
                  <a:pt x="699" y="55"/>
                  <a:pt x="698" y="57"/>
                  <a:pt x="698" y="57"/>
                </a:cubicBezTo>
                <a:cubicBezTo>
                  <a:pt x="698" y="57"/>
                  <a:pt x="696" y="56"/>
                  <a:pt x="696" y="56"/>
                </a:cubicBezTo>
                <a:cubicBezTo>
                  <a:pt x="696" y="55"/>
                  <a:pt x="697" y="53"/>
                  <a:pt x="697" y="53"/>
                </a:cubicBezTo>
                <a:cubicBezTo>
                  <a:pt x="698" y="53"/>
                  <a:pt x="699" y="55"/>
                  <a:pt x="700" y="55"/>
                </a:cubicBezTo>
                <a:cubicBezTo>
                  <a:pt x="700" y="54"/>
                  <a:pt x="701" y="53"/>
                  <a:pt x="701" y="53"/>
                </a:cubicBezTo>
                <a:cubicBezTo>
                  <a:pt x="701" y="52"/>
                  <a:pt x="699" y="51"/>
                  <a:pt x="699" y="51"/>
                </a:cubicBezTo>
                <a:cubicBezTo>
                  <a:pt x="699" y="50"/>
                  <a:pt x="697" y="50"/>
                  <a:pt x="697" y="49"/>
                </a:cubicBezTo>
                <a:cubicBezTo>
                  <a:pt x="696" y="49"/>
                  <a:pt x="695" y="48"/>
                  <a:pt x="695" y="48"/>
                </a:cubicBezTo>
                <a:cubicBezTo>
                  <a:pt x="694" y="47"/>
                  <a:pt x="693" y="47"/>
                  <a:pt x="692" y="46"/>
                </a:cubicBezTo>
                <a:cubicBezTo>
                  <a:pt x="692" y="47"/>
                  <a:pt x="691" y="47"/>
                  <a:pt x="691" y="48"/>
                </a:cubicBezTo>
                <a:cubicBezTo>
                  <a:pt x="690" y="48"/>
                  <a:pt x="689" y="50"/>
                  <a:pt x="689" y="50"/>
                </a:cubicBezTo>
                <a:cubicBezTo>
                  <a:pt x="689" y="51"/>
                  <a:pt x="691" y="52"/>
                  <a:pt x="691" y="52"/>
                </a:cubicBezTo>
                <a:cubicBezTo>
                  <a:pt x="691" y="52"/>
                  <a:pt x="690" y="54"/>
                  <a:pt x="689" y="54"/>
                </a:cubicBezTo>
                <a:cubicBezTo>
                  <a:pt x="689" y="54"/>
                  <a:pt x="688" y="53"/>
                  <a:pt x="687" y="53"/>
                </a:cubicBezTo>
                <a:cubicBezTo>
                  <a:pt x="686" y="52"/>
                  <a:pt x="686" y="51"/>
                  <a:pt x="685" y="51"/>
                </a:cubicBezTo>
                <a:cubicBezTo>
                  <a:pt x="685" y="51"/>
                  <a:pt x="683" y="49"/>
                  <a:pt x="683" y="49"/>
                </a:cubicBezTo>
                <a:cubicBezTo>
                  <a:pt x="682" y="49"/>
                  <a:pt x="681" y="51"/>
                  <a:pt x="681" y="51"/>
                </a:cubicBezTo>
                <a:cubicBezTo>
                  <a:pt x="680" y="52"/>
                  <a:pt x="680" y="53"/>
                  <a:pt x="679" y="54"/>
                </a:cubicBezTo>
                <a:cubicBezTo>
                  <a:pt x="679" y="54"/>
                  <a:pt x="678" y="56"/>
                  <a:pt x="678" y="56"/>
                </a:cubicBezTo>
                <a:cubicBezTo>
                  <a:pt x="677" y="56"/>
                  <a:pt x="676" y="54"/>
                  <a:pt x="675" y="54"/>
                </a:cubicBezTo>
                <a:cubicBezTo>
                  <a:pt x="675" y="54"/>
                  <a:pt x="674" y="53"/>
                  <a:pt x="673" y="53"/>
                </a:cubicBezTo>
                <a:cubicBezTo>
                  <a:pt x="673" y="52"/>
                  <a:pt x="672" y="55"/>
                  <a:pt x="671" y="55"/>
                </a:cubicBezTo>
                <a:cubicBezTo>
                  <a:pt x="671" y="55"/>
                  <a:pt x="670" y="53"/>
                  <a:pt x="669" y="53"/>
                </a:cubicBezTo>
                <a:cubicBezTo>
                  <a:pt x="669" y="54"/>
                  <a:pt x="668" y="55"/>
                  <a:pt x="668" y="55"/>
                </a:cubicBezTo>
                <a:cubicBezTo>
                  <a:pt x="668" y="55"/>
                  <a:pt x="665" y="54"/>
                  <a:pt x="665" y="54"/>
                </a:cubicBezTo>
                <a:cubicBezTo>
                  <a:pt x="665" y="53"/>
                  <a:pt x="667" y="52"/>
                  <a:pt x="667" y="51"/>
                </a:cubicBezTo>
                <a:cubicBezTo>
                  <a:pt x="667" y="51"/>
                  <a:pt x="668" y="50"/>
                  <a:pt x="669" y="49"/>
                </a:cubicBezTo>
                <a:cubicBezTo>
                  <a:pt x="669" y="49"/>
                  <a:pt x="670" y="47"/>
                  <a:pt x="670" y="47"/>
                </a:cubicBezTo>
                <a:cubicBezTo>
                  <a:pt x="670" y="46"/>
                  <a:pt x="668" y="46"/>
                  <a:pt x="668" y="45"/>
                </a:cubicBezTo>
                <a:cubicBezTo>
                  <a:pt x="668" y="45"/>
                  <a:pt x="670" y="43"/>
                  <a:pt x="670" y="43"/>
                </a:cubicBezTo>
                <a:cubicBezTo>
                  <a:pt x="670" y="42"/>
                  <a:pt x="668" y="42"/>
                  <a:pt x="668" y="41"/>
                </a:cubicBezTo>
                <a:cubicBezTo>
                  <a:pt x="668" y="41"/>
                  <a:pt x="666" y="40"/>
                  <a:pt x="665" y="40"/>
                </a:cubicBezTo>
                <a:cubicBezTo>
                  <a:pt x="665" y="40"/>
                  <a:pt x="664" y="41"/>
                  <a:pt x="664" y="42"/>
                </a:cubicBezTo>
                <a:cubicBezTo>
                  <a:pt x="664" y="42"/>
                  <a:pt x="666" y="43"/>
                  <a:pt x="666" y="43"/>
                </a:cubicBezTo>
                <a:cubicBezTo>
                  <a:pt x="666" y="44"/>
                  <a:pt x="665" y="45"/>
                  <a:pt x="664" y="46"/>
                </a:cubicBezTo>
                <a:cubicBezTo>
                  <a:pt x="664" y="46"/>
                  <a:pt x="663" y="47"/>
                  <a:pt x="663" y="48"/>
                </a:cubicBezTo>
                <a:cubicBezTo>
                  <a:pt x="662" y="48"/>
                  <a:pt x="665" y="49"/>
                  <a:pt x="665" y="50"/>
                </a:cubicBezTo>
                <a:cubicBezTo>
                  <a:pt x="665" y="50"/>
                  <a:pt x="663" y="51"/>
                  <a:pt x="663" y="52"/>
                </a:cubicBezTo>
                <a:cubicBezTo>
                  <a:pt x="663" y="53"/>
                  <a:pt x="661" y="53"/>
                  <a:pt x="661" y="54"/>
                </a:cubicBezTo>
                <a:cubicBezTo>
                  <a:pt x="661" y="55"/>
                  <a:pt x="663" y="55"/>
                  <a:pt x="664" y="56"/>
                </a:cubicBezTo>
                <a:cubicBezTo>
                  <a:pt x="662" y="57"/>
                  <a:pt x="661" y="59"/>
                  <a:pt x="660" y="60"/>
                </a:cubicBezTo>
                <a:cubicBezTo>
                  <a:pt x="660" y="61"/>
                  <a:pt x="659" y="62"/>
                  <a:pt x="659" y="63"/>
                </a:cubicBezTo>
                <a:cubicBezTo>
                  <a:pt x="657" y="61"/>
                  <a:pt x="656" y="60"/>
                  <a:pt x="654" y="59"/>
                </a:cubicBezTo>
                <a:cubicBezTo>
                  <a:pt x="655" y="58"/>
                  <a:pt x="655" y="58"/>
                  <a:pt x="656" y="57"/>
                </a:cubicBezTo>
                <a:cubicBezTo>
                  <a:pt x="656" y="56"/>
                  <a:pt x="657" y="55"/>
                  <a:pt x="657" y="55"/>
                </a:cubicBezTo>
                <a:cubicBezTo>
                  <a:pt x="657" y="54"/>
                  <a:pt x="655" y="53"/>
                  <a:pt x="655" y="53"/>
                </a:cubicBezTo>
                <a:cubicBezTo>
                  <a:pt x="655" y="53"/>
                  <a:pt x="653" y="52"/>
                  <a:pt x="653" y="51"/>
                </a:cubicBezTo>
                <a:cubicBezTo>
                  <a:pt x="653" y="51"/>
                  <a:pt x="655" y="50"/>
                  <a:pt x="655" y="49"/>
                </a:cubicBezTo>
                <a:cubicBezTo>
                  <a:pt x="654" y="48"/>
                  <a:pt x="653" y="48"/>
                  <a:pt x="652" y="47"/>
                </a:cubicBezTo>
                <a:cubicBezTo>
                  <a:pt x="652" y="47"/>
                  <a:pt x="651" y="46"/>
                  <a:pt x="650" y="46"/>
                </a:cubicBezTo>
                <a:cubicBezTo>
                  <a:pt x="650" y="46"/>
                  <a:pt x="649" y="47"/>
                  <a:pt x="649" y="48"/>
                </a:cubicBezTo>
                <a:cubicBezTo>
                  <a:pt x="648" y="48"/>
                  <a:pt x="647" y="50"/>
                  <a:pt x="647" y="50"/>
                </a:cubicBezTo>
                <a:cubicBezTo>
                  <a:pt x="647" y="50"/>
                  <a:pt x="649" y="51"/>
                  <a:pt x="649" y="52"/>
                </a:cubicBezTo>
                <a:cubicBezTo>
                  <a:pt x="649" y="52"/>
                  <a:pt x="648" y="53"/>
                  <a:pt x="647" y="54"/>
                </a:cubicBezTo>
                <a:cubicBezTo>
                  <a:pt x="647" y="54"/>
                  <a:pt x="646" y="56"/>
                  <a:pt x="646" y="56"/>
                </a:cubicBezTo>
                <a:cubicBezTo>
                  <a:pt x="646" y="57"/>
                  <a:pt x="648" y="57"/>
                  <a:pt x="648" y="58"/>
                </a:cubicBezTo>
                <a:cubicBezTo>
                  <a:pt x="648" y="59"/>
                  <a:pt x="646" y="59"/>
                  <a:pt x="646" y="60"/>
                </a:cubicBezTo>
                <a:cubicBezTo>
                  <a:pt x="646" y="60"/>
                  <a:pt x="644" y="59"/>
                  <a:pt x="644" y="58"/>
                </a:cubicBezTo>
                <a:cubicBezTo>
                  <a:pt x="644" y="58"/>
                  <a:pt x="646" y="57"/>
                  <a:pt x="646" y="56"/>
                </a:cubicBezTo>
                <a:cubicBezTo>
                  <a:pt x="645" y="56"/>
                  <a:pt x="644" y="55"/>
                  <a:pt x="643" y="55"/>
                </a:cubicBezTo>
                <a:cubicBezTo>
                  <a:pt x="643" y="54"/>
                  <a:pt x="642" y="53"/>
                  <a:pt x="641" y="53"/>
                </a:cubicBezTo>
                <a:cubicBezTo>
                  <a:pt x="641" y="53"/>
                  <a:pt x="639" y="51"/>
                  <a:pt x="639" y="51"/>
                </a:cubicBezTo>
                <a:cubicBezTo>
                  <a:pt x="638" y="51"/>
                  <a:pt x="638" y="53"/>
                  <a:pt x="637" y="53"/>
                </a:cubicBezTo>
                <a:cubicBezTo>
                  <a:pt x="637" y="53"/>
                  <a:pt x="636" y="51"/>
                  <a:pt x="635" y="52"/>
                </a:cubicBezTo>
                <a:cubicBezTo>
                  <a:pt x="634" y="52"/>
                  <a:pt x="634" y="54"/>
                  <a:pt x="633" y="54"/>
                </a:cubicBezTo>
                <a:cubicBezTo>
                  <a:pt x="634" y="55"/>
                  <a:pt x="635" y="55"/>
                  <a:pt x="636" y="56"/>
                </a:cubicBezTo>
                <a:cubicBezTo>
                  <a:pt x="636" y="56"/>
                  <a:pt x="634" y="57"/>
                  <a:pt x="634" y="58"/>
                </a:cubicBezTo>
                <a:cubicBezTo>
                  <a:pt x="633" y="58"/>
                  <a:pt x="632" y="59"/>
                  <a:pt x="632" y="60"/>
                </a:cubicBezTo>
                <a:cubicBezTo>
                  <a:pt x="632" y="60"/>
                  <a:pt x="634" y="61"/>
                  <a:pt x="634" y="62"/>
                </a:cubicBezTo>
                <a:cubicBezTo>
                  <a:pt x="634" y="62"/>
                  <a:pt x="633" y="64"/>
                  <a:pt x="633" y="64"/>
                </a:cubicBezTo>
                <a:cubicBezTo>
                  <a:pt x="632" y="65"/>
                  <a:pt x="631" y="65"/>
                  <a:pt x="631" y="66"/>
                </a:cubicBezTo>
                <a:cubicBezTo>
                  <a:pt x="631" y="66"/>
                  <a:pt x="629" y="65"/>
                  <a:pt x="629" y="64"/>
                </a:cubicBezTo>
                <a:cubicBezTo>
                  <a:pt x="629" y="64"/>
                  <a:pt x="631" y="63"/>
                  <a:pt x="630" y="62"/>
                </a:cubicBezTo>
                <a:cubicBezTo>
                  <a:pt x="630" y="62"/>
                  <a:pt x="628" y="61"/>
                  <a:pt x="628" y="61"/>
                </a:cubicBezTo>
                <a:cubicBezTo>
                  <a:pt x="628" y="60"/>
                  <a:pt x="626" y="60"/>
                  <a:pt x="626" y="59"/>
                </a:cubicBezTo>
                <a:cubicBezTo>
                  <a:pt x="626" y="58"/>
                  <a:pt x="628" y="57"/>
                  <a:pt x="628" y="57"/>
                </a:cubicBezTo>
                <a:cubicBezTo>
                  <a:pt x="628" y="56"/>
                  <a:pt x="629" y="55"/>
                  <a:pt x="629" y="54"/>
                </a:cubicBezTo>
                <a:cubicBezTo>
                  <a:pt x="629" y="54"/>
                  <a:pt x="627" y="53"/>
                  <a:pt x="627" y="53"/>
                </a:cubicBezTo>
                <a:cubicBezTo>
                  <a:pt x="627" y="52"/>
                  <a:pt x="629" y="51"/>
                  <a:pt x="629" y="50"/>
                </a:cubicBezTo>
                <a:cubicBezTo>
                  <a:pt x="629" y="50"/>
                  <a:pt x="627" y="49"/>
                  <a:pt x="627" y="49"/>
                </a:cubicBezTo>
                <a:cubicBezTo>
                  <a:pt x="626" y="48"/>
                  <a:pt x="625" y="48"/>
                  <a:pt x="624" y="47"/>
                </a:cubicBezTo>
                <a:cubicBezTo>
                  <a:pt x="624" y="48"/>
                  <a:pt x="623" y="49"/>
                  <a:pt x="623" y="49"/>
                </a:cubicBezTo>
                <a:cubicBezTo>
                  <a:pt x="623" y="50"/>
                  <a:pt x="625" y="51"/>
                  <a:pt x="625" y="51"/>
                </a:cubicBezTo>
                <a:cubicBezTo>
                  <a:pt x="625" y="52"/>
                  <a:pt x="624" y="53"/>
                  <a:pt x="623" y="53"/>
                </a:cubicBezTo>
                <a:cubicBezTo>
                  <a:pt x="623" y="54"/>
                  <a:pt x="622" y="55"/>
                  <a:pt x="621" y="55"/>
                </a:cubicBezTo>
                <a:cubicBezTo>
                  <a:pt x="621" y="56"/>
                  <a:pt x="624" y="57"/>
                  <a:pt x="624" y="57"/>
                </a:cubicBezTo>
                <a:cubicBezTo>
                  <a:pt x="624" y="58"/>
                  <a:pt x="622" y="59"/>
                  <a:pt x="622" y="59"/>
                </a:cubicBezTo>
                <a:cubicBezTo>
                  <a:pt x="622" y="60"/>
                  <a:pt x="621" y="61"/>
                  <a:pt x="620" y="62"/>
                </a:cubicBezTo>
                <a:cubicBezTo>
                  <a:pt x="620" y="62"/>
                  <a:pt x="618" y="60"/>
                  <a:pt x="618" y="60"/>
                </a:cubicBezTo>
                <a:cubicBezTo>
                  <a:pt x="618" y="60"/>
                  <a:pt x="620" y="58"/>
                  <a:pt x="620" y="58"/>
                </a:cubicBezTo>
                <a:cubicBezTo>
                  <a:pt x="619" y="57"/>
                  <a:pt x="618" y="56"/>
                  <a:pt x="618" y="56"/>
                </a:cubicBezTo>
                <a:cubicBezTo>
                  <a:pt x="617" y="56"/>
                  <a:pt x="616" y="54"/>
                  <a:pt x="615" y="54"/>
                </a:cubicBezTo>
                <a:cubicBezTo>
                  <a:pt x="615" y="54"/>
                  <a:pt x="614" y="56"/>
                  <a:pt x="614" y="57"/>
                </a:cubicBezTo>
                <a:cubicBezTo>
                  <a:pt x="613" y="57"/>
                  <a:pt x="612" y="58"/>
                  <a:pt x="612" y="59"/>
                </a:cubicBezTo>
                <a:cubicBezTo>
                  <a:pt x="612" y="59"/>
                  <a:pt x="614" y="60"/>
                  <a:pt x="614" y="60"/>
                </a:cubicBezTo>
                <a:cubicBezTo>
                  <a:pt x="614" y="61"/>
                  <a:pt x="616" y="62"/>
                  <a:pt x="616" y="62"/>
                </a:cubicBezTo>
                <a:cubicBezTo>
                  <a:pt x="616" y="62"/>
                  <a:pt x="615" y="64"/>
                  <a:pt x="615" y="64"/>
                </a:cubicBezTo>
                <a:cubicBezTo>
                  <a:pt x="614" y="64"/>
                  <a:pt x="613" y="62"/>
                  <a:pt x="612" y="63"/>
                </a:cubicBezTo>
                <a:cubicBezTo>
                  <a:pt x="612" y="63"/>
                  <a:pt x="611" y="65"/>
                  <a:pt x="611" y="65"/>
                </a:cubicBezTo>
                <a:cubicBezTo>
                  <a:pt x="610" y="64"/>
                  <a:pt x="609" y="64"/>
                  <a:pt x="609" y="63"/>
                </a:cubicBezTo>
                <a:cubicBezTo>
                  <a:pt x="608" y="63"/>
                  <a:pt x="606" y="62"/>
                  <a:pt x="606" y="62"/>
                </a:cubicBezTo>
                <a:cubicBezTo>
                  <a:pt x="606" y="61"/>
                  <a:pt x="608" y="60"/>
                  <a:pt x="608" y="59"/>
                </a:cubicBezTo>
                <a:cubicBezTo>
                  <a:pt x="608" y="59"/>
                  <a:pt x="606" y="58"/>
                  <a:pt x="606" y="58"/>
                </a:cubicBezTo>
                <a:cubicBezTo>
                  <a:pt x="606" y="57"/>
                  <a:pt x="608" y="56"/>
                  <a:pt x="607" y="55"/>
                </a:cubicBezTo>
                <a:cubicBezTo>
                  <a:pt x="607" y="55"/>
                  <a:pt x="605" y="54"/>
                  <a:pt x="605" y="54"/>
                </a:cubicBezTo>
                <a:cubicBezTo>
                  <a:pt x="605" y="53"/>
                  <a:pt x="607" y="52"/>
                  <a:pt x="607" y="51"/>
                </a:cubicBezTo>
                <a:cubicBezTo>
                  <a:pt x="607" y="51"/>
                  <a:pt x="609" y="49"/>
                  <a:pt x="609" y="49"/>
                </a:cubicBezTo>
                <a:cubicBezTo>
                  <a:pt x="609" y="49"/>
                  <a:pt x="606" y="48"/>
                  <a:pt x="606" y="47"/>
                </a:cubicBezTo>
                <a:cubicBezTo>
                  <a:pt x="607" y="47"/>
                  <a:pt x="608" y="46"/>
                  <a:pt x="608" y="45"/>
                </a:cubicBezTo>
                <a:cubicBezTo>
                  <a:pt x="609" y="44"/>
                  <a:pt x="609" y="44"/>
                  <a:pt x="610" y="43"/>
                </a:cubicBezTo>
                <a:cubicBezTo>
                  <a:pt x="609" y="43"/>
                  <a:pt x="608" y="41"/>
                  <a:pt x="608" y="41"/>
                </a:cubicBezTo>
                <a:cubicBezTo>
                  <a:pt x="607" y="41"/>
                  <a:pt x="607" y="43"/>
                  <a:pt x="606" y="44"/>
                </a:cubicBezTo>
                <a:cubicBezTo>
                  <a:pt x="605" y="44"/>
                  <a:pt x="604" y="42"/>
                  <a:pt x="604" y="42"/>
                </a:cubicBezTo>
                <a:cubicBezTo>
                  <a:pt x="603" y="42"/>
                  <a:pt x="602" y="44"/>
                  <a:pt x="602" y="44"/>
                </a:cubicBezTo>
                <a:cubicBezTo>
                  <a:pt x="602" y="44"/>
                  <a:pt x="604" y="46"/>
                  <a:pt x="604" y="46"/>
                </a:cubicBezTo>
                <a:cubicBezTo>
                  <a:pt x="604" y="46"/>
                  <a:pt x="603" y="48"/>
                  <a:pt x="602" y="48"/>
                </a:cubicBezTo>
                <a:cubicBezTo>
                  <a:pt x="602" y="49"/>
                  <a:pt x="601" y="50"/>
                  <a:pt x="601" y="50"/>
                </a:cubicBezTo>
                <a:cubicBezTo>
                  <a:pt x="600" y="51"/>
                  <a:pt x="600" y="52"/>
                  <a:pt x="599" y="52"/>
                </a:cubicBezTo>
                <a:cubicBezTo>
                  <a:pt x="599" y="53"/>
                  <a:pt x="597" y="51"/>
                  <a:pt x="597" y="51"/>
                </a:cubicBezTo>
                <a:cubicBezTo>
                  <a:pt x="596" y="51"/>
                  <a:pt x="596" y="53"/>
                  <a:pt x="595" y="53"/>
                </a:cubicBezTo>
                <a:cubicBezTo>
                  <a:pt x="594" y="53"/>
                  <a:pt x="594" y="55"/>
                  <a:pt x="593" y="55"/>
                </a:cubicBezTo>
                <a:cubicBezTo>
                  <a:pt x="593" y="55"/>
                  <a:pt x="591" y="53"/>
                  <a:pt x="591" y="54"/>
                </a:cubicBezTo>
                <a:cubicBezTo>
                  <a:pt x="591" y="54"/>
                  <a:pt x="590" y="55"/>
                  <a:pt x="589" y="56"/>
                </a:cubicBezTo>
                <a:cubicBezTo>
                  <a:pt x="589" y="56"/>
                  <a:pt x="588" y="57"/>
                  <a:pt x="588" y="58"/>
                </a:cubicBezTo>
                <a:cubicBezTo>
                  <a:pt x="587" y="59"/>
                  <a:pt x="587" y="59"/>
                  <a:pt x="586" y="60"/>
                </a:cubicBezTo>
                <a:cubicBezTo>
                  <a:pt x="586" y="61"/>
                  <a:pt x="585" y="62"/>
                  <a:pt x="584" y="62"/>
                </a:cubicBezTo>
                <a:cubicBezTo>
                  <a:pt x="584" y="62"/>
                  <a:pt x="586" y="64"/>
                  <a:pt x="587" y="64"/>
                </a:cubicBezTo>
                <a:cubicBezTo>
                  <a:pt x="587" y="64"/>
                  <a:pt x="588" y="62"/>
                  <a:pt x="588" y="62"/>
                </a:cubicBezTo>
                <a:cubicBezTo>
                  <a:pt x="588" y="62"/>
                  <a:pt x="590" y="63"/>
                  <a:pt x="591" y="64"/>
                </a:cubicBezTo>
                <a:cubicBezTo>
                  <a:pt x="591" y="64"/>
                  <a:pt x="589" y="66"/>
                  <a:pt x="589" y="66"/>
                </a:cubicBezTo>
                <a:cubicBezTo>
                  <a:pt x="589" y="66"/>
                  <a:pt x="587" y="64"/>
                  <a:pt x="587" y="64"/>
                </a:cubicBezTo>
                <a:cubicBezTo>
                  <a:pt x="586" y="64"/>
                  <a:pt x="586" y="66"/>
                  <a:pt x="585" y="66"/>
                </a:cubicBezTo>
                <a:cubicBezTo>
                  <a:pt x="584" y="66"/>
                  <a:pt x="583" y="65"/>
                  <a:pt x="583" y="65"/>
                </a:cubicBezTo>
                <a:cubicBezTo>
                  <a:pt x="582" y="64"/>
                  <a:pt x="580" y="63"/>
                  <a:pt x="580" y="63"/>
                </a:cubicBezTo>
                <a:cubicBezTo>
                  <a:pt x="580" y="63"/>
                  <a:pt x="582" y="61"/>
                  <a:pt x="582" y="61"/>
                </a:cubicBezTo>
                <a:cubicBezTo>
                  <a:pt x="582" y="61"/>
                  <a:pt x="584" y="59"/>
                  <a:pt x="584" y="59"/>
                </a:cubicBezTo>
                <a:cubicBezTo>
                  <a:pt x="584" y="58"/>
                  <a:pt x="582" y="57"/>
                  <a:pt x="582" y="57"/>
                </a:cubicBezTo>
                <a:cubicBezTo>
                  <a:pt x="581" y="57"/>
                  <a:pt x="580" y="59"/>
                  <a:pt x="580" y="59"/>
                </a:cubicBezTo>
                <a:cubicBezTo>
                  <a:pt x="579" y="59"/>
                  <a:pt x="578" y="58"/>
                  <a:pt x="578" y="57"/>
                </a:cubicBezTo>
                <a:cubicBezTo>
                  <a:pt x="577" y="57"/>
                  <a:pt x="576" y="56"/>
                  <a:pt x="575" y="56"/>
                </a:cubicBezTo>
                <a:cubicBezTo>
                  <a:pt x="575" y="55"/>
                  <a:pt x="577" y="54"/>
                  <a:pt x="577" y="53"/>
                </a:cubicBezTo>
                <a:cubicBezTo>
                  <a:pt x="577" y="53"/>
                  <a:pt x="579" y="51"/>
                  <a:pt x="579" y="51"/>
                </a:cubicBezTo>
                <a:cubicBezTo>
                  <a:pt x="579" y="50"/>
                  <a:pt x="577" y="50"/>
                  <a:pt x="577" y="49"/>
                </a:cubicBezTo>
                <a:cubicBezTo>
                  <a:pt x="576" y="49"/>
                  <a:pt x="575" y="48"/>
                  <a:pt x="574" y="48"/>
                </a:cubicBezTo>
                <a:cubicBezTo>
                  <a:pt x="573" y="49"/>
                  <a:pt x="572" y="51"/>
                  <a:pt x="571" y="52"/>
                </a:cubicBezTo>
                <a:cubicBezTo>
                  <a:pt x="570" y="54"/>
                  <a:pt x="569" y="55"/>
                  <a:pt x="568" y="57"/>
                </a:cubicBezTo>
                <a:cubicBezTo>
                  <a:pt x="566" y="58"/>
                  <a:pt x="565" y="60"/>
                  <a:pt x="564" y="61"/>
                </a:cubicBezTo>
                <a:cubicBezTo>
                  <a:pt x="564" y="62"/>
                  <a:pt x="563" y="63"/>
                  <a:pt x="562" y="63"/>
                </a:cubicBezTo>
                <a:cubicBezTo>
                  <a:pt x="562" y="64"/>
                  <a:pt x="561" y="65"/>
                  <a:pt x="561" y="66"/>
                </a:cubicBezTo>
                <a:cubicBezTo>
                  <a:pt x="561" y="66"/>
                  <a:pt x="559" y="64"/>
                  <a:pt x="559" y="64"/>
                </a:cubicBezTo>
                <a:cubicBezTo>
                  <a:pt x="558" y="63"/>
                  <a:pt x="560" y="62"/>
                  <a:pt x="560" y="62"/>
                </a:cubicBezTo>
                <a:cubicBezTo>
                  <a:pt x="559" y="61"/>
                  <a:pt x="559" y="60"/>
                  <a:pt x="558" y="60"/>
                </a:cubicBezTo>
                <a:cubicBezTo>
                  <a:pt x="557" y="60"/>
                  <a:pt x="556" y="58"/>
                  <a:pt x="556" y="58"/>
                </a:cubicBezTo>
                <a:cubicBezTo>
                  <a:pt x="555" y="58"/>
                  <a:pt x="555" y="61"/>
                  <a:pt x="554" y="60"/>
                </a:cubicBezTo>
                <a:cubicBezTo>
                  <a:pt x="553" y="60"/>
                  <a:pt x="553" y="59"/>
                  <a:pt x="552" y="59"/>
                </a:cubicBezTo>
                <a:cubicBezTo>
                  <a:pt x="551" y="59"/>
                  <a:pt x="551" y="61"/>
                  <a:pt x="550" y="61"/>
                </a:cubicBezTo>
                <a:cubicBezTo>
                  <a:pt x="550" y="61"/>
                  <a:pt x="548" y="60"/>
                  <a:pt x="548" y="59"/>
                </a:cubicBezTo>
                <a:cubicBezTo>
                  <a:pt x="547" y="59"/>
                  <a:pt x="546" y="58"/>
                  <a:pt x="546" y="58"/>
                </a:cubicBezTo>
                <a:cubicBezTo>
                  <a:pt x="546" y="58"/>
                  <a:pt x="547" y="56"/>
                  <a:pt x="547" y="55"/>
                </a:cubicBezTo>
                <a:cubicBezTo>
                  <a:pt x="548" y="55"/>
                  <a:pt x="549" y="54"/>
                  <a:pt x="549" y="53"/>
                </a:cubicBezTo>
                <a:cubicBezTo>
                  <a:pt x="549" y="53"/>
                  <a:pt x="547" y="51"/>
                  <a:pt x="547" y="51"/>
                </a:cubicBezTo>
                <a:cubicBezTo>
                  <a:pt x="546" y="51"/>
                  <a:pt x="546" y="54"/>
                  <a:pt x="545" y="54"/>
                </a:cubicBezTo>
                <a:cubicBezTo>
                  <a:pt x="544" y="54"/>
                  <a:pt x="544" y="52"/>
                  <a:pt x="543" y="52"/>
                </a:cubicBezTo>
                <a:cubicBezTo>
                  <a:pt x="541" y="51"/>
                  <a:pt x="540" y="50"/>
                  <a:pt x="538" y="49"/>
                </a:cubicBezTo>
                <a:cubicBezTo>
                  <a:pt x="538" y="49"/>
                  <a:pt x="537" y="50"/>
                  <a:pt x="537" y="51"/>
                </a:cubicBezTo>
                <a:cubicBezTo>
                  <a:pt x="537" y="51"/>
                  <a:pt x="539" y="52"/>
                  <a:pt x="539" y="53"/>
                </a:cubicBezTo>
                <a:cubicBezTo>
                  <a:pt x="539" y="53"/>
                  <a:pt x="541" y="54"/>
                  <a:pt x="541" y="54"/>
                </a:cubicBezTo>
                <a:cubicBezTo>
                  <a:pt x="541" y="55"/>
                  <a:pt x="540" y="56"/>
                  <a:pt x="539" y="56"/>
                </a:cubicBezTo>
                <a:cubicBezTo>
                  <a:pt x="540" y="57"/>
                  <a:pt x="541" y="58"/>
                  <a:pt x="542" y="58"/>
                </a:cubicBezTo>
                <a:cubicBezTo>
                  <a:pt x="542" y="58"/>
                  <a:pt x="540" y="60"/>
                  <a:pt x="540" y="60"/>
                </a:cubicBezTo>
                <a:cubicBezTo>
                  <a:pt x="540" y="60"/>
                  <a:pt x="538" y="59"/>
                  <a:pt x="538" y="59"/>
                </a:cubicBezTo>
                <a:cubicBezTo>
                  <a:pt x="537" y="58"/>
                  <a:pt x="536" y="57"/>
                  <a:pt x="536" y="57"/>
                </a:cubicBezTo>
                <a:cubicBezTo>
                  <a:pt x="535" y="56"/>
                  <a:pt x="534" y="56"/>
                  <a:pt x="533" y="55"/>
                </a:cubicBezTo>
                <a:cubicBezTo>
                  <a:pt x="533" y="55"/>
                  <a:pt x="531" y="53"/>
                  <a:pt x="531" y="54"/>
                </a:cubicBezTo>
                <a:cubicBezTo>
                  <a:pt x="531" y="54"/>
                  <a:pt x="529" y="56"/>
                  <a:pt x="529" y="56"/>
                </a:cubicBezTo>
                <a:cubicBezTo>
                  <a:pt x="529" y="56"/>
                  <a:pt x="532" y="57"/>
                  <a:pt x="532" y="57"/>
                </a:cubicBezTo>
                <a:cubicBezTo>
                  <a:pt x="532" y="58"/>
                  <a:pt x="530" y="59"/>
                  <a:pt x="530" y="60"/>
                </a:cubicBezTo>
                <a:cubicBezTo>
                  <a:pt x="530" y="60"/>
                  <a:pt x="529" y="61"/>
                  <a:pt x="528" y="62"/>
                </a:cubicBezTo>
                <a:cubicBezTo>
                  <a:pt x="528" y="63"/>
                  <a:pt x="527" y="63"/>
                  <a:pt x="526" y="64"/>
                </a:cubicBezTo>
                <a:cubicBezTo>
                  <a:pt x="526" y="64"/>
                  <a:pt x="525" y="66"/>
                  <a:pt x="525" y="66"/>
                </a:cubicBezTo>
                <a:cubicBezTo>
                  <a:pt x="525" y="66"/>
                  <a:pt x="523" y="65"/>
                  <a:pt x="523" y="65"/>
                </a:cubicBezTo>
                <a:cubicBezTo>
                  <a:pt x="522" y="64"/>
                  <a:pt x="524" y="63"/>
                  <a:pt x="524" y="62"/>
                </a:cubicBezTo>
                <a:cubicBezTo>
                  <a:pt x="524" y="62"/>
                  <a:pt x="526" y="61"/>
                  <a:pt x="526" y="60"/>
                </a:cubicBezTo>
                <a:cubicBezTo>
                  <a:pt x="526" y="60"/>
                  <a:pt x="524" y="59"/>
                  <a:pt x="524" y="59"/>
                </a:cubicBezTo>
                <a:cubicBezTo>
                  <a:pt x="523" y="58"/>
                  <a:pt x="522" y="57"/>
                  <a:pt x="522" y="57"/>
                </a:cubicBezTo>
                <a:cubicBezTo>
                  <a:pt x="521" y="57"/>
                  <a:pt x="520" y="59"/>
                  <a:pt x="520" y="59"/>
                </a:cubicBezTo>
                <a:cubicBezTo>
                  <a:pt x="519" y="60"/>
                  <a:pt x="519" y="61"/>
                  <a:pt x="518" y="61"/>
                </a:cubicBezTo>
                <a:cubicBezTo>
                  <a:pt x="517" y="63"/>
                  <a:pt x="516" y="64"/>
                  <a:pt x="515" y="66"/>
                </a:cubicBezTo>
                <a:cubicBezTo>
                  <a:pt x="513" y="65"/>
                  <a:pt x="512" y="64"/>
                  <a:pt x="510" y="62"/>
                </a:cubicBezTo>
                <a:cubicBezTo>
                  <a:pt x="511" y="61"/>
                  <a:pt x="512" y="59"/>
                  <a:pt x="514" y="58"/>
                </a:cubicBezTo>
                <a:cubicBezTo>
                  <a:pt x="515" y="56"/>
                  <a:pt x="516" y="55"/>
                  <a:pt x="517" y="53"/>
                </a:cubicBezTo>
                <a:cubicBezTo>
                  <a:pt x="516" y="53"/>
                  <a:pt x="515" y="52"/>
                  <a:pt x="515" y="52"/>
                </a:cubicBezTo>
                <a:cubicBezTo>
                  <a:pt x="514" y="52"/>
                  <a:pt x="514" y="54"/>
                  <a:pt x="513" y="54"/>
                </a:cubicBezTo>
                <a:cubicBezTo>
                  <a:pt x="512" y="54"/>
                  <a:pt x="512" y="52"/>
                  <a:pt x="511" y="52"/>
                </a:cubicBezTo>
                <a:cubicBezTo>
                  <a:pt x="510" y="52"/>
                  <a:pt x="510" y="54"/>
                  <a:pt x="509" y="54"/>
                </a:cubicBezTo>
                <a:cubicBezTo>
                  <a:pt x="509" y="55"/>
                  <a:pt x="508" y="53"/>
                  <a:pt x="507" y="53"/>
                </a:cubicBezTo>
                <a:cubicBezTo>
                  <a:pt x="506" y="53"/>
                  <a:pt x="506" y="55"/>
                  <a:pt x="505" y="55"/>
                </a:cubicBezTo>
                <a:cubicBezTo>
                  <a:pt x="505" y="55"/>
                  <a:pt x="503" y="53"/>
                  <a:pt x="503" y="53"/>
                </a:cubicBezTo>
                <a:cubicBezTo>
                  <a:pt x="502" y="54"/>
                  <a:pt x="502" y="55"/>
                  <a:pt x="501" y="56"/>
                </a:cubicBezTo>
                <a:cubicBezTo>
                  <a:pt x="501" y="56"/>
                  <a:pt x="500" y="57"/>
                  <a:pt x="500" y="58"/>
                </a:cubicBezTo>
                <a:cubicBezTo>
                  <a:pt x="499" y="57"/>
                  <a:pt x="498" y="57"/>
                  <a:pt x="497" y="56"/>
                </a:cubicBezTo>
                <a:cubicBezTo>
                  <a:pt x="497" y="56"/>
                  <a:pt x="495" y="55"/>
                  <a:pt x="495" y="54"/>
                </a:cubicBezTo>
                <a:cubicBezTo>
                  <a:pt x="495" y="54"/>
                  <a:pt x="497" y="53"/>
                  <a:pt x="497" y="52"/>
                </a:cubicBezTo>
                <a:cubicBezTo>
                  <a:pt x="497" y="52"/>
                  <a:pt x="495" y="51"/>
                  <a:pt x="495" y="50"/>
                </a:cubicBezTo>
                <a:cubicBezTo>
                  <a:pt x="495" y="50"/>
                  <a:pt x="496" y="49"/>
                  <a:pt x="496" y="48"/>
                </a:cubicBezTo>
                <a:cubicBezTo>
                  <a:pt x="496" y="47"/>
                  <a:pt x="494" y="47"/>
                  <a:pt x="494" y="47"/>
                </a:cubicBezTo>
                <a:cubicBezTo>
                  <a:pt x="493" y="48"/>
                  <a:pt x="492" y="49"/>
                  <a:pt x="491" y="51"/>
                </a:cubicBezTo>
                <a:cubicBezTo>
                  <a:pt x="491" y="52"/>
                  <a:pt x="492" y="52"/>
                  <a:pt x="493" y="53"/>
                </a:cubicBezTo>
                <a:cubicBezTo>
                  <a:pt x="493" y="53"/>
                  <a:pt x="495" y="54"/>
                  <a:pt x="495" y="54"/>
                </a:cubicBezTo>
                <a:cubicBezTo>
                  <a:pt x="495" y="55"/>
                  <a:pt x="493" y="56"/>
                  <a:pt x="493" y="57"/>
                </a:cubicBezTo>
                <a:cubicBezTo>
                  <a:pt x="493" y="57"/>
                  <a:pt x="496" y="58"/>
                  <a:pt x="496" y="58"/>
                </a:cubicBezTo>
                <a:cubicBezTo>
                  <a:pt x="496" y="59"/>
                  <a:pt x="494" y="61"/>
                  <a:pt x="494" y="61"/>
                </a:cubicBezTo>
                <a:cubicBezTo>
                  <a:pt x="493" y="61"/>
                  <a:pt x="492" y="59"/>
                  <a:pt x="492" y="59"/>
                </a:cubicBezTo>
                <a:cubicBezTo>
                  <a:pt x="492" y="58"/>
                  <a:pt x="490" y="58"/>
                  <a:pt x="489" y="57"/>
                </a:cubicBezTo>
                <a:cubicBezTo>
                  <a:pt x="489" y="57"/>
                  <a:pt x="491" y="55"/>
                  <a:pt x="491" y="55"/>
                </a:cubicBezTo>
                <a:cubicBezTo>
                  <a:pt x="491" y="54"/>
                  <a:pt x="490" y="54"/>
                  <a:pt x="489" y="53"/>
                </a:cubicBezTo>
                <a:cubicBezTo>
                  <a:pt x="489" y="53"/>
                  <a:pt x="487" y="51"/>
                  <a:pt x="487" y="52"/>
                </a:cubicBezTo>
                <a:cubicBezTo>
                  <a:pt x="486" y="52"/>
                  <a:pt x="485" y="54"/>
                  <a:pt x="485" y="54"/>
                </a:cubicBezTo>
                <a:cubicBezTo>
                  <a:pt x="484" y="54"/>
                  <a:pt x="483" y="52"/>
                  <a:pt x="483" y="52"/>
                </a:cubicBezTo>
                <a:cubicBezTo>
                  <a:pt x="482" y="52"/>
                  <a:pt x="481" y="51"/>
                  <a:pt x="481" y="50"/>
                </a:cubicBezTo>
                <a:cubicBezTo>
                  <a:pt x="481" y="50"/>
                  <a:pt x="482" y="48"/>
                  <a:pt x="482" y="48"/>
                </a:cubicBezTo>
                <a:cubicBezTo>
                  <a:pt x="483" y="47"/>
                  <a:pt x="483" y="47"/>
                  <a:pt x="484" y="46"/>
                </a:cubicBezTo>
                <a:cubicBezTo>
                  <a:pt x="484" y="45"/>
                  <a:pt x="486" y="44"/>
                  <a:pt x="486" y="44"/>
                </a:cubicBezTo>
                <a:cubicBezTo>
                  <a:pt x="486" y="43"/>
                  <a:pt x="484" y="42"/>
                  <a:pt x="483" y="42"/>
                </a:cubicBezTo>
                <a:cubicBezTo>
                  <a:pt x="483" y="43"/>
                  <a:pt x="482" y="43"/>
                  <a:pt x="482" y="44"/>
                </a:cubicBezTo>
                <a:cubicBezTo>
                  <a:pt x="481" y="44"/>
                  <a:pt x="480" y="46"/>
                  <a:pt x="480" y="46"/>
                </a:cubicBezTo>
                <a:cubicBezTo>
                  <a:pt x="480" y="46"/>
                  <a:pt x="478" y="45"/>
                  <a:pt x="478" y="45"/>
                </a:cubicBezTo>
                <a:cubicBezTo>
                  <a:pt x="478" y="45"/>
                  <a:pt x="476" y="43"/>
                  <a:pt x="476" y="43"/>
                </a:cubicBezTo>
                <a:cubicBezTo>
                  <a:pt x="475" y="43"/>
                  <a:pt x="474" y="45"/>
                  <a:pt x="474" y="45"/>
                </a:cubicBezTo>
                <a:cubicBezTo>
                  <a:pt x="473" y="46"/>
                  <a:pt x="473" y="47"/>
                  <a:pt x="472" y="47"/>
                </a:cubicBezTo>
                <a:cubicBezTo>
                  <a:pt x="472" y="48"/>
                  <a:pt x="471" y="49"/>
                  <a:pt x="470" y="50"/>
                </a:cubicBezTo>
                <a:cubicBezTo>
                  <a:pt x="470" y="50"/>
                  <a:pt x="473" y="51"/>
                  <a:pt x="473" y="51"/>
                </a:cubicBezTo>
                <a:cubicBezTo>
                  <a:pt x="473" y="52"/>
                  <a:pt x="471" y="53"/>
                  <a:pt x="471" y="54"/>
                </a:cubicBezTo>
                <a:cubicBezTo>
                  <a:pt x="470" y="54"/>
                  <a:pt x="470" y="55"/>
                  <a:pt x="469" y="56"/>
                </a:cubicBezTo>
                <a:cubicBezTo>
                  <a:pt x="469" y="57"/>
                  <a:pt x="468" y="57"/>
                  <a:pt x="468" y="58"/>
                </a:cubicBezTo>
                <a:cubicBezTo>
                  <a:pt x="467" y="58"/>
                  <a:pt x="466" y="60"/>
                  <a:pt x="466" y="60"/>
                </a:cubicBezTo>
                <a:cubicBezTo>
                  <a:pt x="466" y="60"/>
                  <a:pt x="464" y="59"/>
                  <a:pt x="464" y="59"/>
                </a:cubicBezTo>
                <a:cubicBezTo>
                  <a:pt x="464" y="58"/>
                  <a:pt x="466" y="57"/>
                  <a:pt x="465" y="56"/>
                </a:cubicBezTo>
                <a:cubicBezTo>
                  <a:pt x="465" y="56"/>
                  <a:pt x="463" y="55"/>
                  <a:pt x="463" y="55"/>
                </a:cubicBezTo>
                <a:cubicBezTo>
                  <a:pt x="464" y="54"/>
                  <a:pt x="464" y="53"/>
                  <a:pt x="465" y="52"/>
                </a:cubicBezTo>
                <a:cubicBezTo>
                  <a:pt x="465" y="52"/>
                  <a:pt x="466" y="51"/>
                  <a:pt x="467" y="50"/>
                </a:cubicBezTo>
                <a:cubicBezTo>
                  <a:pt x="467" y="50"/>
                  <a:pt x="468" y="48"/>
                  <a:pt x="468" y="48"/>
                </a:cubicBezTo>
                <a:cubicBezTo>
                  <a:pt x="468" y="48"/>
                  <a:pt x="466" y="47"/>
                  <a:pt x="466" y="46"/>
                </a:cubicBezTo>
                <a:cubicBezTo>
                  <a:pt x="465" y="46"/>
                  <a:pt x="464" y="45"/>
                  <a:pt x="464" y="45"/>
                </a:cubicBezTo>
                <a:cubicBezTo>
                  <a:pt x="464" y="45"/>
                  <a:pt x="462" y="46"/>
                  <a:pt x="462" y="47"/>
                </a:cubicBezTo>
                <a:cubicBezTo>
                  <a:pt x="462" y="47"/>
                  <a:pt x="464" y="48"/>
                  <a:pt x="464" y="49"/>
                </a:cubicBezTo>
                <a:cubicBezTo>
                  <a:pt x="464" y="49"/>
                  <a:pt x="463" y="51"/>
                  <a:pt x="463" y="51"/>
                </a:cubicBezTo>
                <a:cubicBezTo>
                  <a:pt x="462" y="51"/>
                  <a:pt x="460" y="49"/>
                  <a:pt x="460" y="49"/>
                </a:cubicBezTo>
                <a:cubicBezTo>
                  <a:pt x="460" y="49"/>
                  <a:pt x="459" y="51"/>
                  <a:pt x="459" y="51"/>
                </a:cubicBezTo>
                <a:cubicBezTo>
                  <a:pt x="459" y="52"/>
                  <a:pt x="461" y="52"/>
                  <a:pt x="461" y="53"/>
                </a:cubicBezTo>
                <a:cubicBezTo>
                  <a:pt x="461" y="54"/>
                  <a:pt x="459" y="54"/>
                  <a:pt x="459" y="55"/>
                </a:cubicBezTo>
                <a:cubicBezTo>
                  <a:pt x="458" y="57"/>
                  <a:pt x="457" y="58"/>
                  <a:pt x="456" y="60"/>
                </a:cubicBezTo>
                <a:cubicBezTo>
                  <a:pt x="455" y="60"/>
                  <a:pt x="454" y="62"/>
                  <a:pt x="454" y="62"/>
                </a:cubicBezTo>
                <a:cubicBezTo>
                  <a:pt x="454" y="62"/>
                  <a:pt x="452" y="60"/>
                  <a:pt x="452" y="60"/>
                </a:cubicBezTo>
                <a:cubicBezTo>
                  <a:pt x="452" y="60"/>
                  <a:pt x="453" y="58"/>
                  <a:pt x="454" y="58"/>
                </a:cubicBezTo>
                <a:cubicBezTo>
                  <a:pt x="454" y="57"/>
                  <a:pt x="455" y="56"/>
                  <a:pt x="455" y="56"/>
                </a:cubicBezTo>
                <a:cubicBezTo>
                  <a:pt x="456" y="55"/>
                  <a:pt x="456" y="54"/>
                  <a:pt x="457" y="53"/>
                </a:cubicBezTo>
                <a:cubicBezTo>
                  <a:pt x="456" y="53"/>
                  <a:pt x="455" y="52"/>
                  <a:pt x="455" y="52"/>
                </a:cubicBezTo>
                <a:cubicBezTo>
                  <a:pt x="454" y="52"/>
                  <a:pt x="453" y="50"/>
                  <a:pt x="452" y="50"/>
                </a:cubicBezTo>
                <a:cubicBezTo>
                  <a:pt x="452" y="50"/>
                  <a:pt x="454" y="48"/>
                  <a:pt x="454" y="48"/>
                </a:cubicBezTo>
                <a:cubicBezTo>
                  <a:pt x="455" y="47"/>
                  <a:pt x="455" y="46"/>
                  <a:pt x="456" y="46"/>
                </a:cubicBezTo>
                <a:cubicBezTo>
                  <a:pt x="456" y="45"/>
                  <a:pt x="457" y="44"/>
                  <a:pt x="458" y="43"/>
                </a:cubicBezTo>
                <a:cubicBezTo>
                  <a:pt x="458" y="43"/>
                  <a:pt x="455" y="42"/>
                  <a:pt x="455" y="42"/>
                </a:cubicBezTo>
                <a:cubicBezTo>
                  <a:pt x="455" y="41"/>
                  <a:pt x="457" y="40"/>
                  <a:pt x="457" y="39"/>
                </a:cubicBezTo>
                <a:cubicBezTo>
                  <a:pt x="457" y="39"/>
                  <a:pt x="455" y="38"/>
                  <a:pt x="455" y="38"/>
                </a:cubicBezTo>
                <a:cubicBezTo>
                  <a:pt x="455" y="38"/>
                  <a:pt x="453" y="39"/>
                  <a:pt x="453" y="40"/>
                </a:cubicBezTo>
                <a:cubicBezTo>
                  <a:pt x="453" y="41"/>
                  <a:pt x="455" y="41"/>
                  <a:pt x="455" y="42"/>
                </a:cubicBezTo>
                <a:cubicBezTo>
                  <a:pt x="455" y="42"/>
                  <a:pt x="454" y="43"/>
                  <a:pt x="454" y="44"/>
                </a:cubicBezTo>
                <a:cubicBezTo>
                  <a:pt x="453" y="45"/>
                  <a:pt x="453" y="45"/>
                  <a:pt x="452" y="46"/>
                </a:cubicBezTo>
                <a:cubicBezTo>
                  <a:pt x="452" y="46"/>
                  <a:pt x="451" y="48"/>
                  <a:pt x="450" y="48"/>
                </a:cubicBezTo>
                <a:cubicBezTo>
                  <a:pt x="450" y="48"/>
                  <a:pt x="448" y="47"/>
                  <a:pt x="448" y="47"/>
                </a:cubicBezTo>
                <a:cubicBezTo>
                  <a:pt x="448" y="47"/>
                  <a:pt x="446" y="49"/>
                  <a:pt x="446" y="49"/>
                </a:cubicBezTo>
                <a:cubicBezTo>
                  <a:pt x="446" y="49"/>
                  <a:pt x="449" y="50"/>
                  <a:pt x="449" y="51"/>
                </a:cubicBezTo>
                <a:cubicBezTo>
                  <a:pt x="448" y="51"/>
                  <a:pt x="447" y="52"/>
                  <a:pt x="447" y="53"/>
                </a:cubicBezTo>
                <a:cubicBezTo>
                  <a:pt x="447" y="53"/>
                  <a:pt x="445" y="55"/>
                  <a:pt x="445" y="55"/>
                </a:cubicBezTo>
                <a:cubicBezTo>
                  <a:pt x="445" y="55"/>
                  <a:pt x="443" y="53"/>
                  <a:pt x="443" y="53"/>
                </a:cubicBezTo>
                <a:cubicBezTo>
                  <a:pt x="443" y="54"/>
                  <a:pt x="441" y="55"/>
                  <a:pt x="441" y="56"/>
                </a:cubicBezTo>
                <a:cubicBezTo>
                  <a:pt x="441" y="56"/>
                  <a:pt x="443" y="57"/>
                  <a:pt x="443" y="57"/>
                </a:cubicBezTo>
                <a:cubicBezTo>
                  <a:pt x="444" y="58"/>
                  <a:pt x="442" y="59"/>
                  <a:pt x="442" y="60"/>
                </a:cubicBezTo>
                <a:cubicBezTo>
                  <a:pt x="442" y="60"/>
                  <a:pt x="444" y="61"/>
                  <a:pt x="444" y="61"/>
                </a:cubicBezTo>
                <a:cubicBezTo>
                  <a:pt x="444" y="62"/>
                  <a:pt x="443" y="63"/>
                  <a:pt x="442" y="63"/>
                </a:cubicBezTo>
                <a:cubicBezTo>
                  <a:pt x="442" y="64"/>
                  <a:pt x="441" y="62"/>
                  <a:pt x="440" y="62"/>
                </a:cubicBezTo>
                <a:cubicBezTo>
                  <a:pt x="439" y="62"/>
                  <a:pt x="439" y="64"/>
                  <a:pt x="438" y="64"/>
                </a:cubicBezTo>
                <a:cubicBezTo>
                  <a:pt x="438" y="64"/>
                  <a:pt x="437" y="62"/>
                  <a:pt x="436" y="62"/>
                </a:cubicBezTo>
                <a:cubicBezTo>
                  <a:pt x="436" y="62"/>
                  <a:pt x="435" y="64"/>
                  <a:pt x="434" y="65"/>
                </a:cubicBezTo>
                <a:cubicBezTo>
                  <a:pt x="434" y="65"/>
                  <a:pt x="432" y="63"/>
                  <a:pt x="432" y="63"/>
                </a:cubicBezTo>
                <a:cubicBezTo>
                  <a:pt x="432" y="63"/>
                  <a:pt x="434" y="61"/>
                  <a:pt x="434" y="61"/>
                </a:cubicBezTo>
                <a:cubicBezTo>
                  <a:pt x="434" y="60"/>
                  <a:pt x="432" y="59"/>
                  <a:pt x="432" y="59"/>
                </a:cubicBezTo>
                <a:cubicBezTo>
                  <a:pt x="432" y="59"/>
                  <a:pt x="430" y="61"/>
                  <a:pt x="430" y="61"/>
                </a:cubicBezTo>
                <a:cubicBezTo>
                  <a:pt x="430" y="62"/>
                  <a:pt x="432" y="62"/>
                  <a:pt x="432" y="63"/>
                </a:cubicBezTo>
                <a:cubicBezTo>
                  <a:pt x="432" y="63"/>
                  <a:pt x="430" y="64"/>
                  <a:pt x="430" y="65"/>
                </a:cubicBezTo>
                <a:cubicBezTo>
                  <a:pt x="430" y="65"/>
                  <a:pt x="433" y="67"/>
                  <a:pt x="433" y="67"/>
                </a:cubicBezTo>
                <a:cubicBezTo>
                  <a:pt x="432" y="67"/>
                  <a:pt x="432" y="69"/>
                  <a:pt x="431" y="69"/>
                </a:cubicBezTo>
                <a:cubicBezTo>
                  <a:pt x="430" y="69"/>
                  <a:pt x="429" y="67"/>
                  <a:pt x="429" y="67"/>
                </a:cubicBezTo>
                <a:cubicBezTo>
                  <a:pt x="429" y="67"/>
                  <a:pt x="427" y="66"/>
                  <a:pt x="427" y="66"/>
                </a:cubicBezTo>
                <a:cubicBezTo>
                  <a:pt x="426" y="65"/>
                  <a:pt x="428" y="64"/>
                  <a:pt x="428" y="63"/>
                </a:cubicBezTo>
                <a:cubicBezTo>
                  <a:pt x="428" y="63"/>
                  <a:pt x="426" y="62"/>
                  <a:pt x="426" y="62"/>
                </a:cubicBezTo>
                <a:cubicBezTo>
                  <a:pt x="426" y="61"/>
                  <a:pt x="428" y="60"/>
                  <a:pt x="428" y="59"/>
                </a:cubicBezTo>
                <a:cubicBezTo>
                  <a:pt x="428" y="59"/>
                  <a:pt x="426" y="58"/>
                  <a:pt x="425" y="58"/>
                </a:cubicBezTo>
                <a:cubicBezTo>
                  <a:pt x="425" y="58"/>
                  <a:pt x="423" y="56"/>
                  <a:pt x="423" y="56"/>
                </a:cubicBezTo>
                <a:cubicBezTo>
                  <a:pt x="423" y="56"/>
                  <a:pt x="425" y="54"/>
                  <a:pt x="425" y="54"/>
                </a:cubicBezTo>
                <a:cubicBezTo>
                  <a:pt x="425" y="53"/>
                  <a:pt x="423" y="52"/>
                  <a:pt x="423" y="52"/>
                </a:cubicBezTo>
                <a:cubicBezTo>
                  <a:pt x="422" y="52"/>
                  <a:pt x="421" y="51"/>
                  <a:pt x="420" y="50"/>
                </a:cubicBezTo>
                <a:cubicBezTo>
                  <a:pt x="420" y="50"/>
                  <a:pt x="418" y="49"/>
                  <a:pt x="418" y="49"/>
                </a:cubicBezTo>
                <a:cubicBezTo>
                  <a:pt x="418" y="48"/>
                  <a:pt x="420" y="47"/>
                  <a:pt x="420" y="46"/>
                </a:cubicBezTo>
                <a:cubicBezTo>
                  <a:pt x="420" y="46"/>
                  <a:pt x="418" y="45"/>
                  <a:pt x="418" y="45"/>
                </a:cubicBezTo>
                <a:cubicBezTo>
                  <a:pt x="417" y="45"/>
                  <a:pt x="416" y="47"/>
                  <a:pt x="416" y="47"/>
                </a:cubicBezTo>
                <a:cubicBezTo>
                  <a:pt x="416" y="47"/>
                  <a:pt x="418" y="48"/>
                  <a:pt x="418" y="49"/>
                </a:cubicBezTo>
                <a:cubicBezTo>
                  <a:pt x="418" y="49"/>
                  <a:pt x="417" y="50"/>
                  <a:pt x="417" y="51"/>
                </a:cubicBezTo>
                <a:cubicBezTo>
                  <a:pt x="416" y="51"/>
                  <a:pt x="415" y="52"/>
                  <a:pt x="415" y="53"/>
                </a:cubicBezTo>
                <a:cubicBezTo>
                  <a:pt x="415" y="54"/>
                  <a:pt x="413" y="55"/>
                  <a:pt x="413" y="55"/>
                </a:cubicBezTo>
                <a:cubicBezTo>
                  <a:pt x="413" y="56"/>
                  <a:pt x="415" y="57"/>
                  <a:pt x="415" y="57"/>
                </a:cubicBezTo>
                <a:cubicBezTo>
                  <a:pt x="415" y="58"/>
                  <a:pt x="414" y="59"/>
                  <a:pt x="414" y="59"/>
                </a:cubicBezTo>
                <a:cubicBezTo>
                  <a:pt x="413" y="60"/>
                  <a:pt x="413" y="61"/>
                  <a:pt x="412" y="62"/>
                </a:cubicBezTo>
                <a:cubicBezTo>
                  <a:pt x="411" y="63"/>
                  <a:pt x="410" y="65"/>
                  <a:pt x="409" y="66"/>
                </a:cubicBezTo>
                <a:cubicBezTo>
                  <a:pt x="407" y="65"/>
                  <a:pt x="406" y="64"/>
                  <a:pt x="404" y="63"/>
                </a:cubicBezTo>
                <a:cubicBezTo>
                  <a:pt x="404" y="62"/>
                  <a:pt x="402" y="62"/>
                  <a:pt x="402" y="61"/>
                </a:cubicBezTo>
                <a:cubicBezTo>
                  <a:pt x="402" y="60"/>
                  <a:pt x="404" y="59"/>
                  <a:pt x="404" y="59"/>
                </a:cubicBezTo>
                <a:cubicBezTo>
                  <a:pt x="403" y="58"/>
                  <a:pt x="401" y="58"/>
                  <a:pt x="401" y="57"/>
                </a:cubicBezTo>
                <a:cubicBezTo>
                  <a:pt x="401" y="57"/>
                  <a:pt x="403" y="55"/>
                  <a:pt x="403" y="55"/>
                </a:cubicBezTo>
                <a:cubicBezTo>
                  <a:pt x="403" y="54"/>
                  <a:pt x="401" y="53"/>
                  <a:pt x="401" y="53"/>
                </a:cubicBezTo>
                <a:cubicBezTo>
                  <a:pt x="400" y="53"/>
                  <a:pt x="399" y="55"/>
                  <a:pt x="399" y="55"/>
                </a:cubicBezTo>
                <a:cubicBezTo>
                  <a:pt x="399" y="55"/>
                  <a:pt x="398" y="58"/>
                  <a:pt x="397" y="57"/>
                </a:cubicBezTo>
                <a:cubicBezTo>
                  <a:pt x="397" y="57"/>
                  <a:pt x="395" y="56"/>
                  <a:pt x="395" y="56"/>
                </a:cubicBezTo>
                <a:cubicBezTo>
                  <a:pt x="395" y="55"/>
                  <a:pt x="397" y="54"/>
                  <a:pt x="397" y="54"/>
                </a:cubicBezTo>
                <a:cubicBezTo>
                  <a:pt x="397" y="53"/>
                  <a:pt x="395" y="53"/>
                  <a:pt x="395" y="52"/>
                </a:cubicBezTo>
                <a:cubicBezTo>
                  <a:pt x="393" y="53"/>
                  <a:pt x="392" y="55"/>
                  <a:pt x="391" y="56"/>
                </a:cubicBezTo>
                <a:cubicBezTo>
                  <a:pt x="391" y="57"/>
                  <a:pt x="390" y="58"/>
                  <a:pt x="390" y="59"/>
                </a:cubicBezTo>
                <a:cubicBezTo>
                  <a:pt x="389" y="59"/>
                  <a:pt x="392" y="60"/>
                  <a:pt x="392" y="60"/>
                </a:cubicBezTo>
                <a:cubicBezTo>
                  <a:pt x="392" y="61"/>
                  <a:pt x="390" y="62"/>
                  <a:pt x="390" y="62"/>
                </a:cubicBezTo>
                <a:cubicBezTo>
                  <a:pt x="390" y="63"/>
                  <a:pt x="389" y="65"/>
                  <a:pt x="388" y="65"/>
                </a:cubicBezTo>
                <a:cubicBezTo>
                  <a:pt x="388" y="65"/>
                  <a:pt x="386" y="63"/>
                  <a:pt x="386" y="63"/>
                </a:cubicBezTo>
                <a:cubicBezTo>
                  <a:pt x="386" y="62"/>
                  <a:pt x="388" y="61"/>
                  <a:pt x="388" y="61"/>
                </a:cubicBezTo>
                <a:cubicBezTo>
                  <a:pt x="387" y="60"/>
                  <a:pt x="386" y="60"/>
                  <a:pt x="386" y="59"/>
                </a:cubicBezTo>
                <a:cubicBezTo>
                  <a:pt x="385" y="59"/>
                  <a:pt x="383" y="58"/>
                  <a:pt x="383" y="57"/>
                </a:cubicBezTo>
                <a:cubicBezTo>
                  <a:pt x="383" y="57"/>
                  <a:pt x="385" y="55"/>
                  <a:pt x="385" y="55"/>
                </a:cubicBezTo>
                <a:cubicBezTo>
                  <a:pt x="385" y="55"/>
                  <a:pt x="383" y="54"/>
                  <a:pt x="383" y="53"/>
                </a:cubicBezTo>
                <a:cubicBezTo>
                  <a:pt x="382" y="53"/>
                  <a:pt x="381" y="52"/>
                  <a:pt x="381" y="52"/>
                </a:cubicBezTo>
                <a:cubicBezTo>
                  <a:pt x="381" y="51"/>
                  <a:pt x="382" y="50"/>
                  <a:pt x="382" y="49"/>
                </a:cubicBezTo>
                <a:cubicBezTo>
                  <a:pt x="383" y="49"/>
                  <a:pt x="384" y="48"/>
                  <a:pt x="384" y="47"/>
                </a:cubicBezTo>
                <a:cubicBezTo>
                  <a:pt x="384" y="47"/>
                  <a:pt x="382" y="46"/>
                  <a:pt x="382" y="46"/>
                </a:cubicBezTo>
                <a:cubicBezTo>
                  <a:pt x="382" y="45"/>
                  <a:pt x="383" y="44"/>
                  <a:pt x="383" y="43"/>
                </a:cubicBezTo>
                <a:cubicBezTo>
                  <a:pt x="384" y="43"/>
                  <a:pt x="381" y="42"/>
                  <a:pt x="381" y="42"/>
                </a:cubicBezTo>
                <a:cubicBezTo>
                  <a:pt x="381" y="42"/>
                  <a:pt x="379" y="43"/>
                  <a:pt x="380" y="44"/>
                </a:cubicBezTo>
                <a:cubicBezTo>
                  <a:pt x="380" y="44"/>
                  <a:pt x="382" y="45"/>
                  <a:pt x="382" y="46"/>
                </a:cubicBezTo>
                <a:cubicBezTo>
                  <a:pt x="382" y="46"/>
                  <a:pt x="380" y="47"/>
                  <a:pt x="380" y="48"/>
                </a:cubicBezTo>
                <a:cubicBezTo>
                  <a:pt x="380" y="49"/>
                  <a:pt x="379" y="49"/>
                  <a:pt x="378" y="50"/>
                </a:cubicBezTo>
                <a:cubicBezTo>
                  <a:pt x="378" y="51"/>
                  <a:pt x="377" y="52"/>
                  <a:pt x="377" y="52"/>
                </a:cubicBezTo>
                <a:cubicBezTo>
                  <a:pt x="376" y="54"/>
                  <a:pt x="374" y="55"/>
                  <a:pt x="373" y="57"/>
                </a:cubicBezTo>
                <a:cubicBezTo>
                  <a:pt x="372" y="58"/>
                  <a:pt x="371" y="60"/>
                  <a:pt x="370" y="61"/>
                </a:cubicBezTo>
                <a:cubicBezTo>
                  <a:pt x="369" y="62"/>
                  <a:pt x="369" y="63"/>
                  <a:pt x="368" y="63"/>
                </a:cubicBezTo>
                <a:cubicBezTo>
                  <a:pt x="368" y="64"/>
                  <a:pt x="367" y="65"/>
                  <a:pt x="366" y="66"/>
                </a:cubicBezTo>
                <a:cubicBezTo>
                  <a:pt x="366" y="66"/>
                  <a:pt x="364" y="64"/>
                  <a:pt x="364" y="64"/>
                </a:cubicBezTo>
                <a:cubicBezTo>
                  <a:pt x="364" y="64"/>
                  <a:pt x="362" y="62"/>
                  <a:pt x="362" y="62"/>
                </a:cubicBezTo>
                <a:cubicBezTo>
                  <a:pt x="361" y="62"/>
                  <a:pt x="361" y="64"/>
                  <a:pt x="360" y="64"/>
                </a:cubicBezTo>
                <a:cubicBezTo>
                  <a:pt x="360" y="64"/>
                  <a:pt x="359" y="63"/>
                  <a:pt x="358" y="63"/>
                </a:cubicBezTo>
                <a:cubicBezTo>
                  <a:pt x="358" y="63"/>
                  <a:pt x="356" y="65"/>
                  <a:pt x="356" y="65"/>
                </a:cubicBezTo>
                <a:cubicBezTo>
                  <a:pt x="356" y="65"/>
                  <a:pt x="354" y="64"/>
                  <a:pt x="354" y="63"/>
                </a:cubicBezTo>
                <a:cubicBezTo>
                  <a:pt x="354" y="63"/>
                  <a:pt x="356" y="62"/>
                  <a:pt x="356" y="61"/>
                </a:cubicBezTo>
                <a:cubicBezTo>
                  <a:pt x="356" y="60"/>
                  <a:pt x="357" y="59"/>
                  <a:pt x="357" y="59"/>
                </a:cubicBezTo>
                <a:cubicBezTo>
                  <a:pt x="358" y="58"/>
                  <a:pt x="359" y="57"/>
                  <a:pt x="359" y="57"/>
                </a:cubicBezTo>
                <a:cubicBezTo>
                  <a:pt x="360" y="56"/>
                  <a:pt x="360" y="55"/>
                  <a:pt x="361" y="54"/>
                </a:cubicBezTo>
                <a:cubicBezTo>
                  <a:pt x="361" y="54"/>
                  <a:pt x="362" y="52"/>
                  <a:pt x="363" y="52"/>
                </a:cubicBezTo>
                <a:cubicBezTo>
                  <a:pt x="363" y="52"/>
                  <a:pt x="365" y="54"/>
                  <a:pt x="365" y="54"/>
                </a:cubicBezTo>
                <a:cubicBezTo>
                  <a:pt x="365" y="53"/>
                  <a:pt x="367" y="52"/>
                  <a:pt x="367" y="52"/>
                </a:cubicBezTo>
                <a:cubicBezTo>
                  <a:pt x="366" y="51"/>
                  <a:pt x="365" y="51"/>
                  <a:pt x="364" y="50"/>
                </a:cubicBezTo>
                <a:cubicBezTo>
                  <a:pt x="364" y="49"/>
                  <a:pt x="362" y="49"/>
                  <a:pt x="362" y="48"/>
                </a:cubicBezTo>
                <a:cubicBezTo>
                  <a:pt x="362" y="48"/>
                  <a:pt x="364" y="47"/>
                  <a:pt x="364" y="46"/>
                </a:cubicBezTo>
                <a:cubicBezTo>
                  <a:pt x="363" y="46"/>
                  <a:pt x="362" y="44"/>
                  <a:pt x="362" y="44"/>
                </a:cubicBezTo>
                <a:cubicBezTo>
                  <a:pt x="361" y="44"/>
                  <a:pt x="360" y="46"/>
                  <a:pt x="360" y="46"/>
                </a:cubicBezTo>
                <a:cubicBezTo>
                  <a:pt x="360" y="47"/>
                  <a:pt x="358" y="48"/>
                  <a:pt x="358" y="49"/>
                </a:cubicBezTo>
                <a:cubicBezTo>
                  <a:pt x="358" y="49"/>
                  <a:pt x="360" y="50"/>
                  <a:pt x="360" y="50"/>
                </a:cubicBezTo>
                <a:cubicBezTo>
                  <a:pt x="360" y="51"/>
                  <a:pt x="359" y="53"/>
                  <a:pt x="359" y="53"/>
                </a:cubicBezTo>
                <a:cubicBezTo>
                  <a:pt x="358" y="53"/>
                  <a:pt x="357" y="51"/>
                  <a:pt x="356" y="51"/>
                </a:cubicBezTo>
                <a:cubicBezTo>
                  <a:pt x="356" y="51"/>
                  <a:pt x="355" y="53"/>
                  <a:pt x="355" y="53"/>
                </a:cubicBezTo>
                <a:cubicBezTo>
                  <a:pt x="354" y="54"/>
                  <a:pt x="354" y="55"/>
                  <a:pt x="353" y="55"/>
                </a:cubicBezTo>
                <a:cubicBezTo>
                  <a:pt x="353" y="56"/>
                  <a:pt x="352" y="58"/>
                  <a:pt x="351" y="58"/>
                </a:cubicBezTo>
                <a:cubicBezTo>
                  <a:pt x="351" y="58"/>
                  <a:pt x="349" y="56"/>
                  <a:pt x="349" y="56"/>
                </a:cubicBezTo>
                <a:cubicBezTo>
                  <a:pt x="348" y="56"/>
                  <a:pt x="348" y="58"/>
                  <a:pt x="347" y="58"/>
                </a:cubicBezTo>
                <a:cubicBezTo>
                  <a:pt x="347" y="59"/>
                  <a:pt x="346" y="60"/>
                  <a:pt x="346" y="60"/>
                </a:cubicBezTo>
                <a:cubicBezTo>
                  <a:pt x="346" y="60"/>
                  <a:pt x="343" y="59"/>
                  <a:pt x="343" y="59"/>
                </a:cubicBezTo>
                <a:cubicBezTo>
                  <a:pt x="343" y="58"/>
                  <a:pt x="345" y="57"/>
                  <a:pt x="345" y="56"/>
                </a:cubicBezTo>
                <a:cubicBezTo>
                  <a:pt x="345" y="56"/>
                  <a:pt x="343" y="55"/>
                  <a:pt x="343" y="55"/>
                </a:cubicBezTo>
                <a:cubicBezTo>
                  <a:pt x="342" y="55"/>
                  <a:pt x="342" y="57"/>
                  <a:pt x="341" y="57"/>
                </a:cubicBezTo>
                <a:cubicBezTo>
                  <a:pt x="341" y="57"/>
                  <a:pt x="340" y="55"/>
                  <a:pt x="339" y="55"/>
                </a:cubicBezTo>
                <a:cubicBezTo>
                  <a:pt x="338" y="55"/>
                  <a:pt x="338" y="57"/>
                  <a:pt x="337" y="58"/>
                </a:cubicBezTo>
                <a:cubicBezTo>
                  <a:pt x="337" y="58"/>
                  <a:pt x="336" y="56"/>
                  <a:pt x="335" y="56"/>
                </a:cubicBezTo>
                <a:cubicBezTo>
                  <a:pt x="334" y="56"/>
                  <a:pt x="334" y="58"/>
                  <a:pt x="333" y="58"/>
                </a:cubicBezTo>
                <a:cubicBezTo>
                  <a:pt x="332" y="57"/>
                  <a:pt x="330" y="56"/>
                  <a:pt x="329" y="55"/>
                </a:cubicBezTo>
                <a:cubicBezTo>
                  <a:pt x="330" y="53"/>
                  <a:pt x="331" y="52"/>
                  <a:pt x="332" y="50"/>
                </a:cubicBezTo>
                <a:cubicBezTo>
                  <a:pt x="333" y="49"/>
                  <a:pt x="333" y="49"/>
                  <a:pt x="334" y="48"/>
                </a:cubicBezTo>
                <a:cubicBezTo>
                  <a:pt x="334" y="48"/>
                  <a:pt x="336" y="46"/>
                  <a:pt x="336" y="46"/>
                </a:cubicBezTo>
                <a:cubicBezTo>
                  <a:pt x="336" y="46"/>
                  <a:pt x="334" y="44"/>
                  <a:pt x="333" y="44"/>
                </a:cubicBezTo>
                <a:cubicBezTo>
                  <a:pt x="333" y="44"/>
                  <a:pt x="332" y="46"/>
                  <a:pt x="332" y="46"/>
                </a:cubicBezTo>
                <a:cubicBezTo>
                  <a:pt x="331" y="47"/>
                  <a:pt x="331" y="48"/>
                  <a:pt x="330" y="48"/>
                </a:cubicBezTo>
                <a:cubicBezTo>
                  <a:pt x="329" y="49"/>
                  <a:pt x="329" y="50"/>
                  <a:pt x="328" y="51"/>
                </a:cubicBezTo>
                <a:cubicBezTo>
                  <a:pt x="328" y="51"/>
                  <a:pt x="327" y="52"/>
                  <a:pt x="327" y="53"/>
                </a:cubicBezTo>
                <a:cubicBezTo>
                  <a:pt x="326" y="54"/>
                  <a:pt x="325" y="55"/>
                  <a:pt x="325" y="55"/>
                </a:cubicBezTo>
                <a:cubicBezTo>
                  <a:pt x="325" y="56"/>
                  <a:pt x="327" y="57"/>
                  <a:pt x="327" y="57"/>
                </a:cubicBezTo>
                <a:cubicBezTo>
                  <a:pt x="328" y="57"/>
                  <a:pt x="329" y="58"/>
                  <a:pt x="329" y="59"/>
                </a:cubicBezTo>
                <a:cubicBezTo>
                  <a:pt x="330" y="59"/>
                  <a:pt x="328" y="60"/>
                  <a:pt x="328" y="61"/>
                </a:cubicBezTo>
                <a:cubicBezTo>
                  <a:pt x="327" y="60"/>
                  <a:pt x="326" y="60"/>
                  <a:pt x="325" y="59"/>
                </a:cubicBezTo>
                <a:cubicBezTo>
                  <a:pt x="325" y="59"/>
                  <a:pt x="324" y="57"/>
                  <a:pt x="323" y="57"/>
                </a:cubicBezTo>
                <a:cubicBezTo>
                  <a:pt x="323" y="57"/>
                  <a:pt x="322" y="59"/>
                  <a:pt x="322" y="60"/>
                </a:cubicBezTo>
                <a:cubicBezTo>
                  <a:pt x="321" y="60"/>
                  <a:pt x="320" y="61"/>
                  <a:pt x="320" y="62"/>
                </a:cubicBezTo>
                <a:cubicBezTo>
                  <a:pt x="320" y="61"/>
                  <a:pt x="318" y="61"/>
                  <a:pt x="318" y="60"/>
                </a:cubicBezTo>
                <a:cubicBezTo>
                  <a:pt x="318" y="60"/>
                  <a:pt x="319" y="58"/>
                  <a:pt x="319" y="58"/>
                </a:cubicBezTo>
                <a:cubicBezTo>
                  <a:pt x="320" y="57"/>
                  <a:pt x="320" y="56"/>
                  <a:pt x="321" y="56"/>
                </a:cubicBezTo>
                <a:cubicBezTo>
                  <a:pt x="322" y="55"/>
                  <a:pt x="322" y="54"/>
                  <a:pt x="323" y="53"/>
                </a:cubicBezTo>
                <a:cubicBezTo>
                  <a:pt x="323" y="53"/>
                  <a:pt x="324" y="52"/>
                  <a:pt x="324" y="51"/>
                </a:cubicBezTo>
                <a:cubicBezTo>
                  <a:pt x="324" y="51"/>
                  <a:pt x="323" y="49"/>
                  <a:pt x="322" y="50"/>
                </a:cubicBezTo>
                <a:cubicBezTo>
                  <a:pt x="322" y="50"/>
                  <a:pt x="321" y="52"/>
                  <a:pt x="320" y="52"/>
                </a:cubicBezTo>
                <a:cubicBezTo>
                  <a:pt x="320" y="52"/>
                  <a:pt x="319" y="50"/>
                  <a:pt x="318" y="50"/>
                </a:cubicBezTo>
                <a:cubicBezTo>
                  <a:pt x="318" y="50"/>
                  <a:pt x="317" y="52"/>
                  <a:pt x="317" y="52"/>
                </a:cubicBezTo>
                <a:cubicBezTo>
                  <a:pt x="316" y="53"/>
                  <a:pt x="315" y="54"/>
                  <a:pt x="315" y="55"/>
                </a:cubicBezTo>
                <a:cubicBezTo>
                  <a:pt x="315" y="55"/>
                  <a:pt x="314" y="57"/>
                  <a:pt x="313" y="57"/>
                </a:cubicBezTo>
                <a:cubicBezTo>
                  <a:pt x="313" y="57"/>
                  <a:pt x="311" y="55"/>
                  <a:pt x="311" y="55"/>
                </a:cubicBezTo>
                <a:cubicBezTo>
                  <a:pt x="310" y="55"/>
                  <a:pt x="310" y="57"/>
                  <a:pt x="309" y="57"/>
                </a:cubicBezTo>
                <a:cubicBezTo>
                  <a:pt x="309" y="57"/>
                  <a:pt x="308" y="56"/>
                  <a:pt x="307" y="56"/>
                </a:cubicBezTo>
                <a:cubicBezTo>
                  <a:pt x="306" y="56"/>
                  <a:pt x="306" y="58"/>
                  <a:pt x="305" y="58"/>
                </a:cubicBezTo>
                <a:cubicBezTo>
                  <a:pt x="305" y="58"/>
                  <a:pt x="304" y="56"/>
                  <a:pt x="303" y="56"/>
                </a:cubicBezTo>
                <a:cubicBezTo>
                  <a:pt x="302" y="56"/>
                  <a:pt x="302" y="58"/>
                  <a:pt x="301" y="58"/>
                </a:cubicBezTo>
                <a:cubicBezTo>
                  <a:pt x="301" y="58"/>
                  <a:pt x="300" y="57"/>
                  <a:pt x="299" y="57"/>
                </a:cubicBezTo>
                <a:cubicBezTo>
                  <a:pt x="299" y="57"/>
                  <a:pt x="298" y="59"/>
                  <a:pt x="297" y="59"/>
                </a:cubicBezTo>
                <a:cubicBezTo>
                  <a:pt x="297" y="59"/>
                  <a:pt x="295" y="57"/>
                  <a:pt x="295" y="57"/>
                </a:cubicBezTo>
                <a:cubicBezTo>
                  <a:pt x="295" y="57"/>
                  <a:pt x="294" y="59"/>
                  <a:pt x="293" y="59"/>
                </a:cubicBezTo>
                <a:cubicBezTo>
                  <a:pt x="293" y="60"/>
                  <a:pt x="292" y="61"/>
                  <a:pt x="292" y="62"/>
                </a:cubicBezTo>
                <a:cubicBezTo>
                  <a:pt x="291" y="61"/>
                  <a:pt x="290" y="61"/>
                  <a:pt x="290" y="60"/>
                </a:cubicBezTo>
                <a:cubicBezTo>
                  <a:pt x="289" y="60"/>
                  <a:pt x="287" y="59"/>
                  <a:pt x="287" y="58"/>
                </a:cubicBezTo>
                <a:cubicBezTo>
                  <a:pt x="287" y="58"/>
                  <a:pt x="289" y="56"/>
                  <a:pt x="289" y="56"/>
                </a:cubicBezTo>
                <a:cubicBezTo>
                  <a:pt x="290" y="55"/>
                  <a:pt x="290" y="55"/>
                  <a:pt x="291" y="54"/>
                </a:cubicBezTo>
                <a:cubicBezTo>
                  <a:pt x="291" y="54"/>
                  <a:pt x="292" y="55"/>
                  <a:pt x="293" y="55"/>
                </a:cubicBezTo>
                <a:cubicBezTo>
                  <a:pt x="293" y="56"/>
                  <a:pt x="295" y="57"/>
                  <a:pt x="295" y="57"/>
                </a:cubicBezTo>
                <a:cubicBezTo>
                  <a:pt x="296" y="57"/>
                  <a:pt x="296" y="55"/>
                  <a:pt x="297" y="55"/>
                </a:cubicBezTo>
                <a:cubicBezTo>
                  <a:pt x="298" y="55"/>
                  <a:pt x="298" y="57"/>
                  <a:pt x="299" y="57"/>
                </a:cubicBezTo>
                <a:cubicBezTo>
                  <a:pt x="300" y="57"/>
                  <a:pt x="300" y="54"/>
                  <a:pt x="301" y="54"/>
                </a:cubicBezTo>
                <a:cubicBezTo>
                  <a:pt x="301" y="54"/>
                  <a:pt x="303" y="56"/>
                  <a:pt x="303" y="56"/>
                </a:cubicBezTo>
                <a:cubicBezTo>
                  <a:pt x="304" y="56"/>
                  <a:pt x="304" y="54"/>
                  <a:pt x="305" y="54"/>
                </a:cubicBezTo>
                <a:cubicBezTo>
                  <a:pt x="304" y="53"/>
                  <a:pt x="303" y="53"/>
                  <a:pt x="303" y="52"/>
                </a:cubicBezTo>
                <a:cubicBezTo>
                  <a:pt x="302" y="52"/>
                  <a:pt x="300" y="51"/>
                  <a:pt x="300" y="50"/>
                </a:cubicBezTo>
                <a:cubicBezTo>
                  <a:pt x="300" y="50"/>
                  <a:pt x="302" y="49"/>
                  <a:pt x="302" y="48"/>
                </a:cubicBezTo>
                <a:cubicBezTo>
                  <a:pt x="303" y="48"/>
                  <a:pt x="303" y="47"/>
                  <a:pt x="304" y="46"/>
                </a:cubicBezTo>
                <a:cubicBezTo>
                  <a:pt x="304" y="45"/>
                  <a:pt x="305" y="45"/>
                  <a:pt x="305" y="44"/>
                </a:cubicBezTo>
                <a:cubicBezTo>
                  <a:pt x="305" y="44"/>
                  <a:pt x="304" y="42"/>
                  <a:pt x="303" y="42"/>
                </a:cubicBezTo>
                <a:cubicBezTo>
                  <a:pt x="303" y="42"/>
                  <a:pt x="302" y="44"/>
                  <a:pt x="301" y="44"/>
                </a:cubicBezTo>
                <a:cubicBezTo>
                  <a:pt x="301" y="45"/>
                  <a:pt x="300" y="46"/>
                  <a:pt x="300" y="47"/>
                </a:cubicBezTo>
                <a:cubicBezTo>
                  <a:pt x="299" y="47"/>
                  <a:pt x="299" y="48"/>
                  <a:pt x="298" y="49"/>
                </a:cubicBezTo>
                <a:cubicBezTo>
                  <a:pt x="298" y="49"/>
                  <a:pt x="297" y="51"/>
                  <a:pt x="296" y="51"/>
                </a:cubicBezTo>
                <a:cubicBezTo>
                  <a:pt x="296" y="51"/>
                  <a:pt x="295" y="49"/>
                  <a:pt x="294" y="49"/>
                </a:cubicBezTo>
                <a:cubicBezTo>
                  <a:pt x="294" y="49"/>
                  <a:pt x="293" y="52"/>
                  <a:pt x="292" y="52"/>
                </a:cubicBezTo>
                <a:cubicBezTo>
                  <a:pt x="292" y="52"/>
                  <a:pt x="290" y="50"/>
                  <a:pt x="290" y="50"/>
                </a:cubicBezTo>
                <a:cubicBezTo>
                  <a:pt x="290" y="50"/>
                  <a:pt x="289" y="51"/>
                  <a:pt x="288" y="52"/>
                </a:cubicBezTo>
                <a:cubicBezTo>
                  <a:pt x="288" y="53"/>
                  <a:pt x="287" y="54"/>
                  <a:pt x="287" y="54"/>
                </a:cubicBezTo>
                <a:cubicBezTo>
                  <a:pt x="286" y="55"/>
                  <a:pt x="286" y="56"/>
                  <a:pt x="285" y="57"/>
                </a:cubicBezTo>
                <a:cubicBezTo>
                  <a:pt x="284" y="57"/>
                  <a:pt x="284" y="58"/>
                  <a:pt x="283" y="59"/>
                </a:cubicBezTo>
                <a:cubicBezTo>
                  <a:pt x="283" y="60"/>
                  <a:pt x="282" y="60"/>
                  <a:pt x="282" y="61"/>
                </a:cubicBezTo>
                <a:cubicBezTo>
                  <a:pt x="281" y="62"/>
                  <a:pt x="280" y="63"/>
                  <a:pt x="280" y="63"/>
                </a:cubicBezTo>
                <a:cubicBezTo>
                  <a:pt x="280" y="64"/>
                  <a:pt x="282" y="65"/>
                  <a:pt x="282" y="65"/>
                </a:cubicBezTo>
                <a:cubicBezTo>
                  <a:pt x="282" y="65"/>
                  <a:pt x="281" y="67"/>
                  <a:pt x="280" y="67"/>
                </a:cubicBezTo>
                <a:cubicBezTo>
                  <a:pt x="280" y="67"/>
                  <a:pt x="279" y="69"/>
                  <a:pt x="279" y="69"/>
                </a:cubicBezTo>
                <a:cubicBezTo>
                  <a:pt x="278" y="69"/>
                  <a:pt x="277" y="68"/>
                  <a:pt x="277" y="68"/>
                </a:cubicBezTo>
                <a:cubicBezTo>
                  <a:pt x="276" y="68"/>
                  <a:pt x="275" y="70"/>
                  <a:pt x="275" y="70"/>
                </a:cubicBezTo>
                <a:cubicBezTo>
                  <a:pt x="275" y="70"/>
                  <a:pt x="273" y="68"/>
                  <a:pt x="273" y="68"/>
                </a:cubicBezTo>
                <a:cubicBezTo>
                  <a:pt x="273" y="67"/>
                  <a:pt x="274" y="67"/>
                  <a:pt x="274" y="66"/>
                </a:cubicBezTo>
                <a:cubicBezTo>
                  <a:pt x="275" y="65"/>
                  <a:pt x="276" y="64"/>
                  <a:pt x="276" y="64"/>
                </a:cubicBezTo>
                <a:cubicBezTo>
                  <a:pt x="276" y="63"/>
                  <a:pt x="274" y="62"/>
                  <a:pt x="274" y="62"/>
                </a:cubicBezTo>
                <a:cubicBezTo>
                  <a:pt x="274" y="62"/>
                  <a:pt x="275" y="60"/>
                  <a:pt x="275" y="60"/>
                </a:cubicBezTo>
                <a:cubicBezTo>
                  <a:pt x="276" y="59"/>
                  <a:pt x="277" y="58"/>
                  <a:pt x="277" y="58"/>
                </a:cubicBezTo>
                <a:cubicBezTo>
                  <a:pt x="278" y="57"/>
                  <a:pt x="278" y="56"/>
                  <a:pt x="279" y="55"/>
                </a:cubicBezTo>
                <a:cubicBezTo>
                  <a:pt x="279" y="55"/>
                  <a:pt x="280" y="54"/>
                  <a:pt x="281" y="53"/>
                </a:cubicBezTo>
                <a:cubicBezTo>
                  <a:pt x="281" y="54"/>
                  <a:pt x="282" y="54"/>
                  <a:pt x="283" y="55"/>
                </a:cubicBezTo>
                <a:cubicBezTo>
                  <a:pt x="283" y="55"/>
                  <a:pt x="285" y="53"/>
                  <a:pt x="285" y="53"/>
                </a:cubicBezTo>
                <a:cubicBezTo>
                  <a:pt x="285" y="52"/>
                  <a:pt x="282" y="51"/>
                  <a:pt x="282" y="51"/>
                </a:cubicBezTo>
                <a:cubicBezTo>
                  <a:pt x="282" y="51"/>
                  <a:pt x="281" y="53"/>
                  <a:pt x="281" y="53"/>
                </a:cubicBezTo>
                <a:cubicBezTo>
                  <a:pt x="280" y="53"/>
                  <a:pt x="279" y="51"/>
                  <a:pt x="278" y="51"/>
                </a:cubicBezTo>
                <a:cubicBezTo>
                  <a:pt x="278" y="51"/>
                  <a:pt x="277" y="54"/>
                  <a:pt x="277" y="54"/>
                </a:cubicBezTo>
                <a:cubicBezTo>
                  <a:pt x="276" y="54"/>
                  <a:pt x="274" y="52"/>
                  <a:pt x="274" y="52"/>
                </a:cubicBezTo>
                <a:cubicBezTo>
                  <a:pt x="274" y="51"/>
                  <a:pt x="276" y="50"/>
                  <a:pt x="276" y="50"/>
                </a:cubicBezTo>
                <a:cubicBezTo>
                  <a:pt x="276" y="50"/>
                  <a:pt x="274" y="48"/>
                  <a:pt x="274" y="48"/>
                </a:cubicBezTo>
                <a:cubicBezTo>
                  <a:pt x="274" y="48"/>
                  <a:pt x="272" y="50"/>
                  <a:pt x="272" y="50"/>
                </a:cubicBezTo>
                <a:cubicBezTo>
                  <a:pt x="272" y="51"/>
                  <a:pt x="275" y="52"/>
                  <a:pt x="274" y="52"/>
                </a:cubicBezTo>
                <a:cubicBezTo>
                  <a:pt x="274" y="52"/>
                  <a:pt x="273" y="54"/>
                  <a:pt x="273" y="54"/>
                </a:cubicBezTo>
                <a:cubicBezTo>
                  <a:pt x="272" y="54"/>
                  <a:pt x="271" y="52"/>
                  <a:pt x="270" y="52"/>
                </a:cubicBezTo>
                <a:cubicBezTo>
                  <a:pt x="270" y="53"/>
                  <a:pt x="269" y="55"/>
                  <a:pt x="269" y="55"/>
                </a:cubicBezTo>
                <a:cubicBezTo>
                  <a:pt x="268" y="55"/>
                  <a:pt x="267" y="53"/>
                  <a:pt x="267" y="53"/>
                </a:cubicBezTo>
                <a:cubicBezTo>
                  <a:pt x="266" y="54"/>
                  <a:pt x="265" y="54"/>
                  <a:pt x="265" y="55"/>
                </a:cubicBezTo>
                <a:cubicBezTo>
                  <a:pt x="265" y="56"/>
                  <a:pt x="263" y="57"/>
                  <a:pt x="263" y="57"/>
                </a:cubicBezTo>
                <a:cubicBezTo>
                  <a:pt x="263" y="58"/>
                  <a:pt x="265" y="59"/>
                  <a:pt x="265" y="59"/>
                </a:cubicBezTo>
                <a:cubicBezTo>
                  <a:pt x="265" y="60"/>
                  <a:pt x="264" y="61"/>
                  <a:pt x="264" y="61"/>
                </a:cubicBezTo>
                <a:cubicBezTo>
                  <a:pt x="264" y="62"/>
                  <a:pt x="266" y="63"/>
                  <a:pt x="266" y="63"/>
                </a:cubicBezTo>
                <a:cubicBezTo>
                  <a:pt x="266" y="64"/>
                  <a:pt x="264" y="65"/>
                  <a:pt x="264" y="65"/>
                </a:cubicBezTo>
                <a:cubicBezTo>
                  <a:pt x="264" y="66"/>
                  <a:pt x="262" y="67"/>
                  <a:pt x="262" y="68"/>
                </a:cubicBezTo>
                <a:cubicBezTo>
                  <a:pt x="262" y="67"/>
                  <a:pt x="260" y="67"/>
                  <a:pt x="260" y="66"/>
                </a:cubicBezTo>
                <a:cubicBezTo>
                  <a:pt x="260" y="65"/>
                  <a:pt x="262" y="64"/>
                  <a:pt x="262" y="64"/>
                </a:cubicBezTo>
                <a:cubicBezTo>
                  <a:pt x="262" y="63"/>
                  <a:pt x="260" y="63"/>
                  <a:pt x="260" y="62"/>
                </a:cubicBezTo>
                <a:cubicBezTo>
                  <a:pt x="260" y="62"/>
                  <a:pt x="262" y="60"/>
                  <a:pt x="261" y="60"/>
                </a:cubicBezTo>
                <a:cubicBezTo>
                  <a:pt x="261" y="59"/>
                  <a:pt x="259" y="58"/>
                  <a:pt x="259" y="58"/>
                </a:cubicBezTo>
                <a:cubicBezTo>
                  <a:pt x="259" y="58"/>
                  <a:pt x="258" y="60"/>
                  <a:pt x="257" y="60"/>
                </a:cubicBezTo>
                <a:cubicBezTo>
                  <a:pt x="257" y="60"/>
                  <a:pt x="256" y="59"/>
                  <a:pt x="255" y="59"/>
                </a:cubicBezTo>
                <a:cubicBezTo>
                  <a:pt x="254" y="60"/>
                  <a:pt x="253" y="62"/>
                  <a:pt x="252" y="63"/>
                </a:cubicBezTo>
                <a:cubicBezTo>
                  <a:pt x="251" y="64"/>
                  <a:pt x="251" y="64"/>
                  <a:pt x="250" y="65"/>
                </a:cubicBezTo>
                <a:cubicBezTo>
                  <a:pt x="249" y="64"/>
                  <a:pt x="247" y="63"/>
                  <a:pt x="246" y="62"/>
                </a:cubicBezTo>
                <a:cubicBezTo>
                  <a:pt x="246" y="61"/>
                  <a:pt x="247" y="60"/>
                  <a:pt x="247" y="60"/>
                </a:cubicBezTo>
                <a:cubicBezTo>
                  <a:pt x="247" y="59"/>
                  <a:pt x="245" y="58"/>
                  <a:pt x="245" y="58"/>
                </a:cubicBezTo>
                <a:cubicBezTo>
                  <a:pt x="245" y="57"/>
                  <a:pt x="247" y="56"/>
                  <a:pt x="247" y="56"/>
                </a:cubicBezTo>
                <a:cubicBezTo>
                  <a:pt x="247" y="55"/>
                  <a:pt x="248" y="53"/>
                  <a:pt x="249" y="53"/>
                </a:cubicBezTo>
                <a:cubicBezTo>
                  <a:pt x="249" y="53"/>
                  <a:pt x="250" y="55"/>
                  <a:pt x="251" y="55"/>
                </a:cubicBezTo>
                <a:cubicBezTo>
                  <a:pt x="251" y="55"/>
                  <a:pt x="253" y="57"/>
                  <a:pt x="253" y="57"/>
                </a:cubicBezTo>
                <a:cubicBezTo>
                  <a:pt x="253" y="56"/>
                  <a:pt x="255" y="55"/>
                  <a:pt x="255" y="55"/>
                </a:cubicBezTo>
                <a:cubicBezTo>
                  <a:pt x="255" y="54"/>
                  <a:pt x="253" y="54"/>
                  <a:pt x="253" y="53"/>
                </a:cubicBezTo>
                <a:cubicBezTo>
                  <a:pt x="252" y="52"/>
                  <a:pt x="254" y="51"/>
                  <a:pt x="254" y="51"/>
                </a:cubicBezTo>
                <a:cubicBezTo>
                  <a:pt x="254" y="50"/>
                  <a:pt x="252" y="49"/>
                  <a:pt x="252" y="49"/>
                </a:cubicBezTo>
                <a:cubicBezTo>
                  <a:pt x="252" y="49"/>
                  <a:pt x="251" y="51"/>
                  <a:pt x="250" y="51"/>
                </a:cubicBezTo>
                <a:cubicBezTo>
                  <a:pt x="250" y="51"/>
                  <a:pt x="249" y="50"/>
                  <a:pt x="248" y="49"/>
                </a:cubicBezTo>
                <a:cubicBezTo>
                  <a:pt x="248" y="49"/>
                  <a:pt x="250" y="48"/>
                  <a:pt x="250" y="47"/>
                </a:cubicBezTo>
                <a:cubicBezTo>
                  <a:pt x="250" y="47"/>
                  <a:pt x="247" y="46"/>
                  <a:pt x="248" y="46"/>
                </a:cubicBezTo>
                <a:cubicBezTo>
                  <a:pt x="247" y="46"/>
                  <a:pt x="246" y="47"/>
                  <a:pt x="246" y="48"/>
                </a:cubicBezTo>
                <a:cubicBezTo>
                  <a:pt x="246" y="48"/>
                  <a:pt x="248" y="49"/>
                  <a:pt x="248" y="49"/>
                </a:cubicBezTo>
                <a:cubicBezTo>
                  <a:pt x="248" y="50"/>
                  <a:pt x="247" y="51"/>
                  <a:pt x="246" y="52"/>
                </a:cubicBezTo>
                <a:cubicBezTo>
                  <a:pt x="246" y="52"/>
                  <a:pt x="245" y="53"/>
                  <a:pt x="245" y="54"/>
                </a:cubicBezTo>
                <a:cubicBezTo>
                  <a:pt x="244" y="55"/>
                  <a:pt x="244" y="56"/>
                  <a:pt x="243" y="56"/>
                </a:cubicBezTo>
                <a:cubicBezTo>
                  <a:pt x="243" y="56"/>
                  <a:pt x="241" y="54"/>
                  <a:pt x="241" y="54"/>
                </a:cubicBezTo>
                <a:cubicBezTo>
                  <a:pt x="240" y="55"/>
                  <a:pt x="240" y="56"/>
                  <a:pt x="239" y="57"/>
                </a:cubicBezTo>
                <a:cubicBezTo>
                  <a:pt x="239" y="57"/>
                  <a:pt x="241" y="58"/>
                  <a:pt x="241" y="58"/>
                </a:cubicBezTo>
                <a:cubicBezTo>
                  <a:pt x="241" y="59"/>
                  <a:pt x="240" y="61"/>
                  <a:pt x="240" y="61"/>
                </a:cubicBezTo>
                <a:cubicBezTo>
                  <a:pt x="239" y="61"/>
                  <a:pt x="237" y="59"/>
                  <a:pt x="237" y="59"/>
                </a:cubicBezTo>
                <a:cubicBezTo>
                  <a:pt x="237" y="59"/>
                  <a:pt x="239" y="57"/>
                  <a:pt x="239" y="57"/>
                </a:cubicBezTo>
                <a:cubicBezTo>
                  <a:pt x="239" y="56"/>
                  <a:pt x="237" y="55"/>
                  <a:pt x="237" y="55"/>
                </a:cubicBezTo>
                <a:cubicBezTo>
                  <a:pt x="236" y="54"/>
                  <a:pt x="235" y="54"/>
                  <a:pt x="235" y="53"/>
                </a:cubicBezTo>
                <a:cubicBezTo>
                  <a:pt x="234" y="53"/>
                  <a:pt x="233" y="52"/>
                  <a:pt x="232" y="52"/>
                </a:cubicBezTo>
                <a:cubicBezTo>
                  <a:pt x="231" y="53"/>
                  <a:pt x="230" y="55"/>
                  <a:pt x="229" y="56"/>
                </a:cubicBezTo>
                <a:cubicBezTo>
                  <a:pt x="228" y="57"/>
                  <a:pt x="228" y="58"/>
                  <a:pt x="227" y="58"/>
                </a:cubicBezTo>
                <a:cubicBezTo>
                  <a:pt x="227" y="58"/>
                  <a:pt x="225" y="57"/>
                  <a:pt x="225" y="57"/>
                </a:cubicBezTo>
                <a:cubicBezTo>
                  <a:pt x="224" y="57"/>
                  <a:pt x="224" y="59"/>
                  <a:pt x="223" y="59"/>
                </a:cubicBezTo>
                <a:cubicBezTo>
                  <a:pt x="222" y="59"/>
                  <a:pt x="222" y="57"/>
                  <a:pt x="221" y="57"/>
                </a:cubicBezTo>
                <a:cubicBezTo>
                  <a:pt x="220" y="57"/>
                  <a:pt x="219" y="55"/>
                  <a:pt x="219" y="55"/>
                </a:cubicBezTo>
                <a:cubicBezTo>
                  <a:pt x="218" y="55"/>
                  <a:pt x="218" y="57"/>
                  <a:pt x="217" y="58"/>
                </a:cubicBezTo>
                <a:cubicBezTo>
                  <a:pt x="216" y="57"/>
                  <a:pt x="216" y="57"/>
                  <a:pt x="215" y="56"/>
                </a:cubicBezTo>
                <a:cubicBezTo>
                  <a:pt x="214" y="56"/>
                  <a:pt x="213" y="55"/>
                  <a:pt x="213" y="54"/>
                </a:cubicBezTo>
                <a:cubicBezTo>
                  <a:pt x="213" y="54"/>
                  <a:pt x="214" y="52"/>
                  <a:pt x="214" y="52"/>
                </a:cubicBezTo>
                <a:cubicBezTo>
                  <a:pt x="215" y="52"/>
                  <a:pt x="216" y="54"/>
                  <a:pt x="217" y="54"/>
                </a:cubicBezTo>
                <a:cubicBezTo>
                  <a:pt x="217" y="53"/>
                  <a:pt x="218" y="52"/>
                  <a:pt x="218" y="51"/>
                </a:cubicBezTo>
                <a:cubicBezTo>
                  <a:pt x="217" y="50"/>
                  <a:pt x="215" y="49"/>
                  <a:pt x="214" y="48"/>
                </a:cubicBezTo>
                <a:cubicBezTo>
                  <a:pt x="213" y="49"/>
                  <a:pt x="213" y="50"/>
                  <a:pt x="212" y="50"/>
                </a:cubicBezTo>
                <a:cubicBezTo>
                  <a:pt x="212" y="51"/>
                  <a:pt x="211" y="53"/>
                  <a:pt x="210" y="53"/>
                </a:cubicBezTo>
                <a:cubicBezTo>
                  <a:pt x="210" y="53"/>
                  <a:pt x="208" y="51"/>
                  <a:pt x="208" y="51"/>
                </a:cubicBezTo>
                <a:cubicBezTo>
                  <a:pt x="208" y="51"/>
                  <a:pt x="207" y="52"/>
                  <a:pt x="206" y="53"/>
                </a:cubicBezTo>
                <a:cubicBezTo>
                  <a:pt x="206" y="54"/>
                  <a:pt x="205" y="55"/>
                  <a:pt x="205" y="55"/>
                </a:cubicBezTo>
                <a:cubicBezTo>
                  <a:pt x="205" y="56"/>
                  <a:pt x="203" y="57"/>
                  <a:pt x="203" y="58"/>
                </a:cubicBezTo>
                <a:cubicBezTo>
                  <a:pt x="203" y="58"/>
                  <a:pt x="205" y="59"/>
                  <a:pt x="205" y="59"/>
                </a:cubicBezTo>
                <a:cubicBezTo>
                  <a:pt x="205" y="59"/>
                  <a:pt x="204" y="61"/>
                  <a:pt x="204" y="61"/>
                </a:cubicBezTo>
                <a:cubicBezTo>
                  <a:pt x="203" y="62"/>
                  <a:pt x="202" y="60"/>
                  <a:pt x="201" y="60"/>
                </a:cubicBezTo>
                <a:cubicBezTo>
                  <a:pt x="201" y="60"/>
                  <a:pt x="199" y="58"/>
                  <a:pt x="199" y="58"/>
                </a:cubicBezTo>
                <a:cubicBezTo>
                  <a:pt x="199" y="57"/>
                  <a:pt x="201" y="56"/>
                  <a:pt x="201" y="56"/>
                </a:cubicBezTo>
                <a:cubicBezTo>
                  <a:pt x="201" y="55"/>
                  <a:pt x="203" y="54"/>
                  <a:pt x="203" y="54"/>
                </a:cubicBezTo>
                <a:cubicBezTo>
                  <a:pt x="202" y="53"/>
                  <a:pt x="200" y="53"/>
                  <a:pt x="200" y="52"/>
                </a:cubicBezTo>
                <a:cubicBezTo>
                  <a:pt x="200" y="51"/>
                  <a:pt x="202" y="50"/>
                  <a:pt x="202" y="50"/>
                </a:cubicBezTo>
                <a:cubicBezTo>
                  <a:pt x="202" y="49"/>
                  <a:pt x="200" y="49"/>
                  <a:pt x="200" y="48"/>
                </a:cubicBezTo>
                <a:cubicBezTo>
                  <a:pt x="199" y="49"/>
                  <a:pt x="197" y="51"/>
                  <a:pt x="196" y="52"/>
                </a:cubicBezTo>
                <a:cubicBezTo>
                  <a:pt x="197" y="53"/>
                  <a:pt x="198" y="53"/>
                  <a:pt x="199" y="54"/>
                </a:cubicBezTo>
                <a:cubicBezTo>
                  <a:pt x="199" y="54"/>
                  <a:pt x="197" y="56"/>
                  <a:pt x="197" y="56"/>
                </a:cubicBezTo>
                <a:cubicBezTo>
                  <a:pt x="196" y="57"/>
                  <a:pt x="196" y="58"/>
                  <a:pt x="195" y="59"/>
                </a:cubicBezTo>
                <a:cubicBezTo>
                  <a:pt x="195" y="59"/>
                  <a:pt x="194" y="60"/>
                  <a:pt x="193" y="61"/>
                </a:cubicBezTo>
                <a:cubicBezTo>
                  <a:pt x="193" y="61"/>
                  <a:pt x="192" y="63"/>
                  <a:pt x="192" y="63"/>
                </a:cubicBezTo>
                <a:cubicBezTo>
                  <a:pt x="192" y="63"/>
                  <a:pt x="190" y="61"/>
                  <a:pt x="190" y="61"/>
                </a:cubicBezTo>
                <a:cubicBezTo>
                  <a:pt x="189" y="61"/>
                  <a:pt x="188" y="60"/>
                  <a:pt x="187" y="60"/>
                </a:cubicBezTo>
                <a:cubicBezTo>
                  <a:pt x="187" y="60"/>
                  <a:pt x="186" y="62"/>
                  <a:pt x="186" y="62"/>
                </a:cubicBezTo>
                <a:cubicBezTo>
                  <a:pt x="185" y="63"/>
                  <a:pt x="184" y="63"/>
                  <a:pt x="184" y="64"/>
                </a:cubicBezTo>
                <a:cubicBezTo>
                  <a:pt x="183" y="65"/>
                  <a:pt x="183" y="66"/>
                  <a:pt x="182" y="66"/>
                </a:cubicBezTo>
                <a:cubicBezTo>
                  <a:pt x="182" y="67"/>
                  <a:pt x="181" y="68"/>
                  <a:pt x="180" y="69"/>
                </a:cubicBezTo>
                <a:cubicBezTo>
                  <a:pt x="180" y="69"/>
                  <a:pt x="179" y="67"/>
                  <a:pt x="178" y="67"/>
                </a:cubicBezTo>
                <a:cubicBezTo>
                  <a:pt x="178" y="67"/>
                  <a:pt x="177" y="69"/>
                  <a:pt x="177" y="69"/>
                </a:cubicBezTo>
                <a:cubicBezTo>
                  <a:pt x="176" y="69"/>
                  <a:pt x="174" y="68"/>
                  <a:pt x="174" y="67"/>
                </a:cubicBezTo>
                <a:cubicBezTo>
                  <a:pt x="174" y="67"/>
                  <a:pt x="176" y="65"/>
                  <a:pt x="176" y="65"/>
                </a:cubicBezTo>
                <a:cubicBezTo>
                  <a:pt x="176" y="65"/>
                  <a:pt x="178" y="67"/>
                  <a:pt x="178" y="67"/>
                </a:cubicBezTo>
                <a:cubicBezTo>
                  <a:pt x="179" y="66"/>
                  <a:pt x="179" y="65"/>
                  <a:pt x="180" y="65"/>
                </a:cubicBezTo>
                <a:cubicBezTo>
                  <a:pt x="181" y="64"/>
                  <a:pt x="181" y="63"/>
                  <a:pt x="182" y="62"/>
                </a:cubicBezTo>
                <a:cubicBezTo>
                  <a:pt x="182" y="62"/>
                  <a:pt x="183" y="61"/>
                  <a:pt x="183" y="60"/>
                </a:cubicBezTo>
                <a:cubicBezTo>
                  <a:pt x="184" y="59"/>
                  <a:pt x="184" y="59"/>
                  <a:pt x="185" y="58"/>
                </a:cubicBezTo>
                <a:cubicBezTo>
                  <a:pt x="185" y="58"/>
                  <a:pt x="187" y="60"/>
                  <a:pt x="187" y="60"/>
                </a:cubicBezTo>
                <a:cubicBezTo>
                  <a:pt x="188" y="60"/>
                  <a:pt x="189" y="58"/>
                  <a:pt x="189" y="57"/>
                </a:cubicBezTo>
                <a:cubicBezTo>
                  <a:pt x="190" y="57"/>
                  <a:pt x="190" y="56"/>
                  <a:pt x="191" y="55"/>
                </a:cubicBezTo>
                <a:cubicBezTo>
                  <a:pt x="191" y="55"/>
                  <a:pt x="192" y="53"/>
                  <a:pt x="192" y="53"/>
                </a:cubicBezTo>
                <a:cubicBezTo>
                  <a:pt x="192" y="52"/>
                  <a:pt x="190" y="52"/>
                  <a:pt x="190" y="51"/>
                </a:cubicBezTo>
                <a:cubicBezTo>
                  <a:pt x="190" y="51"/>
                  <a:pt x="192" y="50"/>
                  <a:pt x="192" y="49"/>
                </a:cubicBezTo>
                <a:cubicBezTo>
                  <a:pt x="192" y="49"/>
                  <a:pt x="190" y="48"/>
                  <a:pt x="190" y="47"/>
                </a:cubicBezTo>
                <a:cubicBezTo>
                  <a:pt x="189" y="49"/>
                  <a:pt x="187" y="50"/>
                  <a:pt x="186" y="52"/>
                </a:cubicBezTo>
                <a:cubicBezTo>
                  <a:pt x="186" y="52"/>
                  <a:pt x="185" y="54"/>
                  <a:pt x="185" y="54"/>
                </a:cubicBezTo>
                <a:cubicBezTo>
                  <a:pt x="184" y="54"/>
                  <a:pt x="183" y="52"/>
                  <a:pt x="182" y="52"/>
                </a:cubicBezTo>
                <a:cubicBezTo>
                  <a:pt x="182" y="52"/>
                  <a:pt x="181" y="55"/>
                  <a:pt x="181" y="55"/>
                </a:cubicBezTo>
                <a:cubicBezTo>
                  <a:pt x="180" y="55"/>
                  <a:pt x="178" y="53"/>
                  <a:pt x="178" y="53"/>
                </a:cubicBezTo>
                <a:cubicBezTo>
                  <a:pt x="178" y="53"/>
                  <a:pt x="177" y="55"/>
                  <a:pt x="177" y="55"/>
                </a:cubicBezTo>
                <a:cubicBezTo>
                  <a:pt x="177" y="56"/>
                  <a:pt x="179" y="56"/>
                  <a:pt x="179" y="57"/>
                </a:cubicBezTo>
                <a:cubicBezTo>
                  <a:pt x="179" y="57"/>
                  <a:pt x="177" y="58"/>
                  <a:pt x="177" y="59"/>
                </a:cubicBezTo>
                <a:cubicBezTo>
                  <a:pt x="177" y="60"/>
                  <a:pt x="176" y="61"/>
                  <a:pt x="175" y="61"/>
                </a:cubicBezTo>
                <a:cubicBezTo>
                  <a:pt x="175" y="62"/>
                  <a:pt x="174" y="63"/>
                  <a:pt x="174" y="63"/>
                </a:cubicBezTo>
                <a:cubicBezTo>
                  <a:pt x="174" y="64"/>
                  <a:pt x="172" y="62"/>
                  <a:pt x="172" y="62"/>
                </a:cubicBezTo>
                <a:cubicBezTo>
                  <a:pt x="171" y="62"/>
                  <a:pt x="171" y="64"/>
                  <a:pt x="170" y="64"/>
                </a:cubicBezTo>
                <a:cubicBezTo>
                  <a:pt x="169" y="64"/>
                  <a:pt x="168" y="62"/>
                  <a:pt x="168" y="62"/>
                </a:cubicBezTo>
                <a:cubicBezTo>
                  <a:pt x="167" y="62"/>
                  <a:pt x="167" y="64"/>
                  <a:pt x="166" y="65"/>
                </a:cubicBezTo>
                <a:cubicBezTo>
                  <a:pt x="164" y="63"/>
                  <a:pt x="163" y="62"/>
                  <a:pt x="161" y="61"/>
                </a:cubicBezTo>
                <a:cubicBezTo>
                  <a:pt x="162" y="60"/>
                  <a:pt x="163" y="60"/>
                  <a:pt x="163" y="59"/>
                </a:cubicBezTo>
                <a:cubicBezTo>
                  <a:pt x="163" y="59"/>
                  <a:pt x="165" y="57"/>
                  <a:pt x="165" y="57"/>
                </a:cubicBezTo>
                <a:cubicBezTo>
                  <a:pt x="165" y="57"/>
                  <a:pt x="167" y="58"/>
                  <a:pt x="167" y="58"/>
                </a:cubicBezTo>
                <a:cubicBezTo>
                  <a:pt x="167" y="58"/>
                  <a:pt x="169" y="56"/>
                  <a:pt x="169" y="56"/>
                </a:cubicBezTo>
                <a:cubicBezTo>
                  <a:pt x="169" y="56"/>
                  <a:pt x="167" y="55"/>
                  <a:pt x="167" y="54"/>
                </a:cubicBezTo>
                <a:cubicBezTo>
                  <a:pt x="167" y="54"/>
                  <a:pt x="168" y="53"/>
                  <a:pt x="168" y="52"/>
                </a:cubicBezTo>
                <a:cubicBezTo>
                  <a:pt x="168" y="52"/>
                  <a:pt x="170" y="51"/>
                  <a:pt x="170" y="50"/>
                </a:cubicBezTo>
                <a:cubicBezTo>
                  <a:pt x="170" y="49"/>
                  <a:pt x="168" y="49"/>
                  <a:pt x="168" y="48"/>
                </a:cubicBezTo>
                <a:cubicBezTo>
                  <a:pt x="168" y="47"/>
                  <a:pt x="169" y="47"/>
                  <a:pt x="169" y="46"/>
                </a:cubicBezTo>
                <a:cubicBezTo>
                  <a:pt x="169" y="45"/>
                  <a:pt x="171" y="44"/>
                  <a:pt x="171" y="44"/>
                </a:cubicBezTo>
                <a:cubicBezTo>
                  <a:pt x="171" y="43"/>
                  <a:pt x="169" y="43"/>
                  <a:pt x="169" y="42"/>
                </a:cubicBezTo>
                <a:cubicBezTo>
                  <a:pt x="169" y="41"/>
                  <a:pt x="167" y="41"/>
                  <a:pt x="167" y="40"/>
                </a:cubicBezTo>
                <a:cubicBezTo>
                  <a:pt x="167" y="40"/>
                  <a:pt x="169" y="39"/>
                  <a:pt x="168" y="38"/>
                </a:cubicBezTo>
                <a:cubicBezTo>
                  <a:pt x="168" y="38"/>
                  <a:pt x="166" y="37"/>
                  <a:pt x="166" y="36"/>
                </a:cubicBezTo>
                <a:cubicBezTo>
                  <a:pt x="166" y="36"/>
                  <a:pt x="168" y="35"/>
                  <a:pt x="168" y="34"/>
                </a:cubicBezTo>
                <a:cubicBezTo>
                  <a:pt x="168" y="34"/>
                  <a:pt x="166" y="33"/>
                  <a:pt x="166" y="32"/>
                </a:cubicBezTo>
                <a:cubicBezTo>
                  <a:pt x="165" y="32"/>
                  <a:pt x="164" y="31"/>
                  <a:pt x="163" y="31"/>
                </a:cubicBezTo>
                <a:cubicBezTo>
                  <a:pt x="163" y="31"/>
                  <a:pt x="162" y="32"/>
                  <a:pt x="162" y="33"/>
                </a:cubicBezTo>
                <a:cubicBezTo>
                  <a:pt x="162" y="34"/>
                  <a:pt x="164" y="34"/>
                  <a:pt x="164" y="35"/>
                </a:cubicBezTo>
                <a:cubicBezTo>
                  <a:pt x="164" y="35"/>
                  <a:pt x="162" y="36"/>
                  <a:pt x="162" y="37"/>
                </a:cubicBezTo>
                <a:cubicBezTo>
                  <a:pt x="162" y="38"/>
                  <a:pt x="164" y="38"/>
                  <a:pt x="164" y="39"/>
                </a:cubicBezTo>
                <a:cubicBezTo>
                  <a:pt x="165" y="39"/>
                  <a:pt x="167" y="40"/>
                  <a:pt x="167" y="40"/>
                </a:cubicBezTo>
                <a:cubicBezTo>
                  <a:pt x="167" y="41"/>
                  <a:pt x="165" y="42"/>
                  <a:pt x="165" y="43"/>
                </a:cubicBezTo>
                <a:cubicBezTo>
                  <a:pt x="165" y="43"/>
                  <a:pt x="167" y="44"/>
                  <a:pt x="167" y="44"/>
                </a:cubicBezTo>
                <a:cubicBezTo>
                  <a:pt x="167" y="45"/>
                  <a:pt x="166" y="46"/>
                  <a:pt x="166" y="47"/>
                </a:cubicBezTo>
                <a:cubicBezTo>
                  <a:pt x="165" y="47"/>
                  <a:pt x="164" y="48"/>
                  <a:pt x="164" y="49"/>
                </a:cubicBezTo>
                <a:cubicBezTo>
                  <a:pt x="164" y="49"/>
                  <a:pt x="166" y="50"/>
                  <a:pt x="166" y="50"/>
                </a:cubicBezTo>
                <a:cubicBezTo>
                  <a:pt x="166" y="51"/>
                  <a:pt x="165" y="53"/>
                  <a:pt x="164" y="53"/>
                </a:cubicBezTo>
                <a:cubicBezTo>
                  <a:pt x="164" y="53"/>
                  <a:pt x="163" y="51"/>
                  <a:pt x="162" y="51"/>
                </a:cubicBezTo>
                <a:cubicBezTo>
                  <a:pt x="162" y="51"/>
                  <a:pt x="161" y="53"/>
                  <a:pt x="160" y="53"/>
                </a:cubicBezTo>
                <a:cubicBezTo>
                  <a:pt x="160" y="54"/>
                  <a:pt x="159" y="55"/>
                  <a:pt x="159" y="55"/>
                </a:cubicBezTo>
                <a:cubicBezTo>
                  <a:pt x="158" y="56"/>
                  <a:pt x="157" y="57"/>
                  <a:pt x="157" y="58"/>
                </a:cubicBezTo>
                <a:cubicBezTo>
                  <a:pt x="157" y="58"/>
                  <a:pt x="159" y="59"/>
                  <a:pt x="159" y="59"/>
                </a:cubicBezTo>
                <a:cubicBezTo>
                  <a:pt x="159" y="60"/>
                  <a:pt x="158" y="61"/>
                  <a:pt x="158" y="62"/>
                </a:cubicBezTo>
                <a:cubicBezTo>
                  <a:pt x="157" y="62"/>
                  <a:pt x="160" y="63"/>
                  <a:pt x="160" y="63"/>
                </a:cubicBezTo>
                <a:cubicBezTo>
                  <a:pt x="160" y="64"/>
                  <a:pt x="158" y="65"/>
                  <a:pt x="158" y="66"/>
                </a:cubicBezTo>
                <a:cubicBezTo>
                  <a:pt x="158" y="66"/>
                  <a:pt x="157" y="67"/>
                  <a:pt x="156" y="68"/>
                </a:cubicBezTo>
                <a:cubicBezTo>
                  <a:pt x="156" y="68"/>
                  <a:pt x="154" y="66"/>
                  <a:pt x="154" y="66"/>
                </a:cubicBezTo>
                <a:cubicBezTo>
                  <a:pt x="154" y="65"/>
                  <a:pt x="156" y="65"/>
                  <a:pt x="156" y="64"/>
                </a:cubicBezTo>
                <a:cubicBezTo>
                  <a:pt x="156" y="63"/>
                  <a:pt x="154" y="63"/>
                  <a:pt x="154" y="62"/>
                </a:cubicBezTo>
                <a:cubicBezTo>
                  <a:pt x="154" y="62"/>
                  <a:pt x="155" y="60"/>
                  <a:pt x="155" y="60"/>
                </a:cubicBezTo>
                <a:cubicBezTo>
                  <a:pt x="155" y="59"/>
                  <a:pt x="154" y="59"/>
                  <a:pt x="153" y="58"/>
                </a:cubicBezTo>
                <a:cubicBezTo>
                  <a:pt x="153" y="58"/>
                  <a:pt x="151" y="57"/>
                  <a:pt x="151" y="57"/>
                </a:cubicBezTo>
                <a:cubicBezTo>
                  <a:pt x="151" y="56"/>
                  <a:pt x="152" y="55"/>
                  <a:pt x="153" y="54"/>
                </a:cubicBezTo>
                <a:cubicBezTo>
                  <a:pt x="153" y="54"/>
                  <a:pt x="154" y="53"/>
                  <a:pt x="154" y="52"/>
                </a:cubicBezTo>
                <a:cubicBezTo>
                  <a:pt x="154" y="52"/>
                  <a:pt x="156" y="50"/>
                  <a:pt x="156" y="50"/>
                </a:cubicBezTo>
                <a:cubicBezTo>
                  <a:pt x="156" y="49"/>
                  <a:pt x="154" y="49"/>
                  <a:pt x="154" y="48"/>
                </a:cubicBezTo>
                <a:cubicBezTo>
                  <a:pt x="154" y="48"/>
                  <a:pt x="152" y="47"/>
                  <a:pt x="151" y="46"/>
                </a:cubicBezTo>
                <a:cubicBezTo>
                  <a:pt x="151" y="47"/>
                  <a:pt x="150" y="48"/>
                  <a:pt x="150" y="49"/>
                </a:cubicBezTo>
                <a:cubicBezTo>
                  <a:pt x="150" y="49"/>
                  <a:pt x="148" y="51"/>
                  <a:pt x="148" y="51"/>
                </a:cubicBezTo>
                <a:cubicBezTo>
                  <a:pt x="148" y="51"/>
                  <a:pt x="150" y="52"/>
                  <a:pt x="150" y="53"/>
                </a:cubicBezTo>
                <a:cubicBezTo>
                  <a:pt x="150" y="53"/>
                  <a:pt x="149" y="54"/>
                  <a:pt x="149" y="55"/>
                </a:cubicBezTo>
                <a:cubicBezTo>
                  <a:pt x="148" y="56"/>
                  <a:pt x="147" y="56"/>
                  <a:pt x="147" y="57"/>
                </a:cubicBezTo>
                <a:cubicBezTo>
                  <a:pt x="146" y="58"/>
                  <a:pt x="146" y="59"/>
                  <a:pt x="145" y="59"/>
                </a:cubicBezTo>
                <a:cubicBezTo>
                  <a:pt x="145" y="59"/>
                  <a:pt x="143" y="58"/>
                  <a:pt x="143" y="58"/>
                </a:cubicBezTo>
                <a:cubicBezTo>
                  <a:pt x="143" y="57"/>
                  <a:pt x="145" y="56"/>
                  <a:pt x="145" y="55"/>
                </a:cubicBezTo>
                <a:cubicBezTo>
                  <a:pt x="144" y="55"/>
                  <a:pt x="143" y="54"/>
                  <a:pt x="142" y="54"/>
                </a:cubicBezTo>
                <a:cubicBezTo>
                  <a:pt x="142" y="54"/>
                  <a:pt x="141" y="56"/>
                  <a:pt x="141" y="56"/>
                </a:cubicBezTo>
                <a:cubicBezTo>
                  <a:pt x="140" y="56"/>
                  <a:pt x="139" y="54"/>
                  <a:pt x="138" y="54"/>
                </a:cubicBezTo>
                <a:cubicBezTo>
                  <a:pt x="138" y="54"/>
                  <a:pt x="137" y="56"/>
                  <a:pt x="137" y="56"/>
                </a:cubicBezTo>
                <a:cubicBezTo>
                  <a:pt x="136" y="57"/>
                  <a:pt x="136" y="58"/>
                  <a:pt x="135" y="59"/>
                </a:cubicBezTo>
                <a:cubicBezTo>
                  <a:pt x="134" y="60"/>
                  <a:pt x="133" y="62"/>
                  <a:pt x="132" y="63"/>
                </a:cubicBezTo>
                <a:cubicBezTo>
                  <a:pt x="130" y="62"/>
                  <a:pt x="129" y="61"/>
                  <a:pt x="127" y="60"/>
                </a:cubicBezTo>
                <a:cubicBezTo>
                  <a:pt x="128" y="59"/>
                  <a:pt x="128" y="58"/>
                  <a:pt x="129" y="57"/>
                </a:cubicBezTo>
                <a:cubicBezTo>
                  <a:pt x="129" y="57"/>
                  <a:pt x="131" y="56"/>
                  <a:pt x="131" y="55"/>
                </a:cubicBezTo>
                <a:cubicBezTo>
                  <a:pt x="131" y="55"/>
                  <a:pt x="128" y="54"/>
                  <a:pt x="128" y="54"/>
                </a:cubicBezTo>
                <a:cubicBezTo>
                  <a:pt x="129" y="53"/>
                  <a:pt x="130" y="51"/>
                  <a:pt x="130" y="51"/>
                </a:cubicBezTo>
                <a:cubicBezTo>
                  <a:pt x="130" y="51"/>
                  <a:pt x="132" y="53"/>
                  <a:pt x="132" y="53"/>
                </a:cubicBezTo>
                <a:cubicBezTo>
                  <a:pt x="133" y="53"/>
                  <a:pt x="134" y="51"/>
                  <a:pt x="134" y="51"/>
                </a:cubicBezTo>
                <a:cubicBezTo>
                  <a:pt x="135" y="50"/>
                  <a:pt x="135" y="49"/>
                  <a:pt x="136" y="49"/>
                </a:cubicBezTo>
                <a:cubicBezTo>
                  <a:pt x="136" y="48"/>
                  <a:pt x="137" y="47"/>
                  <a:pt x="137" y="46"/>
                </a:cubicBezTo>
                <a:cubicBezTo>
                  <a:pt x="138" y="46"/>
                  <a:pt x="139" y="45"/>
                  <a:pt x="139" y="44"/>
                </a:cubicBezTo>
                <a:cubicBezTo>
                  <a:pt x="140" y="43"/>
                  <a:pt x="140" y="43"/>
                  <a:pt x="141" y="42"/>
                </a:cubicBezTo>
                <a:cubicBezTo>
                  <a:pt x="141" y="42"/>
                  <a:pt x="139" y="40"/>
                  <a:pt x="139" y="40"/>
                </a:cubicBezTo>
                <a:cubicBezTo>
                  <a:pt x="138" y="40"/>
                  <a:pt x="138" y="42"/>
                  <a:pt x="137" y="42"/>
                </a:cubicBezTo>
                <a:cubicBezTo>
                  <a:pt x="136" y="42"/>
                  <a:pt x="135" y="40"/>
                  <a:pt x="135" y="41"/>
                </a:cubicBezTo>
                <a:cubicBezTo>
                  <a:pt x="134" y="41"/>
                  <a:pt x="133" y="42"/>
                  <a:pt x="133" y="43"/>
                </a:cubicBezTo>
                <a:cubicBezTo>
                  <a:pt x="133" y="43"/>
                  <a:pt x="135" y="44"/>
                  <a:pt x="135" y="45"/>
                </a:cubicBezTo>
                <a:cubicBezTo>
                  <a:pt x="135" y="45"/>
                  <a:pt x="134" y="47"/>
                  <a:pt x="133" y="47"/>
                </a:cubicBezTo>
                <a:cubicBezTo>
                  <a:pt x="133" y="47"/>
                  <a:pt x="131" y="45"/>
                  <a:pt x="131" y="45"/>
                </a:cubicBezTo>
                <a:cubicBezTo>
                  <a:pt x="131" y="46"/>
                  <a:pt x="130" y="47"/>
                  <a:pt x="130" y="47"/>
                </a:cubicBezTo>
                <a:cubicBezTo>
                  <a:pt x="129" y="48"/>
                  <a:pt x="128" y="49"/>
                  <a:pt x="128" y="50"/>
                </a:cubicBezTo>
                <a:cubicBezTo>
                  <a:pt x="127" y="50"/>
                  <a:pt x="127" y="51"/>
                  <a:pt x="126" y="52"/>
                </a:cubicBezTo>
                <a:cubicBezTo>
                  <a:pt x="126" y="52"/>
                  <a:pt x="125" y="54"/>
                  <a:pt x="124" y="54"/>
                </a:cubicBezTo>
                <a:cubicBezTo>
                  <a:pt x="124" y="54"/>
                  <a:pt x="122" y="52"/>
                  <a:pt x="122" y="52"/>
                </a:cubicBezTo>
                <a:cubicBezTo>
                  <a:pt x="122" y="52"/>
                  <a:pt x="121" y="54"/>
                  <a:pt x="121" y="55"/>
                </a:cubicBezTo>
                <a:cubicBezTo>
                  <a:pt x="120" y="55"/>
                  <a:pt x="119" y="56"/>
                  <a:pt x="119" y="57"/>
                </a:cubicBezTo>
                <a:cubicBezTo>
                  <a:pt x="118" y="57"/>
                  <a:pt x="118" y="59"/>
                  <a:pt x="117" y="59"/>
                </a:cubicBezTo>
                <a:cubicBezTo>
                  <a:pt x="117" y="59"/>
                  <a:pt x="115" y="57"/>
                  <a:pt x="115" y="57"/>
                </a:cubicBezTo>
                <a:cubicBezTo>
                  <a:pt x="114" y="57"/>
                  <a:pt x="114" y="59"/>
                  <a:pt x="113" y="60"/>
                </a:cubicBezTo>
                <a:cubicBezTo>
                  <a:pt x="113" y="60"/>
                  <a:pt x="112" y="58"/>
                  <a:pt x="111" y="58"/>
                </a:cubicBezTo>
                <a:cubicBezTo>
                  <a:pt x="111" y="58"/>
                  <a:pt x="110" y="60"/>
                  <a:pt x="109" y="60"/>
                </a:cubicBezTo>
                <a:cubicBezTo>
                  <a:pt x="109" y="60"/>
                  <a:pt x="108" y="59"/>
                  <a:pt x="107" y="58"/>
                </a:cubicBezTo>
                <a:cubicBezTo>
                  <a:pt x="106" y="58"/>
                  <a:pt x="106" y="57"/>
                  <a:pt x="105" y="57"/>
                </a:cubicBezTo>
                <a:cubicBezTo>
                  <a:pt x="104" y="56"/>
                  <a:pt x="103" y="55"/>
                  <a:pt x="103" y="55"/>
                </a:cubicBezTo>
                <a:cubicBezTo>
                  <a:pt x="102" y="55"/>
                  <a:pt x="101" y="57"/>
                  <a:pt x="101" y="57"/>
                </a:cubicBezTo>
                <a:cubicBezTo>
                  <a:pt x="101" y="57"/>
                  <a:pt x="103" y="59"/>
                  <a:pt x="103" y="59"/>
                </a:cubicBezTo>
                <a:cubicBezTo>
                  <a:pt x="103" y="59"/>
                  <a:pt x="102" y="61"/>
                  <a:pt x="101" y="61"/>
                </a:cubicBezTo>
                <a:cubicBezTo>
                  <a:pt x="101" y="61"/>
                  <a:pt x="99" y="60"/>
                  <a:pt x="99" y="59"/>
                </a:cubicBezTo>
                <a:cubicBezTo>
                  <a:pt x="99" y="59"/>
                  <a:pt x="101" y="57"/>
                  <a:pt x="101" y="57"/>
                </a:cubicBezTo>
                <a:cubicBezTo>
                  <a:pt x="101" y="57"/>
                  <a:pt x="99" y="56"/>
                  <a:pt x="99" y="56"/>
                </a:cubicBezTo>
                <a:cubicBezTo>
                  <a:pt x="98" y="55"/>
                  <a:pt x="97" y="54"/>
                  <a:pt x="96" y="54"/>
                </a:cubicBezTo>
                <a:cubicBezTo>
                  <a:pt x="96" y="53"/>
                  <a:pt x="95" y="53"/>
                  <a:pt x="94" y="52"/>
                </a:cubicBezTo>
                <a:cubicBezTo>
                  <a:pt x="93" y="52"/>
                  <a:pt x="93" y="51"/>
                  <a:pt x="92" y="50"/>
                </a:cubicBezTo>
                <a:cubicBezTo>
                  <a:pt x="91" y="50"/>
                  <a:pt x="90" y="49"/>
                  <a:pt x="90" y="49"/>
                </a:cubicBezTo>
                <a:cubicBezTo>
                  <a:pt x="89" y="49"/>
                  <a:pt x="89" y="50"/>
                  <a:pt x="88" y="51"/>
                </a:cubicBezTo>
                <a:cubicBezTo>
                  <a:pt x="88" y="51"/>
                  <a:pt x="87" y="53"/>
                  <a:pt x="86" y="53"/>
                </a:cubicBezTo>
                <a:cubicBezTo>
                  <a:pt x="86" y="53"/>
                  <a:pt x="84" y="51"/>
                  <a:pt x="84" y="51"/>
                </a:cubicBezTo>
                <a:cubicBezTo>
                  <a:pt x="83" y="52"/>
                  <a:pt x="83" y="53"/>
                  <a:pt x="82" y="54"/>
                </a:cubicBezTo>
                <a:cubicBezTo>
                  <a:pt x="82" y="54"/>
                  <a:pt x="81" y="55"/>
                  <a:pt x="81" y="56"/>
                </a:cubicBezTo>
                <a:cubicBezTo>
                  <a:pt x="80" y="57"/>
                  <a:pt x="79" y="57"/>
                  <a:pt x="79" y="58"/>
                </a:cubicBezTo>
                <a:cubicBezTo>
                  <a:pt x="78" y="59"/>
                  <a:pt x="78" y="60"/>
                  <a:pt x="77" y="60"/>
                </a:cubicBezTo>
                <a:cubicBezTo>
                  <a:pt x="77" y="61"/>
                  <a:pt x="76" y="63"/>
                  <a:pt x="76" y="63"/>
                </a:cubicBezTo>
                <a:cubicBezTo>
                  <a:pt x="75" y="63"/>
                  <a:pt x="73" y="61"/>
                  <a:pt x="73" y="61"/>
                </a:cubicBezTo>
                <a:cubicBezTo>
                  <a:pt x="73" y="61"/>
                  <a:pt x="75" y="59"/>
                  <a:pt x="75" y="59"/>
                </a:cubicBezTo>
                <a:cubicBezTo>
                  <a:pt x="75" y="58"/>
                  <a:pt x="73" y="57"/>
                  <a:pt x="73" y="57"/>
                </a:cubicBezTo>
                <a:cubicBezTo>
                  <a:pt x="72" y="57"/>
                  <a:pt x="71" y="59"/>
                  <a:pt x="71" y="59"/>
                </a:cubicBezTo>
                <a:cubicBezTo>
                  <a:pt x="70" y="59"/>
                  <a:pt x="69" y="58"/>
                  <a:pt x="69" y="58"/>
                </a:cubicBezTo>
                <a:cubicBezTo>
                  <a:pt x="68" y="57"/>
                  <a:pt x="67" y="56"/>
                  <a:pt x="67" y="56"/>
                </a:cubicBezTo>
                <a:cubicBezTo>
                  <a:pt x="66" y="55"/>
                  <a:pt x="65" y="55"/>
                  <a:pt x="64" y="54"/>
                </a:cubicBezTo>
                <a:cubicBezTo>
                  <a:pt x="64" y="55"/>
                  <a:pt x="63" y="56"/>
                  <a:pt x="63" y="56"/>
                </a:cubicBezTo>
                <a:close/>
                <a:moveTo>
                  <a:pt x="163" y="13"/>
                </a:moveTo>
                <a:cubicBezTo>
                  <a:pt x="163" y="13"/>
                  <a:pt x="162" y="15"/>
                  <a:pt x="161" y="15"/>
                </a:cubicBezTo>
                <a:cubicBezTo>
                  <a:pt x="161" y="16"/>
                  <a:pt x="160" y="17"/>
                  <a:pt x="160" y="17"/>
                </a:cubicBezTo>
                <a:cubicBezTo>
                  <a:pt x="159" y="18"/>
                  <a:pt x="162" y="19"/>
                  <a:pt x="162" y="19"/>
                </a:cubicBezTo>
                <a:cubicBezTo>
                  <a:pt x="162" y="19"/>
                  <a:pt x="160" y="21"/>
                  <a:pt x="160" y="21"/>
                </a:cubicBezTo>
                <a:cubicBezTo>
                  <a:pt x="160" y="21"/>
                  <a:pt x="162" y="23"/>
                  <a:pt x="162" y="23"/>
                </a:cubicBezTo>
                <a:cubicBezTo>
                  <a:pt x="163" y="23"/>
                  <a:pt x="164" y="21"/>
                  <a:pt x="164" y="21"/>
                </a:cubicBezTo>
                <a:cubicBezTo>
                  <a:pt x="165" y="20"/>
                  <a:pt x="165" y="19"/>
                  <a:pt x="166" y="18"/>
                </a:cubicBezTo>
                <a:cubicBezTo>
                  <a:pt x="166" y="18"/>
                  <a:pt x="164" y="17"/>
                  <a:pt x="164" y="17"/>
                </a:cubicBezTo>
                <a:cubicBezTo>
                  <a:pt x="163" y="16"/>
                  <a:pt x="165" y="15"/>
                  <a:pt x="165" y="15"/>
                </a:cubicBezTo>
                <a:cubicBezTo>
                  <a:pt x="165" y="15"/>
                  <a:pt x="163" y="13"/>
                  <a:pt x="163" y="13"/>
                </a:cubicBezTo>
                <a:close/>
                <a:moveTo>
                  <a:pt x="367" y="24"/>
                </a:moveTo>
                <a:cubicBezTo>
                  <a:pt x="367" y="24"/>
                  <a:pt x="368" y="21"/>
                  <a:pt x="368" y="21"/>
                </a:cubicBezTo>
                <a:cubicBezTo>
                  <a:pt x="368" y="21"/>
                  <a:pt x="367" y="20"/>
                  <a:pt x="366" y="20"/>
                </a:cubicBezTo>
                <a:cubicBezTo>
                  <a:pt x="366" y="19"/>
                  <a:pt x="364" y="18"/>
                  <a:pt x="364" y="18"/>
                </a:cubicBezTo>
                <a:cubicBezTo>
                  <a:pt x="364" y="18"/>
                  <a:pt x="363" y="20"/>
                  <a:pt x="362" y="20"/>
                </a:cubicBezTo>
                <a:cubicBezTo>
                  <a:pt x="362" y="21"/>
                  <a:pt x="361" y="22"/>
                  <a:pt x="361" y="22"/>
                </a:cubicBezTo>
                <a:cubicBezTo>
                  <a:pt x="360" y="23"/>
                  <a:pt x="359" y="24"/>
                  <a:pt x="359" y="25"/>
                </a:cubicBezTo>
                <a:cubicBezTo>
                  <a:pt x="359" y="25"/>
                  <a:pt x="357" y="26"/>
                  <a:pt x="357" y="27"/>
                </a:cubicBezTo>
                <a:cubicBezTo>
                  <a:pt x="357" y="27"/>
                  <a:pt x="359" y="29"/>
                  <a:pt x="359" y="29"/>
                </a:cubicBezTo>
                <a:cubicBezTo>
                  <a:pt x="360" y="28"/>
                  <a:pt x="361" y="27"/>
                  <a:pt x="361" y="26"/>
                </a:cubicBezTo>
                <a:cubicBezTo>
                  <a:pt x="362" y="25"/>
                  <a:pt x="363" y="23"/>
                  <a:pt x="365" y="22"/>
                </a:cubicBezTo>
                <a:cubicBezTo>
                  <a:pt x="365" y="22"/>
                  <a:pt x="366" y="24"/>
                  <a:pt x="367" y="24"/>
                </a:cubicBezTo>
                <a:close/>
                <a:moveTo>
                  <a:pt x="592" y="15"/>
                </a:moveTo>
                <a:cubicBezTo>
                  <a:pt x="592" y="16"/>
                  <a:pt x="591" y="17"/>
                  <a:pt x="590" y="18"/>
                </a:cubicBezTo>
                <a:cubicBezTo>
                  <a:pt x="590" y="18"/>
                  <a:pt x="593" y="19"/>
                  <a:pt x="593" y="19"/>
                </a:cubicBezTo>
                <a:cubicBezTo>
                  <a:pt x="593" y="20"/>
                  <a:pt x="591" y="21"/>
                  <a:pt x="591" y="21"/>
                </a:cubicBezTo>
                <a:cubicBezTo>
                  <a:pt x="591" y="22"/>
                  <a:pt x="590" y="23"/>
                  <a:pt x="589" y="24"/>
                </a:cubicBezTo>
                <a:cubicBezTo>
                  <a:pt x="589" y="24"/>
                  <a:pt x="588" y="25"/>
                  <a:pt x="587" y="26"/>
                </a:cubicBezTo>
                <a:cubicBezTo>
                  <a:pt x="588" y="26"/>
                  <a:pt x="589" y="28"/>
                  <a:pt x="590" y="28"/>
                </a:cubicBezTo>
                <a:cubicBezTo>
                  <a:pt x="590" y="27"/>
                  <a:pt x="591" y="26"/>
                  <a:pt x="591" y="25"/>
                </a:cubicBezTo>
                <a:cubicBezTo>
                  <a:pt x="592" y="25"/>
                  <a:pt x="593" y="24"/>
                  <a:pt x="593" y="23"/>
                </a:cubicBezTo>
                <a:cubicBezTo>
                  <a:pt x="594" y="22"/>
                  <a:pt x="594" y="22"/>
                  <a:pt x="595" y="21"/>
                </a:cubicBezTo>
                <a:cubicBezTo>
                  <a:pt x="596" y="19"/>
                  <a:pt x="597" y="18"/>
                  <a:pt x="598" y="16"/>
                </a:cubicBezTo>
                <a:cubicBezTo>
                  <a:pt x="597" y="15"/>
                  <a:pt x="595" y="14"/>
                  <a:pt x="594" y="13"/>
                </a:cubicBezTo>
                <a:cubicBezTo>
                  <a:pt x="593" y="14"/>
                  <a:pt x="593" y="15"/>
                  <a:pt x="592" y="15"/>
                </a:cubicBezTo>
                <a:close/>
                <a:moveTo>
                  <a:pt x="554" y="57"/>
                </a:moveTo>
                <a:cubicBezTo>
                  <a:pt x="554" y="56"/>
                  <a:pt x="555" y="55"/>
                  <a:pt x="555" y="54"/>
                </a:cubicBezTo>
                <a:cubicBezTo>
                  <a:pt x="555" y="54"/>
                  <a:pt x="553" y="53"/>
                  <a:pt x="553" y="53"/>
                </a:cubicBezTo>
                <a:cubicBezTo>
                  <a:pt x="553" y="52"/>
                  <a:pt x="555" y="51"/>
                  <a:pt x="555" y="50"/>
                </a:cubicBezTo>
                <a:cubicBezTo>
                  <a:pt x="555" y="50"/>
                  <a:pt x="553" y="49"/>
                  <a:pt x="552" y="49"/>
                </a:cubicBezTo>
                <a:cubicBezTo>
                  <a:pt x="552" y="48"/>
                  <a:pt x="554" y="47"/>
                  <a:pt x="554" y="46"/>
                </a:cubicBezTo>
                <a:cubicBezTo>
                  <a:pt x="554" y="46"/>
                  <a:pt x="556" y="45"/>
                  <a:pt x="556" y="44"/>
                </a:cubicBezTo>
                <a:cubicBezTo>
                  <a:pt x="556" y="44"/>
                  <a:pt x="554" y="43"/>
                  <a:pt x="554" y="43"/>
                </a:cubicBezTo>
                <a:cubicBezTo>
                  <a:pt x="553" y="43"/>
                  <a:pt x="553" y="44"/>
                  <a:pt x="552" y="45"/>
                </a:cubicBezTo>
                <a:cubicBezTo>
                  <a:pt x="551" y="45"/>
                  <a:pt x="551" y="46"/>
                  <a:pt x="550" y="47"/>
                </a:cubicBezTo>
                <a:cubicBezTo>
                  <a:pt x="550" y="48"/>
                  <a:pt x="549" y="49"/>
                  <a:pt x="549" y="49"/>
                </a:cubicBezTo>
                <a:cubicBezTo>
                  <a:pt x="548" y="50"/>
                  <a:pt x="551" y="50"/>
                  <a:pt x="551" y="51"/>
                </a:cubicBezTo>
                <a:cubicBezTo>
                  <a:pt x="551" y="52"/>
                  <a:pt x="549" y="52"/>
                  <a:pt x="549" y="53"/>
                </a:cubicBezTo>
                <a:cubicBezTo>
                  <a:pt x="549" y="54"/>
                  <a:pt x="551" y="54"/>
                  <a:pt x="551" y="55"/>
                </a:cubicBezTo>
                <a:cubicBezTo>
                  <a:pt x="551" y="55"/>
                  <a:pt x="550" y="57"/>
                  <a:pt x="550" y="57"/>
                </a:cubicBezTo>
                <a:cubicBezTo>
                  <a:pt x="550" y="58"/>
                  <a:pt x="552" y="58"/>
                  <a:pt x="552" y="59"/>
                </a:cubicBezTo>
                <a:cubicBezTo>
                  <a:pt x="552" y="58"/>
                  <a:pt x="553" y="57"/>
                  <a:pt x="554" y="57"/>
                </a:cubicBezTo>
                <a:close/>
                <a:moveTo>
                  <a:pt x="352" y="51"/>
                </a:moveTo>
                <a:cubicBezTo>
                  <a:pt x="351" y="50"/>
                  <a:pt x="350" y="49"/>
                  <a:pt x="348" y="48"/>
                </a:cubicBezTo>
                <a:cubicBezTo>
                  <a:pt x="347" y="50"/>
                  <a:pt x="346" y="51"/>
                  <a:pt x="345" y="53"/>
                </a:cubicBezTo>
                <a:cubicBezTo>
                  <a:pt x="346" y="54"/>
                  <a:pt x="348" y="55"/>
                  <a:pt x="349" y="56"/>
                </a:cubicBezTo>
                <a:cubicBezTo>
                  <a:pt x="350" y="54"/>
                  <a:pt x="351" y="53"/>
                  <a:pt x="352" y="51"/>
                </a:cubicBezTo>
                <a:close/>
                <a:moveTo>
                  <a:pt x="11" y="45"/>
                </a:moveTo>
                <a:cubicBezTo>
                  <a:pt x="11" y="45"/>
                  <a:pt x="13" y="47"/>
                  <a:pt x="13" y="47"/>
                </a:cubicBezTo>
                <a:cubicBezTo>
                  <a:pt x="14" y="47"/>
                  <a:pt x="15" y="45"/>
                  <a:pt x="15" y="45"/>
                </a:cubicBezTo>
                <a:cubicBezTo>
                  <a:pt x="15" y="44"/>
                  <a:pt x="13" y="43"/>
                  <a:pt x="13" y="43"/>
                </a:cubicBezTo>
                <a:cubicBezTo>
                  <a:pt x="12" y="43"/>
                  <a:pt x="11" y="41"/>
                  <a:pt x="11" y="41"/>
                </a:cubicBezTo>
                <a:cubicBezTo>
                  <a:pt x="10" y="41"/>
                  <a:pt x="9" y="43"/>
                  <a:pt x="9" y="44"/>
                </a:cubicBezTo>
                <a:cubicBezTo>
                  <a:pt x="9" y="44"/>
                  <a:pt x="7" y="45"/>
                  <a:pt x="7" y="46"/>
                </a:cubicBezTo>
                <a:cubicBezTo>
                  <a:pt x="7" y="46"/>
                  <a:pt x="9" y="47"/>
                  <a:pt x="9" y="47"/>
                </a:cubicBezTo>
                <a:cubicBezTo>
                  <a:pt x="10" y="47"/>
                  <a:pt x="10" y="45"/>
                  <a:pt x="11" y="45"/>
                </a:cubicBezTo>
                <a:close/>
                <a:moveTo>
                  <a:pt x="51" y="44"/>
                </a:moveTo>
                <a:cubicBezTo>
                  <a:pt x="51" y="44"/>
                  <a:pt x="52" y="42"/>
                  <a:pt x="53" y="42"/>
                </a:cubicBezTo>
                <a:cubicBezTo>
                  <a:pt x="53" y="42"/>
                  <a:pt x="55" y="44"/>
                  <a:pt x="55" y="43"/>
                </a:cubicBezTo>
                <a:cubicBezTo>
                  <a:pt x="55" y="43"/>
                  <a:pt x="56" y="42"/>
                  <a:pt x="57" y="41"/>
                </a:cubicBezTo>
                <a:cubicBezTo>
                  <a:pt x="57" y="40"/>
                  <a:pt x="58" y="40"/>
                  <a:pt x="58" y="39"/>
                </a:cubicBezTo>
                <a:cubicBezTo>
                  <a:pt x="57" y="39"/>
                  <a:pt x="57" y="37"/>
                  <a:pt x="56" y="37"/>
                </a:cubicBezTo>
                <a:cubicBezTo>
                  <a:pt x="56" y="37"/>
                  <a:pt x="55" y="39"/>
                  <a:pt x="54" y="39"/>
                </a:cubicBezTo>
                <a:cubicBezTo>
                  <a:pt x="54" y="39"/>
                  <a:pt x="52" y="38"/>
                  <a:pt x="52" y="38"/>
                </a:cubicBezTo>
                <a:cubicBezTo>
                  <a:pt x="52" y="38"/>
                  <a:pt x="51" y="39"/>
                  <a:pt x="50" y="40"/>
                </a:cubicBezTo>
                <a:cubicBezTo>
                  <a:pt x="50" y="41"/>
                  <a:pt x="49" y="41"/>
                  <a:pt x="49" y="42"/>
                </a:cubicBezTo>
                <a:cubicBezTo>
                  <a:pt x="50" y="42"/>
                  <a:pt x="50" y="44"/>
                  <a:pt x="51" y="44"/>
                </a:cubicBezTo>
                <a:close/>
                <a:moveTo>
                  <a:pt x="63" y="28"/>
                </a:moveTo>
                <a:cubicBezTo>
                  <a:pt x="63" y="28"/>
                  <a:pt x="61" y="27"/>
                  <a:pt x="61" y="27"/>
                </a:cubicBezTo>
                <a:cubicBezTo>
                  <a:pt x="60" y="26"/>
                  <a:pt x="59" y="25"/>
                  <a:pt x="58" y="25"/>
                </a:cubicBezTo>
                <a:cubicBezTo>
                  <a:pt x="58" y="25"/>
                  <a:pt x="57" y="27"/>
                  <a:pt x="57" y="27"/>
                </a:cubicBezTo>
                <a:cubicBezTo>
                  <a:pt x="56" y="27"/>
                  <a:pt x="55" y="29"/>
                  <a:pt x="55" y="29"/>
                </a:cubicBezTo>
                <a:cubicBezTo>
                  <a:pt x="55" y="30"/>
                  <a:pt x="57" y="31"/>
                  <a:pt x="57" y="31"/>
                </a:cubicBezTo>
                <a:cubicBezTo>
                  <a:pt x="58" y="31"/>
                  <a:pt x="59" y="33"/>
                  <a:pt x="59" y="33"/>
                </a:cubicBezTo>
                <a:cubicBezTo>
                  <a:pt x="60" y="33"/>
                  <a:pt x="61" y="31"/>
                  <a:pt x="61" y="30"/>
                </a:cubicBezTo>
                <a:cubicBezTo>
                  <a:pt x="61" y="30"/>
                  <a:pt x="63" y="29"/>
                  <a:pt x="63" y="28"/>
                </a:cubicBezTo>
                <a:close/>
                <a:moveTo>
                  <a:pt x="108" y="48"/>
                </a:moveTo>
                <a:cubicBezTo>
                  <a:pt x="108" y="48"/>
                  <a:pt x="106" y="47"/>
                  <a:pt x="105" y="47"/>
                </a:cubicBezTo>
                <a:cubicBezTo>
                  <a:pt x="105" y="46"/>
                  <a:pt x="103" y="45"/>
                  <a:pt x="103" y="45"/>
                </a:cubicBezTo>
                <a:cubicBezTo>
                  <a:pt x="103" y="45"/>
                  <a:pt x="102" y="47"/>
                  <a:pt x="101" y="47"/>
                </a:cubicBezTo>
                <a:cubicBezTo>
                  <a:pt x="101" y="47"/>
                  <a:pt x="100" y="49"/>
                  <a:pt x="100" y="49"/>
                </a:cubicBezTo>
                <a:cubicBezTo>
                  <a:pt x="100" y="50"/>
                  <a:pt x="102" y="51"/>
                  <a:pt x="102" y="51"/>
                </a:cubicBezTo>
                <a:cubicBezTo>
                  <a:pt x="102" y="51"/>
                  <a:pt x="104" y="53"/>
                  <a:pt x="104" y="53"/>
                </a:cubicBezTo>
                <a:cubicBezTo>
                  <a:pt x="105" y="53"/>
                  <a:pt x="106" y="51"/>
                  <a:pt x="106" y="51"/>
                </a:cubicBezTo>
                <a:cubicBezTo>
                  <a:pt x="106" y="50"/>
                  <a:pt x="108" y="49"/>
                  <a:pt x="108" y="48"/>
                </a:cubicBezTo>
                <a:close/>
                <a:moveTo>
                  <a:pt x="116" y="51"/>
                </a:moveTo>
                <a:cubicBezTo>
                  <a:pt x="116" y="51"/>
                  <a:pt x="117" y="49"/>
                  <a:pt x="118" y="49"/>
                </a:cubicBezTo>
                <a:cubicBezTo>
                  <a:pt x="118" y="48"/>
                  <a:pt x="119" y="47"/>
                  <a:pt x="119" y="47"/>
                </a:cubicBezTo>
                <a:cubicBezTo>
                  <a:pt x="120" y="46"/>
                  <a:pt x="121" y="45"/>
                  <a:pt x="121" y="44"/>
                </a:cubicBezTo>
                <a:cubicBezTo>
                  <a:pt x="121" y="44"/>
                  <a:pt x="119" y="43"/>
                  <a:pt x="119" y="43"/>
                </a:cubicBezTo>
                <a:cubicBezTo>
                  <a:pt x="119" y="43"/>
                  <a:pt x="117" y="41"/>
                  <a:pt x="117" y="41"/>
                </a:cubicBezTo>
                <a:cubicBezTo>
                  <a:pt x="116" y="41"/>
                  <a:pt x="115" y="43"/>
                  <a:pt x="115" y="43"/>
                </a:cubicBezTo>
                <a:cubicBezTo>
                  <a:pt x="114" y="44"/>
                  <a:pt x="114" y="45"/>
                  <a:pt x="113" y="46"/>
                </a:cubicBezTo>
                <a:cubicBezTo>
                  <a:pt x="113" y="46"/>
                  <a:pt x="115" y="47"/>
                  <a:pt x="116" y="47"/>
                </a:cubicBezTo>
                <a:cubicBezTo>
                  <a:pt x="116" y="48"/>
                  <a:pt x="114" y="49"/>
                  <a:pt x="114" y="49"/>
                </a:cubicBezTo>
                <a:cubicBezTo>
                  <a:pt x="114" y="49"/>
                  <a:pt x="116" y="51"/>
                  <a:pt x="116" y="51"/>
                </a:cubicBezTo>
                <a:close/>
                <a:moveTo>
                  <a:pt x="177" y="27"/>
                </a:moveTo>
                <a:cubicBezTo>
                  <a:pt x="178" y="27"/>
                  <a:pt x="178" y="29"/>
                  <a:pt x="179" y="29"/>
                </a:cubicBezTo>
                <a:cubicBezTo>
                  <a:pt x="180" y="29"/>
                  <a:pt x="180" y="27"/>
                  <a:pt x="181" y="26"/>
                </a:cubicBezTo>
                <a:cubicBezTo>
                  <a:pt x="181" y="26"/>
                  <a:pt x="182" y="24"/>
                  <a:pt x="183" y="24"/>
                </a:cubicBezTo>
                <a:cubicBezTo>
                  <a:pt x="183" y="24"/>
                  <a:pt x="185" y="26"/>
                  <a:pt x="185" y="26"/>
                </a:cubicBezTo>
                <a:cubicBezTo>
                  <a:pt x="185" y="25"/>
                  <a:pt x="186" y="24"/>
                  <a:pt x="186" y="24"/>
                </a:cubicBezTo>
                <a:cubicBezTo>
                  <a:pt x="188" y="22"/>
                  <a:pt x="189" y="21"/>
                  <a:pt x="190" y="19"/>
                </a:cubicBezTo>
                <a:cubicBezTo>
                  <a:pt x="191" y="19"/>
                  <a:pt x="191" y="21"/>
                  <a:pt x="192" y="21"/>
                </a:cubicBezTo>
                <a:cubicBezTo>
                  <a:pt x="192" y="21"/>
                  <a:pt x="194" y="19"/>
                  <a:pt x="194" y="19"/>
                </a:cubicBezTo>
                <a:cubicBezTo>
                  <a:pt x="194" y="19"/>
                  <a:pt x="192" y="17"/>
                  <a:pt x="192" y="17"/>
                </a:cubicBezTo>
                <a:cubicBezTo>
                  <a:pt x="191" y="17"/>
                  <a:pt x="190" y="19"/>
                  <a:pt x="190" y="19"/>
                </a:cubicBezTo>
                <a:cubicBezTo>
                  <a:pt x="189" y="19"/>
                  <a:pt x="188" y="17"/>
                  <a:pt x="188" y="18"/>
                </a:cubicBezTo>
                <a:cubicBezTo>
                  <a:pt x="187" y="18"/>
                  <a:pt x="186" y="20"/>
                  <a:pt x="186" y="20"/>
                </a:cubicBezTo>
                <a:cubicBezTo>
                  <a:pt x="185" y="20"/>
                  <a:pt x="184" y="18"/>
                  <a:pt x="184" y="18"/>
                </a:cubicBezTo>
                <a:cubicBezTo>
                  <a:pt x="183" y="18"/>
                  <a:pt x="182" y="16"/>
                  <a:pt x="181" y="16"/>
                </a:cubicBezTo>
                <a:cubicBezTo>
                  <a:pt x="181" y="17"/>
                  <a:pt x="180" y="18"/>
                  <a:pt x="180" y="19"/>
                </a:cubicBezTo>
                <a:cubicBezTo>
                  <a:pt x="179" y="19"/>
                  <a:pt x="179" y="20"/>
                  <a:pt x="178" y="21"/>
                </a:cubicBezTo>
                <a:cubicBezTo>
                  <a:pt x="178" y="22"/>
                  <a:pt x="177" y="22"/>
                  <a:pt x="176" y="23"/>
                </a:cubicBezTo>
                <a:cubicBezTo>
                  <a:pt x="176" y="24"/>
                  <a:pt x="175" y="25"/>
                  <a:pt x="175" y="25"/>
                </a:cubicBezTo>
                <a:cubicBezTo>
                  <a:pt x="174" y="26"/>
                  <a:pt x="173" y="27"/>
                  <a:pt x="173" y="27"/>
                </a:cubicBezTo>
                <a:cubicBezTo>
                  <a:pt x="173" y="28"/>
                  <a:pt x="175" y="29"/>
                  <a:pt x="175" y="29"/>
                </a:cubicBezTo>
                <a:cubicBezTo>
                  <a:pt x="176" y="28"/>
                  <a:pt x="176" y="28"/>
                  <a:pt x="177" y="27"/>
                </a:cubicBezTo>
                <a:close/>
                <a:moveTo>
                  <a:pt x="206" y="49"/>
                </a:moveTo>
                <a:cubicBezTo>
                  <a:pt x="206" y="49"/>
                  <a:pt x="207" y="47"/>
                  <a:pt x="208" y="47"/>
                </a:cubicBezTo>
                <a:cubicBezTo>
                  <a:pt x="208" y="47"/>
                  <a:pt x="205" y="45"/>
                  <a:pt x="205" y="45"/>
                </a:cubicBezTo>
                <a:cubicBezTo>
                  <a:pt x="205" y="45"/>
                  <a:pt x="207" y="44"/>
                  <a:pt x="207" y="43"/>
                </a:cubicBezTo>
                <a:cubicBezTo>
                  <a:pt x="207" y="42"/>
                  <a:pt x="208" y="41"/>
                  <a:pt x="209" y="41"/>
                </a:cubicBezTo>
                <a:cubicBezTo>
                  <a:pt x="209" y="40"/>
                  <a:pt x="210" y="39"/>
                  <a:pt x="211" y="38"/>
                </a:cubicBezTo>
                <a:cubicBezTo>
                  <a:pt x="211" y="38"/>
                  <a:pt x="208" y="37"/>
                  <a:pt x="208" y="37"/>
                </a:cubicBezTo>
                <a:cubicBezTo>
                  <a:pt x="208" y="36"/>
                  <a:pt x="210" y="35"/>
                  <a:pt x="210" y="35"/>
                </a:cubicBezTo>
                <a:cubicBezTo>
                  <a:pt x="210" y="35"/>
                  <a:pt x="208" y="33"/>
                  <a:pt x="208" y="33"/>
                </a:cubicBezTo>
                <a:cubicBezTo>
                  <a:pt x="207" y="33"/>
                  <a:pt x="207" y="34"/>
                  <a:pt x="206" y="35"/>
                </a:cubicBezTo>
                <a:cubicBezTo>
                  <a:pt x="206" y="35"/>
                  <a:pt x="204" y="37"/>
                  <a:pt x="204" y="37"/>
                </a:cubicBezTo>
                <a:cubicBezTo>
                  <a:pt x="204" y="38"/>
                  <a:pt x="207" y="39"/>
                  <a:pt x="207" y="39"/>
                </a:cubicBezTo>
                <a:cubicBezTo>
                  <a:pt x="206" y="40"/>
                  <a:pt x="205" y="41"/>
                  <a:pt x="205" y="41"/>
                </a:cubicBezTo>
                <a:cubicBezTo>
                  <a:pt x="204" y="42"/>
                  <a:pt x="203" y="43"/>
                  <a:pt x="203" y="43"/>
                </a:cubicBezTo>
                <a:cubicBezTo>
                  <a:pt x="203" y="44"/>
                  <a:pt x="201" y="45"/>
                  <a:pt x="201" y="46"/>
                </a:cubicBezTo>
                <a:cubicBezTo>
                  <a:pt x="202" y="46"/>
                  <a:pt x="203" y="47"/>
                  <a:pt x="204" y="47"/>
                </a:cubicBezTo>
                <a:cubicBezTo>
                  <a:pt x="204" y="47"/>
                  <a:pt x="205" y="49"/>
                  <a:pt x="206" y="49"/>
                </a:cubicBezTo>
                <a:close/>
                <a:moveTo>
                  <a:pt x="240" y="51"/>
                </a:moveTo>
                <a:cubicBezTo>
                  <a:pt x="240" y="50"/>
                  <a:pt x="242" y="52"/>
                  <a:pt x="242" y="52"/>
                </a:cubicBezTo>
                <a:cubicBezTo>
                  <a:pt x="243" y="52"/>
                  <a:pt x="244" y="50"/>
                  <a:pt x="244" y="50"/>
                </a:cubicBezTo>
                <a:cubicBezTo>
                  <a:pt x="244" y="50"/>
                  <a:pt x="242" y="48"/>
                  <a:pt x="242" y="48"/>
                </a:cubicBezTo>
                <a:cubicBezTo>
                  <a:pt x="241" y="48"/>
                  <a:pt x="240" y="47"/>
                  <a:pt x="240" y="47"/>
                </a:cubicBezTo>
                <a:cubicBezTo>
                  <a:pt x="239" y="47"/>
                  <a:pt x="238" y="49"/>
                  <a:pt x="238" y="49"/>
                </a:cubicBezTo>
                <a:cubicBezTo>
                  <a:pt x="238" y="49"/>
                  <a:pt x="236" y="51"/>
                  <a:pt x="236" y="51"/>
                </a:cubicBezTo>
                <a:cubicBezTo>
                  <a:pt x="236" y="52"/>
                  <a:pt x="238" y="52"/>
                  <a:pt x="238" y="53"/>
                </a:cubicBezTo>
                <a:cubicBezTo>
                  <a:pt x="239" y="53"/>
                  <a:pt x="240" y="51"/>
                  <a:pt x="240" y="51"/>
                </a:cubicBezTo>
                <a:close/>
                <a:moveTo>
                  <a:pt x="233" y="45"/>
                </a:moveTo>
                <a:cubicBezTo>
                  <a:pt x="234" y="46"/>
                  <a:pt x="235" y="43"/>
                  <a:pt x="235" y="43"/>
                </a:cubicBezTo>
                <a:cubicBezTo>
                  <a:pt x="236" y="43"/>
                  <a:pt x="237" y="45"/>
                  <a:pt x="237" y="45"/>
                </a:cubicBezTo>
                <a:cubicBezTo>
                  <a:pt x="238" y="45"/>
                  <a:pt x="239" y="43"/>
                  <a:pt x="239" y="43"/>
                </a:cubicBezTo>
                <a:cubicBezTo>
                  <a:pt x="240" y="42"/>
                  <a:pt x="240" y="41"/>
                  <a:pt x="241" y="40"/>
                </a:cubicBezTo>
                <a:cubicBezTo>
                  <a:pt x="240" y="40"/>
                  <a:pt x="239" y="39"/>
                  <a:pt x="239" y="39"/>
                </a:cubicBezTo>
                <a:cubicBezTo>
                  <a:pt x="238" y="39"/>
                  <a:pt x="237" y="41"/>
                  <a:pt x="237" y="41"/>
                </a:cubicBezTo>
                <a:cubicBezTo>
                  <a:pt x="236" y="41"/>
                  <a:pt x="235" y="39"/>
                  <a:pt x="235" y="39"/>
                </a:cubicBezTo>
                <a:cubicBezTo>
                  <a:pt x="234" y="40"/>
                  <a:pt x="233" y="41"/>
                  <a:pt x="233" y="41"/>
                </a:cubicBezTo>
                <a:cubicBezTo>
                  <a:pt x="232" y="42"/>
                  <a:pt x="232" y="43"/>
                  <a:pt x="231" y="44"/>
                </a:cubicBezTo>
                <a:cubicBezTo>
                  <a:pt x="232" y="44"/>
                  <a:pt x="233" y="45"/>
                  <a:pt x="233" y="45"/>
                </a:cubicBezTo>
                <a:close/>
                <a:moveTo>
                  <a:pt x="241" y="30"/>
                </a:moveTo>
                <a:cubicBezTo>
                  <a:pt x="242" y="30"/>
                  <a:pt x="243" y="32"/>
                  <a:pt x="244" y="32"/>
                </a:cubicBezTo>
                <a:cubicBezTo>
                  <a:pt x="244" y="32"/>
                  <a:pt x="245" y="30"/>
                  <a:pt x="245" y="30"/>
                </a:cubicBezTo>
                <a:cubicBezTo>
                  <a:pt x="246" y="30"/>
                  <a:pt x="247" y="32"/>
                  <a:pt x="248" y="32"/>
                </a:cubicBezTo>
                <a:cubicBezTo>
                  <a:pt x="248" y="31"/>
                  <a:pt x="249" y="29"/>
                  <a:pt x="249" y="29"/>
                </a:cubicBezTo>
                <a:cubicBezTo>
                  <a:pt x="248" y="28"/>
                  <a:pt x="246" y="27"/>
                  <a:pt x="245" y="26"/>
                </a:cubicBezTo>
                <a:cubicBezTo>
                  <a:pt x="244" y="25"/>
                  <a:pt x="243" y="25"/>
                  <a:pt x="243" y="24"/>
                </a:cubicBezTo>
                <a:cubicBezTo>
                  <a:pt x="242" y="25"/>
                  <a:pt x="242" y="26"/>
                  <a:pt x="241" y="26"/>
                </a:cubicBezTo>
                <a:cubicBezTo>
                  <a:pt x="240" y="27"/>
                  <a:pt x="240" y="28"/>
                  <a:pt x="239" y="29"/>
                </a:cubicBezTo>
                <a:cubicBezTo>
                  <a:pt x="239" y="29"/>
                  <a:pt x="237" y="30"/>
                  <a:pt x="238" y="31"/>
                </a:cubicBezTo>
                <a:cubicBezTo>
                  <a:pt x="238" y="32"/>
                  <a:pt x="240" y="32"/>
                  <a:pt x="240" y="33"/>
                </a:cubicBezTo>
                <a:cubicBezTo>
                  <a:pt x="240" y="32"/>
                  <a:pt x="241" y="30"/>
                  <a:pt x="241" y="30"/>
                </a:cubicBezTo>
                <a:close/>
                <a:moveTo>
                  <a:pt x="283" y="41"/>
                </a:moveTo>
                <a:cubicBezTo>
                  <a:pt x="284" y="40"/>
                  <a:pt x="284" y="39"/>
                  <a:pt x="285" y="39"/>
                </a:cubicBezTo>
                <a:cubicBezTo>
                  <a:pt x="285" y="38"/>
                  <a:pt x="286" y="37"/>
                  <a:pt x="286" y="36"/>
                </a:cubicBezTo>
                <a:cubicBezTo>
                  <a:pt x="286" y="36"/>
                  <a:pt x="284" y="35"/>
                  <a:pt x="284" y="35"/>
                </a:cubicBezTo>
                <a:cubicBezTo>
                  <a:pt x="284" y="34"/>
                  <a:pt x="286" y="33"/>
                  <a:pt x="286" y="32"/>
                </a:cubicBezTo>
                <a:cubicBezTo>
                  <a:pt x="286" y="32"/>
                  <a:pt x="287" y="31"/>
                  <a:pt x="288" y="30"/>
                </a:cubicBezTo>
                <a:cubicBezTo>
                  <a:pt x="288" y="30"/>
                  <a:pt x="285" y="29"/>
                  <a:pt x="285" y="28"/>
                </a:cubicBezTo>
                <a:cubicBezTo>
                  <a:pt x="285" y="28"/>
                  <a:pt x="287" y="27"/>
                  <a:pt x="287" y="26"/>
                </a:cubicBezTo>
                <a:cubicBezTo>
                  <a:pt x="287" y="26"/>
                  <a:pt x="289" y="25"/>
                  <a:pt x="289" y="24"/>
                </a:cubicBezTo>
                <a:cubicBezTo>
                  <a:pt x="289" y="23"/>
                  <a:pt x="287" y="23"/>
                  <a:pt x="286" y="22"/>
                </a:cubicBezTo>
                <a:cubicBezTo>
                  <a:pt x="286" y="23"/>
                  <a:pt x="285" y="24"/>
                  <a:pt x="285" y="25"/>
                </a:cubicBezTo>
                <a:cubicBezTo>
                  <a:pt x="285" y="25"/>
                  <a:pt x="283" y="26"/>
                  <a:pt x="283" y="27"/>
                </a:cubicBezTo>
                <a:cubicBezTo>
                  <a:pt x="283" y="27"/>
                  <a:pt x="285" y="28"/>
                  <a:pt x="285" y="28"/>
                </a:cubicBezTo>
                <a:cubicBezTo>
                  <a:pt x="285" y="29"/>
                  <a:pt x="284" y="30"/>
                  <a:pt x="284" y="31"/>
                </a:cubicBezTo>
                <a:cubicBezTo>
                  <a:pt x="283" y="31"/>
                  <a:pt x="282" y="32"/>
                  <a:pt x="282" y="33"/>
                </a:cubicBezTo>
                <a:cubicBezTo>
                  <a:pt x="282" y="33"/>
                  <a:pt x="284" y="34"/>
                  <a:pt x="284" y="35"/>
                </a:cubicBezTo>
                <a:cubicBezTo>
                  <a:pt x="284" y="35"/>
                  <a:pt x="283" y="37"/>
                  <a:pt x="282" y="37"/>
                </a:cubicBezTo>
                <a:cubicBezTo>
                  <a:pt x="282" y="37"/>
                  <a:pt x="281" y="38"/>
                  <a:pt x="281" y="39"/>
                </a:cubicBezTo>
                <a:cubicBezTo>
                  <a:pt x="281" y="40"/>
                  <a:pt x="279" y="41"/>
                  <a:pt x="279" y="41"/>
                </a:cubicBezTo>
                <a:cubicBezTo>
                  <a:pt x="279" y="42"/>
                  <a:pt x="281" y="42"/>
                  <a:pt x="281" y="43"/>
                </a:cubicBezTo>
                <a:cubicBezTo>
                  <a:pt x="282" y="42"/>
                  <a:pt x="282" y="42"/>
                  <a:pt x="283" y="41"/>
                </a:cubicBezTo>
                <a:close/>
                <a:moveTo>
                  <a:pt x="270" y="34"/>
                </a:moveTo>
                <a:cubicBezTo>
                  <a:pt x="270" y="35"/>
                  <a:pt x="271" y="32"/>
                  <a:pt x="272" y="32"/>
                </a:cubicBezTo>
                <a:cubicBezTo>
                  <a:pt x="272" y="32"/>
                  <a:pt x="274" y="34"/>
                  <a:pt x="274" y="34"/>
                </a:cubicBezTo>
                <a:cubicBezTo>
                  <a:pt x="275" y="34"/>
                  <a:pt x="275" y="32"/>
                  <a:pt x="276" y="32"/>
                </a:cubicBezTo>
                <a:cubicBezTo>
                  <a:pt x="276" y="31"/>
                  <a:pt x="277" y="30"/>
                  <a:pt x="277" y="30"/>
                </a:cubicBezTo>
                <a:cubicBezTo>
                  <a:pt x="277" y="29"/>
                  <a:pt x="276" y="28"/>
                  <a:pt x="275" y="28"/>
                </a:cubicBezTo>
                <a:cubicBezTo>
                  <a:pt x="275" y="28"/>
                  <a:pt x="273" y="26"/>
                  <a:pt x="273" y="26"/>
                </a:cubicBezTo>
                <a:cubicBezTo>
                  <a:pt x="273" y="26"/>
                  <a:pt x="271" y="28"/>
                  <a:pt x="271" y="28"/>
                </a:cubicBezTo>
                <a:cubicBezTo>
                  <a:pt x="271" y="29"/>
                  <a:pt x="270" y="30"/>
                  <a:pt x="270" y="31"/>
                </a:cubicBezTo>
                <a:cubicBezTo>
                  <a:pt x="269" y="31"/>
                  <a:pt x="268" y="32"/>
                  <a:pt x="268" y="33"/>
                </a:cubicBezTo>
                <a:cubicBezTo>
                  <a:pt x="269" y="33"/>
                  <a:pt x="269" y="34"/>
                  <a:pt x="270" y="34"/>
                </a:cubicBezTo>
                <a:close/>
                <a:moveTo>
                  <a:pt x="295" y="25"/>
                </a:moveTo>
                <a:cubicBezTo>
                  <a:pt x="295" y="25"/>
                  <a:pt x="293" y="27"/>
                  <a:pt x="293" y="27"/>
                </a:cubicBezTo>
                <a:cubicBezTo>
                  <a:pt x="293" y="28"/>
                  <a:pt x="295" y="29"/>
                  <a:pt x="295" y="29"/>
                </a:cubicBezTo>
                <a:cubicBezTo>
                  <a:pt x="296" y="29"/>
                  <a:pt x="297" y="31"/>
                  <a:pt x="298" y="31"/>
                </a:cubicBezTo>
                <a:cubicBezTo>
                  <a:pt x="298" y="31"/>
                  <a:pt x="299" y="29"/>
                  <a:pt x="299" y="29"/>
                </a:cubicBezTo>
                <a:cubicBezTo>
                  <a:pt x="300" y="28"/>
                  <a:pt x="301" y="27"/>
                  <a:pt x="301" y="26"/>
                </a:cubicBezTo>
                <a:cubicBezTo>
                  <a:pt x="301" y="26"/>
                  <a:pt x="303" y="25"/>
                  <a:pt x="303" y="24"/>
                </a:cubicBezTo>
                <a:cubicBezTo>
                  <a:pt x="303" y="23"/>
                  <a:pt x="301" y="23"/>
                  <a:pt x="301" y="22"/>
                </a:cubicBezTo>
                <a:cubicBezTo>
                  <a:pt x="299" y="24"/>
                  <a:pt x="298" y="25"/>
                  <a:pt x="297" y="27"/>
                </a:cubicBezTo>
                <a:cubicBezTo>
                  <a:pt x="296" y="27"/>
                  <a:pt x="296" y="25"/>
                  <a:pt x="295" y="25"/>
                </a:cubicBezTo>
                <a:close/>
                <a:moveTo>
                  <a:pt x="373" y="39"/>
                </a:moveTo>
                <a:cubicBezTo>
                  <a:pt x="373" y="38"/>
                  <a:pt x="374" y="37"/>
                  <a:pt x="375" y="37"/>
                </a:cubicBezTo>
                <a:cubicBezTo>
                  <a:pt x="375" y="36"/>
                  <a:pt x="376" y="38"/>
                  <a:pt x="377" y="38"/>
                </a:cubicBezTo>
                <a:cubicBezTo>
                  <a:pt x="377" y="38"/>
                  <a:pt x="378" y="36"/>
                  <a:pt x="378" y="36"/>
                </a:cubicBezTo>
                <a:cubicBezTo>
                  <a:pt x="379" y="36"/>
                  <a:pt x="380" y="37"/>
                  <a:pt x="381" y="38"/>
                </a:cubicBezTo>
                <a:cubicBezTo>
                  <a:pt x="381" y="38"/>
                  <a:pt x="383" y="39"/>
                  <a:pt x="383" y="39"/>
                </a:cubicBezTo>
                <a:cubicBezTo>
                  <a:pt x="384" y="39"/>
                  <a:pt x="384" y="37"/>
                  <a:pt x="385" y="37"/>
                </a:cubicBezTo>
                <a:cubicBezTo>
                  <a:pt x="384" y="37"/>
                  <a:pt x="383" y="36"/>
                  <a:pt x="382" y="35"/>
                </a:cubicBezTo>
                <a:cubicBezTo>
                  <a:pt x="382" y="35"/>
                  <a:pt x="381" y="34"/>
                  <a:pt x="380" y="34"/>
                </a:cubicBezTo>
                <a:cubicBezTo>
                  <a:pt x="380" y="33"/>
                  <a:pt x="379" y="32"/>
                  <a:pt x="378" y="32"/>
                </a:cubicBezTo>
                <a:cubicBezTo>
                  <a:pt x="378" y="32"/>
                  <a:pt x="377" y="34"/>
                  <a:pt x="376" y="34"/>
                </a:cubicBezTo>
                <a:cubicBezTo>
                  <a:pt x="376" y="34"/>
                  <a:pt x="374" y="32"/>
                  <a:pt x="374" y="33"/>
                </a:cubicBezTo>
                <a:cubicBezTo>
                  <a:pt x="373" y="33"/>
                  <a:pt x="373" y="34"/>
                  <a:pt x="372" y="35"/>
                </a:cubicBezTo>
                <a:cubicBezTo>
                  <a:pt x="372" y="35"/>
                  <a:pt x="371" y="36"/>
                  <a:pt x="371" y="37"/>
                </a:cubicBezTo>
                <a:cubicBezTo>
                  <a:pt x="370" y="38"/>
                  <a:pt x="369" y="39"/>
                  <a:pt x="369" y="39"/>
                </a:cubicBezTo>
                <a:cubicBezTo>
                  <a:pt x="369" y="40"/>
                  <a:pt x="371" y="40"/>
                  <a:pt x="371" y="41"/>
                </a:cubicBezTo>
                <a:cubicBezTo>
                  <a:pt x="372" y="40"/>
                  <a:pt x="372" y="39"/>
                  <a:pt x="373" y="39"/>
                </a:cubicBezTo>
                <a:close/>
                <a:moveTo>
                  <a:pt x="410" y="50"/>
                </a:moveTo>
                <a:cubicBezTo>
                  <a:pt x="411" y="49"/>
                  <a:pt x="412" y="48"/>
                  <a:pt x="412" y="47"/>
                </a:cubicBezTo>
                <a:cubicBezTo>
                  <a:pt x="412" y="47"/>
                  <a:pt x="410" y="46"/>
                  <a:pt x="410" y="46"/>
                </a:cubicBezTo>
                <a:cubicBezTo>
                  <a:pt x="410" y="46"/>
                  <a:pt x="408" y="44"/>
                  <a:pt x="408" y="44"/>
                </a:cubicBezTo>
                <a:cubicBezTo>
                  <a:pt x="407" y="44"/>
                  <a:pt x="406" y="46"/>
                  <a:pt x="406" y="46"/>
                </a:cubicBezTo>
                <a:cubicBezTo>
                  <a:pt x="405" y="47"/>
                  <a:pt x="405" y="48"/>
                  <a:pt x="404" y="49"/>
                </a:cubicBezTo>
                <a:cubicBezTo>
                  <a:pt x="404" y="49"/>
                  <a:pt x="402" y="50"/>
                  <a:pt x="402" y="51"/>
                </a:cubicBezTo>
                <a:cubicBezTo>
                  <a:pt x="402" y="51"/>
                  <a:pt x="404" y="52"/>
                  <a:pt x="405" y="52"/>
                </a:cubicBezTo>
                <a:cubicBezTo>
                  <a:pt x="405" y="53"/>
                  <a:pt x="406" y="54"/>
                  <a:pt x="407" y="54"/>
                </a:cubicBezTo>
                <a:cubicBezTo>
                  <a:pt x="408" y="53"/>
                  <a:pt x="409" y="51"/>
                  <a:pt x="410" y="50"/>
                </a:cubicBezTo>
                <a:close/>
                <a:moveTo>
                  <a:pt x="399" y="41"/>
                </a:moveTo>
                <a:cubicBezTo>
                  <a:pt x="400" y="40"/>
                  <a:pt x="400" y="40"/>
                  <a:pt x="401" y="39"/>
                </a:cubicBezTo>
                <a:cubicBezTo>
                  <a:pt x="402" y="37"/>
                  <a:pt x="403" y="36"/>
                  <a:pt x="404" y="35"/>
                </a:cubicBezTo>
                <a:cubicBezTo>
                  <a:pt x="403" y="33"/>
                  <a:pt x="401" y="32"/>
                  <a:pt x="400" y="31"/>
                </a:cubicBezTo>
                <a:cubicBezTo>
                  <a:pt x="399" y="32"/>
                  <a:pt x="399" y="33"/>
                  <a:pt x="398" y="33"/>
                </a:cubicBezTo>
                <a:cubicBezTo>
                  <a:pt x="397" y="35"/>
                  <a:pt x="396" y="36"/>
                  <a:pt x="395" y="38"/>
                </a:cubicBezTo>
                <a:cubicBezTo>
                  <a:pt x="394" y="39"/>
                  <a:pt x="392" y="41"/>
                  <a:pt x="391" y="42"/>
                </a:cubicBezTo>
                <a:cubicBezTo>
                  <a:pt x="393" y="43"/>
                  <a:pt x="394" y="45"/>
                  <a:pt x="396" y="46"/>
                </a:cubicBezTo>
                <a:cubicBezTo>
                  <a:pt x="397" y="44"/>
                  <a:pt x="398" y="43"/>
                  <a:pt x="399" y="41"/>
                </a:cubicBezTo>
                <a:close/>
                <a:moveTo>
                  <a:pt x="433" y="53"/>
                </a:moveTo>
                <a:cubicBezTo>
                  <a:pt x="434" y="53"/>
                  <a:pt x="434" y="54"/>
                  <a:pt x="435" y="54"/>
                </a:cubicBezTo>
                <a:cubicBezTo>
                  <a:pt x="436" y="55"/>
                  <a:pt x="437" y="56"/>
                  <a:pt x="437" y="56"/>
                </a:cubicBezTo>
                <a:cubicBezTo>
                  <a:pt x="438" y="56"/>
                  <a:pt x="439" y="54"/>
                  <a:pt x="439" y="54"/>
                </a:cubicBezTo>
                <a:cubicBezTo>
                  <a:pt x="440" y="53"/>
                  <a:pt x="440" y="52"/>
                  <a:pt x="441" y="52"/>
                </a:cubicBezTo>
                <a:cubicBezTo>
                  <a:pt x="441" y="51"/>
                  <a:pt x="442" y="50"/>
                  <a:pt x="442" y="49"/>
                </a:cubicBezTo>
                <a:cubicBezTo>
                  <a:pt x="442" y="49"/>
                  <a:pt x="440" y="48"/>
                  <a:pt x="440" y="48"/>
                </a:cubicBezTo>
                <a:cubicBezTo>
                  <a:pt x="440" y="48"/>
                  <a:pt x="439" y="50"/>
                  <a:pt x="438" y="50"/>
                </a:cubicBezTo>
                <a:cubicBezTo>
                  <a:pt x="438" y="50"/>
                  <a:pt x="437" y="48"/>
                  <a:pt x="436" y="48"/>
                </a:cubicBezTo>
                <a:cubicBezTo>
                  <a:pt x="436" y="48"/>
                  <a:pt x="435" y="46"/>
                  <a:pt x="434" y="47"/>
                </a:cubicBezTo>
                <a:cubicBezTo>
                  <a:pt x="433" y="47"/>
                  <a:pt x="433" y="48"/>
                  <a:pt x="432" y="49"/>
                </a:cubicBezTo>
                <a:cubicBezTo>
                  <a:pt x="432" y="49"/>
                  <a:pt x="431" y="50"/>
                  <a:pt x="431" y="51"/>
                </a:cubicBezTo>
                <a:cubicBezTo>
                  <a:pt x="430" y="51"/>
                  <a:pt x="429" y="53"/>
                  <a:pt x="429" y="53"/>
                </a:cubicBezTo>
                <a:cubicBezTo>
                  <a:pt x="429" y="54"/>
                  <a:pt x="431" y="54"/>
                  <a:pt x="431" y="55"/>
                </a:cubicBezTo>
                <a:cubicBezTo>
                  <a:pt x="432" y="54"/>
                  <a:pt x="432" y="53"/>
                  <a:pt x="433" y="53"/>
                </a:cubicBezTo>
                <a:close/>
                <a:moveTo>
                  <a:pt x="464" y="31"/>
                </a:moveTo>
                <a:cubicBezTo>
                  <a:pt x="464" y="30"/>
                  <a:pt x="466" y="32"/>
                  <a:pt x="466" y="32"/>
                </a:cubicBezTo>
                <a:cubicBezTo>
                  <a:pt x="466" y="32"/>
                  <a:pt x="468" y="30"/>
                  <a:pt x="468" y="30"/>
                </a:cubicBezTo>
                <a:cubicBezTo>
                  <a:pt x="468" y="30"/>
                  <a:pt x="466" y="28"/>
                  <a:pt x="466" y="28"/>
                </a:cubicBezTo>
                <a:cubicBezTo>
                  <a:pt x="465" y="28"/>
                  <a:pt x="463" y="27"/>
                  <a:pt x="463" y="27"/>
                </a:cubicBezTo>
                <a:cubicBezTo>
                  <a:pt x="463" y="26"/>
                  <a:pt x="465" y="25"/>
                  <a:pt x="465" y="24"/>
                </a:cubicBezTo>
                <a:cubicBezTo>
                  <a:pt x="465" y="24"/>
                  <a:pt x="466" y="23"/>
                  <a:pt x="467" y="22"/>
                </a:cubicBezTo>
                <a:cubicBezTo>
                  <a:pt x="467" y="22"/>
                  <a:pt x="469" y="20"/>
                  <a:pt x="468" y="20"/>
                </a:cubicBezTo>
                <a:cubicBezTo>
                  <a:pt x="468" y="19"/>
                  <a:pt x="467" y="19"/>
                  <a:pt x="466" y="18"/>
                </a:cubicBezTo>
                <a:cubicBezTo>
                  <a:pt x="466" y="18"/>
                  <a:pt x="465" y="20"/>
                  <a:pt x="465" y="20"/>
                </a:cubicBezTo>
                <a:cubicBezTo>
                  <a:pt x="464" y="21"/>
                  <a:pt x="463" y="19"/>
                  <a:pt x="462" y="19"/>
                </a:cubicBezTo>
                <a:cubicBezTo>
                  <a:pt x="462" y="19"/>
                  <a:pt x="461" y="20"/>
                  <a:pt x="461" y="21"/>
                </a:cubicBezTo>
                <a:cubicBezTo>
                  <a:pt x="461" y="21"/>
                  <a:pt x="463" y="22"/>
                  <a:pt x="463" y="23"/>
                </a:cubicBezTo>
                <a:cubicBezTo>
                  <a:pt x="463" y="23"/>
                  <a:pt x="461" y="24"/>
                  <a:pt x="461" y="25"/>
                </a:cubicBezTo>
                <a:cubicBezTo>
                  <a:pt x="461" y="25"/>
                  <a:pt x="463" y="26"/>
                  <a:pt x="463" y="27"/>
                </a:cubicBezTo>
                <a:cubicBezTo>
                  <a:pt x="463" y="27"/>
                  <a:pt x="462" y="28"/>
                  <a:pt x="462" y="29"/>
                </a:cubicBezTo>
                <a:cubicBezTo>
                  <a:pt x="462" y="29"/>
                  <a:pt x="460" y="30"/>
                  <a:pt x="460" y="31"/>
                </a:cubicBezTo>
                <a:cubicBezTo>
                  <a:pt x="460" y="32"/>
                  <a:pt x="462" y="32"/>
                  <a:pt x="462" y="33"/>
                </a:cubicBezTo>
                <a:cubicBezTo>
                  <a:pt x="463" y="32"/>
                  <a:pt x="463" y="31"/>
                  <a:pt x="464" y="31"/>
                </a:cubicBezTo>
                <a:close/>
                <a:moveTo>
                  <a:pt x="483" y="38"/>
                </a:moveTo>
                <a:cubicBezTo>
                  <a:pt x="483" y="38"/>
                  <a:pt x="485" y="40"/>
                  <a:pt x="485" y="40"/>
                </a:cubicBezTo>
                <a:cubicBezTo>
                  <a:pt x="485" y="39"/>
                  <a:pt x="487" y="38"/>
                  <a:pt x="487" y="37"/>
                </a:cubicBezTo>
                <a:cubicBezTo>
                  <a:pt x="487" y="37"/>
                  <a:pt x="485" y="36"/>
                  <a:pt x="485" y="36"/>
                </a:cubicBezTo>
                <a:cubicBezTo>
                  <a:pt x="484" y="36"/>
                  <a:pt x="483" y="34"/>
                  <a:pt x="482" y="34"/>
                </a:cubicBezTo>
                <a:cubicBezTo>
                  <a:pt x="482" y="34"/>
                  <a:pt x="481" y="36"/>
                  <a:pt x="481" y="36"/>
                </a:cubicBezTo>
                <a:cubicBezTo>
                  <a:pt x="480" y="37"/>
                  <a:pt x="479" y="38"/>
                  <a:pt x="479" y="39"/>
                </a:cubicBezTo>
                <a:cubicBezTo>
                  <a:pt x="479" y="39"/>
                  <a:pt x="481" y="40"/>
                  <a:pt x="481" y="40"/>
                </a:cubicBezTo>
                <a:cubicBezTo>
                  <a:pt x="482" y="40"/>
                  <a:pt x="482" y="38"/>
                  <a:pt x="483" y="38"/>
                </a:cubicBezTo>
                <a:close/>
                <a:moveTo>
                  <a:pt x="498" y="32"/>
                </a:moveTo>
                <a:cubicBezTo>
                  <a:pt x="499" y="32"/>
                  <a:pt x="500" y="34"/>
                  <a:pt x="500" y="34"/>
                </a:cubicBezTo>
                <a:cubicBezTo>
                  <a:pt x="501" y="34"/>
                  <a:pt x="502" y="32"/>
                  <a:pt x="502" y="31"/>
                </a:cubicBezTo>
                <a:cubicBezTo>
                  <a:pt x="502" y="31"/>
                  <a:pt x="500" y="30"/>
                  <a:pt x="500" y="30"/>
                </a:cubicBezTo>
                <a:cubicBezTo>
                  <a:pt x="500" y="29"/>
                  <a:pt x="501" y="28"/>
                  <a:pt x="502" y="27"/>
                </a:cubicBezTo>
                <a:cubicBezTo>
                  <a:pt x="501" y="27"/>
                  <a:pt x="500" y="26"/>
                  <a:pt x="499" y="26"/>
                </a:cubicBezTo>
                <a:cubicBezTo>
                  <a:pt x="499" y="26"/>
                  <a:pt x="498" y="28"/>
                  <a:pt x="498" y="28"/>
                </a:cubicBezTo>
                <a:cubicBezTo>
                  <a:pt x="497" y="29"/>
                  <a:pt x="496" y="29"/>
                  <a:pt x="496" y="30"/>
                </a:cubicBezTo>
                <a:cubicBezTo>
                  <a:pt x="496" y="31"/>
                  <a:pt x="494" y="32"/>
                  <a:pt x="494" y="32"/>
                </a:cubicBezTo>
                <a:cubicBezTo>
                  <a:pt x="494" y="33"/>
                  <a:pt x="496" y="34"/>
                  <a:pt x="496" y="34"/>
                </a:cubicBezTo>
                <a:cubicBezTo>
                  <a:pt x="497" y="34"/>
                  <a:pt x="497" y="32"/>
                  <a:pt x="498" y="32"/>
                </a:cubicBezTo>
                <a:close/>
                <a:moveTo>
                  <a:pt x="527" y="36"/>
                </a:moveTo>
                <a:cubicBezTo>
                  <a:pt x="526" y="36"/>
                  <a:pt x="525" y="34"/>
                  <a:pt x="525" y="34"/>
                </a:cubicBezTo>
                <a:cubicBezTo>
                  <a:pt x="524" y="34"/>
                  <a:pt x="523" y="36"/>
                  <a:pt x="523" y="37"/>
                </a:cubicBezTo>
                <a:cubicBezTo>
                  <a:pt x="523" y="37"/>
                  <a:pt x="525" y="38"/>
                  <a:pt x="525" y="38"/>
                </a:cubicBezTo>
                <a:cubicBezTo>
                  <a:pt x="525" y="39"/>
                  <a:pt x="527" y="40"/>
                  <a:pt x="527" y="40"/>
                </a:cubicBezTo>
                <a:cubicBezTo>
                  <a:pt x="528" y="40"/>
                  <a:pt x="529" y="38"/>
                  <a:pt x="529" y="38"/>
                </a:cubicBezTo>
                <a:cubicBezTo>
                  <a:pt x="530" y="37"/>
                  <a:pt x="530" y="36"/>
                  <a:pt x="531" y="36"/>
                </a:cubicBezTo>
                <a:cubicBezTo>
                  <a:pt x="530" y="35"/>
                  <a:pt x="529" y="35"/>
                  <a:pt x="528" y="34"/>
                </a:cubicBezTo>
                <a:cubicBezTo>
                  <a:pt x="528" y="34"/>
                  <a:pt x="530" y="32"/>
                  <a:pt x="530" y="32"/>
                </a:cubicBezTo>
                <a:cubicBezTo>
                  <a:pt x="530" y="31"/>
                  <a:pt x="528" y="30"/>
                  <a:pt x="528" y="30"/>
                </a:cubicBezTo>
                <a:cubicBezTo>
                  <a:pt x="528" y="30"/>
                  <a:pt x="526" y="32"/>
                  <a:pt x="526" y="32"/>
                </a:cubicBezTo>
                <a:cubicBezTo>
                  <a:pt x="526" y="33"/>
                  <a:pt x="528" y="33"/>
                  <a:pt x="528" y="34"/>
                </a:cubicBezTo>
                <a:cubicBezTo>
                  <a:pt x="528" y="34"/>
                  <a:pt x="527" y="36"/>
                  <a:pt x="527" y="36"/>
                </a:cubicBezTo>
                <a:close/>
                <a:moveTo>
                  <a:pt x="567" y="49"/>
                </a:moveTo>
                <a:cubicBezTo>
                  <a:pt x="567" y="49"/>
                  <a:pt x="568" y="47"/>
                  <a:pt x="568" y="47"/>
                </a:cubicBezTo>
                <a:cubicBezTo>
                  <a:pt x="569" y="46"/>
                  <a:pt x="569" y="45"/>
                  <a:pt x="570" y="44"/>
                </a:cubicBezTo>
                <a:cubicBezTo>
                  <a:pt x="571" y="43"/>
                  <a:pt x="572" y="41"/>
                  <a:pt x="573" y="40"/>
                </a:cubicBezTo>
                <a:cubicBezTo>
                  <a:pt x="573" y="40"/>
                  <a:pt x="572" y="38"/>
                  <a:pt x="571" y="38"/>
                </a:cubicBezTo>
                <a:cubicBezTo>
                  <a:pt x="571" y="38"/>
                  <a:pt x="570" y="40"/>
                  <a:pt x="569" y="40"/>
                </a:cubicBezTo>
                <a:cubicBezTo>
                  <a:pt x="569" y="41"/>
                  <a:pt x="568" y="42"/>
                  <a:pt x="568" y="43"/>
                </a:cubicBezTo>
                <a:cubicBezTo>
                  <a:pt x="567" y="44"/>
                  <a:pt x="565" y="46"/>
                  <a:pt x="564" y="47"/>
                </a:cubicBezTo>
                <a:cubicBezTo>
                  <a:pt x="565" y="47"/>
                  <a:pt x="566" y="49"/>
                  <a:pt x="567" y="49"/>
                </a:cubicBezTo>
                <a:close/>
                <a:moveTo>
                  <a:pt x="614" y="28"/>
                </a:moveTo>
                <a:cubicBezTo>
                  <a:pt x="614" y="28"/>
                  <a:pt x="615" y="26"/>
                  <a:pt x="616" y="26"/>
                </a:cubicBezTo>
                <a:cubicBezTo>
                  <a:pt x="616" y="26"/>
                  <a:pt x="618" y="28"/>
                  <a:pt x="618" y="28"/>
                </a:cubicBezTo>
                <a:cubicBezTo>
                  <a:pt x="618" y="28"/>
                  <a:pt x="620" y="30"/>
                  <a:pt x="620" y="30"/>
                </a:cubicBezTo>
                <a:cubicBezTo>
                  <a:pt x="620" y="30"/>
                  <a:pt x="622" y="28"/>
                  <a:pt x="622" y="27"/>
                </a:cubicBezTo>
                <a:cubicBezTo>
                  <a:pt x="622" y="27"/>
                  <a:pt x="620" y="26"/>
                  <a:pt x="619" y="26"/>
                </a:cubicBezTo>
                <a:cubicBezTo>
                  <a:pt x="619" y="25"/>
                  <a:pt x="621" y="24"/>
                  <a:pt x="621" y="23"/>
                </a:cubicBezTo>
                <a:cubicBezTo>
                  <a:pt x="621" y="23"/>
                  <a:pt x="620" y="22"/>
                  <a:pt x="619" y="22"/>
                </a:cubicBezTo>
                <a:cubicBezTo>
                  <a:pt x="618" y="22"/>
                  <a:pt x="618" y="24"/>
                  <a:pt x="617" y="24"/>
                </a:cubicBezTo>
                <a:cubicBezTo>
                  <a:pt x="617" y="24"/>
                  <a:pt x="616" y="22"/>
                  <a:pt x="615" y="22"/>
                </a:cubicBezTo>
                <a:cubicBezTo>
                  <a:pt x="615" y="22"/>
                  <a:pt x="614" y="24"/>
                  <a:pt x="613" y="24"/>
                </a:cubicBezTo>
                <a:cubicBezTo>
                  <a:pt x="613" y="25"/>
                  <a:pt x="612" y="26"/>
                  <a:pt x="612" y="27"/>
                </a:cubicBezTo>
                <a:cubicBezTo>
                  <a:pt x="611" y="27"/>
                  <a:pt x="610" y="28"/>
                  <a:pt x="610" y="29"/>
                </a:cubicBezTo>
                <a:cubicBezTo>
                  <a:pt x="610" y="30"/>
                  <a:pt x="612" y="30"/>
                  <a:pt x="612" y="31"/>
                </a:cubicBezTo>
                <a:cubicBezTo>
                  <a:pt x="613" y="30"/>
                  <a:pt x="613" y="29"/>
                  <a:pt x="614" y="28"/>
                </a:cubicBezTo>
                <a:close/>
                <a:moveTo>
                  <a:pt x="628" y="29"/>
                </a:moveTo>
                <a:cubicBezTo>
                  <a:pt x="629" y="27"/>
                  <a:pt x="630" y="26"/>
                  <a:pt x="631" y="24"/>
                </a:cubicBezTo>
                <a:cubicBezTo>
                  <a:pt x="631" y="24"/>
                  <a:pt x="630" y="22"/>
                  <a:pt x="629" y="22"/>
                </a:cubicBezTo>
                <a:cubicBezTo>
                  <a:pt x="629" y="22"/>
                  <a:pt x="628" y="24"/>
                  <a:pt x="627" y="25"/>
                </a:cubicBezTo>
                <a:cubicBezTo>
                  <a:pt x="627" y="25"/>
                  <a:pt x="626" y="26"/>
                  <a:pt x="626" y="27"/>
                </a:cubicBezTo>
                <a:cubicBezTo>
                  <a:pt x="625" y="27"/>
                  <a:pt x="624" y="29"/>
                  <a:pt x="624" y="29"/>
                </a:cubicBezTo>
                <a:cubicBezTo>
                  <a:pt x="624" y="30"/>
                  <a:pt x="626" y="30"/>
                  <a:pt x="626" y="31"/>
                </a:cubicBezTo>
                <a:cubicBezTo>
                  <a:pt x="627" y="30"/>
                  <a:pt x="627" y="29"/>
                  <a:pt x="628" y="29"/>
                </a:cubicBezTo>
                <a:close/>
                <a:moveTo>
                  <a:pt x="650" y="32"/>
                </a:moveTo>
                <a:cubicBezTo>
                  <a:pt x="651" y="32"/>
                  <a:pt x="652" y="33"/>
                  <a:pt x="653" y="33"/>
                </a:cubicBezTo>
                <a:cubicBezTo>
                  <a:pt x="653" y="33"/>
                  <a:pt x="654" y="31"/>
                  <a:pt x="654" y="31"/>
                </a:cubicBezTo>
                <a:cubicBezTo>
                  <a:pt x="655" y="31"/>
                  <a:pt x="655" y="29"/>
                  <a:pt x="656" y="29"/>
                </a:cubicBezTo>
                <a:cubicBezTo>
                  <a:pt x="656" y="29"/>
                  <a:pt x="658" y="31"/>
                  <a:pt x="658" y="30"/>
                </a:cubicBezTo>
                <a:cubicBezTo>
                  <a:pt x="659" y="30"/>
                  <a:pt x="660" y="29"/>
                  <a:pt x="660" y="28"/>
                </a:cubicBezTo>
                <a:cubicBezTo>
                  <a:pt x="660" y="28"/>
                  <a:pt x="662" y="26"/>
                  <a:pt x="662" y="26"/>
                </a:cubicBezTo>
                <a:cubicBezTo>
                  <a:pt x="662" y="25"/>
                  <a:pt x="660" y="25"/>
                  <a:pt x="659" y="24"/>
                </a:cubicBezTo>
                <a:cubicBezTo>
                  <a:pt x="659" y="25"/>
                  <a:pt x="658" y="26"/>
                  <a:pt x="658" y="27"/>
                </a:cubicBezTo>
                <a:cubicBezTo>
                  <a:pt x="657" y="27"/>
                  <a:pt x="656" y="25"/>
                  <a:pt x="655" y="25"/>
                </a:cubicBezTo>
                <a:cubicBezTo>
                  <a:pt x="655" y="25"/>
                  <a:pt x="653" y="23"/>
                  <a:pt x="653" y="23"/>
                </a:cubicBezTo>
                <a:cubicBezTo>
                  <a:pt x="653" y="23"/>
                  <a:pt x="652" y="25"/>
                  <a:pt x="652" y="25"/>
                </a:cubicBezTo>
                <a:cubicBezTo>
                  <a:pt x="651" y="26"/>
                  <a:pt x="650" y="27"/>
                  <a:pt x="650" y="28"/>
                </a:cubicBezTo>
                <a:cubicBezTo>
                  <a:pt x="649" y="28"/>
                  <a:pt x="649" y="29"/>
                  <a:pt x="648" y="30"/>
                </a:cubicBezTo>
                <a:cubicBezTo>
                  <a:pt x="649" y="30"/>
                  <a:pt x="650" y="31"/>
                  <a:pt x="650" y="32"/>
                </a:cubicBezTo>
                <a:close/>
                <a:moveTo>
                  <a:pt x="695" y="38"/>
                </a:moveTo>
                <a:cubicBezTo>
                  <a:pt x="696" y="37"/>
                  <a:pt x="696" y="36"/>
                  <a:pt x="697" y="35"/>
                </a:cubicBezTo>
                <a:cubicBezTo>
                  <a:pt x="697" y="35"/>
                  <a:pt x="699" y="34"/>
                  <a:pt x="699" y="33"/>
                </a:cubicBezTo>
                <a:cubicBezTo>
                  <a:pt x="699" y="33"/>
                  <a:pt x="697" y="32"/>
                  <a:pt x="696" y="31"/>
                </a:cubicBezTo>
                <a:cubicBezTo>
                  <a:pt x="696" y="31"/>
                  <a:pt x="698" y="30"/>
                  <a:pt x="698" y="29"/>
                </a:cubicBezTo>
                <a:cubicBezTo>
                  <a:pt x="698" y="29"/>
                  <a:pt x="696" y="27"/>
                  <a:pt x="696" y="27"/>
                </a:cubicBezTo>
                <a:cubicBezTo>
                  <a:pt x="695" y="28"/>
                  <a:pt x="694" y="29"/>
                  <a:pt x="694" y="30"/>
                </a:cubicBezTo>
                <a:cubicBezTo>
                  <a:pt x="694" y="30"/>
                  <a:pt x="693" y="31"/>
                  <a:pt x="692" y="32"/>
                </a:cubicBezTo>
                <a:cubicBezTo>
                  <a:pt x="693" y="33"/>
                  <a:pt x="695" y="33"/>
                  <a:pt x="695" y="34"/>
                </a:cubicBezTo>
                <a:cubicBezTo>
                  <a:pt x="695" y="34"/>
                  <a:pt x="693" y="35"/>
                  <a:pt x="693" y="36"/>
                </a:cubicBezTo>
                <a:cubicBezTo>
                  <a:pt x="694" y="36"/>
                  <a:pt x="695" y="38"/>
                  <a:pt x="695" y="38"/>
                </a:cubicBezTo>
                <a:close/>
                <a:moveTo>
                  <a:pt x="720" y="28"/>
                </a:moveTo>
                <a:cubicBezTo>
                  <a:pt x="721" y="27"/>
                  <a:pt x="721" y="27"/>
                  <a:pt x="722" y="26"/>
                </a:cubicBezTo>
                <a:cubicBezTo>
                  <a:pt x="720" y="25"/>
                  <a:pt x="719" y="24"/>
                  <a:pt x="717" y="23"/>
                </a:cubicBezTo>
                <a:cubicBezTo>
                  <a:pt x="717" y="23"/>
                  <a:pt x="716" y="24"/>
                  <a:pt x="716" y="25"/>
                </a:cubicBezTo>
                <a:cubicBezTo>
                  <a:pt x="715" y="25"/>
                  <a:pt x="718" y="26"/>
                  <a:pt x="718" y="26"/>
                </a:cubicBezTo>
                <a:cubicBezTo>
                  <a:pt x="718" y="27"/>
                  <a:pt x="716" y="28"/>
                  <a:pt x="716" y="29"/>
                </a:cubicBezTo>
                <a:cubicBezTo>
                  <a:pt x="716" y="29"/>
                  <a:pt x="714" y="30"/>
                  <a:pt x="714" y="31"/>
                </a:cubicBezTo>
                <a:cubicBezTo>
                  <a:pt x="714" y="32"/>
                  <a:pt x="716" y="32"/>
                  <a:pt x="717" y="33"/>
                </a:cubicBezTo>
                <a:cubicBezTo>
                  <a:pt x="718" y="31"/>
                  <a:pt x="719" y="30"/>
                  <a:pt x="720" y="28"/>
                </a:cubicBezTo>
                <a:close/>
                <a:moveTo>
                  <a:pt x="736" y="44"/>
                </a:moveTo>
                <a:cubicBezTo>
                  <a:pt x="737" y="44"/>
                  <a:pt x="738" y="46"/>
                  <a:pt x="738" y="46"/>
                </a:cubicBezTo>
                <a:cubicBezTo>
                  <a:pt x="739" y="46"/>
                  <a:pt x="739" y="44"/>
                  <a:pt x="740" y="44"/>
                </a:cubicBezTo>
                <a:cubicBezTo>
                  <a:pt x="741" y="43"/>
                  <a:pt x="741" y="42"/>
                  <a:pt x="742" y="41"/>
                </a:cubicBezTo>
                <a:cubicBezTo>
                  <a:pt x="742" y="41"/>
                  <a:pt x="743" y="43"/>
                  <a:pt x="744" y="43"/>
                </a:cubicBezTo>
                <a:cubicBezTo>
                  <a:pt x="745" y="43"/>
                  <a:pt x="745" y="41"/>
                  <a:pt x="746" y="41"/>
                </a:cubicBezTo>
                <a:cubicBezTo>
                  <a:pt x="746" y="40"/>
                  <a:pt x="748" y="39"/>
                  <a:pt x="747" y="39"/>
                </a:cubicBezTo>
                <a:cubicBezTo>
                  <a:pt x="747" y="38"/>
                  <a:pt x="745" y="37"/>
                  <a:pt x="745" y="37"/>
                </a:cubicBezTo>
                <a:cubicBezTo>
                  <a:pt x="745" y="37"/>
                  <a:pt x="744" y="39"/>
                  <a:pt x="744" y="39"/>
                </a:cubicBezTo>
                <a:cubicBezTo>
                  <a:pt x="743" y="39"/>
                  <a:pt x="742" y="37"/>
                  <a:pt x="741" y="37"/>
                </a:cubicBezTo>
                <a:cubicBezTo>
                  <a:pt x="741" y="37"/>
                  <a:pt x="740" y="39"/>
                  <a:pt x="740" y="40"/>
                </a:cubicBezTo>
                <a:cubicBezTo>
                  <a:pt x="739" y="40"/>
                  <a:pt x="739" y="42"/>
                  <a:pt x="738" y="42"/>
                </a:cubicBezTo>
                <a:cubicBezTo>
                  <a:pt x="737" y="42"/>
                  <a:pt x="736" y="40"/>
                  <a:pt x="736" y="40"/>
                </a:cubicBezTo>
                <a:cubicBezTo>
                  <a:pt x="735" y="40"/>
                  <a:pt x="735" y="42"/>
                  <a:pt x="734" y="42"/>
                </a:cubicBezTo>
                <a:cubicBezTo>
                  <a:pt x="735" y="43"/>
                  <a:pt x="735" y="44"/>
                  <a:pt x="736" y="44"/>
                </a:cubicBezTo>
                <a:close/>
                <a:moveTo>
                  <a:pt x="758" y="43"/>
                </a:moveTo>
                <a:cubicBezTo>
                  <a:pt x="758" y="43"/>
                  <a:pt x="760" y="41"/>
                  <a:pt x="760" y="41"/>
                </a:cubicBezTo>
                <a:cubicBezTo>
                  <a:pt x="760" y="40"/>
                  <a:pt x="761" y="39"/>
                  <a:pt x="761" y="39"/>
                </a:cubicBezTo>
                <a:cubicBezTo>
                  <a:pt x="762" y="38"/>
                  <a:pt x="763" y="37"/>
                  <a:pt x="763" y="36"/>
                </a:cubicBezTo>
                <a:cubicBezTo>
                  <a:pt x="763" y="36"/>
                  <a:pt x="761" y="35"/>
                  <a:pt x="761" y="35"/>
                </a:cubicBezTo>
                <a:cubicBezTo>
                  <a:pt x="761" y="34"/>
                  <a:pt x="762" y="33"/>
                  <a:pt x="763" y="32"/>
                </a:cubicBezTo>
                <a:cubicBezTo>
                  <a:pt x="763" y="32"/>
                  <a:pt x="765" y="34"/>
                  <a:pt x="765" y="34"/>
                </a:cubicBezTo>
                <a:cubicBezTo>
                  <a:pt x="765" y="34"/>
                  <a:pt x="766" y="32"/>
                  <a:pt x="767" y="32"/>
                </a:cubicBezTo>
                <a:cubicBezTo>
                  <a:pt x="767" y="31"/>
                  <a:pt x="768" y="30"/>
                  <a:pt x="768" y="30"/>
                </a:cubicBezTo>
                <a:cubicBezTo>
                  <a:pt x="767" y="29"/>
                  <a:pt x="765" y="27"/>
                  <a:pt x="764" y="26"/>
                </a:cubicBezTo>
                <a:cubicBezTo>
                  <a:pt x="763" y="27"/>
                  <a:pt x="763" y="28"/>
                  <a:pt x="762" y="29"/>
                </a:cubicBezTo>
                <a:cubicBezTo>
                  <a:pt x="762" y="29"/>
                  <a:pt x="760" y="27"/>
                  <a:pt x="760" y="27"/>
                </a:cubicBezTo>
                <a:cubicBezTo>
                  <a:pt x="760" y="27"/>
                  <a:pt x="758" y="29"/>
                  <a:pt x="758" y="29"/>
                </a:cubicBezTo>
                <a:cubicBezTo>
                  <a:pt x="758" y="29"/>
                  <a:pt x="761" y="30"/>
                  <a:pt x="760" y="31"/>
                </a:cubicBezTo>
                <a:cubicBezTo>
                  <a:pt x="760" y="31"/>
                  <a:pt x="759" y="32"/>
                  <a:pt x="759" y="33"/>
                </a:cubicBezTo>
                <a:cubicBezTo>
                  <a:pt x="759" y="33"/>
                  <a:pt x="761" y="34"/>
                  <a:pt x="761" y="35"/>
                </a:cubicBezTo>
                <a:cubicBezTo>
                  <a:pt x="761" y="35"/>
                  <a:pt x="760" y="36"/>
                  <a:pt x="759" y="37"/>
                </a:cubicBezTo>
                <a:cubicBezTo>
                  <a:pt x="759" y="37"/>
                  <a:pt x="758" y="39"/>
                  <a:pt x="758" y="39"/>
                </a:cubicBezTo>
                <a:cubicBezTo>
                  <a:pt x="757" y="40"/>
                  <a:pt x="756" y="41"/>
                  <a:pt x="756" y="41"/>
                </a:cubicBezTo>
                <a:cubicBezTo>
                  <a:pt x="757" y="42"/>
                  <a:pt x="757" y="43"/>
                  <a:pt x="758" y="43"/>
                </a:cubicBezTo>
                <a:close/>
                <a:moveTo>
                  <a:pt x="750" y="30"/>
                </a:moveTo>
                <a:cubicBezTo>
                  <a:pt x="750" y="30"/>
                  <a:pt x="752" y="28"/>
                  <a:pt x="752" y="28"/>
                </a:cubicBezTo>
                <a:cubicBezTo>
                  <a:pt x="752" y="28"/>
                  <a:pt x="750" y="26"/>
                  <a:pt x="750" y="26"/>
                </a:cubicBezTo>
                <a:cubicBezTo>
                  <a:pt x="749" y="26"/>
                  <a:pt x="749" y="28"/>
                  <a:pt x="748" y="28"/>
                </a:cubicBezTo>
                <a:cubicBezTo>
                  <a:pt x="748" y="29"/>
                  <a:pt x="746" y="30"/>
                  <a:pt x="746" y="31"/>
                </a:cubicBezTo>
                <a:cubicBezTo>
                  <a:pt x="746" y="31"/>
                  <a:pt x="748" y="32"/>
                  <a:pt x="749" y="32"/>
                </a:cubicBezTo>
                <a:cubicBezTo>
                  <a:pt x="749" y="33"/>
                  <a:pt x="751" y="34"/>
                  <a:pt x="751" y="34"/>
                </a:cubicBezTo>
                <a:cubicBezTo>
                  <a:pt x="752" y="34"/>
                  <a:pt x="752" y="32"/>
                  <a:pt x="753" y="32"/>
                </a:cubicBezTo>
                <a:cubicBezTo>
                  <a:pt x="752" y="31"/>
                  <a:pt x="750" y="31"/>
                  <a:pt x="750" y="30"/>
                </a:cubicBezTo>
                <a:close/>
                <a:moveTo>
                  <a:pt x="787" y="37"/>
                </a:moveTo>
                <a:cubicBezTo>
                  <a:pt x="787" y="37"/>
                  <a:pt x="789" y="36"/>
                  <a:pt x="789" y="35"/>
                </a:cubicBezTo>
                <a:cubicBezTo>
                  <a:pt x="789" y="35"/>
                  <a:pt x="787" y="34"/>
                  <a:pt x="787" y="33"/>
                </a:cubicBezTo>
                <a:cubicBezTo>
                  <a:pt x="787" y="33"/>
                  <a:pt x="788" y="32"/>
                  <a:pt x="789" y="31"/>
                </a:cubicBezTo>
                <a:cubicBezTo>
                  <a:pt x="789" y="31"/>
                  <a:pt x="790" y="29"/>
                  <a:pt x="790" y="29"/>
                </a:cubicBezTo>
                <a:cubicBezTo>
                  <a:pt x="790" y="28"/>
                  <a:pt x="788" y="27"/>
                  <a:pt x="788" y="27"/>
                </a:cubicBezTo>
                <a:cubicBezTo>
                  <a:pt x="787" y="27"/>
                  <a:pt x="786" y="26"/>
                  <a:pt x="786" y="25"/>
                </a:cubicBezTo>
                <a:cubicBezTo>
                  <a:pt x="785" y="25"/>
                  <a:pt x="784" y="27"/>
                  <a:pt x="784" y="28"/>
                </a:cubicBezTo>
                <a:cubicBezTo>
                  <a:pt x="784" y="28"/>
                  <a:pt x="782" y="26"/>
                  <a:pt x="782" y="26"/>
                </a:cubicBezTo>
                <a:cubicBezTo>
                  <a:pt x="781" y="26"/>
                  <a:pt x="781" y="28"/>
                  <a:pt x="780" y="28"/>
                </a:cubicBezTo>
                <a:cubicBezTo>
                  <a:pt x="780" y="29"/>
                  <a:pt x="778" y="30"/>
                  <a:pt x="778" y="30"/>
                </a:cubicBezTo>
                <a:cubicBezTo>
                  <a:pt x="778" y="31"/>
                  <a:pt x="780" y="32"/>
                  <a:pt x="781" y="32"/>
                </a:cubicBezTo>
                <a:cubicBezTo>
                  <a:pt x="781" y="32"/>
                  <a:pt x="782" y="30"/>
                  <a:pt x="782" y="30"/>
                </a:cubicBezTo>
                <a:cubicBezTo>
                  <a:pt x="783" y="30"/>
                  <a:pt x="784" y="31"/>
                  <a:pt x="785" y="32"/>
                </a:cubicBezTo>
                <a:cubicBezTo>
                  <a:pt x="785" y="32"/>
                  <a:pt x="786" y="33"/>
                  <a:pt x="787" y="33"/>
                </a:cubicBezTo>
                <a:cubicBezTo>
                  <a:pt x="786" y="34"/>
                  <a:pt x="786" y="35"/>
                  <a:pt x="785" y="35"/>
                </a:cubicBezTo>
                <a:cubicBezTo>
                  <a:pt x="785" y="36"/>
                  <a:pt x="783" y="37"/>
                  <a:pt x="783" y="38"/>
                </a:cubicBezTo>
                <a:cubicBezTo>
                  <a:pt x="783" y="38"/>
                  <a:pt x="785" y="39"/>
                  <a:pt x="786" y="39"/>
                </a:cubicBezTo>
                <a:cubicBezTo>
                  <a:pt x="786" y="39"/>
                  <a:pt x="787" y="38"/>
                  <a:pt x="787" y="37"/>
                </a:cubicBezTo>
                <a:close/>
                <a:moveTo>
                  <a:pt x="772" y="25"/>
                </a:moveTo>
                <a:cubicBezTo>
                  <a:pt x="772" y="25"/>
                  <a:pt x="773" y="23"/>
                  <a:pt x="773" y="23"/>
                </a:cubicBezTo>
                <a:cubicBezTo>
                  <a:pt x="774" y="23"/>
                  <a:pt x="775" y="21"/>
                  <a:pt x="775" y="21"/>
                </a:cubicBezTo>
                <a:cubicBezTo>
                  <a:pt x="776" y="19"/>
                  <a:pt x="777" y="18"/>
                  <a:pt x="779" y="16"/>
                </a:cubicBezTo>
                <a:cubicBezTo>
                  <a:pt x="778" y="16"/>
                  <a:pt x="777" y="15"/>
                  <a:pt x="776" y="15"/>
                </a:cubicBezTo>
                <a:cubicBezTo>
                  <a:pt x="776" y="15"/>
                  <a:pt x="775" y="17"/>
                  <a:pt x="775" y="17"/>
                </a:cubicBezTo>
                <a:cubicBezTo>
                  <a:pt x="774" y="17"/>
                  <a:pt x="773" y="18"/>
                  <a:pt x="773" y="19"/>
                </a:cubicBezTo>
                <a:cubicBezTo>
                  <a:pt x="772" y="21"/>
                  <a:pt x="771" y="22"/>
                  <a:pt x="769" y="24"/>
                </a:cubicBezTo>
                <a:cubicBezTo>
                  <a:pt x="770" y="24"/>
                  <a:pt x="771" y="25"/>
                  <a:pt x="772" y="25"/>
                </a:cubicBezTo>
                <a:close/>
                <a:moveTo>
                  <a:pt x="801" y="37"/>
                </a:moveTo>
                <a:cubicBezTo>
                  <a:pt x="801" y="37"/>
                  <a:pt x="804" y="39"/>
                  <a:pt x="804" y="39"/>
                </a:cubicBezTo>
                <a:cubicBezTo>
                  <a:pt x="804" y="39"/>
                  <a:pt x="805" y="37"/>
                  <a:pt x="805" y="37"/>
                </a:cubicBezTo>
                <a:cubicBezTo>
                  <a:pt x="805" y="36"/>
                  <a:pt x="807" y="35"/>
                  <a:pt x="807" y="35"/>
                </a:cubicBezTo>
                <a:cubicBezTo>
                  <a:pt x="807" y="34"/>
                  <a:pt x="805" y="33"/>
                  <a:pt x="805" y="33"/>
                </a:cubicBezTo>
                <a:cubicBezTo>
                  <a:pt x="805" y="32"/>
                  <a:pt x="806" y="31"/>
                  <a:pt x="806" y="31"/>
                </a:cubicBezTo>
                <a:cubicBezTo>
                  <a:pt x="807" y="30"/>
                  <a:pt x="808" y="29"/>
                  <a:pt x="808" y="28"/>
                </a:cubicBezTo>
                <a:cubicBezTo>
                  <a:pt x="809" y="28"/>
                  <a:pt x="809" y="26"/>
                  <a:pt x="810" y="26"/>
                </a:cubicBezTo>
                <a:cubicBezTo>
                  <a:pt x="810" y="26"/>
                  <a:pt x="812" y="28"/>
                  <a:pt x="812" y="28"/>
                </a:cubicBezTo>
                <a:cubicBezTo>
                  <a:pt x="813" y="28"/>
                  <a:pt x="813" y="26"/>
                  <a:pt x="814" y="26"/>
                </a:cubicBezTo>
                <a:cubicBezTo>
                  <a:pt x="814" y="25"/>
                  <a:pt x="816" y="27"/>
                  <a:pt x="816" y="27"/>
                </a:cubicBezTo>
                <a:cubicBezTo>
                  <a:pt x="816" y="27"/>
                  <a:pt x="818" y="25"/>
                  <a:pt x="818" y="25"/>
                </a:cubicBezTo>
                <a:cubicBezTo>
                  <a:pt x="818" y="25"/>
                  <a:pt x="820" y="23"/>
                  <a:pt x="819" y="23"/>
                </a:cubicBezTo>
                <a:cubicBezTo>
                  <a:pt x="819" y="22"/>
                  <a:pt x="817" y="22"/>
                  <a:pt x="817" y="21"/>
                </a:cubicBezTo>
                <a:cubicBezTo>
                  <a:pt x="817" y="21"/>
                  <a:pt x="816" y="23"/>
                  <a:pt x="816" y="23"/>
                </a:cubicBezTo>
                <a:cubicBezTo>
                  <a:pt x="815" y="23"/>
                  <a:pt x="814" y="22"/>
                  <a:pt x="813" y="22"/>
                </a:cubicBezTo>
                <a:cubicBezTo>
                  <a:pt x="813" y="22"/>
                  <a:pt x="812" y="24"/>
                  <a:pt x="812" y="24"/>
                </a:cubicBezTo>
                <a:cubicBezTo>
                  <a:pt x="811" y="24"/>
                  <a:pt x="810" y="22"/>
                  <a:pt x="809" y="22"/>
                </a:cubicBezTo>
                <a:cubicBezTo>
                  <a:pt x="809" y="22"/>
                  <a:pt x="808" y="24"/>
                  <a:pt x="808" y="24"/>
                </a:cubicBezTo>
                <a:cubicBezTo>
                  <a:pt x="807" y="25"/>
                  <a:pt x="806" y="26"/>
                  <a:pt x="806" y="27"/>
                </a:cubicBezTo>
                <a:cubicBezTo>
                  <a:pt x="805" y="27"/>
                  <a:pt x="805" y="28"/>
                  <a:pt x="804" y="29"/>
                </a:cubicBezTo>
                <a:cubicBezTo>
                  <a:pt x="804" y="29"/>
                  <a:pt x="803" y="31"/>
                  <a:pt x="803" y="31"/>
                </a:cubicBezTo>
                <a:cubicBezTo>
                  <a:pt x="802" y="31"/>
                  <a:pt x="801" y="29"/>
                  <a:pt x="800" y="29"/>
                </a:cubicBezTo>
                <a:cubicBezTo>
                  <a:pt x="800" y="29"/>
                  <a:pt x="799" y="31"/>
                  <a:pt x="799" y="32"/>
                </a:cubicBezTo>
                <a:cubicBezTo>
                  <a:pt x="799" y="32"/>
                  <a:pt x="801" y="33"/>
                  <a:pt x="801" y="33"/>
                </a:cubicBezTo>
                <a:cubicBezTo>
                  <a:pt x="802" y="34"/>
                  <a:pt x="802" y="35"/>
                  <a:pt x="803" y="35"/>
                </a:cubicBezTo>
                <a:cubicBezTo>
                  <a:pt x="803" y="36"/>
                  <a:pt x="801" y="37"/>
                  <a:pt x="801" y="37"/>
                </a:cubicBezTo>
                <a:close/>
                <a:moveTo>
                  <a:pt x="853" y="52"/>
                </a:moveTo>
                <a:cubicBezTo>
                  <a:pt x="853" y="52"/>
                  <a:pt x="852" y="51"/>
                  <a:pt x="851" y="51"/>
                </a:cubicBezTo>
                <a:cubicBezTo>
                  <a:pt x="851" y="50"/>
                  <a:pt x="849" y="49"/>
                  <a:pt x="849" y="49"/>
                </a:cubicBezTo>
                <a:cubicBezTo>
                  <a:pt x="849" y="49"/>
                  <a:pt x="848" y="51"/>
                  <a:pt x="847" y="51"/>
                </a:cubicBezTo>
                <a:cubicBezTo>
                  <a:pt x="847" y="51"/>
                  <a:pt x="846" y="53"/>
                  <a:pt x="846" y="53"/>
                </a:cubicBezTo>
                <a:cubicBezTo>
                  <a:pt x="846" y="54"/>
                  <a:pt x="847" y="55"/>
                  <a:pt x="848" y="55"/>
                </a:cubicBezTo>
                <a:cubicBezTo>
                  <a:pt x="848" y="55"/>
                  <a:pt x="850" y="57"/>
                  <a:pt x="850" y="57"/>
                </a:cubicBezTo>
                <a:cubicBezTo>
                  <a:pt x="850" y="57"/>
                  <a:pt x="852" y="55"/>
                  <a:pt x="852" y="55"/>
                </a:cubicBezTo>
                <a:cubicBezTo>
                  <a:pt x="852" y="54"/>
                  <a:pt x="853" y="53"/>
                  <a:pt x="853" y="52"/>
                </a:cubicBezTo>
                <a:close/>
                <a:moveTo>
                  <a:pt x="883" y="46"/>
                </a:moveTo>
                <a:cubicBezTo>
                  <a:pt x="883" y="46"/>
                  <a:pt x="884" y="45"/>
                  <a:pt x="884" y="44"/>
                </a:cubicBezTo>
                <a:cubicBezTo>
                  <a:pt x="884" y="44"/>
                  <a:pt x="886" y="43"/>
                  <a:pt x="886" y="42"/>
                </a:cubicBezTo>
                <a:cubicBezTo>
                  <a:pt x="886" y="41"/>
                  <a:pt x="884" y="41"/>
                  <a:pt x="884" y="40"/>
                </a:cubicBezTo>
                <a:cubicBezTo>
                  <a:pt x="883" y="40"/>
                  <a:pt x="883" y="42"/>
                  <a:pt x="882" y="42"/>
                </a:cubicBezTo>
                <a:cubicBezTo>
                  <a:pt x="882" y="43"/>
                  <a:pt x="880" y="41"/>
                  <a:pt x="880" y="41"/>
                </a:cubicBezTo>
                <a:cubicBezTo>
                  <a:pt x="880" y="41"/>
                  <a:pt x="878" y="43"/>
                  <a:pt x="878" y="43"/>
                </a:cubicBezTo>
                <a:cubicBezTo>
                  <a:pt x="878" y="44"/>
                  <a:pt x="880" y="44"/>
                  <a:pt x="881" y="45"/>
                </a:cubicBezTo>
                <a:cubicBezTo>
                  <a:pt x="880" y="45"/>
                  <a:pt x="879" y="46"/>
                  <a:pt x="879" y="47"/>
                </a:cubicBezTo>
                <a:cubicBezTo>
                  <a:pt x="879" y="47"/>
                  <a:pt x="881" y="48"/>
                  <a:pt x="881" y="49"/>
                </a:cubicBezTo>
                <a:cubicBezTo>
                  <a:pt x="881" y="49"/>
                  <a:pt x="883" y="50"/>
                  <a:pt x="883" y="50"/>
                </a:cubicBezTo>
                <a:cubicBezTo>
                  <a:pt x="884" y="50"/>
                  <a:pt x="884" y="48"/>
                  <a:pt x="885" y="48"/>
                </a:cubicBezTo>
                <a:cubicBezTo>
                  <a:pt x="885" y="47"/>
                  <a:pt x="883" y="47"/>
                  <a:pt x="883" y="46"/>
                </a:cubicBezTo>
                <a:close/>
                <a:moveTo>
                  <a:pt x="883" y="32"/>
                </a:moveTo>
                <a:cubicBezTo>
                  <a:pt x="883" y="32"/>
                  <a:pt x="884" y="31"/>
                  <a:pt x="885" y="30"/>
                </a:cubicBezTo>
                <a:cubicBezTo>
                  <a:pt x="884" y="30"/>
                  <a:pt x="883" y="29"/>
                  <a:pt x="882" y="28"/>
                </a:cubicBezTo>
                <a:cubicBezTo>
                  <a:pt x="882" y="28"/>
                  <a:pt x="880" y="27"/>
                  <a:pt x="880" y="27"/>
                </a:cubicBezTo>
                <a:cubicBezTo>
                  <a:pt x="880" y="26"/>
                  <a:pt x="882" y="25"/>
                  <a:pt x="882" y="25"/>
                </a:cubicBezTo>
                <a:cubicBezTo>
                  <a:pt x="881" y="24"/>
                  <a:pt x="880" y="23"/>
                  <a:pt x="880" y="23"/>
                </a:cubicBezTo>
                <a:cubicBezTo>
                  <a:pt x="879" y="23"/>
                  <a:pt x="878" y="25"/>
                  <a:pt x="878" y="25"/>
                </a:cubicBezTo>
                <a:cubicBezTo>
                  <a:pt x="878" y="25"/>
                  <a:pt x="876" y="27"/>
                  <a:pt x="876" y="27"/>
                </a:cubicBezTo>
                <a:cubicBezTo>
                  <a:pt x="876" y="28"/>
                  <a:pt x="878" y="28"/>
                  <a:pt x="878" y="29"/>
                </a:cubicBezTo>
                <a:cubicBezTo>
                  <a:pt x="878" y="30"/>
                  <a:pt x="877" y="30"/>
                  <a:pt x="877" y="31"/>
                </a:cubicBezTo>
                <a:cubicBezTo>
                  <a:pt x="877" y="32"/>
                  <a:pt x="879" y="33"/>
                  <a:pt x="879" y="33"/>
                </a:cubicBezTo>
                <a:cubicBezTo>
                  <a:pt x="880" y="33"/>
                  <a:pt x="880" y="34"/>
                  <a:pt x="881" y="35"/>
                </a:cubicBezTo>
                <a:cubicBezTo>
                  <a:pt x="882" y="34"/>
                  <a:pt x="882" y="33"/>
                  <a:pt x="883" y="32"/>
                </a:cubicBezTo>
                <a:close/>
                <a:moveTo>
                  <a:pt x="900" y="42"/>
                </a:moveTo>
                <a:cubicBezTo>
                  <a:pt x="901" y="42"/>
                  <a:pt x="901" y="40"/>
                  <a:pt x="902" y="40"/>
                </a:cubicBezTo>
                <a:cubicBezTo>
                  <a:pt x="902" y="39"/>
                  <a:pt x="904" y="38"/>
                  <a:pt x="904" y="38"/>
                </a:cubicBezTo>
                <a:cubicBezTo>
                  <a:pt x="904" y="38"/>
                  <a:pt x="902" y="36"/>
                  <a:pt x="901" y="36"/>
                </a:cubicBezTo>
                <a:cubicBezTo>
                  <a:pt x="901" y="36"/>
                  <a:pt x="900" y="38"/>
                  <a:pt x="900" y="38"/>
                </a:cubicBezTo>
                <a:cubicBezTo>
                  <a:pt x="899" y="39"/>
                  <a:pt x="899" y="40"/>
                  <a:pt x="898" y="40"/>
                </a:cubicBezTo>
                <a:cubicBezTo>
                  <a:pt x="898" y="41"/>
                  <a:pt x="896" y="39"/>
                  <a:pt x="896" y="39"/>
                </a:cubicBezTo>
                <a:cubicBezTo>
                  <a:pt x="896" y="39"/>
                  <a:pt x="894" y="41"/>
                  <a:pt x="894" y="41"/>
                </a:cubicBezTo>
                <a:cubicBezTo>
                  <a:pt x="894" y="41"/>
                  <a:pt x="896" y="43"/>
                  <a:pt x="896" y="43"/>
                </a:cubicBezTo>
                <a:cubicBezTo>
                  <a:pt x="897" y="43"/>
                  <a:pt x="897" y="41"/>
                  <a:pt x="898" y="40"/>
                </a:cubicBezTo>
                <a:cubicBezTo>
                  <a:pt x="898" y="40"/>
                  <a:pt x="900" y="42"/>
                  <a:pt x="900" y="42"/>
                </a:cubicBezTo>
                <a:close/>
                <a:moveTo>
                  <a:pt x="899" y="30"/>
                </a:moveTo>
                <a:cubicBezTo>
                  <a:pt x="900" y="31"/>
                  <a:pt x="902" y="33"/>
                  <a:pt x="903" y="34"/>
                </a:cubicBezTo>
                <a:cubicBezTo>
                  <a:pt x="904" y="33"/>
                  <a:pt x="904" y="32"/>
                  <a:pt x="905" y="31"/>
                </a:cubicBezTo>
                <a:cubicBezTo>
                  <a:pt x="905" y="31"/>
                  <a:pt x="906" y="33"/>
                  <a:pt x="907" y="33"/>
                </a:cubicBezTo>
                <a:cubicBezTo>
                  <a:pt x="907" y="32"/>
                  <a:pt x="909" y="32"/>
                  <a:pt x="909" y="31"/>
                </a:cubicBezTo>
                <a:cubicBezTo>
                  <a:pt x="909" y="30"/>
                  <a:pt x="907" y="30"/>
                  <a:pt x="906" y="29"/>
                </a:cubicBezTo>
                <a:cubicBezTo>
                  <a:pt x="906" y="29"/>
                  <a:pt x="908" y="28"/>
                  <a:pt x="908" y="27"/>
                </a:cubicBezTo>
                <a:cubicBezTo>
                  <a:pt x="907" y="26"/>
                  <a:pt x="905" y="25"/>
                  <a:pt x="904" y="24"/>
                </a:cubicBezTo>
                <a:cubicBezTo>
                  <a:pt x="903" y="25"/>
                  <a:pt x="901" y="27"/>
                  <a:pt x="900" y="28"/>
                </a:cubicBezTo>
                <a:cubicBezTo>
                  <a:pt x="900" y="29"/>
                  <a:pt x="899" y="30"/>
                  <a:pt x="899" y="30"/>
                </a:cubicBezTo>
                <a:close/>
                <a:moveTo>
                  <a:pt x="961" y="50"/>
                </a:moveTo>
                <a:cubicBezTo>
                  <a:pt x="962" y="48"/>
                  <a:pt x="964" y="47"/>
                  <a:pt x="965" y="45"/>
                </a:cubicBezTo>
                <a:cubicBezTo>
                  <a:pt x="964" y="45"/>
                  <a:pt x="963" y="44"/>
                  <a:pt x="963" y="44"/>
                </a:cubicBezTo>
                <a:cubicBezTo>
                  <a:pt x="962" y="44"/>
                  <a:pt x="961" y="46"/>
                  <a:pt x="961" y="46"/>
                </a:cubicBezTo>
                <a:cubicBezTo>
                  <a:pt x="960" y="46"/>
                  <a:pt x="960" y="48"/>
                  <a:pt x="959" y="48"/>
                </a:cubicBezTo>
                <a:cubicBezTo>
                  <a:pt x="959" y="49"/>
                  <a:pt x="957" y="50"/>
                  <a:pt x="957" y="50"/>
                </a:cubicBezTo>
                <a:cubicBezTo>
                  <a:pt x="957" y="51"/>
                  <a:pt x="959" y="52"/>
                  <a:pt x="960" y="52"/>
                </a:cubicBezTo>
                <a:cubicBezTo>
                  <a:pt x="960" y="51"/>
                  <a:pt x="961" y="51"/>
                  <a:pt x="961" y="50"/>
                </a:cubicBezTo>
                <a:close/>
                <a:moveTo>
                  <a:pt x="971" y="51"/>
                </a:moveTo>
                <a:cubicBezTo>
                  <a:pt x="972" y="51"/>
                  <a:pt x="973" y="52"/>
                  <a:pt x="974" y="52"/>
                </a:cubicBezTo>
                <a:cubicBezTo>
                  <a:pt x="974" y="52"/>
                  <a:pt x="975" y="51"/>
                  <a:pt x="975" y="50"/>
                </a:cubicBezTo>
                <a:cubicBezTo>
                  <a:pt x="976" y="49"/>
                  <a:pt x="976" y="48"/>
                  <a:pt x="977" y="48"/>
                </a:cubicBezTo>
                <a:cubicBezTo>
                  <a:pt x="977" y="48"/>
                  <a:pt x="979" y="50"/>
                  <a:pt x="979" y="49"/>
                </a:cubicBezTo>
                <a:cubicBezTo>
                  <a:pt x="980" y="49"/>
                  <a:pt x="981" y="48"/>
                  <a:pt x="981" y="47"/>
                </a:cubicBezTo>
                <a:cubicBezTo>
                  <a:pt x="981" y="47"/>
                  <a:pt x="979" y="46"/>
                  <a:pt x="979" y="46"/>
                </a:cubicBezTo>
                <a:cubicBezTo>
                  <a:pt x="979" y="45"/>
                  <a:pt x="980" y="44"/>
                  <a:pt x="980" y="43"/>
                </a:cubicBezTo>
                <a:cubicBezTo>
                  <a:pt x="981" y="43"/>
                  <a:pt x="982" y="42"/>
                  <a:pt x="982" y="41"/>
                </a:cubicBezTo>
                <a:cubicBezTo>
                  <a:pt x="982" y="40"/>
                  <a:pt x="980" y="40"/>
                  <a:pt x="980" y="39"/>
                </a:cubicBezTo>
                <a:cubicBezTo>
                  <a:pt x="980" y="39"/>
                  <a:pt x="982" y="38"/>
                  <a:pt x="982" y="37"/>
                </a:cubicBezTo>
                <a:cubicBezTo>
                  <a:pt x="982" y="37"/>
                  <a:pt x="979" y="35"/>
                  <a:pt x="979" y="35"/>
                </a:cubicBezTo>
                <a:cubicBezTo>
                  <a:pt x="979" y="36"/>
                  <a:pt x="978" y="37"/>
                  <a:pt x="978" y="38"/>
                </a:cubicBezTo>
                <a:cubicBezTo>
                  <a:pt x="977" y="38"/>
                  <a:pt x="976" y="39"/>
                  <a:pt x="976" y="40"/>
                </a:cubicBezTo>
                <a:cubicBezTo>
                  <a:pt x="976" y="40"/>
                  <a:pt x="978" y="41"/>
                  <a:pt x="978" y="42"/>
                </a:cubicBezTo>
                <a:cubicBezTo>
                  <a:pt x="978" y="42"/>
                  <a:pt x="977" y="44"/>
                  <a:pt x="977" y="44"/>
                </a:cubicBezTo>
                <a:cubicBezTo>
                  <a:pt x="976" y="44"/>
                  <a:pt x="975" y="46"/>
                  <a:pt x="975" y="46"/>
                </a:cubicBezTo>
                <a:cubicBezTo>
                  <a:pt x="974" y="46"/>
                  <a:pt x="973" y="44"/>
                  <a:pt x="973" y="44"/>
                </a:cubicBezTo>
                <a:cubicBezTo>
                  <a:pt x="972" y="44"/>
                  <a:pt x="971" y="46"/>
                  <a:pt x="971" y="47"/>
                </a:cubicBezTo>
                <a:cubicBezTo>
                  <a:pt x="970" y="47"/>
                  <a:pt x="970" y="48"/>
                  <a:pt x="969" y="49"/>
                </a:cubicBezTo>
                <a:cubicBezTo>
                  <a:pt x="969" y="49"/>
                  <a:pt x="967" y="51"/>
                  <a:pt x="968" y="51"/>
                </a:cubicBezTo>
                <a:cubicBezTo>
                  <a:pt x="968" y="52"/>
                  <a:pt x="970" y="52"/>
                  <a:pt x="970" y="53"/>
                </a:cubicBezTo>
                <a:cubicBezTo>
                  <a:pt x="970" y="52"/>
                  <a:pt x="971" y="51"/>
                  <a:pt x="971" y="51"/>
                </a:cubicBezTo>
                <a:close/>
                <a:moveTo>
                  <a:pt x="951" y="31"/>
                </a:moveTo>
                <a:cubicBezTo>
                  <a:pt x="952" y="32"/>
                  <a:pt x="952" y="32"/>
                  <a:pt x="953" y="33"/>
                </a:cubicBezTo>
                <a:cubicBezTo>
                  <a:pt x="953" y="33"/>
                  <a:pt x="955" y="35"/>
                  <a:pt x="955" y="35"/>
                </a:cubicBezTo>
                <a:cubicBezTo>
                  <a:pt x="956" y="35"/>
                  <a:pt x="957" y="33"/>
                  <a:pt x="957" y="32"/>
                </a:cubicBezTo>
                <a:cubicBezTo>
                  <a:pt x="957" y="32"/>
                  <a:pt x="955" y="31"/>
                  <a:pt x="955" y="31"/>
                </a:cubicBezTo>
                <a:cubicBezTo>
                  <a:pt x="955" y="30"/>
                  <a:pt x="956" y="29"/>
                  <a:pt x="956" y="29"/>
                </a:cubicBezTo>
                <a:cubicBezTo>
                  <a:pt x="957" y="28"/>
                  <a:pt x="958" y="27"/>
                  <a:pt x="958" y="26"/>
                </a:cubicBezTo>
                <a:cubicBezTo>
                  <a:pt x="958" y="26"/>
                  <a:pt x="960" y="24"/>
                  <a:pt x="960" y="24"/>
                </a:cubicBezTo>
                <a:cubicBezTo>
                  <a:pt x="960" y="23"/>
                  <a:pt x="958" y="23"/>
                  <a:pt x="958" y="22"/>
                </a:cubicBezTo>
                <a:cubicBezTo>
                  <a:pt x="957" y="23"/>
                  <a:pt x="957" y="24"/>
                  <a:pt x="956" y="25"/>
                </a:cubicBezTo>
                <a:cubicBezTo>
                  <a:pt x="955" y="25"/>
                  <a:pt x="955" y="26"/>
                  <a:pt x="954" y="27"/>
                </a:cubicBezTo>
                <a:cubicBezTo>
                  <a:pt x="954" y="28"/>
                  <a:pt x="953" y="28"/>
                  <a:pt x="953" y="29"/>
                </a:cubicBezTo>
                <a:cubicBezTo>
                  <a:pt x="952" y="29"/>
                  <a:pt x="951" y="27"/>
                  <a:pt x="950" y="27"/>
                </a:cubicBezTo>
                <a:cubicBezTo>
                  <a:pt x="950" y="27"/>
                  <a:pt x="949" y="29"/>
                  <a:pt x="949" y="30"/>
                </a:cubicBezTo>
                <a:cubicBezTo>
                  <a:pt x="948" y="30"/>
                  <a:pt x="947" y="31"/>
                  <a:pt x="947" y="32"/>
                </a:cubicBezTo>
                <a:cubicBezTo>
                  <a:pt x="947" y="32"/>
                  <a:pt x="949" y="33"/>
                  <a:pt x="949" y="34"/>
                </a:cubicBezTo>
                <a:cubicBezTo>
                  <a:pt x="950" y="33"/>
                  <a:pt x="950" y="32"/>
                  <a:pt x="951" y="31"/>
                </a:cubicBezTo>
                <a:close/>
                <a:moveTo>
                  <a:pt x="994" y="54"/>
                </a:moveTo>
                <a:cubicBezTo>
                  <a:pt x="994" y="54"/>
                  <a:pt x="996" y="55"/>
                  <a:pt x="996" y="55"/>
                </a:cubicBezTo>
                <a:cubicBezTo>
                  <a:pt x="997" y="55"/>
                  <a:pt x="997" y="53"/>
                  <a:pt x="998" y="53"/>
                </a:cubicBezTo>
                <a:cubicBezTo>
                  <a:pt x="998" y="53"/>
                  <a:pt x="999" y="55"/>
                  <a:pt x="1000" y="55"/>
                </a:cubicBezTo>
                <a:cubicBezTo>
                  <a:pt x="1001" y="55"/>
                  <a:pt x="1001" y="53"/>
                  <a:pt x="1002" y="52"/>
                </a:cubicBezTo>
                <a:cubicBezTo>
                  <a:pt x="1002" y="52"/>
                  <a:pt x="1003" y="51"/>
                  <a:pt x="1003" y="50"/>
                </a:cubicBezTo>
                <a:cubicBezTo>
                  <a:pt x="1004" y="50"/>
                  <a:pt x="1005" y="49"/>
                  <a:pt x="1005" y="48"/>
                </a:cubicBezTo>
                <a:cubicBezTo>
                  <a:pt x="1006" y="49"/>
                  <a:pt x="1007" y="49"/>
                  <a:pt x="1007" y="50"/>
                </a:cubicBezTo>
                <a:cubicBezTo>
                  <a:pt x="1007" y="49"/>
                  <a:pt x="1009" y="48"/>
                  <a:pt x="1009" y="48"/>
                </a:cubicBezTo>
                <a:cubicBezTo>
                  <a:pt x="1009" y="47"/>
                  <a:pt x="1007" y="46"/>
                  <a:pt x="1007" y="46"/>
                </a:cubicBezTo>
                <a:cubicBezTo>
                  <a:pt x="1007" y="46"/>
                  <a:pt x="1006" y="48"/>
                  <a:pt x="1005" y="48"/>
                </a:cubicBezTo>
                <a:cubicBezTo>
                  <a:pt x="1005" y="48"/>
                  <a:pt x="1003" y="46"/>
                  <a:pt x="1003" y="46"/>
                </a:cubicBezTo>
                <a:cubicBezTo>
                  <a:pt x="1002" y="46"/>
                  <a:pt x="1002" y="48"/>
                  <a:pt x="1001" y="49"/>
                </a:cubicBezTo>
                <a:cubicBezTo>
                  <a:pt x="1001" y="49"/>
                  <a:pt x="1000" y="51"/>
                  <a:pt x="1000" y="51"/>
                </a:cubicBezTo>
                <a:cubicBezTo>
                  <a:pt x="999" y="51"/>
                  <a:pt x="998" y="49"/>
                  <a:pt x="997" y="49"/>
                </a:cubicBezTo>
                <a:cubicBezTo>
                  <a:pt x="997" y="49"/>
                  <a:pt x="996" y="51"/>
                  <a:pt x="996" y="51"/>
                </a:cubicBezTo>
                <a:cubicBezTo>
                  <a:pt x="996" y="52"/>
                  <a:pt x="994" y="53"/>
                  <a:pt x="994" y="54"/>
                </a:cubicBezTo>
                <a:close/>
                <a:moveTo>
                  <a:pt x="1013" y="43"/>
                </a:moveTo>
                <a:cubicBezTo>
                  <a:pt x="1013" y="43"/>
                  <a:pt x="1014" y="41"/>
                  <a:pt x="1014" y="41"/>
                </a:cubicBezTo>
                <a:cubicBezTo>
                  <a:pt x="1015" y="41"/>
                  <a:pt x="1016" y="43"/>
                  <a:pt x="1016" y="43"/>
                </a:cubicBezTo>
                <a:cubicBezTo>
                  <a:pt x="1017" y="42"/>
                  <a:pt x="1018" y="44"/>
                  <a:pt x="1019" y="44"/>
                </a:cubicBezTo>
                <a:cubicBezTo>
                  <a:pt x="1019" y="44"/>
                  <a:pt x="1020" y="42"/>
                  <a:pt x="1020" y="42"/>
                </a:cubicBezTo>
                <a:cubicBezTo>
                  <a:pt x="1021" y="41"/>
                  <a:pt x="1022" y="40"/>
                  <a:pt x="1022" y="40"/>
                </a:cubicBezTo>
                <a:cubicBezTo>
                  <a:pt x="1021" y="40"/>
                  <a:pt x="1021" y="38"/>
                  <a:pt x="1020" y="38"/>
                </a:cubicBezTo>
                <a:cubicBezTo>
                  <a:pt x="1019" y="38"/>
                  <a:pt x="1019" y="40"/>
                  <a:pt x="1018" y="40"/>
                </a:cubicBezTo>
                <a:cubicBezTo>
                  <a:pt x="1018" y="40"/>
                  <a:pt x="1017" y="38"/>
                  <a:pt x="1016" y="39"/>
                </a:cubicBezTo>
                <a:cubicBezTo>
                  <a:pt x="1015" y="39"/>
                  <a:pt x="1015" y="41"/>
                  <a:pt x="1014" y="41"/>
                </a:cubicBezTo>
                <a:cubicBezTo>
                  <a:pt x="1014" y="41"/>
                  <a:pt x="1013" y="39"/>
                  <a:pt x="1012" y="39"/>
                </a:cubicBezTo>
                <a:cubicBezTo>
                  <a:pt x="1011" y="39"/>
                  <a:pt x="1011" y="41"/>
                  <a:pt x="1010" y="41"/>
                </a:cubicBezTo>
                <a:cubicBezTo>
                  <a:pt x="1011" y="42"/>
                  <a:pt x="1012" y="43"/>
                  <a:pt x="1013" y="43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rgbClr val="C00000"/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sp>
        <p:nvSpPr>
          <p:cNvPr id="50" name="Freeform 334"/>
          <p:cNvSpPr>
            <a:spLocks noEditPoints="1"/>
          </p:cNvSpPr>
          <p:nvPr/>
        </p:nvSpPr>
        <p:spPr bwMode="auto">
          <a:xfrm rot="10800000" flipV="1">
            <a:off x="3702938" y="3196377"/>
            <a:ext cx="2763849" cy="45719"/>
          </a:xfrm>
          <a:custGeom>
            <a:avLst/>
            <a:gdLst>
              <a:gd name="T0" fmla="*/ 32 w 1069"/>
              <a:gd name="T1" fmla="*/ 50 h 77"/>
              <a:gd name="T2" fmla="*/ 29 w 1069"/>
              <a:gd name="T3" fmla="*/ 17 h 77"/>
              <a:gd name="T4" fmla="*/ 87 w 1069"/>
              <a:gd name="T5" fmla="*/ 15 h 77"/>
              <a:gd name="T6" fmla="*/ 108 w 1069"/>
              <a:gd name="T7" fmla="*/ 20 h 77"/>
              <a:gd name="T8" fmla="*/ 148 w 1069"/>
              <a:gd name="T9" fmla="*/ 19 h 77"/>
              <a:gd name="T10" fmla="*/ 191 w 1069"/>
              <a:gd name="T11" fmla="*/ 13 h 77"/>
              <a:gd name="T12" fmla="*/ 241 w 1069"/>
              <a:gd name="T13" fmla="*/ 12 h 77"/>
              <a:gd name="T14" fmla="*/ 285 w 1069"/>
              <a:gd name="T15" fmla="*/ 10 h 77"/>
              <a:gd name="T16" fmla="*/ 325 w 1069"/>
              <a:gd name="T17" fmla="*/ 23 h 77"/>
              <a:gd name="T18" fmla="*/ 385 w 1069"/>
              <a:gd name="T19" fmla="*/ 9 h 77"/>
              <a:gd name="T20" fmla="*/ 405 w 1069"/>
              <a:gd name="T21" fmla="*/ 24 h 77"/>
              <a:gd name="T22" fmla="*/ 449 w 1069"/>
              <a:gd name="T23" fmla="*/ 12 h 77"/>
              <a:gd name="T24" fmla="*/ 488 w 1069"/>
              <a:gd name="T25" fmla="*/ 17 h 77"/>
              <a:gd name="T26" fmla="*/ 530 w 1069"/>
              <a:gd name="T27" fmla="*/ 14 h 77"/>
              <a:gd name="T28" fmla="*/ 587 w 1069"/>
              <a:gd name="T29" fmla="*/ 8 h 77"/>
              <a:gd name="T30" fmla="*/ 621 w 1069"/>
              <a:gd name="T31" fmla="*/ 19 h 77"/>
              <a:gd name="T32" fmla="*/ 677 w 1069"/>
              <a:gd name="T33" fmla="*/ 20 h 77"/>
              <a:gd name="T34" fmla="*/ 716 w 1069"/>
              <a:gd name="T35" fmla="*/ 15 h 77"/>
              <a:gd name="T36" fmla="*/ 761 w 1069"/>
              <a:gd name="T37" fmla="*/ 17 h 77"/>
              <a:gd name="T38" fmla="*/ 816 w 1069"/>
              <a:gd name="T39" fmla="*/ 9 h 77"/>
              <a:gd name="T40" fmla="*/ 850 w 1069"/>
              <a:gd name="T41" fmla="*/ 15 h 77"/>
              <a:gd name="T42" fmla="*/ 890 w 1069"/>
              <a:gd name="T43" fmla="*/ 9 h 77"/>
              <a:gd name="T44" fmla="*/ 939 w 1069"/>
              <a:gd name="T45" fmla="*/ 15 h 77"/>
              <a:gd name="T46" fmla="*/ 981 w 1069"/>
              <a:gd name="T47" fmla="*/ 29 h 77"/>
              <a:gd name="T48" fmla="*/ 1010 w 1069"/>
              <a:gd name="T49" fmla="*/ 27 h 77"/>
              <a:gd name="T50" fmla="*/ 1044 w 1069"/>
              <a:gd name="T51" fmla="*/ 53 h 77"/>
              <a:gd name="T52" fmla="*/ 1051 w 1069"/>
              <a:gd name="T53" fmla="*/ 58 h 77"/>
              <a:gd name="T54" fmla="*/ 1010 w 1069"/>
              <a:gd name="T55" fmla="*/ 69 h 77"/>
              <a:gd name="T56" fmla="*/ 981 w 1069"/>
              <a:gd name="T57" fmla="*/ 61 h 77"/>
              <a:gd name="T58" fmla="*/ 928 w 1069"/>
              <a:gd name="T59" fmla="*/ 42 h 77"/>
              <a:gd name="T60" fmla="*/ 866 w 1069"/>
              <a:gd name="T61" fmla="*/ 59 h 77"/>
              <a:gd name="T62" fmla="*/ 832 w 1069"/>
              <a:gd name="T63" fmla="*/ 53 h 77"/>
              <a:gd name="T64" fmla="*/ 806 w 1069"/>
              <a:gd name="T65" fmla="*/ 59 h 77"/>
              <a:gd name="T66" fmla="*/ 756 w 1069"/>
              <a:gd name="T67" fmla="*/ 59 h 77"/>
              <a:gd name="T68" fmla="*/ 716 w 1069"/>
              <a:gd name="T69" fmla="*/ 47 h 77"/>
              <a:gd name="T70" fmla="*/ 665 w 1069"/>
              <a:gd name="T71" fmla="*/ 40 h 77"/>
              <a:gd name="T72" fmla="*/ 629 w 1069"/>
              <a:gd name="T73" fmla="*/ 50 h 77"/>
              <a:gd name="T74" fmla="*/ 584 w 1069"/>
              <a:gd name="T75" fmla="*/ 62 h 77"/>
              <a:gd name="T76" fmla="*/ 533 w 1069"/>
              <a:gd name="T77" fmla="*/ 55 h 77"/>
              <a:gd name="T78" fmla="*/ 481 w 1069"/>
              <a:gd name="T79" fmla="*/ 50 h 77"/>
              <a:gd name="T80" fmla="*/ 455 w 1069"/>
              <a:gd name="T81" fmla="*/ 42 h 77"/>
              <a:gd name="T82" fmla="*/ 412 w 1069"/>
              <a:gd name="T83" fmla="*/ 62 h 77"/>
              <a:gd name="T84" fmla="*/ 359 w 1069"/>
              <a:gd name="T85" fmla="*/ 57 h 77"/>
              <a:gd name="T86" fmla="*/ 321 w 1069"/>
              <a:gd name="T87" fmla="*/ 56 h 77"/>
              <a:gd name="T88" fmla="*/ 283 w 1069"/>
              <a:gd name="T89" fmla="*/ 59 h 77"/>
              <a:gd name="T90" fmla="*/ 246 w 1069"/>
              <a:gd name="T91" fmla="*/ 62 h 77"/>
              <a:gd name="T92" fmla="*/ 203 w 1069"/>
              <a:gd name="T93" fmla="*/ 58 h 77"/>
              <a:gd name="T94" fmla="*/ 174 w 1069"/>
              <a:gd name="T95" fmla="*/ 63 h 77"/>
              <a:gd name="T96" fmla="*/ 153 w 1069"/>
              <a:gd name="T97" fmla="*/ 58 h 77"/>
              <a:gd name="T98" fmla="*/ 115 w 1069"/>
              <a:gd name="T99" fmla="*/ 57 h 77"/>
              <a:gd name="T100" fmla="*/ 364 w 1069"/>
              <a:gd name="T101" fmla="*/ 18 h 77"/>
              <a:gd name="T102" fmla="*/ 13 w 1069"/>
              <a:gd name="T103" fmla="*/ 43 h 77"/>
              <a:gd name="T104" fmla="*/ 179 w 1069"/>
              <a:gd name="T105" fmla="*/ 29 h 77"/>
              <a:gd name="T106" fmla="*/ 233 w 1069"/>
              <a:gd name="T107" fmla="*/ 45 h 77"/>
              <a:gd name="T108" fmla="*/ 276 w 1069"/>
              <a:gd name="T109" fmla="*/ 32 h 77"/>
              <a:gd name="T110" fmla="*/ 404 w 1069"/>
              <a:gd name="T111" fmla="*/ 35 h 77"/>
              <a:gd name="T112" fmla="*/ 479 w 1069"/>
              <a:gd name="T113" fmla="*/ 39 h 77"/>
              <a:gd name="T114" fmla="*/ 612 w 1069"/>
              <a:gd name="T115" fmla="*/ 27 h 77"/>
              <a:gd name="T116" fmla="*/ 736 w 1069"/>
              <a:gd name="T117" fmla="*/ 44 h 77"/>
              <a:gd name="T118" fmla="*/ 789 w 1069"/>
              <a:gd name="T119" fmla="*/ 31 h 77"/>
              <a:gd name="T120" fmla="*/ 800 w 1069"/>
              <a:gd name="T121" fmla="*/ 29 h 77"/>
              <a:gd name="T122" fmla="*/ 894 w 1069"/>
              <a:gd name="T123" fmla="*/ 41 h 77"/>
              <a:gd name="T124" fmla="*/ 955 w 1069"/>
              <a:gd name="T125" fmla="*/ 3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69" h="77">
                <a:moveTo>
                  <a:pt x="63" y="56"/>
                </a:moveTo>
                <a:cubicBezTo>
                  <a:pt x="62" y="56"/>
                  <a:pt x="60" y="55"/>
                  <a:pt x="60" y="55"/>
                </a:cubicBezTo>
                <a:cubicBezTo>
                  <a:pt x="60" y="55"/>
                  <a:pt x="62" y="52"/>
                  <a:pt x="62" y="52"/>
                </a:cubicBezTo>
                <a:cubicBezTo>
                  <a:pt x="62" y="52"/>
                  <a:pt x="64" y="54"/>
                  <a:pt x="64" y="54"/>
                </a:cubicBezTo>
                <a:cubicBezTo>
                  <a:pt x="65" y="54"/>
                  <a:pt x="66" y="52"/>
                  <a:pt x="66" y="52"/>
                </a:cubicBezTo>
                <a:cubicBezTo>
                  <a:pt x="66" y="52"/>
                  <a:pt x="67" y="50"/>
                  <a:pt x="68" y="50"/>
                </a:cubicBezTo>
                <a:cubicBezTo>
                  <a:pt x="68" y="50"/>
                  <a:pt x="70" y="51"/>
                  <a:pt x="70" y="51"/>
                </a:cubicBezTo>
                <a:cubicBezTo>
                  <a:pt x="70" y="51"/>
                  <a:pt x="72" y="53"/>
                  <a:pt x="72" y="53"/>
                </a:cubicBezTo>
                <a:cubicBezTo>
                  <a:pt x="72" y="53"/>
                  <a:pt x="74" y="51"/>
                  <a:pt x="74" y="51"/>
                </a:cubicBezTo>
                <a:cubicBezTo>
                  <a:pt x="74" y="50"/>
                  <a:pt x="72" y="50"/>
                  <a:pt x="72" y="49"/>
                </a:cubicBezTo>
                <a:cubicBezTo>
                  <a:pt x="72" y="49"/>
                  <a:pt x="73" y="47"/>
                  <a:pt x="73" y="47"/>
                </a:cubicBezTo>
                <a:cubicBezTo>
                  <a:pt x="73" y="47"/>
                  <a:pt x="71" y="45"/>
                  <a:pt x="71" y="45"/>
                </a:cubicBezTo>
                <a:cubicBezTo>
                  <a:pt x="71" y="46"/>
                  <a:pt x="70" y="47"/>
                  <a:pt x="69" y="47"/>
                </a:cubicBezTo>
                <a:cubicBezTo>
                  <a:pt x="69" y="48"/>
                  <a:pt x="68" y="50"/>
                  <a:pt x="68" y="50"/>
                </a:cubicBezTo>
                <a:cubicBezTo>
                  <a:pt x="67" y="50"/>
                  <a:pt x="66" y="48"/>
                  <a:pt x="66" y="48"/>
                </a:cubicBezTo>
                <a:cubicBezTo>
                  <a:pt x="65" y="48"/>
                  <a:pt x="64" y="50"/>
                  <a:pt x="64" y="50"/>
                </a:cubicBezTo>
                <a:cubicBezTo>
                  <a:pt x="63" y="51"/>
                  <a:pt x="63" y="52"/>
                  <a:pt x="62" y="52"/>
                </a:cubicBezTo>
                <a:cubicBezTo>
                  <a:pt x="62" y="53"/>
                  <a:pt x="60" y="51"/>
                  <a:pt x="60" y="51"/>
                </a:cubicBezTo>
                <a:cubicBezTo>
                  <a:pt x="60" y="51"/>
                  <a:pt x="58" y="53"/>
                  <a:pt x="58" y="53"/>
                </a:cubicBezTo>
                <a:cubicBezTo>
                  <a:pt x="58" y="53"/>
                  <a:pt x="57" y="55"/>
                  <a:pt x="56" y="55"/>
                </a:cubicBezTo>
                <a:cubicBezTo>
                  <a:pt x="56" y="55"/>
                  <a:pt x="55" y="54"/>
                  <a:pt x="54" y="53"/>
                </a:cubicBezTo>
                <a:cubicBezTo>
                  <a:pt x="54" y="53"/>
                  <a:pt x="52" y="52"/>
                  <a:pt x="52" y="52"/>
                </a:cubicBezTo>
                <a:cubicBezTo>
                  <a:pt x="52" y="52"/>
                  <a:pt x="51" y="54"/>
                  <a:pt x="50" y="54"/>
                </a:cubicBezTo>
                <a:cubicBezTo>
                  <a:pt x="50" y="54"/>
                  <a:pt x="49" y="56"/>
                  <a:pt x="49" y="56"/>
                </a:cubicBezTo>
                <a:cubicBezTo>
                  <a:pt x="48" y="56"/>
                  <a:pt x="47" y="54"/>
                  <a:pt x="46" y="55"/>
                </a:cubicBezTo>
                <a:cubicBezTo>
                  <a:pt x="46" y="55"/>
                  <a:pt x="45" y="56"/>
                  <a:pt x="45" y="57"/>
                </a:cubicBezTo>
                <a:cubicBezTo>
                  <a:pt x="44" y="57"/>
                  <a:pt x="43" y="59"/>
                  <a:pt x="43" y="59"/>
                </a:cubicBezTo>
                <a:cubicBezTo>
                  <a:pt x="42" y="59"/>
                  <a:pt x="41" y="57"/>
                  <a:pt x="41" y="57"/>
                </a:cubicBezTo>
                <a:cubicBezTo>
                  <a:pt x="40" y="57"/>
                  <a:pt x="39" y="60"/>
                  <a:pt x="39" y="60"/>
                </a:cubicBezTo>
                <a:cubicBezTo>
                  <a:pt x="38" y="59"/>
                  <a:pt x="37" y="58"/>
                  <a:pt x="37" y="58"/>
                </a:cubicBezTo>
                <a:cubicBezTo>
                  <a:pt x="37" y="58"/>
                  <a:pt x="35" y="56"/>
                  <a:pt x="35" y="56"/>
                </a:cubicBezTo>
                <a:cubicBezTo>
                  <a:pt x="34" y="56"/>
                  <a:pt x="33" y="58"/>
                  <a:pt x="33" y="58"/>
                </a:cubicBezTo>
                <a:cubicBezTo>
                  <a:pt x="32" y="59"/>
                  <a:pt x="32" y="60"/>
                  <a:pt x="31" y="61"/>
                </a:cubicBezTo>
                <a:cubicBezTo>
                  <a:pt x="31" y="61"/>
                  <a:pt x="30" y="63"/>
                  <a:pt x="29" y="63"/>
                </a:cubicBezTo>
                <a:cubicBezTo>
                  <a:pt x="29" y="63"/>
                  <a:pt x="27" y="61"/>
                  <a:pt x="27" y="61"/>
                </a:cubicBezTo>
                <a:cubicBezTo>
                  <a:pt x="27" y="61"/>
                  <a:pt x="25" y="59"/>
                  <a:pt x="25" y="59"/>
                </a:cubicBezTo>
                <a:cubicBezTo>
                  <a:pt x="25" y="59"/>
                  <a:pt x="24" y="61"/>
                  <a:pt x="23" y="62"/>
                </a:cubicBezTo>
                <a:cubicBezTo>
                  <a:pt x="23" y="62"/>
                  <a:pt x="22" y="63"/>
                  <a:pt x="22" y="64"/>
                </a:cubicBezTo>
                <a:cubicBezTo>
                  <a:pt x="20" y="63"/>
                  <a:pt x="19" y="62"/>
                  <a:pt x="17" y="60"/>
                </a:cubicBezTo>
                <a:cubicBezTo>
                  <a:pt x="18" y="60"/>
                  <a:pt x="18" y="58"/>
                  <a:pt x="19" y="58"/>
                </a:cubicBezTo>
                <a:cubicBezTo>
                  <a:pt x="19" y="58"/>
                  <a:pt x="21" y="60"/>
                  <a:pt x="21" y="60"/>
                </a:cubicBezTo>
                <a:cubicBezTo>
                  <a:pt x="22" y="60"/>
                  <a:pt x="22" y="58"/>
                  <a:pt x="23" y="58"/>
                </a:cubicBezTo>
                <a:cubicBezTo>
                  <a:pt x="23" y="57"/>
                  <a:pt x="24" y="56"/>
                  <a:pt x="24" y="55"/>
                </a:cubicBezTo>
                <a:cubicBezTo>
                  <a:pt x="25" y="55"/>
                  <a:pt x="26" y="57"/>
                  <a:pt x="27" y="57"/>
                </a:cubicBezTo>
                <a:cubicBezTo>
                  <a:pt x="27" y="57"/>
                  <a:pt x="28" y="55"/>
                  <a:pt x="28" y="55"/>
                </a:cubicBezTo>
                <a:cubicBezTo>
                  <a:pt x="29" y="54"/>
                  <a:pt x="30" y="53"/>
                  <a:pt x="30" y="53"/>
                </a:cubicBezTo>
                <a:cubicBezTo>
                  <a:pt x="31" y="52"/>
                  <a:pt x="31" y="51"/>
                  <a:pt x="32" y="50"/>
                </a:cubicBezTo>
                <a:cubicBezTo>
                  <a:pt x="31" y="50"/>
                  <a:pt x="30" y="49"/>
                  <a:pt x="30" y="49"/>
                </a:cubicBezTo>
                <a:cubicBezTo>
                  <a:pt x="29" y="49"/>
                  <a:pt x="28" y="51"/>
                  <a:pt x="28" y="51"/>
                </a:cubicBezTo>
                <a:cubicBezTo>
                  <a:pt x="28" y="51"/>
                  <a:pt x="26" y="53"/>
                  <a:pt x="26" y="53"/>
                </a:cubicBezTo>
                <a:cubicBezTo>
                  <a:pt x="26" y="53"/>
                  <a:pt x="24" y="52"/>
                  <a:pt x="24" y="52"/>
                </a:cubicBezTo>
                <a:cubicBezTo>
                  <a:pt x="24" y="51"/>
                  <a:pt x="26" y="50"/>
                  <a:pt x="26" y="49"/>
                </a:cubicBezTo>
                <a:cubicBezTo>
                  <a:pt x="26" y="49"/>
                  <a:pt x="23" y="48"/>
                  <a:pt x="23" y="48"/>
                </a:cubicBezTo>
                <a:cubicBezTo>
                  <a:pt x="23" y="47"/>
                  <a:pt x="25" y="46"/>
                  <a:pt x="25" y="45"/>
                </a:cubicBezTo>
                <a:cubicBezTo>
                  <a:pt x="25" y="45"/>
                  <a:pt x="23" y="44"/>
                  <a:pt x="23" y="44"/>
                </a:cubicBezTo>
                <a:cubicBezTo>
                  <a:pt x="22" y="44"/>
                  <a:pt x="22" y="45"/>
                  <a:pt x="21" y="46"/>
                </a:cubicBezTo>
                <a:cubicBezTo>
                  <a:pt x="21" y="46"/>
                  <a:pt x="20" y="48"/>
                  <a:pt x="19" y="48"/>
                </a:cubicBezTo>
                <a:cubicBezTo>
                  <a:pt x="19" y="48"/>
                  <a:pt x="18" y="46"/>
                  <a:pt x="17" y="46"/>
                </a:cubicBezTo>
                <a:cubicBezTo>
                  <a:pt x="17" y="47"/>
                  <a:pt x="16" y="48"/>
                  <a:pt x="16" y="49"/>
                </a:cubicBezTo>
                <a:cubicBezTo>
                  <a:pt x="15" y="49"/>
                  <a:pt x="14" y="51"/>
                  <a:pt x="14" y="51"/>
                </a:cubicBezTo>
                <a:cubicBezTo>
                  <a:pt x="14" y="51"/>
                  <a:pt x="12" y="49"/>
                  <a:pt x="12" y="49"/>
                </a:cubicBezTo>
                <a:cubicBezTo>
                  <a:pt x="11" y="50"/>
                  <a:pt x="10" y="51"/>
                  <a:pt x="10" y="51"/>
                </a:cubicBezTo>
                <a:cubicBezTo>
                  <a:pt x="9" y="52"/>
                  <a:pt x="9" y="53"/>
                  <a:pt x="8" y="54"/>
                </a:cubicBezTo>
                <a:cubicBezTo>
                  <a:pt x="7" y="55"/>
                  <a:pt x="6" y="57"/>
                  <a:pt x="5" y="58"/>
                </a:cubicBezTo>
                <a:cubicBezTo>
                  <a:pt x="3" y="57"/>
                  <a:pt x="2" y="56"/>
                  <a:pt x="0" y="55"/>
                </a:cubicBezTo>
                <a:cubicBezTo>
                  <a:pt x="0" y="54"/>
                  <a:pt x="2" y="53"/>
                  <a:pt x="2" y="52"/>
                </a:cubicBezTo>
                <a:cubicBezTo>
                  <a:pt x="2" y="52"/>
                  <a:pt x="0" y="51"/>
                  <a:pt x="0" y="51"/>
                </a:cubicBezTo>
                <a:cubicBezTo>
                  <a:pt x="0" y="50"/>
                  <a:pt x="1" y="49"/>
                  <a:pt x="1" y="49"/>
                </a:cubicBezTo>
                <a:cubicBezTo>
                  <a:pt x="2" y="48"/>
                  <a:pt x="3" y="47"/>
                  <a:pt x="3" y="46"/>
                </a:cubicBezTo>
                <a:cubicBezTo>
                  <a:pt x="3" y="46"/>
                  <a:pt x="1" y="45"/>
                  <a:pt x="1" y="45"/>
                </a:cubicBezTo>
                <a:cubicBezTo>
                  <a:pt x="1" y="44"/>
                  <a:pt x="3" y="43"/>
                  <a:pt x="3" y="42"/>
                </a:cubicBezTo>
                <a:cubicBezTo>
                  <a:pt x="3" y="42"/>
                  <a:pt x="4" y="41"/>
                  <a:pt x="4" y="40"/>
                </a:cubicBezTo>
                <a:cubicBezTo>
                  <a:pt x="4" y="40"/>
                  <a:pt x="2" y="39"/>
                  <a:pt x="2" y="38"/>
                </a:cubicBezTo>
                <a:cubicBezTo>
                  <a:pt x="2" y="38"/>
                  <a:pt x="4" y="36"/>
                  <a:pt x="4" y="36"/>
                </a:cubicBezTo>
                <a:cubicBezTo>
                  <a:pt x="4" y="36"/>
                  <a:pt x="6" y="38"/>
                  <a:pt x="6" y="38"/>
                </a:cubicBezTo>
                <a:cubicBezTo>
                  <a:pt x="6" y="38"/>
                  <a:pt x="8" y="40"/>
                  <a:pt x="8" y="40"/>
                </a:cubicBezTo>
                <a:cubicBezTo>
                  <a:pt x="9" y="39"/>
                  <a:pt x="10" y="38"/>
                  <a:pt x="10" y="37"/>
                </a:cubicBezTo>
                <a:cubicBezTo>
                  <a:pt x="10" y="37"/>
                  <a:pt x="8" y="36"/>
                  <a:pt x="8" y="36"/>
                </a:cubicBezTo>
                <a:cubicBezTo>
                  <a:pt x="8" y="35"/>
                  <a:pt x="10" y="34"/>
                  <a:pt x="9" y="33"/>
                </a:cubicBezTo>
                <a:cubicBezTo>
                  <a:pt x="9" y="33"/>
                  <a:pt x="7" y="32"/>
                  <a:pt x="7" y="32"/>
                </a:cubicBezTo>
                <a:cubicBezTo>
                  <a:pt x="7" y="31"/>
                  <a:pt x="9" y="30"/>
                  <a:pt x="9" y="29"/>
                </a:cubicBezTo>
                <a:cubicBezTo>
                  <a:pt x="9" y="29"/>
                  <a:pt x="7" y="28"/>
                  <a:pt x="7" y="28"/>
                </a:cubicBezTo>
                <a:cubicBezTo>
                  <a:pt x="7" y="27"/>
                  <a:pt x="8" y="26"/>
                  <a:pt x="8" y="26"/>
                </a:cubicBezTo>
                <a:cubicBezTo>
                  <a:pt x="9" y="25"/>
                  <a:pt x="9" y="24"/>
                  <a:pt x="10" y="23"/>
                </a:cubicBezTo>
                <a:cubicBezTo>
                  <a:pt x="10" y="23"/>
                  <a:pt x="12" y="25"/>
                  <a:pt x="12" y="25"/>
                </a:cubicBezTo>
                <a:cubicBezTo>
                  <a:pt x="13" y="26"/>
                  <a:pt x="14" y="26"/>
                  <a:pt x="15" y="27"/>
                </a:cubicBezTo>
                <a:cubicBezTo>
                  <a:pt x="15" y="27"/>
                  <a:pt x="16" y="28"/>
                  <a:pt x="17" y="28"/>
                </a:cubicBezTo>
                <a:cubicBezTo>
                  <a:pt x="17" y="28"/>
                  <a:pt x="18" y="26"/>
                  <a:pt x="19" y="26"/>
                </a:cubicBezTo>
                <a:cubicBezTo>
                  <a:pt x="19" y="26"/>
                  <a:pt x="20" y="24"/>
                  <a:pt x="20" y="24"/>
                </a:cubicBezTo>
                <a:cubicBezTo>
                  <a:pt x="21" y="24"/>
                  <a:pt x="21" y="22"/>
                  <a:pt x="22" y="22"/>
                </a:cubicBezTo>
                <a:cubicBezTo>
                  <a:pt x="22" y="22"/>
                  <a:pt x="24" y="24"/>
                  <a:pt x="24" y="23"/>
                </a:cubicBezTo>
                <a:cubicBezTo>
                  <a:pt x="25" y="23"/>
                  <a:pt x="25" y="22"/>
                  <a:pt x="26" y="21"/>
                </a:cubicBezTo>
                <a:cubicBezTo>
                  <a:pt x="26" y="20"/>
                  <a:pt x="27" y="20"/>
                  <a:pt x="28" y="19"/>
                </a:cubicBezTo>
                <a:cubicBezTo>
                  <a:pt x="28" y="18"/>
                  <a:pt x="29" y="17"/>
                  <a:pt x="29" y="17"/>
                </a:cubicBezTo>
                <a:cubicBezTo>
                  <a:pt x="30" y="16"/>
                  <a:pt x="30" y="15"/>
                  <a:pt x="31" y="14"/>
                </a:cubicBezTo>
                <a:cubicBezTo>
                  <a:pt x="32" y="14"/>
                  <a:pt x="32" y="13"/>
                  <a:pt x="33" y="12"/>
                </a:cubicBezTo>
                <a:cubicBezTo>
                  <a:pt x="33" y="12"/>
                  <a:pt x="35" y="14"/>
                  <a:pt x="35" y="14"/>
                </a:cubicBezTo>
                <a:cubicBezTo>
                  <a:pt x="35" y="15"/>
                  <a:pt x="33" y="16"/>
                  <a:pt x="33" y="16"/>
                </a:cubicBezTo>
                <a:cubicBezTo>
                  <a:pt x="34" y="16"/>
                  <a:pt x="35" y="18"/>
                  <a:pt x="35" y="18"/>
                </a:cubicBezTo>
                <a:cubicBezTo>
                  <a:pt x="36" y="18"/>
                  <a:pt x="37" y="16"/>
                  <a:pt x="37" y="16"/>
                </a:cubicBezTo>
                <a:cubicBezTo>
                  <a:pt x="37" y="16"/>
                  <a:pt x="39" y="13"/>
                  <a:pt x="39" y="13"/>
                </a:cubicBezTo>
                <a:cubicBezTo>
                  <a:pt x="39" y="14"/>
                  <a:pt x="41" y="15"/>
                  <a:pt x="41" y="15"/>
                </a:cubicBezTo>
                <a:cubicBezTo>
                  <a:pt x="41" y="16"/>
                  <a:pt x="40" y="17"/>
                  <a:pt x="39" y="17"/>
                </a:cubicBezTo>
                <a:cubicBezTo>
                  <a:pt x="39" y="18"/>
                  <a:pt x="38" y="19"/>
                  <a:pt x="38" y="20"/>
                </a:cubicBezTo>
                <a:cubicBezTo>
                  <a:pt x="38" y="20"/>
                  <a:pt x="40" y="21"/>
                  <a:pt x="40" y="21"/>
                </a:cubicBezTo>
                <a:cubicBezTo>
                  <a:pt x="40" y="22"/>
                  <a:pt x="42" y="23"/>
                  <a:pt x="42" y="23"/>
                </a:cubicBezTo>
                <a:cubicBezTo>
                  <a:pt x="42" y="23"/>
                  <a:pt x="40" y="25"/>
                  <a:pt x="40" y="25"/>
                </a:cubicBezTo>
                <a:cubicBezTo>
                  <a:pt x="41" y="26"/>
                  <a:pt x="42" y="26"/>
                  <a:pt x="43" y="27"/>
                </a:cubicBezTo>
                <a:cubicBezTo>
                  <a:pt x="43" y="26"/>
                  <a:pt x="44" y="25"/>
                  <a:pt x="44" y="25"/>
                </a:cubicBezTo>
                <a:cubicBezTo>
                  <a:pt x="45" y="24"/>
                  <a:pt x="46" y="23"/>
                  <a:pt x="46" y="22"/>
                </a:cubicBezTo>
                <a:cubicBezTo>
                  <a:pt x="46" y="22"/>
                  <a:pt x="48" y="21"/>
                  <a:pt x="48" y="20"/>
                </a:cubicBezTo>
                <a:cubicBezTo>
                  <a:pt x="48" y="20"/>
                  <a:pt x="46" y="19"/>
                  <a:pt x="46" y="19"/>
                </a:cubicBezTo>
                <a:cubicBezTo>
                  <a:pt x="46" y="18"/>
                  <a:pt x="47" y="16"/>
                  <a:pt x="47" y="16"/>
                </a:cubicBezTo>
                <a:cubicBezTo>
                  <a:pt x="48" y="16"/>
                  <a:pt x="49" y="18"/>
                  <a:pt x="49" y="18"/>
                </a:cubicBezTo>
                <a:cubicBezTo>
                  <a:pt x="50" y="18"/>
                  <a:pt x="51" y="20"/>
                  <a:pt x="52" y="20"/>
                </a:cubicBezTo>
                <a:cubicBezTo>
                  <a:pt x="52" y="20"/>
                  <a:pt x="53" y="18"/>
                  <a:pt x="53" y="17"/>
                </a:cubicBezTo>
                <a:cubicBezTo>
                  <a:pt x="54" y="17"/>
                  <a:pt x="55" y="19"/>
                  <a:pt x="56" y="19"/>
                </a:cubicBezTo>
                <a:cubicBezTo>
                  <a:pt x="56" y="19"/>
                  <a:pt x="57" y="17"/>
                  <a:pt x="57" y="17"/>
                </a:cubicBezTo>
                <a:cubicBezTo>
                  <a:pt x="58" y="17"/>
                  <a:pt x="59" y="15"/>
                  <a:pt x="59" y="15"/>
                </a:cubicBezTo>
                <a:cubicBezTo>
                  <a:pt x="60" y="15"/>
                  <a:pt x="61" y="16"/>
                  <a:pt x="61" y="16"/>
                </a:cubicBezTo>
                <a:cubicBezTo>
                  <a:pt x="62" y="17"/>
                  <a:pt x="63" y="18"/>
                  <a:pt x="64" y="18"/>
                </a:cubicBezTo>
                <a:cubicBezTo>
                  <a:pt x="64" y="19"/>
                  <a:pt x="65" y="19"/>
                  <a:pt x="66" y="20"/>
                </a:cubicBezTo>
                <a:cubicBezTo>
                  <a:pt x="66" y="20"/>
                  <a:pt x="64" y="22"/>
                  <a:pt x="64" y="22"/>
                </a:cubicBezTo>
                <a:cubicBezTo>
                  <a:pt x="64" y="23"/>
                  <a:pt x="66" y="23"/>
                  <a:pt x="66" y="24"/>
                </a:cubicBezTo>
                <a:cubicBezTo>
                  <a:pt x="66" y="23"/>
                  <a:pt x="68" y="22"/>
                  <a:pt x="68" y="22"/>
                </a:cubicBezTo>
                <a:cubicBezTo>
                  <a:pt x="68" y="21"/>
                  <a:pt x="66" y="21"/>
                  <a:pt x="66" y="20"/>
                </a:cubicBezTo>
                <a:cubicBezTo>
                  <a:pt x="66" y="19"/>
                  <a:pt x="68" y="18"/>
                  <a:pt x="67" y="18"/>
                </a:cubicBezTo>
                <a:cubicBezTo>
                  <a:pt x="67" y="17"/>
                  <a:pt x="65" y="16"/>
                  <a:pt x="65" y="16"/>
                </a:cubicBezTo>
                <a:cubicBezTo>
                  <a:pt x="65" y="16"/>
                  <a:pt x="67" y="14"/>
                  <a:pt x="67" y="14"/>
                </a:cubicBezTo>
                <a:cubicBezTo>
                  <a:pt x="67" y="14"/>
                  <a:pt x="69" y="15"/>
                  <a:pt x="69" y="15"/>
                </a:cubicBezTo>
                <a:cubicBezTo>
                  <a:pt x="70" y="16"/>
                  <a:pt x="71" y="17"/>
                  <a:pt x="71" y="17"/>
                </a:cubicBezTo>
                <a:cubicBezTo>
                  <a:pt x="72" y="17"/>
                  <a:pt x="73" y="19"/>
                  <a:pt x="74" y="19"/>
                </a:cubicBezTo>
                <a:cubicBezTo>
                  <a:pt x="74" y="19"/>
                  <a:pt x="75" y="17"/>
                  <a:pt x="75" y="17"/>
                </a:cubicBezTo>
                <a:cubicBezTo>
                  <a:pt x="75" y="16"/>
                  <a:pt x="73" y="15"/>
                  <a:pt x="73" y="15"/>
                </a:cubicBezTo>
                <a:cubicBezTo>
                  <a:pt x="73" y="15"/>
                  <a:pt x="74" y="13"/>
                  <a:pt x="75" y="13"/>
                </a:cubicBezTo>
                <a:cubicBezTo>
                  <a:pt x="75" y="13"/>
                  <a:pt x="77" y="15"/>
                  <a:pt x="77" y="14"/>
                </a:cubicBezTo>
                <a:cubicBezTo>
                  <a:pt x="78" y="14"/>
                  <a:pt x="78" y="12"/>
                  <a:pt x="79" y="12"/>
                </a:cubicBezTo>
                <a:cubicBezTo>
                  <a:pt x="79" y="12"/>
                  <a:pt x="80" y="14"/>
                  <a:pt x="81" y="14"/>
                </a:cubicBezTo>
                <a:cubicBezTo>
                  <a:pt x="82" y="14"/>
                  <a:pt x="82" y="12"/>
                  <a:pt x="83" y="12"/>
                </a:cubicBezTo>
                <a:cubicBezTo>
                  <a:pt x="83" y="12"/>
                  <a:pt x="84" y="13"/>
                  <a:pt x="85" y="13"/>
                </a:cubicBezTo>
                <a:cubicBezTo>
                  <a:pt x="85" y="13"/>
                  <a:pt x="87" y="15"/>
                  <a:pt x="87" y="15"/>
                </a:cubicBezTo>
                <a:cubicBezTo>
                  <a:pt x="87" y="15"/>
                  <a:pt x="86" y="17"/>
                  <a:pt x="85" y="17"/>
                </a:cubicBezTo>
                <a:cubicBezTo>
                  <a:pt x="85" y="17"/>
                  <a:pt x="84" y="16"/>
                  <a:pt x="83" y="16"/>
                </a:cubicBezTo>
                <a:cubicBezTo>
                  <a:pt x="83" y="16"/>
                  <a:pt x="81" y="14"/>
                  <a:pt x="81" y="14"/>
                </a:cubicBezTo>
                <a:cubicBezTo>
                  <a:pt x="80" y="14"/>
                  <a:pt x="80" y="16"/>
                  <a:pt x="79" y="16"/>
                </a:cubicBezTo>
                <a:cubicBezTo>
                  <a:pt x="79" y="17"/>
                  <a:pt x="78" y="18"/>
                  <a:pt x="78" y="18"/>
                </a:cubicBezTo>
                <a:cubicBezTo>
                  <a:pt x="77" y="19"/>
                  <a:pt x="80" y="20"/>
                  <a:pt x="80" y="20"/>
                </a:cubicBezTo>
                <a:cubicBezTo>
                  <a:pt x="80" y="21"/>
                  <a:pt x="78" y="22"/>
                  <a:pt x="78" y="22"/>
                </a:cubicBezTo>
                <a:cubicBezTo>
                  <a:pt x="78" y="23"/>
                  <a:pt x="80" y="23"/>
                  <a:pt x="80" y="24"/>
                </a:cubicBezTo>
                <a:cubicBezTo>
                  <a:pt x="81" y="24"/>
                  <a:pt x="82" y="26"/>
                  <a:pt x="83" y="26"/>
                </a:cubicBezTo>
                <a:cubicBezTo>
                  <a:pt x="83" y="26"/>
                  <a:pt x="84" y="24"/>
                  <a:pt x="84" y="23"/>
                </a:cubicBezTo>
                <a:cubicBezTo>
                  <a:pt x="85" y="23"/>
                  <a:pt x="85" y="22"/>
                  <a:pt x="86" y="21"/>
                </a:cubicBezTo>
                <a:cubicBezTo>
                  <a:pt x="86" y="21"/>
                  <a:pt x="87" y="19"/>
                  <a:pt x="88" y="19"/>
                </a:cubicBezTo>
                <a:cubicBezTo>
                  <a:pt x="88" y="19"/>
                  <a:pt x="89" y="21"/>
                  <a:pt x="90" y="21"/>
                </a:cubicBezTo>
                <a:cubicBezTo>
                  <a:pt x="91" y="20"/>
                  <a:pt x="91" y="19"/>
                  <a:pt x="92" y="18"/>
                </a:cubicBezTo>
                <a:cubicBezTo>
                  <a:pt x="92" y="18"/>
                  <a:pt x="93" y="17"/>
                  <a:pt x="93" y="16"/>
                </a:cubicBezTo>
                <a:cubicBezTo>
                  <a:pt x="94" y="16"/>
                  <a:pt x="95" y="14"/>
                  <a:pt x="95" y="14"/>
                </a:cubicBezTo>
                <a:cubicBezTo>
                  <a:pt x="96" y="14"/>
                  <a:pt x="97" y="16"/>
                  <a:pt x="97" y="16"/>
                </a:cubicBezTo>
                <a:cubicBezTo>
                  <a:pt x="98" y="16"/>
                  <a:pt x="98" y="13"/>
                  <a:pt x="99" y="13"/>
                </a:cubicBezTo>
                <a:cubicBezTo>
                  <a:pt x="99" y="13"/>
                  <a:pt x="101" y="15"/>
                  <a:pt x="101" y="15"/>
                </a:cubicBezTo>
                <a:cubicBezTo>
                  <a:pt x="102" y="16"/>
                  <a:pt x="103" y="16"/>
                  <a:pt x="103" y="17"/>
                </a:cubicBezTo>
                <a:cubicBezTo>
                  <a:pt x="102" y="18"/>
                  <a:pt x="101" y="20"/>
                  <a:pt x="100" y="21"/>
                </a:cubicBezTo>
                <a:cubicBezTo>
                  <a:pt x="100" y="22"/>
                  <a:pt x="98" y="23"/>
                  <a:pt x="98" y="23"/>
                </a:cubicBezTo>
                <a:cubicBezTo>
                  <a:pt x="98" y="24"/>
                  <a:pt x="101" y="25"/>
                  <a:pt x="101" y="25"/>
                </a:cubicBezTo>
                <a:cubicBezTo>
                  <a:pt x="100" y="25"/>
                  <a:pt x="99" y="27"/>
                  <a:pt x="99" y="27"/>
                </a:cubicBezTo>
                <a:cubicBezTo>
                  <a:pt x="98" y="27"/>
                  <a:pt x="97" y="26"/>
                  <a:pt x="97" y="26"/>
                </a:cubicBezTo>
                <a:cubicBezTo>
                  <a:pt x="96" y="26"/>
                  <a:pt x="94" y="24"/>
                  <a:pt x="94" y="24"/>
                </a:cubicBezTo>
                <a:cubicBezTo>
                  <a:pt x="94" y="24"/>
                  <a:pt x="93" y="26"/>
                  <a:pt x="93" y="26"/>
                </a:cubicBezTo>
                <a:cubicBezTo>
                  <a:pt x="93" y="27"/>
                  <a:pt x="95" y="27"/>
                  <a:pt x="95" y="28"/>
                </a:cubicBezTo>
                <a:cubicBezTo>
                  <a:pt x="95" y="29"/>
                  <a:pt x="93" y="30"/>
                  <a:pt x="93" y="30"/>
                </a:cubicBezTo>
                <a:cubicBezTo>
                  <a:pt x="93" y="31"/>
                  <a:pt x="96" y="32"/>
                  <a:pt x="95" y="32"/>
                </a:cubicBezTo>
                <a:cubicBezTo>
                  <a:pt x="95" y="33"/>
                  <a:pt x="94" y="34"/>
                  <a:pt x="94" y="34"/>
                </a:cubicBezTo>
                <a:cubicBezTo>
                  <a:pt x="93" y="35"/>
                  <a:pt x="93" y="36"/>
                  <a:pt x="92" y="36"/>
                </a:cubicBezTo>
                <a:cubicBezTo>
                  <a:pt x="91" y="37"/>
                  <a:pt x="91" y="38"/>
                  <a:pt x="90" y="39"/>
                </a:cubicBezTo>
                <a:cubicBezTo>
                  <a:pt x="91" y="39"/>
                  <a:pt x="92" y="40"/>
                  <a:pt x="93" y="40"/>
                </a:cubicBezTo>
                <a:cubicBezTo>
                  <a:pt x="93" y="40"/>
                  <a:pt x="94" y="38"/>
                  <a:pt x="94" y="38"/>
                </a:cubicBezTo>
                <a:cubicBezTo>
                  <a:pt x="95" y="38"/>
                  <a:pt x="95" y="36"/>
                  <a:pt x="96" y="36"/>
                </a:cubicBezTo>
                <a:cubicBezTo>
                  <a:pt x="96" y="35"/>
                  <a:pt x="97" y="34"/>
                  <a:pt x="98" y="34"/>
                </a:cubicBezTo>
                <a:cubicBezTo>
                  <a:pt x="98" y="33"/>
                  <a:pt x="99" y="32"/>
                  <a:pt x="99" y="31"/>
                </a:cubicBezTo>
                <a:cubicBezTo>
                  <a:pt x="100" y="31"/>
                  <a:pt x="101" y="29"/>
                  <a:pt x="101" y="29"/>
                </a:cubicBezTo>
                <a:cubicBezTo>
                  <a:pt x="101" y="29"/>
                  <a:pt x="103" y="31"/>
                  <a:pt x="103" y="31"/>
                </a:cubicBezTo>
                <a:cubicBezTo>
                  <a:pt x="103" y="30"/>
                  <a:pt x="105" y="29"/>
                  <a:pt x="105" y="29"/>
                </a:cubicBezTo>
                <a:cubicBezTo>
                  <a:pt x="105" y="28"/>
                  <a:pt x="103" y="27"/>
                  <a:pt x="103" y="27"/>
                </a:cubicBezTo>
                <a:cubicBezTo>
                  <a:pt x="103" y="27"/>
                  <a:pt x="101" y="25"/>
                  <a:pt x="101" y="25"/>
                </a:cubicBezTo>
                <a:cubicBezTo>
                  <a:pt x="101" y="24"/>
                  <a:pt x="102" y="24"/>
                  <a:pt x="102" y="23"/>
                </a:cubicBezTo>
                <a:cubicBezTo>
                  <a:pt x="103" y="22"/>
                  <a:pt x="103" y="21"/>
                  <a:pt x="104" y="21"/>
                </a:cubicBezTo>
                <a:cubicBezTo>
                  <a:pt x="104" y="20"/>
                  <a:pt x="105" y="19"/>
                  <a:pt x="106" y="19"/>
                </a:cubicBezTo>
                <a:cubicBezTo>
                  <a:pt x="106" y="18"/>
                  <a:pt x="107" y="20"/>
                  <a:pt x="108" y="20"/>
                </a:cubicBezTo>
                <a:cubicBezTo>
                  <a:pt x="108" y="20"/>
                  <a:pt x="110" y="18"/>
                  <a:pt x="110" y="18"/>
                </a:cubicBezTo>
                <a:cubicBezTo>
                  <a:pt x="110" y="17"/>
                  <a:pt x="111" y="16"/>
                  <a:pt x="111" y="16"/>
                </a:cubicBezTo>
                <a:cubicBezTo>
                  <a:pt x="111" y="16"/>
                  <a:pt x="109" y="14"/>
                  <a:pt x="109" y="14"/>
                </a:cubicBezTo>
                <a:cubicBezTo>
                  <a:pt x="109" y="14"/>
                  <a:pt x="107" y="16"/>
                  <a:pt x="107" y="16"/>
                </a:cubicBezTo>
                <a:cubicBezTo>
                  <a:pt x="107" y="16"/>
                  <a:pt x="105" y="15"/>
                  <a:pt x="105" y="15"/>
                </a:cubicBezTo>
                <a:cubicBezTo>
                  <a:pt x="105" y="14"/>
                  <a:pt x="107" y="13"/>
                  <a:pt x="107" y="12"/>
                </a:cubicBezTo>
                <a:cubicBezTo>
                  <a:pt x="107" y="12"/>
                  <a:pt x="108" y="11"/>
                  <a:pt x="109" y="10"/>
                </a:cubicBezTo>
                <a:cubicBezTo>
                  <a:pt x="109" y="10"/>
                  <a:pt x="106" y="9"/>
                  <a:pt x="106" y="8"/>
                </a:cubicBezTo>
                <a:cubicBezTo>
                  <a:pt x="106" y="8"/>
                  <a:pt x="108" y="7"/>
                  <a:pt x="108" y="6"/>
                </a:cubicBezTo>
                <a:cubicBezTo>
                  <a:pt x="108" y="5"/>
                  <a:pt x="109" y="5"/>
                  <a:pt x="110" y="4"/>
                </a:cubicBezTo>
                <a:cubicBezTo>
                  <a:pt x="110" y="4"/>
                  <a:pt x="107" y="2"/>
                  <a:pt x="107" y="2"/>
                </a:cubicBezTo>
                <a:cubicBezTo>
                  <a:pt x="108" y="2"/>
                  <a:pt x="109" y="0"/>
                  <a:pt x="109" y="0"/>
                </a:cubicBezTo>
                <a:cubicBezTo>
                  <a:pt x="109" y="0"/>
                  <a:pt x="111" y="2"/>
                  <a:pt x="111" y="2"/>
                </a:cubicBezTo>
                <a:cubicBezTo>
                  <a:pt x="111" y="2"/>
                  <a:pt x="110" y="4"/>
                  <a:pt x="110" y="4"/>
                </a:cubicBezTo>
                <a:cubicBezTo>
                  <a:pt x="110" y="5"/>
                  <a:pt x="111" y="5"/>
                  <a:pt x="112" y="6"/>
                </a:cubicBezTo>
                <a:cubicBezTo>
                  <a:pt x="112" y="6"/>
                  <a:pt x="114" y="7"/>
                  <a:pt x="114" y="7"/>
                </a:cubicBezTo>
                <a:cubicBezTo>
                  <a:pt x="114" y="8"/>
                  <a:pt x="113" y="9"/>
                  <a:pt x="112" y="10"/>
                </a:cubicBezTo>
                <a:cubicBezTo>
                  <a:pt x="113" y="10"/>
                  <a:pt x="114" y="11"/>
                  <a:pt x="115" y="11"/>
                </a:cubicBezTo>
                <a:cubicBezTo>
                  <a:pt x="115" y="11"/>
                  <a:pt x="116" y="9"/>
                  <a:pt x="116" y="9"/>
                </a:cubicBezTo>
                <a:cubicBezTo>
                  <a:pt x="116" y="9"/>
                  <a:pt x="114" y="8"/>
                  <a:pt x="114" y="7"/>
                </a:cubicBezTo>
                <a:cubicBezTo>
                  <a:pt x="114" y="7"/>
                  <a:pt x="115" y="6"/>
                  <a:pt x="116" y="5"/>
                </a:cubicBezTo>
                <a:cubicBezTo>
                  <a:pt x="116" y="5"/>
                  <a:pt x="117" y="3"/>
                  <a:pt x="118" y="3"/>
                </a:cubicBezTo>
                <a:cubicBezTo>
                  <a:pt x="118" y="3"/>
                  <a:pt x="120" y="4"/>
                  <a:pt x="120" y="5"/>
                </a:cubicBezTo>
                <a:cubicBezTo>
                  <a:pt x="120" y="5"/>
                  <a:pt x="118" y="6"/>
                  <a:pt x="118" y="7"/>
                </a:cubicBezTo>
                <a:cubicBezTo>
                  <a:pt x="118" y="8"/>
                  <a:pt x="120" y="8"/>
                  <a:pt x="120" y="9"/>
                </a:cubicBezTo>
                <a:cubicBezTo>
                  <a:pt x="119" y="10"/>
                  <a:pt x="118" y="11"/>
                  <a:pt x="117" y="13"/>
                </a:cubicBezTo>
                <a:cubicBezTo>
                  <a:pt x="116" y="14"/>
                  <a:pt x="115" y="16"/>
                  <a:pt x="114" y="17"/>
                </a:cubicBezTo>
                <a:cubicBezTo>
                  <a:pt x="115" y="19"/>
                  <a:pt x="116" y="20"/>
                  <a:pt x="118" y="21"/>
                </a:cubicBezTo>
                <a:cubicBezTo>
                  <a:pt x="119" y="21"/>
                  <a:pt x="119" y="22"/>
                  <a:pt x="120" y="23"/>
                </a:cubicBezTo>
                <a:cubicBezTo>
                  <a:pt x="121" y="22"/>
                  <a:pt x="121" y="20"/>
                  <a:pt x="122" y="20"/>
                </a:cubicBezTo>
                <a:cubicBezTo>
                  <a:pt x="122" y="20"/>
                  <a:pt x="124" y="22"/>
                  <a:pt x="124" y="22"/>
                </a:cubicBezTo>
                <a:cubicBezTo>
                  <a:pt x="124" y="22"/>
                  <a:pt x="126" y="24"/>
                  <a:pt x="126" y="24"/>
                </a:cubicBezTo>
                <a:cubicBezTo>
                  <a:pt x="127" y="24"/>
                  <a:pt x="128" y="22"/>
                  <a:pt x="128" y="22"/>
                </a:cubicBezTo>
                <a:cubicBezTo>
                  <a:pt x="129" y="21"/>
                  <a:pt x="130" y="20"/>
                  <a:pt x="130" y="19"/>
                </a:cubicBezTo>
                <a:cubicBezTo>
                  <a:pt x="130" y="19"/>
                  <a:pt x="128" y="18"/>
                  <a:pt x="128" y="18"/>
                </a:cubicBezTo>
                <a:cubicBezTo>
                  <a:pt x="128" y="17"/>
                  <a:pt x="129" y="16"/>
                  <a:pt x="129" y="15"/>
                </a:cubicBezTo>
                <a:cubicBezTo>
                  <a:pt x="129" y="15"/>
                  <a:pt x="131" y="17"/>
                  <a:pt x="131" y="17"/>
                </a:cubicBezTo>
                <a:cubicBezTo>
                  <a:pt x="132" y="17"/>
                  <a:pt x="133" y="15"/>
                  <a:pt x="133" y="15"/>
                </a:cubicBezTo>
                <a:cubicBezTo>
                  <a:pt x="134" y="14"/>
                  <a:pt x="134" y="13"/>
                  <a:pt x="135" y="13"/>
                </a:cubicBezTo>
                <a:cubicBezTo>
                  <a:pt x="135" y="13"/>
                  <a:pt x="137" y="14"/>
                  <a:pt x="137" y="14"/>
                </a:cubicBezTo>
                <a:cubicBezTo>
                  <a:pt x="137" y="15"/>
                  <a:pt x="135" y="16"/>
                  <a:pt x="135" y="17"/>
                </a:cubicBezTo>
                <a:cubicBezTo>
                  <a:pt x="136" y="17"/>
                  <a:pt x="137" y="18"/>
                  <a:pt x="138" y="18"/>
                </a:cubicBezTo>
                <a:cubicBezTo>
                  <a:pt x="138" y="19"/>
                  <a:pt x="139" y="20"/>
                  <a:pt x="140" y="20"/>
                </a:cubicBezTo>
                <a:cubicBezTo>
                  <a:pt x="140" y="20"/>
                  <a:pt x="142" y="22"/>
                  <a:pt x="142" y="22"/>
                </a:cubicBezTo>
                <a:cubicBezTo>
                  <a:pt x="142" y="22"/>
                  <a:pt x="144" y="20"/>
                  <a:pt x="144" y="19"/>
                </a:cubicBezTo>
                <a:cubicBezTo>
                  <a:pt x="144" y="19"/>
                  <a:pt x="146" y="17"/>
                  <a:pt x="146" y="17"/>
                </a:cubicBezTo>
                <a:cubicBezTo>
                  <a:pt x="146" y="17"/>
                  <a:pt x="148" y="18"/>
                  <a:pt x="148" y="19"/>
                </a:cubicBezTo>
                <a:cubicBezTo>
                  <a:pt x="148" y="19"/>
                  <a:pt x="146" y="21"/>
                  <a:pt x="146" y="21"/>
                </a:cubicBezTo>
                <a:cubicBezTo>
                  <a:pt x="146" y="22"/>
                  <a:pt x="145" y="23"/>
                  <a:pt x="144" y="23"/>
                </a:cubicBezTo>
                <a:cubicBezTo>
                  <a:pt x="144" y="24"/>
                  <a:pt x="143" y="25"/>
                  <a:pt x="143" y="26"/>
                </a:cubicBezTo>
                <a:cubicBezTo>
                  <a:pt x="143" y="26"/>
                  <a:pt x="145" y="27"/>
                  <a:pt x="145" y="27"/>
                </a:cubicBezTo>
                <a:cubicBezTo>
                  <a:pt x="145" y="28"/>
                  <a:pt x="143" y="29"/>
                  <a:pt x="143" y="29"/>
                </a:cubicBezTo>
                <a:cubicBezTo>
                  <a:pt x="143" y="30"/>
                  <a:pt x="145" y="31"/>
                  <a:pt x="145" y="31"/>
                </a:cubicBezTo>
                <a:cubicBezTo>
                  <a:pt x="146" y="31"/>
                  <a:pt x="147" y="29"/>
                  <a:pt x="147" y="29"/>
                </a:cubicBezTo>
                <a:cubicBezTo>
                  <a:pt x="148" y="29"/>
                  <a:pt x="149" y="31"/>
                  <a:pt x="149" y="31"/>
                </a:cubicBezTo>
                <a:cubicBezTo>
                  <a:pt x="150" y="30"/>
                  <a:pt x="150" y="29"/>
                  <a:pt x="151" y="28"/>
                </a:cubicBezTo>
                <a:cubicBezTo>
                  <a:pt x="151" y="28"/>
                  <a:pt x="153" y="27"/>
                  <a:pt x="153" y="26"/>
                </a:cubicBezTo>
                <a:cubicBezTo>
                  <a:pt x="153" y="26"/>
                  <a:pt x="151" y="25"/>
                  <a:pt x="151" y="24"/>
                </a:cubicBezTo>
                <a:cubicBezTo>
                  <a:pt x="150" y="24"/>
                  <a:pt x="152" y="23"/>
                  <a:pt x="152" y="22"/>
                </a:cubicBezTo>
                <a:cubicBezTo>
                  <a:pt x="152" y="22"/>
                  <a:pt x="153" y="21"/>
                  <a:pt x="154" y="20"/>
                </a:cubicBezTo>
                <a:cubicBezTo>
                  <a:pt x="154" y="20"/>
                  <a:pt x="156" y="18"/>
                  <a:pt x="156" y="18"/>
                </a:cubicBezTo>
                <a:cubicBezTo>
                  <a:pt x="156" y="18"/>
                  <a:pt x="153" y="16"/>
                  <a:pt x="153" y="16"/>
                </a:cubicBezTo>
                <a:cubicBezTo>
                  <a:pt x="154" y="15"/>
                  <a:pt x="155" y="15"/>
                  <a:pt x="155" y="14"/>
                </a:cubicBezTo>
                <a:cubicBezTo>
                  <a:pt x="156" y="13"/>
                  <a:pt x="156" y="12"/>
                  <a:pt x="157" y="12"/>
                </a:cubicBezTo>
                <a:cubicBezTo>
                  <a:pt x="157" y="11"/>
                  <a:pt x="159" y="13"/>
                  <a:pt x="159" y="13"/>
                </a:cubicBezTo>
                <a:cubicBezTo>
                  <a:pt x="160" y="13"/>
                  <a:pt x="160" y="11"/>
                  <a:pt x="161" y="11"/>
                </a:cubicBezTo>
                <a:cubicBezTo>
                  <a:pt x="161" y="11"/>
                  <a:pt x="162" y="13"/>
                  <a:pt x="163" y="13"/>
                </a:cubicBezTo>
                <a:cubicBezTo>
                  <a:pt x="164" y="13"/>
                  <a:pt x="164" y="11"/>
                  <a:pt x="165" y="11"/>
                </a:cubicBezTo>
                <a:cubicBezTo>
                  <a:pt x="165" y="11"/>
                  <a:pt x="166" y="12"/>
                  <a:pt x="167" y="12"/>
                </a:cubicBezTo>
                <a:cubicBezTo>
                  <a:pt x="168" y="11"/>
                  <a:pt x="169" y="9"/>
                  <a:pt x="170" y="8"/>
                </a:cubicBezTo>
                <a:cubicBezTo>
                  <a:pt x="171" y="8"/>
                  <a:pt x="172" y="9"/>
                  <a:pt x="173" y="10"/>
                </a:cubicBezTo>
                <a:cubicBezTo>
                  <a:pt x="173" y="10"/>
                  <a:pt x="171" y="11"/>
                  <a:pt x="171" y="12"/>
                </a:cubicBezTo>
                <a:cubicBezTo>
                  <a:pt x="170" y="12"/>
                  <a:pt x="169" y="13"/>
                  <a:pt x="169" y="14"/>
                </a:cubicBezTo>
                <a:cubicBezTo>
                  <a:pt x="169" y="15"/>
                  <a:pt x="167" y="16"/>
                  <a:pt x="167" y="16"/>
                </a:cubicBezTo>
                <a:cubicBezTo>
                  <a:pt x="168" y="17"/>
                  <a:pt x="170" y="17"/>
                  <a:pt x="170" y="18"/>
                </a:cubicBezTo>
                <a:cubicBezTo>
                  <a:pt x="170" y="18"/>
                  <a:pt x="168" y="20"/>
                  <a:pt x="168" y="20"/>
                </a:cubicBezTo>
                <a:cubicBezTo>
                  <a:pt x="168" y="20"/>
                  <a:pt x="170" y="22"/>
                  <a:pt x="170" y="22"/>
                </a:cubicBezTo>
                <a:cubicBezTo>
                  <a:pt x="171" y="22"/>
                  <a:pt x="171" y="20"/>
                  <a:pt x="172" y="20"/>
                </a:cubicBezTo>
                <a:cubicBezTo>
                  <a:pt x="173" y="20"/>
                  <a:pt x="173" y="21"/>
                  <a:pt x="174" y="21"/>
                </a:cubicBezTo>
                <a:cubicBezTo>
                  <a:pt x="174" y="21"/>
                  <a:pt x="176" y="20"/>
                  <a:pt x="176" y="19"/>
                </a:cubicBezTo>
                <a:cubicBezTo>
                  <a:pt x="176" y="19"/>
                  <a:pt x="174" y="18"/>
                  <a:pt x="174" y="17"/>
                </a:cubicBezTo>
                <a:cubicBezTo>
                  <a:pt x="174" y="17"/>
                  <a:pt x="175" y="16"/>
                  <a:pt x="175" y="15"/>
                </a:cubicBezTo>
                <a:cubicBezTo>
                  <a:pt x="176" y="14"/>
                  <a:pt x="176" y="14"/>
                  <a:pt x="177" y="13"/>
                </a:cubicBezTo>
                <a:cubicBezTo>
                  <a:pt x="178" y="12"/>
                  <a:pt x="178" y="11"/>
                  <a:pt x="179" y="11"/>
                </a:cubicBezTo>
                <a:cubicBezTo>
                  <a:pt x="179" y="10"/>
                  <a:pt x="180" y="9"/>
                  <a:pt x="180" y="8"/>
                </a:cubicBezTo>
                <a:cubicBezTo>
                  <a:pt x="181" y="8"/>
                  <a:pt x="182" y="6"/>
                  <a:pt x="182" y="6"/>
                </a:cubicBezTo>
                <a:cubicBezTo>
                  <a:pt x="182" y="6"/>
                  <a:pt x="184" y="8"/>
                  <a:pt x="184" y="8"/>
                </a:cubicBezTo>
                <a:cubicBezTo>
                  <a:pt x="184" y="8"/>
                  <a:pt x="183" y="10"/>
                  <a:pt x="183" y="10"/>
                </a:cubicBezTo>
                <a:cubicBezTo>
                  <a:pt x="183" y="10"/>
                  <a:pt x="181" y="12"/>
                  <a:pt x="181" y="12"/>
                </a:cubicBezTo>
                <a:cubicBezTo>
                  <a:pt x="182" y="13"/>
                  <a:pt x="183" y="14"/>
                  <a:pt x="183" y="14"/>
                </a:cubicBezTo>
                <a:cubicBezTo>
                  <a:pt x="184" y="14"/>
                  <a:pt x="185" y="12"/>
                  <a:pt x="185" y="12"/>
                </a:cubicBezTo>
                <a:cubicBezTo>
                  <a:pt x="186" y="12"/>
                  <a:pt x="187" y="13"/>
                  <a:pt x="187" y="14"/>
                </a:cubicBezTo>
                <a:cubicBezTo>
                  <a:pt x="188" y="14"/>
                  <a:pt x="189" y="15"/>
                  <a:pt x="189" y="15"/>
                </a:cubicBezTo>
                <a:cubicBezTo>
                  <a:pt x="190" y="15"/>
                  <a:pt x="190" y="13"/>
                  <a:pt x="191" y="13"/>
                </a:cubicBezTo>
                <a:cubicBezTo>
                  <a:pt x="192" y="13"/>
                  <a:pt x="193" y="15"/>
                  <a:pt x="193" y="15"/>
                </a:cubicBezTo>
                <a:cubicBezTo>
                  <a:pt x="194" y="15"/>
                  <a:pt x="195" y="12"/>
                  <a:pt x="195" y="13"/>
                </a:cubicBezTo>
                <a:cubicBezTo>
                  <a:pt x="196" y="13"/>
                  <a:pt x="197" y="14"/>
                  <a:pt x="197" y="14"/>
                </a:cubicBezTo>
                <a:cubicBezTo>
                  <a:pt x="198" y="15"/>
                  <a:pt x="199" y="15"/>
                  <a:pt x="199" y="16"/>
                </a:cubicBezTo>
                <a:cubicBezTo>
                  <a:pt x="200" y="16"/>
                  <a:pt x="201" y="18"/>
                  <a:pt x="202" y="18"/>
                </a:cubicBezTo>
                <a:cubicBezTo>
                  <a:pt x="202" y="18"/>
                  <a:pt x="203" y="15"/>
                  <a:pt x="203" y="15"/>
                </a:cubicBezTo>
                <a:cubicBezTo>
                  <a:pt x="204" y="16"/>
                  <a:pt x="206" y="17"/>
                  <a:pt x="206" y="17"/>
                </a:cubicBezTo>
                <a:cubicBezTo>
                  <a:pt x="206" y="18"/>
                  <a:pt x="204" y="19"/>
                  <a:pt x="204" y="19"/>
                </a:cubicBezTo>
                <a:cubicBezTo>
                  <a:pt x="204" y="20"/>
                  <a:pt x="206" y="21"/>
                  <a:pt x="206" y="21"/>
                </a:cubicBezTo>
                <a:cubicBezTo>
                  <a:pt x="206" y="22"/>
                  <a:pt x="205" y="23"/>
                  <a:pt x="204" y="23"/>
                </a:cubicBezTo>
                <a:cubicBezTo>
                  <a:pt x="204" y="24"/>
                  <a:pt x="203" y="25"/>
                  <a:pt x="203" y="26"/>
                </a:cubicBezTo>
                <a:cubicBezTo>
                  <a:pt x="203" y="26"/>
                  <a:pt x="205" y="27"/>
                  <a:pt x="205" y="27"/>
                </a:cubicBezTo>
                <a:cubicBezTo>
                  <a:pt x="206" y="26"/>
                  <a:pt x="207" y="24"/>
                  <a:pt x="208" y="23"/>
                </a:cubicBezTo>
                <a:cubicBezTo>
                  <a:pt x="209" y="22"/>
                  <a:pt x="210" y="21"/>
                  <a:pt x="210" y="21"/>
                </a:cubicBezTo>
                <a:cubicBezTo>
                  <a:pt x="210" y="20"/>
                  <a:pt x="208" y="19"/>
                  <a:pt x="208" y="19"/>
                </a:cubicBezTo>
                <a:cubicBezTo>
                  <a:pt x="208" y="18"/>
                  <a:pt x="209" y="17"/>
                  <a:pt x="210" y="17"/>
                </a:cubicBezTo>
                <a:cubicBezTo>
                  <a:pt x="210" y="16"/>
                  <a:pt x="211" y="14"/>
                  <a:pt x="211" y="14"/>
                </a:cubicBezTo>
                <a:cubicBezTo>
                  <a:pt x="212" y="14"/>
                  <a:pt x="213" y="16"/>
                  <a:pt x="214" y="16"/>
                </a:cubicBezTo>
                <a:cubicBezTo>
                  <a:pt x="212" y="18"/>
                  <a:pt x="211" y="19"/>
                  <a:pt x="210" y="21"/>
                </a:cubicBezTo>
                <a:cubicBezTo>
                  <a:pt x="210" y="21"/>
                  <a:pt x="212" y="22"/>
                  <a:pt x="212" y="22"/>
                </a:cubicBezTo>
                <a:cubicBezTo>
                  <a:pt x="212" y="23"/>
                  <a:pt x="211" y="24"/>
                  <a:pt x="211" y="24"/>
                </a:cubicBezTo>
                <a:cubicBezTo>
                  <a:pt x="210" y="25"/>
                  <a:pt x="209" y="26"/>
                  <a:pt x="209" y="27"/>
                </a:cubicBezTo>
                <a:cubicBezTo>
                  <a:pt x="208" y="27"/>
                  <a:pt x="207" y="28"/>
                  <a:pt x="207" y="29"/>
                </a:cubicBezTo>
                <a:cubicBezTo>
                  <a:pt x="207" y="29"/>
                  <a:pt x="209" y="30"/>
                  <a:pt x="209" y="31"/>
                </a:cubicBezTo>
                <a:cubicBezTo>
                  <a:pt x="210" y="30"/>
                  <a:pt x="211" y="29"/>
                  <a:pt x="211" y="28"/>
                </a:cubicBezTo>
                <a:cubicBezTo>
                  <a:pt x="212" y="28"/>
                  <a:pt x="213" y="27"/>
                  <a:pt x="213" y="26"/>
                </a:cubicBezTo>
                <a:cubicBezTo>
                  <a:pt x="213" y="26"/>
                  <a:pt x="215" y="24"/>
                  <a:pt x="215" y="24"/>
                </a:cubicBezTo>
                <a:cubicBezTo>
                  <a:pt x="215" y="24"/>
                  <a:pt x="212" y="22"/>
                  <a:pt x="212" y="22"/>
                </a:cubicBezTo>
                <a:cubicBezTo>
                  <a:pt x="213" y="22"/>
                  <a:pt x="214" y="20"/>
                  <a:pt x="214" y="20"/>
                </a:cubicBezTo>
                <a:cubicBezTo>
                  <a:pt x="214" y="20"/>
                  <a:pt x="216" y="21"/>
                  <a:pt x="216" y="22"/>
                </a:cubicBezTo>
                <a:cubicBezTo>
                  <a:pt x="217" y="22"/>
                  <a:pt x="218" y="23"/>
                  <a:pt x="218" y="23"/>
                </a:cubicBezTo>
                <a:cubicBezTo>
                  <a:pt x="219" y="23"/>
                  <a:pt x="220" y="21"/>
                  <a:pt x="220" y="21"/>
                </a:cubicBezTo>
                <a:cubicBezTo>
                  <a:pt x="220" y="21"/>
                  <a:pt x="222" y="19"/>
                  <a:pt x="222" y="19"/>
                </a:cubicBezTo>
                <a:cubicBezTo>
                  <a:pt x="222" y="19"/>
                  <a:pt x="224" y="21"/>
                  <a:pt x="224" y="21"/>
                </a:cubicBezTo>
                <a:cubicBezTo>
                  <a:pt x="224" y="20"/>
                  <a:pt x="226" y="19"/>
                  <a:pt x="226" y="18"/>
                </a:cubicBezTo>
                <a:cubicBezTo>
                  <a:pt x="226" y="18"/>
                  <a:pt x="224" y="17"/>
                  <a:pt x="224" y="17"/>
                </a:cubicBezTo>
                <a:cubicBezTo>
                  <a:pt x="224" y="16"/>
                  <a:pt x="225" y="15"/>
                  <a:pt x="225" y="14"/>
                </a:cubicBezTo>
                <a:cubicBezTo>
                  <a:pt x="226" y="14"/>
                  <a:pt x="227" y="12"/>
                  <a:pt x="227" y="12"/>
                </a:cubicBezTo>
                <a:cubicBezTo>
                  <a:pt x="227" y="12"/>
                  <a:pt x="229" y="14"/>
                  <a:pt x="229" y="14"/>
                </a:cubicBezTo>
                <a:cubicBezTo>
                  <a:pt x="230" y="14"/>
                  <a:pt x="231" y="15"/>
                  <a:pt x="231" y="16"/>
                </a:cubicBezTo>
                <a:cubicBezTo>
                  <a:pt x="232" y="16"/>
                  <a:pt x="233" y="17"/>
                  <a:pt x="234" y="17"/>
                </a:cubicBezTo>
                <a:cubicBezTo>
                  <a:pt x="234" y="17"/>
                  <a:pt x="235" y="15"/>
                  <a:pt x="235" y="15"/>
                </a:cubicBezTo>
                <a:cubicBezTo>
                  <a:pt x="236" y="15"/>
                  <a:pt x="237" y="16"/>
                  <a:pt x="238" y="17"/>
                </a:cubicBezTo>
                <a:cubicBezTo>
                  <a:pt x="238" y="17"/>
                  <a:pt x="240" y="19"/>
                  <a:pt x="240" y="19"/>
                </a:cubicBezTo>
                <a:cubicBezTo>
                  <a:pt x="240" y="18"/>
                  <a:pt x="241" y="17"/>
                  <a:pt x="242" y="16"/>
                </a:cubicBezTo>
                <a:cubicBezTo>
                  <a:pt x="242" y="16"/>
                  <a:pt x="243" y="14"/>
                  <a:pt x="243" y="14"/>
                </a:cubicBezTo>
                <a:cubicBezTo>
                  <a:pt x="243" y="14"/>
                  <a:pt x="241" y="12"/>
                  <a:pt x="241" y="12"/>
                </a:cubicBezTo>
                <a:cubicBezTo>
                  <a:pt x="241" y="12"/>
                  <a:pt x="242" y="10"/>
                  <a:pt x="243" y="10"/>
                </a:cubicBezTo>
                <a:cubicBezTo>
                  <a:pt x="243" y="10"/>
                  <a:pt x="245" y="12"/>
                  <a:pt x="245" y="12"/>
                </a:cubicBezTo>
                <a:cubicBezTo>
                  <a:pt x="245" y="12"/>
                  <a:pt x="247" y="13"/>
                  <a:pt x="247" y="14"/>
                </a:cubicBezTo>
                <a:cubicBezTo>
                  <a:pt x="247" y="14"/>
                  <a:pt x="246" y="15"/>
                  <a:pt x="246" y="16"/>
                </a:cubicBezTo>
                <a:cubicBezTo>
                  <a:pt x="245" y="16"/>
                  <a:pt x="244" y="17"/>
                  <a:pt x="244" y="18"/>
                </a:cubicBezTo>
                <a:cubicBezTo>
                  <a:pt x="244" y="18"/>
                  <a:pt x="246" y="19"/>
                  <a:pt x="246" y="20"/>
                </a:cubicBezTo>
                <a:cubicBezTo>
                  <a:pt x="247" y="19"/>
                  <a:pt x="247" y="18"/>
                  <a:pt x="248" y="17"/>
                </a:cubicBezTo>
                <a:cubicBezTo>
                  <a:pt x="248" y="17"/>
                  <a:pt x="249" y="15"/>
                  <a:pt x="249" y="15"/>
                </a:cubicBezTo>
                <a:cubicBezTo>
                  <a:pt x="250" y="15"/>
                  <a:pt x="252" y="17"/>
                  <a:pt x="252" y="17"/>
                </a:cubicBezTo>
                <a:cubicBezTo>
                  <a:pt x="252" y="17"/>
                  <a:pt x="253" y="15"/>
                  <a:pt x="253" y="15"/>
                </a:cubicBezTo>
                <a:cubicBezTo>
                  <a:pt x="253" y="14"/>
                  <a:pt x="251" y="14"/>
                  <a:pt x="251" y="13"/>
                </a:cubicBezTo>
                <a:cubicBezTo>
                  <a:pt x="251" y="12"/>
                  <a:pt x="253" y="11"/>
                  <a:pt x="253" y="11"/>
                </a:cubicBezTo>
                <a:cubicBezTo>
                  <a:pt x="253" y="10"/>
                  <a:pt x="254" y="9"/>
                  <a:pt x="255" y="9"/>
                </a:cubicBezTo>
                <a:cubicBezTo>
                  <a:pt x="255" y="8"/>
                  <a:pt x="256" y="10"/>
                  <a:pt x="257" y="10"/>
                </a:cubicBezTo>
                <a:cubicBezTo>
                  <a:pt x="258" y="10"/>
                  <a:pt x="258" y="8"/>
                  <a:pt x="258" y="8"/>
                </a:cubicBezTo>
                <a:cubicBezTo>
                  <a:pt x="259" y="8"/>
                  <a:pt x="260" y="10"/>
                  <a:pt x="261" y="10"/>
                </a:cubicBezTo>
                <a:cubicBezTo>
                  <a:pt x="261" y="10"/>
                  <a:pt x="259" y="11"/>
                  <a:pt x="259" y="12"/>
                </a:cubicBezTo>
                <a:cubicBezTo>
                  <a:pt x="259" y="12"/>
                  <a:pt x="261" y="13"/>
                  <a:pt x="261" y="14"/>
                </a:cubicBezTo>
                <a:cubicBezTo>
                  <a:pt x="261" y="14"/>
                  <a:pt x="260" y="15"/>
                  <a:pt x="260" y="16"/>
                </a:cubicBezTo>
                <a:cubicBezTo>
                  <a:pt x="259" y="17"/>
                  <a:pt x="258" y="18"/>
                  <a:pt x="258" y="18"/>
                </a:cubicBezTo>
                <a:cubicBezTo>
                  <a:pt x="258" y="18"/>
                  <a:pt x="256" y="16"/>
                  <a:pt x="256" y="16"/>
                </a:cubicBezTo>
                <a:cubicBezTo>
                  <a:pt x="255" y="16"/>
                  <a:pt x="255" y="19"/>
                  <a:pt x="254" y="19"/>
                </a:cubicBezTo>
                <a:cubicBezTo>
                  <a:pt x="253" y="19"/>
                  <a:pt x="252" y="17"/>
                  <a:pt x="252" y="17"/>
                </a:cubicBezTo>
                <a:cubicBezTo>
                  <a:pt x="251" y="17"/>
                  <a:pt x="251" y="19"/>
                  <a:pt x="250" y="19"/>
                </a:cubicBezTo>
                <a:cubicBezTo>
                  <a:pt x="251" y="20"/>
                  <a:pt x="253" y="21"/>
                  <a:pt x="254" y="23"/>
                </a:cubicBezTo>
                <a:cubicBezTo>
                  <a:pt x="255" y="23"/>
                  <a:pt x="256" y="24"/>
                  <a:pt x="257" y="24"/>
                </a:cubicBezTo>
                <a:cubicBezTo>
                  <a:pt x="257" y="24"/>
                  <a:pt x="258" y="22"/>
                  <a:pt x="258" y="22"/>
                </a:cubicBezTo>
                <a:cubicBezTo>
                  <a:pt x="259" y="22"/>
                  <a:pt x="260" y="24"/>
                  <a:pt x="261" y="24"/>
                </a:cubicBezTo>
                <a:cubicBezTo>
                  <a:pt x="261" y="24"/>
                  <a:pt x="263" y="26"/>
                  <a:pt x="263" y="25"/>
                </a:cubicBezTo>
                <a:cubicBezTo>
                  <a:pt x="263" y="25"/>
                  <a:pt x="265" y="23"/>
                  <a:pt x="265" y="23"/>
                </a:cubicBezTo>
                <a:cubicBezTo>
                  <a:pt x="264" y="23"/>
                  <a:pt x="262" y="22"/>
                  <a:pt x="262" y="22"/>
                </a:cubicBezTo>
                <a:cubicBezTo>
                  <a:pt x="262" y="21"/>
                  <a:pt x="264" y="20"/>
                  <a:pt x="264" y="19"/>
                </a:cubicBezTo>
                <a:cubicBezTo>
                  <a:pt x="264" y="19"/>
                  <a:pt x="265" y="18"/>
                  <a:pt x="266" y="17"/>
                </a:cubicBezTo>
                <a:cubicBezTo>
                  <a:pt x="266" y="16"/>
                  <a:pt x="267" y="15"/>
                  <a:pt x="267" y="15"/>
                </a:cubicBezTo>
                <a:cubicBezTo>
                  <a:pt x="268" y="15"/>
                  <a:pt x="269" y="17"/>
                  <a:pt x="270" y="17"/>
                </a:cubicBezTo>
                <a:cubicBezTo>
                  <a:pt x="270" y="16"/>
                  <a:pt x="271" y="14"/>
                  <a:pt x="271" y="14"/>
                </a:cubicBezTo>
                <a:cubicBezTo>
                  <a:pt x="272" y="14"/>
                  <a:pt x="273" y="16"/>
                  <a:pt x="274" y="16"/>
                </a:cubicBezTo>
                <a:cubicBezTo>
                  <a:pt x="274" y="16"/>
                  <a:pt x="275" y="14"/>
                  <a:pt x="275" y="14"/>
                </a:cubicBezTo>
                <a:cubicBezTo>
                  <a:pt x="275" y="14"/>
                  <a:pt x="273" y="12"/>
                  <a:pt x="273" y="12"/>
                </a:cubicBezTo>
                <a:cubicBezTo>
                  <a:pt x="273" y="12"/>
                  <a:pt x="274" y="10"/>
                  <a:pt x="275" y="10"/>
                </a:cubicBezTo>
                <a:cubicBezTo>
                  <a:pt x="275" y="10"/>
                  <a:pt x="276" y="12"/>
                  <a:pt x="277" y="12"/>
                </a:cubicBezTo>
                <a:cubicBezTo>
                  <a:pt x="278" y="11"/>
                  <a:pt x="278" y="10"/>
                  <a:pt x="279" y="9"/>
                </a:cubicBezTo>
                <a:cubicBezTo>
                  <a:pt x="279" y="9"/>
                  <a:pt x="280" y="11"/>
                  <a:pt x="281" y="11"/>
                </a:cubicBezTo>
                <a:cubicBezTo>
                  <a:pt x="281" y="11"/>
                  <a:pt x="282" y="9"/>
                  <a:pt x="283" y="9"/>
                </a:cubicBezTo>
                <a:cubicBezTo>
                  <a:pt x="283" y="8"/>
                  <a:pt x="284" y="7"/>
                  <a:pt x="284" y="7"/>
                </a:cubicBezTo>
                <a:cubicBezTo>
                  <a:pt x="285" y="7"/>
                  <a:pt x="286" y="8"/>
                  <a:pt x="287" y="8"/>
                </a:cubicBezTo>
                <a:cubicBezTo>
                  <a:pt x="287" y="9"/>
                  <a:pt x="285" y="10"/>
                  <a:pt x="285" y="10"/>
                </a:cubicBezTo>
                <a:cubicBezTo>
                  <a:pt x="284" y="11"/>
                  <a:pt x="284" y="12"/>
                  <a:pt x="283" y="13"/>
                </a:cubicBezTo>
                <a:cubicBezTo>
                  <a:pt x="283" y="13"/>
                  <a:pt x="281" y="11"/>
                  <a:pt x="281" y="11"/>
                </a:cubicBezTo>
                <a:cubicBezTo>
                  <a:pt x="281" y="11"/>
                  <a:pt x="280" y="13"/>
                  <a:pt x="279" y="13"/>
                </a:cubicBezTo>
                <a:cubicBezTo>
                  <a:pt x="279" y="14"/>
                  <a:pt x="278" y="15"/>
                  <a:pt x="278" y="15"/>
                </a:cubicBezTo>
                <a:cubicBezTo>
                  <a:pt x="278" y="16"/>
                  <a:pt x="280" y="17"/>
                  <a:pt x="280" y="17"/>
                </a:cubicBezTo>
                <a:cubicBezTo>
                  <a:pt x="280" y="17"/>
                  <a:pt x="278" y="19"/>
                  <a:pt x="278" y="19"/>
                </a:cubicBezTo>
                <a:cubicBezTo>
                  <a:pt x="279" y="20"/>
                  <a:pt x="280" y="21"/>
                  <a:pt x="280" y="21"/>
                </a:cubicBezTo>
                <a:cubicBezTo>
                  <a:pt x="281" y="21"/>
                  <a:pt x="281" y="19"/>
                  <a:pt x="282" y="19"/>
                </a:cubicBezTo>
                <a:cubicBezTo>
                  <a:pt x="283" y="19"/>
                  <a:pt x="284" y="21"/>
                  <a:pt x="284" y="21"/>
                </a:cubicBezTo>
                <a:cubicBezTo>
                  <a:pt x="285" y="20"/>
                  <a:pt x="285" y="19"/>
                  <a:pt x="286" y="18"/>
                </a:cubicBezTo>
                <a:cubicBezTo>
                  <a:pt x="287" y="18"/>
                  <a:pt x="287" y="16"/>
                  <a:pt x="288" y="16"/>
                </a:cubicBezTo>
                <a:cubicBezTo>
                  <a:pt x="288" y="16"/>
                  <a:pt x="289" y="18"/>
                  <a:pt x="290" y="18"/>
                </a:cubicBezTo>
                <a:cubicBezTo>
                  <a:pt x="291" y="18"/>
                  <a:pt x="291" y="16"/>
                  <a:pt x="292" y="16"/>
                </a:cubicBezTo>
                <a:cubicBezTo>
                  <a:pt x="292" y="16"/>
                  <a:pt x="294" y="17"/>
                  <a:pt x="294" y="17"/>
                </a:cubicBezTo>
                <a:cubicBezTo>
                  <a:pt x="294" y="18"/>
                  <a:pt x="292" y="19"/>
                  <a:pt x="292" y="20"/>
                </a:cubicBezTo>
                <a:cubicBezTo>
                  <a:pt x="292" y="20"/>
                  <a:pt x="294" y="21"/>
                  <a:pt x="294" y="21"/>
                </a:cubicBezTo>
                <a:cubicBezTo>
                  <a:pt x="295" y="21"/>
                  <a:pt x="295" y="19"/>
                  <a:pt x="296" y="19"/>
                </a:cubicBezTo>
                <a:cubicBezTo>
                  <a:pt x="296" y="19"/>
                  <a:pt x="298" y="21"/>
                  <a:pt x="298" y="21"/>
                </a:cubicBezTo>
                <a:cubicBezTo>
                  <a:pt x="299" y="20"/>
                  <a:pt x="300" y="19"/>
                  <a:pt x="300" y="18"/>
                </a:cubicBezTo>
                <a:cubicBezTo>
                  <a:pt x="301" y="18"/>
                  <a:pt x="301" y="17"/>
                  <a:pt x="302" y="16"/>
                </a:cubicBezTo>
                <a:cubicBezTo>
                  <a:pt x="302" y="15"/>
                  <a:pt x="303" y="15"/>
                  <a:pt x="303" y="14"/>
                </a:cubicBezTo>
                <a:cubicBezTo>
                  <a:pt x="304" y="14"/>
                  <a:pt x="305" y="12"/>
                  <a:pt x="305" y="12"/>
                </a:cubicBezTo>
                <a:cubicBezTo>
                  <a:pt x="305" y="12"/>
                  <a:pt x="307" y="13"/>
                  <a:pt x="307" y="13"/>
                </a:cubicBezTo>
                <a:cubicBezTo>
                  <a:pt x="307" y="14"/>
                  <a:pt x="306" y="15"/>
                  <a:pt x="306" y="16"/>
                </a:cubicBezTo>
                <a:cubicBezTo>
                  <a:pt x="306" y="16"/>
                  <a:pt x="308" y="17"/>
                  <a:pt x="308" y="17"/>
                </a:cubicBezTo>
                <a:cubicBezTo>
                  <a:pt x="308" y="18"/>
                  <a:pt x="306" y="20"/>
                  <a:pt x="306" y="20"/>
                </a:cubicBezTo>
                <a:cubicBezTo>
                  <a:pt x="307" y="20"/>
                  <a:pt x="308" y="21"/>
                  <a:pt x="308" y="21"/>
                </a:cubicBezTo>
                <a:cubicBezTo>
                  <a:pt x="309" y="21"/>
                  <a:pt x="310" y="19"/>
                  <a:pt x="310" y="19"/>
                </a:cubicBezTo>
                <a:cubicBezTo>
                  <a:pt x="311" y="19"/>
                  <a:pt x="311" y="18"/>
                  <a:pt x="312" y="17"/>
                </a:cubicBezTo>
                <a:cubicBezTo>
                  <a:pt x="312" y="17"/>
                  <a:pt x="313" y="15"/>
                  <a:pt x="313" y="15"/>
                </a:cubicBezTo>
                <a:cubicBezTo>
                  <a:pt x="314" y="15"/>
                  <a:pt x="315" y="16"/>
                  <a:pt x="316" y="16"/>
                </a:cubicBezTo>
                <a:cubicBezTo>
                  <a:pt x="316" y="17"/>
                  <a:pt x="318" y="18"/>
                  <a:pt x="318" y="18"/>
                </a:cubicBezTo>
                <a:cubicBezTo>
                  <a:pt x="318" y="18"/>
                  <a:pt x="316" y="20"/>
                  <a:pt x="316" y="20"/>
                </a:cubicBezTo>
                <a:cubicBezTo>
                  <a:pt x="316" y="20"/>
                  <a:pt x="314" y="22"/>
                  <a:pt x="315" y="23"/>
                </a:cubicBezTo>
                <a:cubicBezTo>
                  <a:pt x="315" y="23"/>
                  <a:pt x="316" y="24"/>
                  <a:pt x="317" y="24"/>
                </a:cubicBezTo>
                <a:cubicBezTo>
                  <a:pt x="317" y="23"/>
                  <a:pt x="318" y="23"/>
                  <a:pt x="318" y="22"/>
                </a:cubicBezTo>
                <a:cubicBezTo>
                  <a:pt x="319" y="21"/>
                  <a:pt x="320" y="20"/>
                  <a:pt x="320" y="20"/>
                </a:cubicBezTo>
                <a:cubicBezTo>
                  <a:pt x="320" y="19"/>
                  <a:pt x="318" y="18"/>
                  <a:pt x="318" y="18"/>
                </a:cubicBezTo>
                <a:cubicBezTo>
                  <a:pt x="318" y="17"/>
                  <a:pt x="320" y="16"/>
                  <a:pt x="320" y="16"/>
                </a:cubicBezTo>
                <a:cubicBezTo>
                  <a:pt x="320" y="15"/>
                  <a:pt x="321" y="14"/>
                  <a:pt x="321" y="14"/>
                </a:cubicBezTo>
                <a:cubicBezTo>
                  <a:pt x="321" y="14"/>
                  <a:pt x="324" y="15"/>
                  <a:pt x="324" y="15"/>
                </a:cubicBezTo>
                <a:cubicBezTo>
                  <a:pt x="324" y="16"/>
                  <a:pt x="322" y="17"/>
                  <a:pt x="322" y="18"/>
                </a:cubicBezTo>
                <a:cubicBezTo>
                  <a:pt x="322" y="18"/>
                  <a:pt x="324" y="19"/>
                  <a:pt x="324" y="19"/>
                </a:cubicBezTo>
                <a:cubicBezTo>
                  <a:pt x="324" y="20"/>
                  <a:pt x="323" y="21"/>
                  <a:pt x="322" y="21"/>
                </a:cubicBezTo>
                <a:cubicBezTo>
                  <a:pt x="322" y="22"/>
                  <a:pt x="321" y="24"/>
                  <a:pt x="321" y="24"/>
                </a:cubicBezTo>
                <a:cubicBezTo>
                  <a:pt x="321" y="24"/>
                  <a:pt x="323" y="25"/>
                  <a:pt x="323" y="25"/>
                </a:cubicBezTo>
                <a:cubicBezTo>
                  <a:pt x="324" y="25"/>
                  <a:pt x="324" y="23"/>
                  <a:pt x="325" y="23"/>
                </a:cubicBezTo>
                <a:cubicBezTo>
                  <a:pt x="325" y="23"/>
                  <a:pt x="327" y="25"/>
                  <a:pt x="327" y="25"/>
                </a:cubicBezTo>
                <a:cubicBezTo>
                  <a:pt x="328" y="25"/>
                  <a:pt x="328" y="26"/>
                  <a:pt x="329" y="27"/>
                </a:cubicBezTo>
                <a:cubicBezTo>
                  <a:pt x="329" y="26"/>
                  <a:pt x="331" y="25"/>
                  <a:pt x="331" y="24"/>
                </a:cubicBezTo>
                <a:cubicBezTo>
                  <a:pt x="331" y="24"/>
                  <a:pt x="329" y="23"/>
                  <a:pt x="329" y="23"/>
                </a:cubicBezTo>
                <a:cubicBezTo>
                  <a:pt x="329" y="22"/>
                  <a:pt x="330" y="21"/>
                  <a:pt x="330" y="20"/>
                </a:cubicBezTo>
                <a:cubicBezTo>
                  <a:pt x="330" y="20"/>
                  <a:pt x="328" y="19"/>
                  <a:pt x="328" y="19"/>
                </a:cubicBezTo>
                <a:cubicBezTo>
                  <a:pt x="328" y="18"/>
                  <a:pt x="330" y="17"/>
                  <a:pt x="330" y="16"/>
                </a:cubicBezTo>
                <a:cubicBezTo>
                  <a:pt x="330" y="16"/>
                  <a:pt x="331" y="15"/>
                  <a:pt x="331" y="14"/>
                </a:cubicBezTo>
                <a:cubicBezTo>
                  <a:pt x="331" y="14"/>
                  <a:pt x="330" y="13"/>
                  <a:pt x="329" y="13"/>
                </a:cubicBezTo>
                <a:cubicBezTo>
                  <a:pt x="329" y="13"/>
                  <a:pt x="331" y="10"/>
                  <a:pt x="331" y="10"/>
                </a:cubicBezTo>
                <a:cubicBezTo>
                  <a:pt x="331" y="10"/>
                  <a:pt x="333" y="12"/>
                  <a:pt x="333" y="12"/>
                </a:cubicBezTo>
                <a:cubicBezTo>
                  <a:pt x="333" y="12"/>
                  <a:pt x="335" y="10"/>
                  <a:pt x="335" y="10"/>
                </a:cubicBezTo>
                <a:cubicBezTo>
                  <a:pt x="335" y="10"/>
                  <a:pt x="337" y="11"/>
                  <a:pt x="337" y="11"/>
                </a:cubicBezTo>
                <a:cubicBezTo>
                  <a:pt x="337" y="12"/>
                  <a:pt x="335" y="14"/>
                  <a:pt x="335" y="14"/>
                </a:cubicBezTo>
                <a:cubicBezTo>
                  <a:pt x="336" y="14"/>
                  <a:pt x="337" y="15"/>
                  <a:pt x="338" y="15"/>
                </a:cubicBezTo>
                <a:cubicBezTo>
                  <a:pt x="338" y="15"/>
                  <a:pt x="339" y="13"/>
                  <a:pt x="339" y="13"/>
                </a:cubicBezTo>
                <a:cubicBezTo>
                  <a:pt x="340" y="13"/>
                  <a:pt x="341" y="14"/>
                  <a:pt x="342" y="15"/>
                </a:cubicBezTo>
                <a:cubicBezTo>
                  <a:pt x="342" y="15"/>
                  <a:pt x="343" y="17"/>
                  <a:pt x="344" y="17"/>
                </a:cubicBezTo>
                <a:cubicBezTo>
                  <a:pt x="344" y="17"/>
                  <a:pt x="345" y="18"/>
                  <a:pt x="346" y="18"/>
                </a:cubicBezTo>
                <a:cubicBezTo>
                  <a:pt x="346" y="18"/>
                  <a:pt x="347" y="16"/>
                  <a:pt x="348" y="16"/>
                </a:cubicBezTo>
                <a:cubicBezTo>
                  <a:pt x="348" y="15"/>
                  <a:pt x="349" y="14"/>
                  <a:pt x="349" y="14"/>
                </a:cubicBezTo>
                <a:cubicBezTo>
                  <a:pt x="350" y="14"/>
                  <a:pt x="351" y="12"/>
                  <a:pt x="351" y="12"/>
                </a:cubicBezTo>
                <a:cubicBezTo>
                  <a:pt x="352" y="12"/>
                  <a:pt x="353" y="13"/>
                  <a:pt x="353" y="13"/>
                </a:cubicBezTo>
                <a:cubicBezTo>
                  <a:pt x="354" y="13"/>
                  <a:pt x="354" y="11"/>
                  <a:pt x="355" y="11"/>
                </a:cubicBezTo>
                <a:cubicBezTo>
                  <a:pt x="355" y="12"/>
                  <a:pt x="357" y="12"/>
                  <a:pt x="357" y="13"/>
                </a:cubicBezTo>
                <a:cubicBezTo>
                  <a:pt x="357" y="13"/>
                  <a:pt x="355" y="14"/>
                  <a:pt x="356" y="15"/>
                </a:cubicBezTo>
                <a:cubicBezTo>
                  <a:pt x="356" y="16"/>
                  <a:pt x="358" y="16"/>
                  <a:pt x="358" y="17"/>
                </a:cubicBezTo>
                <a:cubicBezTo>
                  <a:pt x="358" y="17"/>
                  <a:pt x="356" y="18"/>
                  <a:pt x="356" y="19"/>
                </a:cubicBezTo>
                <a:cubicBezTo>
                  <a:pt x="356" y="20"/>
                  <a:pt x="358" y="20"/>
                  <a:pt x="358" y="21"/>
                </a:cubicBezTo>
                <a:cubicBezTo>
                  <a:pt x="359" y="20"/>
                  <a:pt x="360" y="19"/>
                  <a:pt x="360" y="18"/>
                </a:cubicBezTo>
                <a:cubicBezTo>
                  <a:pt x="360" y="18"/>
                  <a:pt x="362" y="16"/>
                  <a:pt x="362" y="16"/>
                </a:cubicBezTo>
                <a:cubicBezTo>
                  <a:pt x="362" y="16"/>
                  <a:pt x="360" y="14"/>
                  <a:pt x="360" y="14"/>
                </a:cubicBezTo>
                <a:cubicBezTo>
                  <a:pt x="360" y="14"/>
                  <a:pt x="361" y="12"/>
                  <a:pt x="361" y="12"/>
                </a:cubicBezTo>
                <a:cubicBezTo>
                  <a:pt x="361" y="12"/>
                  <a:pt x="363" y="14"/>
                  <a:pt x="363" y="14"/>
                </a:cubicBezTo>
                <a:cubicBezTo>
                  <a:pt x="363" y="14"/>
                  <a:pt x="362" y="16"/>
                  <a:pt x="362" y="16"/>
                </a:cubicBezTo>
                <a:cubicBezTo>
                  <a:pt x="362" y="16"/>
                  <a:pt x="364" y="18"/>
                  <a:pt x="364" y="18"/>
                </a:cubicBezTo>
                <a:cubicBezTo>
                  <a:pt x="365" y="18"/>
                  <a:pt x="365" y="16"/>
                  <a:pt x="366" y="16"/>
                </a:cubicBezTo>
                <a:cubicBezTo>
                  <a:pt x="366" y="16"/>
                  <a:pt x="367" y="17"/>
                  <a:pt x="368" y="17"/>
                </a:cubicBezTo>
                <a:cubicBezTo>
                  <a:pt x="369" y="17"/>
                  <a:pt x="369" y="15"/>
                  <a:pt x="370" y="15"/>
                </a:cubicBezTo>
                <a:cubicBezTo>
                  <a:pt x="370" y="15"/>
                  <a:pt x="371" y="17"/>
                  <a:pt x="372" y="17"/>
                </a:cubicBezTo>
                <a:cubicBezTo>
                  <a:pt x="372" y="17"/>
                  <a:pt x="373" y="15"/>
                  <a:pt x="374" y="15"/>
                </a:cubicBezTo>
                <a:cubicBezTo>
                  <a:pt x="374" y="15"/>
                  <a:pt x="375" y="16"/>
                  <a:pt x="376" y="16"/>
                </a:cubicBezTo>
                <a:cubicBezTo>
                  <a:pt x="376" y="16"/>
                  <a:pt x="377" y="14"/>
                  <a:pt x="378" y="14"/>
                </a:cubicBezTo>
                <a:cubicBezTo>
                  <a:pt x="378" y="14"/>
                  <a:pt x="379" y="12"/>
                  <a:pt x="379" y="12"/>
                </a:cubicBezTo>
                <a:cubicBezTo>
                  <a:pt x="380" y="12"/>
                  <a:pt x="381" y="14"/>
                  <a:pt x="381" y="14"/>
                </a:cubicBezTo>
                <a:cubicBezTo>
                  <a:pt x="382" y="13"/>
                  <a:pt x="383" y="12"/>
                  <a:pt x="383" y="11"/>
                </a:cubicBezTo>
                <a:cubicBezTo>
                  <a:pt x="384" y="11"/>
                  <a:pt x="384" y="9"/>
                  <a:pt x="385" y="9"/>
                </a:cubicBezTo>
                <a:cubicBezTo>
                  <a:pt x="385" y="9"/>
                  <a:pt x="387" y="11"/>
                  <a:pt x="387" y="11"/>
                </a:cubicBezTo>
                <a:cubicBezTo>
                  <a:pt x="387" y="12"/>
                  <a:pt x="386" y="12"/>
                  <a:pt x="385" y="13"/>
                </a:cubicBezTo>
                <a:cubicBezTo>
                  <a:pt x="385" y="13"/>
                  <a:pt x="384" y="15"/>
                  <a:pt x="384" y="15"/>
                </a:cubicBezTo>
                <a:cubicBezTo>
                  <a:pt x="384" y="15"/>
                  <a:pt x="386" y="17"/>
                  <a:pt x="386" y="17"/>
                </a:cubicBezTo>
                <a:cubicBezTo>
                  <a:pt x="385" y="18"/>
                  <a:pt x="385" y="18"/>
                  <a:pt x="384" y="19"/>
                </a:cubicBezTo>
                <a:cubicBezTo>
                  <a:pt x="384" y="20"/>
                  <a:pt x="383" y="21"/>
                  <a:pt x="383" y="21"/>
                </a:cubicBezTo>
                <a:cubicBezTo>
                  <a:pt x="382" y="22"/>
                  <a:pt x="381" y="20"/>
                  <a:pt x="380" y="20"/>
                </a:cubicBezTo>
                <a:cubicBezTo>
                  <a:pt x="380" y="20"/>
                  <a:pt x="379" y="22"/>
                  <a:pt x="379" y="22"/>
                </a:cubicBezTo>
                <a:cubicBezTo>
                  <a:pt x="378" y="22"/>
                  <a:pt x="377" y="20"/>
                  <a:pt x="376" y="20"/>
                </a:cubicBezTo>
                <a:cubicBezTo>
                  <a:pt x="376" y="20"/>
                  <a:pt x="375" y="22"/>
                  <a:pt x="375" y="22"/>
                </a:cubicBezTo>
                <a:cubicBezTo>
                  <a:pt x="375" y="23"/>
                  <a:pt x="377" y="24"/>
                  <a:pt x="377" y="24"/>
                </a:cubicBezTo>
                <a:cubicBezTo>
                  <a:pt x="377" y="25"/>
                  <a:pt x="375" y="26"/>
                  <a:pt x="375" y="26"/>
                </a:cubicBezTo>
                <a:cubicBezTo>
                  <a:pt x="376" y="26"/>
                  <a:pt x="377" y="28"/>
                  <a:pt x="377" y="28"/>
                </a:cubicBezTo>
                <a:cubicBezTo>
                  <a:pt x="378" y="28"/>
                  <a:pt x="379" y="26"/>
                  <a:pt x="379" y="26"/>
                </a:cubicBezTo>
                <a:cubicBezTo>
                  <a:pt x="380" y="26"/>
                  <a:pt x="381" y="28"/>
                  <a:pt x="381" y="28"/>
                </a:cubicBezTo>
                <a:cubicBezTo>
                  <a:pt x="382" y="28"/>
                  <a:pt x="382" y="25"/>
                  <a:pt x="383" y="25"/>
                </a:cubicBezTo>
                <a:cubicBezTo>
                  <a:pt x="384" y="25"/>
                  <a:pt x="385" y="27"/>
                  <a:pt x="385" y="27"/>
                </a:cubicBezTo>
                <a:cubicBezTo>
                  <a:pt x="385" y="26"/>
                  <a:pt x="387" y="25"/>
                  <a:pt x="387" y="25"/>
                </a:cubicBezTo>
                <a:cubicBezTo>
                  <a:pt x="387" y="24"/>
                  <a:pt x="385" y="24"/>
                  <a:pt x="385" y="23"/>
                </a:cubicBezTo>
                <a:cubicBezTo>
                  <a:pt x="385" y="22"/>
                  <a:pt x="386" y="22"/>
                  <a:pt x="386" y="21"/>
                </a:cubicBezTo>
                <a:cubicBezTo>
                  <a:pt x="387" y="20"/>
                  <a:pt x="388" y="19"/>
                  <a:pt x="388" y="19"/>
                </a:cubicBezTo>
                <a:cubicBezTo>
                  <a:pt x="388" y="18"/>
                  <a:pt x="386" y="17"/>
                  <a:pt x="386" y="17"/>
                </a:cubicBezTo>
                <a:cubicBezTo>
                  <a:pt x="386" y="17"/>
                  <a:pt x="387" y="15"/>
                  <a:pt x="388" y="15"/>
                </a:cubicBezTo>
                <a:cubicBezTo>
                  <a:pt x="388" y="15"/>
                  <a:pt x="390" y="17"/>
                  <a:pt x="390" y="16"/>
                </a:cubicBezTo>
                <a:cubicBezTo>
                  <a:pt x="390" y="16"/>
                  <a:pt x="392" y="14"/>
                  <a:pt x="392" y="14"/>
                </a:cubicBezTo>
                <a:cubicBezTo>
                  <a:pt x="392" y="14"/>
                  <a:pt x="389" y="12"/>
                  <a:pt x="389" y="12"/>
                </a:cubicBezTo>
                <a:cubicBezTo>
                  <a:pt x="390" y="12"/>
                  <a:pt x="391" y="10"/>
                  <a:pt x="391" y="10"/>
                </a:cubicBezTo>
                <a:cubicBezTo>
                  <a:pt x="392" y="10"/>
                  <a:pt x="393" y="12"/>
                  <a:pt x="393" y="12"/>
                </a:cubicBezTo>
                <a:cubicBezTo>
                  <a:pt x="393" y="13"/>
                  <a:pt x="391" y="14"/>
                  <a:pt x="392" y="14"/>
                </a:cubicBezTo>
                <a:cubicBezTo>
                  <a:pt x="392" y="15"/>
                  <a:pt x="394" y="15"/>
                  <a:pt x="394" y="16"/>
                </a:cubicBezTo>
                <a:cubicBezTo>
                  <a:pt x="394" y="17"/>
                  <a:pt x="396" y="17"/>
                  <a:pt x="396" y="18"/>
                </a:cubicBezTo>
                <a:cubicBezTo>
                  <a:pt x="396" y="18"/>
                  <a:pt x="395" y="19"/>
                  <a:pt x="394" y="20"/>
                </a:cubicBezTo>
                <a:cubicBezTo>
                  <a:pt x="394" y="20"/>
                  <a:pt x="392" y="18"/>
                  <a:pt x="392" y="18"/>
                </a:cubicBezTo>
                <a:cubicBezTo>
                  <a:pt x="392" y="18"/>
                  <a:pt x="391" y="20"/>
                  <a:pt x="390" y="20"/>
                </a:cubicBezTo>
                <a:cubicBezTo>
                  <a:pt x="390" y="21"/>
                  <a:pt x="389" y="22"/>
                  <a:pt x="389" y="23"/>
                </a:cubicBezTo>
                <a:cubicBezTo>
                  <a:pt x="389" y="23"/>
                  <a:pt x="390" y="24"/>
                  <a:pt x="391" y="24"/>
                </a:cubicBezTo>
                <a:cubicBezTo>
                  <a:pt x="391" y="24"/>
                  <a:pt x="392" y="22"/>
                  <a:pt x="393" y="22"/>
                </a:cubicBezTo>
                <a:cubicBezTo>
                  <a:pt x="393" y="22"/>
                  <a:pt x="394" y="24"/>
                  <a:pt x="395" y="24"/>
                </a:cubicBezTo>
                <a:cubicBezTo>
                  <a:pt x="395" y="24"/>
                  <a:pt x="396" y="22"/>
                  <a:pt x="397" y="22"/>
                </a:cubicBezTo>
                <a:cubicBezTo>
                  <a:pt x="397" y="21"/>
                  <a:pt x="398" y="23"/>
                  <a:pt x="399" y="23"/>
                </a:cubicBezTo>
                <a:cubicBezTo>
                  <a:pt x="399" y="23"/>
                  <a:pt x="400" y="22"/>
                  <a:pt x="400" y="21"/>
                </a:cubicBezTo>
                <a:cubicBezTo>
                  <a:pt x="401" y="20"/>
                  <a:pt x="402" y="20"/>
                  <a:pt x="402" y="19"/>
                </a:cubicBezTo>
                <a:cubicBezTo>
                  <a:pt x="402" y="19"/>
                  <a:pt x="404" y="17"/>
                  <a:pt x="404" y="17"/>
                </a:cubicBezTo>
                <a:cubicBezTo>
                  <a:pt x="404" y="17"/>
                  <a:pt x="406" y="18"/>
                  <a:pt x="406" y="18"/>
                </a:cubicBezTo>
                <a:cubicBezTo>
                  <a:pt x="406" y="19"/>
                  <a:pt x="404" y="20"/>
                  <a:pt x="404" y="20"/>
                </a:cubicBezTo>
                <a:cubicBezTo>
                  <a:pt x="405" y="21"/>
                  <a:pt x="407" y="22"/>
                  <a:pt x="407" y="22"/>
                </a:cubicBezTo>
                <a:cubicBezTo>
                  <a:pt x="407" y="23"/>
                  <a:pt x="405" y="24"/>
                  <a:pt x="405" y="24"/>
                </a:cubicBezTo>
                <a:cubicBezTo>
                  <a:pt x="405" y="25"/>
                  <a:pt x="407" y="26"/>
                  <a:pt x="407" y="26"/>
                </a:cubicBezTo>
                <a:cubicBezTo>
                  <a:pt x="408" y="26"/>
                  <a:pt x="408" y="24"/>
                  <a:pt x="409" y="24"/>
                </a:cubicBezTo>
                <a:cubicBezTo>
                  <a:pt x="409" y="23"/>
                  <a:pt x="407" y="23"/>
                  <a:pt x="407" y="22"/>
                </a:cubicBezTo>
                <a:cubicBezTo>
                  <a:pt x="407" y="22"/>
                  <a:pt x="408" y="20"/>
                  <a:pt x="408" y="20"/>
                </a:cubicBezTo>
                <a:cubicBezTo>
                  <a:pt x="409" y="19"/>
                  <a:pt x="410" y="18"/>
                  <a:pt x="410" y="18"/>
                </a:cubicBezTo>
                <a:cubicBezTo>
                  <a:pt x="410" y="17"/>
                  <a:pt x="408" y="17"/>
                  <a:pt x="408" y="16"/>
                </a:cubicBezTo>
                <a:cubicBezTo>
                  <a:pt x="408" y="16"/>
                  <a:pt x="409" y="14"/>
                  <a:pt x="410" y="14"/>
                </a:cubicBezTo>
                <a:cubicBezTo>
                  <a:pt x="410" y="14"/>
                  <a:pt x="412" y="15"/>
                  <a:pt x="412" y="15"/>
                </a:cubicBezTo>
                <a:cubicBezTo>
                  <a:pt x="412" y="16"/>
                  <a:pt x="410" y="17"/>
                  <a:pt x="410" y="18"/>
                </a:cubicBezTo>
                <a:cubicBezTo>
                  <a:pt x="410" y="18"/>
                  <a:pt x="412" y="19"/>
                  <a:pt x="412" y="19"/>
                </a:cubicBezTo>
                <a:cubicBezTo>
                  <a:pt x="412" y="20"/>
                  <a:pt x="410" y="21"/>
                  <a:pt x="411" y="22"/>
                </a:cubicBezTo>
                <a:cubicBezTo>
                  <a:pt x="411" y="22"/>
                  <a:pt x="413" y="23"/>
                  <a:pt x="413" y="23"/>
                </a:cubicBezTo>
                <a:cubicBezTo>
                  <a:pt x="413" y="24"/>
                  <a:pt x="415" y="25"/>
                  <a:pt x="415" y="25"/>
                </a:cubicBezTo>
                <a:cubicBezTo>
                  <a:pt x="415" y="25"/>
                  <a:pt x="416" y="23"/>
                  <a:pt x="417" y="23"/>
                </a:cubicBezTo>
                <a:cubicBezTo>
                  <a:pt x="417" y="22"/>
                  <a:pt x="418" y="21"/>
                  <a:pt x="418" y="21"/>
                </a:cubicBezTo>
                <a:cubicBezTo>
                  <a:pt x="419" y="20"/>
                  <a:pt x="420" y="19"/>
                  <a:pt x="420" y="18"/>
                </a:cubicBezTo>
                <a:cubicBezTo>
                  <a:pt x="420" y="18"/>
                  <a:pt x="421" y="16"/>
                  <a:pt x="422" y="16"/>
                </a:cubicBezTo>
                <a:cubicBezTo>
                  <a:pt x="422" y="16"/>
                  <a:pt x="424" y="18"/>
                  <a:pt x="424" y="18"/>
                </a:cubicBezTo>
                <a:cubicBezTo>
                  <a:pt x="425" y="18"/>
                  <a:pt x="425" y="16"/>
                  <a:pt x="426" y="16"/>
                </a:cubicBezTo>
                <a:cubicBezTo>
                  <a:pt x="426" y="16"/>
                  <a:pt x="428" y="17"/>
                  <a:pt x="428" y="17"/>
                </a:cubicBezTo>
                <a:cubicBezTo>
                  <a:pt x="428" y="18"/>
                  <a:pt x="426" y="19"/>
                  <a:pt x="426" y="20"/>
                </a:cubicBezTo>
                <a:cubicBezTo>
                  <a:pt x="426" y="20"/>
                  <a:pt x="428" y="21"/>
                  <a:pt x="429" y="21"/>
                </a:cubicBezTo>
                <a:cubicBezTo>
                  <a:pt x="429" y="21"/>
                  <a:pt x="430" y="23"/>
                  <a:pt x="431" y="23"/>
                </a:cubicBezTo>
                <a:cubicBezTo>
                  <a:pt x="431" y="22"/>
                  <a:pt x="433" y="21"/>
                  <a:pt x="433" y="21"/>
                </a:cubicBezTo>
                <a:cubicBezTo>
                  <a:pt x="432" y="20"/>
                  <a:pt x="430" y="20"/>
                  <a:pt x="430" y="19"/>
                </a:cubicBezTo>
                <a:cubicBezTo>
                  <a:pt x="430" y="18"/>
                  <a:pt x="432" y="18"/>
                  <a:pt x="432" y="17"/>
                </a:cubicBezTo>
                <a:cubicBezTo>
                  <a:pt x="432" y="16"/>
                  <a:pt x="430" y="16"/>
                  <a:pt x="430" y="15"/>
                </a:cubicBezTo>
                <a:cubicBezTo>
                  <a:pt x="430" y="15"/>
                  <a:pt x="431" y="13"/>
                  <a:pt x="431" y="13"/>
                </a:cubicBezTo>
                <a:cubicBezTo>
                  <a:pt x="432" y="12"/>
                  <a:pt x="433" y="11"/>
                  <a:pt x="433" y="11"/>
                </a:cubicBezTo>
                <a:cubicBezTo>
                  <a:pt x="435" y="12"/>
                  <a:pt x="436" y="13"/>
                  <a:pt x="438" y="14"/>
                </a:cubicBezTo>
                <a:cubicBezTo>
                  <a:pt x="438" y="15"/>
                  <a:pt x="436" y="16"/>
                  <a:pt x="436" y="16"/>
                </a:cubicBezTo>
                <a:cubicBezTo>
                  <a:pt x="436" y="17"/>
                  <a:pt x="438" y="17"/>
                  <a:pt x="438" y="18"/>
                </a:cubicBezTo>
                <a:cubicBezTo>
                  <a:pt x="438" y="18"/>
                  <a:pt x="436" y="20"/>
                  <a:pt x="436" y="20"/>
                </a:cubicBezTo>
                <a:cubicBezTo>
                  <a:pt x="437" y="21"/>
                  <a:pt x="438" y="21"/>
                  <a:pt x="439" y="22"/>
                </a:cubicBezTo>
                <a:cubicBezTo>
                  <a:pt x="439" y="22"/>
                  <a:pt x="440" y="23"/>
                  <a:pt x="441" y="24"/>
                </a:cubicBezTo>
                <a:cubicBezTo>
                  <a:pt x="442" y="22"/>
                  <a:pt x="443" y="21"/>
                  <a:pt x="444" y="19"/>
                </a:cubicBezTo>
                <a:cubicBezTo>
                  <a:pt x="444" y="18"/>
                  <a:pt x="442" y="18"/>
                  <a:pt x="442" y="17"/>
                </a:cubicBezTo>
                <a:cubicBezTo>
                  <a:pt x="442" y="17"/>
                  <a:pt x="444" y="16"/>
                  <a:pt x="444" y="15"/>
                </a:cubicBezTo>
                <a:cubicBezTo>
                  <a:pt x="444" y="14"/>
                  <a:pt x="442" y="14"/>
                  <a:pt x="442" y="13"/>
                </a:cubicBezTo>
                <a:cubicBezTo>
                  <a:pt x="441" y="13"/>
                  <a:pt x="443" y="12"/>
                  <a:pt x="443" y="11"/>
                </a:cubicBezTo>
                <a:cubicBezTo>
                  <a:pt x="443" y="11"/>
                  <a:pt x="441" y="10"/>
                  <a:pt x="441" y="10"/>
                </a:cubicBezTo>
                <a:cubicBezTo>
                  <a:pt x="442" y="9"/>
                  <a:pt x="442" y="8"/>
                  <a:pt x="443" y="7"/>
                </a:cubicBezTo>
                <a:cubicBezTo>
                  <a:pt x="443" y="7"/>
                  <a:pt x="444" y="5"/>
                  <a:pt x="444" y="5"/>
                </a:cubicBezTo>
                <a:cubicBezTo>
                  <a:pt x="445" y="5"/>
                  <a:pt x="447" y="7"/>
                  <a:pt x="447" y="7"/>
                </a:cubicBezTo>
                <a:cubicBezTo>
                  <a:pt x="447" y="7"/>
                  <a:pt x="445" y="8"/>
                  <a:pt x="445" y="9"/>
                </a:cubicBezTo>
                <a:cubicBezTo>
                  <a:pt x="446" y="10"/>
                  <a:pt x="446" y="10"/>
                  <a:pt x="447" y="11"/>
                </a:cubicBezTo>
                <a:cubicBezTo>
                  <a:pt x="448" y="11"/>
                  <a:pt x="449" y="12"/>
                  <a:pt x="449" y="12"/>
                </a:cubicBezTo>
                <a:cubicBezTo>
                  <a:pt x="450" y="13"/>
                  <a:pt x="448" y="14"/>
                  <a:pt x="448" y="15"/>
                </a:cubicBezTo>
                <a:cubicBezTo>
                  <a:pt x="447" y="15"/>
                  <a:pt x="446" y="17"/>
                  <a:pt x="446" y="17"/>
                </a:cubicBezTo>
                <a:cubicBezTo>
                  <a:pt x="446" y="17"/>
                  <a:pt x="448" y="18"/>
                  <a:pt x="448" y="19"/>
                </a:cubicBezTo>
                <a:cubicBezTo>
                  <a:pt x="449" y="19"/>
                  <a:pt x="450" y="20"/>
                  <a:pt x="450" y="20"/>
                </a:cubicBezTo>
                <a:cubicBezTo>
                  <a:pt x="451" y="21"/>
                  <a:pt x="449" y="22"/>
                  <a:pt x="449" y="23"/>
                </a:cubicBezTo>
                <a:cubicBezTo>
                  <a:pt x="449" y="23"/>
                  <a:pt x="447" y="24"/>
                  <a:pt x="447" y="25"/>
                </a:cubicBezTo>
                <a:cubicBezTo>
                  <a:pt x="447" y="25"/>
                  <a:pt x="449" y="26"/>
                  <a:pt x="449" y="26"/>
                </a:cubicBezTo>
                <a:cubicBezTo>
                  <a:pt x="449" y="27"/>
                  <a:pt x="451" y="28"/>
                  <a:pt x="452" y="28"/>
                </a:cubicBezTo>
                <a:cubicBezTo>
                  <a:pt x="452" y="27"/>
                  <a:pt x="453" y="27"/>
                  <a:pt x="453" y="26"/>
                </a:cubicBezTo>
                <a:cubicBezTo>
                  <a:pt x="453" y="26"/>
                  <a:pt x="451" y="25"/>
                  <a:pt x="451" y="24"/>
                </a:cubicBezTo>
                <a:cubicBezTo>
                  <a:pt x="451" y="24"/>
                  <a:pt x="452" y="23"/>
                  <a:pt x="453" y="22"/>
                </a:cubicBezTo>
                <a:cubicBezTo>
                  <a:pt x="453" y="21"/>
                  <a:pt x="454" y="20"/>
                  <a:pt x="454" y="20"/>
                </a:cubicBezTo>
                <a:cubicBezTo>
                  <a:pt x="455" y="20"/>
                  <a:pt x="456" y="22"/>
                  <a:pt x="457" y="21"/>
                </a:cubicBezTo>
                <a:cubicBezTo>
                  <a:pt x="457" y="21"/>
                  <a:pt x="458" y="20"/>
                  <a:pt x="458" y="19"/>
                </a:cubicBezTo>
                <a:cubicBezTo>
                  <a:pt x="459" y="19"/>
                  <a:pt x="460" y="18"/>
                  <a:pt x="460" y="17"/>
                </a:cubicBezTo>
                <a:cubicBezTo>
                  <a:pt x="461" y="16"/>
                  <a:pt x="461" y="16"/>
                  <a:pt x="462" y="15"/>
                </a:cubicBezTo>
                <a:cubicBezTo>
                  <a:pt x="462" y="14"/>
                  <a:pt x="464" y="13"/>
                  <a:pt x="463" y="13"/>
                </a:cubicBezTo>
                <a:cubicBezTo>
                  <a:pt x="463" y="12"/>
                  <a:pt x="462" y="11"/>
                  <a:pt x="461" y="11"/>
                </a:cubicBezTo>
                <a:cubicBezTo>
                  <a:pt x="461" y="11"/>
                  <a:pt x="459" y="9"/>
                  <a:pt x="459" y="9"/>
                </a:cubicBezTo>
                <a:cubicBezTo>
                  <a:pt x="459" y="9"/>
                  <a:pt x="460" y="7"/>
                  <a:pt x="461" y="7"/>
                </a:cubicBezTo>
                <a:cubicBezTo>
                  <a:pt x="461" y="7"/>
                  <a:pt x="462" y="9"/>
                  <a:pt x="463" y="9"/>
                </a:cubicBezTo>
                <a:cubicBezTo>
                  <a:pt x="463" y="8"/>
                  <a:pt x="464" y="6"/>
                  <a:pt x="465" y="6"/>
                </a:cubicBezTo>
                <a:cubicBezTo>
                  <a:pt x="465" y="7"/>
                  <a:pt x="466" y="8"/>
                  <a:pt x="467" y="8"/>
                </a:cubicBezTo>
                <a:cubicBezTo>
                  <a:pt x="467" y="8"/>
                  <a:pt x="469" y="10"/>
                  <a:pt x="469" y="10"/>
                </a:cubicBezTo>
                <a:cubicBezTo>
                  <a:pt x="470" y="10"/>
                  <a:pt x="471" y="12"/>
                  <a:pt x="471" y="11"/>
                </a:cubicBezTo>
                <a:cubicBezTo>
                  <a:pt x="472" y="11"/>
                  <a:pt x="473" y="10"/>
                  <a:pt x="473" y="9"/>
                </a:cubicBezTo>
                <a:cubicBezTo>
                  <a:pt x="474" y="9"/>
                  <a:pt x="474" y="8"/>
                  <a:pt x="475" y="7"/>
                </a:cubicBezTo>
                <a:cubicBezTo>
                  <a:pt x="475" y="6"/>
                  <a:pt x="476" y="6"/>
                  <a:pt x="476" y="5"/>
                </a:cubicBezTo>
                <a:cubicBezTo>
                  <a:pt x="477" y="5"/>
                  <a:pt x="479" y="6"/>
                  <a:pt x="479" y="6"/>
                </a:cubicBezTo>
                <a:cubicBezTo>
                  <a:pt x="479" y="7"/>
                  <a:pt x="477" y="8"/>
                  <a:pt x="477" y="9"/>
                </a:cubicBezTo>
                <a:cubicBezTo>
                  <a:pt x="477" y="9"/>
                  <a:pt x="479" y="10"/>
                  <a:pt x="479" y="10"/>
                </a:cubicBezTo>
                <a:cubicBezTo>
                  <a:pt x="479" y="11"/>
                  <a:pt x="478" y="12"/>
                  <a:pt x="478" y="13"/>
                </a:cubicBezTo>
                <a:cubicBezTo>
                  <a:pt x="477" y="13"/>
                  <a:pt x="476" y="14"/>
                  <a:pt x="476" y="15"/>
                </a:cubicBezTo>
                <a:cubicBezTo>
                  <a:pt x="476" y="15"/>
                  <a:pt x="474" y="17"/>
                  <a:pt x="474" y="17"/>
                </a:cubicBezTo>
                <a:cubicBezTo>
                  <a:pt x="474" y="17"/>
                  <a:pt x="476" y="19"/>
                  <a:pt x="476" y="19"/>
                </a:cubicBezTo>
                <a:cubicBezTo>
                  <a:pt x="477" y="19"/>
                  <a:pt x="478" y="20"/>
                  <a:pt x="479" y="21"/>
                </a:cubicBezTo>
                <a:cubicBezTo>
                  <a:pt x="479" y="21"/>
                  <a:pt x="481" y="22"/>
                  <a:pt x="481" y="22"/>
                </a:cubicBezTo>
                <a:cubicBezTo>
                  <a:pt x="481" y="22"/>
                  <a:pt x="479" y="24"/>
                  <a:pt x="479" y="24"/>
                </a:cubicBezTo>
                <a:cubicBezTo>
                  <a:pt x="479" y="25"/>
                  <a:pt x="477" y="26"/>
                  <a:pt x="477" y="27"/>
                </a:cubicBezTo>
                <a:cubicBezTo>
                  <a:pt x="478" y="27"/>
                  <a:pt x="479" y="28"/>
                  <a:pt x="480" y="28"/>
                </a:cubicBezTo>
                <a:cubicBezTo>
                  <a:pt x="480" y="29"/>
                  <a:pt x="481" y="29"/>
                  <a:pt x="482" y="30"/>
                </a:cubicBezTo>
                <a:cubicBezTo>
                  <a:pt x="482" y="29"/>
                  <a:pt x="483" y="29"/>
                  <a:pt x="484" y="28"/>
                </a:cubicBezTo>
                <a:cubicBezTo>
                  <a:pt x="484" y="27"/>
                  <a:pt x="485" y="26"/>
                  <a:pt x="485" y="26"/>
                </a:cubicBezTo>
                <a:cubicBezTo>
                  <a:pt x="485" y="25"/>
                  <a:pt x="487" y="24"/>
                  <a:pt x="487" y="23"/>
                </a:cubicBezTo>
                <a:cubicBezTo>
                  <a:pt x="487" y="23"/>
                  <a:pt x="485" y="22"/>
                  <a:pt x="485" y="22"/>
                </a:cubicBezTo>
                <a:cubicBezTo>
                  <a:pt x="485" y="21"/>
                  <a:pt x="486" y="20"/>
                  <a:pt x="486" y="19"/>
                </a:cubicBezTo>
                <a:cubicBezTo>
                  <a:pt x="487" y="19"/>
                  <a:pt x="488" y="18"/>
                  <a:pt x="488" y="17"/>
                </a:cubicBezTo>
                <a:cubicBezTo>
                  <a:pt x="488" y="17"/>
                  <a:pt x="486" y="16"/>
                  <a:pt x="486" y="16"/>
                </a:cubicBezTo>
                <a:cubicBezTo>
                  <a:pt x="486" y="15"/>
                  <a:pt x="487" y="13"/>
                  <a:pt x="488" y="13"/>
                </a:cubicBezTo>
                <a:cubicBezTo>
                  <a:pt x="488" y="13"/>
                  <a:pt x="489" y="15"/>
                  <a:pt x="490" y="15"/>
                </a:cubicBezTo>
                <a:cubicBezTo>
                  <a:pt x="490" y="15"/>
                  <a:pt x="491" y="13"/>
                  <a:pt x="492" y="13"/>
                </a:cubicBezTo>
                <a:cubicBezTo>
                  <a:pt x="492" y="12"/>
                  <a:pt x="493" y="11"/>
                  <a:pt x="493" y="11"/>
                </a:cubicBezTo>
                <a:cubicBezTo>
                  <a:pt x="493" y="10"/>
                  <a:pt x="491" y="9"/>
                  <a:pt x="491" y="9"/>
                </a:cubicBezTo>
                <a:cubicBezTo>
                  <a:pt x="492" y="7"/>
                  <a:pt x="493" y="6"/>
                  <a:pt x="494" y="4"/>
                </a:cubicBezTo>
                <a:cubicBezTo>
                  <a:pt x="496" y="6"/>
                  <a:pt x="497" y="7"/>
                  <a:pt x="499" y="8"/>
                </a:cubicBezTo>
                <a:cubicBezTo>
                  <a:pt x="499" y="8"/>
                  <a:pt x="501" y="9"/>
                  <a:pt x="501" y="9"/>
                </a:cubicBezTo>
                <a:cubicBezTo>
                  <a:pt x="501" y="10"/>
                  <a:pt x="499" y="11"/>
                  <a:pt x="499" y="12"/>
                </a:cubicBezTo>
                <a:cubicBezTo>
                  <a:pt x="500" y="12"/>
                  <a:pt x="501" y="13"/>
                  <a:pt x="502" y="13"/>
                </a:cubicBezTo>
                <a:cubicBezTo>
                  <a:pt x="502" y="14"/>
                  <a:pt x="500" y="15"/>
                  <a:pt x="500" y="16"/>
                </a:cubicBezTo>
                <a:cubicBezTo>
                  <a:pt x="500" y="16"/>
                  <a:pt x="502" y="17"/>
                  <a:pt x="502" y="17"/>
                </a:cubicBezTo>
                <a:cubicBezTo>
                  <a:pt x="502" y="18"/>
                  <a:pt x="500" y="19"/>
                  <a:pt x="500" y="20"/>
                </a:cubicBezTo>
                <a:cubicBezTo>
                  <a:pt x="501" y="20"/>
                  <a:pt x="503" y="21"/>
                  <a:pt x="503" y="21"/>
                </a:cubicBezTo>
                <a:cubicBezTo>
                  <a:pt x="503" y="22"/>
                  <a:pt x="501" y="23"/>
                  <a:pt x="501" y="24"/>
                </a:cubicBezTo>
                <a:cubicBezTo>
                  <a:pt x="501" y="24"/>
                  <a:pt x="503" y="25"/>
                  <a:pt x="503" y="25"/>
                </a:cubicBezTo>
                <a:cubicBezTo>
                  <a:pt x="504" y="26"/>
                  <a:pt x="505" y="26"/>
                  <a:pt x="505" y="27"/>
                </a:cubicBezTo>
                <a:cubicBezTo>
                  <a:pt x="506" y="26"/>
                  <a:pt x="507" y="25"/>
                  <a:pt x="507" y="25"/>
                </a:cubicBezTo>
                <a:cubicBezTo>
                  <a:pt x="508" y="24"/>
                  <a:pt x="509" y="23"/>
                  <a:pt x="509" y="22"/>
                </a:cubicBezTo>
                <a:cubicBezTo>
                  <a:pt x="509" y="22"/>
                  <a:pt x="507" y="21"/>
                  <a:pt x="507" y="21"/>
                </a:cubicBezTo>
                <a:cubicBezTo>
                  <a:pt x="507" y="20"/>
                  <a:pt x="508" y="19"/>
                  <a:pt x="508" y="19"/>
                </a:cubicBezTo>
                <a:cubicBezTo>
                  <a:pt x="509" y="18"/>
                  <a:pt x="510" y="17"/>
                  <a:pt x="510" y="16"/>
                </a:cubicBezTo>
                <a:cubicBezTo>
                  <a:pt x="511" y="16"/>
                  <a:pt x="511" y="15"/>
                  <a:pt x="512" y="14"/>
                </a:cubicBezTo>
                <a:cubicBezTo>
                  <a:pt x="513" y="13"/>
                  <a:pt x="514" y="11"/>
                  <a:pt x="515" y="10"/>
                </a:cubicBezTo>
                <a:cubicBezTo>
                  <a:pt x="516" y="10"/>
                  <a:pt x="517" y="11"/>
                  <a:pt x="517" y="11"/>
                </a:cubicBezTo>
                <a:cubicBezTo>
                  <a:pt x="518" y="12"/>
                  <a:pt x="519" y="12"/>
                  <a:pt x="520" y="13"/>
                </a:cubicBezTo>
                <a:cubicBezTo>
                  <a:pt x="520" y="14"/>
                  <a:pt x="521" y="14"/>
                  <a:pt x="522" y="15"/>
                </a:cubicBezTo>
                <a:cubicBezTo>
                  <a:pt x="522" y="14"/>
                  <a:pt x="523" y="13"/>
                  <a:pt x="524" y="12"/>
                </a:cubicBezTo>
                <a:cubicBezTo>
                  <a:pt x="523" y="13"/>
                  <a:pt x="526" y="14"/>
                  <a:pt x="526" y="14"/>
                </a:cubicBezTo>
                <a:cubicBezTo>
                  <a:pt x="526" y="14"/>
                  <a:pt x="524" y="16"/>
                  <a:pt x="524" y="16"/>
                </a:cubicBezTo>
                <a:cubicBezTo>
                  <a:pt x="524" y="16"/>
                  <a:pt x="522" y="15"/>
                  <a:pt x="522" y="15"/>
                </a:cubicBezTo>
                <a:cubicBezTo>
                  <a:pt x="522" y="15"/>
                  <a:pt x="520" y="17"/>
                  <a:pt x="520" y="17"/>
                </a:cubicBezTo>
                <a:cubicBezTo>
                  <a:pt x="520" y="17"/>
                  <a:pt x="522" y="19"/>
                  <a:pt x="522" y="19"/>
                </a:cubicBezTo>
                <a:cubicBezTo>
                  <a:pt x="522" y="19"/>
                  <a:pt x="521" y="20"/>
                  <a:pt x="521" y="21"/>
                </a:cubicBezTo>
                <a:cubicBezTo>
                  <a:pt x="520" y="22"/>
                  <a:pt x="520" y="22"/>
                  <a:pt x="519" y="23"/>
                </a:cubicBezTo>
                <a:cubicBezTo>
                  <a:pt x="518" y="24"/>
                  <a:pt x="518" y="25"/>
                  <a:pt x="517" y="25"/>
                </a:cubicBezTo>
                <a:cubicBezTo>
                  <a:pt x="517" y="26"/>
                  <a:pt x="516" y="27"/>
                  <a:pt x="516" y="28"/>
                </a:cubicBezTo>
                <a:cubicBezTo>
                  <a:pt x="515" y="28"/>
                  <a:pt x="518" y="29"/>
                  <a:pt x="518" y="29"/>
                </a:cubicBezTo>
                <a:cubicBezTo>
                  <a:pt x="519" y="28"/>
                  <a:pt x="520" y="26"/>
                  <a:pt x="521" y="25"/>
                </a:cubicBezTo>
                <a:cubicBezTo>
                  <a:pt x="522" y="24"/>
                  <a:pt x="522" y="23"/>
                  <a:pt x="523" y="23"/>
                </a:cubicBezTo>
                <a:cubicBezTo>
                  <a:pt x="523" y="22"/>
                  <a:pt x="525" y="24"/>
                  <a:pt x="525" y="24"/>
                </a:cubicBezTo>
                <a:cubicBezTo>
                  <a:pt x="526" y="24"/>
                  <a:pt x="527" y="22"/>
                  <a:pt x="527" y="22"/>
                </a:cubicBezTo>
                <a:cubicBezTo>
                  <a:pt x="527" y="21"/>
                  <a:pt x="528" y="21"/>
                  <a:pt x="529" y="20"/>
                </a:cubicBezTo>
                <a:cubicBezTo>
                  <a:pt x="529" y="19"/>
                  <a:pt x="530" y="18"/>
                  <a:pt x="530" y="18"/>
                </a:cubicBezTo>
                <a:cubicBezTo>
                  <a:pt x="530" y="17"/>
                  <a:pt x="528" y="16"/>
                  <a:pt x="528" y="16"/>
                </a:cubicBezTo>
                <a:cubicBezTo>
                  <a:pt x="528" y="15"/>
                  <a:pt x="530" y="14"/>
                  <a:pt x="530" y="14"/>
                </a:cubicBezTo>
                <a:cubicBezTo>
                  <a:pt x="529" y="14"/>
                  <a:pt x="528" y="12"/>
                  <a:pt x="528" y="12"/>
                </a:cubicBezTo>
                <a:cubicBezTo>
                  <a:pt x="528" y="12"/>
                  <a:pt x="529" y="10"/>
                  <a:pt x="529" y="10"/>
                </a:cubicBezTo>
                <a:cubicBezTo>
                  <a:pt x="530" y="10"/>
                  <a:pt x="531" y="11"/>
                  <a:pt x="531" y="11"/>
                </a:cubicBezTo>
                <a:cubicBezTo>
                  <a:pt x="532" y="12"/>
                  <a:pt x="534" y="13"/>
                  <a:pt x="534" y="13"/>
                </a:cubicBezTo>
                <a:cubicBezTo>
                  <a:pt x="534" y="14"/>
                  <a:pt x="532" y="15"/>
                  <a:pt x="532" y="15"/>
                </a:cubicBezTo>
                <a:cubicBezTo>
                  <a:pt x="532" y="16"/>
                  <a:pt x="534" y="16"/>
                  <a:pt x="534" y="17"/>
                </a:cubicBezTo>
                <a:cubicBezTo>
                  <a:pt x="534" y="18"/>
                  <a:pt x="532" y="19"/>
                  <a:pt x="532" y="19"/>
                </a:cubicBezTo>
                <a:cubicBezTo>
                  <a:pt x="533" y="20"/>
                  <a:pt x="535" y="20"/>
                  <a:pt x="535" y="21"/>
                </a:cubicBezTo>
                <a:cubicBezTo>
                  <a:pt x="535" y="22"/>
                  <a:pt x="537" y="22"/>
                  <a:pt x="537" y="23"/>
                </a:cubicBezTo>
                <a:cubicBezTo>
                  <a:pt x="537" y="22"/>
                  <a:pt x="539" y="21"/>
                  <a:pt x="539" y="20"/>
                </a:cubicBezTo>
                <a:cubicBezTo>
                  <a:pt x="539" y="20"/>
                  <a:pt x="536" y="19"/>
                  <a:pt x="536" y="19"/>
                </a:cubicBezTo>
                <a:cubicBezTo>
                  <a:pt x="536" y="18"/>
                  <a:pt x="538" y="17"/>
                  <a:pt x="538" y="17"/>
                </a:cubicBezTo>
                <a:cubicBezTo>
                  <a:pt x="538" y="16"/>
                  <a:pt x="539" y="14"/>
                  <a:pt x="540" y="14"/>
                </a:cubicBezTo>
                <a:cubicBezTo>
                  <a:pt x="540" y="14"/>
                  <a:pt x="542" y="16"/>
                  <a:pt x="542" y="16"/>
                </a:cubicBezTo>
                <a:cubicBezTo>
                  <a:pt x="543" y="16"/>
                  <a:pt x="543" y="14"/>
                  <a:pt x="544" y="14"/>
                </a:cubicBezTo>
                <a:cubicBezTo>
                  <a:pt x="545" y="14"/>
                  <a:pt x="545" y="15"/>
                  <a:pt x="546" y="15"/>
                </a:cubicBezTo>
                <a:cubicBezTo>
                  <a:pt x="547" y="16"/>
                  <a:pt x="548" y="17"/>
                  <a:pt x="548" y="17"/>
                </a:cubicBezTo>
                <a:cubicBezTo>
                  <a:pt x="548" y="18"/>
                  <a:pt x="546" y="19"/>
                  <a:pt x="547" y="19"/>
                </a:cubicBezTo>
                <a:cubicBezTo>
                  <a:pt x="547" y="20"/>
                  <a:pt x="549" y="21"/>
                  <a:pt x="549" y="21"/>
                </a:cubicBezTo>
                <a:cubicBezTo>
                  <a:pt x="549" y="21"/>
                  <a:pt x="550" y="23"/>
                  <a:pt x="551" y="23"/>
                </a:cubicBezTo>
                <a:cubicBezTo>
                  <a:pt x="551" y="23"/>
                  <a:pt x="552" y="21"/>
                  <a:pt x="553" y="21"/>
                </a:cubicBezTo>
                <a:cubicBezTo>
                  <a:pt x="553" y="20"/>
                  <a:pt x="554" y="19"/>
                  <a:pt x="554" y="18"/>
                </a:cubicBezTo>
                <a:cubicBezTo>
                  <a:pt x="554" y="18"/>
                  <a:pt x="552" y="17"/>
                  <a:pt x="552" y="17"/>
                </a:cubicBezTo>
                <a:cubicBezTo>
                  <a:pt x="553" y="16"/>
                  <a:pt x="553" y="15"/>
                  <a:pt x="554" y="14"/>
                </a:cubicBezTo>
                <a:cubicBezTo>
                  <a:pt x="554" y="14"/>
                  <a:pt x="556" y="16"/>
                  <a:pt x="556" y="16"/>
                </a:cubicBezTo>
                <a:cubicBezTo>
                  <a:pt x="557" y="17"/>
                  <a:pt x="558" y="18"/>
                  <a:pt x="558" y="18"/>
                </a:cubicBezTo>
                <a:cubicBezTo>
                  <a:pt x="559" y="18"/>
                  <a:pt x="560" y="20"/>
                  <a:pt x="561" y="20"/>
                </a:cubicBezTo>
                <a:cubicBezTo>
                  <a:pt x="561" y="20"/>
                  <a:pt x="562" y="17"/>
                  <a:pt x="562" y="17"/>
                </a:cubicBezTo>
                <a:cubicBezTo>
                  <a:pt x="563" y="18"/>
                  <a:pt x="564" y="19"/>
                  <a:pt x="565" y="19"/>
                </a:cubicBezTo>
                <a:cubicBezTo>
                  <a:pt x="565" y="20"/>
                  <a:pt x="563" y="21"/>
                  <a:pt x="563" y="21"/>
                </a:cubicBezTo>
                <a:cubicBezTo>
                  <a:pt x="563" y="22"/>
                  <a:pt x="561" y="23"/>
                  <a:pt x="561" y="23"/>
                </a:cubicBezTo>
                <a:cubicBezTo>
                  <a:pt x="561" y="24"/>
                  <a:pt x="563" y="25"/>
                  <a:pt x="563" y="25"/>
                </a:cubicBezTo>
                <a:cubicBezTo>
                  <a:pt x="564" y="26"/>
                  <a:pt x="565" y="26"/>
                  <a:pt x="566" y="27"/>
                </a:cubicBezTo>
                <a:cubicBezTo>
                  <a:pt x="567" y="25"/>
                  <a:pt x="568" y="24"/>
                  <a:pt x="569" y="22"/>
                </a:cubicBezTo>
                <a:cubicBezTo>
                  <a:pt x="570" y="22"/>
                  <a:pt x="570" y="21"/>
                  <a:pt x="571" y="20"/>
                </a:cubicBezTo>
                <a:cubicBezTo>
                  <a:pt x="572" y="19"/>
                  <a:pt x="573" y="17"/>
                  <a:pt x="574" y="16"/>
                </a:cubicBezTo>
                <a:cubicBezTo>
                  <a:pt x="575" y="15"/>
                  <a:pt x="575" y="14"/>
                  <a:pt x="576" y="14"/>
                </a:cubicBezTo>
                <a:cubicBezTo>
                  <a:pt x="577" y="14"/>
                  <a:pt x="577" y="15"/>
                  <a:pt x="578" y="15"/>
                </a:cubicBezTo>
                <a:cubicBezTo>
                  <a:pt x="579" y="16"/>
                  <a:pt x="580" y="16"/>
                  <a:pt x="580" y="17"/>
                </a:cubicBezTo>
                <a:cubicBezTo>
                  <a:pt x="580" y="17"/>
                  <a:pt x="578" y="19"/>
                  <a:pt x="579" y="19"/>
                </a:cubicBezTo>
                <a:cubicBezTo>
                  <a:pt x="579" y="19"/>
                  <a:pt x="581" y="21"/>
                  <a:pt x="581" y="21"/>
                </a:cubicBezTo>
                <a:cubicBezTo>
                  <a:pt x="581" y="21"/>
                  <a:pt x="582" y="19"/>
                  <a:pt x="582" y="19"/>
                </a:cubicBezTo>
                <a:cubicBezTo>
                  <a:pt x="583" y="18"/>
                  <a:pt x="584" y="17"/>
                  <a:pt x="584" y="16"/>
                </a:cubicBezTo>
                <a:cubicBezTo>
                  <a:pt x="584" y="16"/>
                  <a:pt x="582" y="15"/>
                  <a:pt x="582" y="15"/>
                </a:cubicBezTo>
                <a:cubicBezTo>
                  <a:pt x="582" y="14"/>
                  <a:pt x="583" y="13"/>
                  <a:pt x="584" y="12"/>
                </a:cubicBezTo>
                <a:cubicBezTo>
                  <a:pt x="584" y="12"/>
                  <a:pt x="585" y="11"/>
                  <a:pt x="585" y="10"/>
                </a:cubicBezTo>
                <a:cubicBezTo>
                  <a:pt x="586" y="9"/>
                  <a:pt x="587" y="9"/>
                  <a:pt x="587" y="8"/>
                </a:cubicBezTo>
                <a:cubicBezTo>
                  <a:pt x="587" y="8"/>
                  <a:pt x="588" y="6"/>
                  <a:pt x="589" y="6"/>
                </a:cubicBezTo>
                <a:cubicBezTo>
                  <a:pt x="589" y="6"/>
                  <a:pt x="591" y="7"/>
                  <a:pt x="591" y="7"/>
                </a:cubicBezTo>
                <a:cubicBezTo>
                  <a:pt x="591" y="8"/>
                  <a:pt x="590" y="9"/>
                  <a:pt x="589" y="10"/>
                </a:cubicBezTo>
                <a:cubicBezTo>
                  <a:pt x="589" y="10"/>
                  <a:pt x="588" y="12"/>
                  <a:pt x="588" y="12"/>
                </a:cubicBezTo>
                <a:cubicBezTo>
                  <a:pt x="588" y="12"/>
                  <a:pt x="590" y="14"/>
                  <a:pt x="590" y="14"/>
                </a:cubicBezTo>
                <a:cubicBezTo>
                  <a:pt x="590" y="14"/>
                  <a:pt x="591" y="11"/>
                  <a:pt x="592" y="11"/>
                </a:cubicBezTo>
                <a:cubicBezTo>
                  <a:pt x="592" y="11"/>
                  <a:pt x="593" y="13"/>
                  <a:pt x="594" y="13"/>
                </a:cubicBezTo>
                <a:cubicBezTo>
                  <a:pt x="594" y="13"/>
                  <a:pt x="595" y="11"/>
                  <a:pt x="595" y="11"/>
                </a:cubicBezTo>
                <a:cubicBezTo>
                  <a:pt x="596" y="11"/>
                  <a:pt x="597" y="13"/>
                  <a:pt x="598" y="13"/>
                </a:cubicBezTo>
                <a:cubicBezTo>
                  <a:pt x="598" y="12"/>
                  <a:pt x="599" y="11"/>
                  <a:pt x="599" y="10"/>
                </a:cubicBezTo>
                <a:cubicBezTo>
                  <a:pt x="600" y="10"/>
                  <a:pt x="601" y="9"/>
                  <a:pt x="601" y="8"/>
                </a:cubicBezTo>
                <a:cubicBezTo>
                  <a:pt x="601" y="8"/>
                  <a:pt x="603" y="6"/>
                  <a:pt x="603" y="6"/>
                </a:cubicBezTo>
                <a:cubicBezTo>
                  <a:pt x="603" y="6"/>
                  <a:pt x="601" y="4"/>
                  <a:pt x="601" y="4"/>
                </a:cubicBezTo>
                <a:cubicBezTo>
                  <a:pt x="601" y="4"/>
                  <a:pt x="602" y="2"/>
                  <a:pt x="602" y="2"/>
                </a:cubicBezTo>
                <a:cubicBezTo>
                  <a:pt x="603" y="2"/>
                  <a:pt x="604" y="4"/>
                  <a:pt x="605" y="4"/>
                </a:cubicBezTo>
                <a:cubicBezTo>
                  <a:pt x="605" y="4"/>
                  <a:pt x="607" y="5"/>
                  <a:pt x="607" y="5"/>
                </a:cubicBezTo>
                <a:cubicBezTo>
                  <a:pt x="607" y="6"/>
                  <a:pt x="605" y="7"/>
                  <a:pt x="605" y="8"/>
                </a:cubicBezTo>
                <a:cubicBezTo>
                  <a:pt x="605" y="8"/>
                  <a:pt x="603" y="9"/>
                  <a:pt x="603" y="10"/>
                </a:cubicBezTo>
                <a:cubicBezTo>
                  <a:pt x="603" y="10"/>
                  <a:pt x="606" y="11"/>
                  <a:pt x="606" y="12"/>
                </a:cubicBezTo>
                <a:cubicBezTo>
                  <a:pt x="605" y="12"/>
                  <a:pt x="604" y="14"/>
                  <a:pt x="604" y="14"/>
                </a:cubicBezTo>
                <a:cubicBezTo>
                  <a:pt x="603" y="14"/>
                  <a:pt x="602" y="12"/>
                  <a:pt x="602" y="12"/>
                </a:cubicBezTo>
                <a:cubicBezTo>
                  <a:pt x="601" y="12"/>
                  <a:pt x="600" y="14"/>
                  <a:pt x="600" y="14"/>
                </a:cubicBezTo>
                <a:cubicBezTo>
                  <a:pt x="600" y="15"/>
                  <a:pt x="598" y="16"/>
                  <a:pt x="598" y="16"/>
                </a:cubicBezTo>
                <a:cubicBezTo>
                  <a:pt x="598" y="17"/>
                  <a:pt x="601" y="18"/>
                  <a:pt x="600" y="18"/>
                </a:cubicBezTo>
                <a:cubicBezTo>
                  <a:pt x="600" y="19"/>
                  <a:pt x="599" y="20"/>
                  <a:pt x="599" y="20"/>
                </a:cubicBezTo>
                <a:cubicBezTo>
                  <a:pt x="598" y="21"/>
                  <a:pt x="597" y="22"/>
                  <a:pt x="597" y="23"/>
                </a:cubicBezTo>
                <a:cubicBezTo>
                  <a:pt x="597" y="23"/>
                  <a:pt x="599" y="24"/>
                  <a:pt x="599" y="24"/>
                </a:cubicBezTo>
                <a:cubicBezTo>
                  <a:pt x="599" y="25"/>
                  <a:pt x="598" y="26"/>
                  <a:pt x="598" y="27"/>
                </a:cubicBezTo>
                <a:cubicBezTo>
                  <a:pt x="597" y="27"/>
                  <a:pt x="596" y="28"/>
                  <a:pt x="596" y="29"/>
                </a:cubicBezTo>
                <a:cubicBezTo>
                  <a:pt x="597" y="29"/>
                  <a:pt x="597" y="31"/>
                  <a:pt x="598" y="31"/>
                </a:cubicBezTo>
                <a:cubicBezTo>
                  <a:pt x="598" y="30"/>
                  <a:pt x="600" y="29"/>
                  <a:pt x="600" y="28"/>
                </a:cubicBezTo>
                <a:cubicBezTo>
                  <a:pt x="600" y="28"/>
                  <a:pt x="601" y="27"/>
                  <a:pt x="602" y="26"/>
                </a:cubicBezTo>
                <a:cubicBezTo>
                  <a:pt x="602" y="25"/>
                  <a:pt x="603" y="25"/>
                  <a:pt x="603" y="24"/>
                </a:cubicBezTo>
                <a:cubicBezTo>
                  <a:pt x="604" y="23"/>
                  <a:pt x="604" y="22"/>
                  <a:pt x="605" y="22"/>
                </a:cubicBezTo>
                <a:cubicBezTo>
                  <a:pt x="605" y="21"/>
                  <a:pt x="607" y="20"/>
                  <a:pt x="607" y="19"/>
                </a:cubicBezTo>
                <a:cubicBezTo>
                  <a:pt x="607" y="19"/>
                  <a:pt x="604" y="18"/>
                  <a:pt x="604" y="18"/>
                </a:cubicBezTo>
                <a:cubicBezTo>
                  <a:pt x="605" y="17"/>
                  <a:pt x="606" y="16"/>
                  <a:pt x="606" y="15"/>
                </a:cubicBezTo>
                <a:cubicBezTo>
                  <a:pt x="607" y="15"/>
                  <a:pt x="607" y="14"/>
                  <a:pt x="608" y="13"/>
                </a:cubicBezTo>
                <a:cubicBezTo>
                  <a:pt x="608" y="13"/>
                  <a:pt x="610" y="15"/>
                  <a:pt x="610" y="15"/>
                </a:cubicBezTo>
                <a:cubicBezTo>
                  <a:pt x="611" y="13"/>
                  <a:pt x="612" y="12"/>
                  <a:pt x="613" y="10"/>
                </a:cubicBezTo>
                <a:cubicBezTo>
                  <a:pt x="614" y="11"/>
                  <a:pt x="616" y="12"/>
                  <a:pt x="616" y="12"/>
                </a:cubicBezTo>
                <a:cubicBezTo>
                  <a:pt x="616" y="13"/>
                  <a:pt x="614" y="14"/>
                  <a:pt x="614" y="14"/>
                </a:cubicBezTo>
                <a:cubicBezTo>
                  <a:pt x="614" y="15"/>
                  <a:pt x="616" y="16"/>
                  <a:pt x="616" y="16"/>
                </a:cubicBezTo>
                <a:cubicBezTo>
                  <a:pt x="616" y="16"/>
                  <a:pt x="618" y="14"/>
                  <a:pt x="618" y="14"/>
                </a:cubicBezTo>
                <a:cubicBezTo>
                  <a:pt x="618" y="14"/>
                  <a:pt x="620" y="15"/>
                  <a:pt x="620" y="16"/>
                </a:cubicBezTo>
                <a:cubicBezTo>
                  <a:pt x="620" y="16"/>
                  <a:pt x="618" y="18"/>
                  <a:pt x="618" y="18"/>
                </a:cubicBezTo>
                <a:cubicBezTo>
                  <a:pt x="619" y="18"/>
                  <a:pt x="620" y="19"/>
                  <a:pt x="621" y="19"/>
                </a:cubicBezTo>
                <a:cubicBezTo>
                  <a:pt x="621" y="20"/>
                  <a:pt x="622" y="17"/>
                  <a:pt x="622" y="17"/>
                </a:cubicBezTo>
                <a:cubicBezTo>
                  <a:pt x="623" y="17"/>
                  <a:pt x="624" y="19"/>
                  <a:pt x="625" y="19"/>
                </a:cubicBezTo>
                <a:cubicBezTo>
                  <a:pt x="626" y="17"/>
                  <a:pt x="627" y="16"/>
                  <a:pt x="628" y="15"/>
                </a:cubicBezTo>
                <a:cubicBezTo>
                  <a:pt x="629" y="14"/>
                  <a:pt x="629" y="13"/>
                  <a:pt x="630" y="12"/>
                </a:cubicBezTo>
                <a:cubicBezTo>
                  <a:pt x="630" y="12"/>
                  <a:pt x="631" y="11"/>
                  <a:pt x="631" y="10"/>
                </a:cubicBezTo>
                <a:cubicBezTo>
                  <a:pt x="632" y="10"/>
                  <a:pt x="633" y="8"/>
                  <a:pt x="633" y="8"/>
                </a:cubicBezTo>
                <a:cubicBezTo>
                  <a:pt x="633" y="7"/>
                  <a:pt x="631" y="6"/>
                  <a:pt x="631" y="6"/>
                </a:cubicBezTo>
                <a:cubicBezTo>
                  <a:pt x="631" y="5"/>
                  <a:pt x="632" y="4"/>
                  <a:pt x="633" y="4"/>
                </a:cubicBezTo>
                <a:cubicBezTo>
                  <a:pt x="633" y="3"/>
                  <a:pt x="634" y="2"/>
                  <a:pt x="634" y="2"/>
                </a:cubicBezTo>
                <a:cubicBezTo>
                  <a:pt x="636" y="3"/>
                  <a:pt x="637" y="4"/>
                  <a:pt x="639" y="5"/>
                </a:cubicBezTo>
                <a:cubicBezTo>
                  <a:pt x="639" y="6"/>
                  <a:pt x="637" y="7"/>
                  <a:pt x="637" y="7"/>
                </a:cubicBezTo>
                <a:cubicBezTo>
                  <a:pt x="637" y="8"/>
                  <a:pt x="639" y="9"/>
                  <a:pt x="639" y="9"/>
                </a:cubicBezTo>
                <a:cubicBezTo>
                  <a:pt x="640" y="10"/>
                  <a:pt x="641" y="10"/>
                  <a:pt x="642" y="11"/>
                </a:cubicBezTo>
                <a:cubicBezTo>
                  <a:pt x="642" y="11"/>
                  <a:pt x="643" y="12"/>
                  <a:pt x="644" y="12"/>
                </a:cubicBezTo>
                <a:cubicBezTo>
                  <a:pt x="645" y="13"/>
                  <a:pt x="645" y="14"/>
                  <a:pt x="646" y="14"/>
                </a:cubicBezTo>
                <a:cubicBezTo>
                  <a:pt x="646" y="14"/>
                  <a:pt x="648" y="16"/>
                  <a:pt x="648" y="16"/>
                </a:cubicBezTo>
                <a:cubicBezTo>
                  <a:pt x="648" y="16"/>
                  <a:pt x="647" y="18"/>
                  <a:pt x="647" y="18"/>
                </a:cubicBezTo>
                <a:cubicBezTo>
                  <a:pt x="646" y="19"/>
                  <a:pt x="645" y="20"/>
                  <a:pt x="645" y="20"/>
                </a:cubicBezTo>
                <a:cubicBezTo>
                  <a:pt x="644" y="20"/>
                  <a:pt x="643" y="19"/>
                  <a:pt x="643" y="19"/>
                </a:cubicBezTo>
                <a:cubicBezTo>
                  <a:pt x="642" y="19"/>
                  <a:pt x="642" y="21"/>
                  <a:pt x="641" y="21"/>
                </a:cubicBezTo>
                <a:cubicBezTo>
                  <a:pt x="642" y="22"/>
                  <a:pt x="644" y="23"/>
                  <a:pt x="645" y="24"/>
                </a:cubicBezTo>
                <a:cubicBezTo>
                  <a:pt x="646" y="24"/>
                  <a:pt x="646" y="22"/>
                  <a:pt x="647" y="22"/>
                </a:cubicBezTo>
                <a:cubicBezTo>
                  <a:pt x="647" y="22"/>
                  <a:pt x="649" y="24"/>
                  <a:pt x="649" y="24"/>
                </a:cubicBezTo>
                <a:cubicBezTo>
                  <a:pt x="650" y="23"/>
                  <a:pt x="651" y="22"/>
                  <a:pt x="651" y="21"/>
                </a:cubicBezTo>
                <a:cubicBezTo>
                  <a:pt x="652" y="21"/>
                  <a:pt x="652" y="20"/>
                  <a:pt x="653" y="19"/>
                </a:cubicBezTo>
                <a:cubicBezTo>
                  <a:pt x="653" y="18"/>
                  <a:pt x="654" y="18"/>
                  <a:pt x="654" y="17"/>
                </a:cubicBezTo>
                <a:cubicBezTo>
                  <a:pt x="655" y="16"/>
                  <a:pt x="656" y="15"/>
                  <a:pt x="656" y="15"/>
                </a:cubicBezTo>
                <a:cubicBezTo>
                  <a:pt x="656" y="14"/>
                  <a:pt x="658" y="13"/>
                  <a:pt x="658" y="13"/>
                </a:cubicBezTo>
                <a:cubicBezTo>
                  <a:pt x="658" y="12"/>
                  <a:pt x="656" y="11"/>
                  <a:pt x="656" y="11"/>
                </a:cubicBezTo>
                <a:cubicBezTo>
                  <a:pt x="655" y="11"/>
                  <a:pt x="653" y="9"/>
                  <a:pt x="653" y="9"/>
                </a:cubicBezTo>
                <a:cubicBezTo>
                  <a:pt x="654" y="9"/>
                  <a:pt x="655" y="7"/>
                  <a:pt x="655" y="7"/>
                </a:cubicBezTo>
                <a:cubicBezTo>
                  <a:pt x="656" y="7"/>
                  <a:pt x="657" y="8"/>
                  <a:pt x="657" y="9"/>
                </a:cubicBezTo>
                <a:cubicBezTo>
                  <a:pt x="658" y="9"/>
                  <a:pt x="659" y="10"/>
                  <a:pt x="660" y="10"/>
                </a:cubicBezTo>
                <a:cubicBezTo>
                  <a:pt x="660" y="11"/>
                  <a:pt x="661" y="12"/>
                  <a:pt x="662" y="12"/>
                </a:cubicBezTo>
                <a:cubicBezTo>
                  <a:pt x="662" y="12"/>
                  <a:pt x="663" y="14"/>
                  <a:pt x="664" y="14"/>
                </a:cubicBezTo>
                <a:cubicBezTo>
                  <a:pt x="664" y="14"/>
                  <a:pt x="665" y="12"/>
                  <a:pt x="666" y="11"/>
                </a:cubicBezTo>
                <a:cubicBezTo>
                  <a:pt x="666" y="11"/>
                  <a:pt x="667" y="9"/>
                  <a:pt x="667" y="9"/>
                </a:cubicBezTo>
                <a:cubicBezTo>
                  <a:pt x="668" y="9"/>
                  <a:pt x="669" y="11"/>
                  <a:pt x="670" y="11"/>
                </a:cubicBezTo>
                <a:cubicBezTo>
                  <a:pt x="670" y="11"/>
                  <a:pt x="671" y="13"/>
                  <a:pt x="672" y="13"/>
                </a:cubicBezTo>
                <a:cubicBezTo>
                  <a:pt x="672" y="13"/>
                  <a:pt x="673" y="11"/>
                  <a:pt x="674" y="10"/>
                </a:cubicBezTo>
                <a:cubicBezTo>
                  <a:pt x="674" y="10"/>
                  <a:pt x="675" y="8"/>
                  <a:pt x="675" y="8"/>
                </a:cubicBezTo>
                <a:cubicBezTo>
                  <a:pt x="676" y="8"/>
                  <a:pt x="677" y="9"/>
                  <a:pt x="677" y="10"/>
                </a:cubicBezTo>
                <a:cubicBezTo>
                  <a:pt x="678" y="10"/>
                  <a:pt x="676" y="12"/>
                  <a:pt x="676" y="12"/>
                </a:cubicBezTo>
                <a:cubicBezTo>
                  <a:pt x="675" y="13"/>
                  <a:pt x="674" y="14"/>
                  <a:pt x="674" y="14"/>
                </a:cubicBezTo>
                <a:cubicBezTo>
                  <a:pt x="674" y="15"/>
                  <a:pt x="676" y="16"/>
                  <a:pt x="676" y="16"/>
                </a:cubicBezTo>
                <a:cubicBezTo>
                  <a:pt x="676" y="17"/>
                  <a:pt x="675" y="18"/>
                  <a:pt x="675" y="18"/>
                </a:cubicBezTo>
                <a:cubicBezTo>
                  <a:pt x="675" y="19"/>
                  <a:pt x="677" y="19"/>
                  <a:pt x="677" y="20"/>
                </a:cubicBezTo>
                <a:cubicBezTo>
                  <a:pt x="677" y="21"/>
                  <a:pt x="675" y="22"/>
                  <a:pt x="675" y="22"/>
                </a:cubicBezTo>
                <a:cubicBezTo>
                  <a:pt x="675" y="23"/>
                  <a:pt x="677" y="23"/>
                  <a:pt x="677" y="24"/>
                </a:cubicBezTo>
                <a:cubicBezTo>
                  <a:pt x="677" y="25"/>
                  <a:pt x="676" y="26"/>
                  <a:pt x="676" y="26"/>
                </a:cubicBezTo>
                <a:cubicBezTo>
                  <a:pt x="676" y="27"/>
                  <a:pt x="678" y="27"/>
                  <a:pt x="678" y="28"/>
                </a:cubicBezTo>
                <a:cubicBezTo>
                  <a:pt x="678" y="27"/>
                  <a:pt x="679" y="26"/>
                  <a:pt x="680" y="26"/>
                </a:cubicBezTo>
                <a:cubicBezTo>
                  <a:pt x="680" y="25"/>
                  <a:pt x="681" y="24"/>
                  <a:pt x="681" y="23"/>
                </a:cubicBezTo>
                <a:cubicBezTo>
                  <a:pt x="682" y="23"/>
                  <a:pt x="683" y="22"/>
                  <a:pt x="683" y="21"/>
                </a:cubicBezTo>
                <a:cubicBezTo>
                  <a:pt x="683" y="21"/>
                  <a:pt x="681" y="20"/>
                  <a:pt x="681" y="19"/>
                </a:cubicBezTo>
                <a:cubicBezTo>
                  <a:pt x="681" y="19"/>
                  <a:pt x="683" y="18"/>
                  <a:pt x="682" y="17"/>
                </a:cubicBezTo>
                <a:cubicBezTo>
                  <a:pt x="682" y="17"/>
                  <a:pt x="680" y="16"/>
                  <a:pt x="680" y="16"/>
                </a:cubicBezTo>
                <a:cubicBezTo>
                  <a:pt x="680" y="15"/>
                  <a:pt x="682" y="14"/>
                  <a:pt x="682" y="13"/>
                </a:cubicBezTo>
                <a:cubicBezTo>
                  <a:pt x="682" y="13"/>
                  <a:pt x="680" y="12"/>
                  <a:pt x="680" y="12"/>
                </a:cubicBezTo>
                <a:cubicBezTo>
                  <a:pt x="680" y="11"/>
                  <a:pt x="681" y="9"/>
                  <a:pt x="681" y="9"/>
                </a:cubicBezTo>
                <a:cubicBezTo>
                  <a:pt x="682" y="9"/>
                  <a:pt x="683" y="11"/>
                  <a:pt x="684" y="11"/>
                </a:cubicBezTo>
                <a:cubicBezTo>
                  <a:pt x="684" y="11"/>
                  <a:pt x="685" y="13"/>
                  <a:pt x="686" y="13"/>
                </a:cubicBezTo>
                <a:cubicBezTo>
                  <a:pt x="686" y="13"/>
                  <a:pt x="687" y="10"/>
                  <a:pt x="688" y="11"/>
                </a:cubicBezTo>
                <a:cubicBezTo>
                  <a:pt x="688" y="11"/>
                  <a:pt x="689" y="12"/>
                  <a:pt x="690" y="12"/>
                </a:cubicBezTo>
                <a:cubicBezTo>
                  <a:pt x="691" y="13"/>
                  <a:pt x="691" y="13"/>
                  <a:pt x="692" y="14"/>
                </a:cubicBezTo>
                <a:cubicBezTo>
                  <a:pt x="693" y="14"/>
                  <a:pt x="694" y="15"/>
                  <a:pt x="694" y="16"/>
                </a:cubicBezTo>
                <a:cubicBezTo>
                  <a:pt x="695" y="16"/>
                  <a:pt x="696" y="17"/>
                  <a:pt x="697" y="17"/>
                </a:cubicBezTo>
                <a:cubicBezTo>
                  <a:pt x="697" y="17"/>
                  <a:pt x="698" y="15"/>
                  <a:pt x="698" y="15"/>
                </a:cubicBezTo>
                <a:cubicBezTo>
                  <a:pt x="699" y="15"/>
                  <a:pt x="700" y="17"/>
                  <a:pt x="700" y="17"/>
                </a:cubicBezTo>
                <a:cubicBezTo>
                  <a:pt x="701" y="17"/>
                  <a:pt x="702" y="15"/>
                  <a:pt x="702" y="15"/>
                </a:cubicBezTo>
                <a:cubicBezTo>
                  <a:pt x="702" y="14"/>
                  <a:pt x="700" y="13"/>
                  <a:pt x="700" y="13"/>
                </a:cubicBezTo>
                <a:cubicBezTo>
                  <a:pt x="700" y="12"/>
                  <a:pt x="701" y="11"/>
                  <a:pt x="702" y="11"/>
                </a:cubicBezTo>
                <a:cubicBezTo>
                  <a:pt x="702" y="10"/>
                  <a:pt x="703" y="9"/>
                  <a:pt x="703" y="8"/>
                </a:cubicBezTo>
                <a:cubicBezTo>
                  <a:pt x="705" y="10"/>
                  <a:pt x="706" y="11"/>
                  <a:pt x="708" y="12"/>
                </a:cubicBezTo>
                <a:cubicBezTo>
                  <a:pt x="707" y="13"/>
                  <a:pt x="707" y="13"/>
                  <a:pt x="706" y="14"/>
                </a:cubicBezTo>
                <a:cubicBezTo>
                  <a:pt x="706" y="14"/>
                  <a:pt x="704" y="16"/>
                  <a:pt x="704" y="16"/>
                </a:cubicBezTo>
                <a:cubicBezTo>
                  <a:pt x="704" y="17"/>
                  <a:pt x="706" y="18"/>
                  <a:pt x="707" y="18"/>
                </a:cubicBezTo>
                <a:cubicBezTo>
                  <a:pt x="707" y="18"/>
                  <a:pt x="709" y="19"/>
                  <a:pt x="709" y="20"/>
                </a:cubicBezTo>
                <a:cubicBezTo>
                  <a:pt x="709" y="20"/>
                  <a:pt x="707" y="21"/>
                  <a:pt x="707" y="22"/>
                </a:cubicBezTo>
                <a:cubicBezTo>
                  <a:pt x="707" y="22"/>
                  <a:pt x="709" y="23"/>
                  <a:pt x="709" y="24"/>
                </a:cubicBezTo>
                <a:cubicBezTo>
                  <a:pt x="709" y="24"/>
                  <a:pt x="708" y="25"/>
                  <a:pt x="708" y="26"/>
                </a:cubicBezTo>
                <a:cubicBezTo>
                  <a:pt x="707" y="26"/>
                  <a:pt x="706" y="28"/>
                  <a:pt x="706" y="28"/>
                </a:cubicBezTo>
                <a:cubicBezTo>
                  <a:pt x="706" y="29"/>
                  <a:pt x="708" y="29"/>
                  <a:pt x="708" y="30"/>
                </a:cubicBezTo>
                <a:cubicBezTo>
                  <a:pt x="709" y="28"/>
                  <a:pt x="710" y="27"/>
                  <a:pt x="712" y="25"/>
                </a:cubicBezTo>
                <a:cubicBezTo>
                  <a:pt x="712" y="25"/>
                  <a:pt x="713" y="23"/>
                  <a:pt x="713" y="23"/>
                </a:cubicBezTo>
                <a:cubicBezTo>
                  <a:pt x="713" y="23"/>
                  <a:pt x="711" y="22"/>
                  <a:pt x="711" y="21"/>
                </a:cubicBezTo>
                <a:cubicBezTo>
                  <a:pt x="711" y="21"/>
                  <a:pt x="709" y="20"/>
                  <a:pt x="709" y="20"/>
                </a:cubicBezTo>
                <a:cubicBezTo>
                  <a:pt x="709" y="19"/>
                  <a:pt x="710" y="18"/>
                  <a:pt x="711" y="17"/>
                </a:cubicBezTo>
                <a:cubicBezTo>
                  <a:pt x="711" y="17"/>
                  <a:pt x="712" y="16"/>
                  <a:pt x="712" y="15"/>
                </a:cubicBezTo>
                <a:cubicBezTo>
                  <a:pt x="712" y="15"/>
                  <a:pt x="710" y="14"/>
                  <a:pt x="710" y="14"/>
                </a:cubicBezTo>
                <a:cubicBezTo>
                  <a:pt x="711" y="12"/>
                  <a:pt x="712" y="11"/>
                  <a:pt x="713" y="9"/>
                </a:cubicBezTo>
                <a:cubicBezTo>
                  <a:pt x="714" y="10"/>
                  <a:pt x="715" y="10"/>
                  <a:pt x="716" y="11"/>
                </a:cubicBezTo>
                <a:cubicBezTo>
                  <a:pt x="716" y="11"/>
                  <a:pt x="718" y="12"/>
                  <a:pt x="718" y="12"/>
                </a:cubicBezTo>
                <a:cubicBezTo>
                  <a:pt x="718" y="13"/>
                  <a:pt x="716" y="14"/>
                  <a:pt x="716" y="15"/>
                </a:cubicBezTo>
                <a:cubicBezTo>
                  <a:pt x="716" y="15"/>
                  <a:pt x="714" y="13"/>
                  <a:pt x="714" y="13"/>
                </a:cubicBezTo>
                <a:cubicBezTo>
                  <a:pt x="713" y="13"/>
                  <a:pt x="713" y="15"/>
                  <a:pt x="712" y="15"/>
                </a:cubicBezTo>
                <a:cubicBezTo>
                  <a:pt x="714" y="16"/>
                  <a:pt x="715" y="17"/>
                  <a:pt x="717" y="19"/>
                </a:cubicBezTo>
                <a:cubicBezTo>
                  <a:pt x="717" y="18"/>
                  <a:pt x="718" y="17"/>
                  <a:pt x="718" y="16"/>
                </a:cubicBezTo>
                <a:cubicBezTo>
                  <a:pt x="719" y="16"/>
                  <a:pt x="719" y="15"/>
                  <a:pt x="720" y="14"/>
                </a:cubicBezTo>
                <a:cubicBezTo>
                  <a:pt x="721" y="14"/>
                  <a:pt x="721" y="12"/>
                  <a:pt x="722" y="12"/>
                </a:cubicBezTo>
                <a:cubicBezTo>
                  <a:pt x="722" y="12"/>
                  <a:pt x="724" y="14"/>
                  <a:pt x="724" y="14"/>
                </a:cubicBezTo>
                <a:cubicBezTo>
                  <a:pt x="724" y="13"/>
                  <a:pt x="726" y="12"/>
                  <a:pt x="726" y="11"/>
                </a:cubicBezTo>
                <a:cubicBezTo>
                  <a:pt x="726" y="11"/>
                  <a:pt x="723" y="10"/>
                  <a:pt x="724" y="10"/>
                </a:cubicBezTo>
                <a:cubicBezTo>
                  <a:pt x="724" y="9"/>
                  <a:pt x="725" y="8"/>
                  <a:pt x="725" y="7"/>
                </a:cubicBezTo>
                <a:cubicBezTo>
                  <a:pt x="726" y="7"/>
                  <a:pt x="727" y="9"/>
                  <a:pt x="727" y="9"/>
                </a:cubicBezTo>
                <a:cubicBezTo>
                  <a:pt x="728" y="10"/>
                  <a:pt x="730" y="10"/>
                  <a:pt x="730" y="11"/>
                </a:cubicBezTo>
                <a:cubicBezTo>
                  <a:pt x="730" y="11"/>
                  <a:pt x="728" y="13"/>
                  <a:pt x="728" y="13"/>
                </a:cubicBezTo>
                <a:cubicBezTo>
                  <a:pt x="727" y="14"/>
                  <a:pt x="727" y="15"/>
                  <a:pt x="726" y="15"/>
                </a:cubicBezTo>
                <a:cubicBezTo>
                  <a:pt x="726" y="15"/>
                  <a:pt x="725" y="14"/>
                  <a:pt x="724" y="14"/>
                </a:cubicBezTo>
                <a:cubicBezTo>
                  <a:pt x="724" y="14"/>
                  <a:pt x="722" y="16"/>
                  <a:pt x="722" y="16"/>
                </a:cubicBezTo>
                <a:cubicBezTo>
                  <a:pt x="722" y="16"/>
                  <a:pt x="725" y="17"/>
                  <a:pt x="725" y="18"/>
                </a:cubicBezTo>
                <a:cubicBezTo>
                  <a:pt x="725" y="18"/>
                  <a:pt x="723" y="19"/>
                  <a:pt x="723" y="20"/>
                </a:cubicBezTo>
                <a:cubicBezTo>
                  <a:pt x="724" y="20"/>
                  <a:pt x="724" y="21"/>
                  <a:pt x="725" y="22"/>
                </a:cubicBezTo>
                <a:cubicBezTo>
                  <a:pt x="726" y="22"/>
                  <a:pt x="727" y="23"/>
                  <a:pt x="727" y="23"/>
                </a:cubicBezTo>
                <a:cubicBezTo>
                  <a:pt x="728" y="23"/>
                  <a:pt x="729" y="21"/>
                  <a:pt x="729" y="21"/>
                </a:cubicBezTo>
                <a:cubicBezTo>
                  <a:pt x="730" y="20"/>
                  <a:pt x="730" y="19"/>
                  <a:pt x="731" y="19"/>
                </a:cubicBezTo>
                <a:cubicBezTo>
                  <a:pt x="731" y="18"/>
                  <a:pt x="732" y="17"/>
                  <a:pt x="732" y="17"/>
                </a:cubicBezTo>
                <a:cubicBezTo>
                  <a:pt x="733" y="16"/>
                  <a:pt x="734" y="14"/>
                  <a:pt x="734" y="14"/>
                </a:cubicBezTo>
                <a:cubicBezTo>
                  <a:pt x="735" y="14"/>
                  <a:pt x="736" y="16"/>
                  <a:pt x="736" y="16"/>
                </a:cubicBezTo>
                <a:cubicBezTo>
                  <a:pt x="737" y="16"/>
                  <a:pt x="738" y="17"/>
                  <a:pt x="739" y="18"/>
                </a:cubicBezTo>
                <a:cubicBezTo>
                  <a:pt x="739" y="18"/>
                  <a:pt x="737" y="20"/>
                  <a:pt x="737" y="20"/>
                </a:cubicBezTo>
                <a:cubicBezTo>
                  <a:pt x="737" y="20"/>
                  <a:pt x="739" y="22"/>
                  <a:pt x="739" y="22"/>
                </a:cubicBezTo>
                <a:cubicBezTo>
                  <a:pt x="739" y="21"/>
                  <a:pt x="741" y="20"/>
                  <a:pt x="741" y="19"/>
                </a:cubicBezTo>
                <a:cubicBezTo>
                  <a:pt x="741" y="19"/>
                  <a:pt x="739" y="18"/>
                  <a:pt x="739" y="18"/>
                </a:cubicBezTo>
                <a:cubicBezTo>
                  <a:pt x="739" y="17"/>
                  <a:pt x="740" y="16"/>
                  <a:pt x="740" y="15"/>
                </a:cubicBezTo>
                <a:cubicBezTo>
                  <a:pt x="741" y="15"/>
                  <a:pt x="742" y="14"/>
                  <a:pt x="742" y="13"/>
                </a:cubicBezTo>
                <a:cubicBezTo>
                  <a:pt x="742" y="13"/>
                  <a:pt x="744" y="12"/>
                  <a:pt x="744" y="11"/>
                </a:cubicBezTo>
                <a:cubicBezTo>
                  <a:pt x="744" y="11"/>
                  <a:pt x="741" y="10"/>
                  <a:pt x="742" y="9"/>
                </a:cubicBezTo>
                <a:cubicBezTo>
                  <a:pt x="742" y="9"/>
                  <a:pt x="743" y="8"/>
                  <a:pt x="743" y="7"/>
                </a:cubicBezTo>
                <a:cubicBezTo>
                  <a:pt x="744" y="6"/>
                  <a:pt x="744" y="5"/>
                  <a:pt x="745" y="5"/>
                </a:cubicBezTo>
                <a:cubicBezTo>
                  <a:pt x="745" y="5"/>
                  <a:pt x="747" y="7"/>
                  <a:pt x="747" y="7"/>
                </a:cubicBezTo>
                <a:cubicBezTo>
                  <a:pt x="748" y="6"/>
                  <a:pt x="748" y="5"/>
                  <a:pt x="749" y="4"/>
                </a:cubicBezTo>
                <a:cubicBezTo>
                  <a:pt x="750" y="5"/>
                  <a:pt x="750" y="5"/>
                  <a:pt x="751" y="6"/>
                </a:cubicBezTo>
                <a:cubicBezTo>
                  <a:pt x="752" y="7"/>
                  <a:pt x="753" y="7"/>
                  <a:pt x="753" y="8"/>
                </a:cubicBezTo>
                <a:cubicBezTo>
                  <a:pt x="754" y="8"/>
                  <a:pt x="755" y="9"/>
                  <a:pt x="756" y="9"/>
                </a:cubicBezTo>
                <a:cubicBezTo>
                  <a:pt x="756" y="10"/>
                  <a:pt x="754" y="11"/>
                  <a:pt x="754" y="12"/>
                </a:cubicBezTo>
                <a:cubicBezTo>
                  <a:pt x="754" y="12"/>
                  <a:pt x="756" y="13"/>
                  <a:pt x="756" y="13"/>
                </a:cubicBezTo>
                <a:cubicBezTo>
                  <a:pt x="756" y="14"/>
                  <a:pt x="758" y="15"/>
                  <a:pt x="758" y="15"/>
                </a:cubicBezTo>
                <a:cubicBezTo>
                  <a:pt x="758" y="15"/>
                  <a:pt x="756" y="17"/>
                  <a:pt x="757" y="17"/>
                </a:cubicBezTo>
                <a:cubicBezTo>
                  <a:pt x="757" y="18"/>
                  <a:pt x="758" y="19"/>
                  <a:pt x="759" y="19"/>
                </a:cubicBezTo>
                <a:cubicBezTo>
                  <a:pt x="759" y="19"/>
                  <a:pt x="760" y="17"/>
                  <a:pt x="761" y="17"/>
                </a:cubicBezTo>
                <a:cubicBezTo>
                  <a:pt x="761" y="17"/>
                  <a:pt x="762" y="18"/>
                  <a:pt x="763" y="18"/>
                </a:cubicBezTo>
                <a:cubicBezTo>
                  <a:pt x="763" y="18"/>
                  <a:pt x="765" y="20"/>
                  <a:pt x="765" y="20"/>
                </a:cubicBezTo>
                <a:cubicBezTo>
                  <a:pt x="766" y="20"/>
                  <a:pt x="766" y="19"/>
                  <a:pt x="767" y="18"/>
                </a:cubicBezTo>
                <a:cubicBezTo>
                  <a:pt x="767" y="17"/>
                  <a:pt x="768" y="16"/>
                  <a:pt x="768" y="16"/>
                </a:cubicBezTo>
                <a:cubicBezTo>
                  <a:pt x="769" y="15"/>
                  <a:pt x="770" y="14"/>
                  <a:pt x="770" y="13"/>
                </a:cubicBezTo>
                <a:cubicBezTo>
                  <a:pt x="771" y="13"/>
                  <a:pt x="771" y="12"/>
                  <a:pt x="772" y="11"/>
                </a:cubicBezTo>
                <a:cubicBezTo>
                  <a:pt x="772" y="11"/>
                  <a:pt x="774" y="13"/>
                  <a:pt x="774" y="13"/>
                </a:cubicBezTo>
                <a:cubicBezTo>
                  <a:pt x="775" y="13"/>
                  <a:pt x="775" y="11"/>
                  <a:pt x="776" y="11"/>
                </a:cubicBezTo>
                <a:cubicBezTo>
                  <a:pt x="776" y="11"/>
                  <a:pt x="778" y="13"/>
                  <a:pt x="778" y="12"/>
                </a:cubicBezTo>
                <a:cubicBezTo>
                  <a:pt x="779" y="12"/>
                  <a:pt x="779" y="11"/>
                  <a:pt x="780" y="10"/>
                </a:cubicBezTo>
                <a:cubicBezTo>
                  <a:pt x="780" y="10"/>
                  <a:pt x="781" y="8"/>
                  <a:pt x="781" y="8"/>
                </a:cubicBezTo>
                <a:cubicBezTo>
                  <a:pt x="782" y="8"/>
                  <a:pt x="783" y="9"/>
                  <a:pt x="784" y="10"/>
                </a:cubicBezTo>
                <a:cubicBezTo>
                  <a:pt x="784" y="10"/>
                  <a:pt x="785" y="11"/>
                  <a:pt x="786" y="11"/>
                </a:cubicBezTo>
                <a:cubicBezTo>
                  <a:pt x="786" y="11"/>
                  <a:pt x="787" y="9"/>
                  <a:pt x="788" y="9"/>
                </a:cubicBezTo>
                <a:cubicBezTo>
                  <a:pt x="788" y="9"/>
                  <a:pt x="790" y="11"/>
                  <a:pt x="790" y="11"/>
                </a:cubicBezTo>
                <a:cubicBezTo>
                  <a:pt x="790" y="11"/>
                  <a:pt x="788" y="13"/>
                  <a:pt x="788" y="13"/>
                </a:cubicBezTo>
                <a:cubicBezTo>
                  <a:pt x="788" y="13"/>
                  <a:pt x="786" y="11"/>
                  <a:pt x="786" y="11"/>
                </a:cubicBezTo>
                <a:cubicBezTo>
                  <a:pt x="785" y="11"/>
                  <a:pt x="784" y="13"/>
                  <a:pt x="784" y="14"/>
                </a:cubicBezTo>
                <a:cubicBezTo>
                  <a:pt x="784" y="14"/>
                  <a:pt x="783" y="15"/>
                  <a:pt x="782" y="16"/>
                </a:cubicBezTo>
                <a:cubicBezTo>
                  <a:pt x="782" y="17"/>
                  <a:pt x="781" y="17"/>
                  <a:pt x="781" y="18"/>
                </a:cubicBezTo>
                <a:cubicBezTo>
                  <a:pt x="780" y="19"/>
                  <a:pt x="780" y="20"/>
                  <a:pt x="779" y="20"/>
                </a:cubicBezTo>
                <a:cubicBezTo>
                  <a:pt x="781" y="21"/>
                  <a:pt x="782" y="23"/>
                  <a:pt x="784" y="24"/>
                </a:cubicBezTo>
                <a:cubicBezTo>
                  <a:pt x="784" y="23"/>
                  <a:pt x="785" y="22"/>
                  <a:pt x="785" y="21"/>
                </a:cubicBezTo>
                <a:cubicBezTo>
                  <a:pt x="785" y="21"/>
                  <a:pt x="787" y="19"/>
                  <a:pt x="787" y="19"/>
                </a:cubicBezTo>
                <a:cubicBezTo>
                  <a:pt x="788" y="19"/>
                  <a:pt x="789" y="21"/>
                  <a:pt x="789" y="21"/>
                </a:cubicBezTo>
                <a:cubicBezTo>
                  <a:pt x="790" y="21"/>
                  <a:pt x="790" y="19"/>
                  <a:pt x="791" y="19"/>
                </a:cubicBezTo>
                <a:cubicBezTo>
                  <a:pt x="791" y="19"/>
                  <a:pt x="793" y="21"/>
                  <a:pt x="793" y="20"/>
                </a:cubicBezTo>
                <a:cubicBezTo>
                  <a:pt x="794" y="20"/>
                  <a:pt x="794" y="19"/>
                  <a:pt x="795" y="18"/>
                </a:cubicBezTo>
                <a:cubicBezTo>
                  <a:pt x="795" y="17"/>
                  <a:pt x="796" y="17"/>
                  <a:pt x="797" y="16"/>
                </a:cubicBezTo>
                <a:cubicBezTo>
                  <a:pt x="797" y="15"/>
                  <a:pt x="798" y="14"/>
                  <a:pt x="798" y="14"/>
                </a:cubicBezTo>
                <a:cubicBezTo>
                  <a:pt x="799" y="13"/>
                  <a:pt x="799" y="12"/>
                  <a:pt x="800" y="11"/>
                </a:cubicBezTo>
                <a:cubicBezTo>
                  <a:pt x="800" y="11"/>
                  <a:pt x="802" y="13"/>
                  <a:pt x="802" y="13"/>
                </a:cubicBezTo>
                <a:cubicBezTo>
                  <a:pt x="803" y="13"/>
                  <a:pt x="803" y="11"/>
                  <a:pt x="804" y="11"/>
                </a:cubicBezTo>
                <a:cubicBezTo>
                  <a:pt x="805" y="12"/>
                  <a:pt x="805" y="12"/>
                  <a:pt x="806" y="13"/>
                </a:cubicBezTo>
                <a:cubicBezTo>
                  <a:pt x="806" y="13"/>
                  <a:pt x="808" y="14"/>
                  <a:pt x="808" y="14"/>
                </a:cubicBezTo>
                <a:cubicBezTo>
                  <a:pt x="808" y="15"/>
                  <a:pt x="806" y="16"/>
                  <a:pt x="807" y="17"/>
                </a:cubicBezTo>
                <a:cubicBezTo>
                  <a:pt x="807" y="17"/>
                  <a:pt x="808" y="18"/>
                  <a:pt x="809" y="18"/>
                </a:cubicBezTo>
                <a:cubicBezTo>
                  <a:pt x="810" y="19"/>
                  <a:pt x="810" y="19"/>
                  <a:pt x="811" y="20"/>
                </a:cubicBezTo>
                <a:cubicBezTo>
                  <a:pt x="812" y="20"/>
                  <a:pt x="812" y="18"/>
                  <a:pt x="813" y="18"/>
                </a:cubicBezTo>
                <a:cubicBezTo>
                  <a:pt x="813" y="18"/>
                  <a:pt x="815" y="20"/>
                  <a:pt x="815" y="19"/>
                </a:cubicBezTo>
                <a:cubicBezTo>
                  <a:pt x="815" y="19"/>
                  <a:pt x="817" y="17"/>
                  <a:pt x="817" y="17"/>
                </a:cubicBezTo>
                <a:cubicBezTo>
                  <a:pt x="817" y="17"/>
                  <a:pt x="815" y="15"/>
                  <a:pt x="814" y="16"/>
                </a:cubicBezTo>
                <a:cubicBezTo>
                  <a:pt x="814" y="16"/>
                  <a:pt x="813" y="18"/>
                  <a:pt x="813" y="18"/>
                </a:cubicBezTo>
                <a:cubicBezTo>
                  <a:pt x="812" y="17"/>
                  <a:pt x="811" y="16"/>
                  <a:pt x="811" y="16"/>
                </a:cubicBezTo>
                <a:cubicBezTo>
                  <a:pt x="811" y="16"/>
                  <a:pt x="812" y="14"/>
                  <a:pt x="812" y="14"/>
                </a:cubicBezTo>
                <a:cubicBezTo>
                  <a:pt x="813" y="13"/>
                  <a:pt x="813" y="12"/>
                  <a:pt x="814" y="12"/>
                </a:cubicBezTo>
                <a:cubicBezTo>
                  <a:pt x="814" y="11"/>
                  <a:pt x="815" y="9"/>
                  <a:pt x="816" y="9"/>
                </a:cubicBezTo>
                <a:cubicBezTo>
                  <a:pt x="816" y="9"/>
                  <a:pt x="817" y="11"/>
                  <a:pt x="818" y="11"/>
                </a:cubicBezTo>
                <a:cubicBezTo>
                  <a:pt x="818" y="11"/>
                  <a:pt x="816" y="13"/>
                  <a:pt x="816" y="13"/>
                </a:cubicBezTo>
                <a:cubicBezTo>
                  <a:pt x="816" y="14"/>
                  <a:pt x="818" y="15"/>
                  <a:pt x="818" y="15"/>
                </a:cubicBezTo>
                <a:cubicBezTo>
                  <a:pt x="819" y="16"/>
                  <a:pt x="820" y="16"/>
                  <a:pt x="821" y="17"/>
                </a:cubicBezTo>
                <a:cubicBezTo>
                  <a:pt x="821" y="16"/>
                  <a:pt x="822" y="15"/>
                  <a:pt x="822" y="14"/>
                </a:cubicBezTo>
                <a:cubicBezTo>
                  <a:pt x="823" y="14"/>
                  <a:pt x="824" y="13"/>
                  <a:pt x="824" y="12"/>
                </a:cubicBezTo>
                <a:cubicBezTo>
                  <a:pt x="824" y="12"/>
                  <a:pt x="822" y="11"/>
                  <a:pt x="822" y="11"/>
                </a:cubicBezTo>
                <a:cubicBezTo>
                  <a:pt x="822" y="10"/>
                  <a:pt x="823" y="9"/>
                  <a:pt x="824" y="8"/>
                </a:cubicBezTo>
                <a:cubicBezTo>
                  <a:pt x="824" y="8"/>
                  <a:pt x="825" y="7"/>
                  <a:pt x="825" y="6"/>
                </a:cubicBezTo>
                <a:cubicBezTo>
                  <a:pt x="825" y="5"/>
                  <a:pt x="827" y="4"/>
                  <a:pt x="827" y="4"/>
                </a:cubicBezTo>
                <a:cubicBezTo>
                  <a:pt x="827" y="5"/>
                  <a:pt x="829" y="5"/>
                  <a:pt x="829" y="6"/>
                </a:cubicBezTo>
                <a:cubicBezTo>
                  <a:pt x="829" y="6"/>
                  <a:pt x="827" y="7"/>
                  <a:pt x="827" y="8"/>
                </a:cubicBezTo>
                <a:cubicBezTo>
                  <a:pt x="828" y="8"/>
                  <a:pt x="830" y="9"/>
                  <a:pt x="830" y="9"/>
                </a:cubicBezTo>
                <a:cubicBezTo>
                  <a:pt x="830" y="10"/>
                  <a:pt x="828" y="11"/>
                  <a:pt x="828" y="12"/>
                </a:cubicBezTo>
                <a:cubicBezTo>
                  <a:pt x="827" y="12"/>
                  <a:pt x="827" y="13"/>
                  <a:pt x="826" y="14"/>
                </a:cubicBezTo>
                <a:cubicBezTo>
                  <a:pt x="826" y="14"/>
                  <a:pt x="825" y="16"/>
                  <a:pt x="825" y="16"/>
                </a:cubicBezTo>
                <a:cubicBezTo>
                  <a:pt x="825" y="16"/>
                  <a:pt x="827" y="18"/>
                  <a:pt x="827" y="18"/>
                </a:cubicBezTo>
                <a:cubicBezTo>
                  <a:pt x="827" y="18"/>
                  <a:pt x="828" y="16"/>
                  <a:pt x="829" y="16"/>
                </a:cubicBezTo>
                <a:cubicBezTo>
                  <a:pt x="829" y="16"/>
                  <a:pt x="830" y="17"/>
                  <a:pt x="831" y="17"/>
                </a:cubicBezTo>
                <a:cubicBezTo>
                  <a:pt x="831" y="18"/>
                  <a:pt x="832" y="18"/>
                  <a:pt x="833" y="19"/>
                </a:cubicBezTo>
                <a:cubicBezTo>
                  <a:pt x="833" y="19"/>
                  <a:pt x="831" y="21"/>
                  <a:pt x="831" y="21"/>
                </a:cubicBezTo>
                <a:cubicBezTo>
                  <a:pt x="831" y="22"/>
                  <a:pt x="834" y="22"/>
                  <a:pt x="834" y="23"/>
                </a:cubicBezTo>
                <a:cubicBezTo>
                  <a:pt x="833" y="24"/>
                  <a:pt x="832" y="24"/>
                  <a:pt x="832" y="25"/>
                </a:cubicBezTo>
                <a:cubicBezTo>
                  <a:pt x="832" y="26"/>
                  <a:pt x="834" y="26"/>
                  <a:pt x="834" y="27"/>
                </a:cubicBezTo>
                <a:cubicBezTo>
                  <a:pt x="834" y="27"/>
                  <a:pt x="833" y="29"/>
                  <a:pt x="832" y="29"/>
                </a:cubicBezTo>
                <a:cubicBezTo>
                  <a:pt x="832" y="29"/>
                  <a:pt x="831" y="31"/>
                  <a:pt x="831" y="31"/>
                </a:cubicBezTo>
                <a:cubicBezTo>
                  <a:pt x="831" y="32"/>
                  <a:pt x="833" y="32"/>
                  <a:pt x="833" y="33"/>
                </a:cubicBezTo>
                <a:cubicBezTo>
                  <a:pt x="833" y="32"/>
                  <a:pt x="834" y="32"/>
                  <a:pt x="835" y="31"/>
                </a:cubicBezTo>
                <a:cubicBezTo>
                  <a:pt x="835" y="30"/>
                  <a:pt x="836" y="29"/>
                  <a:pt x="836" y="29"/>
                </a:cubicBezTo>
                <a:cubicBezTo>
                  <a:pt x="836" y="28"/>
                  <a:pt x="838" y="27"/>
                  <a:pt x="838" y="26"/>
                </a:cubicBezTo>
                <a:cubicBezTo>
                  <a:pt x="838" y="26"/>
                  <a:pt x="836" y="25"/>
                  <a:pt x="836" y="25"/>
                </a:cubicBezTo>
                <a:cubicBezTo>
                  <a:pt x="836" y="24"/>
                  <a:pt x="837" y="23"/>
                  <a:pt x="837" y="22"/>
                </a:cubicBezTo>
                <a:cubicBezTo>
                  <a:pt x="838" y="22"/>
                  <a:pt x="839" y="20"/>
                  <a:pt x="839" y="20"/>
                </a:cubicBezTo>
                <a:cubicBezTo>
                  <a:pt x="839" y="20"/>
                  <a:pt x="841" y="22"/>
                  <a:pt x="841" y="22"/>
                </a:cubicBezTo>
                <a:cubicBezTo>
                  <a:pt x="842" y="21"/>
                  <a:pt x="843" y="20"/>
                  <a:pt x="843" y="20"/>
                </a:cubicBezTo>
                <a:cubicBezTo>
                  <a:pt x="843" y="19"/>
                  <a:pt x="841" y="19"/>
                  <a:pt x="841" y="18"/>
                </a:cubicBezTo>
                <a:cubicBezTo>
                  <a:pt x="841" y="17"/>
                  <a:pt x="843" y="16"/>
                  <a:pt x="843" y="16"/>
                </a:cubicBezTo>
                <a:cubicBezTo>
                  <a:pt x="842" y="15"/>
                  <a:pt x="840" y="15"/>
                  <a:pt x="840" y="14"/>
                </a:cubicBezTo>
                <a:cubicBezTo>
                  <a:pt x="840" y="14"/>
                  <a:pt x="842" y="12"/>
                  <a:pt x="842" y="12"/>
                </a:cubicBezTo>
                <a:cubicBezTo>
                  <a:pt x="842" y="12"/>
                  <a:pt x="844" y="10"/>
                  <a:pt x="844" y="10"/>
                </a:cubicBezTo>
                <a:cubicBezTo>
                  <a:pt x="844" y="9"/>
                  <a:pt x="842" y="9"/>
                  <a:pt x="842" y="8"/>
                </a:cubicBezTo>
                <a:cubicBezTo>
                  <a:pt x="843" y="6"/>
                  <a:pt x="844" y="5"/>
                  <a:pt x="845" y="3"/>
                </a:cubicBezTo>
                <a:cubicBezTo>
                  <a:pt x="846" y="5"/>
                  <a:pt x="848" y="6"/>
                  <a:pt x="849" y="7"/>
                </a:cubicBezTo>
                <a:cubicBezTo>
                  <a:pt x="849" y="8"/>
                  <a:pt x="848" y="8"/>
                  <a:pt x="848" y="9"/>
                </a:cubicBezTo>
                <a:cubicBezTo>
                  <a:pt x="848" y="10"/>
                  <a:pt x="850" y="10"/>
                  <a:pt x="850" y="11"/>
                </a:cubicBezTo>
                <a:cubicBezTo>
                  <a:pt x="850" y="11"/>
                  <a:pt x="848" y="13"/>
                  <a:pt x="848" y="13"/>
                </a:cubicBezTo>
                <a:cubicBezTo>
                  <a:pt x="848" y="14"/>
                  <a:pt x="850" y="14"/>
                  <a:pt x="850" y="15"/>
                </a:cubicBezTo>
                <a:cubicBezTo>
                  <a:pt x="851" y="15"/>
                  <a:pt x="852" y="16"/>
                  <a:pt x="853" y="16"/>
                </a:cubicBezTo>
                <a:cubicBezTo>
                  <a:pt x="853" y="17"/>
                  <a:pt x="855" y="18"/>
                  <a:pt x="855" y="18"/>
                </a:cubicBezTo>
                <a:cubicBezTo>
                  <a:pt x="855" y="18"/>
                  <a:pt x="853" y="20"/>
                  <a:pt x="853" y="20"/>
                </a:cubicBezTo>
                <a:cubicBezTo>
                  <a:pt x="853" y="21"/>
                  <a:pt x="851" y="22"/>
                  <a:pt x="851" y="23"/>
                </a:cubicBezTo>
                <a:cubicBezTo>
                  <a:pt x="852" y="23"/>
                  <a:pt x="853" y="24"/>
                  <a:pt x="854" y="24"/>
                </a:cubicBezTo>
                <a:cubicBezTo>
                  <a:pt x="854" y="24"/>
                  <a:pt x="855" y="23"/>
                  <a:pt x="855" y="22"/>
                </a:cubicBezTo>
                <a:cubicBezTo>
                  <a:pt x="856" y="22"/>
                  <a:pt x="857" y="20"/>
                  <a:pt x="857" y="20"/>
                </a:cubicBezTo>
                <a:cubicBezTo>
                  <a:pt x="857" y="19"/>
                  <a:pt x="855" y="19"/>
                  <a:pt x="855" y="18"/>
                </a:cubicBezTo>
                <a:cubicBezTo>
                  <a:pt x="855" y="17"/>
                  <a:pt x="857" y="17"/>
                  <a:pt x="857" y="16"/>
                </a:cubicBezTo>
                <a:cubicBezTo>
                  <a:pt x="857" y="15"/>
                  <a:pt x="854" y="15"/>
                  <a:pt x="854" y="14"/>
                </a:cubicBezTo>
                <a:cubicBezTo>
                  <a:pt x="854" y="14"/>
                  <a:pt x="856" y="13"/>
                  <a:pt x="856" y="12"/>
                </a:cubicBezTo>
                <a:cubicBezTo>
                  <a:pt x="856" y="11"/>
                  <a:pt x="854" y="11"/>
                  <a:pt x="854" y="10"/>
                </a:cubicBezTo>
                <a:cubicBezTo>
                  <a:pt x="854" y="10"/>
                  <a:pt x="856" y="9"/>
                  <a:pt x="856" y="8"/>
                </a:cubicBezTo>
                <a:cubicBezTo>
                  <a:pt x="855" y="7"/>
                  <a:pt x="853" y="7"/>
                  <a:pt x="853" y="6"/>
                </a:cubicBezTo>
                <a:cubicBezTo>
                  <a:pt x="853" y="6"/>
                  <a:pt x="855" y="4"/>
                  <a:pt x="855" y="4"/>
                </a:cubicBezTo>
                <a:cubicBezTo>
                  <a:pt x="856" y="4"/>
                  <a:pt x="857" y="6"/>
                  <a:pt x="857" y="6"/>
                </a:cubicBezTo>
                <a:cubicBezTo>
                  <a:pt x="857" y="6"/>
                  <a:pt x="859" y="7"/>
                  <a:pt x="859" y="7"/>
                </a:cubicBezTo>
                <a:cubicBezTo>
                  <a:pt x="860" y="8"/>
                  <a:pt x="858" y="9"/>
                  <a:pt x="858" y="10"/>
                </a:cubicBezTo>
                <a:cubicBezTo>
                  <a:pt x="858" y="10"/>
                  <a:pt x="860" y="11"/>
                  <a:pt x="860" y="11"/>
                </a:cubicBezTo>
                <a:cubicBezTo>
                  <a:pt x="860" y="12"/>
                  <a:pt x="859" y="13"/>
                  <a:pt x="858" y="14"/>
                </a:cubicBezTo>
                <a:cubicBezTo>
                  <a:pt x="858" y="14"/>
                  <a:pt x="857" y="16"/>
                  <a:pt x="857" y="16"/>
                </a:cubicBezTo>
                <a:cubicBezTo>
                  <a:pt x="857" y="16"/>
                  <a:pt x="859" y="18"/>
                  <a:pt x="859" y="18"/>
                </a:cubicBezTo>
                <a:cubicBezTo>
                  <a:pt x="859" y="18"/>
                  <a:pt x="860" y="16"/>
                  <a:pt x="861" y="15"/>
                </a:cubicBezTo>
                <a:cubicBezTo>
                  <a:pt x="861" y="15"/>
                  <a:pt x="862" y="13"/>
                  <a:pt x="862" y="13"/>
                </a:cubicBezTo>
                <a:cubicBezTo>
                  <a:pt x="862" y="13"/>
                  <a:pt x="864" y="15"/>
                  <a:pt x="864" y="15"/>
                </a:cubicBezTo>
                <a:cubicBezTo>
                  <a:pt x="865" y="15"/>
                  <a:pt x="863" y="17"/>
                  <a:pt x="863" y="17"/>
                </a:cubicBezTo>
                <a:cubicBezTo>
                  <a:pt x="863" y="18"/>
                  <a:pt x="865" y="18"/>
                  <a:pt x="865" y="19"/>
                </a:cubicBezTo>
                <a:cubicBezTo>
                  <a:pt x="865" y="19"/>
                  <a:pt x="863" y="20"/>
                  <a:pt x="863" y="21"/>
                </a:cubicBezTo>
                <a:cubicBezTo>
                  <a:pt x="863" y="21"/>
                  <a:pt x="865" y="22"/>
                  <a:pt x="866" y="23"/>
                </a:cubicBezTo>
                <a:cubicBezTo>
                  <a:pt x="866" y="23"/>
                  <a:pt x="867" y="24"/>
                  <a:pt x="868" y="24"/>
                </a:cubicBezTo>
                <a:cubicBezTo>
                  <a:pt x="869" y="23"/>
                  <a:pt x="870" y="21"/>
                  <a:pt x="871" y="20"/>
                </a:cubicBezTo>
                <a:cubicBezTo>
                  <a:pt x="872" y="19"/>
                  <a:pt x="872" y="18"/>
                  <a:pt x="873" y="18"/>
                </a:cubicBezTo>
                <a:cubicBezTo>
                  <a:pt x="874" y="16"/>
                  <a:pt x="875" y="15"/>
                  <a:pt x="876" y="13"/>
                </a:cubicBezTo>
                <a:cubicBezTo>
                  <a:pt x="877" y="12"/>
                  <a:pt x="877" y="12"/>
                  <a:pt x="878" y="11"/>
                </a:cubicBezTo>
                <a:cubicBezTo>
                  <a:pt x="879" y="12"/>
                  <a:pt x="881" y="13"/>
                  <a:pt x="882" y="14"/>
                </a:cubicBezTo>
                <a:cubicBezTo>
                  <a:pt x="882" y="15"/>
                  <a:pt x="881" y="16"/>
                  <a:pt x="881" y="17"/>
                </a:cubicBezTo>
                <a:cubicBezTo>
                  <a:pt x="881" y="17"/>
                  <a:pt x="879" y="19"/>
                  <a:pt x="879" y="19"/>
                </a:cubicBezTo>
                <a:cubicBezTo>
                  <a:pt x="879" y="19"/>
                  <a:pt x="881" y="20"/>
                  <a:pt x="881" y="21"/>
                </a:cubicBezTo>
                <a:cubicBezTo>
                  <a:pt x="882" y="21"/>
                  <a:pt x="883" y="22"/>
                  <a:pt x="884" y="22"/>
                </a:cubicBezTo>
                <a:cubicBezTo>
                  <a:pt x="884" y="22"/>
                  <a:pt x="885" y="20"/>
                  <a:pt x="885" y="20"/>
                </a:cubicBezTo>
                <a:cubicBezTo>
                  <a:pt x="885" y="20"/>
                  <a:pt x="887" y="22"/>
                  <a:pt x="887" y="22"/>
                </a:cubicBezTo>
                <a:cubicBezTo>
                  <a:pt x="888" y="21"/>
                  <a:pt x="889" y="20"/>
                  <a:pt x="889" y="20"/>
                </a:cubicBezTo>
                <a:cubicBezTo>
                  <a:pt x="889" y="19"/>
                  <a:pt x="887" y="18"/>
                  <a:pt x="887" y="18"/>
                </a:cubicBezTo>
                <a:cubicBezTo>
                  <a:pt x="887" y="17"/>
                  <a:pt x="889" y="16"/>
                  <a:pt x="889" y="16"/>
                </a:cubicBezTo>
                <a:cubicBezTo>
                  <a:pt x="889" y="15"/>
                  <a:pt x="886" y="14"/>
                  <a:pt x="886" y="14"/>
                </a:cubicBezTo>
                <a:cubicBezTo>
                  <a:pt x="886" y="14"/>
                  <a:pt x="888" y="12"/>
                  <a:pt x="888" y="12"/>
                </a:cubicBezTo>
                <a:cubicBezTo>
                  <a:pt x="889" y="11"/>
                  <a:pt x="889" y="10"/>
                  <a:pt x="890" y="9"/>
                </a:cubicBezTo>
                <a:cubicBezTo>
                  <a:pt x="890" y="10"/>
                  <a:pt x="892" y="11"/>
                  <a:pt x="892" y="11"/>
                </a:cubicBezTo>
                <a:cubicBezTo>
                  <a:pt x="892" y="12"/>
                  <a:pt x="890" y="13"/>
                  <a:pt x="890" y="13"/>
                </a:cubicBezTo>
                <a:cubicBezTo>
                  <a:pt x="891" y="14"/>
                  <a:pt x="892" y="14"/>
                  <a:pt x="893" y="15"/>
                </a:cubicBezTo>
                <a:cubicBezTo>
                  <a:pt x="893" y="15"/>
                  <a:pt x="891" y="17"/>
                  <a:pt x="891" y="17"/>
                </a:cubicBezTo>
                <a:cubicBezTo>
                  <a:pt x="891" y="17"/>
                  <a:pt x="893" y="19"/>
                  <a:pt x="893" y="19"/>
                </a:cubicBezTo>
                <a:cubicBezTo>
                  <a:pt x="893" y="19"/>
                  <a:pt x="895" y="17"/>
                  <a:pt x="895" y="17"/>
                </a:cubicBezTo>
                <a:cubicBezTo>
                  <a:pt x="895" y="17"/>
                  <a:pt x="896" y="15"/>
                  <a:pt x="896" y="15"/>
                </a:cubicBezTo>
                <a:cubicBezTo>
                  <a:pt x="897" y="15"/>
                  <a:pt x="898" y="16"/>
                  <a:pt x="899" y="16"/>
                </a:cubicBezTo>
                <a:cubicBezTo>
                  <a:pt x="899" y="17"/>
                  <a:pt x="901" y="17"/>
                  <a:pt x="901" y="18"/>
                </a:cubicBezTo>
                <a:cubicBezTo>
                  <a:pt x="901" y="18"/>
                  <a:pt x="899" y="20"/>
                  <a:pt x="899" y="20"/>
                </a:cubicBezTo>
                <a:cubicBezTo>
                  <a:pt x="899" y="20"/>
                  <a:pt x="901" y="22"/>
                  <a:pt x="901" y="22"/>
                </a:cubicBezTo>
                <a:cubicBezTo>
                  <a:pt x="902" y="22"/>
                  <a:pt x="903" y="20"/>
                  <a:pt x="903" y="20"/>
                </a:cubicBezTo>
                <a:cubicBezTo>
                  <a:pt x="903" y="19"/>
                  <a:pt x="905" y="18"/>
                  <a:pt x="905" y="17"/>
                </a:cubicBezTo>
                <a:cubicBezTo>
                  <a:pt x="905" y="17"/>
                  <a:pt x="903" y="16"/>
                  <a:pt x="903" y="16"/>
                </a:cubicBezTo>
                <a:cubicBezTo>
                  <a:pt x="903" y="15"/>
                  <a:pt x="904" y="14"/>
                  <a:pt x="904" y="13"/>
                </a:cubicBezTo>
                <a:cubicBezTo>
                  <a:pt x="905" y="14"/>
                  <a:pt x="906" y="15"/>
                  <a:pt x="907" y="15"/>
                </a:cubicBezTo>
                <a:cubicBezTo>
                  <a:pt x="907" y="15"/>
                  <a:pt x="909" y="17"/>
                  <a:pt x="909" y="17"/>
                </a:cubicBezTo>
                <a:cubicBezTo>
                  <a:pt x="909" y="18"/>
                  <a:pt x="907" y="18"/>
                  <a:pt x="907" y="19"/>
                </a:cubicBezTo>
                <a:cubicBezTo>
                  <a:pt x="907" y="20"/>
                  <a:pt x="909" y="20"/>
                  <a:pt x="909" y="21"/>
                </a:cubicBezTo>
                <a:cubicBezTo>
                  <a:pt x="909" y="21"/>
                  <a:pt x="908" y="22"/>
                  <a:pt x="908" y="23"/>
                </a:cubicBezTo>
                <a:cubicBezTo>
                  <a:pt x="908" y="24"/>
                  <a:pt x="910" y="24"/>
                  <a:pt x="910" y="25"/>
                </a:cubicBezTo>
                <a:cubicBezTo>
                  <a:pt x="911" y="23"/>
                  <a:pt x="912" y="22"/>
                  <a:pt x="913" y="20"/>
                </a:cubicBezTo>
                <a:cubicBezTo>
                  <a:pt x="914" y="20"/>
                  <a:pt x="914" y="19"/>
                  <a:pt x="915" y="18"/>
                </a:cubicBezTo>
                <a:cubicBezTo>
                  <a:pt x="916" y="17"/>
                  <a:pt x="916" y="17"/>
                  <a:pt x="917" y="16"/>
                </a:cubicBezTo>
                <a:cubicBezTo>
                  <a:pt x="917" y="16"/>
                  <a:pt x="914" y="14"/>
                  <a:pt x="914" y="14"/>
                </a:cubicBezTo>
                <a:cubicBezTo>
                  <a:pt x="914" y="14"/>
                  <a:pt x="916" y="12"/>
                  <a:pt x="916" y="12"/>
                </a:cubicBezTo>
                <a:cubicBezTo>
                  <a:pt x="917" y="12"/>
                  <a:pt x="918" y="13"/>
                  <a:pt x="918" y="14"/>
                </a:cubicBezTo>
                <a:cubicBezTo>
                  <a:pt x="918" y="13"/>
                  <a:pt x="920" y="12"/>
                  <a:pt x="920" y="11"/>
                </a:cubicBezTo>
                <a:cubicBezTo>
                  <a:pt x="920" y="12"/>
                  <a:pt x="922" y="12"/>
                  <a:pt x="922" y="13"/>
                </a:cubicBezTo>
                <a:cubicBezTo>
                  <a:pt x="922" y="13"/>
                  <a:pt x="921" y="15"/>
                  <a:pt x="921" y="15"/>
                </a:cubicBezTo>
                <a:cubicBezTo>
                  <a:pt x="920" y="16"/>
                  <a:pt x="919" y="17"/>
                  <a:pt x="919" y="18"/>
                </a:cubicBezTo>
                <a:cubicBezTo>
                  <a:pt x="919" y="18"/>
                  <a:pt x="921" y="19"/>
                  <a:pt x="921" y="19"/>
                </a:cubicBezTo>
                <a:cubicBezTo>
                  <a:pt x="921" y="20"/>
                  <a:pt x="920" y="21"/>
                  <a:pt x="919" y="21"/>
                </a:cubicBezTo>
                <a:cubicBezTo>
                  <a:pt x="919" y="22"/>
                  <a:pt x="918" y="23"/>
                  <a:pt x="918" y="24"/>
                </a:cubicBezTo>
                <a:cubicBezTo>
                  <a:pt x="918" y="24"/>
                  <a:pt x="920" y="25"/>
                  <a:pt x="920" y="25"/>
                </a:cubicBezTo>
                <a:cubicBezTo>
                  <a:pt x="921" y="25"/>
                  <a:pt x="921" y="24"/>
                  <a:pt x="922" y="23"/>
                </a:cubicBezTo>
                <a:cubicBezTo>
                  <a:pt x="922" y="23"/>
                  <a:pt x="923" y="21"/>
                  <a:pt x="923" y="21"/>
                </a:cubicBezTo>
                <a:cubicBezTo>
                  <a:pt x="924" y="21"/>
                  <a:pt x="925" y="22"/>
                  <a:pt x="926" y="23"/>
                </a:cubicBezTo>
                <a:cubicBezTo>
                  <a:pt x="926" y="23"/>
                  <a:pt x="927" y="24"/>
                  <a:pt x="928" y="24"/>
                </a:cubicBezTo>
                <a:cubicBezTo>
                  <a:pt x="928" y="24"/>
                  <a:pt x="929" y="22"/>
                  <a:pt x="930" y="22"/>
                </a:cubicBezTo>
                <a:cubicBezTo>
                  <a:pt x="930" y="22"/>
                  <a:pt x="931" y="24"/>
                  <a:pt x="932" y="24"/>
                </a:cubicBezTo>
                <a:cubicBezTo>
                  <a:pt x="932" y="24"/>
                  <a:pt x="934" y="22"/>
                  <a:pt x="933" y="22"/>
                </a:cubicBezTo>
                <a:cubicBezTo>
                  <a:pt x="933" y="21"/>
                  <a:pt x="931" y="20"/>
                  <a:pt x="931" y="20"/>
                </a:cubicBezTo>
                <a:cubicBezTo>
                  <a:pt x="931" y="19"/>
                  <a:pt x="933" y="18"/>
                  <a:pt x="933" y="18"/>
                </a:cubicBezTo>
                <a:cubicBezTo>
                  <a:pt x="933" y="17"/>
                  <a:pt x="934" y="16"/>
                  <a:pt x="935" y="15"/>
                </a:cubicBezTo>
                <a:cubicBezTo>
                  <a:pt x="935" y="15"/>
                  <a:pt x="936" y="17"/>
                  <a:pt x="937" y="17"/>
                </a:cubicBezTo>
                <a:cubicBezTo>
                  <a:pt x="937" y="17"/>
                  <a:pt x="938" y="15"/>
                  <a:pt x="939" y="15"/>
                </a:cubicBezTo>
                <a:cubicBezTo>
                  <a:pt x="939" y="15"/>
                  <a:pt x="940" y="16"/>
                  <a:pt x="941" y="17"/>
                </a:cubicBezTo>
                <a:cubicBezTo>
                  <a:pt x="941" y="16"/>
                  <a:pt x="943" y="14"/>
                  <a:pt x="943" y="14"/>
                </a:cubicBezTo>
                <a:cubicBezTo>
                  <a:pt x="943" y="15"/>
                  <a:pt x="945" y="16"/>
                  <a:pt x="945" y="16"/>
                </a:cubicBezTo>
                <a:cubicBezTo>
                  <a:pt x="945" y="16"/>
                  <a:pt x="943" y="18"/>
                  <a:pt x="943" y="18"/>
                </a:cubicBezTo>
                <a:cubicBezTo>
                  <a:pt x="943" y="19"/>
                  <a:pt x="942" y="20"/>
                  <a:pt x="941" y="21"/>
                </a:cubicBezTo>
                <a:cubicBezTo>
                  <a:pt x="941" y="21"/>
                  <a:pt x="939" y="19"/>
                  <a:pt x="939" y="19"/>
                </a:cubicBezTo>
                <a:cubicBezTo>
                  <a:pt x="939" y="19"/>
                  <a:pt x="938" y="21"/>
                  <a:pt x="937" y="21"/>
                </a:cubicBezTo>
                <a:cubicBezTo>
                  <a:pt x="937" y="22"/>
                  <a:pt x="936" y="23"/>
                  <a:pt x="936" y="23"/>
                </a:cubicBezTo>
                <a:cubicBezTo>
                  <a:pt x="936" y="23"/>
                  <a:pt x="937" y="25"/>
                  <a:pt x="938" y="25"/>
                </a:cubicBezTo>
                <a:cubicBezTo>
                  <a:pt x="938" y="25"/>
                  <a:pt x="939" y="23"/>
                  <a:pt x="940" y="23"/>
                </a:cubicBezTo>
                <a:cubicBezTo>
                  <a:pt x="940" y="22"/>
                  <a:pt x="941" y="21"/>
                  <a:pt x="941" y="21"/>
                </a:cubicBezTo>
                <a:cubicBezTo>
                  <a:pt x="942" y="20"/>
                  <a:pt x="943" y="22"/>
                  <a:pt x="944" y="22"/>
                </a:cubicBezTo>
                <a:cubicBezTo>
                  <a:pt x="944" y="22"/>
                  <a:pt x="945" y="20"/>
                  <a:pt x="945" y="20"/>
                </a:cubicBezTo>
                <a:cubicBezTo>
                  <a:pt x="946" y="20"/>
                  <a:pt x="947" y="22"/>
                  <a:pt x="948" y="22"/>
                </a:cubicBezTo>
                <a:cubicBezTo>
                  <a:pt x="948" y="22"/>
                  <a:pt x="949" y="20"/>
                  <a:pt x="949" y="19"/>
                </a:cubicBezTo>
                <a:cubicBezTo>
                  <a:pt x="950" y="19"/>
                  <a:pt x="951" y="21"/>
                  <a:pt x="951" y="21"/>
                </a:cubicBezTo>
                <a:cubicBezTo>
                  <a:pt x="952" y="21"/>
                  <a:pt x="953" y="19"/>
                  <a:pt x="953" y="19"/>
                </a:cubicBezTo>
                <a:cubicBezTo>
                  <a:pt x="954" y="19"/>
                  <a:pt x="955" y="21"/>
                  <a:pt x="955" y="21"/>
                </a:cubicBezTo>
                <a:cubicBezTo>
                  <a:pt x="956" y="21"/>
                  <a:pt x="957" y="18"/>
                  <a:pt x="957" y="18"/>
                </a:cubicBezTo>
                <a:cubicBezTo>
                  <a:pt x="957" y="18"/>
                  <a:pt x="959" y="20"/>
                  <a:pt x="959" y="20"/>
                </a:cubicBezTo>
                <a:cubicBezTo>
                  <a:pt x="960" y="20"/>
                  <a:pt x="961" y="18"/>
                  <a:pt x="961" y="18"/>
                </a:cubicBezTo>
                <a:cubicBezTo>
                  <a:pt x="962" y="17"/>
                  <a:pt x="962" y="16"/>
                  <a:pt x="963" y="16"/>
                </a:cubicBezTo>
                <a:cubicBezTo>
                  <a:pt x="963" y="15"/>
                  <a:pt x="965" y="14"/>
                  <a:pt x="964" y="13"/>
                </a:cubicBezTo>
                <a:cubicBezTo>
                  <a:pt x="964" y="13"/>
                  <a:pt x="962" y="12"/>
                  <a:pt x="962" y="12"/>
                </a:cubicBezTo>
                <a:cubicBezTo>
                  <a:pt x="963" y="11"/>
                  <a:pt x="964" y="10"/>
                  <a:pt x="964" y="9"/>
                </a:cubicBezTo>
                <a:cubicBezTo>
                  <a:pt x="965" y="9"/>
                  <a:pt x="965" y="11"/>
                  <a:pt x="966" y="11"/>
                </a:cubicBezTo>
                <a:cubicBezTo>
                  <a:pt x="966" y="12"/>
                  <a:pt x="968" y="12"/>
                  <a:pt x="968" y="13"/>
                </a:cubicBezTo>
                <a:cubicBezTo>
                  <a:pt x="968" y="13"/>
                  <a:pt x="967" y="15"/>
                  <a:pt x="967" y="15"/>
                </a:cubicBezTo>
                <a:cubicBezTo>
                  <a:pt x="966" y="16"/>
                  <a:pt x="965" y="17"/>
                  <a:pt x="965" y="17"/>
                </a:cubicBezTo>
                <a:cubicBezTo>
                  <a:pt x="965" y="18"/>
                  <a:pt x="964" y="19"/>
                  <a:pt x="963" y="20"/>
                </a:cubicBezTo>
                <a:cubicBezTo>
                  <a:pt x="963" y="20"/>
                  <a:pt x="962" y="21"/>
                  <a:pt x="962" y="22"/>
                </a:cubicBezTo>
                <a:cubicBezTo>
                  <a:pt x="962" y="22"/>
                  <a:pt x="964" y="23"/>
                  <a:pt x="964" y="24"/>
                </a:cubicBezTo>
                <a:cubicBezTo>
                  <a:pt x="964" y="24"/>
                  <a:pt x="962" y="25"/>
                  <a:pt x="962" y="26"/>
                </a:cubicBezTo>
                <a:cubicBezTo>
                  <a:pt x="962" y="26"/>
                  <a:pt x="964" y="27"/>
                  <a:pt x="964" y="27"/>
                </a:cubicBezTo>
                <a:cubicBezTo>
                  <a:pt x="965" y="26"/>
                  <a:pt x="967" y="24"/>
                  <a:pt x="968" y="23"/>
                </a:cubicBezTo>
                <a:cubicBezTo>
                  <a:pt x="968" y="22"/>
                  <a:pt x="969" y="22"/>
                  <a:pt x="969" y="21"/>
                </a:cubicBezTo>
                <a:cubicBezTo>
                  <a:pt x="971" y="19"/>
                  <a:pt x="972" y="18"/>
                  <a:pt x="973" y="16"/>
                </a:cubicBezTo>
                <a:cubicBezTo>
                  <a:pt x="974" y="17"/>
                  <a:pt x="976" y="19"/>
                  <a:pt x="977" y="20"/>
                </a:cubicBezTo>
                <a:cubicBezTo>
                  <a:pt x="977" y="20"/>
                  <a:pt x="976" y="21"/>
                  <a:pt x="976" y="22"/>
                </a:cubicBezTo>
                <a:cubicBezTo>
                  <a:pt x="976" y="22"/>
                  <a:pt x="978" y="23"/>
                  <a:pt x="978" y="24"/>
                </a:cubicBezTo>
                <a:cubicBezTo>
                  <a:pt x="978" y="24"/>
                  <a:pt x="976" y="26"/>
                  <a:pt x="976" y="26"/>
                </a:cubicBezTo>
                <a:cubicBezTo>
                  <a:pt x="976" y="26"/>
                  <a:pt x="974" y="24"/>
                  <a:pt x="974" y="24"/>
                </a:cubicBezTo>
                <a:cubicBezTo>
                  <a:pt x="974" y="24"/>
                  <a:pt x="972" y="26"/>
                  <a:pt x="972" y="26"/>
                </a:cubicBezTo>
                <a:cubicBezTo>
                  <a:pt x="972" y="27"/>
                  <a:pt x="971" y="28"/>
                  <a:pt x="971" y="29"/>
                </a:cubicBezTo>
                <a:cubicBezTo>
                  <a:pt x="972" y="30"/>
                  <a:pt x="973" y="31"/>
                  <a:pt x="975" y="32"/>
                </a:cubicBezTo>
                <a:cubicBezTo>
                  <a:pt x="976" y="33"/>
                  <a:pt x="976" y="33"/>
                  <a:pt x="977" y="34"/>
                </a:cubicBezTo>
                <a:cubicBezTo>
                  <a:pt x="978" y="32"/>
                  <a:pt x="979" y="31"/>
                  <a:pt x="981" y="29"/>
                </a:cubicBezTo>
                <a:cubicBezTo>
                  <a:pt x="981" y="29"/>
                  <a:pt x="982" y="28"/>
                  <a:pt x="982" y="27"/>
                </a:cubicBezTo>
                <a:cubicBezTo>
                  <a:pt x="983" y="27"/>
                  <a:pt x="984" y="25"/>
                  <a:pt x="984" y="25"/>
                </a:cubicBezTo>
                <a:cubicBezTo>
                  <a:pt x="984" y="25"/>
                  <a:pt x="982" y="23"/>
                  <a:pt x="982" y="23"/>
                </a:cubicBezTo>
                <a:cubicBezTo>
                  <a:pt x="982" y="23"/>
                  <a:pt x="983" y="21"/>
                  <a:pt x="983" y="21"/>
                </a:cubicBezTo>
                <a:cubicBezTo>
                  <a:pt x="984" y="21"/>
                  <a:pt x="985" y="23"/>
                  <a:pt x="986" y="23"/>
                </a:cubicBezTo>
                <a:cubicBezTo>
                  <a:pt x="986" y="22"/>
                  <a:pt x="987" y="21"/>
                  <a:pt x="987" y="20"/>
                </a:cubicBezTo>
                <a:cubicBezTo>
                  <a:pt x="989" y="19"/>
                  <a:pt x="990" y="17"/>
                  <a:pt x="991" y="16"/>
                </a:cubicBezTo>
                <a:cubicBezTo>
                  <a:pt x="991" y="15"/>
                  <a:pt x="992" y="14"/>
                  <a:pt x="993" y="14"/>
                </a:cubicBezTo>
                <a:cubicBezTo>
                  <a:pt x="993" y="13"/>
                  <a:pt x="994" y="12"/>
                  <a:pt x="994" y="11"/>
                </a:cubicBezTo>
                <a:cubicBezTo>
                  <a:pt x="994" y="12"/>
                  <a:pt x="996" y="12"/>
                  <a:pt x="996" y="13"/>
                </a:cubicBezTo>
                <a:cubicBezTo>
                  <a:pt x="997" y="14"/>
                  <a:pt x="995" y="15"/>
                  <a:pt x="995" y="15"/>
                </a:cubicBezTo>
                <a:cubicBezTo>
                  <a:pt x="994" y="16"/>
                  <a:pt x="994" y="17"/>
                  <a:pt x="993" y="18"/>
                </a:cubicBezTo>
                <a:cubicBezTo>
                  <a:pt x="993" y="18"/>
                  <a:pt x="992" y="19"/>
                  <a:pt x="991" y="20"/>
                </a:cubicBezTo>
                <a:cubicBezTo>
                  <a:pt x="991" y="21"/>
                  <a:pt x="990" y="21"/>
                  <a:pt x="990" y="22"/>
                </a:cubicBezTo>
                <a:cubicBezTo>
                  <a:pt x="989" y="23"/>
                  <a:pt x="988" y="24"/>
                  <a:pt x="988" y="24"/>
                </a:cubicBezTo>
                <a:cubicBezTo>
                  <a:pt x="988" y="25"/>
                  <a:pt x="990" y="26"/>
                  <a:pt x="990" y="26"/>
                </a:cubicBezTo>
                <a:cubicBezTo>
                  <a:pt x="990" y="26"/>
                  <a:pt x="988" y="28"/>
                  <a:pt x="988" y="28"/>
                </a:cubicBezTo>
                <a:cubicBezTo>
                  <a:pt x="989" y="28"/>
                  <a:pt x="990" y="30"/>
                  <a:pt x="991" y="30"/>
                </a:cubicBezTo>
                <a:cubicBezTo>
                  <a:pt x="991" y="30"/>
                  <a:pt x="992" y="28"/>
                  <a:pt x="992" y="28"/>
                </a:cubicBezTo>
                <a:cubicBezTo>
                  <a:pt x="993" y="28"/>
                  <a:pt x="994" y="29"/>
                  <a:pt x="995" y="29"/>
                </a:cubicBezTo>
                <a:cubicBezTo>
                  <a:pt x="995" y="30"/>
                  <a:pt x="996" y="31"/>
                  <a:pt x="997" y="31"/>
                </a:cubicBezTo>
                <a:cubicBezTo>
                  <a:pt x="997" y="30"/>
                  <a:pt x="998" y="30"/>
                  <a:pt x="999" y="29"/>
                </a:cubicBezTo>
                <a:cubicBezTo>
                  <a:pt x="999" y="29"/>
                  <a:pt x="1000" y="27"/>
                  <a:pt x="1000" y="27"/>
                </a:cubicBezTo>
                <a:cubicBezTo>
                  <a:pt x="1000" y="26"/>
                  <a:pt x="998" y="25"/>
                  <a:pt x="998" y="25"/>
                </a:cubicBezTo>
                <a:cubicBezTo>
                  <a:pt x="997" y="24"/>
                  <a:pt x="997" y="24"/>
                  <a:pt x="996" y="23"/>
                </a:cubicBezTo>
                <a:cubicBezTo>
                  <a:pt x="997" y="22"/>
                  <a:pt x="998" y="20"/>
                  <a:pt x="999" y="19"/>
                </a:cubicBezTo>
                <a:cubicBezTo>
                  <a:pt x="1000" y="18"/>
                  <a:pt x="1000" y="17"/>
                  <a:pt x="1001" y="17"/>
                </a:cubicBezTo>
                <a:cubicBezTo>
                  <a:pt x="1001" y="16"/>
                  <a:pt x="1002" y="14"/>
                  <a:pt x="1003" y="14"/>
                </a:cubicBezTo>
                <a:cubicBezTo>
                  <a:pt x="1003" y="14"/>
                  <a:pt x="1005" y="16"/>
                  <a:pt x="1005" y="16"/>
                </a:cubicBezTo>
                <a:cubicBezTo>
                  <a:pt x="1005" y="16"/>
                  <a:pt x="1003" y="18"/>
                  <a:pt x="1003" y="18"/>
                </a:cubicBezTo>
                <a:cubicBezTo>
                  <a:pt x="1003" y="19"/>
                  <a:pt x="1002" y="20"/>
                  <a:pt x="1001" y="20"/>
                </a:cubicBezTo>
                <a:cubicBezTo>
                  <a:pt x="1001" y="21"/>
                  <a:pt x="1000" y="22"/>
                  <a:pt x="1000" y="23"/>
                </a:cubicBezTo>
                <a:cubicBezTo>
                  <a:pt x="1000" y="23"/>
                  <a:pt x="1002" y="24"/>
                  <a:pt x="1002" y="24"/>
                </a:cubicBezTo>
                <a:cubicBezTo>
                  <a:pt x="1002" y="25"/>
                  <a:pt x="1000" y="26"/>
                  <a:pt x="1000" y="27"/>
                </a:cubicBezTo>
                <a:cubicBezTo>
                  <a:pt x="1001" y="27"/>
                  <a:pt x="1002" y="28"/>
                  <a:pt x="1003" y="28"/>
                </a:cubicBezTo>
                <a:cubicBezTo>
                  <a:pt x="1003" y="29"/>
                  <a:pt x="1005" y="30"/>
                  <a:pt x="1005" y="30"/>
                </a:cubicBezTo>
                <a:cubicBezTo>
                  <a:pt x="1005" y="31"/>
                  <a:pt x="1003" y="32"/>
                  <a:pt x="1003" y="32"/>
                </a:cubicBezTo>
                <a:cubicBezTo>
                  <a:pt x="1003" y="33"/>
                  <a:pt x="1005" y="33"/>
                  <a:pt x="1005" y="34"/>
                </a:cubicBezTo>
                <a:cubicBezTo>
                  <a:pt x="1005" y="35"/>
                  <a:pt x="1003" y="36"/>
                  <a:pt x="1004" y="36"/>
                </a:cubicBezTo>
                <a:cubicBezTo>
                  <a:pt x="1004" y="37"/>
                  <a:pt x="1006" y="37"/>
                  <a:pt x="1006" y="38"/>
                </a:cubicBezTo>
                <a:cubicBezTo>
                  <a:pt x="1006" y="37"/>
                  <a:pt x="1007" y="36"/>
                  <a:pt x="1008" y="36"/>
                </a:cubicBezTo>
                <a:cubicBezTo>
                  <a:pt x="1008" y="35"/>
                  <a:pt x="1009" y="34"/>
                  <a:pt x="1009" y="33"/>
                </a:cubicBezTo>
                <a:cubicBezTo>
                  <a:pt x="1009" y="33"/>
                  <a:pt x="1007" y="32"/>
                  <a:pt x="1007" y="32"/>
                </a:cubicBezTo>
                <a:cubicBezTo>
                  <a:pt x="1007" y="31"/>
                  <a:pt x="1005" y="31"/>
                  <a:pt x="1005" y="30"/>
                </a:cubicBezTo>
                <a:cubicBezTo>
                  <a:pt x="1005" y="30"/>
                  <a:pt x="1006" y="28"/>
                  <a:pt x="1006" y="28"/>
                </a:cubicBezTo>
                <a:cubicBezTo>
                  <a:pt x="1007" y="27"/>
                  <a:pt x="1008" y="26"/>
                  <a:pt x="1008" y="26"/>
                </a:cubicBezTo>
                <a:cubicBezTo>
                  <a:pt x="1009" y="26"/>
                  <a:pt x="1010" y="27"/>
                  <a:pt x="1010" y="27"/>
                </a:cubicBezTo>
                <a:cubicBezTo>
                  <a:pt x="1011" y="28"/>
                  <a:pt x="1012" y="29"/>
                  <a:pt x="1013" y="29"/>
                </a:cubicBezTo>
                <a:cubicBezTo>
                  <a:pt x="1013" y="29"/>
                  <a:pt x="1014" y="31"/>
                  <a:pt x="1015" y="31"/>
                </a:cubicBezTo>
                <a:cubicBezTo>
                  <a:pt x="1015" y="31"/>
                  <a:pt x="1016" y="29"/>
                  <a:pt x="1017" y="28"/>
                </a:cubicBezTo>
                <a:cubicBezTo>
                  <a:pt x="1017" y="28"/>
                  <a:pt x="1018" y="27"/>
                  <a:pt x="1018" y="26"/>
                </a:cubicBezTo>
                <a:cubicBezTo>
                  <a:pt x="1019" y="26"/>
                  <a:pt x="1020" y="28"/>
                  <a:pt x="1021" y="28"/>
                </a:cubicBezTo>
                <a:cubicBezTo>
                  <a:pt x="1021" y="28"/>
                  <a:pt x="1022" y="26"/>
                  <a:pt x="1022" y="26"/>
                </a:cubicBezTo>
                <a:cubicBezTo>
                  <a:pt x="1022" y="26"/>
                  <a:pt x="1024" y="23"/>
                  <a:pt x="1024" y="23"/>
                </a:cubicBezTo>
                <a:cubicBezTo>
                  <a:pt x="1024" y="24"/>
                  <a:pt x="1026" y="25"/>
                  <a:pt x="1026" y="25"/>
                </a:cubicBezTo>
                <a:cubicBezTo>
                  <a:pt x="1026" y="26"/>
                  <a:pt x="1024" y="27"/>
                  <a:pt x="1024" y="27"/>
                </a:cubicBezTo>
                <a:cubicBezTo>
                  <a:pt x="1025" y="28"/>
                  <a:pt x="1027" y="28"/>
                  <a:pt x="1027" y="29"/>
                </a:cubicBezTo>
                <a:cubicBezTo>
                  <a:pt x="1027" y="30"/>
                  <a:pt x="1025" y="31"/>
                  <a:pt x="1025" y="31"/>
                </a:cubicBezTo>
                <a:cubicBezTo>
                  <a:pt x="1025" y="32"/>
                  <a:pt x="1027" y="32"/>
                  <a:pt x="1027" y="33"/>
                </a:cubicBezTo>
                <a:cubicBezTo>
                  <a:pt x="1028" y="32"/>
                  <a:pt x="1028" y="32"/>
                  <a:pt x="1029" y="31"/>
                </a:cubicBezTo>
                <a:cubicBezTo>
                  <a:pt x="1029" y="31"/>
                  <a:pt x="1030" y="29"/>
                  <a:pt x="1031" y="29"/>
                </a:cubicBezTo>
                <a:cubicBezTo>
                  <a:pt x="1031" y="29"/>
                  <a:pt x="1033" y="30"/>
                  <a:pt x="1033" y="30"/>
                </a:cubicBezTo>
                <a:cubicBezTo>
                  <a:pt x="1033" y="30"/>
                  <a:pt x="1034" y="29"/>
                  <a:pt x="1035" y="28"/>
                </a:cubicBezTo>
                <a:cubicBezTo>
                  <a:pt x="1035" y="27"/>
                  <a:pt x="1036" y="27"/>
                  <a:pt x="1036" y="26"/>
                </a:cubicBezTo>
                <a:cubicBezTo>
                  <a:pt x="1037" y="25"/>
                  <a:pt x="1037" y="24"/>
                  <a:pt x="1038" y="24"/>
                </a:cubicBezTo>
                <a:cubicBezTo>
                  <a:pt x="1038" y="23"/>
                  <a:pt x="1039" y="21"/>
                  <a:pt x="1040" y="21"/>
                </a:cubicBezTo>
                <a:cubicBezTo>
                  <a:pt x="1040" y="21"/>
                  <a:pt x="1041" y="23"/>
                  <a:pt x="1042" y="23"/>
                </a:cubicBezTo>
                <a:cubicBezTo>
                  <a:pt x="1042" y="24"/>
                  <a:pt x="1044" y="24"/>
                  <a:pt x="1044" y="25"/>
                </a:cubicBezTo>
                <a:cubicBezTo>
                  <a:pt x="1044" y="25"/>
                  <a:pt x="1043" y="27"/>
                  <a:pt x="1042" y="27"/>
                </a:cubicBezTo>
                <a:cubicBezTo>
                  <a:pt x="1042" y="28"/>
                  <a:pt x="1041" y="28"/>
                  <a:pt x="1041" y="29"/>
                </a:cubicBezTo>
                <a:cubicBezTo>
                  <a:pt x="1040" y="29"/>
                  <a:pt x="1039" y="27"/>
                  <a:pt x="1038" y="28"/>
                </a:cubicBezTo>
                <a:cubicBezTo>
                  <a:pt x="1038" y="28"/>
                  <a:pt x="1037" y="29"/>
                  <a:pt x="1037" y="30"/>
                </a:cubicBezTo>
                <a:cubicBezTo>
                  <a:pt x="1036" y="30"/>
                  <a:pt x="1035" y="32"/>
                  <a:pt x="1035" y="32"/>
                </a:cubicBezTo>
                <a:cubicBezTo>
                  <a:pt x="1035" y="33"/>
                  <a:pt x="1037" y="33"/>
                  <a:pt x="1037" y="34"/>
                </a:cubicBezTo>
                <a:cubicBezTo>
                  <a:pt x="1037" y="34"/>
                  <a:pt x="1036" y="36"/>
                  <a:pt x="1036" y="36"/>
                </a:cubicBezTo>
                <a:cubicBezTo>
                  <a:pt x="1035" y="37"/>
                  <a:pt x="1034" y="37"/>
                  <a:pt x="1034" y="38"/>
                </a:cubicBezTo>
                <a:cubicBezTo>
                  <a:pt x="1035" y="38"/>
                  <a:pt x="1035" y="40"/>
                  <a:pt x="1036" y="40"/>
                </a:cubicBezTo>
                <a:cubicBezTo>
                  <a:pt x="1036" y="40"/>
                  <a:pt x="1038" y="38"/>
                  <a:pt x="1038" y="38"/>
                </a:cubicBezTo>
                <a:cubicBezTo>
                  <a:pt x="1038" y="37"/>
                  <a:pt x="1039" y="35"/>
                  <a:pt x="1040" y="35"/>
                </a:cubicBezTo>
                <a:cubicBezTo>
                  <a:pt x="1040" y="35"/>
                  <a:pt x="1041" y="37"/>
                  <a:pt x="1042" y="37"/>
                </a:cubicBezTo>
                <a:cubicBezTo>
                  <a:pt x="1042" y="38"/>
                  <a:pt x="1043" y="39"/>
                  <a:pt x="1044" y="39"/>
                </a:cubicBezTo>
                <a:cubicBezTo>
                  <a:pt x="1044" y="39"/>
                  <a:pt x="1046" y="41"/>
                  <a:pt x="1046" y="41"/>
                </a:cubicBezTo>
                <a:cubicBezTo>
                  <a:pt x="1047" y="40"/>
                  <a:pt x="1048" y="39"/>
                  <a:pt x="1048" y="38"/>
                </a:cubicBezTo>
                <a:cubicBezTo>
                  <a:pt x="1049" y="38"/>
                  <a:pt x="1049" y="37"/>
                  <a:pt x="1050" y="36"/>
                </a:cubicBezTo>
                <a:cubicBezTo>
                  <a:pt x="1051" y="37"/>
                  <a:pt x="1053" y="38"/>
                  <a:pt x="1054" y="39"/>
                </a:cubicBezTo>
                <a:cubicBezTo>
                  <a:pt x="1053" y="41"/>
                  <a:pt x="1052" y="42"/>
                  <a:pt x="1051" y="44"/>
                </a:cubicBezTo>
                <a:cubicBezTo>
                  <a:pt x="1050" y="44"/>
                  <a:pt x="1050" y="46"/>
                  <a:pt x="1049" y="46"/>
                </a:cubicBezTo>
                <a:cubicBezTo>
                  <a:pt x="1048" y="46"/>
                  <a:pt x="1047" y="44"/>
                  <a:pt x="1047" y="44"/>
                </a:cubicBezTo>
                <a:cubicBezTo>
                  <a:pt x="1046" y="45"/>
                  <a:pt x="1046" y="47"/>
                  <a:pt x="1045" y="47"/>
                </a:cubicBezTo>
                <a:cubicBezTo>
                  <a:pt x="1044" y="47"/>
                  <a:pt x="1043" y="45"/>
                  <a:pt x="1043" y="45"/>
                </a:cubicBezTo>
                <a:cubicBezTo>
                  <a:pt x="1042" y="45"/>
                  <a:pt x="1042" y="47"/>
                  <a:pt x="1041" y="47"/>
                </a:cubicBezTo>
                <a:cubicBezTo>
                  <a:pt x="1041" y="48"/>
                  <a:pt x="1043" y="48"/>
                  <a:pt x="1043" y="49"/>
                </a:cubicBezTo>
                <a:cubicBezTo>
                  <a:pt x="1043" y="49"/>
                  <a:pt x="1041" y="51"/>
                  <a:pt x="1042" y="51"/>
                </a:cubicBezTo>
                <a:cubicBezTo>
                  <a:pt x="1042" y="51"/>
                  <a:pt x="1044" y="53"/>
                  <a:pt x="1044" y="53"/>
                </a:cubicBezTo>
                <a:cubicBezTo>
                  <a:pt x="1044" y="53"/>
                  <a:pt x="1045" y="51"/>
                  <a:pt x="1046" y="51"/>
                </a:cubicBezTo>
                <a:cubicBezTo>
                  <a:pt x="1046" y="51"/>
                  <a:pt x="1047" y="52"/>
                  <a:pt x="1048" y="52"/>
                </a:cubicBezTo>
                <a:cubicBezTo>
                  <a:pt x="1048" y="52"/>
                  <a:pt x="1049" y="50"/>
                  <a:pt x="1050" y="50"/>
                </a:cubicBezTo>
                <a:cubicBezTo>
                  <a:pt x="1050" y="50"/>
                  <a:pt x="1051" y="52"/>
                  <a:pt x="1052" y="52"/>
                </a:cubicBezTo>
                <a:cubicBezTo>
                  <a:pt x="1052" y="52"/>
                  <a:pt x="1053" y="50"/>
                  <a:pt x="1053" y="50"/>
                </a:cubicBezTo>
                <a:cubicBezTo>
                  <a:pt x="1054" y="49"/>
                  <a:pt x="1055" y="48"/>
                  <a:pt x="1055" y="47"/>
                </a:cubicBezTo>
                <a:cubicBezTo>
                  <a:pt x="1056" y="47"/>
                  <a:pt x="1057" y="46"/>
                  <a:pt x="1057" y="45"/>
                </a:cubicBezTo>
                <a:cubicBezTo>
                  <a:pt x="1057" y="45"/>
                  <a:pt x="1055" y="44"/>
                  <a:pt x="1055" y="43"/>
                </a:cubicBezTo>
                <a:cubicBezTo>
                  <a:pt x="1055" y="43"/>
                  <a:pt x="1056" y="42"/>
                  <a:pt x="1056" y="41"/>
                </a:cubicBezTo>
                <a:cubicBezTo>
                  <a:pt x="1056" y="41"/>
                  <a:pt x="1054" y="40"/>
                  <a:pt x="1054" y="39"/>
                </a:cubicBezTo>
                <a:cubicBezTo>
                  <a:pt x="1054" y="39"/>
                  <a:pt x="1056" y="38"/>
                  <a:pt x="1056" y="37"/>
                </a:cubicBezTo>
                <a:cubicBezTo>
                  <a:pt x="1056" y="36"/>
                  <a:pt x="1057" y="36"/>
                  <a:pt x="1058" y="35"/>
                </a:cubicBezTo>
                <a:cubicBezTo>
                  <a:pt x="1058" y="35"/>
                  <a:pt x="1060" y="37"/>
                  <a:pt x="1060" y="37"/>
                </a:cubicBezTo>
                <a:cubicBezTo>
                  <a:pt x="1060" y="37"/>
                  <a:pt x="1062" y="38"/>
                  <a:pt x="1062" y="38"/>
                </a:cubicBezTo>
                <a:cubicBezTo>
                  <a:pt x="1062" y="38"/>
                  <a:pt x="1064" y="36"/>
                  <a:pt x="1064" y="36"/>
                </a:cubicBezTo>
                <a:cubicBezTo>
                  <a:pt x="1064" y="36"/>
                  <a:pt x="1061" y="35"/>
                  <a:pt x="1061" y="34"/>
                </a:cubicBezTo>
                <a:cubicBezTo>
                  <a:pt x="1061" y="34"/>
                  <a:pt x="1063" y="33"/>
                  <a:pt x="1063" y="32"/>
                </a:cubicBezTo>
                <a:cubicBezTo>
                  <a:pt x="1064" y="31"/>
                  <a:pt x="1065" y="29"/>
                  <a:pt x="1067" y="28"/>
                </a:cubicBezTo>
                <a:cubicBezTo>
                  <a:pt x="1067" y="28"/>
                  <a:pt x="1069" y="29"/>
                  <a:pt x="1069" y="29"/>
                </a:cubicBezTo>
                <a:cubicBezTo>
                  <a:pt x="1069" y="30"/>
                  <a:pt x="1067" y="31"/>
                  <a:pt x="1067" y="32"/>
                </a:cubicBezTo>
                <a:cubicBezTo>
                  <a:pt x="1067" y="32"/>
                  <a:pt x="1069" y="33"/>
                  <a:pt x="1069" y="33"/>
                </a:cubicBezTo>
                <a:cubicBezTo>
                  <a:pt x="1069" y="34"/>
                  <a:pt x="1068" y="35"/>
                  <a:pt x="1068" y="36"/>
                </a:cubicBezTo>
                <a:cubicBezTo>
                  <a:pt x="1067" y="36"/>
                  <a:pt x="1066" y="37"/>
                  <a:pt x="1066" y="38"/>
                </a:cubicBezTo>
                <a:cubicBezTo>
                  <a:pt x="1065" y="39"/>
                  <a:pt x="1065" y="40"/>
                  <a:pt x="1064" y="40"/>
                </a:cubicBezTo>
                <a:cubicBezTo>
                  <a:pt x="1064" y="40"/>
                  <a:pt x="1063" y="42"/>
                  <a:pt x="1063" y="42"/>
                </a:cubicBezTo>
                <a:cubicBezTo>
                  <a:pt x="1062" y="42"/>
                  <a:pt x="1060" y="41"/>
                  <a:pt x="1060" y="41"/>
                </a:cubicBezTo>
                <a:cubicBezTo>
                  <a:pt x="1060" y="41"/>
                  <a:pt x="1058" y="42"/>
                  <a:pt x="1059" y="43"/>
                </a:cubicBezTo>
                <a:cubicBezTo>
                  <a:pt x="1059" y="43"/>
                  <a:pt x="1060" y="44"/>
                  <a:pt x="1061" y="45"/>
                </a:cubicBezTo>
                <a:cubicBezTo>
                  <a:pt x="1061" y="45"/>
                  <a:pt x="1063" y="46"/>
                  <a:pt x="1063" y="46"/>
                </a:cubicBezTo>
                <a:cubicBezTo>
                  <a:pt x="1063" y="47"/>
                  <a:pt x="1062" y="48"/>
                  <a:pt x="1061" y="49"/>
                </a:cubicBezTo>
                <a:cubicBezTo>
                  <a:pt x="1061" y="49"/>
                  <a:pt x="1060" y="50"/>
                  <a:pt x="1060" y="51"/>
                </a:cubicBezTo>
                <a:cubicBezTo>
                  <a:pt x="1059" y="51"/>
                  <a:pt x="1058" y="53"/>
                  <a:pt x="1058" y="53"/>
                </a:cubicBezTo>
                <a:cubicBezTo>
                  <a:pt x="1058" y="54"/>
                  <a:pt x="1056" y="55"/>
                  <a:pt x="1056" y="55"/>
                </a:cubicBezTo>
                <a:cubicBezTo>
                  <a:pt x="1056" y="55"/>
                  <a:pt x="1058" y="57"/>
                  <a:pt x="1058" y="57"/>
                </a:cubicBezTo>
                <a:cubicBezTo>
                  <a:pt x="1059" y="57"/>
                  <a:pt x="1060" y="55"/>
                  <a:pt x="1060" y="55"/>
                </a:cubicBezTo>
                <a:cubicBezTo>
                  <a:pt x="1061" y="55"/>
                  <a:pt x="1062" y="56"/>
                  <a:pt x="1062" y="56"/>
                </a:cubicBezTo>
                <a:cubicBezTo>
                  <a:pt x="1063" y="57"/>
                  <a:pt x="1065" y="58"/>
                  <a:pt x="1065" y="58"/>
                </a:cubicBezTo>
                <a:cubicBezTo>
                  <a:pt x="1065" y="59"/>
                  <a:pt x="1063" y="60"/>
                  <a:pt x="1063" y="60"/>
                </a:cubicBezTo>
                <a:cubicBezTo>
                  <a:pt x="1062" y="62"/>
                  <a:pt x="1061" y="63"/>
                  <a:pt x="1060" y="65"/>
                </a:cubicBezTo>
                <a:cubicBezTo>
                  <a:pt x="1058" y="64"/>
                  <a:pt x="1057" y="63"/>
                  <a:pt x="1055" y="61"/>
                </a:cubicBezTo>
                <a:cubicBezTo>
                  <a:pt x="1055" y="61"/>
                  <a:pt x="1057" y="60"/>
                  <a:pt x="1057" y="59"/>
                </a:cubicBezTo>
                <a:cubicBezTo>
                  <a:pt x="1057" y="59"/>
                  <a:pt x="1054" y="58"/>
                  <a:pt x="1055" y="57"/>
                </a:cubicBezTo>
                <a:cubicBezTo>
                  <a:pt x="1055" y="57"/>
                  <a:pt x="1056" y="56"/>
                  <a:pt x="1056" y="55"/>
                </a:cubicBezTo>
                <a:cubicBezTo>
                  <a:pt x="1056" y="55"/>
                  <a:pt x="1055" y="54"/>
                  <a:pt x="1054" y="53"/>
                </a:cubicBezTo>
                <a:cubicBezTo>
                  <a:pt x="1053" y="53"/>
                  <a:pt x="1052" y="52"/>
                  <a:pt x="1052" y="52"/>
                </a:cubicBezTo>
                <a:cubicBezTo>
                  <a:pt x="1051" y="53"/>
                  <a:pt x="1049" y="55"/>
                  <a:pt x="1048" y="56"/>
                </a:cubicBezTo>
                <a:cubicBezTo>
                  <a:pt x="1049" y="57"/>
                  <a:pt x="1050" y="57"/>
                  <a:pt x="1051" y="58"/>
                </a:cubicBezTo>
                <a:cubicBezTo>
                  <a:pt x="1051" y="58"/>
                  <a:pt x="1053" y="59"/>
                  <a:pt x="1053" y="60"/>
                </a:cubicBezTo>
                <a:cubicBezTo>
                  <a:pt x="1053" y="60"/>
                  <a:pt x="1051" y="62"/>
                  <a:pt x="1051" y="62"/>
                </a:cubicBezTo>
                <a:cubicBezTo>
                  <a:pt x="1051" y="62"/>
                  <a:pt x="1049" y="64"/>
                  <a:pt x="1049" y="64"/>
                </a:cubicBezTo>
                <a:cubicBezTo>
                  <a:pt x="1049" y="64"/>
                  <a:pt x="1051" y="66"/>
                  <a:pt x="1052" y="66"/>
                </a:cubicBezTo>
                <a:cubicBezTo>
                  <a:pt x="1052" y="66"/>
                  <a:pt x="1054" y="67"/>
                  <a:pt x="1054" y="68"/>
                </a:cubicBezTo>
                <a:cubicBezTo>
                  <a:pt x="1054" y="68"/>
                  <a:pt x="1052" y="70"/>
                  <a:pt x="1052" y="70"/>
                </a:cubicBezTo>
                <a:cubicBezTo>
                  <a:pt x="1052" y="70"/>
                  <a:pt x="1050" y="68"/>
                  <a:pt x="1050" y="68"/>
                </a:cubicBezTo>
                <a:cubicBezTo>
                  <a:pt x="1049" y="68"/>
                  <a:pt x="1049" y="70"/>
                  <a:pt x="1048" y="70"/>
                </a:cubicBezTo>
                <a:cubicBezTo>
                  <a:pt x="1048" y="71"/>
                  <a:pt x="1047" y="72"/>
                  <a:pt x="1047" y="73"/>
                </a:cubicBezTo>
                <a:cubicBezTo>
                  <a:pt x="1047" y="73"/>
                  <a:pt x="1048" y="74"/>
                  <a:pt x="1049" y="74"/>
                </a:cubicBezTo>
                <a:cubicBezTo>
                  <a:pt x="1049" y="74"/>
                  <a:pt x="1047" y="76"/>
                  <a:pt x="1047" y="76"/>
                </a:cubicBezTo>
                <a:cubicBezTo>
                  <a:pt x="1047" y="76"/>
                  <a:pt x="1045" y="75"/>
                  <a:pt x="1045" y="75"/>
                </a:cubicBezTo>
                <a:cubicBezTo>
                  <a:pt x="1045" y="74"/>
                  <a:pt x="1047" y="73"/>
                  <a:pt x="1047" y="73"/>
                </a:cubicBezTo>
                <a:cubicBezTo>
                  <a:pt x="1046" y="72"/>
                  <a:pt x="1044" y="71"/>
                  <a:pt x="1044" y="71"/>
                </a:cubicBezTo>
                <a:cubicBezTo>
                  <a:pt x="1044" y="70"/>
                  <a:pt x="1046" y="69"/>
                  <a:pt x="1046" y="69"/>
                </a:cubicBezTo>
                <a:cubicBezTo>
                  <a:pt x="1046" y="68"/>
                  <a:pt x="1044" y="68"/>
                  <a:pt x="1044" y="67"/>
                </a:cubicBezTo>
                <a:cubicBezTo>
                  <a:pt x="1044" y="66"/>
                  <a:pt x="1046" y="65"/>
                  <a:pt x="1045" y="65"/>
                </a:cubicBezTo>
                <a:cubicBezTo>
                  <a:pt x="1045" y="64"/>
                  <a:pt x="1043" y="64"/>
                  <a:pt x="1043" y="63"/>
                </a:cubicBezTo>
                <a:cubicBezTo>
                  <a:pt x="1043" y="62"/>
                  <a:pt x="1045" y="61"/>
                  <a:pt x="1045" y="61"/>
                </a:cubicBezTo>
                <a:cubicBezTo>
                  <a:pt x="1045" y="60"/>
                  <a:pt x="1043" y="60"/>
                  <a:pt x="1043" y="59"/>
                </a:cubicBezTo>
                <a:cubicBezTo>
                  <a:pt x="1042" y="61"/>
                  <a:pt x="1040" y="62"/>
                  <a:pt x="1039" y="63"/>
                </a:cubicBezTo>
                <a:cubicBezTo>
                  <a:pt x="1039" y="64"/>
                  <a:pt x="1038" y="65"/>
                  <a:pt x="1038" y="66"/>
                </a:cubicBezTo>
                <a:cubicBezTo>
                  <a:pt x="1037" y="66"/>
                  <a:pt x="1036" y="68"/>
                  <a:pt x="1036" y="68"/>
                </a:cubicBezTo>
                <a:cubicBezTo>
                  <a:pt x="1036" y="68"/>
                  <a:pt x="1034" y="66"/>
                  <a:pt x="1034" y="66"/>
                </a:cubicBezTo>
                <a:cubicBezTo>
                  <a:pt x="1033" y="67"/>
                  <a:pt x="1032" y="68"/>
                  <a:pt x="1032" y="68"/>
                </a:cubicBezTo>
                <a:cubicBezTo>
                  <a:pt x="1032" y="69"/>
                  <a:pt x="1034" y="70"/>
                  <a:pt x="1034" y="70"/>
                </a:cubicBezTo>
                <a:cubicBezTo>
                  <a:pt x="1034" y="71"/>
                  <a:pt x="1033" y="72"/>
                  <a:pt x="1032" y="72"/>
                </a:cubicBezTo>
                <a:cubicBezTo>
                  <a:pt x="1032" y="73"/>
                  <a:pt x="1031" y="74"/>
                  <a:pt x="1031" y="75"/>
                </a:cubicBezTo>
                <a:cubicBezTo>
                  <a:pt x="1030" y="75"/>
                  <a:pt x="1030" y="76"/>
                  <a:pt x="1029" y="77"/>
                </a:cubicBezTo>
                <a:cubicBezTo>
                  <a:pt x="1028" y="76"/>
                  <a:pt x="1026" y="75"/>
                  <a:pt x="1025" y="73"/>
                </a:cubicBezTo>
                <a:cubicBezTo>
                  <a:pt x="1025" y="73"/>
                  <a:pt x="1026" y="72"/>
                  <a:pt x="1026" y="71"/>
                </a:cubicBezTo>
                <a:cubicBezTo>
                  <a:pt x="1027" y="71"/>
                  <a:pt x="1028" y="69"/>
                  <a:pt x="1028" y="69"/>
                </a:cubicBezTo>
                <a:cubicBezTo>
                  <a:pt x="1028" y="69"/>
                  <a:pt x="1026" y="68"/>
                  <a:pt x="1026" y="67"/>
                </a:cubicBezTo>
                <a:cubicBezTo>
                  <a:pt x="1025" y="67"/>
                  <a:pt x="1024" y="66"/>
                  <a:pt x="1024" y="66"/>
                </a:cubicBezTo>
                <a:cubicBezTo>
                  <a:pt x="1023" y="66"/>
                  <a:pt x="1022" y="68"/>
                  <a:pt x="1022" y="68"/>
                </a:cubicBezTo>
                <a:cubicBezTo>
                  <a:pt x="1022" y="68"/>
                  <a:pt x="1020" y="70"/>
                  <a:pt x="1020" y="70"/>
                </a:cubicBezTo>
                <a:cubicBezTo>
                  <a:pt x="1020" y="70"/>
                  <a:pt x="1018" y="69"/>
                  <a:pt x="1018" y="68"/>
                </a:cubicBezTo>
                <a:cubicBezTo>
                  <a:pt x="1018" y="68"/>
                  <a:pt x="1016" y="67"/>
                  <a:pt x="1016" y="67"/>
                </a:cubicBezTo>
                <a:cubicBezTo>
                  <a:pt x="1016" y="66"/>
                  <a:pt x="1018" y="65"/>
                  <a:pt x="1017" y="64"/>
                </a:cubicBezTo>
                <a:cubicBezTo>
                  <a:pt x="1017" y="64"/>
                  <a:pt x="1016" y="63"/>
                  <a:pt x="1015" y="63"/>
                </a:cubicBezTo>
                <a:cubicBezTo>
                  <a:pt x="1014" y="62"/>
                  <a:pt x="1014" y="62"/>
                  <a:pt x="1013" y="61"/>
                </a:cubicBezTo>
                <a:cubicBezTo>
                  <a:pt x="1013" y="62"/>
                  <a:pt x="1011" y="63"/>
                  <a:pt x="1011" y="63"/>
                </a:cubicBezTo>
                <a:cubicBezTo>
                  <a:pt x="1011" y="64"/>
                  <a:pt x="1013" y="65"/>
                  <a:pt x="1013" y="65"/>
                </a:cubicBezTo>
                <a:cubicBezTo>
                  <a:pt x="1014" y="65"/>
                  <a:pt x="1016" y="66"/>
                  <a:pt x="1016" y="67"/>
                </a:cubicBezTo>
                <a:cubicBezTo>
                  <a:pt x="1016" y="67"/>
                  <a:pt x="1014" y="68"/>
                  <a:pt x="1014" y="69"/>
                </a:cubicBezTo>
                <a:cubicBezTo>
                  <a:pt x="1014" y="69"/>
                  <a:pt x="1013" y="71"/>
                  <a:pt x="1012" y="71"/>
                </a:cubicBezTo>
                <a:cubicBezTo>
                  <a:pt x="1012" y="71"/>
                  <a:pt x="1010" y="69"/>
                  <a:pt x="1010" y="69"/>
                </a:cubicBezTo>
                <a:cubicBezTo>
                  <a:pt x="1009" y="70"/>
                  <a:pt x="1009" y="71"/>
                  <a:pt x="1008" y="72"/>
                </a:cubicBezTo>
                <a:cubicBezTo>
                  <a:pt x="1009" y="72"/>
                  <a:pt x="1010" y="73"/>
                  <a:pt x="1011" y="73"/>
                </a:cubicBezTo>
                <a:cubicBezTo>
                  <a:pt x="1010" y="73"/>
                  <a:pt x="1009" y="76"/>
                  <a:pt x="1009" y="76"/>
                </a:cubicBezTo>
                <a:cubicBezTo>
                  <a:pt x="1008" y="76"/>
                  <a:pt x="1007" y="74"/>
                  <a:pt x="1007" y="74"/>
                </a:cubicBezTo>
                <a:cubicBezTo>
                  <a:pt x="1006" y="74"/>
                  <a:pt x="1004" y="72"/>
                  <a:pt x="1004" y="72"/>
                </a:cubicBezTo>
                <a:cubicBezTo>
                  <a:pt x="1004" y="72"/>
                  <a:pt x="1006" y="70"/>
                  <a:pt x="1006" y="70"/>
                </a:cubicBezTo>
                <a:cubicBezTo>
                  <a:pt x="1006" y="70"/>
                  <a:pt x="1008" y="68"/>
                  <a:pt x="1008" y="68"/>
                </a:cubicBezTo>
                <a:cubicBezTo>
                  <a:pt x="1008" y="67"/>
                  <a:pt x="1006" y="67"/>
                  <a:pt x="1006" y="66"/>
                </a:cubicBezTo>
                <a:cubicBezTo>
                  <a:pt x="1005" y="65"/>
                  <a:pt x="1007" y="64"/>
                  <a:pt x="1007" y="64"/>
                </a:cubicBezTo>
                <a:cubicBezTo>
                  <a:pt x="1007" y="63"/>
                  <a:pt x="1009" y="62"/>
                  <a:pt x="1009" y="62"/>
                </a:cubicBezTo>
                <a:cubicBezTo>
                  <a:pt x="1009" y="61"/>
                  <a:pt x="1007" y="60"/>
                  <a:pt x="1007" y="60"/>
                </a:cubicBezTo>
                <a:cubicBezTo>
                  <a:pt x="1007" y="59"/>
                  <a:pt x="1005" y="59"/>
                  <a:pt x="1005" y="58"/>
                </a:cubicBezTo>
                <a:cubicBezTo>
                  <a:pt x="1003" y="60"/>
                  <a:pt x="1002" y="61"/>
                  <a:pt x="1001" y="63"/>
                </a:cubicBezTo>
                <a:cubicBezTo>
                  <a:pt x="1001" y="63"/>
                  <a:pt x="1000" y="64"/>
                  <a:pt x="999" y="65"/>
                </a:cubicBezTo>
                <a:cubicBezTo>
                  <a:pt x="999" y="65"/>
                  <a:pt x="998" y="67"/>
                  <a:pt x="998" y="67"/>
                </a:cubicBezTo>
                <a:cubicBezTo>
                  <a:pt x="998" y="68"/>
                  <a:pt x="1000" y="68"/>
                  <a:pt x="1000" y="69"/>
                </a:cubicBezTo>
                <a:cubicBezTo>
                  <a:pt x="1000" y="70"/>
                  <a:pt x="998" y="70"/>
                  <a:pt x="998" y="71"/>
                </a:cubicBezTo>
                <a:cubicBezTo>
                  <a:pt x="997" y="70"/>
                  <a:pt x="997" y="70"/>
                  <a:pt x="996" y="69"/>
                </a:cubicBezTo>
                <a:cubicBezTo>
                  <a:pt x="996" y="69"/>
                  <a:pt x="994" y="68"/>
                  <a:pt x="994" y="68"/>
                </a:cubicBezTo>
                <a:cubicBezTo>
                  <a:pt x="994" y="67"/>
                  <a:pt x="996" y="66"/>
                  <a:pt x="995" y="65"/>
                </a:cubicBezTo>
                <a:cubicBezTo>
                  <a:pt x="995" y="65"/>
                  <a:pt x="994" y="64"/>
                  <a:pt x="993" y="64"/>
                </a:cubicBezTo>
                <a:cubicBezTo>
                  <a:pt x="993" y="63"/>
                  <a:pt x="991" y="62"/>
                  <a:pt x="991" y="62"/>
                </a:cubicBezTo>
                <a:cubicBezTo>
                  <a:pt x="991" y="61"/>
                  <a:pt x="993" y="60"/>
                  <a:pt x="993" y="60"/>
                </a:cubicBezTo>
                <a:cubicBezTo>
                  <a:pt x="993" y="59"/>
                  <a:pt x="991" y="59"/>
                  <a:pt x="990" y="58"/>
                </a:cubicBezTo>
                <a:cubicBezTo>
                  <a:pt x="990" y="57"/>
                  <a:pt x="992" y="56"/>
                  <a:pt x="992" y="56"/>
                </a:cubicBezTo>
                <a:cubicBezTo>
                  <a:pt x="992" y="55"/>
                  <a:pt x="990" y="55"/>
                  <a:pt x="990" y="54"/>
                </a:cubicBezTo>
                <a:cubicBezTo>
                  <a:pt x="990" y="55"/>
                  <a:pt x="988" y="56"/>
                  <a:pt x="988" y="56"/>
                </a:cubicBezTo>
                <a:cubicBezTo>
                  <a:pt x="988" y="57"/>
                  <a:pt x="991" y="58"/>
                  <a:pt x="990" y="58"/>
                </a:cubicBezTo>
                <a:cubicBezTo>
                  <a:pt x="990" y="59"/>
                  <a:pt x="989" y="60"/>
                  <a:pt x="989" y="60"/>
                </a:cubicBezTo>
                <a:cubicBezTo>
                  <a:pt x="988" y="61"/>
                  <a:pt x="987" y="62"/>
                  <a:pt x="987" y="62"/>
                </a:cubicBezTo>
                <a:cubicBezTo>
                  <a:pt x="987" y="63"/>
                  <a:pt x="985" y="64"/>
                  <a:pt x="985" y="65"/>
                </a:cubicBezTo>
                <a:cubicBezTo>
                  <a:pt x="985" y="65"/>
                  <a:pt x="988" y="66"/>
                  <a:pt x="988" y="66"/>
                </a:cubicBezTo>
                <a:cubicBezTo>
                  <a:pt x="987" y="67"/>
                  <a:pt x="986" y="68"/>
                  <a:pt x="986" y="69"/>
                </a:cubicBezTo>
                <a:cubicBezTo>
                  <a:pt x="985" y="69"/>
                  <a:pt x="985" y="70"/>
                  <a:pt x="984" y="71"/>
                </a:cubicBezTo>
                <a:cubicBezTo>
                  <a:pt x="984" y="71"/>
                  <a:pt x="982" y="69"/>
                  <a:pt x="982" y="69"/>
                </a:cubicBezTo>
                <a:cubicBezTo>
                  <a:pt x="981" y="69"/>
                  <a:pt x="981" y="71"/>
                  <a:pt x="980" y="71"/>
                </a:cubicBezTo>
                <a:cubicBezTo>
                  <a:pt x="979" y="71"/>
                  <a:pt x="979" y="70"/>
                  <a:pt x="978" y="70"/>
                </a:cubicBezTo>
                <a:cubicBezTo>
                  <a:pt x="977" y="70"/>
                  <a:pt x="977" y="71"/>
                  <a:pt x="976" y="72"/>
                </a:cubicBezTo>
                <a:cubicBezTo>
                  <a:pt x="976" y="72"/>
                  <a:pt x="974" y="70"/>
                  <a:pt x="974" y="70"/>
                </a:cubicBezTo>
                <a:cubicBezTo>
                  <a:pt x="974" y="70"/>
                  <a:pt x="976" y="68"/>
                  <a:pt x="976" y="68"/>
                </a:cubicBezTo>
                <a:cubicBezTo>
                  <a:pt x="976" y="68"/>
                  <a:pt x="977" y="66"/>
                  <a:pt x="977" y="66"/>
                </a:cubicBezTo>
                <a:cubicBezTo>
                  <a:pt x="978" y="66"/>
                  <a:pt x="980" y="68"/>
                  <a:pt x="980" y="67"/>
                </a:cubicBezTo>
                <a:cubicBezTo>
                  <a:pt x="980" y="67"/>
                  <a:pt x="981" y="66"/>
                  <a:pt x="981" y="65"/>
                </a:cubicBezTo>
                <a:cubicBezTo>
                  <a:pt x="982" y="64"/>
                  <a:pt x="983" y="64"/>
                  <a:pt x="983" y="63"/>
                </a:cubicBezTo>
                <a:cubicBezTo>
                  <a:pt x="983" y="63"/>
                  <a:pt x="985" y="61"/>
                  <a:pt x="985" y="61"/>
                </a:cubicBezTo>
                <a:cubicBezTo>
                  <a:pt x="985" y="61"/>
                  <a:pt x="983" y="59"/>
                  <a:pt x="983" y="59"/>
                </a:cubicBezTo>
                <a:cubicBezTo>
                  <a:pt x="982" y="59"/>
                  <a:pt x="981" y="61"/>
                  <a:pt x="981" y="61"/>
                </a:cubicBezTo>
                <a:cubicBezTo>
                  <a:pt x="980" y="61"/>
                  <a:pt x="979" y="60"/>
                  <a:pt x="979" y="60"/>
                </a:cubicBezTo>
                <a:cubicBezTo>
                  <a:pt x="978" y="59"/>
                  <a:pt x="977" y="58"/>
                  <a:pt x="976" y="58"/>
                </a:cubicBezTo>
                <a:cubicBezTo>
                  <a:pt x="976" y="58"/>
                  <a:pt x="975" y="56"/>
                  <a:pt x="974" y="56"/>
                </a:cubicBezTo>
                <a:cubicBezTo>
                  <a:pt x="974" y="56"/>
                  <a:pt x="973" y="58"/>
                  <a:pt x="972" y="58"/>
                </a:cubicBezTo>
                <a:cubicBezTo>
                  <a:pt x="972" y="58"/>
                  <a:pt x="971" y="57"/>
                  <a:pt x="970" y="57"/>
                </a:cubicBezTo>
                <a:cubicBezTo>
                  <a:pt x="970" y="57"/>
                  <a:pt x="969" y="58"/>
                  <a:pt x="969" y="59"/>
                </a:cubicBezTo>
                <a:cubicBezTo>
                  <a:pt x="968" y="60"/>
                  <a:pt x="967" y="60"/>
                  <a:pt x="967" y="61"/>
                </a:cubicBezTo>
                <a:cubicBezTo>
                  <a:pt x="966" y="62"/>
                  <a:pt x="966" y="63"/>
                  <a:pt x="965" y="63"/>
                </a:cubicBezTo>
                <a:cubicBezTo>
                  <a:pt x="965" y="64"/>
                  <a:pt x="964" y="65"/>
                  <a:pt x="963" y="66"/>
                </a:cubicBezTo>
                <a:cubicBezTo>
                  <a:pt x="963" y="66"/>
                  <a:pt x="962" y="68"/>
                  <a:pt x="962" y="68"/>
                </a:cubicBezTo>
                <a:cubicBezTo>
                  <a:pt x="961" y="68"/>
                  <a:pt x="961" y="70"/>
                  <a:pt x="960" y="70"/>
                </a:cubicBezTo>
                <a:cubicBezTo>
                  <a:pt x="960" y="70"/>
                  <a:pt x="958" y="69"/>
                  <a:pt x="958" y="68"/>
                </a:cubicBezTo>
                <a:cubicBezTo>
                  <a:pt x="958" y="68"/>
                  <a:pt x="959" y="67"/>
                  <a:pt x="960" y="66"/>
                </a:cubicBezTo>
                <a:cubicBezTo>
                  <a:pt x="960" y="65"/>
                  <a:pt x="961" y="65"/>
                  <a:pt x="961" y="64"/>
                </a:cubicBezTo>
                <a:cubicBezTo>
                  <a:pt x="962" y="63"/>
                  <a:pt x="962" y="62"/>
                  <a:pt x="963" y="62"/>
                </a:cubicBezTo>
                <a:cubicBezTo>
                  <a:pt x="962" y="61"/>
                  <a:pt x="961" y="61"/>
                  <a:pt x="961" y="60"/>
                </a:cubicBezTo>
                <a:cubicBezTo>
                  <a:pt x="960" y="60"/>
                  <a:pt x="959" y="58"/>
                  <a:pt x="958" y="58"/>
                </a:cubicBezTo>
                <a:cubicBezTo>
                  <a:pt x="958" y="58"/>
                  <a:pt x="957" y="60"/>
                  <a:pt x="957" y="61"/>
                </a:cubicBezTo>
                <a:cubicBezTo>
                  <a:pt x="956" y="61"/>
                  <a:pt x="955" y="59"/>
                  <a:pt x="955" y="59"/>
                </a:cubicBezTo>
                <a:cubicBezTo>
                  <a:pt x="954" y="59"/>
                  <a:pt x="953" y="61"/>
                  <a:pt x="953" y="61"/>
                </a:cubicBezTo>
                <a:cubicBezTo>
                  <a:pt x="952" y="61"/>
                  <a:pt x="951" y="60"/>
                  <a:pt x="951" y="59"/>
                </a:cubicBezTo>
                <a:cubicBezTo>
                  <a:pt x="950" y="59"/>
                  <a:pt x="949" y="58"/>
                  <a:pt x="948" y="58"/>
                </a:cubicBezTo>
                <a:cubicBezTo>
                  <a:pt x="948" y="58"/>
                  <a:pt x="947" y="56"/>
                  <a:pt x="946" y="56"/>
                </a:cubicBezTo>
                <a:cubicBezTo>
                  <a:pt x="946" y="56"/>
                  <a:pt x="945" y="58"/>
                  <a:pt x="944" y="58"/>
                </a:cubicBezTo>
                <a:cubicBezTo>
                  <a:pt x="944" y="58"/>
                  <a:pt x="943" y="56"/>
                  <a:pt x="942" y="56"/>
                </a:cubicBezTo>
                <a:cubicBezTo>
                  <a:pt x="942" y="57"/>
                  <a:pt x="941" y="59"/>
                  <a:pt x="940" y="59"/>
                </a:cubicBezTo>
                <a:cubicBezTo>
                  <a:pt x="940" y="59"/>
                  <a:pt x="939" y="57"/>
                  <a:pt x="938" y="57"/>
                </a:cubicBezTo>
                <a:cubicBezTo>
                  <a:pt x="938" y="57"/>
                  <a:pt x="937" y="59"/>
                  <a:pt x="937" y="59"/>
                </a:cubicBezTo>
                <a:cubicBezTo>
                  <a:pt x="936" y="59"/>
                  <a:pt x="935" y="57"/>
                  <a:pt x="934" y="58"/>
                </a:cubicBezTo>
                <a:cubicBezTo>
                  <a:pt x="934" y="58"/>
                  <a:pt x="933" y="60"/>
                  <a:pt x="933" y="60"/>
                </a:cubicBezTo>
                <a:cubicBezTo>
                  <a:pt x="932" y="60"/>
                  <a:pt x="931" y="58"/>
                  <a:pt x="930" y="58"/>
                </a:cubicBezTo>
                <a:cubicBezTo>
                  <a:pt x="930" y="58"/>
                  <a:pt x="929" y="60"/>
                  <a:pt x="929" y="60"/>
                </a:cubicBezTo>
                <a:cubicBezTo>
                  <a:pt x="929" y="61"/>
                  <a:pt x="931" y="61"/>
                  <a:pt x="931" y="62"/>
                </a:cubicBezTo>
                <a:cubicBezTo>
                  <a:pt x="931" y="62"/>
                  <a:pt x="929" y="64"/>
                  <a:pt x="929" y="64"/>
                </a:cubicBezTo>
                <a:cubicBezTo>
                  <a:pt x="929" y="64"/>
                  <a:pt x="927" y="62"/>
                  <a:pt x="927" y="63"/>
                </a:cubicBezTo>
                <a:cubicBezTo>
                  <a:pt x="926" y="63"/>
                  <a:pt x="926" y="65"/>
                  <a:pt x="925" y="65"/>
                </a:cubicBezTo>
                <a:cubicBezTo>
                  <a:pt x="925" y="64"/>
                  <a:pt x="923" y="64"/>
                  <a:pt x="923" y="63"/>
                </a:cubicBezTo>
                <a:cubicBezTo>
                  <a:pt x="923" y="63"/>
                  <a:pt x="925" y="61"/>
                  <a:pt x="925" y="61"/>
                </a:cubicBezTo>
                <a:cubicBezTo>
                  <a:pt x="925" y="60"/>
                  <a:pt x="926" y="59"/>
                  <a:pt x="926" y="59"/>
                </a:cubicBezTo>
                <a:cubicBezTo>
                  <a:pt x="927" y="58"/>
                  <a:pt x="928" y="57"/>
                  <a:pt x="928" y="56"/>
                </a:cubicBezTo>
                <a:cubicBezTo>
                  <a:pt x="928" y="56"/>
                  <a:pt x="926" y="55"/>
                  <a:pt x="926" y="55"/>
                </a:cubicBezTo>
                <a:cubicBezTo>
                  <a:pt x="926" y="54"/>
                  <a:pt x="928" y="53"/>
                  <a:pt x="928" y="52"/>
                </a:cubicBezTo>
                <a:cubicBezTo>
                  <a:pt x="928" y="52"/>
                  <a:pt x="925" y="51"/>
                  <a:pt x="925" y="51"/>
                </a:cubicBezTo>
                <a:cubicBezTo>
                  <a:pt x="926" y="50"/>
                  <a:pt x="927" y="49"/>
                  <a:pt x="927" y="48"/>
                </a:cubicBezTo>
                <a:cubicBezTo>
                  <a:pt x="928" y="48"/>
                  <a:pt x="928" y="47"/>
                  <a:pt x="929" y="46"/>
                </a:cubicBezTo>
                <a:cubicBezTo>
                  <a:pt x="929" y="46"/>
                  <a:pt x="930" y="44"/>
                  <a:pt x="930" y="44"/>
                </a:cubicBezTo>
                <a:cubicBezTo>
                  <a:pt x="930" y="44"/>
                  <a:pt x="929" y="42"/>
                  <a:pt x="928" y="42"/>
                </a:cubicBezTo>
                <a:cubicBezTo>
                  <a:pt x="928" y="42"/>
                  <a:pt x="927" y="44"/>
                  <a:pt x="927" y="45"/>
                </a:cubicBezTo>
                <a:cubicBezTo>
                  <a:pt x="926" y="45"/>
                  <a:pt x="924" y="43"/>
                  <a:pt x="924" y="43"/>
                </a:cubicBezTo>
                <a:cubicBezTo>
                  <a:pt x="924" y="43"/>
                  <a:pt x="923" y="45"/>
                  <a:pt x="923" y="45"/>
                </a:cubicBezTo>
                <a:cubicBezTo>
                  <a:pt x="923" y="46"/>
                  <a:pt x="925" y="46"/>
                  <a:pt x="925" y="47"/>
                </a:cubicBezTo>
                <a:cubicBezTo>
                  <a:pt x="925" y="47"/>
                  <a:pt x="923" y="48"/>
                  <a:pt x="923" y="49"/>
                </a:cubicBezTo>
                <a:cubicBezTo>
                  <a:pt x="923" y="50"/>
                  <a:pt x="925" y="50"/>
                  <a:pt x="925" y="51"/>
                </a:cubicBezTo>
                <a:cubicBezTo>
                  <a:pt x="925" y="51"/>
                  <a:pt x="924" y="52"/>
                  <a:pt x="924" y="53"/>
                </a:cubicBezTo>
                <a:cubicBezTo>
                  <a:pt x="924" y="53"/>
                  <a:pt x="926" y="54"/>
                  <a:pt x="926" y="55"/>
                </a:cubicBezTo>
                <a:cubicBezTo>
                  <a:pt x="926" y="55"/>
                  <a:pt x="925" y="56"/>
                  <a:pt x="924" y="57"/>
                </a:cubicBezTo>
                <a:cubicBezTo>
                  <a:pt x="924" y="57"/>
                  <a:pt x="923" y="59"/>
                  <a:pt x="923" y="59"/>
                </a:cubicBezTo>
                <a:cubicBezTo>
                  <a:pt x="922" y="59"/>
                  <a:pt x="920" y="58"/>
                  <a:pt x="920" y="57"/>
                </a:cubicBezTo>
                <a:cubicBezTo>
                  <a:pt x="920" y="57"/>
                  <a:pt x="919" y="56"/>
                  <a:pt x="918" y="56"/>
                </a:cubicBezTo>
                <a:cubicBezTo>
                  <a:pt x="918" y="56"/>
                  <a:pt x="916" y="54"/>
                  <a:pt x="916" y="54"/>
                </a:cubicBezTo>
                <a:cubicBezTo>
                  <a:pt x="915" y="54"/>
                  <a:pt x="914" y="56"/>
                  <a:pt x="914" y="56"/>
                </a:cubicBezTo>
                <a:cubicBezTo>
                  <a:pt x="914" y="57"/>
                  <a:pt x="913" y="58"/>
                  <a:pt x="912" y="58"/>
                </a:cubicBezTo>
                <a:cubicBezTo>
                  <a:pt x="912" y="59"/>
                  <a:pt x="910" y="57"/>
                  <a:pt x="910" y="57"/>
                </a:cubicBezTo>
                <a:cubicBezTo>
                  <a:pt x="910" y="57"/>
                  <a:pt x="908" y="55"/>
                  <a:pt x="908" y="55"/>
                </a:cubicBezTo>
                <a:cubicBezTo>
                  <a:pt x="908" y="55"/>
                  <a:pt x="906" y="57"/>
                  <a:pt x="906" y="57"/>
                </a:cubicBezTo>
                <a:cubicBezTo>
                  <a:pt x="906" y="57"/>
                  <a:pt x="905" y="60"/>
                  <a:pt x="905" y="60"/>
                </a:cubicBezTo>
                <a:cubicBezTo>
                  <a:pt x="904" y="59"/>
                  <a:pt x="903" y="58"/>
                  <a:pt x="902" y="58"/>
                </a:cubicBezTo>
                <a:cubicBezTo>
                  <a:pt x="902" y="57"/>
                  <a:pt x="901" y="57"/>
                  <a:pt x="900" y="56"/>
                </a:cubicBezTo>
                <a:cubicBezTo>
                  <a:pt x="900" y="56"/>
                  <a:pt x="898" y="55"/>
                  <a:pt x="898" y="54"/>
                </a:cubicBezTo>
                <a:cubicBezTo>
                  <a:pt x="898" y="54"/>
                  <a:pt x="899" y="52"/>
                  <a:pt x="900" y="52"/>
                </a:cubicBezTo>
                <a:cubicBezTo>
                  <a:pt x="899" y="52"/>
                  <a:pt x="898" y="50"/>
                  <a:pt x="897" y="50"/>
                </a:cubicBezTo>
                <a:cubicBezTo>
                  <a:pt x="897" y="51"/>
                  <a:pt x="896" y="52"/>
                  <a:pt x="896" y="53"/>
                </a:cubicBezTo>
                <a:cubicBezTo>
                  <a:pt x="895" y="53"/>
                  <a:pt x="895" y="54"/>
                  <a:pt x="894" y="55"/>
                </a:cubicBezTo>
                <a:cubicBezTo>
                  <a:pt x="893" y="56"/>
                  <a:pt x="893" y="56"/>
                  <a:pt x="892" y="57"/>
                </a:cubicBezTo>
                <a:cubicBezTo>
                  <a:pt x="892" y="58"/>
                  <a:pt x="891" y="59"/>
                  <a:pt x="890" y="59"/>
                </a:cubicBezTo>
                <a:cubicBezTo>
                  <a:pt x="890" y="59"/>
                  <a:pt x="889" y="58"/>
                  <a:pt x="888" y="58"/>
                </a:cubicBezTo>
                <a:cubicBezTo>
                  <a:pt x="888" y="58"/>
                  <a:pt x="886" y="56"/>
                  <a:pt x="886" y="56"/>
                </a:cubicBezTo>
                <a:cubicBezTo>
                  <a:pt x="886" y="56"/>
                  <a:pt x="888" y="54"/>
                  <a:pt x="888" y="54"/>
                </a:cubicBezTo>
                <a:cubicBezTo>
                  <a:pt x="887" y="54"/>
                  <a:pt x="886" y="52"/>
                  <a:pt x="885" y="52"/>
                </a:cubicBezTo>
                <a:cubicBezTo>
                  <a:pt x="885" y="52"/>
                  <a:pt x="884" y="54"/>
                  <a:pt x="884" y="54"/>
                </a:cubicBezTo>
                <a:cubicBezTo>
                  <a:pt x="883" y="55"/>
                  <a:pt x="883" y="56"/>
                  <a:pt x="882" y="57"/>
                </a:cubicBezTo>
                <a:cubicBezTo>
                  <a:pt x="882" y="57"/>
                  <a:pt x="881" y="59"/>
                  <a:pt x="880" y="59"/>
                </a:cubicBezTo>
                <a:cubicBezTo>
                  <a:pt x="880" y="59"/>
                  <a:pt x="878" y="57"/>
                  <a:pt x="878" y="57"/>
                </a:cubicBezTo>
                <a:cubicBezTo>
                  <a:pt x="878" y="57"/>
                  <a:pt x="876" y="59"/>
                  <a:pt x="876" y="59"/>
                </a:cubicBezTo>
                <a:cubicBezTo>
                  <a:pt x="877" y="60"/>
                  <a:pt x="879" y="61"/>
                  <a:pt x="879" y="61"/>
                </a:cubicBezTo>
                <a:cubicBezTo>
                  <a:pt x="879" y="62"/>
                  <a:pt x="877" y="63"/>
                  <a:pt x="877" y="63"/>
                </a:cubicBezTo>
                <a:cubicBezTo>
                  <a:pt x="876" y="64"/>
                  <a:pt x="876" y="65"/>
                  <a:pt x="875" y="65"/>
                </a:cubicBezTo>
                <a:cubicBezTo>
                  <a:pt x="875" y="66"/>
                  <a:pt x="874" y="68"/>
                  <a:pt x="874" y="68"/>
                </a:cubicBezTo>
                <a:cubicBezTo>
                  <a:pt x="873" y="68"/>
                  <a:pt x="872" y="66"/>
                  <a:pt x="871" y="66"/>
                </a:cubicBezTo>
                <a:cubicBezTo>
                  <a:pt x="871" y="66"/>
                  <a:pt x="870" y="68"/>
                  <a:pt x="870" y="68"/>
                </a:cubicBezTo>
                <a:cubicBezTo>
                  <a:pt x="868" y="67"/>
                  <a:pt x="867" y="66"/>
                  <a:pt x="865" y="65"/>
                </a:cubicBezTo>
                <a:cubicBezTo>
                  <a:pt x="866" y="64"/>
                  <a:pt x="866" y="63"/>
                  <a:pt x="867" y="63"/>
                </a:cubicBezTo>
                <a:cubicBezTo>
                  <a:pt x="867" y="62"/>
                  <a:pt x="869" y="61"/>
                  <a:pt x="869" y="60"/>
                </a:cubicBezTo>
                <a:cubicBezTo>
                  <a:pt x="869" y="60"/>
                  <a:pt x="866" y="59"/>
                  <a:pt x="866" y="59"/>
                </a:cubicBezTo>
                <a:cubicBezTo>
                  <a:pt x="867" y="58"/>
                  <a:pt x="868" y="56"/>
                  <a:pt x="868" y="56"/>
                </a:cubicBezTo>
                <a:cubicBezTo>
                  <a:pt x="869" y="56"/>
                  <a:pt x="870" y="58"/>
                  <a:pt x="870" y="58"/>
                </a:cubicBezTo>
                <a:cubicBezTo>
                  <a:pt x="871" y="58"/>
                  <a:pt x="872" y="59"/>
                  <a:pt x="873" y="60"/>
                </a:cubicBezTo>
                <a:cubicBezTo>
                  <a:pt x="873" y="60"/>
                  <a:pt x="874" y="61"/>
                  <a:pt x="875" y="62"/>
                </a:cubicBezTo>
                <a:cubicBezTo>
                  <a:pt x="875" y="61"/>
                  <a:pt x="877" y="60"/>
                  <a:pt x="876" y="59"/>
                </a:cubicBezTo>
                <a:cubicBezTo>
                  <a:pt x="876" y="59"/>
                  <a:pt x="874" y="58"/>
                  <a:pt x="874" y="58"/>
                </a:cubicBezTo>
                <a:cubicBezTo>
                  <a:pt x="874" y="57"/>
                  <a:pt x="876" y="56"/>
                  <a:pt x="876" y="55"/>
                </a:cubicBezTo>
                <a:cubicBezTo>
                  <a:pt x="876" y="55"/>
                  <a:pt x="874" y="54"/>
                  <a:pt x="874" y="54"/>
                </a:cubicBezTo>
                <a:cubicBezTo>
                  <a:pt x="874" y="53"/>
                  <a:pt x="876" y="52"/>
                  <a:pt x="875" y="51"/>
                </a:cubicBezTo>
                <a:cubicBezTo>
                  <a:pt x="875" y="51"/>
                  <a:pt x="874" y="50"/>
                  <a:pt x="873" y="50"/>
                </a:cubicBezTo>
                <a:cubicBezTo>
                  <a:pt x="873" y="50"/>
                  <a:pt x="872" y="52"/>
                  <a:pt x="871" y="52"/>
                </a:cubicBezTo>
                <a:cubicBezTo>
                  <a:pt x="871" y="52"/>
                  <a:pt x="870" y="50"/>
                  <a:pt x="869" y="50"/>
                </a:cubicBezTo>
                <a:cubicBezTo>
                  <a:pt x="869" y="51"/>
                  <a:pt x="868" y="52"/>
                  <a:pt x="868" y="52"/>
                </a:cubicBezTo>
                <a:cubicBezTo>
                  <a:pt x="867" y="53"/>
                  <a:pt x="866" y="55"/>
                  <a:pt x="866" y="55"/>
                </a:cubicBezTo>
                <a:cubicBezTo>
                  <a:pt x="865" y="55"/>
                  <a:pt x="864" y="53"/>
                  <a:pt x="864" y="53"/>
                </a:cubicBezTo>
                <a:cubicBezTo>
                  <a:pt x="863" y="52"/>
                  <a:pt x="862" y="52"/>
                  <a:pt x="861" y="51"/>
                </a:cubicBezTo>
                <a:cubicBezTo>
                  <a:pt x="861" y="51"/>
                  <a:pt x="859" y="50"/>
                  <a:pt x="859" y="50"/>
                </a:cubicBezTo>
                <a:cubicBezTo>
                  <a:pt x="859" y="50"/>
                  <a:pt x="858" y="51"/>
                  <a:pt x="857" y="52"/>
                </a:cubicBezTo>
                <a:cubicBezTo>
                  <a:pt x="857" y="53"/>
                  <a:pt x="856" y="53"/>
                  <a:pt x="856" y="54"/>
                </a:cubicBezTo>
                <a:cubicBezTo>
                  <a:pt x="855" y="55"/>
                  <a:pt x="855" y="56"/>
                  <a:pt x="854" y="56"/>
                </a:cubicBezTo>
                <a:cubicBezTo>
                  <a:pt x="853" y="57"/>
                  <a:pt x="853" y="58"/>
                  <a:pt x="852" y="59"/>
                </a:cubicBezTo>
                <a:cubicBezTo>
                  <a:pt x="852" y="59"/>
                  <a:pt x="851" y="61"/>
                  <a:pt x="851" y="61"/>
                </a:cubicBezTo>
                <a:cubicBezTo>
                  <a:pt x="850" y="61"/>
                  <a:pt x="849" y="59"/>
                  <a:pt x="848" y="59"/>
                </a:cubicBezTo>
                <a:cubicBezTo>
                  <a:pt x="848" y="58"/>
                  <a:pt x="847" y="58"/>
                  <a:pt x="846" y="57"/>
                </a:cubicBezTo>
                <a:cubicBezTo>
                  <a:pt x="846" y="57"/>
                  <a:pt x="844" y="56"/>
                  <a:pt x="844" y="56"/>
                </a:cubicBezTo>
                <a:cubicBezTo>
                  <a:pt x="843" y="56"/>
                  <a:pt x="842" y="54"/>
                  <a:pt x="842" y="54"/>
                </a:cubicBezTo>
                <a:cubicBezTo>
                  <a:pt x="841" y="54"/>
                  <a:pt x="840" y="56"/>
                  <a:pt x="840" y="56"/>
                </a:cubicBezTo>
                <a:cubicBezTo>
                  <a:pt x="840" y="57"/>
                  <a:pt x="839" y="58"/>
                  <a:pt x="838" y="58"/>
                </a:cubicBezTo>
                <a:cubicBezTo>
                  <a:pt x="838" y="59"/>
                  <a:pt x="837" y="57"/>
                  <a:pt x="836" y="57"/>
                </a:cubicBezTo>
                <a:cubicBezTo>
                  <a:pt x="835" y="57"/>
                  <a:pt x="835" y="59"/>
                  <a:pt x="834" y="59"/>
                </a:cubicBezTo>
                <a:cubicBezTo>
                  <a:pt x="834" y="59"/>
                  <a:pt x="833" y="57"/>
                  <a:pt x="832" y="57"/>
                </a:cubicBezTo>
                <a:cubicBezTo>
                  <a:pt x="832" y="57"/>
                  <a:pt x="831" y="59"/>
                  <a:pt x="830" y="59"/>
                </a:cubicBezTo>
                <a:cubicBezTo>
                  <a:pt x="830" y="60"/>
                  <a:pt x="829" y="62"/>
                  <a:pt x="829" y="62"/>
                </a:cubicBezTo>
                <a:cubicBezTo>
                  <a:pt x="828" y="62"/>
                  <a:pt x="827" y="60"/>
                  <a:pt x="826" y="60"/>
                </a:cubicBezTo>
                <a:cubicBezTo>
                  <a:pt x="826" y="60"/>
                  <a:pt x="825" y="62"/>
                  <a:pt x="825" y="62"/>
                </a:cubicBezTo>
                <a:cubicBezTo>
                  <a:pt x="824" y="62"/>
                  <a:pt x="823" y="60"/>
                  <a:pt x="823" y="61"/>
                </a:cubicBezTo>
                <a:cubicBezTo>
                  <a:pt x="822" y="61"/>
                  <a:pt x="822" y="62"/>
                  <a:pt x="821" y="63"/>
                </a:cubicBezTo>
                <a:cubicBezTo>
                  <a:pt x="820" y="63"/>
                  <a:pt x="820" y="64"/>
                  <a:pt x="819" y="65"/>
                </a:cubicBezTo>
                <a:cubicBezTo>
                  <a:pt x="819" y="65"/>
                  <a:pt x="817" y="63"/>
                  <a:pt x="817" y="63"/>
                </a:cubicBezTo>
                <a:cubicBezTo>
                  <a:pt x="817" y="63"/>
                  <a:pt x="818" y="61"/>
                  <a:pt x="819" y="61"/>
                </a:cubicBezTo>
                <a:cubicBezTo>
                  <a:pt x="819" y="61"/>
                  <a:pt x="820" y="59"/>
                  <a:pt x="820" y="59"/>
                </a:cubicBezTo>
                <a:cubicBezTo>
                  <a:pt x="821" y="59"/>
                  <a:pt x="822" y="61"/>
                  <a:pt x="823" y="61"/>
                </a:cubicBezTo>
                <a:cubicBezTo>
                  <a:pt x="823" y="60"/>
                  <a:pt x="824" y="59"/>
                  <a:pt x="824" y="58"/>
                </a:cubicBezTo>
                <a:cubicBezTo>
                  <a:pt x="825" y="58"/>
                  <a:pt x="825" y="57"/>
                  <a:pt x="826" y="56"/>
                </a:cubicBezTo>
                <a:cubicBezTo>
                  <a:pt x="826" y="55"/>
                  <a:pt x="827" y="55"/>
                  <a:pt x="828" y="54"/>
                </a:cubicBezTo>
                <a:cubicBezTo>
                  <a:pt x="828" y="53"/>
                  <a:pt x="829" y="52"/>
                  <a:pt x="829" y="52"/>
                </a:cubicBezTo>
                <a:cubicBezTo>
                  <a:pt x="830" y="52"/>
                  <a:pt x="831" y="53"/>
                  <a:pt x="832" y="53"/>
                </a:cubicBezTo>
                <a:cubicBezTo>
                  <a:pt x="832" y="53"/>
                  <a:pt x="834" y="55"/>
                  <a:pt x="834" y="55"/>
                </a:cubicBezTo>
                <a:cubicBezTo>
                  <a:pt x="834" y="54"/>
                  <a:pt x="835" y="53"/>
                  <a:pt x="836" y="53"/>
                </a:cubicBezTo>
                <a:cubicBezTo>
                  <a:pt x="836" y="53"/>
                  <a:pt x="837" y="51"/>
                  <a:pt x="837" y="51"/>
                </a:cubicBezTo>
                <a:cubicBezTo>
                  <a:pt x="837" y="50"/>
                  <a:pt x="835" y="49"/>
                  <a:pt x="835" y="49"/>
                </a:cubicBezTo>
                <a:cubicBezTo>
                  <a:pt x="835" y="48"/>
                  <a:pt x="836" y="47"/>
                  <a:pt x="837" y="47"/>
                </a:cubicBezTo>
                <a:cubicBezTo>
                  <a:pt x="837" y="46"/>
                  <a:pt x="838" y="45"/>
                  <a:pt x="838" y="44"/>
                </a:cubicBezTo>
                <a:cubicBezTo>
                  <a:pt x="839" y="44"/>
                  <a:pt x="840" y="43"/>
                  <a:pt x="840" y="42"/>
                </a:cubicBezTo>
                <a:cubicBezTo>
                  <a:pt x="839" y="41"/>
                  <a:pt x="837" y="40"/>
                  <a:pt x="836" y="39"/>
                </a:cubicBezTo>
                <a:cubicBezTo>
                  <a:pt x="835" y="38"/>
                  <a:pt x="834" y="38"/>
                  <a:pt x="833" y="37"/>
                </a:cubicBezTo>
                <a:cubicBezTo>
                  <a:pt x="833" y="38"/>
                  <a:pt x="832" y="39"/>
                  <a:pt x="832" y="39"/>
                </a:cubicBezTo>
                <a:cubicBezTo>
                  <a:pt x="832" y="40"/>
                  <a:pt x="834" y="40"/>
                  <a:pt x="834" y="41"/>
                </a:cubicBezTo>
                <a:cubicBezTo>
                  <a:pt x="834" y="42"/>
                  <a:pt x="832" y="43"/>
                  <a:pt x="832" y="43"/>
                </a:cubicBezTo>
                <a:cubicBezTo>
                  <a:pt x="832" y="43"/>
                  <a:pt x="834" y="45"/>
                  <a:pt x="834" y="45"/>
                </a:cubicBezTo>
                <a:cubicBezTo>
                  <a:pt x="834" y="45"/>
                  <a:pt x="833" y="47"/>
                  <a:pt x="833" y="47"/>
                </a:cubicBezTo>
                <a:cubicBezTo>
                  <a:pt x="832" y="47"/>
                  <a:pt x="831" y="46"/>
                  <a:pt x="831" y="45"/>
                </a:cubicBezTo>
                <a:cubicBezTo>
                  <a:pt x="830" y="45"/>
                  <a:pt x="829" y="44"/>
                  <a:pt x="828" y="44"/>
                </a:cubicBezTo>
                <a:cubicBezTo>
                  <a:pt x="828" y="44"/>
                  <a:pt x="827" y="46"/>
                  <a:pt x="827" y="46"/>
                </a:cubicBezTo>
                <a:cubicBezTo>
                  <a:pt x="826" y="46"/>
                  <a:pt x="825" y="44"/>
                  <a:pt x="824" y="44"/>
                </a:cubicBezTo>
                <a:cubicBezTo>
                  <a:pt x="824" y="44"/>
                  <a:pt x="823" y="46"/>
                  <a:pt x="823" y="46"/>
                </a:cubicBezTo>
                <a:cubicBezTo>
                  <a:pt x="822" y="47"/>
                  <a:pt x="821" y="49"/>
                  <a:pt x="821" y="49"/>
                </a:cubicBezTo>
                <a:cubicBezTo>
                  <a:pt x="821" y="49"/>
                  <a:pt x="819" y="47"/>
                  <a:pt x="819" y="47"/>
                </a:cubicBezTo>
                <a:cubicBezTo>
                  <a:pt x="818" y="47"/>
                  <a:pt x="817" y="49"/>
                  <a:pt x="817" y="49"/>
                </a:cubicBezTo>
                <a:cubicBezTo>
                  <a:pt x="816" y="50"/>
                  <a:pt x="816" y="51"/>
                  <a:pt x="815" y="51"/>
                </a:cubicBezTo>
                <a:cubicBezTo>
                  <a:pt x="815" y="52"/>
                  <a:pt x="814" y="53"/>
                  <a:pt x="814" y="54"/>
                </a:cubicBezTo>
                <a:cubicBezTo>
                  <a:pt x="813" y="54"/>
                  <a:pt x="812" y="56"/>
                  <a:pt x="812" y="56"/>
                </a:cubicBezTo>
                <a:cubicBezTo>
                  <a:pt x="811" y="56"/>
                  <a:pt x="810" y="54"/>
                  <a:pt x="810" y="54"/>
                </a:cubicBezTo>
                <a:cubicBezTo>
                  <a:pt x="809" y="54"/>
                  <a:pt x="809" y="56"/>
                  <a:pt x="808" y="56"/>
                </a:cubicBezTo>
                <a:cubicBezTo>
                  <a:pt x="808" y="57"/>
                  <a:pt x="806" y="55"/>
                  <a:pt x="806" y="55"/>
                </a:cubicBezTo>
                <a:cubicBezTo>
                  <a:pt x="805" y="55"/>
                  <a:pt x="804" y="53"/>
                  <a:pt x="803" y="53"/>
                </a:cubicBezTo>
                <a:cubicBezTo>
                  <a:pt x="803" y="53"/>
                  <a:pt x="805" y="51"/>
                  <a:pt x="805" y="51"/>
                </a:cubicBezTo>
                <a:cubicBezTo>
                  <a:pt x="806" y="50"/>
                  <a:pt x="806" y="49"/>
                  <a:pt x="807" y="49"/>
                </a:cubicBezTo>
                <a:cubicBezTo>
                  <a:pt x="807" y="48"/>
                  <a:pt x="808" y="47"/>
                  <a:pt x="809" y="46"/>
                </a:cubicBezTo>
                <a:cubicBezTo>
                  <a:pt x="808" y="46"/>
                  <a:pt x="807" y="45"/>
                  <a:pt x="806" y="45"/>
                </a:cubicBezTo>
                <a:cubicBezTo>
                  <a:pt x="806" y="45"/>
                  <a:pt x="805" y="47"/>
                  <a:pt x="805" y="47"/>
                </a:cubicBezTo>
                <a:cubicBezTo>
                  <a:pt x="804" y="47"/>
                  <a:pt x="803" y="45"/>
                  <a:pt x="802" y="45"/>
                </a:cubicBezTo>
                <a:cubicBezTo>
                  <a:pt x="802" y="45"/>
                  <a:pt x="801" y="47"/>
                  <a:pt x="801" y="47"/>
                </a:cubicBezTo>
                <a:cubicBezTo>
                  <a:pt x="800" y="48"/>
                  <a:pt x="800" y="49"/>
                  <a:pt x="799" y="50"/>
                </a:cubicBezTo>
                <a:cubicBezTo>
                  <a:pt x="798" y="50"/>
                  <a:pt x="798" y="51"/>
                  <a:pt x="797" y="52"/>
                </a:cubicBezTo>
                <a:cubicBezTo>
                  <a:pt x="797" y="51"/>
                  <a:pt x="796" y="51"/>
                  <a:pt x="795" y="50"/>
                </a:cubicBezTo>
                <a:cubicBezTo>
                  <a:pt x="795" y="50"/>
                  <a:pt x="793" y="48"/>
                  <a:pt x="793" y="48"/>
                </a:cubicBezTo>
                <a:cubicBezTo>
                  <a:pt x="792" y="49"/>
                  <a:pt x="792" y="50"/>
                  <a:pt x="791" y="51"/>
                </a:cubicBezTo>
                <a:cubicBezTo>
                  <a:pt x="793" y="52"/>
                  <a:pt x="794" y="53"/>
                  <a:pt x="796" y="54"/>
                </a:cubicBezTo>
                <a:cubicBezTo>
                  <a:pt x="796" y="55"/>
                  <a:pt x="797" y="55"/>
                  <a:pt x="798" y="56"/>
                </a:cubicBezTo>
                <a:cubicBezTo>
                  <a:pt x="799" y="56"/>
                  <a:pt x="799" y="57"/>
                  <a:pt x="800" y="58"/>
                </a:cubicBezTo>
                <a:cubicBezTo>
                  <a:pt x="800" y="58"/>
                  <a:pt x="802" y="59"/>
                  <a:pt x="802" y="59"/>
                </a:cubicBezTo>
                <a:cubicBezTo>
                  <a:pt x="802" y="59"/>
                  <a:pt x="804" y="57"/>
                  <a:pt x="804" y="57"/>
                </a:cubicBezTo>
                <a:cubicBezTo>
                  <a:pt x="804" y="57"/>
                  <a:pt x="806" y="58"/>
                  <a:pt x="806" y="59"/>
                </a:cubicBezTo>
                <a:cubicBezTo>
                  <a:pt x="806" y="59"/>
                  <a:pt x="805" y="61"/>
                  <a:pt x="805" y="61"/>
                </a:cubicBezTo>
                <a:cubicBezTo>
                  <a:pt x="804" y="61"/>
                  <a:pt x="803" y="63"/>
                  <a:pt x="803" y="63"/>
                </a:cubicBezTo>
                <a:cubicBezTo>
                  <a:pt x="802" y="63"/>
                  <a:pt x="801" y="62"/>
                  <a:pt x="801" y="61"/>
                </a:cubicBezTo>
                <a:cubicBezTo>
                  <a:pt x="800" y="62"/>
                  <a:pt x="799" y="63"/>
                  <a:pt x="799" y="64"/>
                </a:cubicBezTo>
                <a:cubicBezTo>
                  <a:pt x="799" y="64"/>
                  <a:pt x="797" y="66"/>
                  <a:pt x="797" y="66"/>
                </a:cubicBezTo>
                <a:cubicBezTo>
                  <a:pt x="796" y="66"/>
                  <a:pt x="796" y="64"/>
                  <a:pt x="795" y="64"/>
                </a:cubicBezTo>
                <a:cubicBezTo>
                  <a:pt x="795" y="64"/>
                  <a:pt x="793" y="67"/>
                  <a:pt x="793" y="66"/>
                </a:cubicBezTo>
                <a:cubicBezTo>
                  <a:pt x="793" y="66"/>
                  <a:pt x="791" y="65"/>
                  <a:pt x="791" y="65"/>
                </a:cubicBezTo>
                <a:cubicBezTo>
                  <a:pt x="791" y="64"/>
                  <a:pt x="793" y="63"/>
                  <a:pt x="793" y="63"/>
                </a:cubicBezTo>
                <a:cubicBezTo>
                  <a:pt x="793" y="62"/>
                  <a:pt x="795" y="60"/>
                  <a:pt x="794" y="60"/>
                </a:cubicBezTo>
                <a:cubicBezTo>
                  <a:pt x="794" y="60"/>
                  <a:pt x="792" y="59"/>
                  <a:pt x="792" y="59"/>
                </a:cubicBezTo>
                <a:cubicBezTo>
                  <a:pt x="792" y="59"/>
                  <a:pt x="791" y="61"/>
                  <a:pt x="791" y="61"/>
                </a:cubicBezTo>
                <a:cubicBezTo>
                  <a:pt x="790" y="61"/>
                  <a:pt x="789" y="60"/>
                  <a:pt x="788" y="59"/>
                </a:cubicBezTo>
                <a:cubicBezTo>
                  <a:pt x="788" y="59"/>
                  <a:pt x="786" y="58"/>
                  <a:pt x="786" y="57"/>
                </a:cubicBezTo>
                <a:cubicBezTo>
                  <a:pt x="786" y="57"/>
                  <a:pt x="788" y="55"/>
                  <a:pt x="788" y="55"/>
                </a:cubicBezTo>
                <a:cubicBezTo>
                  <a:pt x="788" y="54"/>
                  <a:pt x="789" y="54"/>
                  <a:pt x="789" y="53"/>
                </a:cubicBezTo>
                <a:cubicBezTo>
                  <a:pt x="790" y="52"/>
                  <a:pt x="791" y="51"/>
                  <a:pt x="791" y="51"/>
                </a:cubicBezTo>
                <a:cubicBezTo>
                  <a:pt x="791" y="50"/>
                  <a:pt x="789" y="49"/>
                  <a:pt x="789" y="49"/>
                </a:cubicBezTo>
                <a:cubicBezTo>
                  <a:pt x="789" y="48"/>
                  <a:pt x="791" y="47"/>
                  <a:pt x="791" y="47"/>
                </a:cubicBezTo>
                <a:cubicBezTo>
                  <a:pt x="791" y="46"/>
                  <a:pt x="788" y="46"/>
                  <a:pt x="788" y="45"/>
                </a:cubicBezTo>
                <a:cubicBezTo>
                  <a:pt x="788" y="46"/>
                  <a:pt x="787" y="47"/>
                  <a:pt x="787" y="47"/>
                </a:cubicBezTo>
                <a:cubicBezTo>
                  <a:pt x="786" y="48"/>
                  <a:pt x="785" y="49"/>
                  <a:pt x="785" y="50"/>
                </a:cubicBezTo>
                <a:cubicBezTo>
                  <a:pt x="785" y="50"/>
                  <a:pt x="787" y="51"/>
                  <a:pt x="787" y="51"/>
                </a:cubicBezTo>
                <a:cubicBezTo>
                  <a:pt x="787" y="52"/>
                  <a:pt x="786" y="53"/>
                  <a:pt x="786" y="53"/>
                </a:cubicBezTo>
                <a:cubicBezTo>
                  <a:pt x="785" y="54"/>
                  <a:pt x="784" y="52"/>
                  <a:pt x="783" y="52"/>
                </a:cubicBezTo>
                <a:cubicBezTo>
                  <a:pt x="782" y="53"/>
                  <a:pt x="781" y="55"/>
                  <a:pt x="780" y="56"/>
                </a:cubicBezTo>
                <a:cubicBezTo>
                  <a:pt x="778" y="55"/>
                  <a:pt x="777" y="54"/>
                  <a:pt x="775" y="53"/>
                </a:cubicBezTo>
                <a:cubicBezTo>
                  <a:pt x="777" y="51"/>
                  <a:pt x="778" y="50"/>
                  <a:pt x="779" y="48"/>
                </a:cubicBezTo>
                <a:cubicBezTo>
                  <a:pt x="779" y="48"/>
                  <a:pt x="780" y="50"/>
                  <a:pt x="781" y="50"/>
                </a:cubicBezTo>
                <a:cubicBezTo>
                  <a:pt x="781" y="50"/>
                  <a:pt x="783" y="48"/>
                  <a:pt x="783" y="48"/>
                </a:cubicBezTo>
                <a:cubicBezTo>
                  <a:pt x="783" y="48"/>
                  <a:pt x="781" y="46"/>
                  <a:pt x="781" y="46"/>
                </a:cubicBezTo>
                <a:cubicBezTo>
                  <a:pt x="780" y="46"/>
                  <a:pt x="782" y="44"/>
                  <a:pt x="782" y="44"/>
                </a:cubicBezTo>
                <a:cubicBezTo>
                  <a:pt x="782" y="43"/>
                  <a:pt x="780" y="43"/>
                  <a:pt x="780" y="42"/>
                </a:cubicBezTo>
                <a:cubicBezTo>
                  <a:pt x="779" y="44"/>
                  <a:pt x="778" y="45"/>
                  <a:pt x="777" y="47"/>
                </a:cubicBezTo>
                <a:cubicBezTo>
                  <a:pt x="776" y="47"/>
                  <a:pt x="776" y="48"/>
                  <a:pt x="775" y="49"/>
                </a:cubicBezTo>
                <a:cubicBezTo>
                  <a:pt x="775" y="49"/>
                  <a:pt x="773" y="47"/>
                  <a:pt x="773" y="47"/>
                </a:cubicBezTo>
                <a:cubicBezTo>
                  <a:pt x="772" y="47"/>
                  <a:pt x="771" y="49"/>
                  <a:pt x="771" y="49"/>
                </a:cubicBezTo>
                <a:cubicBezTo>
                  <a:pt x="771" y="50"/>
                  <a:pt x="770" y="52"/>
                  <a:pt x="769" y="52"/>
                </a:cubicBezTo>
                <a:cubicBezTo>
                  <a:pt x="769" y="52"/>
                  <a:pt x="767" y="50"/>
                  <a:pt x="767" y="50"/>
                </a:cubicBezTo>
                <a:cubicBezTo>
                  <a:pt x="767" y="50"/>
                  <a:pt x="765" y="48"/>
                  <a:pt x="765" y="48"/>
                </a:cubicBezTo>
                <a:cubicBezTo>
                  <a:pt x="765" y="48"/>
                  <a:pt x="763" y="50"/>
                  <a:pt x="763" y="50"/>
                </a:cubicBezTo>
                <a:cubicBezTo>
                  <a:pt x="763" y="51"/>
                  <a:pt x="765" y="52"/>
                  <a:pt x="765" y="52"/>
                </a:cubicBezTo>
                <a:cubicBezTo>
                  <a:pt x="765" y="53"/>
                  <a:pt x="764" y="54"/>
                  <a:pt x="764" y="54"/>
                </a:cubicBezTo>
                <a:cubicBezTo>
                  <a:pt x="763" y="55"/>
                  <a:pt x="763" y="56"/>
                  <a:pt x="762" y="57"/>
                </a:cubicBezTo>
                <a:cubicBezTo>
                  <a:pt x="762" y="57"/>
                  <a:pt x="760" y="55"/>
                  <a:pt x="760" y="55"/>
                </a:cubicBezTo>
                <a:cubicBezTo>
                  <a:pt x="759" y="55"/>
                  <a:pt x="758" y="57"/>
                  <a:pt x="758" y="57"/>
                </a:cubicBezTo>
                <a:cubicBezTo>
                  <a:pt x="758" y="58"/>
                  <a:pt x="756" y="59"/>
                  <a:pt x="756" y="59"/>
                </a:cubicBezTo>
                <a:cubicBezTo>
                  <a:pt x="756" y="60"/>
                  <a:pt x="759" y="61"/>
                  <a:pt x="758" y="61"/>
                </a:cubicBezTo>
                <a:cubicBezTo>
                  <a:pt x="758" y="62"/>
                  <a:pt x="757" y="63"/>
                  <a:pt x="757" y="63"/>
                </a:cubicBezTo>
                <a:cubicBezTo>
                  <a:pt x="756" y="64"/>
                  <a:pt x="756" y="65"/>
                  <a:pt x="755" y="66"/>
                </a:cubicBezTo>
                <a:cubicBezTo>
                  <a:pt x="755" y="66"/>
                  <a:pt x="753" y="64"/>
                  <a:pt x="753" y="64"/>
                </a:cubicBezTo>
                <a:cubicBezTo>
                  <a:pt x="753" y="64"/>
                  <a:pt x="754" y="62"/>
                  <a:pt x="755" y="62"/>
                </a:cubicBezTo>
                <a:cubicBezTo>
                  <a:pt x="755" y="61"/>
                  <a:pt x="756" y="60"/>
                  <a:pt x="756" y="59"/>
                </a:cubicBezTo>
                <a:cubicBezTo>
                  <a:pt x="756" y="59"/>
                  <a:pt x="754" y="58"/>
                  <a:pt x="754" y="58"/>
                </a:cubicBezTo>
                <a:cubicBezTo>
                  <a:pt x="754" y="57"/>
                  <a:pt x="756" y="56"/>
                  <a:pt x="756" y="55"/>
                </a:cubicBezTo>
                <a:cubicBezTo>
                  <a:pt x="756" y="55"/>
                  <a:pt x="754" y="54"/>
                  <a:pt x="753" y="54"/>
                </a:cubicBezTo>
                <a:cubicBezTo>
                  <a:pt x="753" y="53"/>
                  <a:pt x="752" y="53"/>
                  <a:pt x="751" y="52"/>
                </a:cubicBezTo>
                <a:cubicBezTo>
                  <a:pt x="751" y="53"/>
                  <a:pt x="749" y="54"/>
                  <a:pt x="750" y="54"/>
                </a:cubicBezTo>
                <a:cubicBezTo>
                  <a:pt x="750" y="55"/>
                  <a:pt x="752" y="55"/>
                  <a:pt x="752" y="56"/>
                </a:cubicBezTo>
                <a:cubicBezTo>
                  <a:pt x="752" y="56"/>
                  <a:pt x="750" y="58"/>
                  <a:pt x="750" y="58"/>
                </a:cubicBezTo>
                <a:cubicBezTo>
                  <a:pt x="750" y="58"/>
                  <a:pt x="748" y="56"/>
                  <a:pt x="748" y="57"/>
                </a:cubicBezTo>
                <a:cubicBezTo>
                  <a:pt x="747" y="57"/>
                  <a:pt x="747" y="59"/>
                  <a:pt x="746" y="59"/>
                </a:cubicBezTo>
                <a:cubicBezTo>
                  <a:pt x="747" y="59"/>
                  <a:pt x="748" y="61"/>
                  <a:pt x="748" y="60"/>
                </a:cubicBezTo>
                <a:cubicBezTo>
                  <a:pt x="748" y="61"/>
                  <a:pt x="747" y="63"/>
                  <a:pt x="747" y="63"/>
                </a:cubicBezTo>
                <a:cubicBezTo>
                  <a:pt x="746" y="63"/>
                  <a:pt x="745" y="61"/>
                  <a:pt x="744" y="61"/>
                </a:cubicBezTo>
                <a:cubicBezTo>
                  <a:pt x="744" y="61"/>
                  <a:pt x="742" y="60"/>
                  <a:pt x="742" y="59"/>
                </a:cubicBezTo>
                <a:cubicBezTo>
                  <a:pt x="742" y="59"/>
                  <a:pt x="744" y="58"/>
                  <a:pt x="744" y="57"/>
                </a:cubicBezTo>
                <a:cubicBezTo>
                  <a:pt x="744" y="56"/>
                  <a:pt x="742" y="56"/>
                  <a:pt x="742" y="55"/>
                </a:cubicBezTo>
                <a:cubicBezTo>
                  <a:pt x="742" y="55"/>
                  <a:pt x="744" y="54"/>
                  <a:pt x="743" y="53"/>
                </a:cubicBezTo>
                <a:cubicBezTo>
                  <a:pt x="743" y="52"/>
                  <a:pt x="742" y="52"/>
                  <a:pt x="741" y="51"/>
                </a:cubicBezTo>
                <a:cubicBezTo>
                  <a:pt x="740" y="53"/>
                  <a:pt x="739" y="54"/>
                  <a:pt x="738" y="56"/>
                </a:cubicBezTo>
                <a:cubicBezTo>
                  <a:pt x="737" y="57"/>
                  <a:pt x="736" y="57"/>
                  <a:pt x="736" y="58"/>
                </a:cubicBezTo>
                <a:cubicBezTo>
                  <a:pt x="736" y="58"/>
                  <a:pt x="738" y="59"/>
                  <a:pt x="738" y="60"/>
                </a:cubicBezTo>
                <a:cubicBezTo>
                  <a:pt x="738" y="60"/>
                  <a:pt x="737" y="62"/>
                  <a:pt x="737" y="62"/>
                </a:cubicBezTo>
                <a:cubicBezTo>
                  <a:pt x="736" y="63"/>
                  <a:pt x="735" y="64"/>
                  <a:pt x="735" y="64"/>
                </a:cubicBezTo>
                <a:cubicBezTo>
                  <a:pt x="732" y="62"/>
                  <a:pt x="729" y="60"/>
                  <a:pt x="726" y="57"/>
                </a:cubicBezTo>
                <a:cubicBezTo>
                  <a:pt x="727" y="57"/>
                  <a:pt x="727" y="55"/>
                  <a:pt x="728" y="55"/>
                </a:cubicBezTo>
                <a:cubicBezTo>
                  <a:pt x="728" y="55"/>
                  <a:pt x="729" y="57"/>
                  <a:pt x="730" y="57"/>
                </a:cubicBezTo>
                <a:cubicBezTo>
                  <a:pt x="730" y="57"/>
                  <a:pt x="731" y="55"/>
                  <a:pt x="732" y="55"/>
                </a:cubicBezTo>
                <a:cubicBezTo>
                  <a:pt x="732" y="54"/>
                  <a:pt x="733" y="53"/>
                  <a:pt x="733" y="52"/>
                </a:cubicBezTo>
                <a:cubicBezTo>
                  <a:pt x="734" y="52"/>
                  <a:pt x="734" y="51"/>
                  <a:pt x="735" y="50"/>
                </a:cubicBezTo>
                <a:cubicBezTo>
                  <a:pt x="735" y="50"/>
                  <a:pt x="737" y="49"/>
                  <a:pt x="737" y="48"/>
                </a:cubicBezTo>
                <a:cubicBezTo>
                  <a:pt x="737" y="48"/>
                  <a:pt x="735" y="47"/>
                  <a:pt x="734" y="46"/>
                </a:cubicBezTo>
                <a:cubicBezTo>
                  <a:pt x="734" y="47"/>
                  <a:pt x="733" y="48"/>
                  <a:pt x="733" y="49"/>
                </a:cubicBezTo>
                <a:cubicBezTo>
                  <a:pt x="733" y="49"/>
                  <a:pt x="731" y="51"/>
                  <a:pt x="731" y="51"/>
                </a:cubicBezTo>
                <a:cubicBezTo>
                  <a:pt x="731" y="51"/>
                  <a:pt x="729" y="49"/>
                  <a:pt x="729" y="49"/>
                </a:cubicBezTo>
                <a:cubicBezTo>
                  <a:pt x="729" y="49"/>
                  <a:pt x="731" y="47"/>
                  <a:pt x="731" y="47"/>
                </a:cubicBezTo>
                <a:cubicBezTo>
                  <a:pt x="730" y="47"/>
                  <a:pt x="729" y="45"/>
                  <a:pt x="728" y="45"/>
                </a:cubicBezTo>
                <a:cubicBezTo>
                  <a:pt x="728" y="45"/>
                  <a:pt x="727" y="47"/>
                  <a:pt x="727" y="47"/>
                </a:cubicBezTo>
                <a:cubicBezTo>
                  <a:pt x="726" y="47"/>
                  <a:pt x="725" y="46"/>
                  <a:pt x="724" y="46"/>
                </a:cubicBezTo>
                <a:cubicBezTo>
                  <a:pt x="724" y="46"/>
                  <a:pt x="723" y="44"/>
                  <a:pt x="722" y="44"/>
                </a:cubicBezTo>
                <a:cubicBezTo>
                  <a:pt x="722" y="44"/>
                  <a:pt x="721" y="46"/>
                  <a:pt x="720" y="46"/>
                </a:cubicBezTo>
                <a:cubicBezTo>
                  <a:pt x="720" y="46"/>
                  <a:pt x="719" y="44"/>
                  <a:pt x="718" y="44"/>
                </a:cubicBezTo>
                <a:cubicBezTo>
                  <a:pt x="718" y="45"/>
                  <a:pt x="717" y="47"/>
                  <a:pt x="716" y="47"/>
                </a:cubicBezTo>
                <a:cubicBezTo>
                  <a:pt x="716" y="47"/>
                  <a:pt x="715" y="45"/>
                  <a:pt x="714" y="45"/>
                </a:cubicBezTo>
                <a:cubicBezTo>
                  <a:pt x="714" y="45"/>
                  <a:pt x="713" y="47"/>
                  <a:pt x="713" y="47"/>
                </a:cubicBezTo>
                <a:cubicBezTo>
                  <a:pt x="713" y="48"/>
                  <a:pt x="715" y="48"/>
                  <a:pt x="715" y="49"/>
                </a:cubicBezTo>
                <a:cubicBezTo>
                  <a:pt x="715" y="50"/>
                  <a:pt x="713" y="50"/>
                  <a:pt x="713" y="51"/>
                </a:cubicBezTo>
                <a:cubicBezTo>
                  <a:pt x="715" y="52"/>
                  <a:pt x="716" y="53"/>
                  <a:pt x="718" y="55"/>
                </a:cubicBezTo>
                <a:cubicBezTo>
                  <a:pt x="718" y="55"/>
                  <a:pt x="719" y="56"/>
                  <a:pt x="720" y="56"/>
                </a:cubicBezTo>
                <a:cubicBezTo>
                  <a:pt x="719" y="58"/>
                  <a:pt x="717" y="59"/>
                  <a:pt x="716" y="61"/>
                </a:cubicBezTo>
                <a:cubicBezTo>
                  <a:pt x="715" y="60"/>
                  <a:pt x="713" y="58"/>
                  <a:pt x="712" y="57"/>
                </a:cubicBezTo>
                <a:cubicBezTo>
                  <a:pt x="712" y="57"/>
                  <a:pt x="714" y="56"/>
                  <a:pt x="714" y="55"/>
                </a:cubicBezTo>
                <a:cubicBezTo>
                  <a:pt x="714" y="55"/>
                  <a:pt x="712" y="54"/>
                  <a:pt x="711" y="53"/>
                </a:cubicBezTo>
                <a:cubicBezTo>
                  <a:pt x="711" y="53"/>
                  <a:pt x="710" y="52"/>
                  <a:pt x="709" y="52"/>
                </a:cubicBezTo>
                <a:cubicBezTo>
                  <a:pt x="708" y="53"/>
                  <a:pt x="707" y="55"/>
                  <a:pt x="706" y="56"/>
                </a:cubicBezTo>
                <a:cubicBezTo>
                  <a:pt x="705" y="57"/>
                  <a:pt x="705" y="58"/>
                  <a:pt x="704" y="58"/>
                </a:cubicBezTo>
                <a:cubicBezTo>
                  <a:pt x="704" y="58"/>
                  <a:pt x="702" y="57"/>
                  <a:pt x="702" y="57"/>
                </a:cubicBezTo>
                <a:cubicBezTo>
                  <a:pt x="702" y="56"/>
                  <a:pt x="700" y="55"/>
                  <a:pt x="700" y="55"/>
                </a:cubicBezTo>
                <a:cubicBezTo>
                  <a:pt x="699" y="55"/>
                  <a:pt x="698" y="57"/>
                  <a:pt x="698" y="57"/>
                </a:cubicBezTo>
                <a:cubicBezTo>
                  <a:pt x="698" y="57"/>
                  <a:pt x="696" y="56"/>
                  <a:pt x="696" y="56"/>
                </a:cubicBezTo>
                <a:cubicBezTo>
                  <a:pt x="696" y="55"/>
                  <a:pt x="697" y="53"/>
                  <a:pt x="697" y="53"/>
                </a:cubicBezTo>
                <a:cubicBezTo>
                  <a:pt x="698" y="53"/>
                  <a:pt x="699" y="55"/>
                  <a:pt x="700" y="55"/>
                </a:cubicBezTo>
                <a:cubicBezTo>
                  <a:pt x="700" y="54"/>
                  <a:pt x="701" y="53"/>
                  <a:pt x="701" y="53"/>
                </a:cubicBezTo>
                <a:cubicBezTo>
                  <a:pt x="701" y="52"/>
                  <a:pt x="699" y="51"/>
                  <a:pt x="699" y="51"/>
                </a:cubicBezTo>
                <a:cubicBezTo>
                  <a:pt x="699" y="50"/>
                  <a:pt x="697" y="50"/>
                  <a:pt x="697" y="49"/>
                </a:cubicBezTo>
                <a:cubicBezTo>
                  <a:pt x="696" y="49"/>
                  <a:pt x="695" y="48"/>
                  <a:pt x="695" y="48"/>
                </a:cubicBezTo>
                <a:cubicBezTo>
                  <a:pt x="694" y="47"/>
                  <a:pt x="693" y="47"/>
                  <a:pt x="692" y="46"/>
                </a:cubicBezTo>
                <a:cubicBezTo>
                  <a:pt x="692" y="47"/>
                  <a:pt x="691" y="47"/>
                  <a:pt x="691" y="48"/>
                </a:cubicBezTo>
                <a:cubicBezTo>
                  <a:pt x="690" y="48"/>
                  <a:pt x="689" y="50"/>
                  <a:pt x="689" y="50"/>
                </a:cubicBezTo>
                <a:cubicBezTo>
                  <a:pt x="689" y="51"/>
                  <a:pt x="691" y="52"/>
                  <a:pt x="691" y="52"/>
                </a:cubicBezTo>
                <a:cubicBezTo>
                  <a:pt x="691" y="52"/>
                  <a:pt x="690" y="54"/>
                  <a:pt x="689" y="54"/>
                </a:cubicBezTo>
                <a:cubicBezTo>
                  <a:pt x="689" y="54"/>
                  <a:pt x="688" y="53"/>
                  <a:pt x="687" y="53"/>
                </a:cubicBezTo>
                <a:cubicBezTo>
                  <a:pt x="686" y="52"/>
                  <a:pt x="686" y="51"/>
                  <a:pt x="685" y="51"/>
                </a:cubicBezTo>
                <a:cubicBezTo>
                  <a:pt x="685" y="51"/>
                  <a:pt x="683" y="49"/>
                  <a:pt x="683" y="49"/>
                </a:cubicBezTo>
                <a:cubicBezTo>
                  <a:pt x="682" y="49"/>
                  <a:pt x="681" y="51"/>
                  <a:pt x="681" y="51"/>
                </a:cubicBezTo>
                <a:cubicBezTo>
                  <a:pt x="680" y="52"/>
                  <a:pt x="680" y="53"/>
                  <a:pt x="679" y="54"/>
                </a:cubicBezTo>
                <a:cubicBezTo>
                  <a:pt x="679" y="54"/>
                  <a:pt x="678" y="56"/>
                  <a:pt x="678" y="56"/>
                </a:cubicBezTo>
                <a:cubicBezTo>
                  <a:pt x="677" y="56"/>
                  <a:pt x="676" y="54"/>
                  <a:pt x="675" y="54"/>
                </a:cubicBezTo>
                <a:cubicBezTo>
                  <a:pt x="675" y="54"/>
                  <a:pt x="674" y="53"/>
                  <a:pt x="673" y="53"/>
                </a:cubicBezTo>
                <a:cubicBezTo>
                  <a:pt x="673" y="52"/>
                  <a:pt x="672" y="55"/>
                  <a:pt x="671" y="55"/>
                </a:cubicBezTo>
                <a:cubicBezTo>
                  <a:pt x="671" y="55"/>
                  <a:pt x="670" y="53"/>
                  <a:pt x="669" y="53"/>
                </a:cubicBezTo>
                <a:cubicBezTo>
                  <a:pt x="669" y="54"/>
                  <a:pt x="668" y="55"/>
                  <a:pt x="668" y="55"/>
                </a:cubicBezTo>
                <a:cubicBezTo>
                  <a:pt x="668" y="55"/>
                  <a:pt x="665" y="54"/>
                  <a:pt x="665" y="54"/>
                </a:cubicBezTo>
                <a:cubicBezTo>
                  <a:pt x="665" y="53"/>
                  <a:pt x="667" y="52"/>
                  <a:pt x="667" y="51"/>
                </a:cubicBezTo>
                <a:cubicBezTo>
                  <a:pt x="667" y="51"/>
                  <a:pt x="668" y="50"/>
                  <a:pt x="669" y="49"/>
                </a:cubicBezTo>
                <a:cubicBezTo>
                  <a:pt x="669" y="49"/>
                  <a:pt x="670" y="47"/>
                  <a:pt x="670" y="47"/>
                </a:cubicBezTo>
                <a:cubicBezTo>
                  <a:pt x="670" y="46"/>
                  <a:pt x="668" y="46"/>
                  <a:pt x="668" y="45"/>
                </a:cubicBezTo>
                <a:cubicBezTo>
                  <a:pt x="668" y="45"/>
                  <a:pt x="670" y="43"/>
                  <a:pt x="670" y="43"/>
                </a:cubicBezTo>
                <a:cubicBezTo>
                  <a:pt x="670" y="42"/>
                  <a:pt x="668" y="42"/>
                  <a:pt x="668" y="41"/>
                </a:cubicBezTo>
                <a:cubicBezTo>
                  <a:pt x="668" y="41"/>
                  <a:pt x="666" y="40"/>
                  <a:pt x="665" y="40"/>
                </a:cubicBezTo>
                <a:cubicBezTo>
                  <a:pt x="665" y="40"/>
                  <a:pt x="664" y="41"/>
                  <a:pt x="664" y="42"/>
                </a:cubicBezTo>
                <a:cubicBezTo>
                  <a:pt x="664" y="42"/>
                  <a:pt x="666" y="43"/>
                  <a:pt x="666" y="43"/>
                </a:cubicBezTo>
                <a:cubicBezTo>
                  <a:pt x="666" y="44"/>
                  <a:pt x="665" y="45"/>
                  <a:pt x="664" y="46"/>
                </a:cubicBezTo>
                <a:cubicBezTo>
                  <a:pt x="664" y="46"/>
                  <a:pt x="663" y="47"/>
                  <a:pt x="663" y="48"/>
                </a:cubicBezTo>
                <a:cubicBezTo>
                  <a:pt x="662" y="48"/>
                  <a:pt x="665" y="49"/>
                  <a:pt x="665" y="50"/>
                </a:cubicBezTo>
                <a:cubicBezTo>
                  <a:pt x="665" y="50"/>
                  <a:pt x="663" y="51"/>
                  <a:pt x="663" y="52"/>
                </a:cubicBezTo>
                <a:cubicBezTo>
                  <a:pt x="663" y="53"/>
                  <a:pt x="661" y="53"/>
                  <a:pt x="661" y="54"/>
                </a:cubicBezTo>
                <a:cubicBezTo>
                  <a:pt x="661" y="55"/>
                  <a:pt x="663" y="55"/>
                  <a:pt x="664" y="56"/>
                </a:cubicBezTo>
                <a:cubicBezTo>
                  <a:pt x="662" y="57"/>
                  <a:pt x="661" y="59"/>
                  <a:pt x="660" y="60"/>
                </a:cubicBezTo>
                <a:cubicBezTo>
                  <a:pt x="660" y="61"/>
                  <a:pt x="659" y="62"/>
                  <a:pt x="659" y="63"/>
                </a:cubicBezTo>
                <a:cubicBezTo>
                  <a:pt x="657" y="61"/>
                  <a:pt x="656" y="60"/>
                  <a:pt x="654" y="59"/>
                </a:cubicBezTo>
                <a:cubicBezTo>
                  <a:pt x="655" y="58"/>
                  <a:pt x="655" y="58"/>
                  <a:pt x="656" y="57"/>
                </a:cubicBezTo>
                <a:cubicBezTo>
                  <a:pt x="656" y="56"/>
                  <a:pt x="657" y="55"/>
                  <a:pt x="657" y="55"/>
                </a:cubicBezTo>
                <a:cubicBezTo>
                  <a:pt x="657" y="54"/>
                  <a:pt x="655" y="53"/>
                  <a:pt x="655" y="53"/>
                </a:cubicBezTo>
                <a:cubicBezTo>
                  <a:pt x="655" y="53"/>
                  <a:pt x="653" y="52"/>
                  <a:pt x="653" y="51"/>
                </a:cubicBezTo>
                <a:cubicBezTo>
                  <a:pt x="653" y="51"/>
                  <a:pt x="655" y="50"/>
                  <a:pt x="655" y="49"/>
                </a:cubicBezTo>
                <a:cubicBezTo>
                  <a:pt x="654" y="48"/>
                  <a:pt x="653" y="48"/>
                  <a:pt x="652" y="47"/>
                </a:cubicBezTo>
                <a:cubicBezTo>
                  <a:pt x="652" y="47"/>
                  <a:pt x="651" y="46"/>
                  <a:pt x="650" y="46"/>
                </a:cubicBezTo>
                <a:cubicBezTo>
                  <a:pt x="650" y="46"/>
                  <a:pt x="649" y="47"/>
                  <a:pt x="649" y="48"/>
                </a:cubicBezTo>
                <a:cubicBezTo>
                  <a:pt x="648" y="48"/>
                  <a:pt x="647" y="50"/>
                  <a:pt x="647" y="50"/>
                </a:cubicBezTo>
                <a:cubicBezTo>
                  <a:pt x="647" y="50"/>
                  <a:pt x="649" y="51"/>
                  <a:pt x="649" y="52"/>
                </a:cubicBezTo>
                <a:cubicBezTo>
                  <a:pt x="649" y="52"/>
                  <a:pt x="648" y="53"/>
                  <a:pt x="647" y="54"/>
                </a:cubicBezTo>
                <a:cubicBezTo>
                  <a:pt x="647" y="54"/>
                  <a:pt x="646" y="56"/>
                  <a:pt x="646" y="56"/>
                </a:cubicBezTo>
                <a:cubicBezTo>
                  <a:pt x="646" y="57"/>
                  <a:pt x="648" y="57"/>
                  <a:pt x="648" y="58"/>
                </a:cubicBezTo>
                <a:cubicBezTo>
                  <a:pt x="648" y="59"/>
                  <a:pt x="646" y="59"/>
                  <a:pt x="646" y="60"/>
                </a:cubicBezTo>
                <a:cubicBezTo>
                  <a:pt x="646" y="60"/>
                  <a:pt x="644" y="59"/>
                  <a:pt x="644" y="58"/>
                </a:cubicBezTo>
                <a:cubicBezTo>
                  <a:pt x="644" y="58"/>
                  <a:pt x="646" y="57"/>
                  <a:pt x="646" y="56"/>
                </a:cubicBezTo>
                <a:cubicBezTo>
                  <a:pt x="645" y="56"/>
                  <a:pt x="644" y="55"/>
                  <a:pt x="643" y="55"/>
                </a:cubicBezTo>
                <a:cubicBezTo>
                  <a:pt x="643" y="54"/>
                  <a:pt x="642" y="53"/>
                  <a:pt x="641" y="53"/>
                </a:cubicBezTo>
                <a:cubicBezTo>
                  <a:pt x="641" y="53"/>
                  <a:pt x="639" y="51"/>
                  <a:pt x="639" y="51"/>
                </a:cubicBezTo>
                <a:cubicBezTo>
                  <a:pt x="638" y="51"/>
                  <a:pt x="638" y="53"/>
                  <a:pt x="637" y="53"/>
                </a:cubicBezTo>
                <a:cubicBezTo>
                  <a:pt x="637" y="53"/>
                  <a:pt x="636" y="51"/>
                  <a:pt x="635" y="52"/>
                </a:cubicBezTo>
                <a:cubicBezTo>
                  <a:pt x="634" y="52"/>
                  <a:pt x="634" y="54"/>
                  <a:pt x="633" y="54"/>
                </a:cubicBezTo>
                <a:cubicBezTo>
                  <a:pt x="634" y="55"/>
                  <a:pt x="635" y="55"/>
                  <a:pt x="636" y="56"/>
                </a:cubicBezTo>
                <a:cubicBezTo>
                  <a:pt x="636" y="56"/>
                  <a:pt x="634" y="57"/>
                  <a:pt x="634" y="58"/>
                </a:cubicBezTo>
                <a:cubicBezTo>
                  <a:pt x="633" y="58"/>
                  <a:pt x="632" y="59"/>
                  <a:pt x="632" y="60"/>
                </a:cubicBezTo>
                <a:cubicBezTo>
                  <a:pt x="632" y="60"/>
                  <a:pt x="634" y="61"/>
                  <a:pt x="634" y="62"/>
                </a:cubicBezTo>
                <a:cubicBezTo>
                  <a:pt x="634" y="62"/>
                  <a:pt x="633" y="64"/>
                  <a:pt x="633" y="64"/>
                </a:cubicBezTo>
                <a:cubicBezTo>
                  <a:pt x="632" y="65"/>
                  <a:pt x="631" y="65"/>
                  <a:pt x="631" y="66"/>
                </a:cubicBezTo>
                <a:cubicBezTo>
                  <a:pt x="631" y="66"/>
                  <a:pt x="629" y="65"/>
                  <a:pt x="629" y="64"/>
                </a:cubicBezTo>
                <a:cubicBezTo>
                  <a:pt x="629" y="64"/>
                  <a:pt x="631" y="63"/>
                  <a:pt x="630" y="62"/>
                </a:cubicBezTo>
                <a:cubicBezTo>
                  <a:pt x="630" y="62"/>
                  <a:pt x="628" y="61"/>
                  <a:pt x="628" y="61"/>
                </a:cubicBezTo>
                <a:cubicBezTo>
                  <a:pt x="628" y="60"/>
                  <a:pt x="626" y="60"/>
                  <a:pt x="626" y="59"/>
                </a:cubicBezTo>
                <a:cubicBezTo>
                  <a:pt x="626" y="58"/>
                  <a:pt x="628" y="57"/>
                  <a:pt x="628" y="57"/>
                </a:cubicBezTo>
                <a:cubicBezTo>
                  <a:pt x="628" y="56"/>
                  <a:pt x="629" y="55"/>
                  <a:pt x="629" y="54"/>
                </a:cubicBezTo>
                <a:cubicBezTo>
                  <a:pt x="629" y="54"/>
                  <a:pt x="627" y="53"/>
                  <a:pt x="627" y="53"/>
                </a:cubicBezTo>
                <a:cubicBezTo>
                  <a:pt x="627" y="52"/>
                  <a:pt x="629" y="51"/>
                  <a:pt x="629" y="50"/>
                </a:cubicBezTo>
                <a:cubicBezTo>
                  <a:pt x="629" y="50"/>
                  <a:pt x="627" y="49"/>
                  <a:pt x="627" y="49"/>
                </a:cubicBezTo>
                <a:cubicBezTo>
                  <a:pt x="626" y="48"/>
                  <a:pt x="625" y="48"/>
                  <a:pt x="624" y="47"/>
                </a:cubicBezTo>
                <a:cubicBezTo>
                  <a:pt x="624" y="48"/>
                  <a:pt x="623" y="49"/>
                  <a:pt x="623" y="49"/>
                </a:cubicBezTo>
                <a:cubicBezTo>
                  <a:pt x="623" y="50"/>
                  <a:pt x="625" y="51"/>
                  <a:pt x="625" y="51"/>
                </a:cubicBezTo>
                <a:cubicBezTo>
                  <a:pt x="625" y="52"/>
                  <a:pt x="624" y="53"/>
                  <a:pt x="623" y="53"/>
                </a:cubicBezTo>
                <a:cubicBezTo>
                  <a:pt x="623" y="54"/>
                  <a:pt x="622" y="55"/>
                  <a:pt x="621" y="55"/>
                </a:cubicBezTo>
                <a:cubicBezTo>
                  <a:pt x="621" y="56"/>
                  <a:pt x="624" y="57"/>
                  <a:pt x="624" y="57"/>
                </a:cubicBezTo>
                <a:cubicBezTo>
                  <a:pt x="624" y="58"/>
                  <a:pt x="622" y="59"/>
                  <a:pt x="622" y="59"/>
                </a:cubicBezTo>
                <a:cubicBezTo>
                  <a:pt x="622" y="60"/>
                  <a:pt x="621" y="61"/>
                  <a:pt x="620" y="62"/>
                </a:cubicBezTo>
                <a:cubicBezTo>
                  <a:pt x="620" y="62"/>
                  <a:pt x="618" y="60"/>
                  <a:pt x="618" y="60"/>
                </a:cubicBezTo>
                <a:cubicBezTo>
                  <a:pt x="618" y="60"/>
                  <a:pt x="620" y="58"/>
                  <a:pt x="620" y="58"/>
                </a:cubicBezTo>
                <a:cubicBezTo>
                  <a:pt x="619" y="57"/>
                  <a:pt x="618" y="56"/>
                  <a:pt x="618" y="56"/>
                </a:cubicBezTo>
                <a:cubicBezTo>
                  <a:pt x="617" y="56"/>
                  <a:pt x="616" y="54"/>
                  <a:pt x="615" y="54"/>
                </a:cubicBezTo>
                <a:cubicBezTo>
                  <a:pt x="615" y="54"/>
                  <a:pt x="614" y="56"/>
                  <a:pt x="614" y="57"/>
                </a:cubicBezTo>
                <a:cubicBezTo>
                  <a:pt x="613" y="57"/>
                  <a:pt x="612" y="58"/>
                  <a:pt x="612" y="59"/>
                </a:cubicBezTo>
                <a:cubicBezTo>
                  <a:pt x="612" y="59"/>
                  <a:pt x="614" y="60"/>
                  <a:pt x="614" y="60"/>
                </a:cubicBezTo>
                <a:cubicBezTo>
                  <a:pt x="614" y="61"/>
                  <a:pt x="616" y="62"/>
                  <a:pt x="616" y="62"/>
                </a:cubicBezTo>
                <a:cubicBezTo>
                  <a:pt x="616" y="62"/>
                  <a:pt x="615" y="64"/>
                  <a:pt x="615" y="64"/>
                </a:cubicBezTo>
                <a:cubicBezTo>
                  <a:pt x="614" y="64"/>
                  <a:pt x="613" y="62"/>
                  <a:pt x="612" y="63"/>
                </a:cubicBezTo>
                <a:cubicBezTo>
                  <a:pt x="612" y="63"/>
                  <a:pt x="611" y="65"/>
                  <a:pt x="611" y="65"/>
                </a:cubicBezTo>
                <a:cubicBezTo>
                  <a:pt x="610" y="64"/>
                  <a:pt x="609" y="64"/>
                  <a:pt x="609" y="63"/>
                </a:cubicBezTo>
                <a:cubicBezTo>
                  <a:pt x="608" y="63"/>
                  <a:pt x="606" y="62"/>
                  <a:pt x="606" y="62"/>
                </a:cubicBezTo>
                <a:cubicBezTo>
                  <a:pt x="606" y="61"/>
                  <a:pt x="608" y="60"/>
                  <a:pt x="608" y="59"/>
                </a:cubicBezTo>
                <a:cubicBezTo>
                  <a:pt x="608" y="59"/>
                  <a:pt x="606" y="58"/>
                  <a:pt x="606" y="58"/>
                </a:cubicBezTo>
                <a:cubicBezTo>
                  <a:pt x="606" y="57"/>
                  <a:pt x="608" y="56"/>
                  <a:pt x="607" y="55"/>
                </a:cubicBezTo>
                <a:cubicBezTo>
                  <a:pt x="607" y="55"/>
                  <a:pt x="605" y="54"/>
                  <a:pt x="605" y="54"/>
                </a:cubicBezTo>
                <a:cubicBezTo>
                  <a:pt x="605" y="53"/>
                  <a:pt x="607" y="52"/>
                  <a:pt x="607" y="51"/>
                </a:cubicBezTo>
                <a:cubicBezTo>
                  <a:pt x="607" y="51"/>
                  <a:pt x="609" y="49"/>
                  <a:pt x="609" y="49"/>
                </a:cubicBezTo>
                <a:cubicBezTo>
                  <a:pt x="609" y="49"/>
                  <a:pt x="606" y="48"/>
                  <a:pt x="606" y="47"/>
                </a:cubicBezTo>
                <a:cubicBezTo>
                  <a:pt x="607" y="47"/>
                  <a:pt x="608" y="46"/>
                  <a:pt x="608" y="45"/>
                </a:cubicBezTo>
                <a:cubicBezTo>
                  <a:pt x="609" y="44"/>
                  <a:pt x="609" y="44"/>
                  <a:pt x="610" y="43"/>
                </a:cubicBezTo>
                <a:cubicBezTo>
                  <a:pt x="609" y="43"/>
                  <a:pt x="608" y="41"/>
                  <a:pt x="608" y="41"/>
                </a:cubicBezTo>
                <a:cubicBezTo>
                  <a:pt x="607" y="41"/>
                  <a:pt x="607" y="43"/>
                  <a:pt x="606" y="44"/>
                </a:cubicBezTo>
                <a:cubicBezTo>
                  <a:pt x="605" y="44"/>
                  <a:pt x="604" y="42"/>
                  <a:pt x="604" y="42"/>
                </a:cubicBezTo>
                <a:cubicBezTo>
                  <a:pt x="603" y="42"/>
                  <a:pt x="602" y="44"/>
                  <a:pt x="602" y="44"/>
                </a:cubicBezTo>
                <a:cubicBezTo>
                  <a:pt x="602" y="44"/>
                  <a:pt x="604" y="46"/>
                  <a:pt x="604" y="46"/>
                </a:cubicBezTo>
                <a:cubicBezTo>
                  <a:pt x="604" y="46"/>
                  <a:pt x="603" y="48"/>
                  <a:pt x="602" y="48"/>
                </a:cubicBezTo>
                <a:cubicBezTo>
                  <a:pt x="602" y="49"/>
                  <a:pt x="601" y="50"/>
                  <a:pt x="601" y="50"/>
                </a:cubicBezTo>
                <a:cubicBezTo>
                  <a:pt x="600" y="51"/>
                  <a:pt x="600" y="52"/>
                  <a:pt x="599" y="52"/>
                </a:cubicBezTo>
                <a:cubicBezTo>
                  <a:pt x="599" y="53"/>
                  <a:pt x="597" y="51"/>
                  <a:pt x="597" y="51"/>
                </a:cubicBezTo>
                <a:cubicBezTo>
                  <a:pt x="596" y="51"/>
                  <a:pt x="596" y="53"/>
                  <a:pt x="595" y="53"/>
                </a:cubicBezTo>
                <a:cubicBezTo>
                  <a:pt x="594" y="53"/>
                  <a:pt x="594" y="55"/>
                  <a:pt x="593" y="55"/>
                </a:cubicBezTo>
                <a:cubicBezTo>
                  <a:pt x="593" y="55"/>
                  <a:pt x="591" y="53"/>
                  <a:pt x="591" y="54"/>
                </a:cubicBezTo>
                <a:cubicBezTo>
                  <a:pt x="591" y="54"/>
                  <a:pt x="590" y="55"/>
                  <a:pt x="589" y="56"/>
                </a:cubicBezTo>
                <a:cubicBezTo>
                  <a:pt x="589" y="56"/>
                  <a:pt x="588" y="57"/>
                  <a:pt x="588" y="58"/>
                </a:cubicBezTo>
                <a:cubicBezTo>
                  <a:pt x="587" y="59"/>
                  <a:pt x="587" y="59"/>
                  <a:pt x="586" y="60"/>
                </a:cubicBezTo>
                <a:cubicBezTo>
                  <a:pt x="586" y="61"/>
                  <a:pt x="585" y="62"/>
                  <a:pt x="584" y="62"/>
                </a:cubicBezTo>
                <a:cubicBezTo>
                  <a:pt x="584" y="62"/>
                  <a:pt x="586" y="64"/>
                  <a:pt x="587" y="64"/>
                </a:cubicBezTo>
                <a:cubicBezTo>
                  <a:pt x="587" y="64"/>
                  <a:pt x="588" y="62"/>
                  <a:pt x="588" y="62"/>
                </a:cubicBezTo>
                <a:cubicBezTo>
                  <a:pt x="588" y="62"/>
                  <a:pt x="590" y="63"/>
                  <a:pt x="591" y="64"/>
                </a:cubicBezTo>
                <a:cubicBezTo>
                  <a:pt x="591" y="64"/>
                  <a:pt x="589" y="66"/>
                  <a:pt x="589" y="66"/>
                </a:cubicBezTo>
                <a:cubicBezTo>
                  <a:pt x="589" y="66"/>
                  <a:pt x="587" y="64"/>
                  <a:pt x="587" y="64"/>
                </a:cubicBezTo>
                <a:cubicBezTo>
                  <a:pt x="586" y="64"/>
                  <a:pt x="586" y="66"/>
                  <a:pt x="585" y="66"/>
                </a:cubicBezTo>
                <a:cubicBezTo>
                  <a:pt x="584" y="66"/>
                  <a:pt x="583" y="65"/>
                  <a:pt x="583" y="65"/>
                </a:cubicBezTo>
                <a:cubicBezTo>
                  <a:pt x="582" y="64"/>
                  <a:pt x="580" y="63"/>
                  <a:pt x="580" y="63"/>
                </a:cubicBezTo>
                <a:cubicBezTo>
                  <a:pt x="580" y="63"/>
                  <a:pt x="582" y="61"/>
                  <a:pt x="582" y="61"/>
                </a:cubicBezTo>
                <a:cubicBezTo>
                  <a:pt x="582" y="61"/>
                  <a:pt x="584" y="59"/>
                  <a:pt x="584" y="59"/>
                </a:cubicBezTo>
                <a:cubicBezTo>
                  <a:pt x="584" y="58"/>
                  <a:pt x="582" y="57"/>
                  <a:pt x="582" y="57"/>
                </a:cubicBezTo>
                <a:cubicBezTo>
                  <a:pt x="581" y="57"/>
                  <a:pt x="580" y="59"/>
                  <a:pt x="580" y="59"/>
                </a:cubicBezTo>
                <a:cubicBezTo>
                  <a:pt x="579" y="59"/>
                  <a:pt x="578" y="58"/>
                  <a:pt x="578" y="57"/>
                </a:cubicBezTo>
                <a:cubicBezTo>
                  <a:pt x="577" y="57"/>
                  <a:pt x="576" y="56"/>
                  <a:pt x="575" y="56"/>
                </a:cubicBezTo>
                <a:cubicBezTo>
                  <a:pt x="575" y="55"/>
                  <a:pt x="577" y="54"/>
                  <a:pt x="577" y="53"/>
                </a:cubicBezTo>
                <a:cubicBezTo>
                  <a:pt x="577" y="53"/>
                  <a:pt x="579" y="51"/>
                  <a:pt x="579" y="51"/>
                </a:cubicBezTo>
                <a:cubicBezTo>
                  <a:pt x="579" y="50"/>
                  <a:pt x="577" y="50"/>
                  <a:pt x="577" y="49"/>
                </a:cubicBezTo>
                <a:cubicBezTo>
                  <a:pt x="576" y="49"/>
                  <a:pt x="575" y="48"/>
                  <a:pt x="574" y="48"/>
                </a:cubicBezTo>
                <a:cubicBezTo>
                  <a:pt x="573" y="49"/>
                  <a:pt x="572" y="51"/>
                  <a:pt x="571" y="52"/>
                </a:cubicBezTo>
                <a:cubicBezTo>
                  <a:pt x="570" y="54"/>
                  <a:pt x="569" y="55"/>
                  <a:pt x="568" y="57"/>
                </a:cubicBezTo>
                <a:cubicBezTo>
                  <a:pt x="566" y="58"/>
                  <a:pt x="565" y="60"/>
                  <a:pt x="564" y="61"/>
                </a:cubicBezTo>
                <a:cubicBezTo>
                  <a:pt x="564" y="62"/>
                  <a:pt x="563" y="63"/>
                  <a:pt x="562" y="63"/>
                </a:cubicBezTo>
                <a:cubicBezTo>
                  <a:pt x="562" y="64"/>
                  <a:pt x="561" y="65"/>
                  <a:pt x="561" y="66"/>
                </a:cubicBezTo>
                <a:cubicBezTo>
                  <a:pt x="561" y="66"/>
                  <a:pt x="559" y="64"/>
                  <a:pt x="559" y="64"/>
                </a:cubicBezTo>
                <a:cubicBezTo>
                  <a:pt x="558" y="63"/>
                  <a:pt x="560" y="62"/>
                  <a:pt x="560" y="62"/>
                </a:cubicBezTo>
                <a:cubicBezTo>
                  <a:pt x="559" y="61"/>
                  <a:pt x="559" y="60"/>
                  <a:pt x="558" y="60"/>
                </a:cubicBezTo>
                <a:cubicBezTo>
                  <a:pt x="557" y="60"/>
                  <a:pt x="556" y="58"/>
                  <a:pt x="556" y="58"/>
                </a:cubicBezTo>
                <a:cubicBezTo>
                  <a:pt x="555" y="58"/>
                  <a:pt x="555" y="61"/>
                  <a:pt x="554" y="60"/>
                </a:cubicBezTo>
                <a:cubicBezTo>
                  <a:pt x="553" y="60"/>
                  <a:pt x="553" y="59"/>
                  <a:pt x="552" y="59"/>
                </a:cubicBezTo>
                <a:cubicBezTo>
                  <a:pt x="551" y="59"/>
                  <a:pt x="551" y="61"/>
                  <a:pt x="550" y="61"/>
                </a:cubicBezTo>
                <a:cubicBezTo>
                  <a:pt x="550" y="61"/>
                  <a:pt x="548" y="60"/>
                  <a:pt x="548" y="59"/>
                </a:cubicBezTo>
                <a:cubicBezTo>
                  <a:pt x="547" y="59"/>
                  <a:pt x="546" y="58"/>
                  <a:pt x="546" y="58"/>
                </a:cubicBezTo>
                <a:cubicBezTo>
                  <a:pt x="546" y="58"/>
                  <a:pt x="547" y="56"/>
                  <a:pt x="547" y="55"/>
                </a:cubicBezTo>
                <a:cubicBezTo>
                  <a:pt x="548" y="55"/>
                  <a:pt x="549" y="54"/>
                  <a:pt x="549" y="53"/>
                </a:cubicBezTo>
                <a:cubicBezTo>
                  <a:pt x="549" y="53"/>
                  <a:pt x="547" y="51"/>
                  <a:pt x="547" y="51"/>
                </a:cubicBezTo>
                <a:cubicBezTo>
                  <a:pt x="546" y="51"/>
                  <a:pt x="546" y="54"/>
                  <a:pt x="545" y="54"/>
                </a:cubicBezTo>
                <a:cubicBezTo>
                  <a:pt x="544" y="54"/>
                  <a:pt x="544" y="52"/>
                  <a:pt x="543" y="52"/>
                </a:cubicBezTo>
                <a:cubicBezTo>
                  <a:pt x="541" y="51"/>
                  <a:pt x="540" y="50"/>
                  <a:pt x="538" y="49"/>
                </a:cubicBezTo>
                <a:cubicBezTo>
                  <a:pt x="538" y="49"/>
                  <a:pt x="537" y="50"/>
                  <a:pt x="537" y="51"/>
                </a:cubicBezTo>
                <a:cubicBezTo>
                  <a:pt x="537" y="51"/>
                  <a:pt x="539" y="52"/>
                  <a:pt x="539" y="53"/>
                </a:cubicBezTo>
                <a:cubicBezTo>
                  <a:pt x="539" y="53"/>
                  <a:pt x="541" y="54"/>
                  <a:pt x="541" y="54"/>
                </a:cubicBezTo>
                <a:cubicBezTo>
                  <a:pt x="541" y="55"/>
                  <a:pt x="540" y="56"/>
                  <a:pt x="539" y="56"/>
                </a:cubicBezTo>
                <a:cubicBezTo>
                  <a:pt x="540" y="57"/>
                  <a:pt x="541" y="58"/>
                  <a:pt x="542" y="58"/>
                </a:cubicBezTo>
                <a:cubicBezTo>
                  <a:pt x="542" y="58"/>
                  <a:pt x="540" y="60"/>
                  <a:pt x="540" y="60"/>
                </a:cubicBezTo>
                <a:cubicBezTo>
                  <a:pt x="540" y="60"/>
                  <a:pt x="538" y="59"/>
                  <a:pt x="538" y="59"/>
                </a:cubicBezTo>
                <a:cubicBezTo>
                  <a:pt x="537" y="58"/>
                  <a:pt x="536" y="57"/>
                  <a:pt x="536" y="57"/>
                </a:cubicBezTo>
                <a:cubicBezTo>
                  <a:pt x="535" y="56"/>
                  <a:pt x="534" y="56"/>
                  <a:pt x="533" y="55"/>
                </a:cubicBezTo>
                <a:cubicBezTo>
                  <a:pt x="533" y="55"/>
                  <a:pt x="531" y="53"/>
                  <a:pt x="531" y="54"/>
                </a:cubicBezTo>
                <a:cubicBezTo>
                  <a:pt x="531" y="54"/>
                  <a:pt x="529" y="56"/>
                  <a:pt x="529" y="56"/>
                </a:cubicBezTo>
                <a:cubicBezTo>
                  <a:pt x="529" y="56"/>
                  <a:pt x="532" y="57"/>
                  <a:pt x="532" y="57"/>
                </a:cubicBezTo>
                <a:cubicBezTo>
                  <a:pt x="532" y="58"/>
                  <a:pt x="530" y="59"/>
                  <a:pt x="530" y="60"/>
                </a:cubicBezTo>
                <a:cubicBezTo>
                  <a:pt x="530" y="60"/>
                  <a:pt x="529" y="61"/>
                  <a:pt x="528" y="62"/>
                </a:cubicBezTo>
                <a:cubicBezTo>
                  <a:pt x="528" y="63"/>
                  <a:pt x="527" y="63"/>
                  <a:pt x="526" y="64"/>
                </a:cubicBezTo>
                <a:cubicBezTo>
                  <a:pt x="526" y="64"/>
                  <a:pt x="525" y="66"/>
                  <a:pt x="525" y="66"/>
                </a:cubicBezTo>
                <a:cubicBezTo>
                  <a:pt x="525" y="66"/>
                  <a:pt x="523" y="65"/>
                  <a:pt x="523" y="65"/>
                </a:cubicBezTo>
                <a:cubicBezTo>
                  <a:pt x="522" y="64"/>
                  <a:pt x="524" y="63"/>
                  <a:pt x="524" y="62"/>
                </a:cubicBezTo>
                <a:cubicBezTo>
                  <a:pt x="524" y="62"/>
                  <a:pt x="526" y="61"/>
                  <a:pt x="526" y="60"/>
                </a:cubicBezTo>
                <a:cubicBezTo>
                  <a:pt x="526" y="60"/>
                  <a:pt x="524" y="59"/>
                  <a:pt x="524" y="59"/>
                </a:cubicBezTo>
                <a:cubicBezTo>
                  <a:pt x="523" y="58"/>
                  <a:pt x="522" y="57"/>
                  <a:pt x="522" y="57"/>
                </a:cubicBezTo>
                <a:cubicBezTo>
                  <a:pt x="521" y="57"/>
                  <a:pt x="520" y="59"/>
                  <a:pt x="520" y="59"/>
                </a:cubicBezTo>
                <a:cubicBezTo>
                  <a:pt x="519" y="60"/>
                  <a:pt x="519" y="61"/>
                  <a:pt x="518" y="61"/>
                </a:cubicBezTo>
                <a:cubicBezTo>
                  <a:pt x="517" y="63"/>
                  <a:pt x="516" y="64"/>
                  <a:pt x="515" y="66"/>
                </a:cubicBezTo>
                <a:cubicBezTo>
                  <a:pt x="513" y="65"/>
                  <a:pt x="512" y="64"/>
                  <a:pt x="510" y="62"/>
                </a:cubicBezTo>
                <a:cubicBezTo>
                  <a:pt x="511" y="61"/>
                  <a:pt x="512" y="59"/>
                  <a:pt x="514" y="58"/>
                </a:cubicBezTo>
                <a:cubicBezTo>
                  <a:pt x="515" y="56"/>
                  <a:pt x="516" y="55"/>
                  <a:pt x="517" y="53"/>
                </a:cubicBezTo>
                <a:cubicBezTo>
                  <a:pt x="516" y="53"/>
                  <a:pt x="515" y="52"/>
                  <a:pt x="515" y="52"/>
                </a:cubicBezTo>
                <a:cubicBezTo>
                  <a:pt x="514" y="52"/>
                  <a:pt x="514" y="54"/>
                  <a:pt x="513" y="54"/>
                </a:cubicBezTo>
                <a:cubicBezTo>
                  <a:pt x="512" y="54"/>
                  <a:pt x="512" y="52"/>
                  <a:pt x="511" y="52"/>
                </a:cubicBezTo>
                <a:cubicBezTo>
                  <a:pt x="510" y="52"/>
                  <a:pt x="510" y="54"/>
                  <a:pt x="509" y="54"/>
                </a:cubicBezTo>
                <a:cubicBezTo>
                  <a:pt x="509" y="55"/>
                  <a:pt x="508" y="53"/>
                  <a:pt x="507" y="53"/>
                </a:cubicBezTo>
                <a:cubicBezTo>
                  <a:pt x="506" y="53"/>
                  <a:pt x="506" y="55"/>
                  <a:pt x="505" y="55"/>
                </a:cubicBezTo>
                <a:cubicBezTo>
                  <a:pt x="505" y="55"/>
                  <a:pt x="503" y="53"/>
                  <a:pt x="503" y="53"/>
                </a:cubicBezTo>
                <a:cubicBezTo>
                  <a:pt x="502" y="54"/>
                  <a:pt x="502" y="55"/>
                  <a:pt x="501" y="56"/>
                </a:cubicBezTo>
                <a:cubicBezTo>
                  <a:pt x="501" y="56"/>
                  <a:pt x="500" y="57"/>
                  <a:pt x="500" y="58"/>
                </a:cubicBezTo>
                <a:cubicBezTo>
                  <a:pt x="499" y="57"/>
                  <a:pt x="498" y="57"/>
                  <a:pt x="497" y="56"/>
                </a:cubicBezTo>
                <a:cubicBezTo>
                  <a:pt x="497" y="56"/>
                  <a:pt x="495" y="55"/>
                  <a:pt x="495" y="54"/>
                </a:cubicBezTo>
                <a:cubicBezTo>
                  <a:pt x="495" y="54"/>
                  <a:pt x="497" y="53"/>
                  <a:pt x="497" y="52"/>
                </a:cubicBezTo>
                <a:cubicBezTo>
                  <a:pt x="497" y="52"/>
                  <a:pt x="495" y="51"/>
                  <a:pt x="495" y="50"/>
                </a:cubicBezTo>
                <a:cubicBezTo>
                  <a:pt x="495" y="50"/>
                  <a:pt x="496" y="49"/>
                  <a:pt x="496" y="48"/>
                </a:cubicBezTo>
                <a:cubicBezTo>
                  <a:pt x="496" y="47"/>
                  <a:pt x="494" y="47"/>
                  <a:pt x="494" y="47"/>
                </a:cubicBezTo>
                <a:cubicBezTo>
                  <a:pt x="493" y="48"/>
                  <a:pt x="492" y="49"/>
                  <a:pt x="491" y="51"/>
                </a:cubicBezTo>
                <a:cubicBezTo>
                  <a:pt x="491" y="52"/>
                  <a:pt x="492" y="52"/>
                  <a:pt x="493" y="53"/>
                </a:cubicBezTo>
                <a:cubicBezTo>
                  <a:pt x="493" y="53"/>
                  <a:pt x="495" y="54"/>
                  <a:pt x="495" y="54"/>
                </a:cubicBezTo>
                <a:cubicBezTo>
                  <a:pt x="495" y="55"/>
                  <a:pt x="493" y="56"/>
                  <a:pt x="493" y="57"/>
                </a:cubicBezTo>
                <a:cubicBezTo>
                  <a:pt x="493" y="57"/>
                  <a:pt x="496" y="58"/>
                  <a:pt x="496" y="58"/>
                </a:cubicBezTo>
                <a:cubicBezTo>
                  <a:pt x="496" y="59"/>
                  <a:pt x="494" y="61"/>
                  <a:pt x="494" y="61"/>
                </a:cubicBezTo>
                <a:cubicBezTo>
                  <a:pt x="493" y="61"/>
                  <a:pt x="492" y="59"/>
                  <a:pt x="492" y="59"/>
                </a:cubicBezTo>
                <a:cubicBezTo>
                  <a:pt x="492" y="58"/>
                  <a:pt x="490" y="58"/>
                  <a:pt x="489" y="57"/>
                </a:cubicBezTo>
                <a:cubicBezTo>
                  <a:pt x="489" y="57"/>
                  <a:pt x="491" y="55"/>
                  <a:pt x="491" y="55"/>
                </a:cubicBezTo>
                <a:cubicBezTo>
                  <a:pt x="491" y="54"/>
                  <a:pt x="490" y="54"/>
                  <a:pt x="489" y="53"/>
                </a:cubicBezTo>
                <a:cubicBezTo>
                  <a:pt x="489" y="53"/>
                  <a:pt x="487" y="51"/>
                  <a:pt x="487" y="52"/>
                </a:cubicBezTo>
                <a:cubicBezTo>
                  <a:pt x="486" y="52"/>
                  <a:pt x="485" y="54"/>
                  <a:pt x="485" y="54"/>
                </a:cubicBezTo>
                <a:cubicBezTo>
                  <a:pt x="484" y="54"/>
                  <a:pt x="483" y="52"/>
                  <a:pt x="483" y="52"/>
                </a:cubicBezTo>
                <a:cubicBezTo>
                  <a:pt x="482" y="52"/>
                  <a:pt x="481" y="51"/>
                  <a:pt x="481" y="50"/>
                </a:cubicBezTo>
                <a:cubicBezTo>
                  <a:pt x="481" y="50"/>
                  <a:pt x="482" y="48"/>
                  <a:pt x="482" y="48"/>
                </a:cubicBezTo>
                <a:cubicBezTo>
                  <a:pt x="483" y="47"/>
                  <a:pt x="483" y="47"/>
                  <a:pt x="484" y="46"/>
                </a:cubicBezTo>
                <a:cubicBezTo>
                  <a:pt x="484" y="45"/>
                  <a:pt x="486" y="44"/>
                  <a:pt x="486" y="44"/>
                </a:cubicBezTo>
                <a:cubicBezTo>
                  <a:pt x="486" y="43"/>
                  <a:pt x="484" y="42"/>
                  <a:pt x="483" y="42"/>
                </a:cubicBezTo>
                <a:cubicBezTo>
                  <a:pt x="483" y="43"/>
                  <a:pt x="482" y="43"/>
                  <a:pt x="482" y="44"/>
                </a:cubicBezTo>
                <a:cubicBezTo>
                  <a:pt x="481" y="44"/>
                  <a:pt x="480" y="46"/>
                  <a:pt x="480" y="46"/>
                </a:cubicBezTo>
                <a:cubicBezTo>
                  <a:pt x="480" y="46"/>
                  <a:pt x="478" y="45"/>
                  <a:pt x="478" y="45"/>
                </a:cubicBezTo>
                <a:cubicBezTo>
                  <a:pt x="478" y="45"/>
                  <a:pt x="476" y="43"/>
                  <a:pt x="476" y="43"/>
                </a:cubicBezTo>
                <a:cubicBezTo>
                  <a:pt x="475" y="43"/>
                  <a:pt x="474" y="45"/>
                  <a:pt x="474" y="45"/>
                </a:cubicBezTo>
                <a:cubicBezTo>
                  <a:pt x="473" y="46"/>
                  <a:pt x="473" y="47"/>
                  <a:pt x="472" y="47"/>
                </a:cubicBezTo>
                <a:cubicBezTo>
                  <a:pt x="472" y="48"/>
                  <a:pt x="471" y="49"/>
                  <a:pt x="470" y="50"/>
                </a:cubicBezTo>
                <a:cubicBezTo>
                  <a:pt x="470" y="50"/>
                  <a:pt x="473" y="51"/>
                  <a:pt x="473" y="51"/>
                </a:cubicBezTo>
                <a:cubicBezTo>
                  <a:pt x="473" y="52"/>
                  <a:pt x="471" y="53"/>
                  <a:pt x="471" y="54"/>
                </a:cubicBezTo>
                <a:cubicBezTo>
                  <a:pt x="470" y="54"/>
                  <a:pt x="470" y="55"/>
                  <a:pt x="469" y="56"/>
                </a:cubicBezTo>
                <a:cubicBezTo>
                  <a:pt x="469" y="57"/>
                  <a:pt x="468" y="57"/>
                  <a:pt x="468" y="58"/>
                </a:cubicBezTo>
                <a:cubicBezTo>
                  <a:pt x="467" y="58"/>
                  <a:pt x="466" y="60"/>
                  <a:pt x="466" y="60"/>
                </a:cubicBezTo>
                <a:cubicBezTo>
                  <a:pt x="466" y="60"/>
                  <a:pt x="464" y="59"/>
                  <a:pt x="464" y="59"/>
                </a:cubicBezTo>
                <a:cubicBezTo>
                  <a:pt x="464" y="58"/>
                  <a:pt x="466" y="57"/>
                  <a:pt x="465" y="56"/>
                </a:cubicBezTo>
                <a:cubicBezTo>
                  <a:pt x="465" y="56"/>
                  <a:pt x="463" y="55"/>
                  <a:pt x="463" y="55"/>
                </a:cubicBezTo>
                <a:cubicBezTo>
                  <a:pt x="464" y="54"/>
                  <a:pt x="464" y="53"/>
                  <a:pt x="465" y="52"/>
                </a:cubicBezTo>
                <a:cubicBezTo>
                  <a:pt x="465" y="52"/>
                  <a:pt x="466" y="51"/>
                  <a:pt x="467" y="50"/>
                </a:cubicBezTo>
                <a:cubicBezTo>
                  <a:pt x="467" y="50"/>
                  <a:pt x="468" y="48"/>
                  <a:pt x="468" y="48"/>
                </a:cubicBezTo>
                <a:cubicBezTo>
                  <a:pt x="468" y="48"/>
                  <a:pt x="466" y="47"/>
                  <a:pt x="466" y="46"/>
                </a:cubicBezTo>
                <a:cubicBezTo>
                  <a:pt x="465" y="46"/>
                  <a:pt x="464" y="45"/>
                  <a:pt x="464" y="45"/>
                </a:cubicBezTo>
                <a:cubicBezTo>
                  <a:pt x="464" y="45"/>
                  <a:pt x="462" y="46"/>
                  <a:pt x="462" y="47"/>
                </a:cubicBezTo>
                <a:cubicBezTo>
                  <a:pt x="462" y="47"/>
                  <a:pt x="464" y="48"/>
                  <a:pt x="464" y="49"/>
                </a:cubicBezTo>
                <a:cubicBezTo>
                  <a:pt x="464" y="49"/>
                  <a:pt x="463" y="51"/>
                  <a:pt x="463" y="51"/>
                </a:cubicBezTo>
                <a:cubicBezTo>
                  <a:pt x="462" y="51"/>
                  <a:pt x="460" y="49"/>
                  <a:pt x="460" y="49"/>
                </a:cubicBezTo>
                <a:cubicBezTo>
                  <a:pt x="460" y="49"/>
                  <a:pt x="459" y="51"/>
                  <a:pt x="459" y="51"/>
                </a:cubicBezTo>
                <a:cubicBezTo>
                  <a:pt x="459" y="52"/>
                  <a:pt x="461" y="52"/>
                  <a:pt x="461" y="53"/>
                </a:cubicBezTo>
                <a:cubicBezTo>
                  <a:pt x="461" y="54"/>
                  <a:pt x="459" y="54"/>
                  <a:pt x="459" y="55"/>
                </a:cubicBezTo>
                <a:cubicBezTo>
                  <a:pt x="458" y="57"/>
                  <a:pt x="457" y="58"/>
                  <a:pt x="456" y="60"/>
                </a:cubicBezTo>
                <a:cubicBezTo>
                  <a:pt x="455" y="60"/>
                  <a:pt x="454" y="62"/>
                  <a:pt x="454" y="62"/>
                </a:cubicBezTo>
                <a:cubicBezTo>
                  <a:pt x="454" y="62"/>
                  <a:pt x="452" y="60"/>
                  <a:pt x="452" y="60"/>
                </a:cubicBezTo>
                <a:cubicBezTo>
                  <a:pt x="452" y="60"/>
                  <a:pt x="453" y="58"/>
                  <a:pt x="454" y="58"/>
                </a:cubicBezTo>
                <a:cubicBezTo>
                  <a:pt x="454" y="57"/>
                  <a:pt x="455" y="56"/>
                  <a:pt x="455" y="56"/>
                </a:cubicBezTo>
                <a:cubicBezTo>
                  <a:pt x="456" y="55"/>
                  <a:pt x="456" y="54"/>
                  <a:pt x="457" y="53"/>
                </a:cubicBezTo>
                <a:cubicBezTo>
                  <a:pt x="456" y="53"/>
                  <a:pt x="455" y="52"/>
                  <a:pt x="455" y="52"/>
                </a:cubicBezTo>
                <a:cubicBezTo>
                  <a:pt x="454" y="52"/>
                  <a:pt x="453" y="50"/>
                  <a:pt x="452" y="50"/>
                </a:cubicBezTo>
                <a:cubicBezTo>
                  <a:pt x="452" y="50"/>
                  <a:pt x="454" y="48"/>
                  <a:pt x="454" y="48"/>
                </a:cubicBezTo>
                <a:cubicBezTo>
                  <a:pt x="455" y="47"/>
                  <a:pt x="455" y="46"/>
                  <a:pt x="456" y="46"/>
                </a:cubicBezTo>
                <a:cubicBezTo>
                  <a:pt x="456" y="45"/>
                  <a:pt x="457" y="44"/>
                  <a:pt x="458" y="43"/>
                </a:cubicBezTo>
                <a:cubicBezTo>
                  <a:pt x="458" y="43"/>
                  <a:pt x="455" y="42"/>
                  <a:pt x="455" y="42"/>
                </a:cubicBezTo>
                <a:cubicBezTo>
                  <a:pt x="455" y="41"/>
                  <a:pt x="457" y="40"/>
                  <a:pt x="457" y="39"/>
                </a:cubicBezTo>
                <a:cubicBezTo>
                  <a:pt x="457" y="39"/>
                  <a:pt x="455" y="38"/>
                  <a:pt x="455" y="38"/>
                </a:cubicBezTo>
                <a:cubicBezTo>
                  <a:pt x="455" y="38"/>
                  <a:pt x="453" y="39"/>
                  <a:pt x="453" y="40"/>
                </a:cubicBezTo>
                <a:cubicBezTo>
                  <a:pt x="453" y="41"/>
                  <a:pt x="455" y="41"/>
                  <a:pt x="455" y="42"/>
                </a:cubicBezTo>
                <a:cubicBezTo>
                  <a:pt x="455" y="42"/>
                  <a:pt x="454" y="43"/>
                  <a:pt x="454" y="44"/>
                </a:cubicBezTo>
                <a:cubicBezTo>
                  <a:pt x="453" y="45"/>
                  <a:pt x="453" y="45"/>
                  <a:pt x="452" y="46"/>
                </a:cubicBezTo>
                <a:cubicBezTo>
                  <a:pt x="452" y="46"/>
                  <a:pt x="451" y="48"/>
                  <a:pt x="450" y="48"/>
                </a:cubicBezTo>
                <a:cubicBezTo>
                  <a:pt x="450" y="48"/>
                  <a:pt x="448" y="47"/>
                  <a:pt x="448" y="47"/>
                </a:cubicBezTo>
                <a:cubicBezTo>
                  <a:pt x="448" y="47"/>
                  <a:pt x="446" y="49"/>
                  <a:pt x="446" y="49"/>
                </a:cubicBezTo>
                <a:cubicBezTo>
                  <a:pt x="446" y="49"/>
                  <a:pt x="449" y="50"/>
                  <a:pt x="449" y="51"/>
                </a:cubicBezTo>
                <a:cubicBezTo>
                  <a:pt x="448" y="51"/>
                  <a:pt x="447" y="52"/>
                  <a:pt x="447" y="53"/>
                </a:cubicBezTo>
                <a:cubicBezTo>
                  <a:pt x="447" y="53"/>
                  <a:pt x="445" y="55"/>
                  <a:pt x="445" y="55"/>
                </a:cubicBezTo>
                <a:cubicBezTo>
                  <a:pt x="445" y="55"/>
                  <a:pt x="443" y="53"/>
                  <a:pt x="443" y="53"/>
                </a:cubicBezTo>
                <a:cubicBezTo>
                  <a:pt x="443" y="54"/>
                  <a:pt x="441" y="55"/>
                  <a:pt x="441" y="56"/>
                </a:cubicBezTo>
                <a:cubicBezTo>
                  <a:pt x="441" y="56"/>
                  <a:pt x="443" y="57"/>
                  <a:pt x="443" y="57"/>
                </a:cubicBezTo>
                <a:cubicBezTo>
                  <a:pt x="444" y="58"/>
                  <a:pt x="442" y="59"/>
                  <a:pt x="442" y="60"/>
                </a:cubicBezTo>
                <a:cubicBezTo>
                  <a:pt x="442" y="60"/>
                  <a:pt x="444" y="61"/>
                  <a:pt x="444" y="61"/>
                </a:cubicBezTo>
                <a:cubicBezTo>
                  <a:pt x="444" y="62"/>
                  <a:pt x="443" y="63"/>
                  <a:pt x="442" y="63"/>
                </a:cubicBezTo>
                <a:cubicBezTo>
                  <a:pt x="442" y="64"/>
                  <a:pt x="441" y="62"/>
                  <a:pt x="440" y="62"/>
                </a:cubicBezTo>
                <a:cubicBezTo>
                  <a:pt x="439" y="62"/>
                  <a:pt x="439" y="64"/>
                  <a:pt x="438" y="64"/>
                </a:cubicBezTo>
                <a:cubicBezTo>
                  <a:pt x="438" y="64"/>
                  <a:pt x="437" y="62"/>
                  <a:pt x="436" y="62"/>
                </a:cubicBezTo>
                <a:cubicBezTo>
                  <a:pt x="436" y="62"/>
                  <a:pt x="435" y="64"/>
                  <a:pt x="434" y="65"/>
                </a:cubicBezTo>
                <a:cubicBezTo>
                  <a:pt x="434" y="65"/>
                  <a:pt x="432" y="63"/>
                  <a:pt x="432" y="63"/>
                </a:cubicBezTo>
                <a:cubicBezTo>
                  <a:pt x="432" y="63"/>
                  <a:pt x="434" y="61"/>
                  <a:pt x="434" y="61"/>
                </a:cubicBezTo>
                <a:cubicBezTo>
                  <a:pt x="434" y="60"/>
                  <a:pt x="432" y="59"/>
                  <a:pt x="432" y="59"/>
                </a:cubicBezTo>
                <a:cubicBezTo>
                  <a:pt x="432" y="59"/>
                  <a:pt x="430" y="61"/>
                  <a:pt x="430" y="61"/>
                </a:cubicBezTo>
                <a:cubicBezTo>
                  <a:pt x="430" y="62"/>
                  <a:pt x="432" y="62"/>
                  <a:pt x="432" y="63"/>
                </a:cubicBezTo>
                <a:cubicBezTo>
                  <a:pt x="432" y="63"/>
                  <a:pt x="430" y="64"/>
                  <a:pt x="430" y="65"/>
                </a:cubicBezTo>
                <a:cubicBezTo>
                  <a:pt x="430" y="65"/>
                  <a:pt x="433" y="67"/>
                  <a:pt x="433" y="67"/>
                </a:cubicBezTo>
                <a:cubicBezTo>
                  <a:pt x="432" y="67"/>
                  <a:pt x="432" y="69"/>
                  <a:pt x="431" y="69"/>
                </a:cubicBezTo>
                <a:cubicBezTo>
                  <a:pt x="430" y="69"/>
                  <a:pt x="429" y="67"/>
                  <a:pt x="429" y="67"/>
                </a:cubicBezTo>
                <a:cubicBezTo>
                  <a:pt x="429" y="67"/>
                  <a:pt x="427" y="66"/>
                  <a:pt x="427" y="66"/>
                </a:cubicBezTo>
                <a:cubicBezTo>
                  <a:pt x="426" y="65"/>
                  <a:pt x="428" y="64"/>
                  <a:pt x="428" y="63"/>
                </a:cubicBezTo>
                <a:cubicBezTo>
                  <a:pt x="428" y="63"/>
                  <a:pt x="426" y="62"/>
                  <a:pt x="426" y="62"/>
                </a:cubicBezTo>
                <a:cubicBezTo>
                  <a:pt x="426" y="61"/>
                  <a:pt x="428" y="60"/>
                  <a:pt x="428" y="59"/>
                </a:cubicBezTo>
                <a:cubicBezTo>
                  <a:pt x="428" y="59"/>
                  <a:pt x="426" y="58"/>
                  <a:pt x="425" y="58"/>
                </a:cubicBezTo>
                <a:cubicBezTo>
                  <a:pt x="425" y="58"/>
                  <a:pt x="423" y="56"/>
                  <a:pt x="423" y="56"/>
                </a:cubicBezTo>
                <a:cubicBezTo>
                  <a:pt x="423" y="56"/>
                  <a:pt x="425" y="54"/>
                  <a:pt x="425" y="54"/>
                </a:cubicBezTo>
                <a:cubicBezTo>
                  <a:pt x="425" y="53"/>
                  <a:pt x="423" y="52"/>
                  <a:pt x="423" y="52"/>
                </a:cubicBezTo>
                <a:cubicBezTo>
                  <a:pt x="422" y="52"/>
                  <a:pt x="421" y="51"/>
                  <a:pt x="420" y="50"/>
                </a:cubicBezTo>
                <a:cubicBezTo>
                  <a:pt x="420" y="50"/>
                  <a:pt x="418" y="49"/>
                  <a:pt x="418" y="49"/>
                </a:cubicBezTo>
                <a:cubicBezTo>
                  <a:pt x="418" y="48"/>
                  <a:pt x="420" y="47"/>
                  <a:pt x="420" y="46"/>
                </a:cubicBezTo>
                <a:cubicBezTo>
                  <a:pt x="420" y="46"/>
                  <a:pt x="418" y="45"/>
                  <a:pt x="418" y="45"/>
                </a:cubicBezTo>
                <a:cubicBezTo>
                  <a:pt x="417" y="45"/>
                  <a:pt x="416" y="47"/>
                  <a:pt x="416" y="47"/>
                </a:cubicBezTo>
                <a:cubicBezTo>
                  <a:pt x="416" y="47"/>
                  <a:pt x="418" y="48"/>
                  <a:pt x="418" y="49"/>
                </a:cubicBezTo>
                <a:cubicBezTo>
                  <a:pt x="418" y="49"/>
                  <a:pt x="417" y="50"/>
                  <a:pt x="417" y="51"/>
                </a:cubicBezTo>
                <a:cubicBezTo>
                  <a:pt x="416" y="51"/>
                  <a:pt x="415" y="52"/>
                  <a:pt x="415" y="53"/>
                </a:cubicBezTo>
                <a:cubicBezTo>
                  <a:pt x="415" y="54"/>
                  <a:pt x="413" y="55"/>
                  <a:pt x="413" y="55"/>
                </a:cubicBezTo>
                <a:cubicBezTo>
                  <a:pt x="413" y="56"/>
                  <a:pt x="415" y="57"/>
                  <a:pt x="415" y="57"/>
                </a:cubicBezTo>
                <a:cubicBezTo>
                  <a:pt x="415" y="58"/>
                  <a:pt x="414" y="59"/>
                  <a:pt x="414" y="59"/>
                </a:cubicBezTo>
                <a:cubicBezTo>
                  <a:pt x="413" y="60"/>
                  <a:pt x="413" y="61"/>
                  <a:pt x="412" y="62"/>
                </a:cubicBezTo>
                <a:cubicBezTo>
                  <a:pt x="411" y="63"/>
                  <a:pt x="410" y="65"/>
                  <a:pt x="409" y="66"/>
                </a:cubicBezTo>
                <a:cubicBezTo>
                  <a:pt x="407" y="65"/>
                  <a:pt x="406" y="64"/>
                  <a:pt x="404" y="63"/>
                </a:cubicBezTo>
                <a:cubicBezTo>
                  <a:pt x="404" y="62"/>
                  <a:pt x="402" y="62"/>
                  <a:pt x="402" y="61"/>
                </a:cubicBezTo>
                <a:cubicBezTo>
                  <a:pt x="402" y="60"/>
                  <a:pt x="404" y="59"/>
                  <a:pt x="404" y="59"/>
                </a:cubicBezTo>
                <a:cubicBezTo>
                  <a:pt x="403" y="58"/>
                  <a:pt x="401" y="58"/>
                  <a:pt x="401" y="57"/>
                </a:cubicBezTo>
                <a:cubicBezTo>
                  <a:pt x="401" y="57"/>
                  <a:pt x="403" y="55"/>
                  <a:pt x="403" y="55"/>
                </a:cubicBezTo>
                <a:cubicBezTo>
                  <a:pt x="403" y="54"/>
                  <a:pt x="401" y="53"/>
                  <a:pt x="401" y="53"/>
                </a:cubicBezTo>
                <a:cubicBezTo>
                  <a:pt x="400" y="53"/>
                  <a:pt x="399" y="55"/>
                  <a:pt x="399" y="55"/>
                </a:cubicBezTo>
                <a:cubicBezTo>
                  <a:pt x="399" y="55"/>
                  <a:pt x="398" y="58"/>
                  <a:pt x="397" y="57"/>
                </a:cubicBezTo>
                <a:cubicBezTo>
                  <a:pt x="397" y="57"/>
                  <a:pt x="395" y="56"/>
                  <a:pt x="395" y="56"/>
                </a:cubicBezTo>
                <a:cubicBezTo>
                  <a:pt x="395" y="55"/>
                  <a:pt x="397" y="54"/>
                  <a:pt x="397" y="54"/>
                </a:cubicBezTo>
                <a:cubicBezTo>
                  <a:pt x="397" y="53"/>
                  <a:pt x="395" y="53"/>
                  <a:pt x="395" y="52"/>
                </a:cubicBezTo>
                <a:cubicBezTo>
                  <a:pt x="393" y="53"/>
                  <a:pt x="392" y="55"/>
                  <a:pt x="391" y="56"/>
                </a:cubicBezTo>
                <a:cubicBezTo>
                  <a:pt x="391" y="57"/>
                  <a:pt x="390" y="58"/>
                  <a:pt x="390" y="59"/>
                </a:cubicBezTo>
                <a:cubicBezTo>
                  <a:pt x="389" y="59"/>
                  <a:pt x="392" y="60"/>
                  <a:pt x="392" y="60"/>
                </a:cubicBezTo>
                <a:cubicBezTo>
                  <a:pt x="392" y="61"/>
                  <a:pt x="390" y="62"/>
                  <a:pt x="390" y="62"/>
                </a:cubicBezTo>
                <a:cubicBezTo>
                  <a:pt x="390" y="63"/>
                  <a:pt x="389" y="65"/>
                  <a:pt x="388" y="65"/>
                </a:cubicBezTo>
                <a:cubicBezTo>
                  <a:pt x="388" y="65"/>
                  <a:pt x="386" y="63"/>
                  <a:pt x="386" y="63"/>
                </a:cubicBezTo>
                <a:cubicBezTo>
                  <a:pt x="386" y="62"/>
                  <a:pt x="388" y="61"/>
                  <a:pt x="388" y="61"/>
                </a:cubicBezTo>
                <a:cubicBezTo>
                  <a:pt x="387" y="60"/>
                  <a:pt x="386" y="60"/>
                  <a:pt x="386" y="59"/>
                </a:cubicBezTo>
                <a:cubicBezTo>
                  <a:pt x="385" y="59"/>
                  <a:pt x="383" y="58"/>
                  <a:pt x="383" y="57"/>
                </a:cubicBezTo>
                <a:cubicBezTo>
                  <a:pt x="383" y="57"/>
                  <a:pt x="385" y="55"/>
                  <a:pt x="385" y="55"/>
                </a:cubicBezTo>
                <a:cubicBezTo>
                  <a:pt x="385" y="55"/>
                  <a:pt x="383" y="54"/>
                  <a:pt x="383" y="53"/>
                </a:cubicBezTo>
                <a:cubicBezTo>
                  <a:pt x="382" y="53"/>
                  <a:pt x="381" y="52"/>
                  <a:pt x="381" y="52"/>
                </a:cubicBezTo>
                <a:cubicBezTo>
                  <a:pt x="381" y="51"/>
                  <a:pt x="382" y="50"/>
                  <a:pt x="382" y="49"/>
                </a:cubicBezTo>
                <a:cubicBezTo>
                  <a:pt x="383" y="49"/>
                  <a:pt x="384" y="48"/>
                  <a:pt x="384" y="47"/>
                </a:cubicBezTo>
                <a:cubicBezTo>
                  <a:pt x="384" y="47"/>
                  <a:pt x="382" y="46"/>
                  <a:pt x="382" y="46"/>
                </a:cubicBezTo>
                <a:cubicBezTo>
                  <a:pt x="382" y="45"/>
                  <a:pt x="383" y="44"/>
                  <a:pt x="383" y="43"/>
                </a:cubicBezTo>
                <a:cubicBezTo>
                  <a:pt x="384" y="43"/>
                  <a:pt x="381" y="42"/>
                  <a:pt x="381" y="42"/>
                </a:cubicBezTo>
                <a:cubicBezTo>
                  <a:pt x="381" y="42"/>
                  <a:pt x="379" y="43"/>
                  <a:pt x="380" y="44"/>
                </a:cubicBezTo>
                <a:cubicBezTo>
                  <a:pt x="380" y="44"/>
                  <a:pt x="382" y="45"/>
                  <a:pt x="382" y="46"/>
                </a:cubicBezTo>
                <a:cubicBezTo>
                  <a:pt x="382" y="46"/>
                  <a:pt x="380" y="47"/>
                  <a:pt x="380" y="48"/>
                </a:cubicBezTo>
                <a:cubicBezTo>
                  <a:pt x="380" y="49"/>
                  <a:pt x="379" y="49"/>
                  <a:pt x="378" y="50"/>
                </a:cubicBezTo>
                <a:cubicBezTo>
                  <a:pt x="378" y="51"/>
                  <a:pt x="377" y="52"/>
                  <a:pt x="377" y="52"/>
                </a:cubicBezTo>
                <a:cubicBezTo>
                  <a:pt x="376" y="54"/>
                  <a:pt x="374" y="55"/>
                  <a:pt x="373" y="57"/>
                </a:cubicBezTo>
                <a:cubicBezTo>
                  <a:pt x="372" y="58"/>
                  <a:pt x="371" y="60"/>
                  <a:pt x="370" y="61"/>
                </a:cubicBezTo>
                <a:cubicBezTo>
                  <a:pt x="369" y="62"/>
                  <a:pt x="369" y="63"/>
                  <a:pt x="368" y="63"/>
                </a:cubicBezTo>
                <a:cubicBezTo>
                  <a:pt x="368" y="64"/>
                  <a:pt x="367" y="65"/>
                  <a:pt x="366" y="66"/>
                </a:cubicBezTo>
                <a:cubicBezTo>
                  <a:pt x="366" y="66"/>
                  <a:pt x="364" y="64"/>
                  <a:pt x="364" y="64"/>
                </a:cubicBezTo>
                <a:cubicBezTo>
                  <a:pt x="364" y="64"/>
                  <a:pt x="362" y="62"/>
                  <a:pt x="362" y="62"/>
                </a:cubicBezTo>
                <a:cubicBezTo>
                  <a:pt x="361" y="62"/>
                  <a:pt x="361" y="64"/>
                  <a:pt x="360" y="64"/>
                </a:cubicBezTo>
                <a:cubicBezTo>
                  <a:pt x="360" y="64"/>
                  <a:pt x="359" y="63"/>
                  <a:pt x="358" y="63"/>
                </a:cubicBezTo>
                <a:cubicBezTo>
                  <a:pt x="358" y="63"/>
                  <a:pt x="356" y="65"/>
                  <a:pt x="356" y="65"/>
                </a:cubicBezTo>
                <a:cubicBezTo>
                  <a:pt x="356" y="65"/>
                  <a:pt x="354" y="64"/>
                  <a:pt x="354" y="63"/>
                </a:cubicBezTo>
                <a:cubicBezTo>
                  <a:pt x="354" y="63"/>
                  <a:pt x="356" y="62"/>
                  <a:pt x="356" y="61"/>
                </a:cubicBezTo>
                <a:cubicBezTo>
                  <a:pt x="356" y="60"/>
                  <a:pt x="357" y="59"/>
                  <a:pt x="357" y="59"/>
                </a:cubicBezTo>
                <a:cubicBezTo>
                  <a:pt x="358" y="58"/>
                  <a:pt x="359" y="57"/>
                  <a:pt x="359" y="57"/>
                </a:cubicBezTo>
                <a:cubicBezTo>
                  <a:pt x="360" y="56"/>
                  <a:pt x="360" y="55"/>
                  <a:pt x="361" y="54"/>
                </a:cubicBezTo>
                <a:cubicBezTo>
                  <a:pt x="361" y="54"/>
                  <a:pt x="362" y="52"/>
                  <a:pt x="363" y="52"/>
                </a:cubicBezTo>
                <a:cubicBezTo>
                  <a:pt x="363" y="52"/>
                  <a:pt x="365" y="54"/>
                  <a:pt x="365" y="54"/>
                </a:cubicBezTo>
                <a:cubicBezTo>
                  <a:pt x="365" y="53"/>
                  <a:pt x="367" y="52"/>
                  <a:pt x="367" y="52"/>
                </a:cubicBezTo>
                <a:cubicBezTo>
                  <a:pt x="366" y="51"/>
                  <a:pt x="365" y="51"/>
                  <a:pt x="364" y="50"/>
                </a:cubicBezTo>
                <a:cubicBezTo>
                  <a:pt x="364" y="49"/>
                  <a:pt x="362" y="49"/>
                  <a:pt x="362" y="48"/>
                </a:cubicBezTo>
                <a:cubicBezTo>
                  <a:pt x="362" y="48"/>
                  <a:pt x="364" y="47"/>
                  <a:pt x="364" y="46"/>
                </a:cubicBezTo>
                <a:cubicBezTo>
                  <a:pt x="363" y="46"/>
                  <a:pt x="362" y="44"/>
                  <a:pt x="362" y="44"/>
                </a:cubicBezTo>
                <a:cubicBezTo>
                  <a:pt x="361" y="44"/>
                  <a:pt x="360" y="46"/>
                  <a:pt x="360" y="46"/>
                </a:cubicBezTo>
                <a:cubicBezTo>
                  <a:pt x="360" y="47"/>
                  <a:pt x="358" y="48"/>
                  <a:pt x="358" y="49"/>
                </a:cubicBezTo>
                <a:cubicBezTo>
                  <a:pt x="358" y="49"/>
                  <a:pt x="360" y="50"/>
                  <a:pt x="360" y="50"/>
                </a:cubicBezTo>
                <a:cubicBezTo>
                  <a:pt x="360" y="51"/>
                  <a:pt x="359" y="53"/>
                  <a:pt x="359" y="53"/>
                </a:cubicBezTo>
                <a:cubicBezTo>
                  <a:pt x="358" y="53"/>
                  <a:pt x="357" y="51"/>
                  <a:pt x="356" y="51"/>
                </a:cubicBezTo>
                <a:cubicBezTo>
                  <a:pt x="356" y="51"/>
                  <a:pt x="355" y="53"/>
                  <a:pt x="355" y="53"/>
                </a:cubicBezTo>
                <a:cubicBezTo>
                  <a:pt x="354" y="54"/>
                  <a:pt x="354" y="55"/>
                  <a:pt x="353" y="55"/>
                </a:cubicBezTo>
                <a:cubicBezTo>
                  <a:pt x="353" y="56"/>
                  <a:pt x="352" y="58"/>
                  <a:pt x="351" y="58"/>
                </a:cubicBezTo>
                <a:cubicBezTo>
                  <a:pt x="351" y="58"/>
                  <a:pt x="349" y="56"/>
                  <a:pt x="349" y="56"/>
                </a:cubicBezTo>
                <a:cubicBezTo>
                  <a:pt x="348" y="56"/>
                  <a:pt x="348" y="58"/>
                  <a:pt x="347" y="58"/>
                </a:cubicBezTo>
                <a:cubicBezTo>
                  <a:pt x="347" y="59"/>
                  <a:pt x="346" y="60"/>
                  <a:pt x="346" y="60"/>
                </a:cubicBezTo>
                <a:cubicBezTo>
                  <a:pt x="346" y="60"/>
                  <a:pt x="343" y="59"/>
                  <a:pt x="343" y="59"/>
                </a:cubicBezTo>
                <a:cubicBezTo>
                  <a:pt x="343" y="58"/>
                  <a:pt x="345" y="57"/>
                  <a:pt x="345" y="56"/>
                </a:cubicBezTo>
                <a:cubicBezTo>
                  <a:pt x="345" y="56"/>
                  <a:pt x="343" y="55"/>
                  <a:pt x="343" y="55"/>
                </a:cubicBezTo>
                <a:cubicBezTo>
                  <a:pt x="342" y="55"/>
                  <a:pt x="342" y="57"/>
                  <a:pt x="341" y="57"/>
                </a:cubicBezTo>
                <a:cubicBezTo>
                  <a:pt x="341" y="57"/>
                  <a:pt x="340" y="55"/>
                  <a:pt x="339" y="55"/>
                </a:cubicBezTo>
                <a:cubicBezTo>
                  <a:pt x="338" y="55"/>
                  <a:pt x="338" y="57"/>
                  <a:pt x="337" y="58"/>
                </a:cubicBezTo>
                <a:cubicBezTo>
                  <a:pt x="337" y="58"/>
                  <a:pt x="336" y="56"/>
                  <a:pt x="335" y="56"/>
                </a:cubicBezTo>
                <a:cubicBezTo>
                  <a:pt x="334" y="56"/>
                  <a:pt x="334" y="58"/>
                  <a:pt x="333" y="58"/>
                </a:cubicBezTo>
                <a:cubicBezTo>
                  <a:pt x="332" y="57"/>
                  <a:pt x="330" y="56"/>
                  <a:pt x="329" y="55"/>
                </a:cubicBezTo>
                <a:cubicBezTo>
                  <a:pt x="330" y="53"/>
                  <a:pt x="331" y="52"/>
                  <a:pt x="332" y="50"/>
                </a:cubicBezTo>
                <a:cubicBezTo>
                  <a:pt x="333" y="49"/>
                  <a:pt x="333" y="49"/>
                  <a:pt x="334" y="48"/>
                </a:cubicBezTo>
                <a:cubicBezTo>
                  <a:pt x="334" y="48"/>
                  <a:pt x="336" y="46"/>
                  <a:pt x="336" y="46"/>
                </a:cubicBezTo>
                <a:cubicBezTo>
                  <a:pt x="336" y="46"/>
                  <a:pt x="334" y="44"/>
                  <a:pt x="333" y="44"/>
                </a:cubicBezTo>
                <a:cubicBezTo>
                  <a:pt x="333" y="44"/>
                  <a:pt x="332" y="46"/>
                  <a:pt x="332" y="46"/>
                </a:cubicBezTo>
                <a:cubicBezTo>
                  <a:pt x="331" y="47"/>
                  <a:pt x="331" y="48"/>
                  <a:pt x="330" y="48"/>
                </a:cubicBezTo>
                <a:cubicBezTo>
                  <a:pt x="329" y="49"/>
                  <a:pt x="329" y="50"/>
                  <a:pt x="328" y="51"/>
                </a:cubicBezTo>
                <a:cubicBezTo>
                  <a:pt x="328" y="51"/>
                  <a:pt x="327" y="52"/>
                  <a:pt x="327" y="53"/>
                </a:cubicBezTo>
                <a:cubicBezTo>
                  <a:pt x="326" y="54"/>
                  <a:pt x="325" y="55"/>
                  <a:pt x="325" y="55"/>
                </a:cubicBezTo>
                <a:cubicBezTo>
                  <a:pt x="325" y="56"/>
                  <a:pt x="327" y="57"/>
                  <a:pt x="327" y="57"/>
                </a:cubicBezTo>
                <a:cubicBezTo>
                  <a:pt x="328" y="57"/>
                  <a:pt x="329" y="58"/>
                  <a:pt x="329" y="59"/>
                </a:cubicBezTo>
                <a:cubicBezTo>
                  <a:pt x="330" y="59"/>
                  <a:pt x="328" y="60"/>
                  <a:pt x="328" y="61"/>
                </a:cubicBezTo>
                <a:cubicBezTo>
                  <a:pt x="327" y="60"/>
                  <a:pt x="326" y="60"/>
                  <a:pt x="325" y="59"/>
                </a:cubicBezTo>
                <a:cubicBezTo>
                  <a:pt x="325" y="59"/>
                  <a:pt x="324" y="57"/>
                  <a:pt x="323" y="57"/>
                </a:cubicBezTo>
                <a:cubicBezTo>
                  <a:pt x="323" y="57"/>
                  <a:pt x="322" y="59"/>
                  <a:pt x="322" y="60"/>
                </a:cubicBezTo>
                <a:cubicBezTo>
                  <a:pt x="321" y="60"/>
                  <a:pt x="320" y="61"/>
                  <a:pt x="320" y="62"/>
                </a:cubicBezTo>
                <a:cubicBezTo>
                  <a:pt x="320" y="61"/>
                  <a:pt x="318" y="61"/>
                  <a:pt x="318" y="60"/>
                </a:cubicBezTo>
                <a:cubicBezTo>
                  <a:pt x="318" y="60"/>
                  <a:pt x="319" y="58"/>
                  <a:pt x="319" y="58"/>
                </a:cubicBezTo>
                <a:cubicBezTo>
                  <a:pt x="320" y="57"/>
                  <a:pt x="320" y="56"/>
                  <a:pt x="321" y="56"/>
                </a:cubicBezTo>
                <a:cubicBezTo>
                  <a:pt x="322" y="55"/>
                  <a:pt x="322" y="54"/>
                  <a:pt x="323" y="53"/>
                </a:cubicBezTo>
                <a:cubicBezTo>
                  <a:pt x="323" y="53"/>
                  <a:pt x="324" y="52"/>
                  <a:pt x="324" y="51"/>
                </a:cubicBezTo>
                <a:cubicBezTo>
                  <a:pt x="324" y="51"/>
                  <a:pt x="323" y="49"/>
                  <a:pt x="322" y="50"/>
                </a:cubicBezTo>
                <a:cubicBezTo>
                  <a:pt x="322" y="50"/>
                  <a:pt x="321" y="52"/>
                  <a:pt x="320" y="52"/>
                </a:cubicBezTo>
                <a:cubicBezTo>
                  <a:pt x="320" y="52"/>
                  <a:pt x="319" y="50"/>
                  <a:pt x="318" y="50"/>
                </a:cubicBezTo>
                <a:cubicBezTo>
                  <a:pt x="318" y="50"/>
                  <a:pt x="317" y="52"/>
                  <a:pt x="317" y="52"/>
                </a:cubicBezTo>
                <a:cubicBezTo>
                  <a:pt x="316" y="53"/>
                  <a:pt x="315" y="54"/>
                  <a:pt x="315" y="55"/>
                </a:cubicBezTo>
                <a:cubicBezTo>
                  <a:pt x="315" y="55"/>
                  <a:pt x="314" y="57"/>
                  <a:pt x="313" y="57"/>
                </a:cubicBezTo>
                <a:cubicBezTo>
                  <a:pt x="313" y="57"/>
                  <a:pt x="311" y="55"/>
                  <a:pt x="311" y="55"/>
                </a:cubicBezTo>
                <a:cubicBezTo>
                  <a:pt x="310" y="55"/>
                  <a:pt x="310" y="57"/>
                  <a:pt x="309" y="57"/>
                </a:cubicBezTo>
                <a:cubicBezTo>
                  <a:pt x="309" y="57"/>
                  <a:pt x="308" y="56"/>
                  <a:pt x="307" y="56"/>
                </a:cubicBezTo>
                <a:cubicBezTo>
                  <a:pt x="306" y="56"/>
                  <a:pt x="306" y="58"/>
                  <a:pt x="305" y="58"/>
                </a:cubicBezTo>
                <a:cubicBezTo>
                  <a:pt x="305" y="58"/>
                  <a:pt x="304" y="56"/>
                  <a:pt x="303" y="56"/>
                </a:cubicBezTo>
                <a:cubicBezTo>
                  <a:pt x="302" y="56"/>
                  <a:pt x="302" y="58"/>
                  <a:pt x="301" y="58"/>
                </a:cubicBezTo>
                <a:cubicBezTo>
                  <a:pt x="301" y="58"/>
                  <a:pt x="300" y="57"/>
                  <a:pt x="299" y="57"/>
                </a:cubicBezTo>
                <a:cubicBezTo>
                  <a:pt x="299" y="57"/>
                  <a:pt x="298" y="59"/>
                  <a:pt x="297" y="59"/>
                </a:cubicBezTo>
                <a:cubicBezTo>
                  <a:pt x="297" y="59"/>
                  <a:pt x="295" y="57"/>
                  <a:pt x="295" y="57"/>
                </a:cubicBezTo>
                <a:cubicBezTo>
                  <a:pt x="295" y="57"/>
                  <a:pt x="294" y="59"/>
                  <a:pt x="293" y="59"/>
                </a:cubicBezTo>
                <a:cubicBezTo>
                  <a:pt x="293" y="60"/>
                  <a:pt x="292" y="61"/>
                  <a:pt x="292" y="62"/>
                </a:cubicBezTo>
                <a:cubicBezTo>
                  <a:pt x="291" y="61"/>
                  <a:pt x="290" y="61"/>
                  <a:pt x="290" y="60"/>
                </a:cubicBezTo>
                <a:cubicBezTo>
                  <a:pt x="289" y="60"/>
                  <a:pt x="287" y="59"/>
                  <a:pt x="287" y="58"/>
                </a:cubicBezTo>
                <a:cubicBezTo>
                  <a:pt x="287" y="58"/>
                  <a:pt x="289" y="56"/>
                  <a:pt x="289" y="56"/>
                </a:cubicBezTo>
                <a:cubicBezTo>
                  <a:pt x="290" y="55"/>
                  <a:pt x="290" y="55"/>
                  <a:pt x="291" y="54"/>
                </a:cubicBezTo>
                <a:cubicBezTo>
                  <a:pt x="291" y="54"/>
                  <a:pt x="292" y="55"/>
                  <a:pt x="293" y="55"/>
                </a:cubicBezTo>
                <a:cubicBezTo>
                  <a:pt x="293" y="56"/>
                  <a:pt x="295" y="57"/>
                  <a:pt x="295" y="57"/>
                </a:cubicBezTo>
                <a:cubicBezTo>
                  <a:pt x="296" y="57"/>
                  <a:pt x="296" y="55"/>
                  <a:pt x="297" y="55"/>
                </a:cubicBezTo>
                <a:cubicBezTo>
                  <a:pt x="298" y="55"/>
                  <a:pt x="298" y="57"/>
                  <a:pt x="299" y="57"/>
                </a:cubicBezTo>
                <a:cubicBezTo>
                  <a:pt x="300" y="57"/>
                  <a:pt x="300" y="54"/>
                  <a:pt x="301" y="54"/>
                </a:cubicBezTo>
                <a:cubicBezTo>
                  <a:pt x="301" y="54"/>
                  <a:pt x="303" y="56"/>
                  <a:pt x="303" y="56"/>
                </a:cubicBezTo>
                <a:cubicBezTo>
                  <a:pt x="304" y="56"/>
                  <a:pt x="304" y="54"/>
                  <a:pt x="305" y="54"/>
                </a:cubicBezTo>
                <a:cubicBezTo>
                  <a:pt x="304" y="53"/>
                  <a:pt x="303" y="53"/>
                  <a:pt x="303" y="52"/>
                </a:cubicBezTo>
                <a:cubicBezTo>
                  <a:pt x="302" y="52"/>
                  <a:pt x="300" y="51"/>
                  <a:pt x="300" y="50"/>
                </a:cubicBezTo>
                <a:cubicBezTo>
                  <a:pt x="300" y="50"/>
                  <a:pt x="302" y="49"/>
                  <a:pt x="302" y="48"/>
                </a:cubicBezTo>
                <a:cubicBezTo>
                  <a:pt x="303" y="48"/>
                  <a:pt x="303" y="47"/>
                  <a:pt x="304" y="46"/>
                </a:cubicBezTo>
                <a:cubicBezTo>
                  <a:pt x="304" y="45"/>
                  <a:pt x="305" y="45"/>
                  <a:pt x="305" y="44"/>
                </a:cubicBezTo>
                <a:cubicBezTo>
                  <a:pt x="305" y="44"/>
                  <a:pt x="304" y="42"/>
                  <a:pt x="303" y="42"/>
                </a:cubicBezTo>
                <a:cubicBezTo>
                  <a:pt x="303" y="42"/>
                  <a:pt x="302" y="44"/>
                  <a:pt x="301" y="44"/>
                </a:cubicBezTo>
                <a:cubicBezTo>
                  <a:pt x="301" y="45"/>
                  <a:pt x="300" y="46"/>
                  <a:pt x="300" y="47"/>
                </a:cubicBezTo>
                <a:cubicBezTo>
                  <a:pt x="299" y="47"/>
                  <a:pt x="299" y="48"/>
                  <a:pt x="298" y="49"/>
                </a:cubicBezTo>
                <a:cubicBezTo>
                  <a:pt x="298" y="49"/>
                  <a:pt x="297" y="51"/>
                  <a:pt x="296" y="51"/>
                </a:cubicBezTo>
                <a:cubicBezTo>
                  <a:pt x="296" y="51"/>
                  <a:pt x="295" y="49"/>
                  <a:pt x="294" y="49"/>
                </a:cubicBezTo>
                <a:cubicBezTo>
                  <a:pt x="294" y="49"/>
                  <a:pt x="293" y="52"/>
                  <a:pt x="292" y="52"/>
                </a:cubicBezTo>
                <a:cubicBezTo>
                  <a:pt x="292" y="52"/>
                  <a:pt x="290" y="50"/>
                  <a:pt x="290" y="50"/>
                </a:cubicBezTo>
                <a:cubicBezTo>
                  <a:pt x="290" y="50"/>
                  <a:pt x="289" y="51"/>
                  <a:pt x="288" y="52"/>
                </a:cubicBezTo>
                <a:cubicBezTo>
                  <a:pt x="288" y="53"/>
                  <a:pt x="287" y="54"/>
                  <a:pt x="287" y="54"/>
                </a:cubicBezTo>
                <a:cubicBezTo>
                  <a:pt x="286" y="55"/>
                  <a:pt x="286" y="56"/>
                  <a:pt x="285" y="57"/>
                </a:cubicBezTo>
                <a:cubicBezTo>
                  <a:pt x="284" y="57"/>
                  <a:pt x="284" y="58"/>
                  <a:pt x="283" y="59"/>
                </a:cubicBezTo>
                <a:cubicBezTo>
                  <a:pt x="283" y="60"/>
                  <a:pt x="282" y="60"/>
                  <a:pt x="282" y="61"/>
                </a:cubicBezTo>
                <a:cubicBezTo>
                  <a:pt x="281" y="62"/>
                  <a:pt x="280" y="63"/>
                  <a:pt x="280" y="63"/>
                </a:cubicBezTo>
                <a:cubicBezTo>
                  <a:pt x="280" y="64"/>
                  <a:pt x="282" y="65"/>
                  <a:pt x="282" y="65"/>
                </a:cubicBezTo>
                <a:cubicBezTo>
                  <a:pt x="282" y="65"/>
                  <a:pt x="281" y="67"/>
                  <a:pt x="280" y="67"/>
                </a:cubicBezTo>
                <a:cubicBezTo>
                  <a:pt x="280" y="67"/>
                  <a:pt x="279" y="69"/>
                  <a:pt x="279" y="69"/>
                </a:cubicBezTo>
                <a:cubicBezTo>
                  <a:pt x="278" y="69"/>
                  <a:pt x="277" y="68"/>
                  <a:pt x="277" y="68"/>
                </a:cubicBezTo>
                <a:cubicBezTo>
                  <a:pt x="276" y="68"/>
                  <a:pt x="275" y="70"/>
                  <a:pt x="275" y="70"/>
                </a:cubicBezTo>
                <a:cubicBezTo>
                  <a:pt x="275" y="70"/>
                  <a:pt x="273" y="68"/>
                  <a:pt x="273" y="68"/>
                </a:cubicBezTo>
                <a:cubicBezTo>
                  <a:pt x="273" y="67"/>
                  <a:pt x="274" y="67"/>
                  <a:pt x="274" y="66"/>
                </a:cubicBezTo>
                <a:cubicBezTo>
                  <a:pt x="275" y="65"/>
                  <a:pt x="276" y="64"/>
                  <a:pt x="276" y="64"/>
                </a:cubicBezTo>
                <a:cubicBezTo>
                  <a:pt x="276" y="63"/>
                  <a:pt x="274" y="62"/>
                  <a:pt x="274" y="62"/>
                </a:cubicBezTo>
                <a:cubicBezTo>
                  <a:pt x="274" y="62"/>
                  <a:pt x="275" y="60"/>
                  <a:pt x="275" y="60"/>
                </a:cubicBezTo>
                <a:cubicBezTo>
                  <a:pt x="276" y="59"/>
                  <a:pt x="277" y="58"/>
                  <a:pt x="277" y="58"/>
                </a:cubicBezTo>
                <a:cubicBezTo>
                  <a:pt x="278" y="57"/>
                  <a:pt x="278" y="56"/>
                  <a:pt x="279" y="55"/>
                </a:cubicBezTo>
                <a:cubicBezTo>
                  <a:pt x="279" y="55"/>
                  <a:pt x="280" y="54"/>
                  <a:pt x="281" y="53"/>
                </a:cubicBezTo>
                <a:cubicBezTo>
                  <a:pt x="281" y="54"/>
                  <a:pt x="282" y="54"/>
                  <a:pt x="283" y="55"/>
                </a:cubicBezTo>
                <a:cubicBezTo>
                  <a:pt x="283" y="55"/>
                  <a:pt x="285" y="53"/>
                  <a:pt x="285" y="53"/>
                </a:cubicBezTo>
                <a:cubicBezTo>
                  <a:pt x="285" y="52"/>
                  <a:pt x="282" y="51"/>
                  <a:pt x="282" y="51"/>
                </a:cubicBezTo>
                <a:cubicBezTo>
                  <a:pt x="282" y="51"/>
                  <a:pt x="281" y="53"/>
                  <a:pt x="281" y="53"/>
                </a:cubicBezTo>
                <a:cubicBezTo>
                  <a:pt x="280" y="53"/>
                  <a:pt x="279" y="51"/>
                  <a:pt x="278" y="51"/>
                </a:cubicBezTo>
                <a:cubicBezTo>
                  <a:pt x="278" y="51"/>
                  <a:pt x="277" y="54"/>
                  <a:pt x="277" y="54"/>
                </a:cubicBezTo>
                <a:cubicBezTo>
                  <a:pt x="276" y="54"/>
                  <a:pt x="274" y="52"/>
                  <a:pt x="274" y="52"/>
                </a:cubicBezTo>
                <a:cubicBezTo>
                  <a:pt x="274" y="51"/>
                  <a:pt x="276" y="50"/>
                  <a:pt x="276" y="50"/>
                </a:cubicBezTo>
                <a:cubicBezTo>
                  <a:pt x="276" y="50"/>
                  <a:pt x="274" y="48"/>
                  <a:pt x="274" y="48"/>
                </a:cubicBezTo>
                <a:cubicBezTo>
                  <a:pt x="274" y="48"/>
                  <a:pt x="272" y="50"/>
                  <a:pt x="272" y="50"/>
                </a:cubicBezTo>
                <a:cubicBezTo>
                  <a:pt x="272" y="51"/>
                  <a:pt x="275" y="52"/>
                  <a:pt x="274" y="52"/>
                </a:cubicBezTo>
                <a:cubicBezTo>
                  <a:pt x="274" y="52"/>
                  <a:pt x="273" y="54"/>
                  <a:pt x="273" y="54"/>
                </a:cubicBezTo>
                <a:cubicBezTo>
                  <a:pt x="272" y="54"/>
                  <a:pt x="271" y="52"/>
                  <a:pt x="270" y="52"/>
                </a:cubicBezTo>
                <a:cubicBezTo>
                  <a:pt x="270" y="53"/>
                  <a:pt x="269" y="55"/>
                  <a:pt x="269" y="55"/>
                </a:cubicBezTo>
                <a:cubicBezTo>
                  <a:pt x="268" y="55"/>
                  <a:pt x="267" y="53"/>
                  <a:pt x="267" y="53"/>
                </a:cubicBezTo>
                <a:cubicBezTo>
                  <a:pt x="266" y="54"/>
                  <a:pt x="265" y="54"/>
                  <a:pt x="265" y="55"/>
                </a:cubicBezTo>
                <a:cubicBezTo>
                  <a:pt x="265" y="56"/>
                  <a:pt x="263" y="57"/>
                  <a:pt x="263" y="57"/>
                </a:cubicBezTo>
                <a:cubicBezTo>
                  <a:pt x="263" y="58"/>
                  <a:pt x="265" y="59"/>
                  <a:pt x="265" y="59"/>
                </a:cubicBezTo>
                <a:cubicBezTo>
                  <a:pt x="265" y="60"/>
                  <a:pt x="264" y="61"/>
                  <a:pt x="264" y="61"/>
                </a:cubicBezTo>
                <a:cubicBezTo>
                  <a:pt x="264" y="62"/>
                  <a:pt x="266" y="63"/>
                  <a:pt x="266" y="63"/>
                </a:cubicBezTo>
                <a:cubicBezTo>
                  <a:pt x="266" y="64"/>
                  <a:pt x="264" y="65"/>
                  <a:pt x="264" y="65"/>
                </a:cubicBezTo>
                <a:cubicBezTo>
                  <a:pt x="264" y="66"/>
                  <a:pt x="262" y="67"/>
                  <a:pt x="262" y="68"/>
                </a:cubicBezTo>
                <a:cubicBezTo>
                  <a:pt x="262" y="67"/>
                  <a:pt x="260" y="67"/>
                  <a:pt x="260" y="66"/>
                </a:cubicBezTo>
                <a:cubicBezTo>
                  <a:pt x="260" y="65"/>
                  <a:pt x="262" y="64"/>
                  <a:pt x="262" y="64"/>
                </a:cubicBezTo>
                <a:cubicBezTo>
                  <a:pt x="262" y="63"/>
                  <a:pt x="260" y="63"/>
                  <a:pt x="260" y="62"/>
                </a:cubicBezTo>
                <a:cubicBezTo>
                  <a:pt x="260" y="62"/>
                  <a:pt x="262" y="60"/>
                  <a:pt x="261" y="60"/>
                </a:cubicBezTo>
                <a:cubicBezTo>
                  <a:pt x="261" y="59"/>
                  <a:pt x="259" y="58"/>
                  <a:pt x="259" y="58"/>
                </a:cubicBezTo>
                <a:cubicBezTo>
                  <a:pt x="259" y="58"/>
                  <a:pt x="258" y="60"/>
                  <a:pt x="257" y="60"/>
                </a:cubicBezTo>
                <a:cubicBezTo>
                  <a:pt x="257" y="60"/>
                  <a:pt x="256" y="59"/>
                  <a:pt x="255" y="59"/>
                </a:cubicBezTo>
                <a:cubicBezTo>
                  <a:pt x="254" y="60"/>
                  <a:pt x="253" y="62"/>
                  <a:pt x="252" y="63"/>
                </a:cubicBezTo>
                <a:cubicBezTo>
                  <a:pt x="251" y="64"/>
                  <a:pt x="251" y="64"/>
                  <a:pt x="250" y="65"/>
                </a:cubicBezTo>
                <a:cubicBezTo>
                  <a:pt x="249" y="64"/>
                  <a:pt x="247" y="63"/>
                  <a:pt x="246" y="62"/>
                </a:cubicBezTo>
                <a:cubicBezTo>
                  <a:pt x="246" y="61"/>
                  <a:pt x="247" y="60"/>
                  <a:pt x="247" y="60"/>
                </a:cubicBezTo>
                <a:cubicBezTo>
                  <a:pt x="247" y="59"/>
                  <a:pt x="245" y="58"/>
                  <a:pt x="245" y="58"/>
                </a:cubicBezTo>
                <a:cubicBezTo>
                  <a:pt x="245" y="57"/>
                  <a:pt x="247" y="56"/>
                  <a:pt x="247" y="56"/>
                </a:cubicBezTo>
                <a:cubicBezTo>
                  <a:pt x="247" y="55"/>
                  <a:pt x="248" y="53"/>
                  <a:pt x="249" y="53"/>
                </a:cubicBezTo>
                <a:cubicBezTo>
                  <a:pt x="249" y="53"/>
                  <a:pt x="250" y="55"/>
                  <a:pt x="251" y="55"/>
                </a:cubicBezTo>
                <a:cubicBezTo>
                  <a:pt x="251" y="55"/>
                  <a:pt x="253" y="57"/>
                  <a:pt x="253" y="57"/>
                </a:cubicBezTo>
                <a:cubicBezTo>
                  <a:pt x="253" y="56"/>
                  <a:pt x="255" y="55"/>
                  <a:pt x="255" y="55"/>
                </a:cubicBezTo>
                <a:cubicBezTo>
                  <a:pt x="255" y="54"/>
                  <a:pt x="253" y="54"/>
                  <a:pt x="253" y="53"/>
                </a:cubicBezTo>
                <a:cubicBezTo>
                  <a:pt x="252" y="52"/>
                  <a:pt x="254" y="51"/>
                  <a:pt x="254" y="51"/>
                </a:cubicBezTo>
                <a:cubicBezTo>
                  <a:pt x="254" y="50"/>
                  <a:pt x="252" y="49"/>
                  <a:pt x="252" y="49"/>
                </a:cubicBezTo>
                <a:cubicBezTo>
                  <a:pt x="252" y="49"/>
                  <a:pt x="251" y="51"/>
                  <a:pt x="250" y="51"/>
                </a:cubicBezTo>
                <a:cubicBezTo>
                  <a:pt x="250" y="51"/>
                  <a:pt x="249" y="50"/>
                  <a:pt x="248" y="49"/>
                </a:cubicBezTo>
                <a:cubicBezTo>
                  <a:pt x="248" y="49"/>
                  <a:pt x="250" y="48"/>
                  <a:pt x="250" y="47"/>
                </a:cubicBezTo>
                <a:cubicBezTo>
                  <a:pt x="250" y="47"/>
                  <a:pt x="247" y="46"/>
                  <a:pt x="248" y="46"/>
                </a:cubicBezTo>
                <a:cubicBezTo>
                  <a:pt x="247" y="46"/>
                  <a:pt x="246" y="47"/>
                  <a:pt x="246" y="48"/>
                </a:cubicBezTo>
                <a:cubicBezTo>
                  <a:pt x="246" y="48"/>
                  <a:pt x="248" y="49"/>
                  <a:pt x="248" y="49"/>
                </a:cubicBezTo>
                <a:cubicBezTo>
                  <a:pt x="248" y="50"/>
                  <a:pt x="247" y="51"/>
                  <a:pt x="246" y="52"/>
                </a:cubicBezTo>
                <a:cubicBezTo>
                  <a:pt x="246" y="52"/>
                  <a:pt x="245" y="53"/>
                  <a:pt x="245" y="54"/>
                </a:cubicBezTo>
                <a:cubicBezTo>
                  <a:pt x="244" y="55"/>
                  <a:pt x="244" y="56"/>
                  <a:pt x="243" y="56"/>
                </a:cubicBezTo>
                <a:cubicBezTo>
                  <a:pt x="243" y="56"/>
                  <a:pt x="241" y="54"/>
                  <a:pt x="241" y="54"/>
                </a:cubicBezTo>
                <a:cubicBezTo>
                  <a:pt x="240" y="55"/>
                  <a:pt x="240" y="56"/>
                  <a:pt x="239" y="57"/>
                </a:cubicBezTo>
                <a:cubicBezTo>
                  <a:pt x="239" y="57"/>
                  <a:pt x="241" y="58"/>
                  <a:pt x="241" y="58"/>
                </a:cubicBezTo>
                <a:cubicBezTo>
                  <a:pt x="241" y="59"/>
                  <a:pt x="240" y="61"/>
                  <a:pt x="240" y="61"/>
                </a:cubicBezTo>
                <a:cubicBezTo>
                  <a:pt x="239" y="61"/>
                  <a:pt x="237" y="59"/>
                  <a:pt x="237" y="59"/>
                </a:cubicBezTo>
                <a:cubicBezTo>
                  <a:pt x="237" y="59"/>
                  <a:pt x="239" y="57"/>
                  <a:pt x="239" y="57"/>
                </a:cubicBezTo>
                <a:cubicBezTo>
                  <a:pt x="239" y="56"/>
                  <a:pt x="237" y="55"/>
                  <a:pt x="237" y="55"/>
                </a:cubicBezTo>
                <a:cubicBezTo>
                  <a:pt x="236" y="54"/>
                  <a:pt x="235" y="54"/>
                  <a:pt x="235" y="53"/>
                </a:cubicBezTo>
                <a:cubicBezTo>
                  <a:pt x="234" y="53"/>
                  <a:pt x="233" y="52"/>
                  <a:pt x="232" y="52"/>
                </a:cubicBezTo>
                <a:cubicBezTo>
                  <a:pt x="231" y="53"/>
                  <a:pt x="230" y="55"/>
                  <a:pt x="229" y="56"/>
                </a:cubicBezTo>
                <a:cubicBezTo>
                  <a:pt x="228" y="57"/>
                  <a:pt x="228" y="58"/>
                  <a:pt x="227" y="58"/>
                </a:cubicBezTo>
                <a:cubicBezTo>
                  <a:pt x="227" y="58"/>
                  <a:pt x="225" y="57"/>
                  <a:pt x="225" y="57"/>
                </a:cubicBezTo>
                <a:cubicBezTo>
                  <a:pt x="224" y="57"/>
                  <a:pt x="224" y="59"/>
                  <a:pt x="223" y="59"/>
                </a:cubicBezTo>
                <a:cubicBezTo>
                  <a:pt x="222" y="59"/>
                  <a:pt x="222" y="57"/>
                  <a:pt x="221" y="57"/>
                </a:cubicBezTo>
                <a:cubicBezTo>
                  <a:pt x="220" y="57"/>
                  <a:pt x="219" y="55"/>
                  <a:pt x="219" y="55"/>
                </a:cubicBezTo>
                <a:cubicBezTo>
                  <a:pt x="218" y="55"/>
                  <a:pt x="218" y="57"/>
                  <a:pt x="217" y="58"/>
                </a:cubicBezTo>
                <a:cubicBezTo>
                  <a:pt x="216" y="57"/>
                  <a:pt x="216" y="57"/>
                  <a:pt x="215" y="56"/>
                </a:cubicBezTo>
                <a:cubicBezTo>
                  <a:pt x="214" y="56"/>
                  <a:pt x="213" y="55"/>
                  <a:pt x="213" y="54"/>
                </a:cubicBezTo>
                <a:cubicBezTo>
                  <a:pt x="213" y="54"/>
                  <a:pt x="214" y="52"/>
                  <a:pt x="214" y="52"/>
                </a:cubicBezTo>
                <a:cubicBezTo>
                  <a:pt x="215" y="52"/>
                  <a:pt x="216" y="54"/>
                  <a:pt x="217" y="54"/>
                </a:cubicBezTo>
                <a:cubicBezTo>
                  <a:pt x="217" y="53"/>
                  <a:pt x="218" y="52"/>
                  <a:pt x="218" y="51"/>
                </a:cubicBezTo>
                <a:cubicBezTo>
                  <a:pt x="217" y="50"/>
                  <a:pt x="215" y="49"/>
                  <a:pt x="214" y="48"/>
                </a:cubicBezTo>
                <a:cubicBezTo>
                  <a:pt x="213" y="49"/>
                  <a:pt x="213" y="50"/>
                  <a:pt x="212" y="50"/>
                </a:cubicBezTo>
                <a:cubicBezTo>
                  <a:pt x="212" y="51"/>
                  <a:pt x="211" y="53"/>
                  <a:pt x="210" y="53"/>
                </a:cubicBezTo>
                <a:cubicBezTo>
                  <a:pt x="210" y="53"/>
                  <a:pt x="208" y="51"/>
                  <a:pt x="208" y="51"/>
                </a:cubicBezTo>
                <a:cubicBezTo>
                  <a:pt x="208" y="51"/>
                  <a:pt x="207" y="52"/>
                  <a:pt x="206" y="53"/>
                </a:cubicBezTo>
                <a:cubicBezTo>
                  <a:pt x="206" y="54"/>
                  <a:pt x="205" y="55"/>
                  <a:pt x="205" y="55"/>
                </a:cubicBezTo>
                <a:cubicBezTo>
                  <a:pt x="205" y="56"/>
                  <a:pt x="203" y="57"/>
                  <a:pt x="203" y="58"/>
                </a:cubicBezTo>
                <a:cubicBezTo>
                  <a:pt x="203" y="58"/>
                  <a:pt x="205" y="59"/>
                  <a:pt x="205" y="59"/>
                </a:cubicBezTo>
                <a:cubicBezTo>
                  <a:pt x="205" y="59"/>
                  <a:pt x="204" y="61"/>
                  <a:pt x="204" y="61"/>
                </a:cubicBezTo>
                <a:cubicBezTo>
                  <a:pt x="203" y="62"/>
                  <a:pt x="202" y="60"/>
                  <a:pt x="201" y="60"/>
                </a:cubicBezTo>
                <a:cubicBezTo>
                  <a:pt x="201" y="60"/>
                  <a:pt x="199" y="58"/>
                  <a:pt x="199" y="58"/>
                </a:cubicBezTo>
                <a:cubicBezTo>
                  <a:pt x="199" y="57"/>
                  <a:pt x="201" y="56"/>
                  <a:pt x="201" y="56"/>
                </a:cubicBezTo>
                <a:cubicBezTo>
                  <a:pt x="201" y="55"/>
                  <a:pt x="203" y="54"/>
                  <a:pt x="203" y="54"/>
                </a:cubicBezTo>
                <a:cubicBezTo>
                  <a:pt x="202" y="53"/>
                  <a:pt x="200" y="53"/>
                  <a:pt x="200" y="52"/>
                </a:cubicBezTo>
                <a:cubicBezTo>
                  <a:pt x="200" y="51"/>
                  <a:pt x="202" y="50"/>
                  <a:pt x="202" y="50"/>
                </a:cubicBezTo>
                <a:cubicBezTo>
                  <a:pt x="202" y="49"/>
                  <a:pt x="200" y="49"/>
                  <a:pt x="200" y="48"/>
                </a:cubicBezTo>
                <a:cubicBezTo>
                  <a:pt x="199" y="49"/>
                  <a:pt x="197" y="51"/>
                  <a:pt x="196" y="52"/>
                </a:cubicBezTo>
                <a:cubicBezTo>
                  <a:pt x="197" y="53"/>
                  <a:pt x="198" y="53"/>
                  <a:pt x="199" y="54"/>
                </a:cubicBezTo>
                <a:cubicBezTo>
                  <a:pt x="199" y="54"/>
                  <a:pt x="197" y="56"/>
                  <a:pt x="197" y="56"/>
                </a:cubicBezTo>
                <a:cubicBezTo>
                  <a:pt x="196" y="57"/>
                  <a:pt x="196" y="58"/>
                  <a:pt x="195" y="59"/>
                </a:cubicBezTo>
                <a:cubicBezTo>
                  <a:pt x="195" y="59"/>
                  <a:pt x="194" y="60"/>
                  <a:pt x="193" y="61"/>
                </a:cubicBezTo>
                <a:cubicBezTo>
                  <a:pt x="193" y="61"/>
                  <a:pt x="192" y="63"/>
                  <a:pt x="192" y="63"/>
                </a:cubicBezTo>
                <a:cubicBezTo>
                  <a:pt x="192" y="63"/>
                  <a:pt x="190" y="61"/>
                  <a:pt x="190" y="61"/>
                </a:cubicBezTo>
                <a:cubicBezTo>
                  <a:pt x="189" y="61"/>
                  <a:pt x="188" y="60"/>
                  <a:pt x="187" y="60"/>
                </a:cubicBezTo>
                <a:cubicBezTo>
                  <a:pt x="187" y="60"/>
                  <a:pt x="186" y="62"/>
                  <a:pt x="186" y="62"/>
                </a:cubicBezTo>
                <a:cubicBezTo>
                  <a:pt x="185" y="63"/>
                  <a:pt x="184" y="63"/>
                  <a:pt x="184" y="64"/>
                </a:cubicBezTo>
                <a:cubicBezTo>
                  <a:pt x="183" y="65"/>
                  <a:pt x="183" y="66"/>
                  <a:pt x="182" y="66"/>
                </a:cubicBezTo>
                <a:cubicBezTo>
                  <a:pt x="182" y="67"/>
                  <a:pt x="181" y="68"/>
                  <a:pt x="180" y="69"/>
                </a:cubicBezTo>
                <a:cubicBezTo>
                  <a:pt x="180" y="69"/>
                  <a:pt x="179" y="67"/>
                  <a:pt x="178" y="67"/>
                </a:cubicBezTo>
                <a:cubicBezTo>
                  <a:pt x="178" y="67"/>
                  <a:pt x="177" y="69"/>
                  <a:pt x="177" y="69"/>
                </a:cubicBezTo>
                <a:cubicBezTo>
                  <a:pt x="176" y="69"/>
                  <a:pt x="174" y="68"/>
                  <a:pt x="174" y="67"/>
                </a:cubicBezTo>
                <a:cubicBezTo>
                  <a:pt x="174" y="67"/>
                  <a:pt x="176" y="65"/>
                  <a:pt x="176" y="65"/>
                </a:cubicBezTo>
                <a:cubicBezTo>
                  <a:pt x="176" y="65"/>
                  <a:pt x="178" y="67"/>
                  <a:pt x="178" y="67"/>
                </a:cubicBezTo>
                <a:cubicBezTo>
                  <a:pt x="179" y="66"/>
                  <a:pt x="179" y="65"/>
                  <a:pt x="180" y="65"/>
                </a:cubicBezTo>
                <a:cubicBezTo>
                  <a:pt x="181" y="64"/>
                  <a:pt x="181" y="63"/>
                  <a:pt x="182" y="62"/>
                </a:cubicBezTo>
                <a:cubicBezTo>
                  <a:pt x="182" y="62"/>
                  <a:pt x="183" y="61"/>
                  <a:pt x="183" y="60"/>
                </a:cubicBezTo>
                <a:cubicBezTo>
                  <a:pt x="184" y="59"/>
                  <a:pt x="184" y="59"/>
                  <a:pt x="185" y="58"/>
                </a:cubicBezTo>
                <a:cubicBezTo>
                  <a:pt x="185" y="58"/>
                  <a:pt x="187" y="60"/>
                  <a:pt x="187" y="60"/>
                </a:cubicBezTo>
                <a:cubicBezTo>
                  <a:pt x="188" y="60"/>
                  <a:pt x="189" y="58"/>
                  <a:pt x="189" y="57"/>
                </a:cubicBezTo>
                <a:cubicBezTo>
                  <a:pt x="190" y="57"/>
                  <a:pt x="190" y="56"/>
                  <a:pt x="191" y="55"/>
                </a:cubicBezTo>
                <a:cubicBezTo>
                  <a:pt x="191" y="55"/>
                  <a:pt x="192" y="53"/>
                  <a:pt x="192" y="53"/>
                </a:cubicBezTo>
                <a:cubicBezTo>
                  <a:pt x="192" y="52"/>
                  <a:pt x="190" y="52"/>
                  <a:pt x="190" y="51"/>
                </a:cubicBezTo>
                <a:cubicBezTo>
                  <a:pt x="190" y="51"/>
                  <a:pt x="192" y="50"/>
                  <a:pt x="192" y="49"/>
                </a:cubicBezTo>
                <a:cubicBezTo>
                  <a:pt x="192" y="49"/>
                  <a:pt x="190" y="48"/>
                  <a:pt x="190" y="47"/>
                </a:cubicBezTo>
                <a:cubicBezTo>
                  <a:pt x="189" y="49"/>
                  <a:pt x="187" y="50"/>
                  <a:pt x="186" y="52"/>
                </a:cubicBezTo>
                <a:cubicBezTo>
                  <a:pt x="186" y="52"/>
                  <a:pt x="185" y="54"/>
                  <a:pt x="185" y="54"/>
                </a:cubicBezTo>
                <a:cubicBezTo>
                  <a:pt x="184" y="54"/>
                  <a:pt x="183" y="52"/>
                  <a:pt x="182" y="52"/>
                </a:cubicBezTo>
                <a:cubicBezTo>
                  <a:pt x="182" y="52"/>
                  <a:pt x="181" y="55"/>
                  <a:pt x="181" y="55"/>
                </a:cubicBezTo>
                <a:cubicBezTo>
                  <a:pt x="180" y="55"/>
                  <a:pt x="178" y="53"/>
                  <a:pt x="178" y="53"/>
                </a:cubicBezTo>
                <a:cubicBezTo>
                  <a:pt x="178" y="53"/>
                  <a:pt x="177" y="55"/>
                  <a:pt x="177" y="55"/>
                </a:cubicBezTo>
                <a:cubicBezTo>
                  <a:pt x="177" y="56"/>
                  <a:pt x="179" y="56"/>
                  <a:pt x="179" y="57"/>
                </a:cubicBezTo>
                <a:cubicBezTo>
                  <a:pt x="179" y="57"/>
                  <a:pt x="177" y="58"/>
                  <a:pt x="177" y="59"/>
                </a:cubicBezTo>
                <a:cubicBezTo>
                  <a:pt x="177" y="60"/>
                  <a:pt x="176" y="61"/>
                  <a:pt x="175" y="61"/>
                </a:cubicBezTo>
                <a:cubicBezTo>
                  <a:pt x="175" y="62"/>
                  <a:pt x="174" y="63"/>
                  <a:pt x="174" y="63"/>
                </a:cubicBezTo>
                <a:cubicBezTo>
                  <a:pt x="174" y="64"/>
                  <a:pt x="172" y="62"/>
                  <a:pt x="172" y="62"/>
                </a:cubicBezTo>
                <a:cubicBezTo>
                  <a:pt x="171" y="62"/>
                  <a:pt x="171" y="64"/>
                  <a:pt x="170" y="64"/>
                </a:cubicBezTo>
                <a:cubicBezTo>
                  <a:pt x="169" y="64"/>
                  <a:pt x="168" y="62"/>
                  <a:pt x="168" y="62"/>
                </a:cubicBezTo>
                <a:cubicBezTo>
                  <a:pt x="167" y="62"/>
                  <a:pt x="167" y="64"/>
                  <a:pt x="166" y="65"/>
                </a:cubicBezTo>
                <a:cubicBezTo>
                  <a:pt x="164" y="63"/>
                  <a:pt x="163" y="62"/>
                  <a:pt x="161" y="61"/>
                </a:cubicBezTo>
                <a:cubicBezTo>
                  <a:pt x="162" y="60"/>
                  <a:pt x="163" y="60"/>
                  <a:pt x="163" y="59"/>
                </a:cubicBezTo>
                <a:cubicBezTo>
                  <a:pt x="163" y="59"/>
                  <a:pt x="165" y="57"/>
                  <a:pt x="165" y="57"/>
                </a:cubicBezTo>
                <a:cubicBezTo>
                  <a:pt x="165" y="57"/>
                  <a:pt x="167" y="58"/>
                  <a:pt x="167" y="58"/>
                </a:cubicBezTo>
                <a:cubicBezTo>
                  <a:pt x="167" y="58"/>
                  <a:pt x="169" y="56"/>
                  <a:pt x="169" y="56"/>
                </a:cubicBezTo>
                <a:cubicBezTo>
                  <a:pt x="169" y="56"/>
                  <a:pt x="167" y="55"/>
                  <a:pt x="167" y="54"/>
                </a:cubicBezTo>
                <a:cubicBezTo>
                  <a:pt x="167" y="54"/>
                  <a:pt x="168" y="53"/>
                  <a:pt x="168" y="52"/>
                </a:cubicBezTo>
                <a:cubicBezTo>
                  <a:pt x="168" y="52"/>
                  <a:pt x="170" y="51"/>
                  <a:pt x="170" y="50"/>
                </a:cubicBezTo>
                <a:cubicBezTo>
                  <a:pt x="170" y="49"/>
                  <a:pt x="168" y="49"/>
                  <a:pt x="168" y="48"/>
                </a:cubicBezTo>
                <a:cubicBezTo>
                  <a:pt x="168" y="47"/>
                  <a:pt x="169" y="47"/>
                  <a:pt x="169" y="46"/>
                </a:cubicBezTo>
                <a:cubicBezTo>
                  <a:pt x="169" y="45"/>
                  <a:pt x="171" y="44"/>
                  <a:pt x="171" y="44"/>
                </a:cubicBezTo>
                <a:cubicBezTo>
                  <a:pt x="171" y="43"/>
                  <a:pt x="169" y="43"/>
                  <a:pt x="169" y="42"/>
                </a:cubicBezTo>
                <a:cubicBezTo>
                  <a:pt x="169" y="41"/>
                  <a:pt x="167" y="41"/>
                  <a:pt x="167" y="40"/>
                </a:cubicBezTo>
                <a:cubicBezTo>
                  <a:pt x="167" y="40"/>
                  <a:pt x="169" y="39"/>
                  <a:pt x="168" y="38"/>
                </a:cubicBezTo>
                <a:cubicBezTo>
                  <a:pt x="168" y="38"/>
                  <a:pt x="166" y="37"/>
                  <a:pt x="166" y="36"/>
                </a:cubicBezTo>
                <a:cubicBezTo>
                  <a:pt x="166" y="36"/>
                  <a:pt x="168" y="35"/>
                  <a:pt x="168" y="34"/>
                </a:cubicBezTo>
                <a:cubicBezTo>
                  <a:pt x="168" y="34"/>
                  <a:pt x="166" y="33"/>
                  <a:pt x="166" y="32"/>
                </a:cubicBezTo>
                <a:cubicBezTo>
                  <a:pt x="165" y="32"/>
                  <a:pt x="164" y="31"/>
                  <a:pt x="163" y="31"/>
                </a:cubicBezTo>
                <a:cubicBezTo>
                  <a:pt x="163" y="31"/>
                  <a:pt x="162" y="32"/>
                  <a:pt x="162" y="33"/>
                </a:cubicBezTo>
                <a:cubicBezTo>
                  <a:pt x="162" y="34"/>
                  <a:pt x="164" y="34"/>
                  <a:pt x="164" y="35"/>
                </a:cubicBezTo>
                <a:cubicBezTo>
                  <a:pt x="164" y="35"/>
                  <a:pt x="162" y="36"/>
                  <a:pt x="162" y="37"/>
                </a:cubicBezTo>
                <a:cubicBezTo>
                  <a:pt x="162" y="38"/>
                  <a:pt x="164" y="38"/>
                  <a:pt x="164" y="39"/>
                </a:cubicBezTo>
                <a:cubicBezTo>
                  <a:pt x="165" y="39"/>
                  <a:pt x="167" y="40"/>
                  <a:pt x="167" y="40"/>
                </a:cubicBezTo>
                <a:cubicBezTo>
                  <a:pt x="167" y="41"/>
                  <a:pt x="165" y="42"/>
                  <a:pt x="165" y="43"/>
                </a:cubicBezTo>
                <a:cubicBezTo>
                  <a:pt x="165" y="43"/>
                  <a:pt x="167" y="44"/>
                  <a:pt x="167" y="44"/>
                </a:cubicBezTo>
                <a:cubicBezTo>
                  <a:pt x="167" y="45"/>
                  <a:pt x="166" y="46"/>
                  <a:pt x="166" y="47"/>
                </a:cubicBezTo>
                <a:cubicBezTo>
                  <a:pt x="165" y="47"/>
                  <a:pt x="164" y="48"/>
                  <a:pt x="164" y="49"/>
                </a:cubicBezTo>
                <a:cubicBezTo>
                  <a:pt x="164" y="49"/>
                  <a:pt x="166" y="50"/>
                  <a:pt x="166" y="50"/>
                </a:cubicBezTo>
                <a:cubicBezTo>
                  <a:pt x="166" y="51"/>
                  <a:pt x="165" y="53"/>
                  <a:pt x="164" y="53"/>
                </a:cubicBezTo>
                <a:cubicBezTo>
                  <a:pt x="164" y="53"/>
                  <a:pt x="163" y="51"/>
                  <a:pt x="162" y="51"/>
                </a:cubicBezTo>
                <a:cubicBezTo>
                  <a:pt x="162" y="51"/>
                  <a:pt x="161" y="53"/>
                  <a:pt x="160" y="53"/>
                </a:cubicBezTo>
                <a:cubicBezTo>
                  <a:pt x="160" y="54"/>
                  <a:pt x="159" y="55"/>
                  <a:pt x="159" y="55"/>
                </a:cubicBezTo>
                <a:cubicBezTo>
                  <a:pt x="158" y="56"/>
                  <a:pt x="157" y="57"/>
                  <a:pt x="157" y="58"/>
                </a:cubicBezTo>
                <a:cubicBezTo>
                  <a:pt x="157" y="58"/>
                  <a:pt x="159" y="59"/>
                  <a:pt x="159" y="59"/>
                </a:cubicBezTo>
                <a:cubicBezTo>
                  <a:pt x="159" y="60"/>
                  <a:pt x="158" y="61"/>
                  <a:pt x="158" y="62"/>
                </a:cubicBezTo>
                <a:cubicBezTo>
                  <a:pt x="157" y="62"/>
                  <a:pt x="160" y="63"/>
                  <a:pt x="160" y="63"/>
                </a:cubicBezTo>
                <a:cubicBezTo>
                  <a:pt x="160" y="64"/>
                  <a:pt x="158" y="65"/>
                  <a:pt x="158" y="66"/>
                </a:cubicBezTo>
                <a:cubicBezTo>
                  <a:pt x="158" y="66"/>
                  <a:pt x="157" y="67"/>
                  <a:pt x="156" y="68"/>
                </a:cubicBezTo>
                <a:cubicBezTo>
                  <a:pt x="156" y="68"/>
                  <a:pt x="154" y="66"/>
                  <a:pt x="154" y="66"/>
                </a:cubicBezTo>
                <a:cubicBezTo>
                  <a:pt x="154" y="65"/>
                  <a:pt x="156" y="65"/>
                  <a:pt x="156" y="64"/>
                </a:cubicBezTo>
                <a:cubicBezTo>
                  <a:pt x="156" y="63"/>
                  <a:pt x="154" y="63"/>
                  <a:pt x="154" y="62"/>
                </a:cubicBezTo>
                <a:cubicBezTo>
                  <a:pt x="154" y="62"/>
                  <a:pt x="155" y="60"/>
                  <a:pt x="155" y="60"/>
                </a:cubicBezTo>
                <a:cubicBezTo>
                  <a:pt x="155" y="59"/>
                  <a:pt x="154" y="59"/>
                  <a:pt x="153" y="58"/>
                </a:cubicBezTo>
                <a:cubicBezTo>
                  <a:pt x="153" y="58"/>
                  <a:pt x="151" y="57"/>
                  <a:pt x="151" y="57"/>
                </a:cubicBezTo>
                <a:cubicBezTo>
                  <a:pt x="151" y="56"/>
                  <a:pt x="152" y="55"/>
                  <a:pt x="153" y="54"/>
                </a:cubicBezTo>
                <a:cubicBezTo>
                  <a:pt x="153" y="54"/>
                  <a:pt x="154" y="53"/>
                  <a:pt x="154" y="52"/>
                </a:cubicBezTo>
                <a:cubicBezTo>
                  <a:pt x="154" y="52"/>
                  <a:pt x="156" y="50"/>
                  <a:pt x="156" y="50"/>
                </a:cubicBezTo>
                <a:cubicBezTo>
                  <a:pt x="156" y="49"/>
                  <a:pt x="154" y="49"/>
                  <a:pt x="154" y="48"/>
                </a:cubicBezTo>
                <a:cubicBezTo>
                  <a:pt x="154" y="48"/>
                  <a:pt x="152" y="47"/>
                  <a:pt x="151" y="46"/>
                </a:cubicBezTo>
                <a:cubicBezTo>
                  <a:pt x="151" y="47"/>
                  <a:pt x="150" y="48"/>
                  <a:pt x="150" y="49"/>
                </a:cubicBezTo>
                <a:cubicBezTo>
                  <a:pt x="150" y="49"/>
                  <a:pt x="148" y="51"/>
                  <a:pt x="148" y="51"/>
                </a:cubicBezTo>
                <a:cubicBezTo>
                  <a:pt x="148" y="51"/>
                  <a:pt x="150" y="52"/>
                  <a:pt x="150" y="53"/>
                </a:cubicBezTo>
                <a:cubicBezTo>
                  <a:pt x="150" y="53"/>
                  <a:pt x="149" y="54"/>
                  <a:pt x="149" y="55"/>
                </a:cubicBezTo>
                <a:cubicBezTo>
                  <a:pt x="148" y="56"/>
                  <a:pt x="147" y="56"/>
                  <a:pt x="147" y="57"/>
                </a:cubicBezTo>
                <a:cubicBezTo>
                  <a:pt x="146" y="58"/>
                  <a:pt x="146" y="59"/>
                  <a:pt x="145" y="59"/>
                </a:cubicBezTo>
                <a:cubicBezTo>
                  <a:pt x="145" y="59"/>
                  <a:pt x="143" y="58"/>
                  <a:pt x="143" y="58"/>
                </a:cubicBezTo>
                <a:cubicBezTo>
                  <a:pt x="143" y="57"/>
                  <a:pt x="145" y="56"/>
                  <a:pt x="145" y="55"/>
                </a:cubicBezTo>
                <a:cubicBezTo>
                  <a:pt x="144" y="55"/>
                  <a:pt x="143" y="54"/>
                  <a:pt x="142" y="54"/>
                </a:cubicBezTo>
                <a:cubicBezTo>
                  <a:pt x="142" y="54"/>
                  <a:pt x="141" y="56"/>
                  <a:pt x="141" y="56"/>
                </a:cubicBezTo>
                <a:cubicBezTo>
                  <a:pt x="140" y="56"/>
                  <a:pt x="139" y="54"/>
                  <a:pt x="138" y="54"/>
                </a:cubicBezTo>
                <a:cubicBezTo>
                  <a:pt x="138" y="54"/>
                  <a:pt x="137" y="56"/>
                  <a:pt x="137" y="56"/>
                </a:cubicBezTo>
                <a:cubicBezTo>
                  <a:pt x="136" y="57"/>
                  <a:pt x="136" y="58"/>
                  <a:pt x="135" y="59"/>
                </a:cubicBezTo>
                <a:cubicBezTo>
                  <a:pt x="134" y="60"/>
                  <a:pt x="133" y="62"/>
                  <a:pt x="132" y="63"/>
                </a:cubicBezTo>
                <a:cubicBezTo>
                  <a:pt x="130" y="62"/>
                  <a:pt x="129" y="61"/>
                  <a:pt x="127" y="60"/>
                </a:cubicBezTo>
                <a:cubicBezTo>
                  <a:pt x="128" y="59"/>
                  <a:pt x="128" y="58"/>
                  <a:pt x="129" y="57"/>
                </a:cubicBezTo>
                <a:cubicBezTo>
                  <a:pt x="129" y="57"/>
                  <a:pt x="131" y="56"/>
                  <a:pt x="131" y="55"/>
                </a:cubicBezTo>
                <a:cubicBezTo>
                  <a:pt x="131" y="55"/>
                  <a:pt x="128" y="54"/>
                  <a:pt x="128" y="54"/>
                </a:cubicBezTo>
                <a:cubicBezTo>
                  <a:pt x="129" y="53"/>
                  <a:pt x="130" y="51"/>
                  <a:pt x="130" y="51"/>
                </a:cubicBezTo>
                <a:cubicBezTo>
                  <a:pt x="130" y="51"/>
                  <a:pt x="132" y="53"/>
                  <a:pt x="132" y="53"/>
                </a:cubicBezTo>
                <a:cubicBezTo>
                  <a:pt x="133" y="53"/>
                  <a:pt x="134" y="51"/>
                  <a:pt x="134" y="51"/>
                </a:cubicBezTo>
                <a:cubicBezTo>
                  <a:pt x="135" y="50"/>
                  <a:pt x="135" y="49"/>
                  <a:pt x="136" y="49"/>
                </a:cubicBezTo>
                <a:cubicBezTo>
                  <a:pt x="136" y="48"/>
                  <a:pt x="137" y="47"/>
                  <a:pt x="137" y="46"/>
                </a:cubicBezTo>
                <a:cubicBezTo>
                  <a:pt x="138" y="46"/>
                  <a:pt x="139" y="45"/>
                  <a:pt x="139" y="44"/>
                </a:cubicBezTo>
                <a:cubicBezTo>
                  <a:pt x="140" y="43"/>
                  <a:pt x="140" y="43"/>
                  <a:pt x="141" y="42"/>
                </a:cubicBezTo>
                <a:cubicBezTo>
                  <a:pt x="141" y="42"/>
                  <a:pt x="139" y="40"/>
                  <a:pt x="139" y="40"/>
                </a:cubicBezTo>
                <a:cubicBezTo>
                  <a:pt x="138" y="40"/>
                  <a:pt x="138" y="42"/>
                  <a:pt x="137" y="42"/>
                </a:cubicBezTo>
                <a:cubicBezTo>
                  <a:pt x="136" y="42"/>
                  <a:pt x="135" y="40"/>
                  <a:pt x="135" y="41"/>
                </a:cubicBezTo>
                <a:cubicBezTo>
                  <a:pt x="134" y="41"/>
                  <a:pt x="133" y="42"/>
                  <a:pt x="133" y="43"/>
                </a:cubicBezTo>
                <a:cubicBezTo>
                  <a:pt x="133" y="43"/>
                  <a:pt x="135" y="44"/>
                  <a:pt x="135" y="45"/>
                </a:cubicBezTo>
                <a:cubicBezTo>
                  <a:pt x="135" y="45"/>
                  <a:pt x="134" y="47"/>
                  <a:pt x="133" y="47"/>
                </a:cubicBezTo>
                <a:cubicBezTo>
                  <a:pt x="133" y="47"/>
                  <a:pt x="131" y="45"/>
                  <a:pt x="131" y="45"/>
                </a:cubicBezTo>
                <a:cubicBezTo>
                  <a:pt x="131" y="46"/>
                  <a:pt x="130" y="47"/>
                  <a:pt x="130" y="47"/>
                </a:cubicBezTo>
                <a:cubicBezTo>
                  <a:pt x="129" y="48"/>
                  <a:pt x="128" y="49"/>
                  <a:pt x="128" y="50"/>
                </a:cubicBezTo>
                <a:cubicBezTo>
                  <a:pt x="127" y="50"/>
                  <a:pt x="127" y="51"/>
                  <a:pt x="126" y="52"/>
                </a:cubicBezTo>
                <a:cubicBezTo>
                  <a:pt x="126" y="52"/>
                  <a:pt x="125" y="54"/>
                  <a:pt x="124" y="54"/>
                </a:cubicBezTo>
                <a:cubicBezTo>
                  <a:pt x="124" y="54"/>
                  <a:pt x="122" y="52"/>
                  <a:pt x="122" y="52"/>
                </a:cubicBezTo>
                <a:cubicBezTo>
                  <a:pt x="122" y="52"/>
                  <a:pt x="121" y="54"/>
                  <a:pt x="121" y="55"/>
                </a:cubicBezTo>
                <a:cubicBezTo>
                  <a:pt x="120" y="55"/>
                  <a:pt x="119" y="56"/>
                  <a:pt x="119" y="57"/>
                </a:cubicBezTo>
                <a:cubicBezTo>
                  <a:pt x="118" y="57"/>
                  <a:pt x="118" y="59"/>
                  <a:pt x="117" y="59"/>
                </a:cubicBezTo>
                <a:cubicBezTo>
                  <a:pt x="117" y="59"/>
                  <a:pt x="115" y="57"/>
                  <a:pt x="115" y="57"/>
                </a:cubicBezTo>
                <a:cubicBezTo>
                  <a:pt x="114" y="57"/>
                  <a:pt x="114" y="59"/>
                  <a:pt x="113" y="60"/>
                </a:cubicBezTo>
                <a:cubicBezTo>
                  <a:pt x="113" y="60"/>
                  <a:pt x="112" y="58"/>
                  <a:pt x="111" y="58"/>
                </a:cubicBezTo>
                <a:cubicBezTo>
                  <a:pt x="111" y="58"/>
                  <a:pt x="110" y="60"/>
                  <a:pt x="109" y="60"/>
                </a:cubicBezTo>
                <a:cubicBezTo>
                  <a:pt x="109" y="60"/>
                  <a:pt x="108" y="59"/>
                  <a:pt x="107" y="58"/>
                </a:cubicBezTo>
                <a:cubicBezTo>
                  <a:pt x="106" y="58"/>
                  <a:pt x="106" y="57"/>
                  <a:pt x="105" y="57"/>
                </a:cubicBezTo>
                <a:cubicBezTo>
                  <a:pt x="104" y="56"/>
                  <a:pt x="103" y="55"/>
                  <a:pt x="103" y="55"/>
                </a:cubicBezTo>
                <a:cubicBezTo>
                  <a:pt x="102" y="55"/>
                  <a:pt x="101" y="57"/>
                  <a:pt x="101" y="57"/>
                </a:cubicBezTo>
                <a:cubicBezTo>
                  <a:pt x="101" y="57"/>
                  <a:pt x="103" y="59"/>
                  <a:pt x="103" y="59"/>
                </a:cubicBezTo>
                <a:cubicBezTo>
                  <a:pt x="103" y="59"/>
                  <a:pt x="102" y="61"/>
                  <a:pt x="101" y="61"/>
                </a:cubicBezTo>
                <a:cubicBezTo>
                  <a:pt x="101" y="61"/>
                  <a:pt x="99" y="60"/>
                  <a:pt x="99" y="59"/>
                </a:cubicBezTo>
                <a:cubicBezTo>
                  <a:pt x="99" y="59"/>
                  <a:pt x="101" y="57"/>
                  <a:pt x="101" y="57"/>
                </a:cubicBezTo>
                <a:cubicBezTo>
                  <a:pt x="101" y="57"/>
                  <a:pt x="99" y="56"/>
                  <a:pt x="99" y="56"/>
                </a:cubicBezTo>
                <a:cubicBezTo>
                  <a:pt x="98" y="55"/>
                  <a:pt x="97" y="54"/>
                  <a:pt x="96" y="54"/>
                </a:cubicBezTo>
                <a:cubicBezTo>
                  <a:pt x="96" y="53"/>
                  <a:pt x="95" y="53"/>
                  <a:pt x="94" y="52"/>
                </a:cubicBezTo>
                <a:cubicBezTo>
                  <a:pt x="93" y="52"/>
                  <a:pt x="93" y="51"/>
                  <a:pt x="92" y="50"/>
                </a:cubicBezTo>
                <a:cubicBezTo>
                  <a:pt x="91" y="50"/>
                  <a:pt x="90" y="49"/>
                  <a:pt x="90" y="49"/>
                </a:cubicBezTo>
                <a:cubicBezTo>
                  <a:pt x="89" y="49"/>
                  <a:pt x="89" y="50"/>
                  <a:pt x="88" y="51"/>
                </a:cubicBezTo>
                <a:cubicBezTo>
                  <a:pt x="88" y="51"/>
                  <a:pt x="87" y="53"/>
                  <a:pt x="86" y="53"/>
                </a:cubicBezTo>
                <a:cubicBezTo>
                  <a:pt x="86" y="53"/>
                  <a:pt x="84" y="51"/>
                  <a:pt x="84" y="51"/>
                </a:cubicBezTo>
                <a:cubicBezTo>
                  <a:pt x="83" y="52"/>
                  <a:pt x="83" y="53"/>
                  <a:pt x="82" y="54"/>
                </a:cubicBezTo>
                <a:cubicBezTo>
                  <a:pt x="82" y="54"/>
                  <a:pt x="81" y="55"/>
                  <a:pt x="81" y="56"/>
                </a:cubicBezTo>
                <a:cubicBezTo>
                  <a:pt x="80" y="57"/>
                  <a:pt x="79" y="57"/>
                  <a:pt x="79" y="58"/>
                </a:cubicBezTo>
                <a:cubicBezTo>
                  <a:pt x="78" y="59"/>
                  <a:pt x="78" y="60"/>
                  <a:pt x="77" y="60"/>
                </a:cubicBezTo>
                <a:cubicBezTo>
                  <a:pt x="77" y="61"/>
                  <a:pt x="76" y="63"/>
                  <a:pt x="76" y="63"/>
                </a:cubicBezTo>
                <a:cubicBezTo>
                  <a:pt x="75" y="63"/>
                  <a:pt x="73" y="61"/>
                  <a:pt x="73" y="61"/>
                </a:cubicBezTo>
                <a:cubicBezTo>
                  <a:pt x="73" y="61"/>
                  <a:pt x="75" y="59"/>
                  <a:pt x="75" y="59"/>
                </a:cubicBezTo>
                <a:cubicBezTo>
                  <a:pt x="75" y="58"/>
                  <a:pt x="73" y="57"/>
                  <a:pt x="73" y="57"/>
                </a:cubicBezTo>
                <a:cubicBezTo>
                  <a:pt x="72" y="57"/>
                  <a:pt x="71" y="59"/>
                  <a:pt x="71" y="59"/>
                </a:cubicBezTo>
                <a:cubicBezTo>
                  <a:pt x="70" y="59"/>
                  <a:pt x="69" y="58"/>
                  <a:pt x="69" y="58"/>
                </a:cubicBezTo>
                <a:cubicBezTo>
                  <a:pt x="68" y="57"/>
                  <a:pt x="67" y="56"/>
                  <a:pt x="67" y="56"/>
                </a:cubicBezTo>
                <a:cubicBezTo>
                  <a:pt x="66" y="55"/>
                  <a:pt x="65" y="55"/>
                  <a:pt x="64" y="54"/>
                </a:cubicBezTo>
                <a:cubicBezTo>
                  <a:pt x="64" y="55"/>
                  <a:pt x="63" y="56"/>
                  <a:pt x="63" y="56"/>
                </a:cubicBezTo>
                <a:close/>
                <a:moveTo>
                  <a:pt x="163" y="13"/>
                </a:moveTo>
                <a:cubicBezTo>
                  <a:pt x="163" y="13"/>
                  <a:pt x="162" y="15"/>
                  <a:pt x="161" y="15"/>
                </a:cubicBezTo>
                <a:cubicBezTo>
                  <a:pt x="161" y="16"/>
                  <a:pt x="160" y="17"/>
                  <a:pt x="160" y="17"/>
                </a:cubicBezTo>
                <a:cubicBezTo>
                  <a:pt x="159" y="18"/>
                  <a:pt x="162" y="19"/>
                  <a:pt x="162" y="19"/>
                </a:cubicBezTo>
                <a:cubicBezTo>
                  <a:pt x="162" y="19"/>
                  <a:pt x="160" y="21"/>
                  <a:pt x="160" y="21"/>
                </a:cubicBezTo>
                <a:cubicBezTo>
                  <a:pt x="160" y="21"/>
                  <a:pt x="162" y="23"/>
                  <a:pt x="162" y="23"/>
                </a:cubicBezTo>
                <a:cubicBezTo>
                  <a:pt x="163" y="23"/>
                  <a:pt x="164" y="21"/>
                  <a:pt x="164" y="21"/>
                </a:cubicBezTo>
                <a:cubicBezTo>
                  <a:pt x="165" y="20"/>
                  <a:pt x="165" y="19"/>
                  <a:pt x="166" y="18"/>
                </a:cubicBezTo>
                <a:cubicBezTo>
                  <a:pt x="166" y="18"/>
                  <a:pt x="164" y="17"/>
                  <a:pt x="164" y="17"/>
                </a:cubicBezTo>
                <a:cubicBezTo>
                  <a:pt x="163" y="16"/>
                  <a:pt x="165" y="15"/>
                  <a:pt x="165" y="15"/>
                </a:cubicBezTo>
                <a:cubicBezTo>
                  <a:pt x="165" y="15"/>
                  <a:pt x="163" y="13"/>
                  <a:pt x="163" y="13"/>
                </a:cubicBezTo>
                <a:close/>
                <a:moveTo>
                  <a:pt x="367" y="24"/>
                </a:moveTo>
                <a:cubicBezTo>
                  <a:pt x="367" y="24"/>
                  <a:pt x="368" y="21"/>
                  <a:pt x="368" y="21"/>
                </a:cubicBezTo>
                <a:cubicBezTo>
                  <a:pt x="368" y="21"/>
                  <a:pt x="367" y="20"/>
                  <a:pt x="366" y="20"/>
                </a:cubicBezTo>
                <a:cubicBezTo>
                  <a:pt x="366" y="19"/>
                  <a:pt x="364" y="18"/>
                  <a:pt x="364" y="18"/>
                </a:cubicBezTo>
                <a:cubicBezTo>
                  <a:pt x="364" y="18"/>
                  <a:pt x="363" y="20"/>
                  <a:pt x="362" y="20"/>
                </a:cubicBezTo>
                <a:cubicBezTo>
                  <a:pt x="362" y="21"/>
                  <a:pt x="361" y="22"/>
                  <a:pt x="361" y="22"/>
                </a:cubicBezTo>
                <a:cubicBezTo>
                  <a:pt x="360" y="23"/>
                  <a:pt x="359" y="24"/>
                  <a:pt x="359" y="25"/>
                </a:cubicBezTo>
                <a:cubicBezTo>
                  <a:pt x="359" y="25"/>
                  <a:pt x="357" y="26"/>
                  <a:pt x="357" y="27"/>
                </a:cubicBezTo>
                <a:cubicBezTo>
                  <a:pt x="357" y="27"/>
                  <a:pt x="359" y="29"/>
                  <a:pt x="359" y="29"/>
                </a:cubicBezTo>
                <a:cubicBezTo>
                  <a:pt x="360" y="28"/>
                  <a:pt x="361" y="27"/>
                  <a:pt x="361" y="26"/>
                </a:cubicBezTo>
                <a:cubicBezTo>
                  <a:pt x="362" y="25"/>
                  <a:pt x="363" y="23"/>
                  <a:pt x="365" y="22"/>
                </a:cubicBezTo>
                <a:cubicBezTo>
                  <a:pt x="365" y="22"/>
                  <a:pt x="366" y="24"/>
                  <a:pt x="367" y="24"/>
                </a:cubicBezTo>
                <a:close/>
                <a:moveTo>
                  <a:pt x="592" y="15"/>
                </a:moveTo>
                <a:cubicBezTo>
                  <a:pt x="592" y="16"/>
                  <a:pt x="591" y="17"/>
                  <a:pt x="590" y="18"/>
                </a:cubicBezTo>
                <a:cubicBezTo>
                  <a:pt x="590" y="18"/>
                  <a:pt x="593" y="19"/>
                  <a:pt x="593" y="19"/>
                </a:cubicBezTo>
                <a:cubicBezTo>
                  <a:pt x="593" y="20"/>
                  <a:pt x="591" y="21"/>
                  <a:pt x="591" y="21"/>
                </a:cubicBezTo>
                <a:cubicBezTo>
                  <a:pt x="591" y="22"/>
                  <a:pt x="590" y="23"/>
                  <a:pt x="589" y="24"/>
                </a:cubicBezTo>
                <a:cubicBezTo>
                  <a:pt x="589" y="24"/>
                  <a:pt x="588" y="25"/>
                  <a:pt x="587" y="26"/>
                </a:cubicBezTo>
                <a:cubicBezTo>
                  <a:pt x="588" y="26"/>
                  <a:pt x="589" y="28"/>
                  <a:pt x="590" y="28"/>
                </a:cubicBezTo>
                <a:cubicBezTo>
                  <a:pt x="590" y="27"/>
                  <a:pt x="591" y="26"/>
                  <a:pt x="591" y="25"/>
                </a:cubicBezTo>
                <a:cubicBezTo>
                  <a:pt x="592" y="25"/>
                  <a:pt x="593" y="24"/>
                  <a:pt x="593" y="23"/>
                </a:cubicBezTo>
                <a:cubicBezTo>
                  <a:pt x="594" y="22"/>
                  <a:pt x="594" y="22"/>
                  <a:pt x="595" y="21"/>
                </a:cubicBezTo>
                <a:cubicBezTo>
                  <a:pt x="596" y="19"/>
                  <a:pt x="597" y="18"/>
                  <a:pt x="598" y="16"/>
                </a:cubicBezTo>
                <a:cubicBezTo>
                  <a:pt x="597" y="15"/>
                  <a:pt x="595" y="14"/>
                  <a:pt x="594" y="13"/>
                </a:cubicBezTo>
                <a:cubicBezTo>
                  <a:pt x="593" y="14"/>
                  <a:pt x="593" y="15"/>
                  <a:pt x="592" y="15"/>
                </a:cubicBezTo>
                <a:close/>
                <a:moveTo>
                  <a:pt x="554" y="57"/>
                </a:moveTo>
                <a:cubicBezTo>
                  <a:pt x="554" y="56"/>
                  <a:pt x="555" y="55"/>
                  <a:pt x="555" y="54"/>
                </a:cubicBezTo>
                <a:cubicBezTo>
                  <a:pt x="555" y="54"/>
                  <a:pt x="553" y="53"/>
                  <a:pt x="553" y="53"/>
                </a:cubicBezTo>
                <a:cubicBezTo>
                  <a:pt x="553" y="52"/>
                  <a:pt x="555" y="51"/>
                  <a:pt x="555" y="50"/>
                </a:cubicBezTo>
                <a:cubicBezTo>
                  <a:pt x="555" y="50"/>
                  <a:pt x="553" y="49"/>
                  <a:pt x="552" y="49"/>
                </a:cubicBezTo>
                <a:cubicBezTo>
                  <a:pt x="552" y="48"/>
                  <a:pt x="554" y="47"/>
                  <a:pt x="554" y="46"/>
                </a:cubicBezTo>
                <a:cubicBezTo>
                  <a:pt x="554" y="46"/>
                  <a:pt x="556" y="45"/>
                  <a:pt x="556" y="44"/>
                </a:cubicBezTo>
                <a:cubicBezTo>
                  <a:pt x="556" y="44"/>
                  <a:pt x="554" y="43"/>
                  <a:pt x="554" y="43"/>
                </a:cubicBezTo>
                <a:cubicBezTo>
                  <a:pt x="553" y="43"/>
                  <a:pt x="553" y="44"/>
                  <a:pt x="552" y="45"/>
                </a:cubicBezTo>
                <a:cubicBezTo>
                  <a:pt x="551" y="45"/>
                  <a:pt x="551" y="46"/>
                  <a:pt x="550" y="47"/>
                </a:cubicBezTo>
                <a:cubicBezTo>
                  <a:pt x="550" y="48"/>
                  <a:pt x="549" y="49"/>
                  <a:pt x="549" y="49"/>
                </a:cubicBezTo>
                <a:cubicBezTo>
                  <a:pt x="548" y="50"/>
                  <a:pt x="551" y="50"/>
                  <a:pt x="551" y="51"/>
                </a:cubicBezTo>
                <a:cubicBezTo>
                  <a:pt x="551" y="52"/>
                  <a:pt x="549" y="52"/>
                  <a:pt x="549" y="53"/>
                </a:cubicBezTo>
                <a:cubicBezTo>
                  <a:pt x="549" y="54"/>
                  <a:pt x="551" y="54"/>
                  <a:pt x="551" y="55"/>
                </a:cubicBezTo>
                <a:cubicBezTo>
                  <a:pt x="551" y="55"/>
                  <a:pt x="550" y="57"/>
                  <a:pt x="550" y="57"/>
                </a:cubicBezTo>
                <a:cubicBezTo>
                  <a:pt x="550" y="58"/>
                  <a:pt x="552" y="58"/>
                  <a:pt x="552" y="59"/>
                </a:cubicBezTo>
                <a:cubicBezTo>
                  <a:pt x="552" y="58"/>
                  <a:pt x="553" y="57"/>
                  <a:pt x="554" y="57"/>
                </a:cubicBezTo>
                <a:close/>
                <a:moveTo>
                  <a:pt x="352" y="51"/>
                </a:moveTo>
                <a:cubicBezTo>
                  <a:pt x="351" y="50"/>
                  <a:pt x="350" y="49"/>
                  <a:pt x="348" y="48"/>
                </a:cubicBezTo>
                <a:cubicBezTo>
                  <a:pt x="347" y="50"/>
                  <a:pt x="346" y="51"/>
                  <a:pt x="345" y="53"/>
                </a:cubicBezTo>
                <a:cubicBezTo>
                  <a:pt x="346" y="54"/>
                  <a:pt x="348" y="55"/>
                  <a:pt x="349" y="56"/>
                </a:cubicBezTo>
                <a:cubicBezTo>
                  <a:pt x="350" y="54"/>
                  <a:pt x="351" y="53"/>
                  <a:pt x="352" y="51"/>
                </a:cubicBezTo>
                <a:close/>
                <a:moveTo>
                  <a:pt x="11" y="45"/>
                </a:moveTo>
                <a:cubicBezTo>
                  <a:pt x="11" y="45"/>
                  <a:pt x="13" y="47"/>
                  <a:pt x="13" y="47"/>
                </a:cubicBezTo>
                <a:cubicBezTo>
                  <a:pt x="14" y="47"/>
                  <a:pt x="15" y="45"/>
                  <a:pt x="15" y="45"/>
                </a:cubicBezTo>
                <a:cubicBezTo>
                  <a:pt x="15" y="44"/>
                  <a:pt x="13" y="43"/>
                  <a:pt x="13" y="43"/>
                </a:cubicBezTo>
                <a:cubicBezTo>
                  <a:pt x="12" y="43"/>
                  <a:pt x="11" y="41"/>
                  <a:pt x="11" y="41"/>
                </a:cubicBezTo>
                <a:cubicBezTo>
                  <a:pt x="10" y="41"/>
                  <a:pt x="9" y="43"/>
                  <a:pt x="9" y="44"/>
                </a:cubicBezTo>
                <a:cubicBezTo>
                  <a:pt x="9" y="44"/>
                  <a:pt x="7" y="45"/>
                  <a:pt x="7" y="46"/>
                </a:cubicBezTo>
                <a:cubicBezTo>
                  <a:pt x="7" y="46"/>
                  <a:pt x="9" y="47"/>
                  <a:pt x="9" y="47"/>
                </a:cubicBezTo>
                <a:cubicBezTo>
                  <a:pt x="10" y="47"/>
                  <a:pt x="10" y="45"/>
                  <a:pt x="11" y="45"/>
                </a:cubicBezTo>
                <a:close/>
                <a:moveTo>
                  <a:pt x="51" y="44"/>
                </a:moveTo>
                <a:cubicBezTo>
                  <a:pt x="51" y="44"/>
                  <a:pt x="52" y="42"/>
                  <a:pt x="53" y="42"/>
                </a:cubicBezTo>
                <a:cubicBezTo>
                  <a:pt x="53" y="42"/>
                  <a:pt x="55" y="44"/>
                  <a:pt x="55" y="43"/>
                </a:cubicBezTo>
                <a:cubicBezTo>
                  <a:pt x="55" y="43"/>
                  <a:pt x="56" y="42"/>
                  <a:pt x="57" y="41"/>
                </a:cubicBezTo>
                <a:cubicBezTo>
                  <a:pt x="57" y="40"/>
                  <a:pt x="58" y="40"/>
                  <a:pt x="58" y="39"/>
                </a:cubicBezTo>
                <a:cubicBezTo>
                  <a:pt x="57" y="39"/>
                  <a:pt x="57" y="37"/>
                  <a:pt x="56" y="37"/>
                </a:cubicBezTo>
                <a:cubicBezTo>
                  <a:pt x="56" y="37"/>
                  <a:pt x="55" y="39"/>
                  <a:pt x="54" y="39"/>
                </a:cubicBezTo>
                <a:cubicBezTo>
                  <a:pt x="54" y="39"/>
                  <a:pt x="52" y="38"/>
                  <a:pt x="52" y="38"/>
                </a:cubicBezTo>
                <a:cubicBezTo>
                  <a:pt x="52" y="38"/>
                  <a:pt x="51" y="39"/>
                  <a:pt x="50" y="40"/>
                </a:cubicBezTo>
                <a:cubicBezTo>
                  <a:pt x="50" y="41"/>
                  <a:pt x="49" y="41"/>
                  <a:pt x="49" y="42"/>
                </a:cubicBezTo>
                <a:cubicBezTo>
                  <a:pt x="50" y="42"/>
                  <a:pt x="50" y="44"/>
                  <a:pt x="51" y="44"/>
                </a:cubicBezTo>
                <a:close/>
                <a:moveTo>
                  <a:pt x="63" y="28"/>
                </a:moveTo>
                <a:cubicBezTo>
                  <a:pt x="63" y="28"/>
                  <a:pt x="61" y="27"/>
                  <a:pt x="61" y="27"/>
                </a:cubicBezTo>
                <a:cubicBezTo>
                  <a:pt x="60" y="26"/>
                  <a:pt x="59" y="25"/>
                  <a:pt x="58" y="25"/>
                </a:cubicBezTo>
                <a:cubicBezTo>
                  <a:pt x="58" y="25"/>
                  <a:pt x="57" y="27"/>
                  <a:pt x="57" y="27"/>
                </a:cubicBezTo>
                <a:cubicBezTo>
                  <a:pt x="56" y="27"/>
                  <a:pt x="55" y="29"/>
                  <a:pt x="55" y="29"/>
                </a:cubicBezTo>
                <a:cubicBezTo>
                  <a:pt x="55" y="30"/>
                  <a:pt x="57" y="31"/>
                  <a:pt x="57" y="31"/>
                </a:cubicBezTo>
                <a:cubicBezTo>
                  <a:pt x="58" y="31"/>
                  <a:pt x="59" y="33"/>
                  <a:pt x="59" y="33"/>
                </a:cubicBezTo>
                <a:cubicBezTo>
                  <a:pt x="60" y="33"/>
                  <a:pt x="61" y="31"/>
                  <a:pt x="61" y="30"/>
                </a:cubicBezTo>
                <a:cubicBezTo>
                  <a:pt x="61" y="30"/>
                  <a:pt x="63" y="29"/>
                  <a:pt x="63" y="28"/>
                </a:cubicBezTo>
                <a:close/>
                <a:moveTo>
                  <a:pt x="108" y="48"/>
                </a:moveTo>
                <a:cubicBezTo>
                  <a:pt x="108" y="48"/>
                  <a:pt x="106" y="47"/>
                  <a:pt x="105" y="47"/>
                </a:cubicBezTo>
                <a:cubicBezTo>
                  <a:pt x="105" y="46"/>
                  <a:pt x="103" y="45"/>
                  <a:pt x="103" y="45"/>
                </a:cubicBezTo>
                <a:cubicBezTo>
                  <a:pt x="103" y="45"/>
                  <a:pt x="102" y="47"/>
                  <a:pt x="101" y="47"/>
                </a:cubicBezTo>
                <a:cubicBezTo>
                  <a:pt x="101" y="47"/>
                  <a:pt x="100" y="49"/>
                  <a:pt x="100" y="49"/>
                </a:cubicBezTo>
                <a:cubicBezTo>
                  <a:pt x="100" y="50"/>
                  <a:pt x="102" y="51"/>
                  <a:pt x="102" y="51"/>
                </a:cubicBezTo>
                <a:cubicBezTo>
                  <a:pt x="102" y="51"/>
                  <a:pt x="104" y="53"/>
                  <a:pt x="104" y="53"/>
                </a:cubicBezTo>
                <a:cubicBezTo>
                  <a:pt x="105" y="53"/>
                  <a:pt x="106" y="51"/>
                  <a:pt x="106" y="51"/>
                </a:cubicBezTo>
                <a:cubicBezTo>
                  <a:pt x="106" y="50"/>
                  <a:pt x="108" y="49"/>
                  <a:pt x="108" y="48"/>
                </a:cubicBezTo>
                <a:close/>
                <a:moveTo>
                  <a:pt x="116" y="51"/>
                </a:moveTo>
                <a:cubicBezTo>
                  <a:pt x="116" y="51"/>
                  <a:pt x="117" y="49"/>
                  <a:pt x="118" y="49"/>
                </a:cubicBezTo>
                <a:cubicBezTo>
                  <a:pt x="118" y="48"/>
                  <a:pt x="119" y="47"/>
                  <a:pt x="119" y="47"/>
                </a:cubicBezTo>
                <a:cubicBezTo>
                  <a:pt x="120" y="46"/>
                  <a:pt x="121" y="45"/>
                  <a:pt x="121" y="44"/>
                </a:cubicBezTo>
                <a:cubicBezTo>
                  <a:pt x="121" y="44"/>
                  <a:pt x="119" y="43"/>
                  <a:pt x="119" y="43"/>
                </a:cubicBezTo>
                <a:cubicBezTo>
                  <a:pt x="119" y="43"/>
                  <a:pt x="117" y="41"/>
                  <a:pt x="117" y="41"/>
                </a:cubicBezTo>
                <a:cubicBezTo>
                  <a:pt x="116" y="41"/>
                  <a:pt x="115" y="43"/>
                  <a:pt x="115" y="43"/>
                </a:cubicBezTo>
                <a:cubicBezTo>
                  <a:pt x="114" y="44"/>
                  <a:pt x="114" y="45"/>
                  <a:pt x="113" y="46"/>
                </a:cubicBezTo>
                <a:cubicBezTo>
                  <a:pt x="113" y="46"/>
                  <a:pt x="115" y="47"/>
                  <a:pt x="116" y="47"/>
                </a:cubicBezTo>
                <a:cubicBezTo>
                  <a:pt x="116" y="48"/>
                  <a:pt x="114" y="49"/>
                  <a:pt x="114" y="49"/>
                </a:cubicBezTo>
                <a:cubicBezTo>
                  <a:pt x="114" y="49"/>
                  <a:pt x="116" y="51"/>
                  <a:pt x="116" y="51"/>
                </a:cubicBezTo>
                <a:close/>
                <a:moveTo>
                  <a:pt x="177" y="27"/>
                </a:moveTo>
                <a:cubicBezTo>
                  <a:pt x="178" y="27"/>
                  <a:pt x="178" y="29"/>
                  <a:pt x="179" y="29"/>
                </a:cubicBezTo>
                <a:cubicBezTo>
                  <a:pt x="180" y="29"/>
                  <a:pt x="180" y="27"/>
                  <a:pt x="181" y="26"/>
                </a:cubicBezTo>
                <a:cubicBezTo>
                  <a:pt x="181" y="26"/>
                  <a:pt x="182" y="24"/>
                  <a:pt x="183" y="24"/>
                </a:cubicBezTo>
                <a:cubicBezTo>
                  <a:pt x="183" y="24"/>
                  <a:pt x="185" y="26"/>
                  <a:pt x="185" y="26"/>
                </a:cubicBezTo>
                <a:cubicBezTo>
                  <a:pt x="185" y="25"/>
                  <a:pt x="186" y="24"/>
                  <a:pt x="186" y="24"/>
                </a:cubicBezTo>
                <a:cubicBezTo>
                  <a:pt x="188" y="22"/>
                  <a:pt x="189" y="21"/>
                  <a:pt x="190" y="19"/>
                </a:cubicBezTo>
                <a:cubicBezTo>
                  <a:pt x="191" y="19"/>
                  <a:pt x="191" y="21"/>
                  <a:pt x="192" y="21"/>
                </a:cubicBezTo>
                <a:cubicBezTo>
                  <a:pt x="192" y="21"/>
                  <a:pt x="194" y="19"/>
                  <a:pt x="194" y="19"/>
                </a:cubicBezTo>
                <a:cubicBezTo>
                  <a:pt x="194" y="19"/>
                  <a:pt x="192" y="17"/>
                  <a:pt x="192" y="17"/>
                </a:cubicBezTo>
                <a:cubicBezTo>
                  <a:pt x="191" y="17"/>
                  <a:pt x="190" y="19"/>
                  <a:pt x="190" y="19"/>
                </a:cubicBezTo>
                <a:cubicBezTo>
                  <a:pt x="189" y="19"/>
                  <a:pt x="188" y="17"/>
                  <a:pt x="188" y="18"/>
                </a:cubicBezTo>
                <a:cubicBezTo>
                  <a:pt x="187" y="18"/>
                  <a:pt x="186" y="20"/>
                  <a:pt x="186" y="20"/>
                </a:cubicBezTo>
                <a:cubicBezTo>
                  <a:pt x="185" y="20"/>
                  <a:pt x="184" y="18"/>
                  <a:pt x="184" y="18"/>
                </a:cubicBezTo>
                <a:cubicBezTo>
                  <a:pt x="183" y="18"/>
                  <a:pt x="182" y="16"/>
                  <a:pt x="181" y="16"/>
                </a:cubicBezTo>
                <a:cubicBezTo>
                  <a:pt x="181" y="17"/>
                  <a:pt x="180" y="18"/>
                  <a:pt x="180" y="19"/>
                </a:cubicBezTo>
                <a:cubicBezTo>
                  <a:pt x="179" y="19"/>
                  <a:pt x="179" y="20"/>
                  <a:pt x="178" y="21"/>
                </a:cubicBezTo>
                <a:cubicBezTo>
                  <a:pt x="178" y="22"/>
                  <a:pt x="177" y="22"/>
                  <a:pt x="176" y="23"/>
                </a:cubicBezTo>
                <a:cubicBezTo>
                  <a:pt x="176" y="24"/>
                  <a:pt x="175" y="25"/>
                  <a:pt x="175" y="25"/>
                </a:cubicBezTo>
                <a:cubicBezTo>
                  <a:pt x="174" y="26"/>
                  <a:pt x="173" y="27"/>
                  <a:pt x="173" y="27"/>
                </a:cubicBezTo>
                <a:cubicBezTo>
                  <a:pt x="173" y="28"/>
                  <a:pt x="175" y="29"/>
                  <a:pt x="175" y="29"/>
                </a:cubicBezTo>
                <a:cubicBezTo>
                  <a:pt x="176" y="28"/>
                  <a:pt x="176" y="28"/>
                  <a:pt x="177" y="27"/>
                </a:cubicBezTo>
                <a:close/>
                <a:moveTo>
                  <a:pt x="206" y="49"/>
                </a:moveTo>
                <a:cubicBezTo>
                  <a:pt x="206" y="49"/>
                  <a:pt x="207" y="47"/>
                  <a:pt x="208" y="47"/>
                </a:cubicBezTo>
                <a:cubicBezTo>
                  <a:pt x="208" y="47"/>
                  <a:pt x="205" y="45"/>
                  <a:pt x="205" y="45"/>
                </a:cubicBezTo>
                <a:cubicBezTo>
                  <a:pt x="205" y="45"/>
                  <a:pt x="207" y="44"/>
                  <a:pt x="207" y="43"/>
                </a:cubicBezTo>
                <a:cubicBezTo>
                  <a:pt x="207" y="42"/>
                  <a:pt x="208" y="41"/>
                  <a:pt x="209" y="41"/>
                </a:cubicBezTo>
                <a:cubicBezTo>
                  <a:pt x="209" y="40"/>
                  <a:pt x="210" y="39"/>
                  <a:pt x="211" y="38"/>
                </a:cubicBezTo>
                <a:cubicBezTo>
                  <a:pt x="211" y="38"/>
                  <a:pt x="208" y="37"/>
                  <a:pt x="208" y="37"/>
                </a:cubicBezTo>
                <a:cubicBezTo>
                  <a:pt x="208" y="36"/>
                  <a:pt x="210" y="35"/>
                  <a:pt x="210" y="35"/>
                </a:cubicBezTo>
                <a:cubicBezTo>
                  <a:pt x="210" y="35"/>
                  <a:pt x="208" y="33"/>
                  <a:pt x="208" y="33"/>
                </a:cubicBezTo>
                <a:cubicBezTo>
                  <a:pt x="207" y="33"/>
                  <a:pt x="207" y="34"/>
                  <a:pt x="206" y="35"/>
                </a:cubicBezTo>
                <a:cubicBezTo>
                  <a:pt x="206" y="35"/>
                  <a:pt x="204" y="37"/>
                  <a:pt x="204" y="37"/>
                </a:cubicBezTo>
                <a:cubicBezTo>
                  <a:pt x="204" y="38"/>
                  <a:pt x="207" y="39"/>
                  <a:pt x="207" y="39"/>
                </a:cubicBezTo>
                <a:cubicBezTo>
                  <a:pt x="206" y="40"/>
                  <a:pt x="205" y="41"/>
                  <a:pt x="205" y="41"/>
                </a:cubicBezTo>
                <a:cubicBezTo>
                  <a:pt x="204" y="42"/>
                  <a:pt x="203" y="43"/>
                  <a:pt x="203" y="43"/>
                </a:cubicBezTo>
                <a:cubicBezTo>
                  <a:pt x="203" y="44"/>
                  <a:pt x="201" y="45"/>
                  <a:pt x="201" y="46"/>
                </a:cubicBezTo>
                <a:cubicBezTo>
                  <a:pt x="202" y="46"/>
                  <a:pt x="203" y="47"/>
                  <a:pt x="204" y="47"/>
                </a:cubicBezTo>
                <a:cubicBezTo>
                  <a:pt x="204" y="47"/>
                  <a:pt x="205" y="49"/>
                  <a:pt x="206" y="49"/>
                </a:cubicBezTo>
                <a:close/>
                <a:moveTo>
                  <a:pt x="240" y="51"/>
                </a:moveTo>
                <a:cubicBezTo>
                  <a:pt x="240" y="50"/>
                  <a:pt x="242" y="52"/>
                  <a:pt x="242" y="52"/>
                </a:cubicBezTo>
                <a:cubicBezTo>
                  <a:pt x="243" y="52"/>
                  <a:pt x="244" y="50"/>
                  <a:pt x="244" y="50"/>
                </a:cubicBezTo>
                <a:cubicBezTo>
                  <a:pt x="244" y="50"/>
                  <a:pt x="242" y="48"/>
                  <a:pt x="242" y="48"/>
                </a:cubicBezTo>
                <a:cubicBezTo>
                  <a:pt x="241" y="48"/>
                  <a:pt x="240" y="47"/>
                  <a:pt x="240" y="47"/>
                </a:cubicBezTo>
                <a:cubicBezTo>
                  <a:pt x="239" y="47"/>
                  <a:pt x="238" y="49"/>
                  <a:pt x="238" y="49"/>
                </a:cubicBezTo>
                <a:cubicBezTo>
                  <a:pt x="238" y="49"/>
                  <a:pt x="236" y="51"/>
                  <a:pt x="236" y="51"/>
                </a:cubicBezTo>
                <a:cubicBezTo>
                  <a:pt x="236" y="52"/>
                  <a:pt x="238" y="52"/>
                  <a:pt x="238" y="53"/>
                </a:cubicBezTo>
                <a:cubicBezTo>
                  <a:pt x="239" y="53"/>
                  <a:pt x="240" y="51"/>
                  <a:pt x="240" y="51"/>
                </a:cubicBezTo>
                <a:close/>
                <a:moveTo>
                  <a:pt x="233" y="45"/>
                </a:moveTo>
                <a:cubicBezTo>
                  <a:pt x="234" y="46"/>
                  <a:pt x="235" y="43"/>
                  <a:pt x="235" y="43"/>
                </a:cubicBezTo>
                <a:cubicBezTo>
                  <a:pt x="236" y="43"/>
                  <a:pt x="237" y="45"/>
                  <a:pt x="237" y="45"/>
                </a:cubicBezTo>
                <a:cubicBezTo>
                  <a:pt x="238" y="45"/>
                  <a:pt x="239" y="43"/>
                  <a:pt x="239" y="43"/>
                </a:cubicBezTo>
                <a:cubicBezTo>
                  <a:pt x="240" y="42"/>
                  <a:pt x="240" y="41"/>
                  <a:pt x="241" y="40"/>
                </a:cubicBezTo>
                <a:cubicBezTo>
                  <a:pt x="240" y="40"/>
                  <a:pt x="239" y="39"/>
                  <a:pt x="239" y="39"/>
                </a:cubicBezTo>
                <a:cubicBezTo>
                  <a:pt x="238" y="39"/>
                  <a:pt x="237" y="41"/>
                  <a:pt x="237" y="41"/>
                </a:cubicBezTo>
                <a:cubicBezTo>
                  <a:pt x="236" y="41"/>
                  <a:pt x="235" y="39"/>
                  <a:pt x="235" y="39"/>
                </a:cubicBezTo>
                <a:cubicBezTo>
                  <a:pt x="234" y="40"/>
                  <a:pt x="233" y="41"/>
                  <a:pt x="233" y="41"/>
                </a:cubicBezTo>
                <a:cubicBezTo>
                  <a:pt x="232" y="42"/>
                  <a:pt x="232" y="43"/>
                  <a:pt x="231" y="44"/>
                </a:cubicBezTo>
                <a:cubicBezTo>
                  <a:pt x="232" y="44"/>
                  <a:pt x="233" y="45"/>
                  <a:pt x="233" y="45"/>
                </a:cubicBezTo>
                <a:close/>
                <a:moveTo>
                  <a:pt x="241" y="30"/>
                </a:moveTo>
                <a:cubicBezTo>
                  <a:pt x="242" y="30"/>
                  <a:pt x="243" y="32"/>
                  <a:pt x="244" y="32"/>
                </a:cubicBezTo>
                <a:cubicBezTo>
                  <a:pt x="244" y="32"/>
                  <a:pt x="245" y="30"/>
                  <a:pt x="245" y="30"/>
                </a:cubicBezTo>
                <a:cubicBezTo>
                  <a:pt x="246" y="30"/>
                  <a:pt x="247" y="32"/>
                  <a:pt x="248" y="32"/>
                </a:cubicBezTo>
                <a:cubicBezTo>
                  <a:pt x="248" y="31"/>
                  <a:pt x="249" y="29"/>
                  <a:pt x="249" y="29"/>
                </a:cubicBezTo>
                <a:cubicBezTo>
                  <a:pt x="248" y="28"/>
                  <a:pt x="246" y="27"/>
                  <a:pt x="245" y="26"/>
                </a:cubicBezTo>
                <a:cubicBezTo>
                  <a:pt x="244" y="25"/>
                  <a:pt x="243" y="25"/>
                  <a:pt x="243" y="24"/>
                </a:cubicBezTo>
                <a:cubicBezTo>
                  <a:pt x="242" y="25"/>
                  <a:pt x="242" y="26"/>
                  <a:pt x="241" y="26"/>
                </a:cubicBezTo>
                <a:cubicBezTo>
                  <a:pt x="240" y="27"/>
                  <a:pt x="240" y="28"/>
                  <a:pt x="239" y="29"/>
                </a:cubicBezTo>
                <a:cubicBezTo>
                  <a:pt x="239" y="29"/>
                  <a:pt x="237" y="30"/>
                  <a:pt x="238" y="31"/>
                </a:cubicBezTo>
                <a:cubicBezTo>
                  <a:pt x="238" y="32"/>
                  <a:pt x="240" y="32"/>
                  <a:pt x="240" y="33"/>
                </a:cubicBezTo>
                <a:cubicBezTo>
                  <a:pt x="240" y="32"/>
                  <a:pt x="241" y="30"/>
                  <a:pt x="241" y="30"/>
                </a:cubicBezTo>
                <a:close/>
                <a:moveTo>
                  <a:pt x="283" y="41"/>
                </a:moveTo>
                <a:cubicBezTo>
                  <a:pt x="284" y="40"/>
                  <a:pt x="284" y="39"/>
                  <a:pt x="285" y="39"/>
                </a:cubicBezTo>
                <a:cubicBezTo>
                  <a:pt x="285" y="38"/>
                  <a:pt x="286" y="37"/>
                  <a:pt x="286" y="36"/>
                </a:cubicBezTo>
                <a:cubicBezTo>
                  <a:pt x="286" y="36"/>
                  <a:pt x="284" y="35"/>
                  <a:pt x="284" y="35"/>
                </a:cubicBezTo>
                <a:cubicBezTo>
                  <a:pt x="284" y="34"/>
                  <a:pt x="286" y="33"/>
                  <a:pt x="286" y="32"/>
                </a:cubicBezTo>
                <a:cubicBezTo>
                  <a:pt x="286" y="32"/>
                  <a:pt x="287" y="31"/>
                  <a:pt x="288" y="30"/>
                </a:cubicBezTo>
                <a:cubicBezTo>
                  <a:pt x="288" y="30"/>
                  <a:pt x="285" y="29"/>
                  <a:pt x="285" y="28"/>
                </a:cubicBezTo>
                <a:cubicBezTo>
                  <a:pt x="285" y="28"/>
                  <a:pt x="287" y="27"/>
                  <a:pt x="287" y="26"/>
                </a:cubicBezTo>
                <a:cubicBezTo>
                  <a:pt x="287" y="26"/>
                  <a:pt x="289" y="25"/>
                  <a:pt x="289" y="24"/>
                </a:cubicBezTo>
                <a:cubicBezTo>
                  <a:pt x="289" y="23"/>
                  <a:pt x="287" y="23"/>
                  <a:pt x="286" y="22"/>
                </a:cubicBezTo>
                <a:cubicBezTo>
                  <a:pt x="286" y="23"/>
                  <a:pt x="285" y="24"/>
                  <a:pt x="285" y="25"/>
                </a:cubicBezTo>
                <a:cubicBezTo>
                  <a:pt x="285" y="25"/>
                  <a:pt x="283" y="26"/>
                  <a:pt x="283" y="27"/>
                </a:cubicBezTo>
                <a:cubicBezTo>
                  <a:pt x="283" y="27"/>
                  <a:pt x="285" y="28"/>
                  <a:pt x="285" y="28"/>
                </a:cubicBezTo>
                <a:cubicBezTo>
                  <a:pt x="285" y="29"/>
                  <a:pt x="284" y="30"/>
                  <a:pt x="284" y="31"/>
                </a:cubicBezTo>
                <a:cubicBezTo>
                  <a:pt x="283" y="31"/>
                  <a:pt x="282" y="32"/>
                  <a:pt x="282" y="33"/>
                </a:cubicBezTo>
                <a:cubicBezTo>
                  <a:pt x="282" y="33"/>
                  <a:pt x="284" y="34"/>
                  <a:pt x="284" y="35"/>
                </a:cubicBezTo>
                <a:cubicBezTo>
                  <a:pt x="284" y="35"/>
                  <a:pt x="283" y="37"/>
                  <a:pt x="282" y="37"/>
                </a:cubicBezTo>
                <a:cubicBezTo>
                  <a:pt x="282" y="37"/>
                  <a:pt x="281" y="38"/>
                  <a:pt x="281" y="39"/>
                </a:cubicBezTo>
                <a:cubicBezTo>
                  <a:pt x="281" y="40"/>
                  <a:pt x="279" y="41"/>
                  <a:pt x="279" y="41"/>
                </a:cubicBezTo>
                <a:cubicBezTo>
                  <a:pt x="279" y="42"/>
                  <a:pt x="281" y="42"/>
                  <a:pt x="281" y="43"/>
                </a:cubicBezTo>
                <a:cubicBezTo>
                  <a:pt x="282" y="42"/>
                  <a:pt x="282" y="42"/>
                  <a:pt x="283" y="41"/>
                </a:cubicBezTo>
                <a:close/>
                <a:moveTo>
                  <a:pt x="270" y="34"/>
                </a:moveTo>
                <a:cubicBezTo>
                  <a:pt x="270" y="35"/>
                  <a:pt x="271" y="32"/>
                  <a:pt x="272" y="32"/>
                </a:cubicBezTo>
                <a:cubicBezTo>
                  <a:pt x="272" y="32"/>
                  <a:pt x="274" y="34"/>
                  <a:pt x="274" y="34"/>
                </a:cubicBezTo>
                <a:cubicBezTo>
                  <a:pt x="275" y="34"/>
                  <a:pt x="275" y="32"/>
                  <a:pt x="276" y="32"/>
                </a:cubicBezTo>
                <a:cubicBezTo>
                  <a:pt x="276" y="31"/>
                  <a:pt x="277" y="30"/>
                  <a:pt x="277" y="30"/>
                </a:cubicBezTo>
                <a:cubicBezTo>
                  <a:pt x="277" y="29"/>
                  <a:pt x="276" y="28"/>
                  <a:pt x="275" y="28"/>
                </a:cubicBezTo>
                <a:cubicBezTo>
                  <a:pt x="275" y="28"/>
                  <a:pt x="273" y="26"/>
                  <a:pt x="273" y="26"/>
                </a:cubicBezTo>
                <a:cubicBezTo>
                  <a:pt x="273" y="26"/>
                  <a:pt x="271" y="28"/>
                  <a:pt x="271" y="28"/>
                </a:cubicBezTo>
                <a:cubicBezTo>
                  <a:pt x="271" y="29"/>
                  <a:pt x="270" y="30"/>
                  <a:pt x="270" y="31"/>
                </a:cubicBezTo>
                <a:cubicBezTo>
                  <a:pt x="269" y="31"/>
                  <a:pt x="268" y="32"/>
                  <a:pt x="268" y="33"/>
                </a:cubicBezTo>
                <a:cubicBezTo>
                  <a:pt x="269" y="33"/>
                  <a:pt x="269" y="34"/>
                  <a:pt x="270" y="34"/>
                </a:cubicBezTo>
                <a:close/>
                <a:moveTo>
                  <a:pt x="295" y="25"/>
                </a:moveTo>
                <a:cubicBezTo>
                  <a:pt x="295" y="25"/>
                  <a:pt x="293" y="27"/>
                  <a:pt x="293" y="27"/>
                </a:cubicBezTo>
                <a:cubicBezTo>
                  <a:pt x="293" y="28"/>
                  <a:pt x="295" y="29"/>
                  <a:pt x="295" y="29"/>
                </a:cubicBezTo>
                <a:cubicBezTo>
                  <a:pt x="296" y="29"/>
                  <a:pt x="297" y="31"/>
                  <a:pt x="298" y="31"/>
                </a:cubicBezTo>
                <a:cubicBezTo>
                  <a:pt x="298" y="31"/>
                  <a:pt x="299" y="29"/>
                  <a:pt x="299" y="29"/>
                </a:cubicBezTo>
                <a:cubicBezTo>
                  <a:pt x="300" y="28"/>
                  <a:pt x="301" y="27"/>
                  <a:pt x="301" y="26"/>
                </a:cubicBezTo>
                <a:cubicBezTo>
                  <a:pt x="301" y="26"/>
                  <a:pt x="303" y="25"/>
                  <a:pt x="303" y="24"/>
                </a:cubicBezTo>
                <a:cubicBezTo>
                  <a:pt x="303" y="23"/>
                  <a:pt x="301" y="23"/>
                  <a:pt x="301" y="22"/>
                </a:cubicBezTo>
                <a:cubicBezTo>
                  <a:pt x="299" y="24"/>
                  <a:pt x="298" y="25"/>
                  <a:pt x="297" y="27"/>
                </a:cubicBezTo>
                <a:cubicBezTo>
                  <a:pt x="296" y="27"/>
                  <a:pt x="296" y="25"/>
                  <a:pt x="295" y="25"/>
                </a:cubicBezTo>
                <a:close/>
                <a:moveTo>
                  <a:pt x="373" y="39"/>
                </a:moveTo>
                <a:cubicBezTo>
                  <a:pt x="373" y="38"/>
                  <a:pt x="374" y="37"/>
                  <a:pt x="375" y="37"/>
                </a:cubicBezTo>
                <a:cubicBezTo>
                  <a:pt x="375" y="36"/>
                  <a:pt x="376" y="38"/>
                  <a:pt x="377" y="38"/>
                </a:cubicBezTo>
                <a:cubicBezTo>
                  <a:pt x="377" y="38"/>
                  <a:pt x="378" y="36"/>
                  <a:pt x="378" y="36"/>
                </a:cubicBezTo>
                <a:cubicBezTo>
                  <a:pt x="379" y="36"/>
                  <a:pt x="380" y="37"/>
                  <a:pt x="381" y="38"/>
                </a:cubicBezTo>
                <a:cubicBezTo>
                  <a:pt x="381" y="38"/>
                  <a:pt x="383" y="39"/>
                  <a:pt x="383" y="39"/>
                </a:cubicBezTo>
                <a:cubicBezTo>
                  <a:pt x="384" y="39"/>
                  <a:pt x="384" y="37"/>
                  <a:pt x="385" y="37"/>
                </a:cubicBezTo>
                <a:cubicBezTo>
                  <a:pt x="384" y="37"/>
                  <a:pt x="383" y="36"/>
                  <a:pt x="382" y="35"/>
                </a:cubicBezTo>
                <a:cubicBezTo>
                  <a:pt x="382" y="35"/>
                  <a:pt x="381" y="34"/>
                  <a:pt x="380" y="34"/>
                </a:cubicBezTo>
                <a:cubicBezTo>
                  <a:pt x="380" y="33"/>
                  <a:pt x="379" y="32"/>
                  <a:pt x="378" y="32"/>
                </a:cubicBezTo>
                <a:cubicBezTo>
                  <a:pt x="378" y="32"/>
                  <a:pt x="377" y="34"/>
                  <a:pt x="376" y="34"/>
                </a:cubicBezTo>
                <a:cubicBezTo>
                  <a:pt x="376" y="34"/>
                  <a:pt x="374" y="32"/>
                  <a:pt x="374" y="33"/>
                </a:cubicBezTo>
                <a:cubicBezTo>
                  <a:pt x="373" y="33"/>
                  <a:pt x="373" y="34"/>
                  <a:pt x="372" y="35"/>
                </a:cubicBezTo>
                <a:cubicBezTo>
                  <a:pt x="372" y="35"/>
                  <a:pt x="371" y="36"/>
                  <a:pt x="371" y="37"/>
                </a:cubicBezTo>
                <a:cubicBezTo>
                  <a:pt x="370" y="38"/>
                  <a:pt x="369" y="39"/>
                  <a:pt x="369" y="39"/>
                </a:cubicBezTo>
                <a:cubicBezTo>
                  <a:pt x="369" y="40"/>
                  <a:pt x="371" y="40"/>
                  <a:pt x="371" y="41"/>
                </a:cubicBezTo>
                <a:cubicBezTo>
                  <a:pt x="372" y="40"/>
                  <a:pt x="372" y="39"/>
                  <a:pt x="373" y="39"/>
                </a:cubicBezTo>
                <a:close/>
                <a:moveTo>
                  <a:pt x="410" y="50"/>
                </a:moveTo>
                <a:cubicBezTo>
                  <a:pt x="411" y="49"/>
                  <a:pt x="412" y="48"/>
                  <a:pt x="412" y="47"/>
                </a:cubicBezTo>
                <a:cubicBezTo>
                  <a:pt x="412" y="47"/>
                  <a:pt x="410" y="46"/>
                  <a:pt x="410" y="46"/>
                </a:cubicBezTo>
                <a:cubicBezTo>
                  <a:pt x="410" y="46"/>
                  <a:pt x="408" y="44"/>
                  <a:pt x="408" y="44"/>
                </a:cubicBezTo>
                <a:cubicBezTo>
                  <a:pt x="407" y="44"/>
                  <a:pt x="406" y="46"/>
                  <a:pt x="406" y="46"/>
                </a:cubicBezTo>
                <a:cubicBezTo>
                  <a:pt x="405" y="47"/>
                  <a:pt x="405" y="48"/>
                  <a:pt x="404" y="49"/>
                </a:cubicBezTo>
                <a:cubicBezTo>
                  <a:pt x="404" y="49"/>
                  <a:pt x="402" y="50"/>
                  <a:pt x="402" y="51"/>
                </a:cubicBezTo>
                <a:cubicBezTo>
                  <a:pt x="402" y="51"/>
                  <a:pt x="404" y="52"/>
                  <a:pt x="405" y="52"/>
                </a:cubicBezTo>
                <a:cubicBezTo>
                  <a:pt x="405" y="53"/>
                  <a:pt x="406" y="54"/>
                  <a:pt x="407" y="54"/>
                </a:cubicBezTo>
                <a:cubicBezTo>
                  <a:pt x="408" y="53"/>
                  <a:pt x="409" y="51"/>
                  <a:pt x="410" y="50"/>
                </a:cubicBezTo>
                <a:close/>
                <a:moveTo>
                  <a:pt x="399" y="41"/>
                </a:moveTo>
                <a:cubicBezTo>
                  <a:pt x="400" y="40"/>
                  <a:pt x="400" y="40"/>
                  <a:pt x="401" y="39"/>
                </a:cubicBezTo>
                <a:cubicBezTo>
                  <a:pt x="402" y="37"/>
                  <a:pt x="403" y="36"/>
                  <a:pt x="404" y="35"/>
                </a:cubicBezTo>
                <a:cubicBezTo>
                  <a:pt x="403" y="33"/>
                  <a:pt x="401" y="32"/>
                  <a:pt x="400" y="31"/>
                </a:cubicBezTo>
                <a:cubicBezTo>
                  <a:pt x="399" y="32"/>
                  <a:pt x="399" y="33"/>
                  <a:pt x="398" y="33"/>
                </a:cubicBezTo>
                <a:cubicBezTo>
                  <a:pt x="397" y="35"/>
                  <a:pt x="396" y="36"/>
                  <a:pt x="395" y="38"/>
                </a:cubicBezTo>
                <a:cubicBezTo>
                  <a:pt x="394" y="39"/>
                  <a:pt x="392" y="41"/>
                  <a:pt x="391" y="42"/>
                </a:cubicBezTo>
                <a:cubicBezTo>
                  <a:pt x="393" y="43"/>
                  <a:pt x="394" y="45"/>
                  <a:pt x="396" y="46"/>
                </a:cubicBezTo>
                <a:cubicBezTo>
                  <a:pt x="397" y="44"/>
                  <a:pt x="398" y="43"/>
                  <a:pt x="399" y="41"/>
                </a:cubicBezTo>
                <a:close/>
                <a:moveTo>
                  <a:pt x="433" y="53"/>
                </a:moveTo>
                <a:cubicBezTo>
                  <a:pt x="434" y="53"/>
                  <a:pt x="434" y="54"/>
                  <a:pt x="435" y="54"/>
                </a:cubicBezTo>
                <a:cubicBezTo>
                  <a:pt x="436" y="55"/>
                  <a:pt x="437" y="56"/>
                  <a:pt x="437" y="56"/>
                </a:cubicBezTo>
                <a:cubicBezTo>
                  <a:pt x="438" y="56"/>
                  <a:pt x="439" y="54"/>
                  <a:pt x="439" y="54"/>
                </a:cubicBezTo>
                <a:cubicBezTo>
                  <a:pt x="440" y="53"/>
                  <a:pt x="440" y="52"/>
                  <a:pt x="441" y="52"/>
                </a:cubicBezTo>
                <a:cubicBezTo>
                  <a:pt x="441" y="51"/>
                  <a:pt x="442" y="50"/>
                  <a:pt x="442" y="49"/>
                </a:cubicBezTo>
                <a:cubicBezTo>
                  <a:pt x="442" y="49"/>
                  <a:pt x="440" y="48"/>
                  <a:pt x="440" y="48"/>
                </a:cubicBezTo>
                <a:cubicBezTo>
                  <a:pt x="440" y="48"/>
                  <a:pt x="439" y="50"/>
                  <a:pt x="438" y="50"/>
                </a:cubicBezTo>
                <a:cubicBezTo>
                  <a:pt x="438" y="50"/>
                  <a:pt x="437" y="48"/>
                  <a:pt x="436" y="48"/>
                </a:cubicBezTo>
                <a:cubicBezTo>
                  <a:pt x="436" y="48"/>
                  <a:pt x="435" y="46"/>
                  <a:pt x="434" y="47"/>
                </a:cubicBezTo>
                <a:cubicBezTo>
                  <a:pt x="433" y="47"/>
                  <a:pt x="433" y="48"/>
                  <a:pt x="432" y="49"/>
                </a:cubicBezTo>
                <a:cubicBezTo>
                  <a:pt x="432" y="49"/>
                  <a:pt x="431" y="50"/>
                  <a:pt x="431" y="51"/>
                </a:cubicBezTo>
                <a:cubicBezTo>
                  <a:pt x="430" y="51"/>
                  <a:pt x="429" y="53"/>
                  <a:pt x="429" y="53"/>
                </a:cubicBezTo>
                <a:cubicBezTo>
                  <a:pt x="429" y="54"/>
                  <a:pt x="431" y="54"/>
                  <a:pt x="431" y="55"/>
                </a:cubicBezTo>
                <a:cubicBezTo>
                  <a:pt x="432" y="54"/>
                  <a:pt x="432" y="53"/>
                  <a:pt x="433" y="53"/>
                </a:cubicBezTo>
                <a:close/>
                <a:moveTo>
                  <a:pt x="464" y="31"/>
                </a:moveTo>
                <a:cubicBezTo>
                  <a:pt x="464" y="30"/>
                  <a:pt x="466" y="32"/>
                  <a:pt x="466" y="32"/>
                </a:cubicBezTo>
                <a:cubicBezTo>
                  <a:pt x="466" y="32"/>
                  <a:pt x="468" y="30"/>
                  <a:pt x="468" y="30"/>
                </a:cubicBezTo>
                <a:cubicBezTo>
                  <a:pt x="468" y="30"/>
                  <a:pt x="466" y="28"/>
                  <a:pt x="466" y="28"/>
                </a:cubicBezTo>
                <a:cubicBezTo>
                  <a:pt x="465" y="28"/>
                  <a:pt x="463" y="27"/>
                  <a:pt x="463" y="27"/>
                </a:cubicBezTo>
                <a:cubicBezTo>
                  <a:pt x="463" y="26"/>
                  <a:pt x="465" y="25"/>
                  <a:pt x="465" y="24"/>
                </a:cubicBezTo>
                <a:cubicBezTo>
                  <a:pt x="465" y="24"/>
                  <a:pt x="466" y="23"/>
                  <a:pt x="467" y="22"/>
                </a:cubicBezTo>
                <a:cubicBezTo>
                  <a:pt x="467" y="22"/>
                  <a:pt x="469" y="20"/>
                  <a:pt x="468" y="20"/>
                </a:cubicBezTo>
                <a:cubicBezTo>
                  <a:pt x="468" y="19"/>
                  <a:pt x="467" y="19"/>
                  <a:pt x="466" y="18"/>
                </a:cubicBezTo>
                <a:cubicBezTo>
                  <a:pt x="466" y="18"/>
                  <a:pt x="465" y="20"/>
                  <a:pt x="465" y="20"/>
                </a:cubicBezTo>
                <a:cubicBezTo>
                  <a:pt x="464" y="21"/>
                  <a:pt x="463" y="19"/>
                  <a:pt x="462" y="19"/>
                </a:cubicBezTo>
                <a:cubicBezTo>
                  <a:pt x="462" y="19"/>
                  <a:pt x="461" y="20"/>
                  <a:pt x="461" y="21"/>
                </a:cubicBezTo>
                <a:cubicBezTo>
                  <a:pt x="461" y="21"/>
                  <a:pt x="463" y="22"/>
                  <a:pt x="463" y="23"/>
                </a:cubicBezTo>
                <a:cubicBezTo>
                  <a:pt x="463" y="23"/>
                  <a:pt x="461" y="24"/>
                  <a:pt x="461" y="25"/>
                </a:cubicBezTo>
                <a:cubicBezTo>
                  <a:pt x="461" y="25"/>
                  <a:pt x="463" y="26"/>
                  <a:pt x="463" y="27"/>
                </a:cubicBezTo>
                <a:cubicBezTo>
                  <a:pt x="463" y="27"/>
                  <a:pt x="462" y="28"/>
                  <a:pt x="462" y="29"/>
                </a:cubicBezTo>
                <a:cubicBezTo>
                  <a:pt x="462" y="29"/>
                  <a:pt x="460" y="30"/>
                  <a:pt x="460" y="31"/>
                </a:cubicBezTo>
                <a:cubicBezTo>
                  <a:pt x="460" y="32"/>
                  <a:pt x="462" y="32"/>
                  <a:pt x="462" y="33"/>
                </a:cubicBezTo>
                <a:cubicBezTo>
                  <a:pt x="463" y="32"/>
                  <a:pt x="463" y="31"/>
                  <a:pt x="464" y="31"/>
                </a:cubicBezTo>
                <a:close/>
                <a:moveTo>
                  <a:pt x="483" y="38"/>
                </a:moveTo>
                <a:cubicBezTo>
                  <a:pt x="483" y="38"/>
                  <a:pt x="485" y="40"/>
                  <a:pt x="485" y="40"/>
                </a:cubicBezTo>
                <a:cubicBezTo>
                  <a:pt x="485" y="39"/>
                  <a:pt x="487" y="38"/>
                  <a:pt x="487" y="37"/>
                </a:cubicBezTo>
                <a:cubicBezTo>
                  <a:pt x="487" y="37"/>
                  <a:pt x="485" y="36"/>
                  <a:pt x="485" y="36"/>
                </a:cubicBezTo>
                <a:cubicBezTo>
                  <a:pt x="484" y="36"/>
                  <a:pt x="483" y="34"/>
                  <a:pt x="482" y="34"/>
                </a:cubicBezTo>
                <a:cubicBezTo>
                  <a:pt x="482" y="34"/>
                  <a:pt x="481" y="36"/>
                  <a:pt x="481" y="36"/>
                </a:cubicBezTo>
                <a:cubicBezTo>
                  <a:pt x="480" y="37"/>
                  <a:pt x="479" y="38"/>
                  <a:pt x="479" y="39"/>
                </a:cubicBezTo>
                <a:cubicBezTo>
                  <a:pt x="479" y="39"/>
                  <a:pt x="481" y="40"/>
                  <a:pt x="481" y="40"/>
                </a:cubicBezTo>
                <a:cubicBezTo>
                  <a:pt x="482" y="40"/>
                  <a:pt x="482" y="38"/>
                  <a:pt x="483" y="38"/>
                </a:cubicBezTo>
                <a:close/>
                <a:moveTo>
                  <a:pt x="498" y="32"/>
                </a:moveTo>
                <a:cubicBezTo>
                  <a:pt x="499" y="32"/>
                  <a:pt x="500" y="34"/>
                  <a:pt x="500" y="34"/>
                </a:cubicBezTo>
                <a:cubicBezTo>
                  <a:pt x="501" y="34"/>
                  <a:pt x="502" y="32"/>
                  <a:pt x="502" y="31"/>
                </a:cubicBezTo>
                <a:cubicBezTo>
                  <a:pt x="502" y="31"/>
                  <a:pt x="500" y="30"/>
                  <a:pt x="500" y="30"/>
                </a:cubicBezTo>
                <a:cubicBezTo>
                  <a:pt x="500" y="29"/>
                  <a:pt x="501" y="28"/>
                  <a:pt x="502" y="27"/>
                </a:cubicBezTo>
                <a:cubicBezTo>
                  <a:pt x="501" y="27"/>
                  <a:pt x="500" y="26"/>
                  <a:pt x="499" y="26"/>
                </a:cubicBezTo>
                <a:cubicBezTo>
                  <a:pt x="499" y="26"/>
                  <a:pt x="498" y="28"/>
                  <a:pt x="498" y="28"/>
                </a:cubicBezTo>
                <a:cubicBezTo>
                  <a:pt x="497" y="29"/>
                  <a:pt x="496" y="29"/>
                  <a:pt x="496" y="30"/>
                </a:cubicBezTo>
                <a:cubicBezTo>
                  <a:pt x="496" y="31"/>
                  <a:pt x="494" y="32"/>
                  <a:pt x="494" y="32"/>
                </a:cubicBezTo>
                <a:cubicBezTo>
                  <a:pt x="494" y="33"/>
                  <a:pt x="496" y="34"/>
                  <a:pt x="496" y="34"/>
                </a:cubicBezTo>
                <a:cubicBezTo>
                  <a:pt x="497" y="34"/>
                  <a:pt x="497" y="32"/>
                  <a:pt x="498" y="32"/>
                </a:cubicBezTo>
                <a:close/>
                <a:moveTo>
                  <a:pt x="527" y="36"/>
                </a:moveTo>
                <a:cubicBezTo>
                  <a:pt x="526" y="36"/>
                  <a:pt x="525" y="34"/>
                  <a:pt x="525" y="34"/>
                </a:cubicBezTo>
                <a:cubicBezTo>
                  <a:pt x="524" y="34"/>
                  <a:pt x="523" y="36"/>
                  <a:pt x="523" y="37"/>
                </a:cubicBezTo>
                <a:cubicBezTo>
                  <a:pt x="523" y="37"/>
                  <a:pt x="525" y="38"/>
                  <a:pt x="525" y="38"/>
                </a:cubicBezTo>
                <a:cubicBezTo>
                  <a:pt x="525" y="39"/>
                  <a:pt x="527" y="40"/>
                  <a:pt x="527" y="40"/>
                </a:cubicBezTo>
                <a:cubicBezTo>
                  <a:pt x="528" y="40"/>
                  <a:pt x="529" y="38"/>
                  <a:pt x="529" y="38"/>
                </a:cubicBezTo>
                <a:cubicBezTo>
                  <a:pt x="530" y="37"/>
                  <a:pt x="530" y="36"/>
                  <a:pt x="531" y="36"/>
                </a:cubicBezTo>
                <a:cubicBezTo>
                  <a:pt x="530" y="35"/>
                  <a:pt x="529" y="35"/>
                  <a:pt x="528" y="34"/>
                </a:cubicBezTo>
                <a:cubicBezTo>
                  <a:pt x="528" y="34"/>
                  <a:pt x="530" y="32"/>
                  <a:pt x="530" y="32"/>
                </a:cubicBezTo>
                <a:cubicBezTo>
                  <a:pt x="530" y="31"/>
                  <a:pt x="528" y="30"/>
                  <a:pt x="528" y="30"/>
                </a:cubicBezTo>
                <a:cubicBezTo>
                  <a:pt x="528" y="30"/>
                  <a:pt x="526" y="32"/>
                  <a:pt x="526" y="32"/>
                </a:cubicBezTo>
                <a:cubicBezTo>
                  <a:pt x="526" y="33"/>
                  <a:pt x="528" y="33"/>
                  <a:pt x="528" y="34"/>
                </a:cubicBezTo>
                <a:cubicBezTo>
                  <a:pt x="528" y="34"/>
                  <a:pt x="527" y="36"/>
                  <a:pt x="527" y="36"/>
                </a:cubicBezTo>
                <a:close/>
                <a:moveTo>
                  <a:pt x="567" y="49"/>
                </a:moveTo>
                <a:cubicBezTo>
                  <a:pt x="567" y="49"/>
                  <a:pt x="568" y="47"/>
                  <a:pt x="568" y="47"/>
                </a:cubicBezTo>
                <a:cubicBezTo>
                  <a:pt x="569" y="46"/>
                  <a:pt x="569" y="45"/>
                  <a:pt x="570" y="44"/>
                </a:cubicBezTo>
                <a:cubicBezTo>
                  <a:pt x="571" y="43"/>
                  <a:pt x="572" y="41"/>
                  <a:pt x="573" y="40"/>
                </a:cubicBezTo>
                <a:cubicBezTo>
                  <a:pt x="573" y="40"/>
                  <a:pt x="572" y="38"/>
                  <a:pt x="571" y="38"/>
                </a:cubicBezTo>
                <a:cubicBezTo>
                  <a:pt x="571" y="38"/>
                  <a:pt x="570" y="40"/>
                  <a:pt x="569" y="40"/>
                </a:cubicBezTo>
                <a:cubicBezTo>
                  <a:pt x="569" y="41"/>
                  <a:pt x="568" y="42"/>
                  <a:pt x="568" y="43"/>
                </a:cubicBezTo>
                <a:cubicBezTo>
                  <a:pt x="567" y="44"/>
                  <a:pt x="565" y="46"/>
                  <a:pt x="564" y="47"/>
                </a:cubicBezTo>
                <a:cubicBezTo>
                  <a:pt x="565" y="47"/>
                  <a:pt x="566" y="49"/>
                  <a:pt x="567" y="49"/>
                </a:cubicBezTo>
                <a:close/>
                <a:moveTo>
                  <a:pt x="614" y="28"/>
                </a:moveTo>
                <a:cubicBezTo>
                  <a:pt x="614" y="28"/>
                  <a:pt x="615" y="26"/>
                  <a:pt x="616" y="26"/>
                </a:cubicBezTo>
                <a:cubicBezTo>
                  <a:pt x="616" y="26"/>
                  <a:pt x="618" y="28"/>
                  <a:pt x="618" y="28"/>
                </a:cubicBezTo>
                <a:cubicBezTo>
                  <a:pt x="618" y="28"/>
                  <a:pt x="620" y="30"/>
                  <a:pt x="620" y="30"/>
                </a:cubicBezTo>
                <a:cubicBezTo>
                  <a:pt x="620" y="30"/>
                  <a:pt x="622" y="28"/>
                  <a:pt x="622" y="27"/>
                </a:cubicBezTo>
                <a:cubicBezTo>
                  <a:pt x="622" y="27"/>
                  <a:pt x="620" y="26"/>
                  <a:pt x="619" y="26"/>
                </a:cubicBezTo>
                <a:cubicBezTo>
                  <a:pt x="619" y="25"/>
                  <a:pt x="621" y="24"/>
                  <a:pt x="621" y="23"/>
                </a:cubicBezTo>
                <a:cubicBezTo>
                  <a:pt x="621" y="23"/>
                  <a:pt x="620" y="22"/>
                  <a:pt x="619" y="22"/>
                </a:cubicBezTo>
                <a:cubicBezTo>
                  <a:pt x="618" y="22"/>
                  <a:pt x="618" y="24"/>
                  <a:pt x="617" y="24"/>
                </a:cubicBezTo>
                <a:cubicBezTo>
                  <a:pt x="617" y="24"/>
                  <a:pt x="616" y="22"/>
                  <a:pt x="615" y="22"/>
                </a:cubicBezTo>
                <a:cubicBezTo>
                  <a:pt x="615" y="22"/>
                  <a:pt x="614" y="24"/>
                  <a:pt x="613" y="24"/>
                </a:cubicBezTo>
                <a:cubicBezTo>
                  <a:pt x="613" y="25"/>
                  <a:pt x="612" y="26"/>
                  <a:pt x="612" y="27"/>
                </a:cubicBezTo>
                <a:cubicBezTo>
                  <a:pt x="611" y="27"/>
                  <a:pt x="610" y="28"/>
                  <a:pt x="610" y="29"/>
                </a:cubicBezTo>
                <a:cubicBezTo>
                  <a:pt x="610" y="30"/>
                  <a:pt x="612" y="30"/>
                  <a:pt x="612" y="31"/>
                </a:cubicBezTo>
                <a:cubicBezTo>
                  <a:pt x="613" y="30"/>
                  <a:pt x="613" y="29"/>
                  <a:pt x="614" y="28"/>
                </a:cubicBezTo>
                <a:close/>
                <a:moveTo>
                  <a:pt x="628" y="29"/>
                </a:moveTo>
                <a:cubicBezTo>
                  <a:pt x="629" y="27"/>
                  <a:pt x="630" y="26"/>
                  <a:pt x="631" y="24"/>
                </a:cubicBezTo>
                <a:cubicBezTo>
                  <a:pt x="631" y="24"/>
                  <a:pt x="630" y="22"/>
                  <a:pt x="629" y="22"/>
                </a:cubicBezTo>
                <a:cubicBezTo>
                  <a:pt x="629" y="22"/>
                  <a:pt x="628" y="24"/>
                  <a:pt x="627" y="25"/>
                </a:cubicBezTo>
                <a:cubicBezTo>
                  <a:pt x="627" y="25"/>
                  <a:pt x="626" y="26"/>
                  <a:pt x="626" y="27"/>
                </a:cubicBezTo>
                <a:cubicBezTo>
                  <a:pt x="625" y="27"/>
                  <a:pt x="624" y="29"/>
                  <a:pt x="624" y="29"/>
                </a:cubicBezTo>
                <a:cubicBezTo>
                  <a:pt x="624" y="30"/>
                  <a:pt x="626" y="30"/>
                  <a:pt x="626" y="31"/>
                </a:cubicBezTo>
                <a:cubicBezTo>
                  <a:pt x="627" y="30"/>
                  <a:pt x="627" y="29"/>
                  <a:pt x="628" y="29"/>
                </a:cubicBezTo>
                <a:close/>
                <a:moveTo>
                  <a:pt x="650" y="32"/>
                </a:moveTo>
                <a:cubicBezTo>
                  <a:pt x="651" y="32"/>
                  <a:pt x="652" y="33"/>
                  <a:pt x="653" y="33"/>
                </a:cubicBezTo>
                <a:cubicBezTo>
                  <a:pt x="653" y="33"/>
                  <a:pt x="654" y="31"/>
                  <a:pt x="654" y="31"/>
                </a:cubicBezTo>
                <a:cubicBezTo>
                  <a:pt x="655" y="31"/>
                  <a:pt x="655" y="29"/>
                  <a:pt x="656" y="29"/>
                </a:cubicBezTo>
                <a:cubicBezTo>
                  <a:pt x="656" y="29"/>
                  <a:pt x="658" y="31"/>
                  <a:pt x="658" y="30"/>
                </a:cubicBezTo>
                <a:cubicBezTo>
                  <a:pt x="659" y="30"/>
                  <a:pt x="660" y="29"/>
                  <a:pt x="660" y="28"/>
                </a:cubicBezTo>
                <a:cubicBezTo>
                  <a:pt x="660" y="28"/>
                  <a:pt x="662" y="26"/>
                  <a:pt x="662" y="26"/>
                </a:cubicBezTo>
                <a:cubicBezTo>
                  <a:pt x="662" y="25"/>
                  <a:pt x="660" y="25"/>
                  <a:pt x="659" y="24"/>
                </a:cubicBezTo>
                <a:cubicBezTo>
                  <a:pt x="659" y="25"/>
                  <a:pt x="658" y="26"/>
                  <a:pt x="658" y="27"/>
                </a:cubicBezTo>
                <a:cubicBezTo>
                  <a:pt x="657" y="27"/>
                  <a:pt x="656" y="25"/>
                  <a:pt x="655" y="25"/>
                </a:cubicBezTo>
                <a:cubicBezTo>
                  <a:pt x="655" y="25"/>
                  <a:pt x="653" y="23"/>
                  <a:pt x="653" y="23"/>
                </a:cubicBezTo>
                <a:cubicBezTo>
                  <a:pt x="653" y="23"/>
                  <a:pt x="652" y="25"/>
                  <a:pt x="652" y="25"/>
                </a:cubicBezTo>
                <a:cubicBezTo>
                  <a:pt x="651" y="26"/>
                  <a:pt x="650" y="27"/>
                  <a:pt x="650" y="28"/>
                </a:cubicBezTo>
                <a:cubicBezTo>
                  <a:pt x="649" y="28"/>
                  <a:pt x="649" y="29"/>
                  <a:pt x="648" y="30"/>
                </a:cubicBezTo>
                <a:cubicBezTo>
                  <a:pt x="649" y="30"/>
                  <a:pt x="650" y="31"/>
                  <a:pt x="650" y="32"/>
                </a:cubicBezTo>
                <a:close/>
                <a:moveTo>
                  <a:pt x="695" y="38"/>
                </a:moveTo>
                <a:cubicBezTo>
                  <a:pt x="696" y="37"/>
                  <a:pt x="696" y="36"/>
                  <a:pt x="697" y="35"/>
                </a:cubicBezTo>
                <a:cubicBezTo>
                  <a:pt x="697" y="35"/>
                  <a:pt x="699" y="34"/>
                  <a:pt x="699" y="33"/>
                </a:cubicBezTo>
                <a:cubicBezTo>
                  <a:pt x="699" y="33"/>
                  <a:pt x="697" y="32"/>
                  <a:pt x="696" y="31"/>
                </a:cubicBezTo>
                <a:cubicBezTo>
                  <a:pt x="696" y="31"/>
                  <a:pt x="698" y="30"/>
                  <a:pt x="698" y="29"/>
                </a:cubicBezTo>
                <a:cubicBezTo>
                  <a:pt x="698" y="29"/>
                  <a:pt x="696" y="27"/>
                  <a:pt x="696" y="27"/>
                </a:cubicBezTo>
                <a:cubicBezTo>
                  <a:pt x="695" y="28"/>
                  <a:pt x="694" y="29"/>
                  <a:pt x="694" y="30"/>
                </a:cubicBezTo>
                <a:cubicBezTo>
                  <a:pt x="694" y="30"/>
                  <a:pt x="693" y="31"/>
                  <a:pt x="692" y="32"/>
                </a:cubicBezTo>
                <a:cubicBezTo>
                  <a:pt x="693" y="33"/>
                  <a:pt x="695" y="33"/>
                  <a:pt x="695" y="34"/>
                </a:cubicBezTo>
                <a:cubicBezTo>
                  <a:pt x="695" y="34"/>
                  <a:pt x="693" y="35"/>
                  <a:pt x="693" y="36"/>
                </a:cubicBezTo>
                <a:cubicBezTo>
                  <a:pt x="694" y="36"/>
                  <a:pt x="695" y="38"/>
                  <a:pt x="695" y="38"/>
                </a:cubicBezTo>
                <a:close/>
                <a:moveTo>
                  <a:pt x="720" y="28"/>
                </a:moveTo>
                <a:cubicBezTo>
                  <a:pt x="721" y="27"/>
                  <a:pt x="721" y="27"/>
                  <a:pt x="722" y="26"/>
                </a:cubicBezTo>
                <a:cubicBezTo>
                  <a:pt x="720" y="25"/>
                  <a:pt x="719" y="24"/>
                  <a:pt x="717" y="23"/>
                </a:cubicBezTo>
                <a:cubicBezTo>
                  <a:pt x="717" y="23"/>
                  <a:pt x="716" y="24"/>
                  <a:pt x="716" y="25"/>
                </a:cubicBezTo>
                <a:cubicBezTo>
                  <a:pt x="715" y="25"/>
                  <a:pt x="718" y="26"/>
                  <a:pt x="718" y="26"/>
                </a:cubicBezTo>
                <a:cubicBezTo>
                  <a:pt x="718" y="27"/>
                  <a:pt x="716" y="28"/>
                  <a:pt x="716" y="29"/>
                </a:cubicBezTo>
                <a:cubicBezTo>
                  <a:pt x="716" y="29"/>
                  <a:pt x="714" y="30"/>
                  <a:pt x="714" y="31"/>
                </a:cubicBezTo>
                <a:cubicBezTo>
                  <a:pt x="714" y="32"/>
                  <a:pt x="716" y="32"/>
                  <a:pt x="717" y="33"/>
                </a:cubicBezTo>
                <a:cubicBezTo>
                  <a:pt x="718" y="31"/>
                  <a:pt x="719" y="30"/>
                  <a:pt x="720" y="28"/>
                </a:cubicBezTo>
                <a:close/>
                <a:moveTo>
                  <a:pt x="736" y="44"/>
                </a:moveTo>
                <a:cubicBezTo>
                  <a:pt x="737" y="44"/>
                  <a:pt x="738" y="46"/>
                  <a:pt x="738" y="46"/>
                </a:cubicBezTo>
                <a:cubicBezTo>
                  <a:pt x="739" y="46"/>
                  <a:pt x="739" y="44"/>
                  <a:pt x="740" y="44"/>
                </a:cubicBezTo>
                <a:cubicBezTo>
                  <a:pt x="741" y="43"/>
                  <a:pt x="741" y="42"/>
                  <a:pt x="742" y="41"/>
                </a:cubicBezTo>
                <a:cubicBezTo>
                  <a:pt x="742" y="41"/>
                  <a:pt x="743" y="43"/>
                  <a:pt x="744" y="43"/>
                </a:cubicBezTo>
                <a:cubicBezTo>
                  <a:pt x="745" y="43"/>
                  <a:pt x="745" y="41"/>
                  <a:pt x="746" y="41"/>
                </a:cubicBezTo>
                <a:cubicBezTo>
                  <a:pt x="746" y="40"/>
                  <a:pt x="748" y="39"/>
                  <a:pt x="747" y="39"/>
                </a:cubicBezTo>
                <a:cubicBezTo>
                  <a:pt x="747" y="38"/>
                  <a:pt x="745" y="37"/>
                  <a:pt x="745" y="37"/>
                </a:cubicBezTo>
                <a:cubicBezTo>
                  <a:pt x="745" y="37"/>
                  <a:pt x="744" y="39"/>
                  <a:pt x="744" y="39"/>
                </a:cubicBezTo>
                <a:cubicBezTo>
                  <a:pt x="743" y="39"/>
                  <a:pt x="742" y="37"/>
                  <a:pt x="741" y="37"/>
                </a:cubicBezTo>
                <a:cubicBezTo>
                  <a:pt x="741" y="37"/>
                  <a:pt x="740" y="39"/>
                  <a:pt x="740" y="40"/>
                </a:cubicBezTo>
                <a:cubicBezTo>
                  <a:pt x="739" y="40"/>
                  <a:pt x="739" y="42"/>
                  <a:pt x="738" y="42"/>
                </a:cubicBezTo>
                <a:cubicBezTo>
                  <a:pt x="737" y="42"/>
                  <a:pt x="736" y="40"/>
                  <a:pt x="736" y="40"/>
                </a:cubicBezTo>
                <a:cubicBezTo>
                  <a:pt x="735" y="40"/>
                  <a:pt x="735" y="42"/>
                  <a:pt x="734" y="42"/>
                </a:cubicBezTo>
                <a:cubicBezTo>
                  <a:pt x="735" y="43"/>
                  <a:pt x="735" y="44"/>
                  <a:pt x="736" y="44"/>
                </a:cubicBezTo>
                <a:close/>
                <a:moveTo>
                  <a:pt x="758" y="43"/>
                </a:moveTo>
                <a:cubicBezTo>
                  <a:pt x="758" y="43"/>
                  <a:pt x="760" y="41"/>
                  <a:pt x="760" y="41"/>
                </a:cubicBezTo>
                <a:cubicBezTo>
                  <a:pt x="760" y="40"/>
                  <a:pt x="761" y="39"/>
                  <a:pt x="761" y="39"/>
                </a:cubicBezTo>
                <a:cubicBezTo>
                  <a:pt x="762" y="38"/>
                  <a:pt x="763" y="37"/>
                  <a:pt x="763" y="36"/>
                </a:cubicBezTo>
                <a:cubicBezTo>
                  <a:pt x="763" y="36"/>
                  <a:pt x="761" y="35"/>
                  <a:pt x="761" y="35"/>
                </a:cubicBezTo>
                <a:cubicBezTo>
                  <a:pt x="761" y="34"/>
                  <a:pt x="762" y="33"/>
                  <a:pt x="763" y="32"/>
                </a:cubicBezTo>
                <a:cubicBezTo>
                  <a:pt x="763" y="32"/>
                  <a:pt x="765" y="34"/>
                  <a:pt x="765" y="34"/>
                </a:cubicBezTo>
                <a:cubicBezTo>
                  <a:pt x="765" y="34"/>
                  <a:pt x="766" y="32"/>
                  <a:pt x="767" y="32"/>
                </a:cubicBezTo>
                <a:cubicBezTo>
                  <a:pt x="767" y="31"/>
                  <a:pt x="768" y="30"/>
                  <a:pt x="768" y="30"/>
                </a:cubicBezTo>
                <a:cubicBezTo>
                  <a:pt x="767" y="29"/>
                  <a:pt x="765" y="27"/>
                  <a:pt x="764" y="26"/>
                </a:cubicBezTo>
                <a:cubicBezTo>
                  <a:pt x="763" y="27"/>
                  <a:pt x="763" y="28"/>
                  <a:pt x="762" y="29"/>
                </a:cubicBezTo>
                <a:cubicBezTo>
                  <a:pt x="762" y="29"/>
                  <a:pt x="760" y="27"/>
                  <a:pt x="760" y="27"/>
                </a:cubicBezTo>
                <a:cubicBezTo>
                  <a:pt x="760" y="27"/>
                  <a:pt x="758" y="29"/>
                  <a:pt x="758" y="29"/>
                </a:cubicBezTo>
                <a:cubicBezTo>
                  <a:pt x="758" y="29"/>
                  <a:pt x="761" y="30"/>
                  <a:pt x="760" y="31"/>
                </a:cubicBezTo>
                <a:cubicBezTo>
                  <a:pt x="760" y="31"/>
                  <a:pt x="759" y="32"/>
                  <a:pt x="759" y="33"/>
                </a:cubicBezTo>
                <a:cubicBezTo>
                  <a:pt x="759" y="33"/>
                  <a:pt x="761" y="34"/>
                  <a:pt x="761" y="35"/>
                </a:cubicBezTo>
                <a:cubicBezTo>
                  <a:pt x="761" y="35"/>
                  <a:pt x="760" y="36"/>
                  <a:pt x="759" y="37"/>
                </a:cubicBezTo>
                <a:cubicBezTo>
                  <a:pt x="759" y="37"/>
                  <a:pt x="758" y="39"/>
                  <a:pt x="758" y="39"/>
                </a:cubicBezTo>
                <a:cubicBezTo>
                  <a:pt x="757" y="40"/>
                  <a:pt x="756" y="41"/>
                  <a:pt x="756" y="41"/>
                </a:cubicBezTo>
                <a:cubicBezTo>
                  <a:pt x="757" y="42"/>
                  <a:pt x="757" y="43"/>
                  <a:pt x="758" y="43"/>
                </a:cubicBezTo>
                <a:close/>
                <a:moveTo>
                  <a:pt x="750" y="30"/>
                </a:moveTo>
                <a:cubicBezTo>
                  <a:pt x="750" y="30"/>
                  <a:pt x="752" y="28"/>
                  <a:pt x="752" y="28"/>
                </a:cubicBezTo>
                <a:cubicBezTo>
                  <a:pt x="752" y="28"/>
                  <a:pt x="750" y="26"/>
                  <a:pt x="750" y="26"/>
                </a:cubicBezTo>
                <a:cubicBezTo>
                  <a:pt x="749" y="26"/>
                  <a:pt x="749" y="28"/>
                  <a:pt x="748" y="28"/>
                </a:cubicBezTo>
                <a:cubicBezTo>
                  <a:pt x="748" y="29"/>
                  <a:pt x="746" y="30"/>
                  <a:pt x="746" y="31"/>
                </a:cubicBezTo>
                <a:cubicBezTo>
                  <a:pt x="746" y="31"/>
                  <a:pt x="748" y="32"/>
                  <a:pt x="749" y="32"/>
                </a:cubicBezTo>
                <a:cubicBezTo>
                  <a:pt x="749" y="33"/>
                  <a:pt x="751" y="34"/>
                  <a:pt x="751" y="34"/>
                </a:cubicBezTo>
                <a:cubicBezTo>
                  <a:pt x="752" y="34"/>
                  <a:pt x="752" y="32"/>
                  <a:pt x="753" y="32"/>
                </a:cubicBezTo>
                <a:cubicBezTo>
                  <a:pt x="752" y="31"/>
                  <a:pt x="750" y="31"/>
                  <a:pt x="750" y="30"/>
                </a:cubicBezTo>
                <a:close/>
                <a:moveTo>
                  <a:pt x="787" y="37"/>
                </a:moveTo>
                <a:cubicBezTo>
                  <a:pt x="787" y="37"/>
                  <a:pt x="789" y="36"/>
                  <a:pt x="789" y="35"/>
                </a:cubicBezTo>
                <a:cubicBezTo>
                  <a:pt x="789" y="35"/>
                  <a:pt x="787" y="34"/>
                  <a:pt x="787" y="33"/>
                </a:cubicBezTo>
                <a:cubicBezTo>
                  <a:pt x="787" y="33"/>
                  <a:pt x="788" y="32"/>
                  <a:pt x="789" y="31"/>
                </a:cubicBezTo>
                <a:cubicBezTo>
                  <a:pt x="789" y="31"/>
                  <a:pt x="790" y="29"/>
                  <a:pt x="790" y="29"/>
                </a:cubicBezTo>
                <a:cubicBezTo>
                  <a:pt x="790" y="28"/>
                  <a:pt x="788" y="27"/>
                  <a:pt x="788" y="27"/>
                </a:cubicBezTo>
                <a:cubicBezTo>
                  <a:pt x="787" y="27"/>
                  <a:pt x="786" y="26"/>
                  <a:pt x="786" y="25"/>
                </a:cubicBezTo>
                <a:cubicBezTo>
                  <a:pt x="785" y="25"/>
                  <a:pt x="784" y="27"/>
                  <a:pt x="784" y="28"/>
                </a:cubicBezTo>
                <a:cubicBezTo>
                  <a:pt x="784" y="28"/>
                  <a:pt x="782" y="26"/>
                  <a:pt x="782" y="26"/>
                </a:cubicBezTo>
                <a:cubicBezTo>
                  <a:pt x="781" y="26"/>
                  <a:pt x="781" y="28"/>
                  <a:pt x="780" y="28"/>
                </a:cubicBezTo>
                <a:cubicBezTo>
                  <a:pt x="780" y="29"/>
                  <a:pt x="778" y="30"/>
                  <a:pt x="778" y="30"/>
                </a:cubicBezTo>
                <a:cubicBezTo>
                  <a:pt x="778" y="31"/>
                  <a:pt x="780" y="32"/>
                  <a:pt x="781" y="32"/>
                </a:cubicBezTo>
                <a:cubicBezTo>
                  <a:pt x="781" y="32"/>
                  <a:pt x="782" y="30"/>
                  <a:pt x="782" y="30"/>
                </a:cubicBezTo>
                <a:cubicBezTo>
                  <a:pt x="783" y="30"/>
                  <a:pt x="784" y="31"/>
                  <a:pt x="785" y="32"/>
                </a:cubicBezTo>
                <a:cubicBezTo>
                  <a:pt x="785" y="32"/>
                  <a:pt x="786" y="33"/>
                  <a:pt x="787" y="33"/>
                </a:cubicBezTo>
                <a:cubicBezTo>
                  <a:pt x="786" y="34"/>
                  <a:pt x="786" y="35"/>
                  <a:pt x="785" y="35"/>
                </a:cubicBezTo>
                <a:cubicBezTo>
                  <a:pt x="785" y="36"/>
                  <a:pt x="783" y="37"/>
                  <a:pt x="783" y="38"/>
                </a:cubicBezTo>
                <a:cubicBezTo>
                  <a:pt x="783" y="38"/>
                  <a:pt x="785" y="39"/>
                  <a:pt x="786" y="39"/>
                </a:cubicBezTo>
                <a:cubicBezTo>
                  <a:pt x="786" y="39"/>
                  <a:pt x="787" y="38"/>
                  <a:pt x="787" y="37"/>
                </a:cubicBezTo>
                <a:close/>
                <a:moveTo>
                  <a:pt x="772" y="25"/>
                </a:moveTo>
                <a:cubicBezTo>
                  <a:pt x="772" y="25"/>
                  <a:pt x="773" y="23"/>
                  <a:pt x="773" y="23"/>
                </a:cubicBezTo>
                <a:cubicBezTo>
                  <a:pt x="774" y="23"/>
                  <a:pt x="775" y="21"/>
                  <a:pt x="775" y="21"/>
                </a:cubicBezTo>
                <a:cubicBezTo>
                  <a:pt x="776" y="19"/>
                  <a:pt x="777" y="18"/>
                  <a:pt x="779" y="16"/>
                </a:cubicBezTo>
                <a:cubicBezTo>
                  <a:pt x="778" y="16"/>
                  <a:pt x="777" y="15"/>
                  <a:pt x="776" y="15"/>
                </a:cubicBezTo>
                <a:cubicBezTo>
                  <a:pt x="776" y="15"/>
                  <a:pt x="775" y="17"/>
                  <a:pt x="775" y="17"/>
                </a:cubicBezTo>
                <a:cubicBezTo>
                  <a:pt x="774" y="17"/>
                  <a:pt x="773" y="18"/>
                  <a:pt x="773" y="19"/>
                </a:cubicBezTo>
                <a:cubicBezTo>
                  <a:pt x="772" y="21"/>
                  <a:pt x="771" y="22"/>
                  <a:pt x="769" y="24"/>
                </a:cubicBezTo>
                <a:cubicBezTo>
                  <a:pt x="770" y="24"/>
                  <a:pt x="771" y="25"/>
                  <a:pt x="772" y="25"/>
                </a:cubicBezTo>
                <a:close/>
                <a:moveTo>
                  <a:pt x="801" y="37"/>
                </a:moveTo>
                <a:cubicBezTo>
                  <a:pt x="801" y="37"/>
                  <a:pt x="804" y="39"/>
                  <a:pt x="804" y="39"/>
                </a:cubicBezTo>
                <a:cubicBezTo>
                  <a:pt x="804" y="39"/>
                  <a:pt x="805" y="37"/>
                  <a:pt x="805" y="37"/>
                </a:cubicBezTo>
                <a:cubicBezTo>
                  <a:pt x="805" y="36"/>
                  <a:pt x="807" y="35"/>
                  <a:pt x="807" y="35"/>
                </a:cubicBezTo>
                <a:cubicBezTo>
                  <a:pt x="807" y="34"/>
                  <a:pt x="805" y="33"/>
                  <a:pt x="805" y="33"/>
                </a:cubicBezTo>
                <a:cubicBezTo>
                  <a:pt x="805" y="32"/>
                  <a:pt x="806" y="31"/>
                  <a:pt x="806" y="31"/>
                </a:cubicBezTo>
                <a:cubicBezTo>
                  <a:pt x="807" y="30"/>
                  <a:pt x="808" y="29"/>
                  <a:pt x="808" y="28"/>
                </a:cubicBezTo>
                <a:cubicBezTo>
                  <a:pt x="809" y="28"/>
                  <a:pt x="809" y="26"/>
                  <a:pt x="810" y="26"/>
                </a:cubicBezTo>
                <a:cubicBezTo>
                  <a:pt x="810" y="26"/>
                  <a:pt x="812" y="28"/>
                  <a:pt x="812" y="28"/>
                </a:cubicBezTo>
                <a:cubicBezTo>
                  <a:pt x="813" y="28"/>
                  <a:pt x="813" y="26"/>
                  <a:pt x="814" y="26"/>
                </a:cubicBezTo>
                <a:cubicBezTo>
                  <a:pt x="814" y="25"/>
                  <a:pt x="816" y="27"/>
                  <a:pt x="816" y="27"/>
                </a:cubicBezTo>
                <a:cubicBezTo>
                  <a:pt x="816" y="27"/>
                  <a:pt x="818" y="25"/>
                  <a:pt x="818" y="25"/>
                </a:cubicBezTo>
                <a:cubicBezTo>
                  <a:pt x="818" y="25"/>
                  <a:pt x="820" y="23"/>
                  <a:pt x="819" y="23"/>
                </a:cubicBezTo>
                <a:cubicBezTo>
                  <a:pt x="819" y="22"/>
                  <a:pt x="817" y="22"/>
                  <a:pt x="817" y="21"/>
                </a:cubicBezTo>
                <a:cubicBezTo>
                  <a:pt x="817" y="21"/>
                  <a:pt x="816" y="23"/>
                  <a:pt x="816" y="23"/>
                </a:cubicBezTo>
                <a:cubicBezTo>
                  <a:pt x="815" y="23"/>
                  <a:pt x="814" y="22"/>
                  <a:pt x="813" y="22"/>
                </a:cubicBezTo>
                <a:cubicBezTo>
                  <a:pt x="813" y="22"/>
                  <a:pt x="812" y="24"/>
                  <a:pt x="812" y="24"/>
                </a:cubicBezTo>
                <a:cubicBezTo>
                  <a:pt x="811" y="24"/>
                  <a:pt x="810" y="22"/>
                  <a:pt x="809" y="22"/>
                </a:cubicBezTo>
                <a:cubicBezTo>
                  <a:pt x="809" y="22"/>
                  <a:pt x="808" y="24"/>
                  <a:pt x="808" y="24"/>
                </a:cubicBezTo>
                <a:cubicBezTo>
                  <a:pt x="807" y="25"/>
                  <a:pt x="806" y="26"/>
                  <a:pt x="806" y="27"/>
                </a:cubicBezTo>
                <a:cubicBezTo>
                  <a:pt x="805" y="27"/>
                  <a:pt x="805" y="28"/>
                  <a:pt x="804" y="29"/>
                </a:cubicBezTo>
                <a:cubicBezTo>
                  <a:pt x="804" y="29"/>
                  <a:pt x="803" y="31"/>
                  <a:pt x="803" y="31"/>
                </a:cubicBezTo>
                <a:cubicBezTo>
                  <a:pt x="802" y="31"/>
                  <a:pt x="801" y="29"/>
                  <a:pt x="800" y="29"/>
                </a:cubicBezTo>
                <a:cubicBezTo>
                  <a:pt x="800" y="29"/>
                  <a:pt x="799" y="31"/>
                  <a:pt x="799" y="32"/>
                </a:cubicBezTo>
                <a:cubicBezTo>
                  <a:pt x="799" y="32"/>
                  <a:pt x="801" y="33"/>
                  <a:pt x="801" y="33"/>
                </a:cubicBezTo>
                <a:cubicBezTo>
                  <a:pt x="802" y="34"/>
                  <a:pt x="802" y="35"/>
                  <a:pt x="803" y="35"/>
                </a:cubicBezTo>
                <a:cubicBezTo>
                  <a:pt x="803" y="36"/>
                  <a:pt x="801" y="37"/>
                  <a:pt x="801" y="37"/>
                </a:cubicBezTo>
                <a:close/>
                <a:moveTo>
                  <a:pt x="853" y="52"/>
                </a:moveTo>
                <a:cubicBezTo>
                  <a:pt x="853" y="52"/>
                  <a:pt x="852" y="51"/>
                  <a:pt x="851" y="51"/>
                </a:cubicBezTo>
                <a:cubicBezTo>
                  <a:pt x="851" y="50"/>
                  <a:pt x="849" y="49"/>
                  <a:pt x="849" y="49"/>
                </a:cubicBezTo>
                <a:cubicBezTo>
                  <a:pt x="849" y="49"/>
                  <a:pt x="848" y="51"/>
                  <a:pt x="847" y="51"/>
                </a:cubicBezTo>
                <a:cubicBezTo>
                  <a:pt x="847" y="51"/>
                  <a:pt x="846" y="53"/>
                  <a:pt x="846" y="53"/>
                </a:cubicBezTo>
                <a:cubicBezTo>
                  <a:pt x="846" y="54"/>
                  <a:pt x="847" y="55"/>
                  <a:pt x="848" y="55"/>
                </a:cubicBezTo>
                <a:cubicBezTo>
                  <a:pt x="848" y="55"/>
                  <a:pt x="850" y="57"/>
                  <a:pt x="850" y="57"/>
                </a:cubicBezTo>
                <a:cubicBezTo>
                  <a:pt x="850" y="57"/>
                  <a:pt x="852" y="55"/>
                  <a:pt x="852" y="55"/>
                </a:cubicBezTo>
                <a:cubicBezTo>
                  <a:pt x="852" y="54"/>
                  <a:pt x="853" y="53"/>
                  <a:pt x="853" y="52"/>
                </a:cubicBezTo>
                <a:close/>
                <a:moveTo>
                  <a:pt x="883" y="46"/>
                </a:moveTo>
                <a:cubicBezTo>
                  <a:pt x="883" y="46"/>
                  <a:pt x="884" y="45"/>
                  <a:pt x="884" y="44"/>
                </a:cubicBezTo>
                <a:cubicBezTo>
                  <a:pt x="884" y="44"/>
                  <a:pt x="886" y="43"/>
                  <a:pt x="886" y="42"/>
                </a:cubicBezTo>
                <a:cubicBezTo>
                  <a:pt x="886" y="41"/>
                  <a:pt x="884" y="41"/>
                  <a:pt x="884" y="40"/>
                </a:cubicBezTo>
                <a:cubicBezTo>
                  <a:pt x="883" y="40"/>
                  <a:pt x="883" y="42"/>
                  <a:pt x="882" y="42"/>
                </a:cubicBezTo>
                <a:cubicBezTo>
                  <a:pt x="882" y="43"/>
                  <a:pt x="880" y="41"/>
                  <a:pt x="880" y="41"/>
                </a:cubicBezTo>
                <a:cubicBezTo>
                  <a:pt x="880" y="41"/>
                  <a:pt x="878" y="43"/>
                  <a:pt x="878" y="43"/>
                </a:cubicBezTo>
                <a:cubicBezTo>
                  <a:pt x="878" y="44"/>
                  <a:pt x="880" y="44"/>
                  <a:pt x="881" y="45"/>
                </a:cubicBezTo>
                <a:cubicBezTo>
                  <a:pt x="880" y="45"/>
                  <a:pt x="879" y="46"/>
                  <a:pt x="879" y="47"/>
                </a:cubicBezTo>
                <a:cubicBezTo>
                  <a:pt x="879" y="47"/>
                  <a:pt x="881" y="48"/>
                  <a:pt x="881" y="49"/>
                </a:cubicBezTo>
                <a:cubicBezTo>
                  <a:pt x="881" y="49"/>
                  <a:pt x="883" y="50"/>
                  <a:pt x="883" y="50"/>
                </a:cubicBezTo>
                <a:cubicBezTo>
                  <a:pt x="884" y="50"/>
                  <a:pt x="884" y="48"/>
                  <a:pt x="885" y="48"/>
                </a:cubicBezTo>
                <a:cubicBezTo>
                  <a:pt x="885" y="47"/>
                  <a:pt x="883" y="47"/>
                  <a:pt x="883" y="46"/>
                </a:cubicBezTo>
                <a:close/>
                <a:moveTo>
                  <a:pt x="883" y="32"/>
                </a:moveTo>
                <a:cubicBezTo>
                  <a:pt x="883" y="32"/>
                  <a:pt x="884" y="31"/>
                  <a:pt x="885" y="30"/>
                </a:cubicBezTo>
                <a:cubicBezTo>
                  <a:pt x="884" y="30"/>
                  <a:pt x="883" y="29"/>
                  <a:pt x="882" y="28"/>
                </a:cubicBezTo>
                <a:cubicBezTo>
                  <a:pt x="882" y="28"/>
                  <a:pt x="880" y="27"/>
                  <a:pt x="880" y="27"/>
                </a:cubicBezTo>
                <a:cubicBezTo>
                  <a:pt x="880" y="26"/>
                  <a:pt x="882" y="25"/>
                  <a:pt x="882" y="25"/>
                </a:cubicBezTo>
                <a:cubicBezTo>
                  <a:pt x="881" y="24"/>
                  <a:pt x="880" y="23"/>
                  <a:pt x="880" y="23"/>
                </a:cubicBezTo>
                <a:cubicBezTo>
                  <a:pt x="879" y="23"/>
                  <a:pt x="878" y="25"/>
                  <a:pt x="878" y="25"/>
                </a:cubicBezTo>
                <a:cubicBezTo>
                  <a:pt x="878" y="25"/>
                  <a:pt x="876" y="27"/>
                  <a:pt x="876" y="27"/>
                </a:cubicBezTo>
                <a:cubicBezTo>
                  <a:pt x="876" y="28"/>
                  <a:pt x="878" y="28"/>
                  <a:pt x="878" y="29"/>
                </a:cubicBezTo>
                <a:cubicBezTo>
                  <a:pt x="878" y="30"/>
                  <a:pt x="877" y="30"/>
                  <a:pt x="877" y="31"/>
                </a:cubicBezTo>
                <a:cubicBezTo>
                  <a:pt x="877" y="32"/>
                  <a:pt x="879" y="33"/>
                  <a:pt x="879" y="33"/>
                </a:cubicBezTo>
                <a:cubicBezTo>
                  <a:pt x="880" y="33"/>
                  <a:pt x="880" y="34"/>
                  <a:pt x="881" y="35"/>
                </a:cubicBezTo>
                <a:cubicBezTo>
                  <a:pt x="882" y="34"/>
                  <a:pt x="882" y="33"/>
                  <a:pt x="883" y="32"/>
                </a:cubicBezTo>
                <a:close/>
                <a:moveTo>
                  <a:pt x="900" y="42"/>
                </a:moveTo>
                <a:cubicBezTo>
                  <a:pt x="901" y="42"/>
                  <a:pt x="901" y="40"/>
                  <a:pt x="902" y="40"/>
                </a:cubicBezTo>
                <a:cubicBezTo>
                  <a:pt x="902" y="39"/>
                  <a:pt x="904" y="38"/>
                  <a:pt x="904" y="38"/>
                </a:cubicBezTo>
                <a:cubicBezTo>
                  <a:pt x="904" y="38"/>
                  <a:pt x="902" y="36"/>
                  <a:pt x="901" y="36"/>
                </a:cubicBezTo>
                <a:cubicBezTo>
                  <a:pt x="901" y="36"/>
                  <a:pt x="900" y="38"/>
                  <a:pt x="900" y="38"/>
                </a:cubicBezTo>
                <a:cubicBezTo>
                  <a:pt x="899" y="39"/>
                  <a:pt x="899" y="40"/>
                  <a:pt x="898" y="40"/>
                </a:cubicBezTo>
                <a:cubicBezTo>
                  <a:pt x="898" y="41"/>
                  <a:pt x="896" y="39"/>
                  <a:pt x="896" y="39"/>
                </a:cubicBezTo>
                <a:cubicBezTo>
                  <a:pt x="896" y="39"/>
                  <a:pt x="894" y="41"/>
                  <a:pt x="894" y="41"/>
                </a:cubicBezTo>
                <a:cubicBezTo>
                  <a:pt x="894" y="41"/>
                  <a:pt x="896" y="43"/>
                  <a:pt x="896" y="43"/>
                </a:cubicBezTo>
                <a:cubicBezTo>
                  <a:pt x="897" y="43"/>
                  <a:pt x="897" y="41"/>
                  <a:pt x="898" y="40"/>
                </a:cubicBezTo>
                <a:cubicBezTo>
                  <a:pt x="898" y="40"/>
                  <a:pt x="900" y="42"/>
                  <a:pt x="900" y="42"/>
                </a:cubicBezTo>
                <a:close/>
                <a:moveTo>
                  <a:pt x="899" y="30"/>
                </a:moveTo>
                <a:cubicBezTo>
                  <a:pt x="900" y="31"/>
                  <a:pt x="902" y="33"/>
                  <a:pt x="903" y="34"/>
                </a:cubicBezTo>
                <a:cubicBezTo>
                  <a:pt x="904" y="33"/>
                  <a:pt x="904" y="32"/>
                  <a:pt x="905" y="31"/>
                </a:cubicBezTo>
                <a:cubicBezTo>
                  <a:pt x="905" y="31"/>
                  <a:pt x="906" y="33"/>
                  <a:pt x="907" y="33"/>
                </a:cubicBezTo>
                <a:cubicBezTo>
                  <a:pt x="907" y="32"/>
                  <a:pt x="909" y="32"/>
                  <a:pt x="909" y="31"/>
                </a:cubicBezTo>
                <a:cubicBezTo>
                  <a:pt x="909" y="30"/>
                  <a:pt x="907" y="30"/>
                  <a:pt x="906" y="29"/>
                </a:cubicBezTo>
                <a:cubicBezTo>
                  <a:pt x="906" y="29"/>
                  <a:pt x="908" y="28"/>
                  <a:pt x="908" y="27"/>
                </a:cubicBezTo>
                <a:cubicBezTo>
                  <a:pt x="907" y="26"/>
                  <a:pt x="905" y="25"/>
                  <a:pt x="904" y="24"/>
                </a:cubicBezTo>
                <a:cubicBezTo>
                  <a:pt x="903" y="25"/>
                  <a:pt x="901" y="27"/>
                  <a:pt x="900" y="28"/>
                </a:cubicBezTo>
                <a:cubicBezTo>
                  <a:pt x="900" y="29"/>
                  <a:pt x="899" y="30"/>
                  <a:pt x="899" y="30"/>
                </a:cubicBezTo>
                <a:close/>
                <a:moveTo>
                  <a:pt x="961" y="50"/>
                </a:moveTo>
                <a:cubicBezTo>
                  <a:pt x="962" y="48"/>
                  <a:pt x="964" y="47"/>
                  <a:pt x="965" y="45"/>
                </a:cubicBezTo>
                <a:cubicBezTo>
                  <a:pt x="964" y="45"/>
                  <a:pt x="963" y="44"/>
                  <a:pt x="963" y="44"/>
                </a:cubicBezTo>
                <a:cubicBezTo>
                  <a:pt x="962" y="44"/>
                  <a:pt x="961" y="46"/>
                  <a:pt x="961" y="46"/>
                </a:cubicBezTo>
                <a:cubicBezTo>
                  <a:pt x="960" y="46"/>
                  <a:pt x="960" y="48"/>
                  <a:pt x="959" y="48"/>
                </a:cubicBezTo>
                <a:cubicBezTo>
                  <a:pt x="959" y="49"/>
                  <a:pt x="957" y="50"/>
                  <a:pt x="957" y="50"/>
                </a:cubicBezTo>
                <a:cubicBezTo>
                  <a:pt x="957" y="51"/>
                  <a:pt x="959" y="52"/>
                  <a:pt x="960" y="52"/>
                </a:cubicBezTo>
                <a:cubicBezTo>
                  <a:pt x="960" y="51"/>
                  <a:pt x="961" y="51"/>
                  <a:pt x="961" y="50"/>
                </a:cubicBezTo>
                <a:close/>
                <a:moveTo>
                  <a:pt x="971" y="51"/>
                </a:moveTo>
                <a:cubicBezTo>
                  <a:pt x="972" y="51"/>
                  <a:pt x="973" y="52"/>
                  <a:pt x="974" y="52"/>
                </a:cubicBezTo>
                <a:cubicBezTo>
                  <a:pt x="974" y="52"/>
                  <a:pt x="975" y="51"/>
                  <a:pt x="975" y="50"/>
                </a:cubicBezTo>
                <a:cubicBezTo>
                  <a:pt x="976" y="49"/>
                  <a:pt x="976" y="48"/>
                  <a:pt x="977" y="48"/>
                </a:cubicBezTo>
                <a:cubicBezTo>
                  <a:pt x="977" y="48"/>
                  <a:pt x="979" y="50"/>
                  <a:pt x="979" y="49"/>
                </a:cubicBezTo>
                <a:cubicBezTo>
                  <a:pt x="980" y="49"/>
                  <a:pt x="981" y="48"/>
                  <a:pt x="981" y="47"/>
                </a:cubicBezTo>
                <a:cubicBezTo>
                  <a:pt x="981" y="47"/>
                  <a:pt x="979" y="46"/>
                  <a:pt x="979" y="46"/>
                </a:cubicBezTo>
                <a:cubicBezTo>
                  <a:pt x="979" y="45"/>
                  <a:pt x="980" y="44"/>
                  <a:pt x="980" y="43"/>
                </a:cubicBezTo>
                <a:cubicBezTo>
                  <a:pt x="981" y="43"/>
                  <a:pt x="982" y="42"/>
                  <a:pt x="982" y="41"/>
                </a:cubicBezTo>
                <a:cubicBezTo>
                  <a:pt x="982" y="40"/>
                  <a:pt x="980" y="40"/>
                  <a:pt x="980" y="39"/>
                </a:cubicBezTo>
                <a:cubicBezTo>
                  <a:pt x="980" y="39"/>
                  <a:pt x="982" y="38"/>
                  <a:pt x="982" y="37"/>
                </a:cubicBezTo>
                <a:cubicBezTo>
                  <a:pt x="982" y="37"/>
                  <a:pt x="979" y="35"/>
                  <a:pt x="979" y="35"/>
                </a:cubicBezTo>
                <a:cubicBezTo>
                  <a:pt x="979" y="36"/>
                  <a:pt x="978" y="37"/>
                  <a:pt x="978" y="38"/>
                </a:cubicBezTo>
                <a:cubicBezTo>
                  <a:pt x="977" y="38"/>
                  <a:pt x="976" y="39"/>
                  <a:pt x="976" y="40"/>
                </a:cubicBezTo>
                <a:cubicBezTo>
                  <a:pt x="976" y="40"/>
                  <a:pt x="978" y="41"/>
                  <a:pt x="978" y="42"/>
                </a:cubicBezTo>
                <a:cubicBezTo>
                  <a:pt x="978" y="42"/>
                  <a:pt x="977" y="44"/>
                  <a:pt x="977" y="44"/>
                </a:cubicBezTo>
                <a:cubicBezTo>
                  <a:pt x="976" y="44"/>
                  <a:pt x="975" y="46"/>
                  <a:pt x="975" y="46"/>
                </a:cubicBezTo>
                <a:cubicBezTo>
                  <a:pt x="974" y="46"/>
                  <a:pt x="973" y="44"/>
                  <a:pt x="973" y="44"/>
                </a:cubicBezTo>
                <a:cubicBezTo>
                  <a:pt x="972" y="44"/>
                  <a:pt x="971" y="46"/>
                  <a:pt x="971" y="47"/>
                </a:cubicBezTo>
                <a:cubicBezTo>
                  <a:pt x="970" y="47"/>
                  <a:pt x="970" y="48"/>
                  <a:pt x="969" y="49"/>
                </a:cubicBezTo>
                <a:cubicBezTo>
                  <a:pt x="969" y="49"/>
                  <a:pt x="967" y="51"/>
                  <a:pt x="968" y="51"/>
                </a:cubicBezTo>
                <a:cubicBezTo>
                  <a:pt x="968" y="52"/>
                  <a:pt x="970" y="52"/>
                  <a:pt x="970" y="53"/>
                </a:cubicBezTo>
                <a:cubicBezTo>
                  <a:pt x="970" y="52"/>
                  <a:pt x="971" y="51"/>
                  <a:pt x="971" y="51"/>
                </a:cubicBezTo>
                <a:close/>
                <a:moveTo>
                  <a:pt x="951" y="31"/>
                </a:moveTo>
                <a:cubicBezTo>
                  <a:pt x="952" y="32"/>
                  <a:pt x="952" y="32"/>
                  <a:pt x="953" y="33"/>
                </a:cubicBezTo>
                <a:cubicBezTo>
                  <a:pt x="953" y="33"/>
                  <a:pt x="955" y="35"/>
                  <a:pt x="955" y="35"/>
                </a:cubicBezTo>
                <a:cubicBezTo>
                  <a:pt x="956" y="35"/>
                  <a:pt x="957" y="33"/>
                  <a:pt x="957" y="32"/>
                </a:cubicBezTo>
                <a:cubicBezTo>
                  <a:pt x="957" y="32"/>
                  <a:pt x="955" y="31"/>
                  <a:pt x="955" y="31"/>
                </a:cubicBezTo>
                <a:cubicBezTo>
                  <a:pt x="955" y="30"/>
                  <a:pt x="956" y="29"/>
                  <a:pt x="956" y="29"/>
                </a:cubicBezTo>
                <a:cubicBezTo>
                  <a:pt x="957" y="28"/>
                  <a:pt x="958" y="27"/>
                  <a:pt x="958" y="26"/>
                </a:cubicBezTo>
                <a:cubicBezTo>
                  <a:pt x="958" y="26"/>
                  <a:pt x="960" y="24"/>
                  <a:pt x="960" y="24"/>
                </a:cubicBezTo>
                <a:cubicBezTo>
                  <a:pt x="960" y="23"/>
                  <a:pt x="958" y="23"/>
                  <a:pt x="958" y="22"/>
                </a:cubicBezTo>
                <a:cubicBezTo>
                  <a:pt x="957" y="23"/>
                  <a:pt x="957" y="24"/>
                  <a:pt x="956" y="25"/>
                </a:cubicBezTo>
                <a:cubicBezTo>
                  <a:pt x="955" y="25"/>
                  <a:pt x="955" y="26"/>
                  <a:pt x="954" y="27"/>
                </a:cubicBezTo>
                <a:cubicBezTo>
                  <a:pt x="954" y="28"/>
                  <a:pt x="953" y="28"/>
                  <a:pt x="953" y="29"/>
                </a:cubicBezTo>
                <a:cubicBezTo>
                  <a:pt x="952" y="29"/>
                  <a:pt x="951" y="27"/>
                  <a:pt x="950" y="27"/>
                </a:cubicBezTo>
                <a:cubicBezTo>
                  <a:pt x="950" y="27"/>
                  <a:pt x="949" y="29"/>
                  <a:pt x="949" y="30"/>
                </a:cubicBezTo>
                <a:cubicBezTo>
                  <a:pt x="948" y="30"/>
                  <a:pt x="947" y="31"/>
                  <a:pt x="947" y="32"/>
                </a:cubicBezTo>
                <a:cubicBezTo>
                  <a:pt x="947" y="32"/>
                  <a:pt x="949" y="33"/>
                  <a:pt x="949" y="34"/>
                </a:cubicBezTo>
                <a:cubicBezTo>
                  <a:pt x="950" y="33"/>
                  <a:pt x="950" y="32"/>
                  <a:pt x="951" y="31"/>
                </a:cubicBezTo>
                <a:close/>
                <a:moveTo>
                  <a:pt x="994" y="54"/>
                </a:moveTo>
                <a:cubicBezTo>
                  <a:pt x="994" y="54"/>
                  <a:pt x="996" y="55"/>
                  <a:pt x="996" y="55"/>
                </a:cubicBezTo>
                <a:cubicBezTo>
                  <a:pt x="997" y="55"/>
                  <a:pt x="997" y="53"/>
                  <a:pt x="998" y="53"/>
                </a:cubicBezTo>
                <a:cubicBezTo>
                  <a:pt x="998" y="53"/>
                  <a:pt x="999" y="55"/>
                  <a:pt x="1000" y="55"/>
                </a:cubicBezTo>
                <a:cubicBezTo>
                  <a:pt x="1001" y="55"/>
                  <a:pt x="1001" y="53"/>
                  <a:pt x="1002" y="52"/>
                </a:cubicBezTo>
                <a:cubicBezTo>
                  <a:pt x="1002" y="52"/>
                  <a:pt x="1003" y="51"/>
                  <a:pt x="1003" y="50"/>
                </a:cubicBezTo>
                <a:cubicBezTo>
                  <a:pt x="1004" y="50"/>
                  <a:pt x="1005" y="49"/>
                  <a:pt x="1005" y="48"/>
                </a:cubicBezTo>
                <a:cubicBezTo>
                  <a:pt x="1006" y="49"/>
                  <a:pt x="1007" y="49"/>
                  <a:pt x="1007" y="50"/>
                </a:cubicBezTo>
                <a:cubicBezTo>
                  <a:pt x="1007" y="49"/>
                  <a:pt x="1009" y="48"/>
                  <a:pt x="1009" y="48"/>
                </a:cubicBezTo>
                <a:cubicBezTo>
                  <a:pt x="1009" y="47"/>
                  <a:pt x="1007" y="46"/>
                  <a:pt x="1007" y="46"/>
                </a:cubicBezTo>
                <a:cubicBezTo>
                  <a:pt x="1007" y="46"/>
                  <a:pt x="1006" y="48"/>
                  <a:pt x="1005" y="48"/>
                </a:cubicBezTo>
                <a:cubicBezTo>
                  <a:pt x="1005" y="48"/>
                  <a:pt x="1003" y="46"/>
                  <a:pt x="1003" y="46"/>
                </a:cubicBezTo>
                <a:cubicBezTo>
                  <a:pt x="1002" y="46"/>
                  <a:pt x="1002" y="48"/>
                  <a:pt x="1001" y="49"/>
                </a:cubicBezTo>
                <a:cubicBezTo>
                  <a:pt x="1001" y="49"/>
                  <a:pt x="1000" y="51"/>
                  <a:pt x="1000" y="51"/>
                </a:cubicBezTo>
                <a:cubicBezTo>
                  <a:pt x="999" y="51"/>
                  <a:pt x="998" y="49"/>
                  <a:pt x="997" y="49"/>
                </a:cubicBezTo>
                <a:cubicBezTo>
                  <a:pt x="997" y="49"/>
                  <a:pt x="996" y="51"/>
                  <a:pt x="996" y="51"/>
                </a:cubicBezTo>
                <a:cubicBezTo>
                  <a:pt x="996" y="52"/>
                  <a:pt x="994" y="53"/>
                  <a:pt x="994" y="54"/>
                </a:cubicBezTo>
                <a:close/>
                <a:moveTo>
                  <a:pt x="1013" y="43"/>
                </a:moveTo>
                <a:cubicBezTo>
                  <a:pt x="1013" y="43"/>
                  <a:pt x="1014" y="41"/>
                  <a:pt x="1014" y="41"/>
                </a:cubicBezTo>
                <a:cubicBezTo>
                  <a:pt x="1015" y="41"/>
                  <a:pt x="1016" y="43"/>
                  <a:pt x="1016" y="43"/>
                </a:cubicBezTo>
                <a:cubicBezTo>
                  <a:pt x="1017" y="42"/>
                  <a:pt x="1018" y="44"/>
                  <a:pt x="1019" y="44"/>
                </a:cubicBezTo>
                <a:cubicBezTo>
                  <a:pt x="1019" y="44"/>
                  <a:pt x="1020" y="42"/>
                  <a:pt x="1020" y="42"/>
                </a:cubicBezTo>
                <a:cubicBezTo>
                  <a:pt x="1021" y="41"/>
                  <a:pt x="1022" y="40"/>
                  <a:pt x="1022" y="40"/>
                </a:cubicBezTo>
                <a:cubicBezTo>
                  <a:pt x="1021" y="40"/>
                  <a:pt x="1021" y="38"/>
                  <a:pt x="1020" y="38"/>
                </a:cubicBezTo>
                <a:cubicBezTo>
                  <a:pt x="1019" y="38"/>
                  <a:pt x="1019" y="40"/>
                  <a:pt x="1018" y="40"/>
                </a:cubicBezTo>
                <a:cubicBezTo>
                  <a:pt x="1018" y="40"/>
                  <a:pt x="1017" y="38"/>
                  <a:pt x="1016" y="39"/>
                </a:cubicBezTo>
                <a:cubicBezTo>
                  <a:pt x="1015" y="39"/>
                  <a:pt x="1015" y="41"/>
                  <a:pt x="1014" y="41"/>
                </a:cubicBezTo>
                <a:cubicBezTo>
                  <a:pt x="1014" y="41"/>
                  <a:pt x="1013" y="39"/>
                  <a:pt x="1012" y="39"/>
                </a:cubicBezTo>
                <a:cubicBezTo>
                  <a:pt x="1011" y="39"/>
                  <a:pt x="1011" y="41"/>
                  <a:pt x="1010" y="41"/>
                </a:cubicBezTo>
                <a:cubicBezTo>
                  <a:pt x="1011" y="42"/>
                  <a:pt x="1012" y="43"/>
                  <a:pt x="1013" y="43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rgbClr val="C00000"/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32685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8128" y="3625851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28128" y="1576827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41776" y="2601339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056" y="552315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28128" y="4650363"/>
            <a:ext cx="1572904" cy="658425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41776" y="5674877"/>
            <a:ext cx="1572904" cy="658425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696041" y="990892"/>
            <a:ext cx="2960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超声在农业中的应用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473116" y="1879667"/>
            <a:ext cx="35539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超声测定土壤中的铅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7176266" y="1879667"/>
            <a:ext cx="41855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超声处理可以提高种子萌发率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473117" y="2401284"/>
            <a:ext cx="35539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超声处理可以促进植物生长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7176049" y="2385317"/>
            <a:ext cx="35539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超声除虫及促进蚕卵孵化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4947" y="3409486"/>
            <a:ext cx="3328232" cy="249617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6757" y="3383484"/>
            <a:ext cx="3328232" cy="2522176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8333797" y="6008495"/>
            <a:ext cx="22341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牧草的超声波雾培</a:t>
            </a: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4947" y="318976"/>
            <a:ext cx="795107" cy="1125102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3907162" y="6019229"/>
            <a:ext cx="22341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水稻的超声处理</a:t>
            </a:r>
          </a:p>
        </p:txBody>
      </p:sp>
    </p:spTree>
    <p:extLst>
      <p:ext uri="{BB962C8B-B14F-4D97-AF65-F5344CB8AC3E}">
        <p14:creationId xmlns:p14="http://schemas.microsoft.com/office/powerpoint/2010/main" val="4201916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3" grpId="0"/>
      <p:bldP spid="25" grpId="0"/>
      <p:bldP spid="26" grpId="0"/>
      <p:bldP spid="27" grpId="0"/>
      <p:bldP spid="31" grpId="0"/>
      <p:bldP spid="3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0346" y="5670754"/>
            <a:ext cx="1572904" cy="658425"/>
            <a:chOff x="118542" y="795531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28128" y="1568808"/>
            <a:ext cx="1572904" cy="658425"/>
            <a:chOff x="3142451" y="548680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41776" y="2594294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6056" y="543322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37395" y="4645266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1776" y="3619780"/>
            <a:ext cx="1572904" cy="658425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pic>
        <p:nvPicPr>
          <p:cNvPr id="39" name="图片 3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404" y="615330"/>
            <a:ext cx="6810224" cy="5482559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4175491" y="1568808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作业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：</a:t>
            </a:r>
          </a:p>
        </p:txBody>
      </p:sp>
      <p:cxnSp>
        <p:nvCxnSpPr>
          <p:cNvPr id="43" name="直接连接符 42"/>
          <p:cNvCxnSpPr/>
          <p:nvPr/>
        </p:nvCxnSpPr>
        <p:spPr>
          <a:xfrm>
            <a:off x="4869770" y="2881135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4869770" y="369178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4934506" y="456572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7800724" y="4978884"/>
            <a:ext cx="14889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4598594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619" cy="708895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089404" y="4964888"/>
            <a:ext cx="1595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再见</a:t>
            </a:r>
          </a:p>
        </p:txBody>
      </p:sp>
    </p:spTree>
    <p:extLst>
      <p:ext uri="{BB962C8B-B14F-4D97-AF65-F5344CB8AC3E}">
        <p14:creationId xmlns:p14="http://schemas.microsoft.com/office/powerpoint/2010/main" val="1976473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96056" y="1583279"/>
            <a:ext cx="1572904" cy="658425"/>
            <a:chOff x="3142451" y="548680"/>
            <a:chExt cx="1572904" cy="658425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6056" y="551746"/>
            <a:ext cx="1572904" cy="658425"/>
            <a:chOff x="118542" y="795531"/>
            <a:chExt cx="1572904" cy="658425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6056" y="2614812"/>
            <a:ext cx="1572904" cy="658425"/>
            <a:chOff x="3142451" y="548680"/>
            <a:chExt cx="1572904" cy="658425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6056" y="3646345"/>
            <a:ext cx="1572904" cy="658425"/>
            <a:chOff x="3142451" y="548680"/>
            <a:chExt cx="1572904" cy="658425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37395" y="4677878"/>
            <a:ext cx="1572904" cy="658425"/>
            <a:chOff x="3142451" y="548680"/>
            <a:chExt cx="1572904" cy="658425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41776" y="5709412"/>
            <a:ext cx="1572904" cy="658425"/>
            <a:chOff x="3142451" y="548680"/>
            <a:chExt cx="1572904" cy="658425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758" y="4180018"/>
            <a:ext cx="3197795" cy="21318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9343" y="3975557"/>
            <a:ext cx="2376305" cy="236633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777490" y="1760977"/>
            <a:ext cx="31764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声音的利用早已渗透在我们每天的生活中，你可以举例吗？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6524" y="1760219"/>
            <a:ext cx="962970" cy="9629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7346" y="1059224"/>
            <a:ext cx="2388302" cy="2499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510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组合 85"/>
          <p:cNvGrpSpPr/>
          <p:nvPr/>
        </p:nvGrpSpPr>
        <p:grpSpPr>
          <a:xfrm>
            <a:off x="96056" y="1583279"/>
            <a:ext cx="1572904" cy="658425"/>
            <a:chOff x="3142451" y="548680"/>
            <a:chExt cx="1572904" cy="658425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6056" y="551746"/>
            <a:ext cx="1572904" cy="658425"/>
            <a:chOff x="118542" y="795531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6056" y="2614812"/>
            <a:ext cx="1572904" cy="658425"/>
            <a:chOff x="3142451" y="548680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96056" y="3646345"/>
            <a:ext cx="1572904" cy="658425"/>
            <a:chOff x="3142451" y="548680"/>
            <a:chExt cx="1572904" cy="658425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7" name="文本框 9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137395" y="4677878"/>
            <a:ext cx="1572904" cy="658425"/>
            <a:chOff x="3142451" y="548680"/>
            <a:chExt cx="1572904" cy="658425"/>
          </a:xfrm>
        </p:grpSpPr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0" name="文本框 9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41776" y="5709412"/>
            <a:ext cx="1572904" cy="658425"/>
            <a:chOff x="3142451" y="548680"/>
            <a:chExt cx="1572904" cy="658425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3" name="文本框 10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08696" y="2356701"/>
            <a:ext cx="2640289" cy="411737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48610">
            <a:off x="10641278" y="926000"/>
            <a:ext cx="1274762" cy="77412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83089" y="4677878"/>
            <a:ext cx="2959252" cy="191779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32406" y="5964637"/>
            <a:ext cx="867261" cy="55689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3552" y="2029770"/>
            <a:ext cx="3186525" cy="19872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746161" y="2614812"/>
            <a:ext cx="23944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其实，我们都是利用声的能手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901803" y="69494"/>
            <a:ext cx="2008697" cy="1345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447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5" name="文本框 8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7" name="文本框 9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14587" y="1121064"/>
            <a:ext cx="3630427" cy="23996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4826" y="1105939"/>
            <a:ext cx="3469693" cy="24287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57883" y="3939834"/>
            <a:ext cx="3687132" cy="24480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52680" y="3964175"/>
            <a:ext cx="3590146" cy="24085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文本框 1"/>
          <p:cNvSpPr txBox="1"/>
          <p:nvPr/>
        </p:nvSpPr>
        <p:spPr>
          <a:xfrm>
            <a:off x="4509173" y="3568471"/>
            <a:ext cx="939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地震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8920969" y="6402175"/>
            <a:ext cx="939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台风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4161727" y="6402175"/>
            <a:ext cx="1286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火山喷发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8790793" y="3551300"/>
            <a:ext cx="939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海啸</a:t>
            </a:r>
          </a:p>
        </p:txBody>
      </p:sp>
      <p:sp>
        <p:nvSpPr>
          <p:cNvPr id="3" name="文本框 2"/>
          <p:cNvSpPr txBox="1"/>
          <p:nvPr/>
        </p:nvSpPr>
        <p:spPr>
          <a:xfrm rot="20692088">
            <a:off x="6418223" y="3499451"/>
            <a:ext cx="1159496" cy="461665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次声波</a:t>
            </a:r>
          </a:p>
        </p:txBody>
      </p:sp>
    </p:spTree>
    <p:extLst>
      <p:ext uri="{BB962C8B-B14F-4D97-AF65-F5344CB8AC3E}">
        <p14:creationId xmlns:p14="http://schemas.microsoft.com/office/powerpoint/2010/main" val="1716175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0" grpId="0"/>
      <p:bldP spid="32" grpId="0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5" name="文本框 8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7" name="文本框 9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334" y="1603938"/>
            <a:ext cx="3850898" cy="25646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5" name="文本框 24"/>
          <p:cNvSpPr txBox="1"/>
          <p:nvPr/>
        </p:nvSpPr>
        <p:spPr>
          <a:xfrm>
            <a:off x="4632603" y="4293388"/>
            <a:ext cx="12865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核爆炸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9302703" y="4293388"/>
            <a:ext cx="12865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导弹发射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475536" y="5195373"/>
            <a:ext cx="1743325" cy="707886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监测产生的次声波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549098" y="5195373"/>
            <a:ext cx="1859998" cy="707886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确定发生的方位和强度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064591">
            <a:off x="5530433" y="5431705"/>
            <a:ext cx="777394" cy="345508"/>
          </a:xfrm>
          <a:prstGeom prst="rect">
            <a:avLst/>
          </a:prstGeom>
        </p:spPr>
      </p:pic>
      <p:sp>
        <p:nvSpPr>
          <p:cNvPr id="30" name="圆角矩形 29"/>
          <p:cNvSpPr/>
          <p:nvPr/>
        </p:nvSpPr>
        <p:spPr>
          <a:xfrm rot="21366879">
            <a:off x="9765888" y="5258672"/>
            <a:ext cx="1503178" cy="499214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传递信息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2795565" y="349651"/>
            <a:ext cx="2577713" cy="735410"/>
            <a:chOff x="2816464" y="403136"/>
            <a:chExt cx="3165450" cy="899144"/>
          </a:xfrm>
        </p:grpSpPr>
        <p:grpSp>
          <p:nvGrpSpPr>
            <p:cNvPr id="32" name="组合 31"/>
            <p:cNvGrpSpPr/>
            <p:nvPr/>
          </p:nvGrpSpPr>
          <p:grpSpPr>
            <a:xfrm>
              <a:off x="2816464" y="403136"/>
              <a:ext cx="3165450" cy="899144"/>
              <a:chOff x="2758541" y="349904"/>
              <a:chExt cx="3165450" cy="899144"/>
            </a:xfrm>
          </p:grpSpPr>
          <p:cxnSp>
            <p:nvCxnSpPr>
              <p:cNvPr id="34" name="直接连接符 33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5" name="组合 34"/>
              <p:cNvGrpSpPr/>
              <p:nvPr/>
            </p:nvGrpSpPr>
            <p:grpSpPr>
              <a:xfrm>
                <a:off x="2758541" y="349904"/>
                <a:ext cx="3165450" cy="899144"/>
                <a:chOff x="3127094" y="518364"/>
                <a:chExt cx="2427028" cy="689395"/>
              </a:xfrm>
            </p:grpSpPr>
            <p:sp>
              <p:nvSpPr>
                <p:cNvPr id="37" name="圆角矩形 36"/>
                <p:cNvSpPr/>
                <p:nvPr/>
              </p:nvSpPr>
              <p:spPr>
                <a:xfrm>
                  <a:off x="3358903" y="667983"/>
                  <a:ext cx="2195219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8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39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40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36" name="文本框 35"/>
              <p:cNvSpPr txBox="1"/>
              <p:nvPr/>
            </p:nvSpPr>
            <p:spPr>
              <a:xfrm>
                <a:off x="3723026" y="563189"/>
                <a:ext cx="2036876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声与信息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3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6724" y="1589304"/>
            <a:ext cx="3918486" cy="26123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文本框 2"/>
          <p:cNvSpPr txBox="1"/>
          <p:nvPr/>
        </p:nvSpPr>
        <p:spPr>
          <a:xfrm rot="20041740">
            <a:off x="6976024" y="2672883"/>
            <a:ext cx="1159496" cy="461665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次声波</a:t>
            </a:r>
          </a:p>
        </p:txBody>
      </p:sp>
    </p:spTree>
    <p:extLst>
      <p:ext uri="{BB962C8B-B14F-4D97-AF65-F5344CB8AC3E}">
        <p14:creationId xmlns:p14="http://schemas.microsoft.com/office/powerpoint/2010/main" val="322878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 animBg="1"/>
      <p:bldP spid="28" grpId="0" animBg="1"/>
      <p:bldP spid="30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5" name="文本框 8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7" name="文本框 9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5670" y="1213177"/>
            <a:ext cx="5238750" cy="5219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76900">
            <a:off x="10274128" y="2179206"/>
            <a:ext cx="551021" cy="250464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07640">
            <a:off x="10370571" y="3544854"/>
            <a:ext cx="551021" cy="250464"/>
          </a:xfrm>
          <a:prstGeom prst="rect">
            <a:avLst/>
          </a:prstGeom>
        </p:spPr>
      </p:pic>
      <p:grpSp>
        <p:nvGrpSpPr>
          <p:cNvPr id="48" name="组合 47"/>
          <p:cNvGrpSpPr/>
          <p:nvPr/>
        </p:nvGrpSpPr>
        <p:grpSpPr>
          <a:xfrm>
            <a:off x="2795564" y="349651"/>
            <a:ext cx="2360486" cy="735410"/>
            <a:chOff x="2816463" y="403136"/>
            <a:chExt cx="2898694" cy="899144"/>
          </a:xfrm>
        </p:grpSpPr>
        <p:grpSp>
          <p:nvGrpSpPr>
            <p:cNvPr id="49" name="组合 48"/>
            <p:cNvGrpSpPr/>
            <p:nvPr/>
          </p:nvGrpSpPr>
          <p:grpSpPr>
            <a:xfrm>
              <a:off x="2816463" y="403136"/>
              <a:ext cx="2898694" cy="899144"/>
              <a:chOff x="2758540" y="349904"/>
              <a:chExt cx="2898694" cy="899144"/>
            </a:xfrm>
          </p:grpSpPr>
          <p:cxnSp>
            <p:nvCxnSpPr>
              <p:cNvPr id="51" name="直接连接符 50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2" name="组合 51"/>
              <p:cNvGrpSpPr/>
              <p:nvPr/>
            </p:nvGrpSpPr>
            <p:grpSpPr>
              <a:xfrm>
                <a:off x="2758540" y="349904"/>
                <a:ext cx="2898694" cy="899144"/>
                <a:chOff x="3127094" y="518364"/>
                <a:chExt cx="2222500" cy="689395"/>
              </a:xfrm>
            </p:grpSpPr>
            <p:sp>
              <p:nvSpPr>
                <p:cNvPr id="54" name="圆角矩形 53"/>
                <p:cNvSpPr/>
                <p:nvPr/>
              </p:nvSpPr>
              <p:spPr>
                <a:xfrm>
                  <a:off x="3358903" y="667983"/>
                  <a:ext cx="1990691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55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56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57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53" name="文本框 52"/>
              <p:cNvSpPr txBox="1"/>
              <p:nvPr/>
            </p:nvSpPr>
            <p:spPr>
              <a:xfrm>
                <a:off x="3597685" y="563014"/>
                <a:ext cx="2036876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声与信息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0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2" name="圆角矩形 1"/>
          <p:cNvSpPr/>
          <p:nvPr/>
        </p:nvSpPr>
        <p:spPr>
          <a:xfrm>
            <a:off x="9652252" y="1254817"/>
            <a:ext cx="1847653" cy="693377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发出超声波</a:t>
            </a:r>
          </a:p>
        </p:txBody>
      </p:sp>
      <p:sp>
        <p:nvSpPr>
          <p:cNvPr id="47" name="圆角矩形 46"/>
          <p:cNvSpPr/>
          <p:nvPr/>
        </p:nvSpPr>
        <p:spPr>
          <a:xfrm>
            <a:off x="9652252" y="3971760"/>
            <a:ext cx="1847653" cy="693377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确定目标位置</a:t>
            </a:r>
          </a:p>
        </p:txBody>
      </p:sp>
      <p:sp>
        <p:nvSpPr>
          <p:cNvPr id="58" name="圆角矩形 57"/>
          <p:cNvSpPr/>
          <p:nvPr/>
        </p:nvSpPr>
        <p:spPr>
          <a:xfrm>
            <a:off x="9652252" y="2573274"/>
            <a:ext cx="1847653" cy="693377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接收反射回来的超声波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9851010" y="5420412"/>
            <a:ext cx="1555423" cy="801698"/>
          </a:xfrm>
          <a:prstGeom prst="round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回声定位</a:t>
            </a:r>
          </a:p>
        </p:txBody>
      </p:sp>
    </p:spTree>
    <p:extLst>
      <p:ext uri="{BB962C8B-B14F-4D97-AF65-F5344CB8AC3E}">
        <p14:creationId xmlns:p14="http://schemas.microsoft.com/office/powerpoint/2010/main" val="3117550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7" grpId="0" animBg="1"/>
      <p:bldP spid="58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5" name="文本框 8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7" name="文本框 9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75536" y="4168636"/>
            <a:ext cx="2715477" cy="160143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06957" y="4026736"/>
            <a:ext cx="831152" cy="1964541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4057155" y="5946752"/>
            <a:ext cx="15748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超声测速仪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436131" y="5997234"/>
            <a:ext cx="18367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超声波测距仪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014" y="1492291"/>
            <a:ext cx="2652499" cy="1743543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4227125" y="3234853"/>
            <a:ext cx="12349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倒车雷达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0565" y="1207334"/>
            <a:ext cx="2883937" cy="1967740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8892525" y="3234853"/>
            <a:ext cx="12349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声呐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2795564" y="349651"/>
            <a:ext cx="2360486" cy="735410"/>
            <a:chOff x="2816463" y="403136"/>
            <a:chExt cx="2898694" cy="899144"/>
          </a:xfrm>
        </p:grpSpPr>
        <p:grpSp>
          <p:nvGrpSpPr>
            <p:cNvPr id="41" name="组合 40"/>
            <p:cNvGrpSpPr/>
            <p:nvPr/>
          </p:nvGrpSpPr>
          <p:grpSpPr>
            <a:xfrm>
              <a:off x="2816463" y="403136"/>
              <a:ext cx="2898694" cy="899144"/>
              <a:chOff x="2758540" y="349904"/>
              <a:chExt cx="2898694" cy="899144"/>
            </a:xfrm>
          </p:grpSpPr>
          <p:cxnSp>
            <p:nvCxnSpPr>
              <p:cNvPr id="43" name="直接连接符 42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4" name="组合 43"/>
              <p:cNvGrpSpPr/>
              <p:nvPr/>
            </p:nvGrpSpPr>
            <p:grpSpPr>
              <a:xfrm>
                <a:off x="2758540" y="349904"/>
                <a:ext cx="2898694" cy="899144"/>
                <a:chOff x="3127094" y="518364"/>
                <a:chExt cx="2222500" cy="689395"/>
              </a:xfrm>
            </p:grpSpPr>
            <p:sp>
              <p:nvSpPr>
                <p:cNvPr id="46" name="圆角矩形 45"/>
                <p:cNvSpPr/>
                <p:nvPr/>
              </p:nvSpPr>
              <p:spPr>
                <a:xfrm>
                  <a:off x="3358903" y="667983"/>
                  <a:ext cx="1990691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7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48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49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45" name="文本框 44"/>
              <p:cNvSpPr txBox="1"/>
              <p:nvPr/>
            </p:nvSpPr>
            <p:spPr>
              <a:xfrm>
                <a:off x="3597685" y="563014"/>
                <a:ext cx="2036876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声与信息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2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</p:spTree>
    <p:extLst>
      <p:ext uri="{BB962C8B-B14F-4D97-AF65-F5344CB8AC3E}">
        <p14:creationId xmlns:p14="http://schemas.microsoft.com/office/powerpoint/2010/main" val="3278030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5" name="文本框 8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7" name="文本框 9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9119" y="1910701"/>
            <a:ext cx="3071436" cy="255766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838948" y="4661700"/>
            <a:ext cx="21376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型超声波诊断仪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1728" y="1733395"/>
            <a:ext cx="3851072" cy="2734975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2795564" y="349651"/>
            <a:ext cx="2360486" cy="735410"/>
            <a:chOff x="2816463" y="403136"/>
            <a:chExt cx="2898694" cy="899144"/>
          </a:xfrm>
        </p:grpSpPr>
        <p:grpSp>
          <p:nvGrpSpPr>
            <p:cNvPr id="37" name="组合 36"/>
            <p:cNvGrpSpPr/>
            <p:nvPr/>
          </p:nvGrpSpPr>
          <p:grpSpPr>
            <a:xfrm>
              <a:off x="2816463" y="403136"/>
              <a:ext cx="2898694" cy="899144"/>
              <a:chOff x="2758540" y="349904"/>
              <a:chExt cx="2898694" cy="899144"/>
            </a:xfrm>
          </p:grpSpPr>
          <p:cxnSp>
            <p:nvCxnSpPr>
              <p:cNvPr id="39" name="直接连接符 38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0" name="组合 39"/>
              <p:cNvGrpSpPr/>
              <p:nvPr/>
            </p:nvGrpSpPr>
            <p:grpSpPr>
              <a:xfrm>
                <a:off x="2758540" y="349904"/>
                <a:ext cx="2898694" cy="899144"/>
                <a:chOff x="3127094" y="518364"/>
                <a:chExt cx="2222500" cy="689395"/>
              </a:xfrm>
            </p:grpSpPr>
            <p:sp>
              <p:nvSpPr>
                <p:cNvPr id="42" name="圆角矩形 41"/>
                <p:cNvSpPr/>
                <p:nvPr/>
              </p:nvSpPr>
              <p:spPr>
                <a:xfrm>
                  <a:off x="3358903" y="667983"/>
                  <a:ext cx="1990691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3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44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45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41" name="文本框 40"/>
              <p:cNvSpPr txBox="1"/>
              <p:nvPr/>
            </p:nvSpPr>
            <p:spPr>
              <a:xfrm>
                <a:off x="3597685" y="563014"/>
                <a:ext cx="2036876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声与信息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8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</p:spTree>
    <p:extLst>
      <p:ext uri="{BB962C8B-B14F-4D97-AF65-F5344CB8AC3E}">
        <p14:creationId xmlns:p14="http://schemas.microsoft.com/office/powerpoint/2010/main" val="3344299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100000">
              <a:schemeClr val="bg1">
                <a:lumMod val="75000"/>
                <a:lumOff val="25000"/>
              </a:schemeClr>
            </a:gs>
            <a:gs pos="0">
              <a:schemeClr val="bg1">
                <a:lumMod val="75000"/>
              </a:schemeClr>
            </a:gs>
          </a:gsLst>
          <a:lin ang="2700000" scaled="1"/>
          <a:tileRect/>
        </a:gradFill>
        <a:ln w="31750"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</a:ln>
        <a:effectLst>
          <a:outerShdw blurRad="50800" dist="38100" dir="2700000" algn="tl" rotWithShape="0">
            <a:schemeClr val="bg1">
              <a:lumMod val="50000"/>
              <a:alpha val="40000"/>
            </a:schemeClr>
          </a:outerShdw>
        </a:effectLst>
      </a:spPr>
      <a:bodyPr rtlCol="0" anchor="ctr"/>
      <a:lstStyle>
        <a:defPPr algn="ctr">
          <a:defRPr sz="3200" b="1" dirty="0">
            <a:solidFill>
              <a:srgbClr val="C00000"/>
            </a:solidFill>
            <a:latin typeface="隶书" panose="02010509060101010101" pitchFamily="49" charset="-122"/>
            <a:ea typeface="隶书" panose="020105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1" id="{D0120C35-834E-4632-BC7A-246F5F457504}" vid="{42459D9B-039C-4713-B6DA-14360CBAE175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6179</TotalTime>
  <Words>857</Words>
  <Application>Microsoft Office PowerPoint</Application>
  <PresentationFormat>宽屏</PresentationFormat>
  <Paragraphs>234</Paragraphs>
  <Slides>22</Slides>
  <Notes>18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黑体</vt:lpstr>
      <vt:lpstr>楷体</vt:lpstr>
      <vt:lpstr>隶书</vt:lpstr>
      <vt:lpstr>微软雅黑</vt:lpstr>
      <vt:lpstr>Arial</vt:lpstr>
      <vt:lpstr>Calibri</vt:lpstr>
      <vt:lpstr>Times New Roman</vt:lpstr>
      <vt:lpstr>主题1</vt:lpstr>
      <vt:lpstr>Office 主题</vt:lpstr>
      <vt:lpstr>第二章 声现象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周淑婷</dc:creator>
  <cp:lastModifiedBy>ZS</cp:lastModifiedBy>
  <cp:revision>980</cp:revision>
  <cp:lastPrinted>2021-03-01T08:24:18Z</cp:lastPrinted>
  <dcterms:created xsi:type="dcterms:W3CDTF">2018-12-13T05:08:29Z</dcterms:created>
  <dcterms:modified xsi:type="dcterms:W3CDTF">2022-10-08T12:37:45Z</dcterms:modified>
</cp:coreProperties>
</file>