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2"/>
    <p:sldId id="264" r:id="rId3"/>
    <p:sldId id="278" r:id="rId4"/>
    <p:sldId id="265" r:id="rId5"/>
    <p:sldId id="266" r:id="rId6"/>
    <p:sldId id="267" r:id="rId7"/>
    <p:sldId id="268" r:id="rId8"/>
    <p:sldId id="269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572" userDrawn="1">
          <p15:clr>
            <a:srgbClr val="A4A3A4"/>
          </p15:clr>
        </p15:guide>
        <p15:guide id="2" pos="2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58" autoAdjust="0"/>
    <p:restoredTop sz="94333" autoAdjust="0"/>
  </p:normalViewPr>
  <p:slideViewPr>
    <p:cSldViewPr snapToGrid="0">
      <p:cViewPr varScale="1">
        <p:scale>
          <a:sx n="89" d="100"/>
          <a:sy n="89" d="100"/>
        </p:scale>
        <p:origin x="-186" y="-108"/>
      </p:cViewPr>
      <p:guideLst>
        <p:guide orient="horz" pos="572"/>
        <p:guide pos="23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rId2" action="ppaction://hlinksldjump" tooltip="点击进入"/>
          </p:cNvPr>
          <p:cNvSpPr/>
          <p:nvPr userDrawn="1"/>
        </p:nvSpPr>
        <p:spPr>
          <a:xfrm>
            <a:off x="2841961" y="469878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专题概述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5017214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" action="ppaction://noaction"/>
          </p:cNvPr>
          <p:cNvSpPr/>
          <p:nvPr userDrawn="1"/>
        </p:nvSpPr>
        <p:spPr>
          <a:xfrm>
            <a:off x="7199802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" Target="../slides/slide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" y="0"/>
            <a:ext cx="2423592" cy="90872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第八章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同侧圆角矩形 11">
            <a:hlinkClick r:id="rId12" action="ppaction://hlinksldjump" tooltip="点击进入"/>
          </p:cNvPr>
          <p:cNvSpPr/>
          <p:nvPr userDrawn="1"/>
        </p:nvSpPr>
        <p:spPr>
          <a:xfrm>
            <a:off x="2833306" y="485731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专题概述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灯片编号占位符 3"/>
          <p:cNvSpPr txBox="1"/>
          <p:nvPr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‹#›</a:t>
            </a:fld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4" name="标题 1"/>
          <p:cNvSpPr txBox="1">
            <a:spLocks/>
          </p:cNvSpPr>
          <p:nvPr userDrawn="1"/>
        </p:nvSpPr>
        <p:spPr>
          <a:xfrm>
            <a:off x="2719410" y="0"/>
            <a:ext cx="9105900" cy="467380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zh-CN" sz="2000" b="1" i="0" kern="120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zh-CN" dirty="0" smtClean="0"/>
              <a:t>专题训练</a:t>
            </a:r>
            <a:r>
              <a:rPr lang="en-US" altLang="zh-CN" dirty="0" smtClean="0"/>
              <a:t>(  </a:t>
            </a:r>
            <a:r>
              <a:rPr lang="zh-CN" altLang="zh-CN" dirty="0" smtClean="0"/>
              <a:t>二</a:t>
            </a:r>
            <a:r>
              <a:rPr lang="en-US" altLang="zh-CN" dirty="0" smtClean="0"/>
              <a:t>  )</a:t>
            </a:r>
            <a:r>
              <a:rPr lang="zh-CN" altLang="zh-CN" dirty="0" smtClean="0"/>
              <a:t>　受力分析及其应用</a:t>
            </a:r>
            <a:endParaRPr lang="zh-CN" altLang="zh-CN" sz="2000" b="1" i="0" kern="1200" dirty="0" smtClean="0">
              <a:solidFill>
                <a:schemeClr val="tx1"/>
              </a:solidFill>
              <a:effectLst/>
              <a:latin typeface="+mj-lt"/>
              <a:ea typeface="+mj-ea"/>
              <a:cs typeface="+mj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package" Target="../embeddings/Microsoft_Word_Document1.docx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oleObject" Target="../embeddings/oleObject2.bin"/><Relationship Id="rId7" Type="http://schemas.openxmlformats.org/officeDocument/2006/relationships/package" Target="../embeddings/Microsoft_Word_Document3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2.emf"/><Relationship Id="rId4" Type="http://schemas.openxmlformats.org/officeDocument/2006/relationships/package" Target="../embeddings/Microsoft_Word_Document2.docx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4.emf"/><Relationship Id="rId4" Type="http://schemas.openxmlformats.org/officeDocument/2006/relationships/package" Target="../embeddings/Microsoft_Word_Document4.docx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5.emf"/><Relationship Id="rId4" Type="http://schemas.openxmlformats.org/officeDocument/2006/relationships/package" Target="../embeddings/Microsoft_Word_Document5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专题训练</a:t>
            </a:r>
            <a:r>
              <a:rPr lang="en-US" altLang="zh-CN" dirty="0"/>
              <a:t>(  </a:t>
            </a:r>
            <a:r>
              <a:rPr lang="zh-CN" altLang="zh-CN" dirty="0"/>
              <a:t>二</a:t>
            </a:r>
            <a:r>
              <a:rPr lang="en-US" altLang="zh-CN" dirty="0"/>
              <a:t>  )</a:t>
            </a:r>
            <a:r>
              <a:rPr lang="zh-CN" altLang="zh-CN" dirty="0"/>
              <a:t>　受力分析及其应用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3087826"/>
            <a:ext cx="11430000" cy="9363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受力分析是中考的重难点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考查方式主要有作力的示意图、利用受力分析结合平衡力求未知力。近几年中考开始考查力的分解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相对较难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11959"/>
            <a:ext cx="11430000" cy="14219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类型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力的示意图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滑块被固定在光滑斜面底端的压缩弹簧弹出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滑块离开弹簧后沿斜面向上运动的过程中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不考虑空气阻力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关于滑块的受力示意图正确的是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6845505"/>
              </p:ext>
            </p:extLst>
          </p:nvPr>
        </p:nvGraphicFramePr>
        <p:xfrm>
          <a:off x="381000" y="2453628"/>
          <a:ext cx="11430000" cy="4009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文档" r:id="rId4" imgW="4906281" imgH="1721067" progId="Word.Document.12">
                  <p:embed/>
                </p:oleObj>
              </mc:Choice>
              <mc:Fallback>
                <p:oleObj name="文档" r:id="rId4" imgW="4906281" imgH="172106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1000" y="2453628"/>
                        <a:ext cx="11430000" cy="4009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7792234" y="2001803"/>
            <a:ext cx="401837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5679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01569"/>
            <a:ext cx="11430000" cy="9363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已知物体始终静止在水平地面上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所受重力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=10 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现受到拉力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=15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的作用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请作出物体所受另外两个力的示意图。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2405621"/>
              </p:ext>
            </p:extLst>
          </p:nvPr>
        </p:nvGraphicFramePr>
        <p:xfrm>
          <a:off x="381000" y="1995297"/>
          <a:ext cx="11430000" cy="14634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" name="文档" r:id="rId4" imgW="4906281" imgH="628195" progId="Word.Document.12">
                  <p:embed/>
                </p:oleObj>
              </mc:Choice>
              <mc:Fallback>
                <p:oleObj name="文档" r:id="rId4" imgW="4906281" imgH="62819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1000" y="1995297"/>
                        <a:ext cx="11430000" cy="14634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3517343"/>
            <a:ext cx="2193229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6808889"/>
              </p:ext>
            </p:extLst>
          </p:nvPr>
        </p:nvGraphicFramePr>
        <p:xfrm>
          <a:off x="381000" y="4054756"/>
          <a:ext cx="11430000" cy="23928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" name="文档" r:id="rId7" imgW="4906281" imgH="1027106" progId="Word.Document.12">
                  <p:embed/>
                </p:oleObj>
              </mc:Choice>
              <mc:Fallback>
                <p:oleObj name="文档" r:id="rId7" imgW="4906281" imgH="102710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81000" y="4054756"/>
                        <a:ext cx="11430000" cy="23928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54253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423030"/>
            <a:ext cx="11430000" cy="22659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类型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平衡力的应用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小刘从井中向上提水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水和桶共重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300 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绳重忽略不计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小刘匀速向上提水桶时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所用力的大小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等于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)300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。如果小刘把水桶匀速放回井中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所用力的大小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等于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)300 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所用力的方向是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竖直向上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48635" y="3349432"/>
            <a:ext cx="956910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56553" y="3782540"/>
            <a:ext cx="956910" cy="3358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87100" y="3782540"/>
            <a:ext cx="723900" cy="3358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1474" y="4215582"/>
            <a:ext cx="1187161" cy="3426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0973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72243"/>
            <a:ext cx="11430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如图甲所示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小明用弹簧测力计水平拉动木块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使它先后两次沿水平木板滑动相同的距离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设木板各处粗糙程度相同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乙图是他两次拉动同一木块得到的距离随时间变化的图像。下列说法正确的是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木块两次受到的拉力一样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木块第二次比第一次运动的速度快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木块第一次受到的摩擦力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木块第二次受到的摩擦力大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2237550"/>
              </p:ext>
            </p:extLst>
          </p:nvPr>
        </p:nvGraphicFramePr>
        <p:xfrm>
          <a:off x="381000" y="2536191"/>
          <a:ext cx="11430000" cy="22889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文档" r:id="rId4" imgW="4906281" imgH="982543" progId="Word.Document.12">
                  <p:embed/>
                </p:oleObj>
              </mc:Choice>
              <mc:Fallback>
                <p:oleObj name="文档" r:id="rId4" imgW="4906281" imgH="98254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1000" y="2536191"/>
                        <a:ext cx="11430000" cy="22889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4571053" y="2095406"/>
            <a:ext cx="401837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2884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201430"/>
            <a:ext cx="11430000" cy="27091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类型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同一直线上的合力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放在水平面上的物体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某同学用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竖直向上的力拉这个物体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则这物体受到的合力大小为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把重力为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的石子竖直向上抛起后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如果石子在空中所受的阻力总为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0.2 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那么当石子在空中上升时所受的合力大小为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1.2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方向竖直向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下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当石子下落时所受的合力大小为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0.8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方向竖直向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下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783816" y="3133208"/>
            <a:ext cx="401837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78971" y="4016435"/>
            <a:ext cx="582838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3175" y="4011446"/>
            <a:ext cx="582838" cy="3392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92397" y="4446214"/>
            <a:ext cx="582838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49896" y="4437815"/>
            <a:ext cx="582838" cy="346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7630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93843"/>
            <a:ext cx="11430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类型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不在同一直线上的力的平衡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某物体放在粗糙的水平地面上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在斜向上的拉力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的作用下向右做匀速直线运动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以下说法正确的是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在水平方向上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物体受到地面的摩擦力和拉力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沿水平方向的分力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在水平方向上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物体受到的拉力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与受到地面的摩擦力是一对平衡力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在竖直方向上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物体只受到地面的支持力和拉力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沿竖直方向的分力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在竖直方向上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物体受到的重力和地面的支持力是一对平衡力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921742"/>
              </p:ext>
            </p:extLst>
          </p:nvPr>
        </p:nvGraphicFramePr>
        <p:xfrm>
          <a:off x="380999" y="2680931"/>
          <a:ext cx="11284446" cy="11588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文档" r:id="rId4" imgW="4906281" imgH="503850" progId="Word.Document.12">
                  <p:embed/>
                </p:oleObj>
              </mc:Choice>
              <mc:Fallback>
                <p:oleObj name="文档" r:id="rId4" imgW="4906281" imgH="50385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0999" y="2680931"/>
                        <a:ext cx="11284446" cy="11588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3064371" y="2299703"/>
            <a:ext cx="401837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5059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数学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演示文稿1" id="{9C1D6975-336B-42B9-A39F-754CDB80ABDB}" vid="{F592E79C-E077-4AFD-A7DD-EC422EC672D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物理模板</Template>
  <TotalTime>42</TotalTime>
  <Words>173</Words>
  <Application>Microsoft Office PowerPoint</Application>
  <PresentationFormat>自定义</PresentationFormat>
  <Paragraphs>29</Paragraphs>
  <Slides>8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0" baseType="lpstr">
      <vt:lpstr>数学模板</vt:lpstr>
      <vt:lpstr>文档</vt:lpstr>
      <vt:lpstr>专题训练(  二  )　受力分析及其应用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　集合与常用逻辑用语</dc:title>
  <dc:creator>Administrator</dc:creator>
  <cp:lastModifiedBy>dreamsummit</cp:lastModifiedBy>
  <cp:revision>19</cp:revision>
  <dcterms:created xsi:type="dcterms:W3CDTF">2019-12-12T01:39:48Z</dcterms:created>
  <dcterms:modified xsi:type="dcterms:W3CDTF">2019-12-18T05:25:59Z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