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4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10.docx"/><Relationship Id="rId4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11.docx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12.docx"/><Relationship Id="rId4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3.docx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15.docx"/><Relationship Id="rId4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0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18.docx"/><Relationship Id="rId4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4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6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55272" y="214359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accent6"/>
                </a:solidFill>
              </a:rPr>
              <a:t>第二</a:t>
            </a:r>
            <a:r>
              <a:rPr lang="zh-CN" altLang="en-US" sz="4800" b="1" dirty="0">
                <a:solidFill>
                  <a:schemeClr val="accent6"/>
                </a:solidFill>
              </a:rPr>
              <a:t>节　测量电阻的阻值</a:t>
            </a:r>
            <a:endParaRPr lang="zh-CN" altLang="zh-CN" sz="48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79576" y="2029625"/>
            <a:ext cx="2418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测量小灯泡的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实验原理、连接电路注意事项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开关断开、滑动变阻器移到电阻最大处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、实物电路的连接、画电路图、滑动变阻器在电路中的作用、电压表、电流表的读数、实验步骤的完善、电路故障的分析、数据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分析、电阻的计算、多次测量的目的、实验误差分析、特殊方法测电阻。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63552" y="1196752"/>
          <a:ext cx="8128000" cy="544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5" imgW="3948430" imgH="2644140" progId="Word.Document.12">
                  <p:embed/>
                </p:oleObj>
              </mc:Choice>
              <mc:Fallback>
                <p:oleObj name="文档" r:id="rId5" imgW="3948430" imgH="2644140" progId="Word.Document.12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3552" y="1196752"/>
                        <a:ext cx="8128000" cy="544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31704" y="1052736"/>
          <a:ext cx="534868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5" imgW="3895090" imgH="4161790" progId="Word.Document.12">
                  <p:embed/>
                </p:oleObj>
              </mc:Choice>
              <mc:Fallback>
                <p:oleObj name="文档" r:id="rId5" imgW="3895090" imgH="4161790" progId="Word.Document.12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1704" y="1052736"/>
                        <a:ext cx="5348680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722275"/>
          <a:ext cx="8128000" cy="166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5" imgW="3948430" imgH="810895" progId="Word.Document.12">
                  <p:embed/>
                </p:oleObj>
              </mc:Choice>
              <mc:Fallback>
                <p:oleObj name="文档" r:id="rId5" imgW="3948430" imgH="810895" progId="Word.Document.12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722275"/>
                        <a:ext cx="8128000" cy="166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0050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测量小灯泡电阻时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注意滑动变阻器的选取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连接电器前开关一定断开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注意测量定值电阻和测量小灯泡多次测量的目的。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980728"/>
            <a:ext cx="40132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电流表不同接法的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误差分析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90924" y="1479326"/>
          <a:ext cx="8128000" cy="5538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5" imgW="3948430" imgH="2691130" progId="Word.Document.12">
                  <p:embed/>
                </p:oleObj>
              </mc:Choice>
              <mc:Fallback>
                <p:oleObj name="文档" r:id="rId5" imgW="3948430" imgH="2691130" progId="Word.Document.12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0924" y="1479326"/>
                        <a:ext cx="8128000" cy="5538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0768"/>
            <a:ext cx="26162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特殊方法测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1862139"/>
          <a:ext cx="8128000" cy="4380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5" imgW="3895090" imgH="2099945" progId="Word.Document.12">
                  <p:embed/>
                </p:oleObj>
              </mc:Choice>
              <mc:Fallback>
                <p:oleObj name="文档" r:id="rId5" imgW="3895090" imgH="2099945" progId="Word.Document.12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862139"/>
                        <a:ext cx="8128000" cy="4380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63552" y="1268760"/>
          <a:ext cx="8128000" cy="5270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5" imgW="3948430" imgH="2560320" progId="Word.Document.12">
                  <p:embed/>
                </p:oleObj>
              </mc:Choice>
              <mc:Fallback>
                <p:oleObj name="文档" r:id="rId5" imgW="3948430" imgH="2560320" progId="Word.Document.12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3552" y="1268760"/>
                        <a:ext cx="8128000" cy="5270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9675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贵港中考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伏安法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测未知电阻的阻值。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请用笔画线表示导线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将图甲所示的实物连接成完整电路。要求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向右移动时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请勿更改原有导线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导线不能交叉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79576" y="3435893"/>
          <a:ext cx="7389091" cy="2350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5" imgW="3839210" imgH="1222375" progId="Word.Document.12">
                  <p:embed/>
                </p:oleObj>
              </mc:Choice>
              <mc:Fallback>
                <p:oleObj name="文档" r:id="rId5" imgW="3839210" imgH="1222375" progId="Word.Document.12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9576" y="3435893"/>
                        <a:ext cx="7389091" cy="2350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连接电路前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开关必须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断开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。电路接通前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应该移至图中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小林闭合开关后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发现电流表示数为零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但电压表有示数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此时电路中的一处故障是待测电阻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小林排除故障后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用滑动变阻器调节接入电路中的电阻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对应每次变化各测一次电流值和相应的电压值并记录到表格中。有一次测量电流表的指针如图乙所示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其示数为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另一次测量电压表的指针如图丙所示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其示数为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。小林根据几组实验数据计算出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为了进一步减小误差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912" y="179458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3454" y="218481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299768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0193" y="4190644"/>
            <a:ext cx="58287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4595970"/>
            <a:ext cx="58287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51814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另一组的小宇用相同的器材进行实验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并根据自己所记录的实验数据绘制了如图丁所示的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图象。小林发现小宇绘制的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图象和自己绘制的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你认为其原因是小宇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将电压表并联在变阻器两端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小林根据小宇的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图象也可计算出待测电阻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实验过程中电源电压保持不变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20233" y="3136615"/>
          <a:ext cx="5551533" cy="3587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5" imgW="3839210" imgH="2480945" progId="Word.Document.12">
                  <p:embed/>
                </p:oleObj>
              </mc:Choice>
              <mc:Fallback>
                <p:oleObj name="文档" r:id="rId5" imgW="3839210" imgH="2480945" progId="Word.Document.12">
                  <p:embed/>
                  <p:pic>
                    <p:nvPicPr>
                      <p:cNvPr id="0" name="图片 122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20233" y="3136615"/>
                        <a:ext cx="5551533" cy="3587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184232" y="1958962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4440" y="2355663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7661" y="274320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556792"/>
            <a:ext cx="33959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测量小灯泡的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2055390"/>
            <a:ext cx="36131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见【实验探究拓展】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2553988"/>
            <a:ext cx="31165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测量电阻的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阻值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3052586"/>
            <a:ext cx="36131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见【实验探究拓展】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10465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向右移动时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电流表示数变小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即电阻变大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故变阻器左下接线柱连入电路中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连接电路前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开关必须断开。电路接通前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应该移至图中阻值最大处的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若待测电阻短路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若待测电阻断路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电流表示数为零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电压表串联在电路中测电源电压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电压表有示数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电路中的一处故障是待测电阻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有一次测量电流表的指针如图乙所示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电流表选用小量程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另一次测量电压表的指针如图丙所示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待测电阻与变阻器串联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当变阻器连入电路的电阻变小时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由欧姆定律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电路的电流变大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U=IR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待测电阻的电压变大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由串联电路电压的规律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变阻器的电压变小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根据绘制的如图丁所示的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电压表并联在变阻器的两端了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设电源电压为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根据串联电路的规律和欧姆定律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75473" y="2060848"/>
          <a:ext cx="8128000" cy="1146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文档" r:id="rId5" imgW="3839210" imgH="542290" progId="Word.Document.12">
                  <p:embed/>
                </p:oleObj>
              </mc:Choice>
              <mc:Fallback>
                <p:oleObj name="文档" r:id="rId5" imgW="3839210" imgH="542290" progId="Word.Document.12">
                  <p:embed/>
                  <p:pic>
                    <p:nvPicPr>
                      <p:cNvPr id="0" name="图片 163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5473" y="2060848"/>
                        <a:ext cx="8128000" cy="1146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6604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某同学测量额定电压为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在不同电压下的电阻。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42657" y="1916979"/>
          <a:ext cx="6106686" cy="2347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文档" r:id="rId5" imgW="3839210" imgH="1477010" progId="Word.Document.12">
                  <p:embed/>
                </p:oleObj>
              </mc:Choice>
              <mc:Fallback>
                <p:oleObj name="文档" r:id="rId5" imgW="3839210" imgH="1477010" progId="Word.Document.12">
                  <p:embed/>
                  <p:pic>
                    <p:nvPicPr>
                      <p:cNvPr id="0" name="图片 133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2657" y="1916979"/>
                        <a:ext cx="6106686" cy="2347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4264149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他连接了如图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所示的实验电路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其中有一个元件与导线连接有误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这个元件是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变阻器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中的错误后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进行多次测量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测量的数据如表所示。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79576" y="5927618"/>
          <a:ext cx="8128000" cy="1355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文档" r:id="rId8" imgW="3895090" imgH="650875" progId="Word.Document.12">
                  <p:embed/>
                </p:oleObj>
              </mc:Choice>
              <mc:Fallback>
                <p:oleObj name="文档" r:id="rId8" imgW="3895090" imgH="650875" progId="Word.Document.12">
                  <p:embed/>
                  <p:pic>
                    <p:nvPicPr>
                      <p:cNvPr id="0" name="图片 133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9576" y="5927618"/>
                        <a:ext cx="8128000" cy="1355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151784" y="4764942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08684" y="1196752"/>
            <a:ext cx="8384480" cy="2120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请完成下列问题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正常发光时的电阻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结果保留一位小数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若将与上述小灯泡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规格完全相同的两个小灯泡串联接入电路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所示。闭合开关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则电流表的示数为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3325509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变阻器应按一下一上接入电路中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原电路中将金属杆连入电路中是错误的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灯在额定电压下正常发光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由表中数据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正常发光时的</a:t>
            </a:r>
            <a:endParaRPr lang="zh-CN" altLang="en-US" sz="220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07568" y="4604129"/>
          <a:ext cx="8128000" cy="504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文档" r:id="rId5" imgW="3839210" imgH="239395" progId="Word.Document.12">
                  <p:embed/>
                </p:oleObj>
              </mc:Choice>
              <mc:Fallback>
                <p:oleObj name="文档" r:id="rId5" imgW="3839210" imgH="239395" progId="Word.Document.12">
                  <p:embed/>
                  <p:pic>
                    <p:nvPicPr>
                      <p:cNvPr id="0" name="图片 174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07568" y="4604129"/>
                        <a:ext cx="8128000" cy="504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5246613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两个小灯泡串联接入电路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调节滑动变阻器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因两灯的电阻相等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由分压原理知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每个灯的电压为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由表中数据知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37564" y="167036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288247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08684" y="1052736"/>
            <a:ext cx="8384480" cy="333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中的错误后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发现灯泡不亮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电流表无示数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电压表有较大的示数。电路的故障可能是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且小灯泡断路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且小灯泡断路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分析数据及实验现象可知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灯越亮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灯丝电阻越大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说明灯丝的电阻与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温度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19536" y="4293096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若电压表断路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电流有表示数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若小灯泡断路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电压表串联在电路中测电源电压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电压表有较大示数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且小灯泡断路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电压表串联在电路中测电源电压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电压表有较大示数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分析实验数据可知灯丝的电阻受温度的影响。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78572" y="151595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4427" y="396170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4260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考法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测量小灯泡的电阻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测量额定电压为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的某小灯泡电阻的实验中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实验电路图如图甲所示。闭合开关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改变小灯泡两端的电压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相应地读取通过小灯泡灯丝的电流。表中记录的是每次的测量值。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919809"/>
          <a:ext cx="8128000" cy="1272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3895090" imgH="610870" progId="Word.Document.12">
                  <p:embed/>
                </p:oleObj>
              </mc:Choice>
              <mc:Fallback>
                <p:oleObj name="文档" r:id="rId4" imgW="3895090" imgH="610870" progId="Word.Document.12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2919809"/>
                        <a:ext cx="8128000" cy="1272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378904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以电压为横坐标、电流为纵坐标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将测量数据转换为坐标点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标记在坐标系中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请用平滑曲线将这些点连接起来。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通过计算或根据所画的实验图线都可以发现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小灯泡灯丝的电阻值是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变化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且随着电压的升高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其阻值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变大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按照电路图甲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在图丙中将实物图连接起来。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65227" y="509109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09109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4440" y="549645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914483"/>
          <a:ext cx="8128000" cy="5283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4" imgW="3839210" imgH="2496185" progId="Word.Document.12">
                  <p:embed/>
                </p:oleObj>
              </mc:Choice>
              <mc:Fallback>
                <p:oleObj name="文档" r:id="rId4" imgW="3839210" imgH="2496185" progId="Word.Document.12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914483"/>
                        <a:ext cx="8128000" cy="5283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556792"/>
            <a:ext cx="51041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775520" y="2204864"/>
          <a:ext cx="8128000" cy="2545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4" imgW="3839210" imgH="1203960" progId="Word.Document.12">
                  <p:embed/>
                </p:oleObj>
              </mc:Choice>
              <mc:Fallback>
                <p:oleObj name="文档" r:id="rId4" imgW="3839210" imgH="120396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75520" y="2204864"/>
                        <a:ext cx="8128000" cy="2545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032000" y="98072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用平滑曲线将图乙中各点连接起来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由表中数据可知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当灯泡两端所加电压分别为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通过灯丝的电流分别为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35560" y="2259348"/>
          <a:ext cx="8128000" cy="3204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文档" r:id="rId4" imgW="3839210" imgH="1515110" progId="Word.Document.12">
                  <p:embed/>
                </p:oleObj>
              </mc:Choice>
              <mc:Fallback>
                <p:oleObj name="文档" r:id="rId4" imgW="3839210" imgH="1515110" progId="Word.Document.12">
                  <p:embed/>
                  <p:pic>
                    <p:nvPicPr>
                      <p:cNvPr id="0" name="图片 1433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2259348"/>
                        <a:ext cx="8128000" cy="3204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45666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小灯泡灯丝的电阻值是变化的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并且随着小灯泡两端电压的变大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小灯泡灯丝的电阻值变大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因为灯泡的额定电压为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所以电压表的量程为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根据表中数据可知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通过灯泡的最大电流为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因此电流表的量程选择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从正极出发依次串联开关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、滑动变阻器、电流表以及灯泡回到负极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电压表并联在灯泡两端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注意滑动变阻器按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一上一下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的原则接线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考法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测量定值电阻的阻值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图甲为伏安法测电阻的实验电路图。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1885591"/>
          <a:ext cx="8128000" cy="157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4" imgW="3839210" imgH="743585" progId="Word.Document.12">
                  <p:embed/>
                </p:oleObj>
              </mc:Choice>
              <mc:Fallback>
                <p:oleObj name="文档" r:id="rId4" imgW="3839210" imgH="743585" progId="Word.Document.12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1885591"/>
                        <a:ext cx="8128000" cy="1573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3459403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应置于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小亮同学用完好的器材按图甲正确连接好电路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发现电流表的指针偏转很小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发现指针偏转仍然较小。产生该现象的原因可能是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电流表量程过大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电路调试完成后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某次实验中电压表和电流表示数如图乙和丙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则此时被测电阻两端的电压为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该电阻的阻值为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5676" y="353670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2438" y="4774760"/>
            <a:ext cx="195445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5428" y="5538014"/>
            <a:ext cx="32902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7506" y="5538014"/>
            <a:ext cx="32902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032000" y="1644940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应置于阻值最大处的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小亮同学用完好的器材按图甲正确连接好电路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发现电流表的指针偏转很小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发现指针偏转仍然较小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故排除了电路中电阻过大的可能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故产生该现象的原因可能是电流表量程过大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电路调试完成后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某次实验中电压表和电流表示数如图乙和丙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电压表选用小量程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此时被测电阻两端的电压为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电流表选用小量程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</a:t>
            </a:r>
            <a:endParaRPr lang="zh-CN" altLang="en-US" sz="220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35560" y="4581128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文档" r:id="rId4" imgW="3839210" imgH="236220" progId="Word.Document.12">
                  <p:embed/>
                </p:oleObj>
              </mc:Choice>
              <mc:Fallback>
                <p:oleObj name="文档" r:id="rId4" imgW="3839210" imgH="236220" progId="Word.Document.12">
                  <p:embed/>
                  <p:pic>
                    <p:nvPicPr>
                      <p:cNvPr id="0" name="图片 1536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560" y="4581128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1374</Words>
  <Application>Microsoft Office PowerPoint</Application>
  <PresentationFormat>自定义</PresentationFormat>
  <Paragraphs>65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文档</vt:lpstr>
      <vt:lpstr>第二节　测量电阻的阻值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　测量电阻的阻值</dc:title>
  <dc:creator>Administrator</dc:creator>
  <cp:lastModifiedBy>User</cp:lastModifiedBy>
  <cp:revision>3</cp:revision>
  <dcterms:created xsi:type="dcterms:W3CDTF">2019-11-26T04:16:00Z</dcterms:created>
  <dcterms:modified xsi:type="dcterms:W3CDTF">2020-02-08T01:06:33Z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