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11451" r:id="rId6"/>
    <p:sldId id="11453" r:id="rId7"/>
    <p:sldId id="11454" r:id="rId8"/>
    <p:sldId id="11455" r:id="rId9"/>
    <p:sldId id="11481" r:id="rId10"/>
    <p:sldId id="11482" r:id="rId11"/>
    <p:sldId id="11483" r:id="rId12"/>
    <p:sldId id="11484" r:id="rId13"/>
    <p:sldId id="11485" r:id="rId14"/>
    <p:sldId id="11456" r:id="rId15"/>
    <p:sldId id="11457" r:id="rId16"/>
    <p:sldId id="11458" r:id="rId17"/>
    <p:sldId id="11459" r:id="rId18"/>
    <p:sldId id="11460" r:id="rId19"/>
    <p:sldId id="11486" r:id="rId20"/>
    <p:sldId id="11461" r:id="rId21"/>
    <p:sldId id="11462" r:id="rId22"/>
    <p:sldId id="11487" r:id="rId23"/>
    <p:sldId id="11463" r:id="rId24"/>
    <p:sldId id="11464" r:id="rId25"/>
    <p:sldId id="11465" r:id="rId26"/>
    <p:sldId id="11466" r:id="rId27"/>
    <p:sldId id="11475" r:id="rId28"/>
    <p:sldId id="11476" r:id="rId29"/>
    <p:sldId id="11477" r:id="rId30"/>
    <p:sldId id="11478" r:id="rId31"/>
    <p:sldId id="11479" r:id="rId32"/>
    <p:sldId id="11480" r:id="rId33"/>
    <p:sldId id="11467" r:id="rId34"/>
  </p:sldIdLst>
  <p:sldSz cx="9144000" cy="5143500" type="screen16x9"/>
  <p:notesSz cx="6858000" cy="9144000"/>
  <p:custDataLst>
    <p:tags r:id="rId35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zhf" initials="z" lastIdx="0" clrIdx="93"/>
  <p:cmAuthor id="95" name="余浩" initials="iheyu" lastIdx="0" clrIdx="94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F9D4DD-23FA-4A1F-B4F3-994118A7BB89}" styleName="{d27b558c-881a-4a59-9799-e04a28f8aa34}">
    <a:wholeTbl>
      <a:tcTxStyle>
        <a:fontRef idx="none">
          <a:prstClr val="black"/>
        </a:fontRef>
      </a:tcTxStyle>
      <a:tcStyle>
        <a:tcBdr>
          <a:top>
            <a:ln w="12700" cmpd="sng">
              <a:solidFill>
                <a:srgbClr val="8EBFD6"/>
              </a:solidFill>
            </a:ln>
          </a:top>
          <a:bottom>
            <a:ln w="12700" cmpd="sng">
              <a:solidFill>
                <a:srgbClr val="8EBFD6"/>
              </a:solidFill>
            </a:ln>
          </a:bottom>
          <a:insideV>
            <a:ln w="12700" cmpd="sng">
              <a:solidFill>
                <a:srgbClr val="8EBFD6"/>
              </a:solidFill>
            </a:ln>
          </a:insideV>
        </a:tcBdr>
        <a:fill>
          <a:solidFill>
            <a:srgbClr val="FFFFFF"/>
          </a:solidFill>
        </a:fill>
      </a:tcStyle>
    </a:wholeTbl>
    <a:band2H>
      <a:tcTxStyle>
        <a:fontRef idx="none">
          <a:prstClr val="black"/>
        </a:fontRef>
      </a:tcTxStyle>
      <a:tcStyle>
        <a:fill>
          <a:solidFill>
            <a:srgbClr val="B9D6E6"/>
          </a:solidFill>
        </a:fill>
      </a:tcStyle>
    </a:band2H>
    <a:firstRow>
      <a:tcTxStyle>
        <a:fontRef idx="none">
          <a:prstClr val="black"/>
        </a:fontRef>
      </a:tcTxStyle>
      <a:tcStyle>
        <a:tcBdr>
          <a:bottom>
            <a:ln w="12700" cmpd="sng">
              <a:solidFill>
                <a:srgbClr val="8EBFD6"/>
              </a:solidFill>
            </a:ln>
          </a:bottom>
        </a:tcBdr>
        <a:fill>
          <a:solidFill>
            <a:srgbClr val="B9D6E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14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tags" Target="tags/tag474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7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8.e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2026年1月24日星期六7时40分17秒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2026年1月24日星期六7时40分16秒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tags" Target="../tags/tag65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91.xml" /><Relationship Id="rId3" Type="http://schemas.openxmlformats.org/officeDocument/2006/relationships/tags" Target="../tags/tag192.xml" /><Relationship Id="rId4" Type="http://schemas.openxmlformats.org/officeDocument/2006/relationships/image" Target="../media/image19.png" /><Relationship Id="rId5" Type="http://schemas.openxmlformats.org/officeDocument/2006/relationships/tags" Target="../tags/tag193.xml" /><Relationship Id="rId6" Type="http://schemas.openxmlformats.org/officeDocument/2006/relationships/tags" Target="../tags/tag194.xml" /><Relationship Id="rId7" Type="http://schemas.openxmlformats.org/officeDocument/2006/relationships/tags" Target="../tags/tag195.xml" /><Relationship Id="rId8" Type="http://schemas.openxmlformats.org/officeDocument/2006/relationships/tags" Target="../tags/tag196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2.jpeg" /><Relationship Id="rId11" Type="http://schemas.openxmlformats.org/officeDocument/2006/relationships/tags" Target="../tags/tag203.xml" /><Relationship Id="rId12" Type="http://schemas.openxmlformats.org/officeDocument/2006/relationships/image" Target="../media/image23.jpeg" /><Relationship Id="rId13" Type="http://schemas.openxmlformats.org/officeDocument/2006/relationships/tags" Target="../tags/tag204.xml" /><Relationship Id="rId14" Type="http://schemas.openxmlformats.org/officeDocument/2006/relationships/image" Target="../media/image24.jpeg" /><Relationship Id="rId15" Type="http://schemas.openxmlformats.org/officeDocument/2006/relationships/tags" Target="../tags/tag205.xml" /><Relationship Id="rId16" Type="http://schemas.openxmlformats.org/officeDocument/2006/relationships/image" Target="../media/image25.png" /><Relationship Id="rId17" Type="http://schemas.openxmlformats.org/officeDocument/2006/relationships/tags" Target="../tags/tag206.xml" /><Relationship Id="rId18" Type="http://schemas.openxmlformats.org/officeDocument/2006/relationships/tags" Target="../tags/tag207.xml" /><Relationship Id="rId19" Type="http://schemas.openxmlformats.org/officeDocument/2006/relationships/tags" Target="../tags/tag208.xml" /><Relationship Id="rId2" Type="http://schemas.openxmlformats.org/officeDocument/2006/relationships/tags" Target="../tags/tag197.xml" /><Relationship Id="rId20" Type="http://schemas.openxmlformats.org/officeDocument/2006/relationships/tags" Target="../tags/tag209.xml" /><Relationship Id="rId21" Type="http://schemas.openxmlformats.org/officeDocument/2006/relationships/tags" Target="../tags/tag210.xml" /><Relationship Id="rId22" Type="http://schemas.openxmlformats.org/officeDocument/2006/relationships/tags" Target="../tags/tag211.xml" /><Relationship Id="rId23" Type="http://schemas.openxmlformats.org/officeDocument/2006/relationships/tags" Target="../tags/tag212.xml" /><Relationship Id="rId24" Type="http://schemas.openxmlformats.org/officeDocument/2006/relationships/tags" Target="../tags/tag213.xml" /><Relationship Id="rId25" Type="http://schemas.openxmlformats.org/officeDocument/2006/relationships/tags" Target="../tags/tag214.xml" /><Relationship Id="rId26" Type="http://schemas.openxmlformats.org/officeDocument/2006/relationships/tags" Target="../tags/tag215.xml" /><Relationship Id="rId27" Type="http://schemas.openxmlformats.org/officeDocument/2006/relationships/tags" Target="../tags/tag216.xml" /><Relationship Id="rId28" Type="http://schemas.openxmlformats.org/officeDocument/2006/relationships/tags" Target="../tags/tag217.xml" /><Relationship Id="rId29" Type="http://schemas.openxmlformats.org/officeDocument/2006/relationships/tags" Target="../tags/tag218.xml" /><Relationship Id="rId3" Type="http://schemas.openxmlformats.org/officeDocument/2006/relationships/tags" Target="../tags/tag198.xml" /><Relationship Id="rId30" Type="http://schemas.openxmlformats.org/officeDocument/2006/relationships/tags" Target="../tags/tag219.xml" /><Relationship Id="rId31" Type="http://schemas.openxmlformats.org/officeDocument/2006/relationships/tags" Target="../tags/tag220.xml" /><Relationship Id="rId32" Type="http://schemas.openxmlformats.org/officeDocument/2006/relationships/tags" Target="../tags/tag221.xml" /><Relationship Id="rId33" Type="http://schemas.openxmlformats.org/officeDocument/2006/relationships/tags" Target="../tags/tag222.xml" /><Relationship Id="rId34" Type="http://schemas.openxmlformats.org/officeDocument/2006/relationships/tags" Target="../tags/tag223.xml" /><Relationship Id="rId35" Type="http://schemas.openxmlformats.org/officeDocument/2006/relationships/tags" Target="../tags/tag224.xml" /><Relationship Id="rId4" Type="http://schemas.openxmlformats.org/officeDocument/2006/relationships/tags" Target="../tags/tag199.xml" /><Relationship Id="rId5" Type="http://schemas.openxmlformats.org/officeDocument/2006/relationships/tags" Target="../tags/tag200.xml" /><Relationship Id="rId6" Type="http://schemas.openxmlformats.org/officeDocument/2006/relationships/image" Target="../media/image20.jpeg" /><Relationship Id="rId7" Type="http://schemas.openxmlformats.org/officeDocument/2006/relationships/tags" Target="../tags/tag201.xml" /><Relationship Id="rId8" Type="http://schemas.openxmlformats.org/officeDocument/2006/relationships/image" Target="../media/image21.jpeg" /><Relationship Id="rId9" Type="http://schemas.openxmlformats.org/officeDocument/2006/relationships/tags" Target="../tags/tag20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3.xml" /><Relationship Id="rId11" Type="http://schemas.openxmlformats.org/officeDocument/2006/relationships/tags" Target="../tags/tag234.xml" /><Relationship Id="rId12" Type="http://schemas.openxmlformats.org/officeDocument/2006/relationships/tags" Target="../tags/tag235.xml" /><Relationship Id="rId13" Type="http://schemas.openxmlformats.org/officeDocument/2006/relationships/tags" Target="../tags/tag236.xml" /><Relationship Id="rId14" Type="http://schemas.openxmlformats.org/officeDocument/2006/relationships/tags" Target="../tags/tag237.xml" /><Relationship Id="rId15" Type="http://schemas.openxmlformats.org/officeDocument/2006/relationships/image" Target="../media/image26.jpeg" /><Relationship Id="rId16" Type="http://schemas.openxmlformats.org/officeDocument/2006/relationships/tags" Target="../tags/tag238.xml" /><Relationship Id="rId17" Type="http://schemas.openxmlformats.org/officeDocument/2006/relationships/tags" Target="../tags/tag239.xml" /><Relationship Id="rId18" Type="http://schemas.openxmlformats.org/officeDocument/2006/relationships/tags" Target="../tags/tag240.xml" /><Relationship Id="rId19" Type="http://schemas.openxmlformats.org/officeDocument/2006/relationships/tags" Target="../tags/tag241.xml" /><Relationship Id="rId2" Type="http://schemas.openxmlformats.org/officeDocument/2006/relationships/tags" Target="../tags/tag225.xml" /><Relationship Id="rId20" Type="http://schemas.openxmlformats.org/officeDocument/2006/relationships/tags" Target="../tags/tag242.xml" /><Relationship Id="rId21" Type="http://schemas.openxmlformats.org/officeDocument/2006/relationships/tags" Target="../tags/tag243.xml" /><Relationship Id="rId22" Type="http://schemas.openxmlformats.org/officeDocument/2006/relationships/tags" Target="../tags/tag244.xml" /><Relationship Id="rId23" Type="http://schemas.openxmlformats.org/officeDocument/2006/relationships/tags" Target="../tags/tag245.xml" /><Relationship Id="rId24" Type="http://schemas.openxmlformats.org/officeDocument/2006/relationships/tags" Target="../tags/tag246.xml" /><Relationship Id="rId25" Type="http://schemas.openxmlformats.org/officeDocument/2006/relationships/tags" Target="../tags/tag247.xml" /><Relationship Id="rId26" Type="http://schemas.openxmlformats.org/officeDocument/2006/relationships/tags" Target="../tags/tag248.xml" /><Relationship Id="rId27" Type="http://schemas.openxmlformats.org/officeDocument/2006/relationships/tags" Target="../tags/tag249.xml" /><Relationship Id="rId28" Type="http://schemas.openxmlformats.org/officeDocument/2006/relationships/tags" Target="../tags/tag250.xml" /><Relationship Id="rId29" Type="http://schemas.openxmlformats.org/officeDocument/2006/relationships/tags" Target="../tags/tag251.xml" /><Relationship Id="rId3" Type="http://schemas.openxmlformats.org/officeDocument/2006/relationships/tags" Target="../tags/tag226.xml" /><Relationship Id="rId30" Type="http://schemas.openxmlformats.org/officeDocument/2006/relationships/tags" Target="../tags/tag252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Relationship Id="rId7" Type="http://schemas.openxmlformats.org/officeDocument/2006/relationships/tags" Target="../tags/tag230.xml" /><Relationship Id="rId8" Type="http://schemas.openxmlformats.org/officeDocument/2006/relationships/tags" Target="../tags/tag231.xml" /><Relationship Id="rId9" Type="http://schemas.openxmlformats.org/officeDocument/2006/relationships/tags" Target="../tags/tag23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9.xml" /><Relationship Id="rId11" Type="http://schemas.openxmlformats.org/officeDocument/2006/relationships/tags" Target="../tags/tag260.xml" /><Relationship Id="rId12" Type="http://schemas.openxmlformats.org/officeDocument/2006/relationships/tags" Target="../tags/tag261.xml" /><Relationship Id="rId13" Type="http://schemas.openxmlformats.org/officeDocument/2006/relationships/tags" Target="../tags/tag262.xml" /><Relationship Id="rId14" Type="http://schemas.openxmlformats.org/officeDocument/2006/relationships/tags" Target="../tags/tag263.xml" /><Relationship Id="rId15" Type="http://schemas.openxmlformats.org/officeDocument/2006/relationships/tags" Target="../tags/tag264.xml" /><Relationship Id="rId16" Type="http://schemas.openxmlformats.org/officeDocument/2006/relationships/tags" Target="../tags/tag265.xml" /><Relationship Id="rId17" Type="http://schemas.openxmlformats.org/officeDocument/2006/relationships/oleObject" Target="../embeddings/oleObject2.bin" TargetMode="Internal" /><Relationship Id="rId18" Type="http://schemas.openxmlformats.org/officeDocument/2006/relationships/tags" Target="../tags/tag266.xml" /><Relationship Id="rId19" Type="http://schemas.openxmlformats.org/officeDocument/2006/relationships/tags" Target="../tags/tag267.xml" /><Relationship Id="rId2" Type="http://schemas.openxmlformats.org/officeDocument/2006/relationships/tags" Target="../tags/tag253.xml" /><Relationship Id="rId20" Type="http://schemas.openxmlformats.org/officeDocument/2006/relationships/tags" Target="../tags/tag268.xml" /><Relationship Id="rId21" Type="http://schemas.openxmlformats.org/officeDocument/2006/relationships/tags" Target="../tags/tag269.xml" /><Relationship Id="rId22" Type="http://schemas.openxmlformats.org/officeDocument/2006/relationships/tags" Target="../tags/tag270.xml" /><Relationship Id="rId23" Type="http://schemas.openxmlformats.org/officeDocument/2006/relationships/tags" Target="../tags/tag271.xml" /><Relationship Id="rId24" Type="http://schemas.openxmlformats.org/officeDocument/2006/relationships/tags" Target="../tags/tag272.xml" /><Relationship Id="rId25" Type="http://schemas.openxmlformats.org/officeDocument/2006/relationships/tags" Target="../tags/tag273.xml" /><Relationship Id="rId26" Type="http://schemas.openxmlformats.org/officeDocument/2006/relationships/tags" Target="../tags/tag274.xml" /><Relationship Id="rId27" Type="http://schemas.openxmlformats.org/officeDocument/2006/relationships/oleObject" Target="../embeddings/oleObject3.bin" TargetMode="Internal" /><Relationship Id="rId28" Type="http://schemas.openxmlformats.org/officeDocument/2006/relationships/tags" Target="../tags/tag275.xml" /><Relationship Id="rId29" Type="http://schemas.openxmlformats.org/officeDocument/2006/relationships/tags" Target="../tags/tag276.xml" /><Relationship Id="rId3" Type="http://schemas.openxmlformats.org/officeDocument/2006/relationships/tags" Target="../tags/tag254.xml" /><Relationship Id="rId30" Type="http://schemas.openxmlformats.org/officeDocument/2006/relationships/tags" Target="../tags/tag277.xml" /><Relationship Id="rId31" Type="http://schemas.openxmlformats.org/officeDocument/2006/relationships/tags" Target="../tags/tag278.xml" /><Relationship Id="rId32" Type="http://schemas.openxmlformats.org/officeDocument/2006/relationships/tags" Target="../tags/tag279.xml" /><Relationship Id="rId33" Type="http://schemas.openxmlformats.org/officeDocument/2006/relationships/tags" Target="../tags/tag280.xml" /><Relationship Id="rId34" Type="http://schemas.openxmlformats.org/officeDocument/2006/relationships/tags" Target="../tags/tag281.xml" /><Relationship Id="rId35" Type="http://schemas.openxmlformats.org/officeDocument/2006/relationships/tags" Target="../tags/tag282.xml" /><Relationship Id="rId36" Type="http://schemas.openxmlformats.org/officeDocument/2006/relationships/tags" Target="../tags/tag283.xml" /><Relationship Id="rId37" Type="http://schemas.openxmlformats.org/officeDocument/2006/relationships/oleObject" Target="../embeddings/oleObject4.bin" TargetMode="Internal" /><Relationship Id="rId38" Type="http://schemas.openxmlformats.org/officeDocument/2006/relationships/tags" Target="../tags/tag284.xml" /><Relationship Id="rId39" Type="http://schemas.openxmlformats.org/officeDocument/2006/relationships/tags" Target="../tags/tag285.xml" /><Relationship Id="rId4" Type="http://schemas.openxmlformats.org/officeDocument/2006/relationships/tags" Target="../tags/tag255.xml" /><Relationship Id="rId40" Type="http://schemas.openxmlformats.org/officeDocument/2006/relationships/tags" Target="../tags/tag286.xml" /><Relationship Id="rId41" Type="http://schemas.openxmlformats.org/officeDocument/2006/relationships/tags" Target="../tags/tag287.xml" /><Relationship Id="rId42" Type="http://schemas.openxmlformats.org/officeDocument/2006/relationships/tags" Target="../tags/tag288.xml" /><Relationship Id="rId43" Type="http://schemas.openxmlformats.org/officeDocument/2006/relationships/tags" Target="../tags/tag289.xml" /><Relationship Id="rId44" Type="http://schemas.openxmlformats.org/officeDocument/2006/relationships/tags" Target="../tags/tag290.xml" /><Relationship Id="rId45" Type="http://schemas.openxmlformats.org/officeDocument/2006/relationships/tags" Target="../tags/tag291.xml" /><Relationship Id="rId46" Type="http://schemas.openxmlformats.org/officeDocument/2006/relationships/tags" Target="../tags/tag292.xml" /><Relationship Id="rId47" Type="http://schemas.openxmlformats.org/officeDocument/2006/relationships/tags" Target="../tags/tag293.xml" /><Relationship Id="rId48" Type="http://schemas.openxmlformats.org/officeDocument/2006/relationships/tags" Target="../tags/tag294.xml" /><Relationship Id="rId49" Type="http://schemas.openxmlformats.org/officeDocument/2006/relationships/tags" Target="../tags/tag295.xml" /><Relationship Id="rId5" Type="http://schemas.openxmlformats.org/officeDocument/2006/relationships/tags" Target="../tags/tag256.xml" /><Relationship Id="rId50" Type="http://schemas.openxmlformats.org/officeDocument/2006/relationships/tags" Target="../tags/tag296.xml" /><Relationship Id="rId51" Type="http://schemas.openxmlformats.org/officeDocument/2006/relationships/tags" Target="../tags/tag297.xml" /><Relationship Id="rId52" Type="http://schemas.openxmlformats.org/officeDocument/2006/relationships/tags" Target="../tags/tag298.xml" /><Relationship Id="rId53" Type="http://schemas.openxmlformats.org/officeDocument/2006/relationships/tags" Target="../tags/tag299.xml" /><Relationship Id="rId54" Type="http://schemas.openxmlformats.org/officeDocument/2006/relationships/tags" Target="../tags/tag300.xml" /><Relationship Id="rId55" Type="http://schemas.openxmlformats.org/officeDocument/2006/relationships/tags" Target="../tags/tag301.xml" /><Relationship Id="rId56" Type="http://schemas.openxmlformats.org/officeDocument/2006/relationships/tags" Target="../tags/tag302.xml" /><Relationship Id="rId57" Type="http://schemas.openxmlformats.org/officeDocument/2006/relationships/tags" Target="../tags/tag303.xml" /><Relationship Id="rId58" Type="http://schemas.openxmlformats.org/officeDocument/2006/relationships/tags" Target="../tags/tag304.xml" /><Relationship Id="rId59" Type="http://schemas.openxmlformats.org/officeDocument/2006/relationships/vmlDrawing" Target="../drawings/vmlDrawing1.vml" /><Relationship Id="rId6" Type="http://schemas.openxmlformats.org/officeDocument/2006/relationships/oleObject" Target="../embeddings/oleObject1.bin" TargetMode="Internal" /><Relationship Id="rId7" Type="http://schemas.openxmlformats.org/officeDocument/2006/relationships/image" Target="../media/image27.wmf" /><Relationship Id="rId8" Type="http://schemas.openxmlformats.org/officeDocument/2006/relationships/tags" Target="../tags/tag257.xml" /><Relationship Id="rId9" Type="http://schemas.openxmlformats.org/officeDocument/2006/relationships/tags" Target="../tags/tag25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4.xml" /><Relationship Id="rId11" Type="http://schemas.openxmlformats.org/officeDocument/2006/relationships/tags" Target="../tags/tag31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308.xml" /><Relationship Id="rId4" Type="http://schemas.openxmlformats.org/officeDocument/2006/relationships/image" Target="../media/image28.png" /><Relationship Id="rId5" Type="http://schemas.openxmlformats.org/officeDocument/2006/relationships/tags" Target="../tags/tag309.xml" /><Relationship Id="rId6" Type="http://schemas.openxmlformats.org/officeDocument/2006/relationships/tags" Target="../tags/tag310.xml" /><Relationship Id="rId7" Type="http://schemas.openxmlformats.org/officeDocument/2006/relationships/tags" Target="../tags/tag311.xml" /><Relationship Id="rId8" Type="http://schemas.openxmlformats.org/officeDocument/2006/relationships/tags" Target="../tags/tag312.xml" /><Relationship Id="rId9" Type="http://schemas.openxmlformats.org/officeDocument/2006/relationships/tags" Target="../tags/tag31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3.xml" /><Relationship Id="rId11" Type="http://schemas.openxmlformats.org/officeDocument/2006/relationships/video" Target="../media/media3.mp4" /><Relationship Id="rId12" Type="http://schemas.microsoft.com/office/2007/relationships/media" Target="../media/media3.mp4" /><Relationship Id="rId2" Type="http://schemas.openxmlformats.org/officeDocument/2006/relationships/tags" Target="../tags/tag316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image" Target="../media/image29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24.xml" /><Relationship Id="rId3" Type="http://schemas.openxmlformats.org/officeDocument/2006/relationships/tags" Target="../tags/tag325.xml" /><Relationship Id="rId4" Type="http://schemas.openxmlformats.org/officeDocument/2006/relationships/tags" Target="../tags/tag32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4.xml" /><Relationship Id="rId11" Type="http://schemas.openxmlformats.org/officeDocument/2006/relationships/tags" Target="../tags/tag335.xml" /><Relationship Id="rId2" Type="http://schemas.openxmlformats.org/officeDocument/2006/relationships/tags" Target="../tags/tag327.xml" /><Relationship Id="rId3" Type="http://schemas.openxmlformats.org/officeDocument/2006/relationships/image" Target="../media/image30.jpeg" /><Relationship Id="rId4" Type="http://schemas.openxmlformats.org/officeDocument/2006/relationships/tags" Target="../tags/tag328.xml" /><Relationship Id="rId5" Type="http://schemas.openxmlformats.org/officeDocument/2006/relationships/tags" Target="../tags/tag329.xml" /><Relationship Id="rId6" Type="http://schemas.openxmlformats.org/officeDocument/2006/relationships/tags" Target="../tags/tag330.xml" /><Relationship Id="rId7" Type="http://schemas.openxmlformats.org/officeDocument/2006/relationships/tags" Target="../tags/tag331.xml" /><Relationship Id="rId8" Type="http://schemas.openxmlformats.org/officeDocument/2006/relationships/tags" Target="../tags/tag332.xml" /><Relationship Id="rId9" Type="http://schemas.openxmlformats.org/officeDocument/2006/relationships/tags" Target="../tags/tag33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3.xml" /><Relationship Id="rId11" Type="http://schemas.openxmlformats.org/officeDocument/2006/relationships/tags" Target="../tags/tag344.xml" /><Relationship Id="rId2" Type="http://schemas.openxmlformats.org/officeDocument/2006/relationships/tags" Target="../tags/tag336.xml" /><Relationship Id="rId3" Type="http://schemas.openxmlformats.org/officeDocument/2006/relationships/image" Target="../media/image31.jpeg" /><Relationship Id="rId4" Type="http://schemas.openxmlformats.org/officeDocument/2006/relationships/tags" Target="../tags/tag337.xml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tags" Target="../tags/tag340.xml" /><Relationship Id="rId8" Type="http://schemas.openxmlformats.org/officeDocument/2006/relationships/tags" Target="../tags/tag341.xml" /><Relationship Id="rId9" Type="http://schemas.openxmlformats.org/officeDocument/2006/relationships/tags" Target="../tags/tag342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45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image" Target="../media/image32.png" /><Relationship Id="rId6" Type="http://schemas.openxmlformats.org/officeDocument/2006/relationships/tags" Target="../tags/tag348.xml" /><Relationship Id="rId7" Type="http://schemas.openxmlformats.org/officeDocument/2006/relationships/tags" Target="../tags/tag34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1.xml" /><Relationship Id="rId11" Type="http://schemas.openxmlformats.org/officeDocument/2006/relationships/tags" Target="../tags/tag72.xml" /><Relationship Id="rId12" Type="http://schemas.openxmlformats.org/officeDocument/2006/relationships/tags" Target="../tags/tag73.xml" /><Relationship Id="rId13" Type="http://schemas.openxmlformats.org/officeDocument/2006/relationships/tags" Target="../tags/tag74.xml" /><Relationship Id="rId2" Type="http://schemas.openxmlformats.org/officeDocument/2006/relationships/tags" Target="../tags/tag66.xml" /><Relationship Id="rId3" Type="http://schemas.openxmlformats.org/officeDocument/2006/relationships/image" Target="../media/image14.png" /><Relationship Id="rId4" Type="http://schemas.openxmlformats.org/officeDocument/2006/relationships/tags" Target="../tags/tag67.xml" /><Relationship Id="rId5" Type="http://schemas.openxmlformats.org/officeDocument/2006/relationships/video" Target="../media/media1.mp4" /><Relationship Id="rId6" Type="http://schemas.microsoft.com/office/2007/relationships/media" Target="../media/media1.mp4" /><Relationship Id="rId7" Type="http://schemas.openxmlformats.org/officeDocument/2006/relationships/tags" Target="../tags/tag68.xml" /><Relationship Id="rId8" Type="http://schemas.openxmlformats.org/officeDocument/2006/relationships/tags" Target="../tags/tag69.xml" /><Relationship Id="rId9" Type="http://schemas.openxmlformats.org/officeDocument/2006/relationships/tags" Target="../tags/tag70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7.xml" /><Relationship Id="rId11" Type="http://schemas.openxmlformats.org/officeDocument/2006/relationships/tags" Target="../tags/tag358.xml" /><Relationship Id="rId2" Type="http://schemas.openxmlformats.org/officeDocument/2006/relationships/tags" Target="../tags/tag350.xml" /><Relationship Id="rId3" Type="http://schemas.openxmlformats.org/officeDocument/2006/relationships/image" Target="../media/image33.jpeg" /><Relationship Id="rId4" Type="http://schemas.openxmlformats.org/officeDocument/2006/relationships/tags" Target="../tags/tag351.xml" /><Relationship Id="rId5" Type="http://schemas.openxmlformats.org/officeDocument/2006/relationships/tags" Target="../tags/tag352.xml" /><Relationship Id="rId6" Type="http://schemas.openxmlformats.org/officeDocument/2006/relationships/tags" Target="../tags/tag353.xml" /><Relationship Id="rId7" Type="http://schemas.openxmlformats.org/officeDocument/2006/relationships/tags" Target="../tags/tag354.xml" /><Relationship Id="rId8" Type="http://schemas.openxmlformats.org/officeDocument/2006/relationships/tags" Target="../tags/tag355.xml" /><Relationship Id="rId9" Type="http://schemas.openxmlformats.org/officeDocument/2006/relationships/tags" Target="../tags/tag35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6.xml" /><Relationship Id="rId11" Type="http://schemas.openxmlformats.org/officeDocument/2006/relationships/tags" Target="../tags/tag367.xml" /><Relationship Id="rId2" Type="http://schemas.openxmlformats.org/officeDocument/2006/relationships/tags" Target="../tags/tag359.xml" /><Relationship Id="rId3" Type="http://schemas.openxmlformats.org/officeDocument/2006/relationships/image" Target="../media/image34.jpeg" /><Relationship Id="rId4" Type="http://schemas.openxmlformats.org/officeDocument/2006/relationships/tags" Target="../tags/tag360.xml" /><Relationship Id="rId5" Type="http://schemas.openxmlformats.org/officeDocument/2006/relationships/tags" Target="../tags/tag361.xml" /><Relationship Id="rId6" Type="http://schemas.openxmlformats.org/officeDocument/2006/relationships/tags" Target="../tags/tag362.xml" /><Relationship Id="rId7" Type="http://schemas.openxmlformats.org/officeDocument/2006/relationships/tags" Target="../tags/tag363.xml" /><Relationship Id="rId8" Type="http://schemas.openxmlformats.org/officeDocument/2006/relationships/tags" Target="../tags/tag364.xml" /><Relationship Id="rId9" Type="http://schemas.openxmlformats.org/officeDocument/2006/relationships/tags" Target="../tags/tag365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6.xml" /><Relationship Id="rId11" Type="http://schemas.openxmlformats.org/officeDocument/2006/relationships/tags" Target="../tags/tag377.xml" /><Relationship Id="rId12" Type="http://schemas.openxmlformats.org/officeDocument/2006/relationships/tags" Target="../tags/tag378.xml" /><Relationship Id="rId13" Type="http://schemas.openxmlformats.org/officeDocument/2006/relationships/tags" Target="../tags/tag379.xml" /><Relationship Id="rId14" Type="http://schemas.openxmlformats.org/officeDocument/2006/relationships/tags" Target="../tags/tag380.xml" /><Relationship Id="rId15" Type="http://schemas.openxmlformats.org/officeDocument/2006/relationships/tags" Target="../tags/tag381.xml" /><Relationship Id="rId16" Type="http://schemas.openxmlformats.org/officeDocument/2006/relationships/tags" Target="../tags/tag382.xml" /><Relationship Id="rId17" Type="http://schemas.openxmlformats.org/officeDocument/2006/relationships/tags" Target="../tags/tag383.xml" /><Relationship Id="rId18" Type="http://schemas.openxmlformats.org/officeDocument/2006/relationships/image" Target="../media/image35.png" /><Relationship Id="rId19" Type="http://schemas.openxmlformats.org/officeDocument/2006/relationships/tags" Target="../tags/tag384.xml" /><Relationship Id="rId2" Type="http://schemas.openxmlformats.org/officeDocument/2006/relationships/tags" Target="../tags/tag368.xml" /><Relationship Id="rId20" Type="http://schemas.openxmlformats.org/officeDocument/2006/relationships/tags" Target="../tags/tag385.xml" /><Relationship Id="rId21" Type="http://schemas.openxmlformats.org/officeDocument/2006/relationships/tags" Target="../tags/tag386.xml" /><Relationship Id="rId22" Type="http://schemas.openxmlformats.org/officeDocument/2006/relationships/tags" Target="../tags/tag387.xml" /><Relationship Id="rId23" Type="http://schemas.openxmlformats.org/officeDocument/2006/relationships/tags" Target="../tags/tag388.xml" /><Relationship Id="rId24" Type="http://schemas.openxmlformats.org/officeDocument/2006/relationships/tags" Target="../tags/tag389.xml" /><Relationship Id="rId25" Type="http://schemas.openxmlformats.org/officeDocument/2006/relationships/tags" Target="../tags/tag390.xml" /><Relationship Id="rId26" Type="http://schemas.openxmlformats.org/officeDocument/2006/relationships/image" Target="../media/image36.png" /><Relationship Id="rId27" Type="http://schemas.openxmlformats.org/officeDocument/2006/relationships/tags" Target="../tags/tag391.xml" /><Relationship Id="rId28" Type="http://schemas.openxmlformats.org/officeDocument/2006/relationships/tags" Target="../tags/tag392.xml" /><Relationship Id="rId29" Type="http://schemas.openxmlformats.org/officeDocument/2006/relationships/tags" Target="../tags/tag393.xml" /><Relationship Id="rId3" Type="http://schemas.openxmlformats.org/officeDocument/2006/relationships/tags" Target="../tags/tag369.xml" /><Relationship Id="rId30" Type="http://schemas.openxmlformats.org/officeDocument/2006/relationships/tags" Target="../tags/tag394.xml" /><Relationship Id="rId31" Type="http://schemas.openxmlformats.org/officeDocument/2006/relationships/tags" Target="../tags/tag395.xml" /><Relationship Id="rId32" Type="http://schemas.openxmlformats.org/officeDocument/2006/relationships/tags" Target="../tags/tag396.xml" /><Relationship Id="rId33" Type="http://schemas.openxmlformats.org/officeDocument/2006/relationships/tags" Target="../tags/tag397.xml" /><Relationship Id="rId4" Type="http://schemas.openxmlformats.org/officeDocument/2006/relationships/tags" Target="../tags/tag370.xml" /><Relationship Id="rId5" Type="http://schemas.openxmlformats.org/officeDocument/2006/relationships/tags" Target="../tags/tag371.xml" /><Relationship Id="rId6" Type="http://schemas.openxmlformats.org/officeDocument/2006/relationships/tags" Target="../tags/tag372.xml" /><Relationship Id="rId7" Type="http://schemas.openxmlformats.org/officeDocument/2006/relationships/tags" Target="../tags/tag373.xml" /><Relationship Id="rId8" Type="http://schemas.openxmlformats.org/officeDocument/2006/relationships/tags" Target="../tags/tag374.xml" /><Relationship Id="rId9" Type="http://schemas.openxmlformats.org/officeDocument/2006/relationships/tags" Target="../tags/tag37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6.xml" /><Relationship Id="rId11" Type="http://schemas.openxmlformats.org/officeDocument/2006/relationships/tags" Target="../tags/tag407.xml" /><Relationship Id="rId12" Type="http://schemas.openxmlformats.org/officeDocument/2006/relationships/tags" Target="../tags/tag408.xml" /><Relationship Id="rId13" Type="http://schemas.openxmlformats.org/officeDocument/2006/relationships/tags" Target="../tags/tag409.xml" /><Relationship Id="rId14" Type="http://schemas.openxmlformats.org/officeDocument/2006/relationships/tags" Target="../tags/tag410.xml" /><Relationship Id="rId15" Type="http://schemas.openxmlformats.org/officeDocument/2006/relationships/tags" Target="../tags/tag411.xml" /><Relationship Id="rId16" Type="http://schemas.openxmlformats.org/officeDocument/2006/relationships/tags" Target="../tags/tag412.xml" /><Relationship Id="rId17" Type="http://schemas.openxmlformats.org/officeDocument/2006/relationships/tags" Target="../tags/tag413.xml" /><Relationship Id="rId18" Type="http://schemas.openxmlformats.org/officeDocument/2006/relationships/tags" Target="../tags/tag414.xml" /><Relationship Id="rId2" Type="http://schemas.openxmlformats.org/officeDocument/2006/relationships/tags" Target="../tags/tag398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Relationship Id="rId7" Type="http://schemas.openxmlformats.org/officeDocument/2006/relationships/tags" Target="../tags/tag403.xml" /><Relationship Id="rId8" Type="http://schemas.openxmlformats.org/officeDocument/2006/relationships/tags" Target="../tags/tag404.xml" /><Relationship Id="rId9" Type="http://schemas.openxmlformats.org/officeDocument/2006/relationships/tags" Target="../tags/tag405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15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tags" Target="../tags/tag41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19.xml" /><Relationship Id="rId3" Type="http://schemas.openxmlformats.org/officeDocument/2006/relationships/tags" Target="../tags/tag420.xml" /><Relationship Id="rId4" Type="http://schemas.openxmlformats.org/officeDocument/2006/relationships/image" Target="../media/image37.png" /><Relationship Id="rId5" Type="http://schemas.openxmlformats.org/officeDocument/2006/relationships/tags" Target="../tags/tag421.xml" /><Relationship Id="rId6" Type="http://schemas.openxmlformats.org/officeDocument/2006/relationships/tags" Target="../tags/tag422.xml" /><Relationship Id="rId7" Type="http://schemas.openxmlformats.org/officeDocument/2006/relationships/tags" Target="../tags/tag423.xml" /><Relationship Id="rId8" Type="http://schemas.openxmlformats.org/officeDocument/2006/relationships/tags" Target="../tags/tag424.xml" /><Relationship Id="rId9" Type="http://schemas.openxmlformats.org/officeDocument/2006/relationships/tags" Target="../tags/tag42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26.xml" /><Relationship Id="rId3" Type="http://schemas.openxmlformats.org/officeDocument/2006/relationships/tags" Target="../tags/tag427.xml" /><Relationship Id="rId4" Type="http://schemas.openxmlformats.org/officeDocument/2006/relationships/tags" Target="../tags/tag428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29.xml" /><Relationship Id="rId3" Type="http://schemas.openxmlformats.org/officeDocument/2006/relationships/tags" Target="../tags/tag430.xml" /><Relationship Id="rId4" Type="http://schemas.openxmlformats.org/officeDocument/2006/relationships/package" Target="../embeddings/Document1.docx" TargetMode="Internal" /><Relationship Id="rId5" Type="http://schemas.openxmlformats.org/officeDocument/2006/relationships/image" Target="../media/image38.emf" /><Relationship Id="rId6" Type="http://schemas.openxmlformats.org/officeDocument/2006/relationships/vmlDrawing" Target="../drawings/vmlDrawing2.v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40.png" /><Relationship Id="rId11" Type="http://schemas.openxmlformats.org/officeDocument/2006/relationships/tags" Target="../tags/tag437.xml" /><Relationship Id="rId2" Type="http://schemas.openxmlformats.org/officeDocument/2006/relationships/tags" Target="../tags/tag431.xml" /><Relationship Id="rId3" Type="http://schemas.openxmlformats.org/officeDocument/2006/relationships/tags" Target="../tags/tag432.xml" /><Relationship Id="rId4" Type="http://schemas.openxmlformats.org/officeDocument/2006/relationships/tags" Target="../tags/tag433.xml" /><Relationship Id="rId5" Type="http://schemas.openxmlformats.org/officeDocument/2006/relationships/image" Target="../media/image18.png" /><Relationship Id="rId6" Type="http://schemas.openxmlformats.org/officeDocument/2006/relationships/tags" Target="../tags/tag434.xml" /><Relationship Id="rId7" Type="http://schemas.openxmlformats.org/officeDocument/2006/relationships/tags" Target="../tags/tag435.xml" /><Relationship Id="rId8" Type="http://schemas.openxmlformats.org/officeDocument/2006/relationships/image" Target="../media/image39.png" /><Relationship Id="rId9" Type="http://schemas.openxmlformats.org/officeDocument/2006/relationships/tags" Target="../tags/tag436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38.xml" /><Relationship Id="rId3" Type="http://schemas.openxmlformats.org/officeDocument/2006/relationships/tags" Target="../tags/tag439.xml" /><Relationship Id="rId4" Type="http://schemas.openxmlformats.org/officeDocument/2006/relationships/image" Target="../media/image41.png" /><Relationship Id="rId5" Type="http://schemas.openxmlformats.org/officeDocument/2006/relationships/tags" Target="../tags/tag440.xml" /><Relationship Id="rId6" Type="http://schemas.openxmlformats.org/officeDocument/2006/relationships/tags" Target="../tags/tag441.xml" /><Relationship Id="rId7" Type="http://schemas.openxmlformats.org/officeDocument/2006/relationships/tags" Target="../tags/tag44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9.xml" /><Relationship Id="rId11" Type="http://schemas.openxmlformats.org/officeDocument/2006/relationships/tags" Target="../tags/tag80.xml" /><Relationship Id="rId12" Type="http://schemas.openxmlformats.org/officeDocument/2006/relationships/tags" Target="../tags/tag81.xml" /><Relationship Id="rId13" Type="http://schemas.openxmlformats.org/officeDocument/2006/relationships/tags" Target="../tags/tag82.xml" /><Relationship Id="rId14" Type="http://schemas.openxmlformats.org/officeDocument/2006/relationships/tags" Target="../tags/tag83.xml" /><Relationship Id="rId15" Type="http://schemas.openxmlformats.org/officeDocument/2006/relationships/tags" Target="../tags/tag84.xml" /><Relationship Id="rId16" Type="http://schemas.openxmlformats.org/officeDocument/2006/relationships/tags" Target="../tags/tag85.xml" /><Relationship Id="rId2" Type="http://schemas.openxmlformats.org/officeDocument/2006/relationships/tags" Target="../tags/tag75.xml" /><Relationship Id="rId3" Type="http://schemas.openxmlformats.org/officeDocument/2006/relationships/image" Target="../media/image15.png" /><Relationship Id="rId4" Type="http://schemas.openxmlformats.org/officeDocument/2006/relationships/tags" Target="../tags/tag76.xml" /><Relationship Id="rId5" Type="http://schemas.openxmlformats.org/officeDocument/2006/relationships/video" Target="../media/media2.mp4" /><Relationship Id="rId6" Type="http://schemas.microsoft.com/office/2007/relationships/media" Target="../media/media2.mp4" /><Relationship Id="rId7" Type="http://schemas.openxmlformats.org/officeDocument/2006/relationships/tags" Target="../tags/tag77.xml" /><Relationship Id="rId8" Type="http://schemas.openxmlformats.org/officeDocument/2006/relationships/tags" Target="../tags/tag78.xml" /><Relationship Id="rId9" Type="http://schemas.openxmlformats.org/officeDocument/2006/relationships/image" Target="../media/image16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1.xml" /><Relationship Id="rId11" Type="http://schemas.openxmlformats.org/officeDocument/2006/relationships/tags" Target="../tags/tag452.xml" /><Relationship Id="rId12" Type="http://schemas.openxmlformats.org/officeDocument/2006/relationships/tags" Target="../tags/tag453.xml" /><Relationship Id="rId13" Type="http://schemas.openxmlformats.org/officeDocument/2006/relationships/tags" Target="../tags/tag454.xml" /><Relationship Id="rId14" Type="http://schemas.openxmlformats.org/officeDocument/2006/relationships/tags" Target="../tags/tag455.xml" /><Relationship Id="rId15" Type="http://schemas.openxmlformats.org/officeDocument/2006/relationships/tags" Target="../tags/tag456.xml" /><Relationship Id="rId16" Type="http://schemas.openxmlformats.org/officeDocument/2006/relationships/tags" Target="../tags/tag457.xml" /><Relationship Id="rId17" Type="http://schemas.openxmlformats.org/officeDocument/2006/relationships/tags" Target="../tags/tag458.xml" /><Relationship Id="rId18" Type="http://schemas.openxmlformats.org/officeDocument/2006/relationships/tags" Target="../tags/tag459.xml" /><Relationship Id="rId19" Type="http://schemas.openxmlformats.org/officeDocument/2006/relationships/tags" Target="../tags/tag460.xml" /><Relationship Id="rId2" Type="http://schemas.openxmlformats.org/officeDocument/2006/relationships/tags" Target="../tags/tag443.xml" /><Relationship Id="rId20" Type="http://schemas.openxmlformats.org/officeDocument/2006/relationships/tags" Target="../tags/tag461.xml" /><Relationship Id="rId21" Type="http://schemas.openxmlformats.org/officeDocument/2006/relationships/tags" Target="../tags/tag462.xml" /><Relationship Id="rId22" Type="http://schemas.openxmlformats.org/officeDocument/2006/relationships/tags" Target="../tags/tag463.xml" /><Relationship Id="rId23" Type="http://schemas.openxmlformats.org/officeDocument/2006/relationships/tags" Target="../tags/tag464.xml" /><Relationship Id="rId24" Type="http://schemas.openxmlformats.org/officeDocument/2006/relationships/tags" Target="../tags/tag465.xml" /><Relationship Id="rId25" Type="http://schemas.openxmlformats.org/officeDocument/2006/relationships/tags" Target="../tags/tag466.xml" /><Relationship Id="rId26" Type="http://schemas.openxmlformats.org/officeDocument/2006/relationships/tags" Target="../tags/tag467.xml" /><Relationship Id="rId27" Type="http://schemas.openxmlformats.org/officeDocument/2006/relationships/tags" Target="../tags/tag468.xml" /><Relationship Id="rId28" Type="http://schemas.openxmlformats.org/officeDocument/2006/relationships/tags" Target="../tags/tag469.xml" /><Relationship Id="rId29" Type="http://schemas.openxmlformats.org/officeDocument/2006/relationships/tags" Target="../tags/tag470.xml" /><Relationship Id="rId3" Type="http://schemas.openxmlformats.org/officeDocument/2006/relationships/tags" Target="../tags/tag444.xml" /><Relationship Id="rId30" Type="http://schemas.openxmlformats.org/officeDocument/2006/relationships/tags" Target="../tags/tag471.xml" /><Relationship Id="rId31" Type="http://schemas.openxmlformats.org/officeDocument/2006/relationships/tags" Target="../tags/tag472.xml" /><Relationship Id="rId32" Type="http://schemas.openxmlformats.org/officeDocument/2006/relationships/tags" Target="../tags/tag473.xml" /><Relationship Id="rId4" Type="http://schemas.openxmlformats.org/officeDocument/2006/relationships/tags" Target="../tags/tag445.xml" /><Relationship Id="rId5" Type="http://schemas.openxmlformats.org/officeDocument/2006/relationships/tags" Target="../tags/tag446.xml" /><Relationship Id="rId6" Type="http://schemas.openxmlformats.org/officeDocument/2006/relationships/tags" Target="../tags/tag447.xml" /><Relationship Id="rId7" Type="http://schemas.openxmlformats.org/officeDocument/2006/relationships/tags" Target="../tags/tag448.xml" /><Relationship Id="rId8" Type="http://schemas.openxmlformats.org/officeDocument/2006/relationships/tags" Target="../tags/tag449.xml" /><Relationship Id="rId9" Type="http://schemas.openxmlformats.org/officeDocument/2006/relationships/tags" Target="../tags/tag45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3.xml" /><Relationship Id="rId11" Type="http://schemas.openxmlformats.org/officeDocument/2006/relationships/tags" Target="../tags/tag94.xml" /><Relationship Id="rId12" Type="http://schemas.openxmlformats.org/officeDocument/2006/relationships/tags" Target="../tags/tag95.xml" /><Relationship Id="rId13" Type="http://schemas.openxmlformats.org/officeDocument/2006/relationships/tags" Target="../tags/tag96.xml" /><Relationship Id="rId14" Type="http://schemas.openxmlformats.org/officeDocument/2006/relationships/tags" Target="../tags/tag97.xml" /><Relationship Id="rId15" Type="http://schemas.openxmlformats.org/officeDocument/2006/relationships/tags" Target="../tags/tag98.xml" /><Relationship Id="rId16" Type="http://schemas.openxmlformats.org/officeDocument/2006/relationships/tags" Target="../tags/tag99.xml" /><Relationship Id="rId17" Type="http://schemas.openxmlformats.org/officeDocument/2006/relationships/tags" Target="../tags/tag100.xml" /><Relationship Id="rId18" Type="http://schemas.openxmlformats.org/officeDocument/2006/relationships/tags" Target="../tags/tag101.xml" /><Relationship Id="rId19" Type="http://schemas.openxmlformats.org/officeDocument/2006/relationships/tags" Target="../tags/tag102.xml" /><Relationship Id="rId2" Type="http://schemas.openxmlformats.org/officeDocument/2006/relationships/tags" Target="../tags/tag86.xml" /><Relationship Id="rId20" Type="http://schemas.openxmlformats.org/officeDocument/2006/relationships/tags" Target="../tags/tag103.xml" /><Relationship Id="rId21" Type="http://schemas.openxmlformats.org/officeDocument/2006/relationships/tags" Target="../tags/tag104.xml" /><Relationship Id="rId22" Type="http://schemas.openxmlformats.org/officeDocument/2006/relationships/tags" Target="../tags/tag105.xml" /><Relationship Id="rId23" Type="http://schemas.openxmlformats.org/officeDocument/2006/relationships/tags" Target="../tags/tag106.xml" /><Relationship Id="rId24" Type="http://schemas.openxmlformats.org/officeDocument/2006/relationships/tags" Target="../tags/tag107.xml" /><Relationship Id="rId25" Type="http://schemas.openxmlformats.org/officeDocument/2006/relationships/tags" Target="../tags/tag108.xml" /><Relationship Id="rId26" Type="http://schemas.openxmlformats.org/officeDocument/2006/relationships/tags" Target="../tags/tag109.xml" /><Relationship Id="rId27" Type="http://schemas.openxmlformats.org/officeDocument/2006/relationships/tags" Target="../tags/tag110.xml" /><Relationship Id="rId28" Type="http://schemas.openxmlformats.org/officeDocument/2006/relationships/tags" Target="../tags/tag111.xml" /><Relationship Id="rId29" Type="http://schemas.openxmlformats.org/officeDocument/2006/relationships/tags" Target="../tags/tag112.xml" /><Relationship Id="rId3" Type="http://schemas.openxmlformats.org/officeDocument/2006/relationships/image" Target="../media/image17.png" /><Relationship Id="rId30" Type="http://schemas.openxmlformats.org/officeDocument/2006/relationships/tags" Target="../tags/tag113.xml" /><Relationship Id="rId31" Type="http://schemas.openxmlformats.org/officeDocument/2006/relationships/tags" Target="../tags/tag114.xml" /><Relationship Id="rId32" Type="http://schemas.openxmlformats.org/officeDocument/2006/relationships/tags" Target="../tags/tag115.xml" /><Relationship Id="rId33" Type="http://schemas.openxmlformats.org/officeDocument/2006/relationships/tags" Target="../tags/tag116.xml" /><Relationship Id="rId34" Type="http://schemas.openxmlformats.org/officeDocument/2006/relationships/tags" Target="../tags/tag117.xml" /><Relationship Id="rId35" Type="http://schemas.openxmlformats.org/officeDocument/2006/relationships/tags" Target="../tags/tag118.xml" /><Relationship Id="rId36" Type="http://schemas.openxmlformats.org/officeDocument/2006/relationships/tags" Target="../tags/tag119.xml" /><Relationship Id="rId37" Type="http://schemas.openxmlformats.org/officeDocument/2006/relationships/tags" Target="../tags/tag120.xml" /><Relationship Id="rId38" Type="http://schemas.openxmlformats.org/officeDocument/2006/relationships/tags" Target="../tags/tag121.xml" /><Relationship Id="rId39" Type="http://schemas.openxmlformats.org/officeDocument/2006/relationships/tags" Target="../tags/tag122.xml" /><Relationship Id="rId4" Type="http://schemas.openxmlformats.org/officeDocument/2006/relationships/tags" Target="../tags/tag87.xml" /><Relationship Id="rId40" Type="http://schemas.openxmlformats.org/officeDocument/2006/relationships/tags" Target="../tags/tag123.xml" /><Relationship Id="rId41" Type="http://schemas.openxmlformats.org/officeDocument/2006/relationships/tags" Target="../tags/tag124.xml" /><Relationship Id="rId42" Type="http://schemas.openxmlformats.org/officeDocument/2006/relationships/tags" Target="../tags/tag125.xml" /><Relationship Id="rId5" Type="http://schemas.openxmlformats.org/officeDocument/2006/relationships/tags" Target="../tags/tag88.xml" /><Relationship Id="rId6" Type="http://schemas.openxmlformats.org/officeDocument/2006/relationships/tags" Target="../tags/tag89.xml" /><Relationship Id="rId7" Type="http://schemas.openxmlformats.org/officeDocument/2006/relationships/tags" Target="../tags/tag90.xml" /><Relationship Id="rId8" Type="http://schemas.openxmlformats.org/officeDocument/2006/relationships/tags" Target="../tags/tag91.xml" /><Relationship Id="rId9" Type="http://schemas.openxmlformats.org/officeDocument/2006/relationships/tags" Target="../tags/tag9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4.xml" /><Relationship Id="rId11" Type="http://schemas.openxmlformats.org/officeDocument/2006/relationships/tags" Target="../tags/tag135.xml" /><Relationship Id="rId12" Type="http://schemas.openxmlformats.org/officeDocument/2006/relationships/tags" Target="../tags/tag136.xml" /><Relationship Id="rId13" Type="http://schemas.openxmlformats.org/officeDocument/2006/relationships/tags" Target="../tags/tag137.xml" /><Relationship Id="rId14" Type="http://schemas.openxmlformats.org/officeDocument/2006/relationships/image" Target="../media/image17.png" /><Relationship Id="rId15" Type="http://schemas.openxmlformats.org/officeDocument/2006/relationships/tags" Target="../tags/tag138.xml" /><Relationship Id="rId16" Type="http://schemas.openxmlformats.org/officeDocument/2006/relationships/tags" Target="../tags/tag139.xml" /><Relationship Id="rId17" Type="http://schemas.openxmlformats.org/officeDocument/2006/relationships/tags" Target="../tags/tag140.xml" /><Relationship Id="rId18" Type="http://schemas.openxmlformats.org/officeDocument/2006/relationships/tags" Target="../tags/tag141.xml" /><Relationship Id="rId19" Type="http://schemas.openxmlformats.org/officeDocument/2006/relationships/tags" Target="../tags/tag142.xml" /><Relationship Id="rId2" Type="http://schemas.openxmlformats.org/officeDocument/2006/relationships/tags" Target="../tags/tag126.xml" /><Relationship Id="rId20" Type="http://schemas.openxmlformats.org/officeDocument/2006/relationships/tags" Target="../tags/tag143.xml" /><Relationship Id="rId21" Type="http://schemas.openxmlformats.org/officeDocument/2006/relationships/tags" Target="../tags/tag144.xml" /><Relationship Id="rId22" Type="http://schemas.openxmlformats.org/officeDocument/2006/relationships/tags" Target="../tags/tag145.xml" /><Relationship Id="rId23" Type="http://schemas.openxmlformats.org/officeDocument/2006/relationships/tags" Target="../tags/tag146.xml" /><Relationship Id="rId24" Type="http://schemas.openxmlformats.org/officeDocument/2006/relationships/tags" Target="../tags/tag147.xml" /><Relationship Id="rId25" Type="http://schemas.openxmlformats.org/officeDocument/2006/relationships/tags" Target="../tags/tag148.xml" /><Relationship Id="rId26" Type="http://schemas.openxmlformats.org/officeDocument/2006/relationships/tags" Target="../tags/tag149.xml" /><Relationship Id="rId27" Type="http://schemas.openxmlformats.org/officeDocument/2006/relationships/tags" Target="../tags/tag150.xml" /><Relationship Id="rId28" Type="http://schemas.openxmlformats.org/officeDocument/2006/relationships/tags" Target="../tags/tag151.xml" /><Relationship Id="rId29" Type="http://schemas.openxmlformats.org/officeDocument/2006/relationships/tags" Target="../tags/tag152.xml" /><Relationship Id="rId3" Type="http://schemas.openxmlformats.org/officeDocument/2006/relationships/tags" Target="../tags/tag127.xml" /><Relationship Id="rId30" Type="http://schemas.openxmlformats.org/officeDocument/2006/relationships/tags" Target="../tags/tag153.xml" /><Relationship Id="rId31" Type="http://schemas.openxmlformats.org/officeDocument/2006/relationships/tags" Target="../tags/tag154.xml" /><Relationship Id="rId32" Type="http://schemas.openxmlformats.org/officeDocument/2006/relationships/tags" Target="../tags/tag155.xml" /><Relationship Id="rId33" Type="http://schemas.openxmlformats.org/officeDocument/2006/relationships/tags" Target="../tags/tag156.xml" /><Relationship Id="rId34" Type="http://schemas.openxmlformats.org/officeDocument/2006/relationships/tags" Target="../tags/tag157.xml" /><Relationship Id="rId35" Type="http://schemas.openxmlformats.org/officeDocument/2006/relationships/tags" Target="../tags/tag158.xml" /><Relationship Id="rId36" Type="http://schemas.openxmlformats.org/officeDocument/2006/relationships/tags" Target="../tags/tag159.xml" /><Relationship Id="rId37" Type="http://schemas.openxmlformats.org/officeDocument/2006/relationships/tags" Target="../tags/tag160.xml" /><Relationship Id="rId38" Type="http://schemas.openxmlformats.org/officeDocument/2006/relationships/tags" Target="../tags/tag161.xml" /><Relationship Id="rId39" Type="http://schemas.openxmlformats.org/officeDocument/2006/relationships/tags" Target="../tags/tag162.xml" /><Relationship Id="rId4" Type="http://schemas.openxmlformats.org/officeDocument/2006/relationships/tags" Target="../tags/tag128.xml" /><Relationship Id="rId40" Type="http://schemas.openxmlformats.org/officeDocument/2006/relationships/tags" Target="../tags/tag163.xml" /><Relationship Id="rId41" Type="http://schemas.openxmlformats.org/officeDocument/2006/relationships/tags" Target="../tags/tag164.xml" /><Relationship Id="rId42" Type="http://schemas.openxmlformats.org/officeDocument/2006/relationships/tags" Target="../tags/tag165.xml" /><Relationship Id="rId43" Type="http://schemas.openxmlformats.org/officeDocument/2006/relationships/tags" Target="../tags/tag166.xml" /><Relationship Id="rId44" Type="http://schemas.openxmlformats.org/officeDocument/2006/relationships/tags" Target="../tags/tag167.xml" /><Relationship Id="rId45" Type="http://schemas.openxmlformats.org/officeDocument/2006/relationships/tags" Target="../tags/tag168.xml" /><Relationship Id="rId46" Type="http://schemas.openxmlformats.org/officeDocument/2006/relationships/tags" Target="../tags/tag169.xml" /><Relationship Id="rId47" Type="http://schemas.openxmlformats.org/officeDocument/2006/relationships/tags" Target="../tags/tag170.xml" /><Relationship Id="rId5" Type="http://schemas.openxmlformats.org/officeDocument/2006/relationships/tags" Target="../tags/tag129.xml" /><Relationship Id="rId6" Type="http://schemas.openxmlformats.org/officeDocument/2006/relationships/tags" Target="../tags/tag130.xml" /><Relationship Id="rId7" Type="http://schemas.openxmlformats.org/officeDocument/2006/relationships/tags" Target="../tags/tag131.xml" /><Relationship Id="rId8" Type="http://schemas.openxmlformats.org/officeDocument/2006/relationships/tags" Target="../tags/tag132.xml" /><Relationship Id="rId9" Type="http://schemas.openxmlformats.org/officeDocument/2006/relationships/tags" Target="../tags/tag13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71.xml" /><Relationship Id="rId3" Type="http://schemas.openxmlformats.org/officeDocument/2006/relationships/tags" Target="../tags/tag172.xml" /><Relationship Id="rId4" Type="http://schemas.openxmlformats.org/officeDocument/2006/relationships/image" Target="../media/image18.png" /><Relationship Id="rId5" Type="http://schemas.openxmlformats.org/officeDocument/2006/relationships/tags" Target="../tags/tag173.xml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tags" Target="../tags/tag17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77.xml" /><Relationship Id="rId3" Type="http://schemas.openxmlformats.org/officeDocument/2006/relationships/tags" Target="../tags/tag178.xml" /><Relationship Id="rId4" Type="http://schemas.openxmlformats.org/officeDocument/2006/relationships/image" Target="../media/image19.png" /><Relationship Id="rId5" Type="http://schemas.openxmlformats.org/officeDocument/2006/relationships/tags" Target="../tags/tag17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80.xml" /><Relationship Id="rId3" Type="http://schemas.openxmlformats.org/officeDocument/2006/relationships/tags" Target="../tags/tag181.xml" /><Relationship Id="rId4" Type="http://schemas.openxmlformats.org/officeDocument/2006/relationships/image" Target="../media/image19.png" /><Relationship Id="rId5" Type="http://schemas.openxmlformats.org/officeDocument/2006/relationships/tags" Target="../tags/tag182.xml" /><Relationship Id="rId6" Type="http://schemas.openxmlformats.org/officeDocument/2006/relationships/tags" Target="../tags/tag183.xml" /><Relationship Id="rId7" Type="http://schemas.openxmlformats.org/officeDocument/2006/relationships/tags" Target="../tags/tag184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85.xml" /><Relationship Id="rId3" Type="http://schemas.openxmlformats.org/officeDocument/2006/relationships/tags" Target="../tags/tag186.xml" /><Relationship Id="rId4" Type="http://schemas.openxmlformats.org/officeDocument/2006/relationships/image" Target="../media/image19.png" /><Relationship Id="rId5" Type="http://schemas.openxmlformats.org/officeDocument/2006/relationships/tags" Target="../tags/tag187.xml" /><Relationship Id="rId6" Type="http://schemas.openxmlformats.org/officeDocument/2006/relationships/tags" Target="../tags/tag188.xml" /><Relationship Id="rId7" Type="http://schemas.openxmlformats.org/officeDocument/2006/relationships/tags" Target="../tags/tag189.xml" /><Relationship Id="rId8" Type="http://schemas.openxmlformats.org/officeDocument/2006/relationships/tags" Target="../tags/tag190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沪粤版物理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年级全下培优备课课件（精做课件）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1060" y="195484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9.3 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物体的浮沉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第九章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浮力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2026年1月24日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323528" y="267494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由图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可知：浮力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大于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小于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等于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重力时物体将下沉。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【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charset="0"/>
              </a:rPr>
              <a:t>交流反思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(5)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物体的浮沉情况可通过分析其受到的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的大小关系得到。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(20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 charset="0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3157796"/>
            <a:ext cx="3622942" cy="143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3347864" y="33950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小于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6775744" y="199568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重力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539552" y="254213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浮力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1081836" y="1810796"/>
            <a:ext cx="7014614" cy="2771433"/>
            <a:chOff x="3001" y="6091"/>
            <a:chExt cx="1800" cy="1324"/>
          </a:xfrm>
        </p:grpSpPr>
        <p:sp>
          <p:nvSpPr>
            <p:cNvPr id="14" name="梯形 13"/>
            <p:cNvSpPr/>
            <p:nvPr>
              <p:custDataLst>
                <p:tags r:id="rId4"/>
              </p:custDataLst>
            </p:nvPr>
          </p:nvSpPr>
          <p:spPr>
            <a:xfrm flipH="1" flipV="1">
              <a:off x="3001" y="6091"/>
              <a:ext cx="1800" cy="1324"/>
            </a:xfrm>
            <a:prstGeom prst="trapezoid">
              <a:avLst>
                <a:gd name="adj" fmla="val 0"/>
              </a:avLst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梯形 14"/>
            <p:cNvSpPr/>
            <p:nvPr>
              <p:custDataLst>
                <p:tags r:id="rId5"/>
              </p:custDataLst>
            </p:nvPr>
          </p:nvSpPr>
          <p:spPr>
            <a:xfrm flipH="1" flipV="1">
              <a:off x="3006" y="6475"/>
              <a:ext cx="1790" cy="934"/>
            </a:xfrm>
            <a:prstGeom prst="trapezoid">
              <a:avLst>
                <a:gd name="adj" fmla="val 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4" name="图片 3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rcRect r="14243"/>
          <a:stretch>
            <a:fillRect/>
          </a:stretch>
        </p:blipFill>
        <p:spPr>
          <a:xfrm>
            <a:off x="2504060" y="3038100"/>
            <a:ext cx="913652" cy="9352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4309" t="20111" r="16901" b="18284"/>
          <a:stretch>
            <a:fillRect/>
          </a:stretch>
        </p:blipFill>
        <p:spPr>
          <a:xfrm>
            <a:off x="5932002" y="2999053"/>
            <a:ext cx="966351" cy="10133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5487" y="3009846"/>
            <a:ext cx="991748" cy="99174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8194" y="3008259"/>
            <a:ext cx="1102859" cy="99492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1841" y="3072704"/>
            <a:ext cx="1062224" cy="86603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" name="图片 1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712951" y="3076830"/>
            <a:ext cx="857779" cy="8577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 title=""/>
          <p:cNvSpPr txBox="1"/>
          <p:nvPr>
            <p:custDataLst>
              <p:tags r:id="rId18"/>
            </p:custDataLst>
          </p:nvPr>
        </p:nvSpPr>
        <p:spPr>
          <a:xfrm>
            <a:off x="1300249" y="2111749"/>
            <a:ext cx="9930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</a:pPr>
            <a:r>
              <a:rPr lang="zh-CN" altLang="en-US" sz="2000">
                <a:effectLst/>
                <a:latin typeface="微软雅黑" panose="020b0503020204020204" charset="-122"/>
                <a:ea typeface="微软雅黑" panose="020b0503020204020204" charset="-122"/>
              </a:rPr>
              <a:t>泡沫块</a:t>
            </a:r>
            <a:endParaRPr lang="zh-CN" altLang="en-US" sz="20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9"/>
            </p:custDataLst>
          </p:nvPr>
        </p:nvSpPr>
        <p:spPr>
          <a:xfrm>
            <a:off x="2344695" y="2111749"/>
            <a:ext cx="122384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</a:pPr>
            <a:r>
              <a:rPr lang="zh-CN" altLang="en-US" sz="2000">
                <a:effectLst/>
                <a:latin typeface="微软雅黑" panose="020b0503020204020204" charset="-122"/>
                <a:ea typeface="微软雅黑" panose="020b0503020204020204" charset="-122"/>
              </a:rPr>
              <a:t>橡胶鸭子</a:t>
            </a:r>
            <a:endParaRPr lang="zh-CN" altLang="en-US" sz="20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0"/>
            </p:custDataLst>
          </p:nvPr>
        </p:nvSpPr>
        <p:spPr>
          <a:xfrm>
            <a:off x="3600570" y="2111749"/>
            <a:ext cx="95682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</a:pPr>
            <a:r>
              <a:rPr lang="zh-CN" altLang="en-US" sz="2000">
                <a:effectLst/>
                <a:latin typeface="微软雅黑" panose="020b0503020204020204" charset="-122"/>
                <a:ea typeface="微软雅黑" panose="020b0503020204020204" charset="-122"/>
              </a:rPr>
              <a:t>金戒指</a:t>
            </a:r>
            <a:endParaRPr lang="zh-CN" altLang="en-US" sz="20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21"/>
            </p:custDataLst>
          </p:nvPr>
        </p:nvSpPr>
        <p:spPr>
          <a:xfrm>
            <a:off x="4738349" y="2111749"/>
            <a:ext cx="95682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</a:pPr>
            <a:r>
              <a:rPr lang="zh-CN" altLang="en-US" sz="2000">
                <a:effectLst/>
                <a:latin typeface="微软雅黑" panose="020b0503020204020204" charset="-122"/>
                <a:ea typeface="微软雅黑" panose="020b0503020204020204" charset="-122"/>
              </a:rPr>
              <a:t>铁钥匙</a:t>
            </a:r>
            <a:endParaRPr lang="zh-CN" altLang="en-US" sz="20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22"/>
            </p:custDataLst>
          </p:nvPr>
        </p:nvSpPr>
        <p:spPr>
          <a:xfrm>
            <a:off x="5838034" y="2111749"/>
            <a:ext cx="95682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</a:pPr>
            <a:r>
              <a:rPr lang="zh-CN" altLang="en-US" sz="2000">
                <a:effectLst/>
                <a:latin typeface="微软雅黑" panose="020b0503020204020204" charset="-122"/>
                <a:ea typeface="微软雅黑" panose="020b0503020204020204" charset="-122"/>
              </a:rPr>
              <a:t>木块</a:t>
            </a:r>
            <a:endParaRPr lang="zh-CN" altLang="en-US" sz="20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23"/>
            </p:custDataLst>
          </p:nvPr>
        </p:nvSpPr>
        <p:spPr>
          <a:xfrm>
            <a:off x="6899623" y="2111749"/>
            <a:ext cx="95682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</a:pPr>
            <a:r>
              <a:rPr lang="zh-CN" altLang="en-US" sz="2000">
                <a:effectLst/>
                <a:latin typeface="微软雅黑" panose="020b0503020204020204" charset="-122"/>
                <a:ea typeface="微软雅黑" panose="020b0503020204020204" charset="-122"/>
              </a:rPr>
              <a:t>石头</a:t>
            </a:r>
            <a:endParaRPr lang="zh-CN" altLang="en-US" sz="20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24"/>
            </p:custDataLst>
          </p:nvPr>
        </p:nvSpPr>
        <p:spPr>
          <a:xfrm>
            <a:off x="965010" y="547302"/>
            <a:ext cx="721397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  <a:buClrTx/>
              <a:buSz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思考：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哪些物体会上浮，哪些物体会下沉？你是如何判断出来的？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0" name="直接箭头连接符 19" title=""/>
          <p:cNvCxnSpPr/>
          <p:nvPr>
            <p:custDataLst>
              <p:tags r:id="rId25"/>
            </p:custDataLst>
          </p:nvPr>
        </p:nvCxnSpPr>
        <p:spPr>
          <a:xfrm flipH="1" flipV="1">
            <a:off x="1811361" y="3997466"/>
            <a:ext cx="0" cy="43194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 title=""/>
          <p:cNvCxnSpPr/>
          <p:nvPr>
            <p:custDataLst>
              <p:tags r:id="rId26"/>
            </p:custDataLst>
          </p:nvPr>
        </p:nvCxnSpPr>
        <p:spPr>
          <a:xfrm flipH="1" flipV="1">
            <a:off x="2972632" y="3997466"/>
            <a:ext cx="0" cy="43194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 title=""/>
          <p:cNvCxnSpPr/>
          <p:nvPr>
            <p:custDataLst>
              <p:tags r:id="rId27"/>
            </p:custDataLst>
          </p:nvPr>
        </p:nvCxnSpPr>
        <p:spPr>
          <a:xfrm flipH="1">
            <a:off x="4190730" y="3997466"/>
            <a:ext cx="0" cy="43194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 title=""/>
          <p:cNvCxnSpPr/>
          <p:nvPr>
            <p:custDataLst>
              <p:tags r:id="rId28"/>
            </p:custDataLst>
          </p:nvPr>
        </p:nvCxnSpPr>
        <p:spPr>
          <a:xfrm flipH="1">
            <a:off x="5330414" y="3997466"/>
            <a:ext cx="0" cy="43194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 title=""/>
          <p:cNvCxnSpPr/>
          <p:nvPr>
            <p:custDataLst>
              <p:tags r:id="rId29"/>
            </p:custDataLst>
          </p:nvPr>
        </p:nvCxnSpPr>
        <p:spPr>
          <a:xfrm flipH="1" flipV="1">
            <a:off x="6392320" y="3997466"/>
            <a:ext cx="0" cy="43194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 title=""/>
          <p:cNvCxnSpPr/>
          <p:nvPr>
            <p:custDataLst>
              <p:tags r:id="rId30"/>
            </p:custDataLst>
          </p:nvPr>
        </p:nvCxnSpPr>
        <p:spPr>
          <a:xfrm flipH="1">
            <a:off x="7431370" y="3997466"/>
            <a:ext cx="0" cy="43194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9" title=""/>
          <p:cNvGrpSpPr/>
          <p:nvPr>
            <p:custDataLst>
              <p:tags r:id="rId31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3" name="组合 10"/>
            <p:cNvGrpSpPr/>
            <p:nvPr>
              <p:custDataLst>
                <p:tags r:id="rId3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5" name="矩形 4"/>
              <p:cNvSpPr/>
              <p:nvPr>
                <p:custDataLst>
                  <p:tags r:id="rId3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3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物体的浮沉条件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>
            <p:custDataLst>
              <p:tags r:id="rId3"/>
            </p:custDataLst>
          </p:nvPr>
        </p:nvGrpSpPr>
        <p:grpSpPr>
          <a:xfrm>
            <a:off x="708502" y="824128"/>
            <a:ext cx="2555559" cy="520636"/>
            <a:chOff x="1115" y="2286"/>
            <a:chExt cx="4025" cy="820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文本框 21"/>
            <p:cNvSpPr txBox="1"/>
            <p:nvPr>
              <p:custDataLst>
                <p:tags r:id="rId4"/>
              </p:custDataLst>
            </p:nvPr>
          </p:nvSpPr>
          <p:spPr>
            <a:xfrm>
              <a:off x="1115" y="2286"/>
              <a:ext cx="1616" cy="820"/>
            </a:xfrm>
            <a:prstGeom prst="rect">
              <a:avLst/>
            </a:prstGeom>
            <a:grpFill/>
          </p:spPr>
          <p:txBody>
            <a:bodyPr wrap="square" rtlCol="0" anchor="t">
              <a:no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FontTx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sym typeface="+mn-ea"/>
                </a:rPr>
                <a:t>上浮：</a:t>
              </a:r>
              <a:endParaRPr lang="zh-CN" altLang="en-US" sz="2400">
                <a:latin typeface="Times New Roman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5"/>
              </p:custDataLst>
            </p:nvPr>
          </p:nvSpPr>
          <p:spPr>
            <a:xfrm>
              <a:off x="3156" y="2286"/>
              <a:ext cx="1984" cy="8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 anchor="t">
              <a:no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FontTx/>
              </a:pPr>
              <a:r>
                <a:rPr lang="en-US" altLang="zh-CN" sz="2400" b="1" i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F</a:t>
              </a:r>
              <a:r>
                <a:rPr lang="zh-CN" altLang="en-US" sz="2400" b="1" baseline="-25000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浮</a:t>
              </a:r>
              <a:r>
                <a:rPr lang="zh-CN" altLang="en-US" sz="2400" b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＞</a:t>
              </a:r>
              <a:r>
                <a:rPr lang="en-US" altLang="zh-CN" sz="2400" b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sz="2400" b="1" i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G</a:t>
              </a:r>
              <a:endParaRPr lang="en-US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7" name="组合 6" title=""/>
          <p:cNvGrpSpPr/>
          <p:nvPr>
            <p:custDataLst>
              <p:tags r:id="rId6"/>
            </p:custDataLst>
          </p:nvPr>
        </p:nvGrpSpPr>
        <p:grpSpPr>
          <a:xfrm>
            <a:off x="708502" y="2312385"/>
            <a:ext cx="2555559" cy="525080"/>
            <a:chOff x="1115" y="3500"/>
            <a:chExt cx="4025" cy="8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文本框 22"/>
            <p:cNvSpPr txBox="1"/>
            <p:nvPr>
              <p:custDataLst>
                <p:tags r:id="rId7"/>
              </p:custDataLst>
            </p:nvPr>
          </p:nvSpPr>
          <p:spPr>
            <a:xfrm>
              <a:off x="1115" y="3507"/>
              <a:ext cx="1616" cy="8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 anchor="t">
              <a:no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FontTx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sym typeface="+mn-ea"/>
                </a:rPr>
                <a:t>悬浮：</a:t>
              </a:r>
              <a:endParaRPr lang="zh-CN" altLang="en-US" sz="2400">
                <a:latin typeface="Times New Roman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8"/>
              </p:custDataLst>
            </p:nvPr>
          </p:nvSpPr>
          <p:spPr>
            <a:xfrm>
              <a:off x="3156" y="3500"/>
              <a:ext cx="1984" cy="8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t">
              <a:noAutofit/>
            </a:bodyPr>
            <a:lstStyle/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lang="en-US" altLang="zh-CN" sz="2400" b="1" i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F</a:t>
              </a:r>
              <a:r>
                <a:rPr lang="en-US" altLang="zh-CN" sz="2400" b="1" baseline="-25000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浮</a:t>
              </a:r>
              <a:r>
                <a:rPr lang="en-US" altLang="zh-CN" sz="2400" b="1" i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＝ G</a:t>
              </a:r>
              <a:endPara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9"/>
            </p:custDataLst>
          </p:nvPr>
        </p:nvGrpSpPr>
        <p:grpSpPr>
          <a:xfrm>
            <a:off x="708502" y="1568256"/>
            <a:ext cx="2555559" cy="520636"/>
            <a:chOff x="1115" y="4728"/>
            <a:chExt cx="4025" cy="8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文本框 23"/>
            <p:cNvSpPr txBox="1"/>
            <p:nvPr>
              <p:custDataLst>
                <p:tags r:id="rId10"/>
              </p:custDataLst>
            </p:nvPr>
          </p:nvSpPr>
          <p:spPr>
            <a:xfrm>
              <a:off x="1115" y="4728"/>
              <a:ext cx="1616" cy="8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 anchor="t">
              <a:no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FontTx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sym typeface="+mn-ea"/>
                </a:rPr>
                <a:t>下沉：</a:t>
              </a:r>
              <a:endParaRPr lang="zh-CN" altLang="en-US" sz="2400">
                <a:latin typeface="Times New Roman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11"/>
              </p:custDataLst>
            </p:nvPr>
          </p:nvSpPr>
          <p:spPr>
            <a:xfrm>
              <a:off x="3156" y="4728"/>
              <a:ext cx="1984" cy="8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t">
              <a:noAutofit/>
            </a:bodyPr>
            <a:lstStyle/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lang="en-US" altLang="zh-CN" sz="2400" b="1" i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F</a:t>
              </a:r>
              <a:r>
                <a:rPr lang="en-US" altLang="zh-CN" sz="2400" b="1" baseline="-25000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浮</a:t>
              </a:r>
              <a:r>
                <a:rPr lang="en-US" altLang="zh-CN" sz="2400" b="1" i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＜ G</a:t>
              </a:r>
              <a:endPara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9" name="箭头: 下 1" title=""/>
          <p:cNvSpPr/>
          <p:nvPr>
            <p:custDataLst>
              <p:tags r:id="rId12"/>
            </p:custDataLst>
          </p:nvPr>
        </p:nvSpPr>
        <p:spPr>
          <a:xfrm flipH="1">
            <a:off x="1698739" y="3683543"/>
            <a:ext cx="485562" cy="262133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5" name="组合 4" title=""/>
          <p:cNvGrpSpPr/>
          <p:nvPr>
            <p:custDataLst>
              <p:tags r:id="rId13"/>
            </p:custDataLst>
          </p:nvPr>
        </p:nvGrpSpPr>
        <p:grpSpPr>
          <a:xfrm>
            <a:off x="1052629" y="3938419"/>
            <a:ext cx="1811431" cy="811430"/>
            <a:chOff x="6167" y="3786"/>
            <a:chExt cx="2853" cy="1278"/>
          </a:xfrm>
        </p:grpSpPr>
        <p:sp>
          <p:nvSpPr>
            <p:cNvPr id="35" name="文本框 34"/>
            <p:cNvSpPr txBox="1"/>
            <p:nvPr>
              <p:custDataLst>
                <p:tags r:id="rId14"/>
              </p:custDataLst>
            </p:nvPr>
          </p:nvSpPr>
          <p:spPr>
            <a:xfrm>
              <a:off x="6167" y="3969"/>
              <a:ext cx="2853" cy="911"/>
            </a:xfrm>
            <a:prstGeom prst="roundRect">
              <a:avLst/>
            </a:prstGeom>
            <a:solidFill>
              <a:srgbClr val="00B0F0"/>
            </a:solidFill>
          </p:spPr>
          <p:txBody>
            <a:bodyPr wrap="square" rtlCol="0" anchor="t">
              <a:sp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en-US" altLang="zh-CN" sz="2800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ρ</a:t>
              </a:r>
              <a:r>
                <a:rPr lang="zh-CN" altLang="en-US" sz="2800" baseline="-25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液</a:t>
              </a:r>
              <a:r>
                <a:rPr lang="en-US" altLang="zh-CN" sz="2800" baseline="-25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           </a:t>
              </a:r>
              <a:r>
                <a:rPr lang="en-US" altLang="zh-CN" sz="2800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ρ</a:t>
              </a:r>
              <a:r>
                <a:rPr lang="zh-CN" altLang="en-US" sz="2800" baseline="-25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物</a:t>
              </a:r>
              <a:endParaRPr lang="zh-CN" altLang="en-US" sz="28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pic>
          <p:nvPicPr>
            <p:cNvPr id="112" name="图片 111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928" y="3786"/>
              <a:ext cx="1278" cy="1278"/>
            </a:xfrm>
            <a:prstGeom prst="rect">
              <a:avLst/>
            </a:prstGeom>
            <a:noFill/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9" name="文本框 8" title=""/>
          <p:cNvSpPr txBox="1"/>
          <p:nvPr>
            <p:custDataLst>
              <p:tags r:id="rId17"/>
            </p:custDataLst>
          </p:nvPr>
        </p:nvSpPr>
        <p:spPr>
          <a:xfrm>
            <a:off x="3533903" y="824128"/>
            <a:ext cx="1295840" cy="5206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en-US" altLang="zh-CN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＞ρ</a:t>
            </a:r>
            <a:r>
              <a:rPr lang="en-US" altLang="zh-CN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endParaRPr lang="en-US" altLang="zh-CN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8"/>
            </p:custDataLst>
          </p:nvPr>
        </p:nvSpPr>
        <p:spPr>
          <a:xfrm>
            <a:off x="3533903" y="2314924"/>
            <a:ext cx="1295840" cy="5206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en-US" altLang="zh-CN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=ρ</a:t>
            </a:r>
            <a:r>
              <a:rPr lang="en-US" altLang="zh-CN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endParaRPr lang="en-US" altLang="zh-CN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9"/>
            </p:custDataLst>
          </p:nvPr>
        </p:nvSpPr>
        <p:spPr>
          <a:xfrm>
            <a:off x="3533903" y="1569526"/>
            <a:ext cx="1295840" cy="5206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en-US" altLang="zh-CN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＜ρ</a:t>
            </a:r>
            <a:r>
              <a:rPr lang="en-US" altLang="zh-CN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endParaRPr lang="en-US" altLang="zh-CN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20"/>
            </p:custDataLst>
          </p:nvPr>
        </p:nvSpPr>
        <p:spPr>
          <a:xfrm>
            <a:off x="5213271" y="1201272"/>
            <a:ext cx="3389212" cy="20897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ctr" fontAlgn="auto">
              <a:lnSpc>
                <a:spcPct val="130000"/>
              </a:lnSpc>
              <a:buClrTx/>
              <a:buSzTx/>
            </a:pPr>
            <a:r>
              <a:rPr lang="zh-CN" altLang="en-US" sz="2800" b="1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提示：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indent="0" algn="l" fontAlgn="auto">
              <a:lnSpc>
                <a:spcPct val="130000"/>
              </a:lnSpc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浮力：</a:t>
            </a:r>
            <a:r>
              <a:rPr lang="zh-CN" altLang="en-US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zh-CN" altLang="en-US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zh-CN" altLang="en-US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zh-CN" altLang="en-US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indent="0" algn="l" fontAlgn="auto">
              <a:lnSpc>
                <a:spcPct val="130000"/>
              </a:lnSpc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重力：</a:t>
            </a:r>
            <a:r>
              <a:rPr lang="zh-CN" altLang="en-US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zh-CN" altLang="en-US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mg</a:t>
            </a:r>
            <a:r>
              <a:rPr lang="zh-CN" altLang="en-US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zh-CN" altLang="en-US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r>
              <a:rPr lang="zh-CN" altLang="en-US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endParaRPr lang="zh-CN" altLang="en-US" sz="2400">
              <a:solidFill>
                <a:srgbClr val="0070C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indent="0" algn="l" fontAlgn="auto">
              <a:lnSpc>
                <a:spcPct val="130000"/>
              </a:lnSpc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浸没：</a:t>
            </a:r>
            <a:r>
              <a:rPr lang="zh-CN" altLang="en-US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r>
              <a:rPr lang="zh-CN" altLang="en-US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zh-CN" altLang="en-US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endParaRPr lang="zh-CN" altLang="en-US" sz="2400" baseline="-25000">
              <a:solidFill>
                <a:srgbClr val="0070C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21"/>
            </p:custDataLst>
          </p:nvPr>
        </p:nvSpPr>
        <p:spPr>
          <a:xfrm>
            <a:off x="3583427" y="3855879"/>
            <a:ext cx="5175246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在刚才的实验中，我们是如何让鸡蛋上浮和下沉的？相当于改变了什么？</a:t>
            </a:r>
            <a:endParaRPr lang="zh-CN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22"/>
            </p:custDataLst>
          </p:nvPr>
        </p:nvGrpSpPr>
        <p:grpSpPr>
          <a:xfrm>
            <a:off x="708502" y="3060957"/>
            <a:ext cx="2555559" cy="525080"/>
            <a:chOff x="1115" y="3500"/>
            <a:chExt cx="4025" cy="8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文本框 12"/>
            <p:cNvSpPr txBox="1"/>
            <p:nvPr>
              <p:custDataLst>
                <p:tags r:id="rId23"/>
              </p:custDataLst>
            </p:nvPr>
          </p:nvSpPr>
          <p:spPr>
            <a:xfrm>
              <a:off x="1115" y="3507"/>
              <a:ext cx="1616" cy="8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 anchor="t">
              <a:noAutofit/>
            </a:bodyPr>
            <a:lstStyle/>
            <a:p>
              <a:pPr algn="ctr">
                <a:lnSpc>
                  <a:spcPct val="110000"/>
                </a:lnSpc>
                <a:buClrTx/>
                <a:buSzTx/>
                <a:buFontTx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sym typeface="+mn-ea"/>
                </a:rPr>
                <a:t>漂浮：</a:t>
              </a:r>
              <a:endParaRPr lang="zh-CN" altLang="en-US" sz="2400">
                <a:latin typeface="Times New Roman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4"/>
              </p:custDataLst>
            </p:nvPr>
          </p:nvSpPr>
          <p:spPr>
            <a:xfrm>
              <a:off x="3156" y="3500"/>
              <a:ext cx="1984" cy="8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t">
              <a:noAutofit/>
            </a:bodyPr>
            <a:lstStyle/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lang="en-US" altLang="zh-CN" sz="2400" b="1" i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F</a:t>
              </a:r>
              <a:r>
                <a:rPr lang="en-US" altLang="zh-CN" sz="2400" b="1" baseline="-25000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浮</a:t>
              </a:r>
              <a:r>
                <a:rPr lang="en-US" altLang="zh-CN" sz="2400" b="1" i="1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＝ G</a:t>
              </a:r>
              <a:endPara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5" name="文本框 14" title=""/>
          <p:cNvSpPr txBox="1"/>
          <p:nvPr>
            <p:custDataLst>
              <p:tags r:id="rId25"/>
            </p:custDataLst>
          </p:nvPr>
        </p:nvSpPr>
        <p:spPr>
          <a:xfrm>
            <a:off x="3533903" y="3065402"/>
            <a:ext cx="1295840" cy="5206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en-US" altLang="zh-CN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=ρ</a:t>
            </a:r>
            <a:r>
              <a:rPr lang="en-US" altLang="zh-CN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endParaRPr lang="en-US" altLang="zh-CN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26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16" name="组合 10"/>
            <p:cNvGrpSpPr/>
            <p:nvPr>
              <p:custDataLst>
                <p:tags r:id="rId2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7" name="矩形 16"/>
              <p:cNvSpPr/>
              <p:nvPr>
                <p:custDataLst>
                  <p:tags r:id="rId2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2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0" name="文本框 11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Times New Roman"/>
                </a:rPr>
                <a:t>物体的浮沉条件</a:t>
              </a:r>
              <a:endParaRPr lang="zh-CN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9" grpId="0" animBg="1"/>
      <p:bldP spid="11" grpId="0" animBg="1"/>
      <p:bldP spid="12" grpId="0" animBg="1"/>
      <p:bldP spid="15" grpId="0" animBg="1"/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17882" y="655889"/>
          <a:ext cx="7954645" cy="4283075"/>
        </p:xfrm>
        <a:graphic>
          <a:graphicData uri="http://schemas.openxmlformats.org/drawingml/2006/table">
            <a:tbl>
              <a:tblPr firstRow="1" bandRow="1">
                <a:tableStyleId>{30F9D4DD-23FA-4A1F-B4F3-994118A7BB89}</a:tableStyleId>
              </a:tblPr>
              <a:tblGrid>
                <a:gridCol w="720090"/>
                <a:gridCol w="1835150"/>
                <a:gridCol w="1350010"/>
                <a:gridCol w="1350010"/>
                <a:gridCol w="1349375"/>
                <a:gridCol w="1350010"/>
              </a:tblGrid>
              <a:tr h="467995">
                <a:tc gridSpan="2"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黑体" panose="02010609060101010101" charset="-122"/>
                          <a:sym typeface="+mn-ea"/>
                        </a:rPr>
                        <a:t>状态</a:t>
                      </a: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黑体" panose="02010609060101010101" charset="-122"/>
                        <a:sym typeface="+mn-e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marL="0" marR="0" marT="0" marB="0" anchor="ctr" horzOverflow="overflow"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上浮</a:t>
                      </a: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下沉</a:t>
                      </a: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悬浮</a:t>
                      </a: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</a:rPr>
                        <a:t>漂浮</a:t>
                      </a: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0" marR="0" marT="0" marB="0" anchor="ctr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548130">
                <a:tc gridSpan="2">
                  <a:txBody>
                    <a:bodyPr vert="horz" wrap="square"/>
                    <a:lstStyle/>
                    <a:p>
                      <a:pPr marR="0" lvl="0" indent="0" algn="ctr" defTabSz="914400" rtl="0" fontAlgn="bas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微软雅黑" panose="020b0503020204020204" charset="-122"/>
                          <a:cs typeface="黑体" panose="02010609060101010101" charset="-122"/>
                        </a:rPr>
                        <a:t>物体受力情况</a:t>
                      </a: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黑体" panose="02010609060101010101" charset="-122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marL="0" marR="0" marT="0" marB="0" anchor="ctr" horzOverflow="overflow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2200" smtClean="0">
                        <a:ln>
                          <a:noFill/>
                        </a:ln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lang="zh-CN" altLang="en-US" sz="2200" smtClean="0">
                        <a:ln>
                          <a:noFill/>
                        </a:ln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0" marR="0" marT="0" marB="0" anchor="ctr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827405">
                <a:tc rowSpan="2">
                  <a:txBody>
                    <a:bodyPr vert="horz" wrap="square"/>
                    <a:lstStyle/>
                    <a:p>
                      <a:pPr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200" b="0">
                          <a:latin typeface="Times New Roman"/>
                          <a:ea typeface="微软雅黑" panose="020b0503020204020204" charset="-122"/>
                        </a:rPr>
                        <a:t>浮沉条件</a:t>
                      </a:r>
                      <a:endParaRPr lang="zh-CN" altLang="en-US" sz="2200" b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68571" marR="68571" marT="34288" marB="34288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200" b="0">
                          <a:latin typeface="Times New Roman"/>
                          <a:ea typeface="微软雅黑" panose="020b0503020204020204" charset="-122"/>
                        </a:rPr>
                        <a:t>浮力和重力比较</a:t>
                      </a:r>
                      <a:endParaRPr lang="zh-CN" altLang="en-US" sz="2200" b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68571" marR="68571" marT="34288" marB="34288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828040">
                <a:tc vMerge="1">
                  <a:txBody>
                    <a:bodyPr vert="horz" wrap="square"/>
                    <a:lstStyle/>
                    <a:p/>
                  </a:txBody>
                  <a:tcPr marL="68580" marR="68580" marT="34293" marB="34293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200" b="0">
                          <a:latin typeface="Times New Roman"/>
                          <a:ea typeface="微软雅黑" panose="020b0503020204020204" charset="-122"/>
                        </a:rPr>
                        <a:t>液体密度和物体密度比较</a:t>
                      </a:r>
                      <a:endParaRPr lang="zh-CN" altLang="en-US" sz="2200" b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68571" marR="68571" marT="34288" marB="34288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611505">
                <a:tc gridSpan="2">
                  <a:txBody>
                    <a:bodyPr vert="horz" wrap="square"/>
                    <a:lstStyle/>
                    <a:p>
                      <a:pPr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sym typeface="+mn-ea"/>
                        </a:rPr>
                        <a:t>说明</a:t>
                      </a:r>
                      <a:endParaRPr lang="zh-CN" altLang="en-US" sz="2200" b="0">
                        <a:latin typeface="Times New Roman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71" marR="68571" marT="34288" marB="34288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marL="68580" marR="68580" marT="34293" marB="34293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marL="0" marR="0" marT="0" marB="0" anchor="ctr" horzOverflow="overflow">
                    <a:lnL w="12700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marL="0" marR="0" marT="0" marB="0" anchor="ctr" horzOverflow="overflow">
                    <a:lnL w="12700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marL="0" marR="0" marT="0" marB="0" anchor="ctr" horzOverflow="overflow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" name="组合 11" title=""/>
          <p:cNvGrpSpPr/>
          <p:nvPr>
            <p:custDataLst>
              <p:tags r:id="rId4"/>
            </p:custDataLst>
          </p:nvPr>
        </p:nvGrpSpPr>
        <p:grpSpPr>
          <a:xfrm>
            <a:off x="3225014" y="1071590"/>
            <a:ext cx="1224446" cy="1518098"/>
            <a:chOff x="8768" y="5490"/>
            <a:chExt cx="1927" cy="2390"/>
          </a:xfrm>
        </p:grpSpPr>
        <p:graphicFrame>
          <p:nvGraphicFramePr>
            <p:cNvPr id="6" name="对象 7199"/>
            <p:cNvGraphicFramePr>
              <a:graphicFrameLocks noChangeAspect="1"/>
            </p:cNvGraphicFramePr>
            <p:nvPr>
              <p:custDataLst>
                <p:tags r:id="rId5"/>
              </p:custDataLst>
            </p:nvPr>
          </p:nvGraphicFramePr>
          <p:xfrm>
            <a:off x="8768" y="5965"/>
            <a:ext cx="1927" cy="191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8" r:id="rId6" imgW="1917700" imgH="1905000" progId="">
                    <p:embed/>
                  </p:oleObj>
                </mc:Choice>
                <mc:Fallback>
                  <p:oleObj r:id="rId6" imgW="1917700" imgH="190500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8768" y="5965"/>
                          <a:ext cx="1927" cy="191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椭圆 7200"/>
            <p:cNvSpPr/>
            <p:nvPr>
              <p:custDataLst>
                <p:tags r:id="rId8"/>
              </p:custDataLst>
            </p:nvPr>
          </p:nvSpPr>
          <p:spPr>
            <a:xfrm>
              <a:off x="9448" y="6625"/>
              <a:ext cx="452" cy="45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767672"/>
                </a:gs>
              </a:gsLst>
              <a:path path="shape">
                <a:fillToRect l="50000" t="50000" r="50000" b="50000"/>
              </a:path>
            </a:gradFill>
            <a:ln w="12700" cap="sq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10" name="组合 7201"/>
            <p:cNvGrpSpPr/>
            <p:nvPr>
              <p:custDataLst>
                <p:tags r:id="rId9"/>
              </p:custDataLst>
            </p:nvPr>
          </p:nvGrpSpPr>
          <p:grpSpPr>
            <a:xfrm>
              <a:off x="9333" y="5490"/>
              <a:ext cx="1360" cy="1363"/>
              <a:chExt cx="544" cy="545"/>
            </a:xfrm>
          </p:grpSpPr>
          <p:sp>
            <p:nvSpPr>
              <p:cNvPr id="12" name="直接连接符 7202"/>
              <p:cNvSpPr/>
              <p:nvPr>
                <p:custDataLst>
                  <p:tags r:id="rId10"/>
                </p:custDataLst>
              </p:nvPr>
            </p:nvSpPr>
            <p:spPr>
              <a:xfrm flipH="1" flipV="1">
                <a:off x="136" y="29"/>
                <a:ext cx="5" cy="516"/>
              </a:xfrm>
              <a:prstGeom prst="line">
                <a:avLst/>
              </a:prstGeom>
              <a:ln w="19050" cap="sq" cmpd="sng">
                <a:solidFill>
                  <a:srgbClr val="FF0000"/>
                </a:solidFill>
                <a:prstDash val="solid"/>
                <a:round/>
                <a:headEnd type="oval" w="sm" len="sm"/>
                <a:tailEnd type="triangle" w="med" len="lg"/>
              </a:ln>
            </p:spPr>
            <p:txBody>
              <a:bodyPr/>
              <a:lstStyle/>
              <a:p/>
            </p:txBody>
          </p:sp>
          <p:sp>
            <p:nvSpPr>
              <p:cNvPr id="13" name="文本框 720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0" y="0"/>
                <a:ext cx="544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F</a:t>
                </a:r>
                <a:r>
                  <a:rPr lang="zh-CN" altLang="en-US" sz="16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浮</a:t>
                </a:r>
                <a:endParaRPr lang="zh-CN" altLang="en-US" sz="16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4" name="组合 7204"/>
            <p:cNvGrpSpPr/>
            <p:nvPr>
              <p:custDataLst>
                <p:tags r:id="rId12"/>
              </p:custDataLst>
            </p:nvPr>
          </p:nvGrpSpPr>
          <p:grpSpPr>
            <a:xfrm>
              <a:off x="9680" y="6875"/>
              <a:ext cx="675" cy="868"/>
              <a:chOff x="3" y="0"/>
              <a:chExt cx="270" cy="347"/>
            </a:xfrm>
          </p:grpSpPr>
          <p:sp>
            <p:nvSpPr>
              <p:cNvPr id="15" name="直接连接符 7205"/>
              <p:cNvSpPr/>
              <p:nvPr>
                <p:custDataLst>
                  <p:tags r:id="rId13"/>
                </p:custDataLst>
              </p:nvPr>
            </p:nvSpPr>
            <p:spPr>
              <a:xfrm flipH="1">
                <a:off x="3" y="0"/>
                <a:ext cx="0" cy="347"/>
              </a:xfrm>
              <a:prstGeom prst="line">
                <a:avLst/>
              </a:prstGeom>
              <a:ln w="19050" cap="sq" cmpd="sng">
                <a:solidFill>
                  <a:srgbClr val="FF0000"/>
                </a:solidFill>
                <a:prstDash val="solid"/>
                <a:round/>
                <a:headEnd type="oval" w="sm" len="sm"/>
                <a:tailEnd type="triangle" w="med" len="lg"/>
              </a:ln>
            </p:spPr>
            <p:txBody>
              <a:bodyPr/>
              <a:lstStyle/>
              <a:p/>
            </p:txBody>
          </p:sp>
          <p:sp>
            <p:nvSpPr>
              <p:cNvPr id="16" name="文本框 720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46" y="45"/>
                <a:ext cx="227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G</a:t>
                </a:r>
                <a:endParaRPr lang="en-US" altLang="zh-CN" sz="240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17" name="组合 7" title=""/>
          <p:cNvGrpSpPr/>
          <p:nvPr>
            <p:custDataLst>
              <p:tags r:id="rId15"/>
            </p:custDataLst>
          </p:nvPr>
        </p:nvGrpSpPr>
        <p:grpSpPr>
          <a:xfrm>
            <a:off x="4583112" y="1161590"/>
            <a:ext cx="1224446" cy="1553334"/>
            <a:chOff x="4794" y="2078"/>
            <a:chExt cx="1928" cy="2447"/>
          </a:xfrm>
        </p:grpSpPr>
        <p:graphicFrame>
          <p:nvGraphicFramePr>
            <p:cNvPr id="18" name="对象 7207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4794" y="2125"/>
            <a:ext cx="1927" cy="19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9" r:id="rId17" imgW="1917700" imgH="1905000" progId="">
                    <p:embed/>
                  </p:oleObj>
                </mc:Choice>
                <mc:Fallback>
                  <p:oleObj r:id="rId17" imgW="1917700" imgH="190500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794" y="2125"/>
                          <a:ext cx="1927" cy="1912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椭圆 7208"/>
            <p:cNvSpPr/>
            <p:nvPr>
              <p:custDataLst>
                <p:tags r:id="rId18"/>
              </p:custDataLst>
            </p:nvPr>
          </p:nvSpPr>
          <p:spPr>
            <a:xfrm>
              <a:off x="5587" y="3233"/>
              <a:ext cx="452" cy="45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767672"/>
                </a:gs>
              </a:gsLst>
              <a:path path="shape">
                <a:fillToRect l="50000" t="50000" r="50000" b="50000"/>
              </a:path>
            </a:gradFill>
            <a:ln w="12700" cap="sq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21" name="组合 7209"/>
            <p:cNvGrpSpPr/>
            <p:nvPr>
              <p:custDataLst>
                <p:tags r:id="rId19"/>
              </p:custDataLst>
            </p:nvPr>
          </p:nvGrpSpPr>
          <p:grpSpPr>
            <a:xfrm>
              <a:off x="5362" y="2078"/>
              <a:ext cx="1360" cy="1360"/>
              <a:chExt cx="544" cy="544"/>
            </a:xfrm>
          </p:grpSpPr>
          <p:sp>
            <p:nvSpPr>
              <p:cNvPr id="22" name="直接连接符 7210"/>
              <p:cNvSpPr/>
              <p:nvPr>
                <p:custDataLst>
                  <p:tags r:id="rId20"/>
                </p:custDataLst>
              </p:nvPr>
            </p:nvSpPr>
            <p:spPr>
              <a:xfrm flipH="1" flipV="1">
                <a:off x="181" y="363"/>
                <a:ext cx="0" cy="181"/>
              </a:xfrm>
              <a:prstGeom prst="line">
                <a:avLst/>
              </a:prstGeom>
              <a:ln w="19050" cap="sq" cmpd="sng">
                <a:solidFill>
                  <a:srgbClr val="FF0000"/>
                </a:solidFill>
                <a:prstDash val="solid"/>
                <a:round/>
                <a:headEnd type="oval" w="sm" len="sm"/>
                <a:tailEnd type="triangle" w="med" len="lg"/>
              </a:ln>
            </p:spPr>
            <p:txBody>
              <a:bodyPr/>
              <a:lstStyle/>
              <a:p/>
            </p:txBody>
          </p:sp>
          <p:sp>
            <p:nvSpPr>
              <p:cNvPr id="23" name="文本框 7211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0" y="0"/>
                <a:ext cx="544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F</a:t>
                </a:r>
                <a:r>
                  <a:rPr lang="zh-CN" altLang="en-US" sz="16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浮</a:t>
                </a:r>
                <a:endParaRPr lang="zh-CN" altLang="en-US" sz="16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4" name="组合 7212"/>
            <p:cNvGrpSpPr/>
            <p:nvPr>
              <p:custDataLst>
                <p:tags r:id="rId22"/>
              </p:custDataLst>
            </p:nvPr>
          </p:nvGrpSpPr>
          <p:grpSpPr>
            <a:xfrm>
              <a:off x="5814" y="3460"/>
              <a:ext cx="680" cy="1065"/>
              <a:chExt cx="272" cy="426"/>
            </a:xfrm>
          </p:grpSpPr>
          <p:sp>
            <p:nvSpPr>
              <p:cNvPr id="25" name="直接连接符 7213"/>
              <p:cNvSpPr/>
              <p:nvPr>
                <p:custDataLst>
                  <p:tags r:id="rId23"/>
                </p:custDataLst>
              </p:nvPr>
            </p:nvSpPr>
            <p:spPr>
              <a:xfrm flipH="1">
                <a:off x="0" y="0"/>
                <a:ext cx="0" cy="363"/>
              </a:xfrm>
              <a:prstGeom prst="line">
                <a:avLst/>
              </a:prstGeom>
              <a:ln w="19050" cap="sq" cmpd="sng">
                <a:solidFill>
                  <a:srgbClr val="FF0000"/>
                </a:solidFill>
                <a:prstDash val="solid"/>
                <a:round/>
                <a:headEnd type="oval" w="sm" len="sm"/>
                <a:tailEnd type="triangle" w="med" len="lg"/>
              </a:ln>
            </p:spPr>
            <p:txBody>
              <a:bodyPr/>
              <a:lstStyle/>
              <a:p/>
            </p:txBody>
          </p:sp>
          <p:sp>
            <p:nvSpPr>
              <p:cNvPr id="26" name="文本框 7214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45" y="136"/>
                <a:ext cx="227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G</a:t>
                </a:r>
                <a:endParaRPr lang="en-US" altLang="zh-CN" sz="240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27" name="组合 8" title=""/>
          <p:cNvGrpSpPr/>
          <p:nvPr>
            <p:custDataLst>
              <p:tags r:id="rId25"/>
            </p:custDataLst>
          </p:nvPr>
        </p:nvGrpSpPr>
        <p:grpSpPr>
          <a:xfrm>
            <a:off x="5954224" y="1240161"/>
            <a:ext cx="1153018" cy="1397466"/>
            <a:chOff x="6408" y="5713"/>
            <a:chExt cx="1815" cy="2200"/>
          </a:xfrm>
        </p:grpSpPr>
        <p:graphicFrame>
          <p:nvGraphicFramePr>
            <p:cNvPr id="28" name="对象 7215"/>
            <p:cNvGraphicFramePr>
              <a:graphicFrameLocks noChangeAspect="1"/>
            </p:cNvGraphicFramePr>
            <p:nvPr>
              <p:custDataLst>
                <p:tags r:id="rId26"/>
              </p:custDataLst>
            </p:nvPr>
          </p:nvGraphicFramePr>
          <p:xfrm>
            <a:off x="6408" y="6055"/>
            <a:ext cx="1815" cy="180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0" r:id="rId27" imgW="1917700" imgH="1905000" progId="">
                    <p:embed/>
                  </p:oleObj>
                </mc:Choice>
                <mc:Fallback>
                  <p:oleObj r:id="rId27" imgW="1917700" imgH="190500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6408" y="6055"/>
                          <a:ext cx="1815" cy="180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椭圆 7216"/>
            <p:cNvSpPr/>
            <p:nvPr>
              <p:custDataLst>
                <p:tags r:id="rId28"/>
              </p:custDataLst>
            </p:nvPr>
          </p:nvSpPr>
          <p:spPr>
            <a:xfrm>
              <a:off x="7088" y="6848"/>
              <a:ext cx="452" cy="45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767672"/>
                </a:gs>
              </a:gsLst>
              <a:path path="shape">
                <a:fillToRect l="50000" t="50000" r="50000" b="50000"/>
              </a:path>
            </a:gradFill>
            <a:ln w="12700" cap="sq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31" name="组合 7217"/>
            <p:cNvGrpSpPr/>
            <p:nvPr>
              <p:custDataLst>
                <p:tags r:id="rId29"/>
              </p:custDataLst>
            </p:nvPr>
          </p:nvGrpSpPr>
          <p:grpSpPr>
            <a:xfrm>
              <a:off x="6748" y="5713"/>
              <a:ext cx="1360" cy="1360"/>
              <a:chExt cx="544" cy="544"/>
            </a:xfrm>
          </p:grpSpPr>
          <p:sp>
            <p:nvSpPr>
              <p:cNvPr id="32" name="直接连接符 7218"/>
              <p:cNvSpPr/>
              <p:nvPr>
                <p:custDataLst>
                  <p:tags r:id="rId30"/>
                </p:custDataLst>
              </p:nvPr>
            </p:nvSpPr>
            <p:spPr>
              <a:xfrm flipH="1" flipV="1">
                <a:off x="227" y="227"/>
                <a:ext cx="0" cy="317"/>
              </a:xfrm>
              <a:prstGeom prst="line">
                <a:avLst/>
              </a:prstGeom>
              <a:ln w="19050" cap="sq" cmpd="sng">
                <a:solidFill>
                  <a:srgbClr val="FF0000"/>
                </a:solidFill>
                <a:prstDash val="solid"/>
                <a:round/>
                <a:headEnd type="oval" w="sm" len="sm"/>
                <a:tailEnd type="triangle" w="med" len="lg"/>
              </a:ln>
            </p:spPr>
            <p:txBody>
              <a:bodyPr/>
              <a:lstStyle/>
              <a:p/>
            </p:txBody>
          </p:sp>
          <p:sp>
            <p:nvSpPr>
              <p:cNvPr id="33" name="文本框 7219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0" y="0"/>
                <a:ext cx="544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F</a:t>
                </a:r>
                <a:r>
                  <a:rPr lang="zh-CN" altLang="en-US" sz="16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浮</a:t>
                </a:r>
                <a:endParaRPr lang="zh-CN" altLang="en-US" sz="16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4" name="组合 7220"/>
            <p:cNvGrpSpPr/>
            <p:nvPr>
              <p:custDataLst>
                <p:tags r:id="rId32"/>
              </p:custDataLst>
            </p:nvPr>
          </p:nvGrpSpPr>
          <p:grpSpPr>
            <a:xfrm>
              <a:off x="7315" y="7075"/>
              <a:ext cx="680" cy="838"/>
              <a:chExt cx="272" cy="335"/>
            </a:xfrm>
          </p:grpSpPr>
          <p:sp>
            <p:nvSpPr>
              <p:cNvPr id="35" name="直接连接符 7221"/>
              <p:cNvSpPr/>
              <p:nvPr>
                <p:custDataLst>
                  <p:tags r:id="rId33"/>
                </p:custDataLst>
              </p:nvPr>
            </p:nvSpPr>
            <p:spPr>
              <a:xfrm flipH="1">
                <a:off x="0" y="0"/>
                <a:ext cx="0" cy="317"/>
              </a:xfrm>
              <a:prstGeom prst="line">
                <a:avLst/>
              </a:prstGeom>
              <a:ln w="19050" cap="sq" cmpd="sng">
                <a:solidFill>
                  <a:srgbClr val="FF0000"/>
                </a:solidFill>
                <a:prstDash val="solid"/>
                <a:round/>
                <a:headEnd type="oval" w="sm" len="sm"/>
                <a:tailEnd type="triangle" w="med" len="lg"/>
              </a:ln>
            </p:spPr>
            <p:txBody>
              <a:bodyPr/>
              <a:lstStyle/>
              <a:p/>
            </p:txBody>
          </p:sp>
          <p:sp>
            <p:nvSpPr>
              <p:cNvPr id="36" name="文本框 7222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45" y="45"/>
                <a:ext cx="227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G</a:t>
                </a:r>
                <a:endParaRPr lang="en-US" altLang="zh-CN" sz="240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37" name="组合 7224" title=""/>
          <p:cNvGrpSpPr/>
          <p:nvPr>
            <p:custDataLst>
              <p:tags r:id="rId35"/>
            </p:custDataLst>
          </p:nvPr>
        </p:nvGrpSpPr>
        <p:grpSpPr>
          <a:xfrm>
            <a:off x="7316766" y="1094764"/>
            <a:ext cx="1295240" cy="1501590"/>
            <a:chExt cx="816" cy="946"/>
          </a:xfrm>
        </p:grpSpPr>
        <p:graphicFrame>
          <p:nvGraphicFramePr>
            <p:cNvPr id="38" name="对象 7225"/>
            <p:cNvGraphicFramePr>
              <a:graphicFrameLocks noChangeAspect="1"/>
            </p:cNvGraphicFramePr>
            <p:nvPr>
              <p:custDataLst>
                <p:tags r:id="rId36"/>
              </p:custDataLst>
            </p:nvPr>
          </p:nvGraphicFramePr>
          <p:xfrm>
            <a:off x="0" y="226"/>
            <a:ext cx="725" cy="72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1" r:id="rId37" imgW="1917700" imgH="1905000" progId="">
                    <p:embed/>
                  </p:oleObj>
                </mc:Choice>
                <mc:Fallback>
                  <p:oleObj r:id="rId37" imgW="1917700" imgH="190500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0" y="226"/>
                          <a:ext cx="725" cy="72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" name="椭圆 7226"/>
            <p:cNvSpPr/>
            <p:nvPr>
              <p:custDataLst>
                <p:tags r:id="rId38"/>
              </p:custDataLst>
            </p:nvPr>
          </p:nvSpPr>
          <p:spPr>
            <a:xfrm>
              <a:off x="272" y="317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767672"/>
                </a:gs>
              </a:gsLst>
              <a:path path="shape">
                <a:fillToRect l="50000" t="50000" r="50000" b="50000"/>
              </a:path>
            </a:gradFill>
            <a:ln w="12700" cap="sq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41" name="组合 7227"/>
            <p:cNvGrpSpPr/>
            <p:nvPr>
              <p:custDataLst>
                <p:tags r:id="rId39"/>
              </p:custDataLst>
            </p:nvPr>
          </p:nvGrpSpPr>
          <p:grpSpPr>
            <a:xfrm>
              <a:off x="272" y="0"/>
              <a:ext cx="544" cy="408"/>
              <a:chExt cx="544" cy="408"/>
            </a:xfrm>
          </p:grpSpPr>
          <p:sp>
            <p:nvSpPr>
              <p:cNvPr id="42" name="直接连接符 7228"/>
              <p:cNvSpPr/>
              <p:nvPr>
                <p:custDataLst>
                  <p:tags r:id="rId40"/>
                </p:custDataLst>
              </p:nvPr>
            </p:nvSpPr>
            <p:spPr>
              <a:xfrm flipH="1" flipV="1">
                <a:off x="90" y="92"/>
                <a:ext cx="0" cy="316"/>
              </a:xfrm>
              <a:prstGeom prst="line">
                <a:avLst/>
              </a:prstGeom>
              <a:ln w="19050" cap="sq" cmpd="sng">
                <a:solidFill>
                  <a:srgbClr val="FF0000"/>
                </a:solidFill>
                <a:prstDash val="solid"/>
                <a:round/>
                <a:headEnd type="oval" w="sm" len="sm"/>
                <a:tailEnd type="triangle" w="med" len="lg"/>
              </a:ln>
            </p:spPr>
            <p:txBody>
              <a:bodyPr/>
              <a:lstStyle/>
              <a:p/>
            </p:txBody>
          </p:sp>
          <p:sp>
            <p:nvSpPr>
              <p:cNvPr id="43" name="文本框 7229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0" y="0"/>
                <a:ext cx="544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F</a:t>
                </a:r>
                <a:r>
                  <a:rPr lang="zh-CN" altLang="en-US" sz="16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浮</a:t>
                </a:r>
                <a:endParaRPr lang="zh-CN" altLang="en-US" sz="16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4" name="组合 7230"/>
            <p:cNvGrpSpPr/>
            <p:nvPr>
              <p:custDataLst>
                <p:tags r:id="rId42"/>
              </p:custDataLst>
            </p:nvPr>
          </p:nvGrpSpPr>
          <p:grpSpPr>
            <a:xfrm>
              <a:off x="362" y="408"/>
              <a:ext cx="273" cy="381"/>
              <a:chExt cx="273" cy="381"/>
            </a:xfrm>
          </p:grpSpPr>
          <p:sp>
            <p:nvSpPr>
              <p:cNvPr id="45" name="直接连接符 7231"/>
              <p:cNvSpPr/>
              <p:nvPr>
                <p:custDataLst>
                  <p:tags r:id="rId43"/>
                </p:custDataLst>
              </p:nvPr>
            </p:nvSpPr>
            <p:spPr>
              <a:xfrm flipH="1">
                <a:off x="0" y="0"/>
                <a:ext cx="0" cy="323"/>
              </a:xfrm>
              <a:prstGeom prst="line">
                <a:avLst/>
              </a:prstGeom>
              <a:ln w="19050" cap="sq" cmpd="sng">
                <a:solidFill>
                  <a:srgbClr val="FF0000"/>
                </a:solidFill>
                <a:prstDash val="solid"/>
                <a:round/>
                <a:headEnd type="oval" w="sm" len="sm"/>
                <a:tailEnd type="triangle" w="med" len="lg"/>
              </a:ln>
            </p:spPr>
            <p:txBody>
              <a:bodyPr/>
              <a:lstStyle/>
              <a:p/>
            </p:txBody>
          </p:sp>
          <p:sp>
            <p:nvSpPr>
              <p:cNvPr id="46" name="文本框 7232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46" y="91"/>
                <a:ext cx="227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G</a:t>
                </a:r>
                <a:endParaRPr lang="en-US" altLang="zh-CN" sz="240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47" name="Rectangle 44" title=""/>
          <p:cNvSpPr/>
          <p:nvPr>
            <p:custDataLst>
              <p:tags r:id="rId45"/>
            </p:custDataLst>
          </p:nvPr>
        </p:nvSpPr>
        <p:spPr>
          <a:xfrm>
            <a:off x="3292633" y="2939529"/>
            <a:ext cx="1190478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＞</a:t>
            </a:r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G</a:t>
            </a:r>
            <a:endParaRPr lang="zh-CN" altLang="en-US" sz="20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8" name="Rectangle 45" title=""/>
          <p:cNvSpPr/>
          <p:nvPr>
            <p:custDataLst>
              <p:tags r:id="rId46"/>
            </p:custDataLst>
          </p:nvPr>
        </p:nvSpPr>
        <p:spPr>
          <a:xfrm>
            <a:off x="4672953" y="2939529"/>
            <a:ext cx="1233018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＜</a:t>
            </a:r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G</a:t>
            </a:r>
            <a:endParaRPr lang="zh-CN" altLang="en-US" sz="20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9" name="Rectangle 46" title=""/>
          <p:cNvSpPr/>
          <p:nvPr>
            <p:custDataLst>
              <p:tags r:id="rId47"/>
            </p:custDataLst>
          </p:nvPr>
        </p:nvSpPr>
        <p:spPr>
          <a:xfrm>
            <a:off x="6095812" y="2939687"/>
            <a:ext cx="1241272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G</a:t>
            </a:r>
            <a:endParaRPr lang="zh-CN" altLang="en-US" sz="20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0" name="Rectangle 47" title=""/>
          <p:cNvSpPr/>
          <p:nvPr>
            <p:custDataLst>
              <p:tags r:id="rId48"/>
            </p:custDataLst>
          </p:nvPr>
        </p:nvSpPr>
        <p:spPr>
          <a:xfrm>
            <a:off x="7388512" y="2939687"/>
            <a:ext cx="1224129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G</a:t>
            </a:r>
            <a:endParaRPr lang="zh-CN" altLang="en-US" sz="20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1" name="Rectangle 79" title=""/>
          <p:cNvSpPr/>
          <p:nvPr>
            <p:custDataLst>
              <p:tags r:id="rId49"/>
            </p:custDataLst>
          </p:nvPr>
        </p:nvSpPr>
        <p:spPr>
          <a:xfrm>
            <a:off x="3327237" y="3681593"/>
            <a:ext cx="1120637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0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2" name="Rectangle 80" title=""/>
          <p:cNvSpPr/>
          <p:nvPr>
            <p:custDataLst>
              <p:tags r:id="rId50"/>
            </p:custDataLst>
          </p:nvPr>
        </p:nvSpPr>
        <p:spPr>
          <a:xfrm>
            <a:off x="4655810" y="3681910"/>
            <a:ext cx="1180954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＜</a:t>
            </a:r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0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3" name="Rectangle 81" title=""/>
          <p:cNvSpPr/>
          <p:nvPr>
            <p:custDataLst>
              <p:tags r:id="rId51"/>
            </p:custDataLst>
          </p:nvPr>
        </p:nvSpPr>
        <p:spPr>
          <a:xfrm>
            <a:off x="6027240" y="3681910"/>
            <a:ext cx="1080002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</a:t>
            </a:r>
            <a:r>
              <a:rPr lang="en-US" altLang="zh-CN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0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4" name="Rectangle 82" title=""/>
          <p:cNvSpPr/>
          <p:nvPr>
            <p:custDataLst>
              <p:tags r:id="rId52"/>
            </p:custDataLst>
          </p:nvPr>
        </p:nvSpPr>
        <p:spPr>
          <a:xfrm>
            <a:off x="7371687" y="3681593"/>
            <a:ext cx="1115874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0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5" name="Rectangle 83" title=""/>
          <p:cNvSpPr/>
          <p:nvPr>
            <p:custDataLst>
              <p:tags r:id="rId53"/>
            </p:custDataLst>
          </p:nvPr>
        </p:nvSpPr>
        <p:spPr>
          <a:xfrm>
            <a:off x="3171046" y="4286039"/>
            <a:ext cx="5401595" cy="7067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000" baseline="-25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 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是物体的密度</a:t>
            </a:r>
            <a:r>
              <a:rPr lang="en-US" altLang="zh-CN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平均密度</a:t>
            </a:r>
            <a:r>
              <a:rPr lang="en-US" altLang="zh-CN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r>
              <a:rPr lang="zh-CN" altLang="en-US" sz="2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，不是构成该物体的物质的密度</a:t>
            </a:r>
            <a:endParaRPr lang="zh-CN" altLang="en-US" sz="2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8" name="组合 9" title=""/>
          <p:cNvGrpSpPr/>
          <p:nvPr>
            <p:custDataLst>
              <p:tags r:id="rId54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2" name="组合 10"/>
            <p:cNvGrpSpPr/>
            <p:nvPr>
              <p:custDataLst>
                <p:tags r:id="rId5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5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5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56" name="文本框 11"/>
            <p:cNvSpPr txBox="1"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Times New Roman"/>
                </a:rPr>
                <a:t>物体的浮沉条件</a:t>
              </a:r>
              <a:endParaRPr lang="zh-CN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t="4363"/>
          <a:stretch>
            <a:fillRect/>
          </a:stretch>
        </p:blipFill>
        <p:spPr>
          <a:xfrm>
            <a:off x="1316757" y="1244446"/>
            <a:ext cx="6509889" cy="3599556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6"/>
            </p:custDataLst>
          </p:nvPr>
        </p:nvSpPr>
        <p:spPr>
          <a:xfrm>
            <a:off x="875486" y="723176"/>
            <a:ext cx="734413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0" algn="l" fontAlgn="auto">
              <a:lnSpc>
                <a:spcPct val="10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阅读课本相关内容，说一说潜水艇是如何实现沉浮的？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9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浮沉条件在技术上的应用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51044" y="4103498"/>
            <a:ext cx="5242548" cy="6095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noAutofit/>
          </a:bodyPr>
          <a:lstStyle/>
          <a:p>
            <a:pPr lvl="0" algn="l" fontAlgn="base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潜艇原理</a:t>
            </a:r>
            <a:r>
              <a:rPr lang="zh-CN" altLang="en-US" sz="240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靠改变自身重力实现浮沉</a:t>
            </a:r>
            <a:endParaRPr lang="zh-CN" altLang="en-US" sz="24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9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浮沉条件在技术上的应用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3" name="超分辨率-4K-水印消除-手动去文字-潜水艇工作原理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08821" y="636191"/>
            <a:ext cx="5860961" cy="3299688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394017" y="411510"/>
            <a:ext cx="74903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物体浮沉状态的分析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en-US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合肥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期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中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把重为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的物体缓慢放入装满水的溢水杯中，当物体静止后，测得溢出的水重为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，则此时物体所处的状态及受到的浮力大小为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．漂浮，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浮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 N  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．悬浮，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浮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．沉底，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浮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 N  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．沉底，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浮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5940152" y="2069302"/>
            <a:ext cx="1019767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C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0" name="图片 99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867" y="819049"/>
            <a:ext cx="4228578" cy="3171433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0">
            <a:scrgbClr r="0" g="0" b="0"/>
          </a:lnRef>
          <a:fillRef idx="4294967295">
            <a:schemeClr val="lt1"/>
          </a:fillRef>
          <a:effectRef idx="0">
            <a:scrgbClr r="0" g="0" b="0"/>
          </a:effectRef>
          <a:fontRef idx="major"/>
        </p:style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5060255" y="1419050"/>
            <a:ext cx="3599371" cy="159809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noAutofit/>
          </a:bodyPr>
          <a:lstStyle/>
          <a:p>
            <a:pPr lvl="0" algn="l" fontAlgn="base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探测气球原理</a:t>
            </a:r>
            <a:r>
              <a:rPr lang="zh-CN" altLang="en-US" sz="240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球内充有密度很小的氢气，工作完释放。</a:t>
            </a:r>
            <a:r>
              <a:rPr lang="en-US" altLang="zh-CN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改变浮力</a:t>
            </a:r>
            <a:r>
              <a:rPr lang="en-US" altLang="zh-CN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sz="24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2092631" y="4053340"/>
            <a:ext cx="12190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探测气球</a:t>
            </a:r>
            <a:endParaRPr lang="zh-CN" altLang="en-US" sz="20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9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浮沉条件在技术上的应用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75169" y="800636"/>
            <a:ext cx="2700850" cy="3455573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0">
            <a:scrgbClr r="0" g="0" b="0"/>
          </a:lnRef>
          <a:fillRef idx="4294967295">
            <a:schemeClr val="lt1"/>
          </a:fillRef>
          <a:effectRef idx="0">
            <a:scrgbClr r="0" g="0" b="0"/>
          </a:effectRef>
          <a:fontRef idx="major"/>
        </p:style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4029142" y="1511113"/>
            <a:ext cx="4375880" cy="205270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noAutofit/>
          </a:bodyPr>
          <a:lstStyle/>
          <a:p>
            <a:pPr lvl="0" algn="l" fontAlgn="base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热气球原理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加热空气，使球内空气密度减小，下降时停止加热，球内空气变冷密度变大。</a:t>
            </a:r>
            <a:r>
              <a:rPr lang="en-US" altLang="zh-CN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改变自身密度</a:t>
            </a:r>
            <a:r>
              <a:rPr lang="en-US" altLang="zh-CN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zh-CN" altLang="en-US" sz="24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1845594" y="4275562"/>
            <a:ext cx="96000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热气球</a:t>
            </a:r>
            <a:endParaRPr lang="zh-CN" altLang="en-US" sz="20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9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浮沉条件在技术上的应用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67544" y="585789"/>
            <a:ext cx="80577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李子在水里下沉，瓜浮在水面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，如图所示，从物理学的角度分析，李子的密度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水的密度，瓜的密度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水的密度。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均填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大于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小于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等于</a:t>
            </a:r>
            <a:r>
              <a:rPr lang="en-US" altLang="zh-CN" sz="2400" b="1" kern="1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 charset="0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16" name="文本框 1" title=""/>
          <p:cNvSpPr txBox="1"/>
          <p:nvPr>
            <p:custDataLst>
              <p:tags r:id="rId4"/>
            </p:custDataLst>
          </p:nvPr>
        </p:nvSpPr>
        <p:spPr>
          <a:xfrm>
            <a:off x="4603300" y="1131590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大于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2715766"/>
            <a:ext cx="1648613" cy="141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755576" y="174249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小于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浮沉子" title="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78346" y="1458415"/>
            <a:ext cx="4388101" cy="2483693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3231998" y="740319"/>
            <a:ext cx="268000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buClrTx/>
              <a:buSzTx/>
            </a:pPr>
            <a:r>
              <a:rPr lang="zh-CN" altLang="en-US" sz="20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魔术：</a:t>
            </a:r>
            <a:r>
              <a:rPr lang="zh-CN" altLang="en-US" sz="20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听话的小瓶</a:t>
            </a:r>
            <a:endParaRPr lang="zh-CN" altLang="en-US" sz="20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 Box 7" title=""/>
          <p:cNvSpPr txBox="1"/>
          <p:nvPr>
            <p:custDataLst>
              <p:tags r:id="rId8"/>
            </p:custDataLst>
          </p:nvPr>
        </p:nvSpPr>
        <p:spPr>
          <a:xfrm>
            <a:off x="1925647" y="4191752"/>
            <a:ext cx="5292072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0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物体的浮与沉是由什么因素决定的呢？</a:t>
            </a:r>
            <a:endParaRPr lang="zh-CN" altLang="en-US" sz="20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9"/>
            </p:custDataLst>
          </p:nvPr>
        </p:nvGrpSpPr>
        <p:grpSpPr>
          <a:xfrm>
            <a:off x="564" y="55819"/>
            <a:ext cx="2408892" cy="460375"/>
            <a:chOff x="0" y="623478"/>
            <a:chExt cx="2831534" cy="538746"/>
          </a:xfrm>
        </p:grpSpPr>
        <p:grpSp>
          <p:nvGrpSpPr>
            <p:cNvPr id="5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08242" y="623478"/>
              <a:ext cx="2323292" cy="538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4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1" name="图片 100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rcRect l="6363" r="7665"/>
          <a:stretch>
            <a:fillRect/>
          </a:stretch>
        </p:blipFill>
        <p:spPr bwMode="auto">
          <a:xfrm>
            <a:off x="585962" y="848890"/>
            <a:ext cx="4215787" cy="3203604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0">
            <a:scrgbClr r="0" g="0" b="0"/>
          </a:lnRef>
          <a:fillRef idx="4294967295">
            <a:schemeClr val="lt1"/>
          </a:fillRef>
          <a:effectRef idx="0">
            <a:scrgbClr r="0" g="0" b="0"/>
          </a:effectRef>
          <a:fontRef idx="major"/>
        </p:style>
      </p:pic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2328140" y="4186673"/>
            <a:ext cx="7314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浮筒</a:t>
            </a:r>
            <a:endParaRPr lang="zh-CN" altLang="en-US" sz="20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5220255" y="1515241"/>
            <a:ext cx="3599371" cy="20400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noAutofit/>
          </a:bodyPr>
          <a:lstStyle/>
          <a:p>
            <a:pPr lvl="0" algn="l" fontAlgn="base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浮筒原理</a:t>
            </a:r>
            <a:r>
              <a:rPr lang="zh-CN" altLang="en-US" sz="240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浮筒内注满水，固定到沉船上，再输入高压空气上浮。</a:t>
            </a:r>
            <a:r>
              <a:rPr lang="en-US" altLang="zh-CN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改变自身重力实现浮沉</a:t>
            </a:r>
            <a:r>
              <a:rPr lang="en-US" altLang="zh-CN" sz="24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sz="24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9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浮沉条件在技术上的应用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8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3899" y="915557"/>
            <a:ext cx="3620323" cy="3229846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0">
            <a:scrgbClr r="0" g="0" b="0"/>
          </a:lnRef>
          <a:fillRef idx="4294967295">
            <a:schemeClr val="lt1"/>
          </a:fillRef>
          <a:effectRef idx="0">
            <a:scrgbClr r="0" g="0" b="0"/>
          </a:effectRef>
          <a:fontRef idx="major"/>
        </p:style>
      </p:pic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2144060" y="4257784"/>
            <a:ext cx="96000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8080"/>
                </a:solidFill>
                <a:latin typeface="Times New Roman"/>
                <a:ea typeface="微软雅黑" panose="020b0503020204020204" charset="-122"/>
              </a:rPr>
              <a:t>密度计</a:t>
            </a:r>
            <a:endParaRPr lang="zh-CN" altLang="en-US" sz="2000" b="1">
              <a:solidFill>
                <a:srgbClr val="00808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5029144" y="1817146"/>
            <a:ext cx="3581593" cy="1420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noAutofit/>
          </a:bodyPr>
          <a:lstStyle/>
          <a:p>
            <a:pPr lvl="0" algn="l" fontAlgn="base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密度计是测定液体密度的仪器，它是利用漂浮条件</a:t>
            </a:r>
            <a:r>
              <a:rPr lang="zh-CN" altLang="en-US" sz="2400" i="1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＝</a:t>
            </a:r>
            <a:r>
              <a:rPr lang="zh-CN" altLang="en-US" sz="2400" i="1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en-US" altLang="zh-CN" sz="2400" i="1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工作的。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5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Times New Roman"/>
                </a:rPr>
                <a:t>浮沉条件在技术上的应用</a:t>
              </a:r>
              <a:endParaRPr lang="zh-CN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8" name="组合 37" title=""/>
          <p:cNvGrpSpPr/>
          <p:nvPr>
            <p:custDataLst>
              <p:tags r:id="rId3"/>
            </p:custDataLst>
          </p:nvPr>
        </p:nvGrpSpPr>
        <p:grpSpPr>
          <a:xfrm>
            <a:off x="1796758" y="2129528"/>
            <a:ext cx="1571387" cy="937346"/>
            <a:chOff x="8057483" y="4021178"/>
            <a:chExt cx="2031342" cy="1250224"/>
          </a:xfrm>
        </p:grpSpPr>
        <p:cxnSp>
          <p:nvCxnSpPr>
            <p:cNvPr id="39" name="直接连接符 38"/>
            <p:cNvCxnSpPr/>
            <p:nvPr>
              <p:custDataLst>
                <p:tags r:id="rId4"/>
              </p:custDataLst>
            </p:nvPr>
          </p:nvCxnSpPr>
          <p:spPr>
            <a:xfrm>
              <a:off x="9132439" y="4706092"/>
              <a:ext cx="884102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/>
            <p:cNvSpPr/>
            <p:nvPr>
              <p:custDataLst>
                <p:tags r:id="rId5"/>
              </p:custDataLst>
            </p:nvPr>
          </p:nvSpPr>
          <p:spPr>
            <a:xfrm>
              <a:off x="9102962" y="4575203"/>
              <a:ext cx="985863" cy="6961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l-GR" altLang="zh-CN" sz="28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ρ</a:t>
              </a:r>
              <a:r>
                <a:rPr lang="zh-CN" altLang="en-US" sz="2800" baseline="-25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液</a:t>
              </a:r>
              <a:r>
                <a:rPr lang="en-US" altLang="zh-CN" sz="2800" i="1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g</a:t>
              </a:r>
              <a:endParaRPr lang="en-US" altLang="zh-CN" sz="280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41" name="矩形 40"/>
            <p:cNvSpPr/>
            <p:nvPr>
              <p:custDataLst>
                <p:tags r:id="rId6"/>
              </p:custDataLst>
            </p:nvPr>
          </p:nvSpPr>
          <p:spPr>
            <a:xfrm>
              <a:off x="9222153" y="4021178"/>
              <a:ext cx="837571" cy="6961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F</a:t>
              </a:r>
              <a:r>
                <a:rPr lang="zh-CN" altLang="en-US" sz="2800" baseline="-25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浮</a:t>
              </a:r>
              <a:endParaRPr lang="zh-CN" altLang="en-US" sz="28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2" name="矩形 41"/>
            <p:cNvSpPr/>
            <p:nvPr>
              <p:custDataLst>
                <p:tags r:id="rId7"/>
              </p:custDataLst>
            </p:nvPr>
          </p:nvSpPr>
          <p:spPr>
            <a:xfrm>
              <a:off x="8057483" y="4357278"/>
              <a:ext cx="1075338" cy="6961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V</a:t>
              </a:r>
              <a:r>
                <a:rPr lang="zh-CN" altLang="en-US" sz="2800" baseline="-25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排</a:t>
              </a:r>
              <a:r>
                <a:rPr lang="en-US" altLang="zh-CN" sz="28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=</a:t>
              </a:r>
              <a:endParaRPr lang="en-US" altLang="zh-CN" sz="28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70" name="圆角矩形 69" title=""/>
          <p:cNvSpPr/>
          <p:nvPr>
            <p:custDataLst>
              <p:tags r:id="rId8"/>
            </p:custDataLst>
          </p:nvPr>
        </p:nvSpPr>
        <p:spPr>
          <a:xfrm>
            <a:off x="966915" y="3311751"/>
            <a:ext cx="3658418" cy="1403827"/>
          </a:xfrm>
          <a:prstGeom prst="roundRect">
            <a:avLst>
              <a:gd name="adj" fmla="val 1368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密度计原理：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密度计浸入液体中的体积越大，表明该液体密度越小。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9" name="圆角矩形 68" title=""/>
          <p:cNvSpPr/>
          <p:nvPr>
            <p:custDataLst>
              <p:tags r:id="rId9"/>
            </p:custDataLst>
          </p:nvPr>
        </p:nvSpPr>
        <p:spPr>
          <a:xfrm>
            <a:off x="966915" y="918097"/>
            <a:ext cx="3383582" cy="991748"/>
          </a:xfrm>
          <a:prstGeom prst="roundRect">
            <a:avLst>
              <a:gd name="adj" fmla="val 1368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10000"/>
              </a:lnSpc>
            </a:pP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吸管在使用中所受浮力大小不变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漂浮 </a:t>
            </a:r>
            <a:r>
              <a:rPr lang="en-US" altLang="zh-CN" sz="2400" i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浮 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＝</a:t>
            </a:r>
            <a:r>
              <a:rPr lang="en-US" altLang="zh-CN" sz="2400" i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G 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81" name="直接箭头连接符 80" title=""/>
          <p:cNvCxnSpPr/>
          <p:nvPr>
            <p:custDataLst>
              <p:tags r:id="rId10"/>
            </p:custDataLst>
          </p:nvPr>
        </p:nvCxnSpPr>
        <p:spPr>
          <a:xfrm flipH="1" flipV="1">
            <a:off x="1727822" y="2477562"/>
            <a:ext cx="0" cy="33192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 title=""/>
          <p:cNvCxnSpPr/>
          <p:nvPr>
            <p:custDataLst>
              <p:tags r:id="rId11"/>
            </p:custDataLst>
          </p:nvPr>
        </p:nvCxnSpPr>
        <p:spPr>
          <a:xfrm flipH="1">
            <a:off x="2605451" y="2759224"/>
            <a:ext cx="5543" cy="333886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12"/>
            </p:custDataLst>
          </p:nvPr>
        </p:nvGrpSpPr>
        <p:grpSpPr>
          <a:xfrm>
            <a:off x="7316978" y="532095"/>
            <a:ext cx="862322" cy="2368227"/>
            <a:chOff x="11523" y="658"/>
            <a:chExt cx="1358" cy="3730"/>
          </a:xfrm>
        </p:grpSpPr>
        <p:sp>
          <p:nvSpPr>
            <p:cNvPr id="84" name="文本框 83"/>
            <p:cNvSpPr txBox="1"/>
            <p:nvPr>
              <p:custDataLst>
                <p:tags r:id="rId13"/>
              </p:custDataLst>
            </p:nvPr>
          </p:nvSpPr>
          <p:spPr>
            <a:xfrm>
              <a:off x="11671" y="3760"/>
              <a:ext cx="1134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000">
                  <a:latin typeface="Times New Roman"/>
                  <a:ea typeface="微软雅黑" panose="020b0503020204020204" charset="-122"/>
                  <a:sym typeface="+mn-ea"/>
                </a:rPr>
                <a:t>盐水</a:t>
              </a:r>
              <a:endParaRPr lang="zh-CN" altLang="en-US" sz="2000">
                <a:latin typeface="Times New Roman"/>
                <a:ea typeface="微软雅黑" panose="020b0503020204020204" charset="-122"/>
                <a:sym typeface="+mn-ea"/>
              </a:endParaRPr>
            </a:p>
          </p:txBody>
        </p:sp>
        <p:grpSp>
          <p:nvGrpSpPr>
            <p:cNvPr id="67" name="组合 66"/>
            <p:cNvGrpSpPr/>
            <p:nvPr>
              <p:custDataLst>
                <p:tags r:id="rId14"/>
              </p:custDataLst>
            </p:nvPr>
          </p:nvGrpSpPr>
          <p:grpSpPr>
            <a:xfrm>
              <a:off x="11523" y="658"/>
              <a:ext cx="1358" cy="2936"/>
              <a:chOff x="5149561" y="1559144"/>
              <a:chExt cx="1432536" cy="2975149"/>
            </a:xfrm>
          </p:grpSpPr>
          <p:grpSp>
            <p:nvGrpSpPr>
              <p:cNvPr id="86" name="组合 85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5149561" y="2509669"/>
                <a:ext cx="1432536" cy="2024624"/>
                <a:chOff x="4741682" y="2168165"/>
                <a:chExt cx="1809947" cy="2366128"/>
              </a:xfrm>
            </p:grpSpPr>
            <p:sp>
              <p:nvSpPr>
                <p:cNvPr id="89" name="矩形 88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4741682" y="2168165"/>
                  <a:ext cx="1809947" cy="2366128"/>
                </a:xfrm>
                <a:prstGeom prst="rect">
                  <a:avLst/>
                </a:prstGeom>
                <a:noFill/>
                <a:ln w="3175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b="1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91" name="矩形 90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4741682" y="2631216"/>
                  <a:ext cx="1787086" cy="1894838"/>
                </a:xfrm>
                <a:prstGeom prst="rect">
                  <a:avLst/>
                </a:prstGeom>
                <a:solidFill>
                  <a:schemeClr val="tx2">
                    <a:lumMod val="25000"/>
                    <a:lumOff val="75000"/>
                  </a:schemeClr>
                </a:solidFill>
                <a:ln w="317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b="1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</p:grpSp>
          <p:pic>
            <p:nvPicPr>
              <p:cNvPr id="88" name="图片 87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29148" y="1559144"/>
                <a:ext cx="273360" cy="2412000"/>
              </a:xfrm>
              <a:prstGeom prst="rect">
                <a:avLst/>
              </a:prstGeom>
            </p:spPr>
          </p:pic>
        </p:grpSp>
      </p:grpSp>
      <p:grpSp>
        <p:nvGrpSpPr>
          <p:cNvPr id="2" name="组合 1" title=""/>
          <p:cNvGrpSpPr/>
          <p:nvPr>
            <p:custDataLst>
              <p:tags r:id="rId20"/>
            </p:custDataLst>
          </p:nvPr>
        </p:nvGrpSpPr>
        <p:grpSpPr>
          <a:xfrm>
            <a:off x="5860255" y="638683"/>
            <a:ext cx="857126" cy="2273067"/>
            <a:chOff x="9229" y="826"/>
            <a:chExt cx="1350" cy="3580"/>
          </a:xfrm>
        </p:grpSpPr>
        <p:sp>
          <p:nvSpPr>
            <p:cNvPr id="85" name="文本框 84"/>
            <p:cNvSpPr txBox="1"/>
            <p:nvPr>
              <p:custDataLst>
                <p:tags r:id="rId21"/>
              </p:custDataLst>
            </p:nvPr>
          </p:nvSpPr>
          <p:spPr>
            <a:xfrm>
              <a:off x="9627" y="3778"/>
              <a:ext cx="618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Times New Roman"/>
                  <a:ea typeface="微软雅黑" panose="020b0503020204020204" charset="-122"/>
                </a:rPr>
                <a:t>水</a:t>
              </a:r>
              <a:endParaRPr lang="zh-CN" altLang="en-US" sz="2000">
                <a:latin typeface="Times New Roman"/>
                <a:ea typeface="微软雅黑" panose="020b0503020204020204" charset="-122"/>
              </a:endParaRPr>
            </a:p>
          </p:txBody>
        </p:sp>
        <p:grpSp>
          <p:nvGrpSpPr>
            <p:cNvPr id="92" name="组合 91"/>
            <p:cNvGrpSpPr/>
            <p:nvPr>
              <p:custDataLst>
                <p:tags r:id="rId22"/>
              </p:custDataLst>
            </p:nvPr>
          </p:nvGrpSpPr>
          <p:grpSpPr>
            <a:xfrm>
              <a:off x="9229" y="826"/>
              <a:ext cx="1350" cy="2762"/>
              <a:chOff x="7639808" y="1800582"/>
              <a:chExt cx="1432536" cy="2733711"/>
            </a:xfrm>
          </p:grpSpPr>
          <p:grpSp>
            <p:nvGrpSpPr>
              <p:cNvPr id="93" name="组合 92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7639808" y="2509669"/>
                <a:ext cx="1432536" cy="2024624"/>
                <a:chOff x="4741682" y="2168165"/>
                <a:chExt cx="1809947" cy="2366128"/>
              </a:xfrm>
            </p:grpSpPr>
            <p:sp>
              <p:nvSpPr>
                <p:cNvPr id="95" name="矩形 94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4741682" y="2168165"/>
                  <a:ext cx="1809947" cy="2366128"/>
                </a:xfrm>
                <a:prstGeom prst="rect">
                  <a:avLst/>
                </a:prstGeom>
                <a:noFill/>
                <a:ln w="3175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b="1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97" name="矩形 96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4760536" y="2631669"/>
                  <a:ext cx="1767230" cy="1894787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317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b="1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</p:grpSp>
          <p:pic>
            <p:nvPicPr>
              <p:cNvPr id="94" name="图片 93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19395" y="1800582"/>
                <a:ext cx="273360" cy="2412000"/>
              </a:xfrm>
              <a:prstGeom prst="rect">
                <a:avLst/>
              </a:prstGeom>
            </p:spPr>
          </p:pic>
        </p:grpSp>
      </p:grpSp>
      <p:sp>
        <p:nvSpPr>
          <p:cNvPr id="4" name="文本框 3" title=""/>
          <p:cNvSpPr txBox="1"/>
          <p:nvPr>
            <p:custDataLst>
              <p:tags r:id="rId28"/>
            </p:custDataLst>
          </p:nvPr>
        </p:nvSpPr>
        <p:spPr>
          <a:xfrm>
            <a:off x="5266604" y="3358735"/>
            <a:ext cx="3419578" cy="1461852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rgbClr val="0070C0"/>
                </a:solidFill>
                <a:latin typeface="Times New Roman"/>
                <a:ea typeface="微软雅黑" panose="020b0503020204020204" charset="-122"/>
              </a:rPr>
              <a:t>密度计读数是下大上小，从上至下的刻度是逐渐增大的，但刻度不均匀，上疏下密。</a:t>
            </a:r>
            <a:endParaRPr lang="zh-CN" altLang="en-US" sz="2000">
              <a:solidFill>
                <a:srgbClr val="0070C0"/>
              </a:solidFill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29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9" name="组合 10"/>
            <p:cNvGrpSpPr/>
            <p:nvPr>
              <p:custDataLst>
                <p:tags r:id="rId3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3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3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Times New Roman"/>
                </a:rPr>
                <a:t>浮沉条件在技术上的应用</a:t>
              </a:r>
              <a:endParaRPr lang="zh-CN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6914" name="Text Box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4692" y="803980"/>
            <a:ext cx="7645091" cy="23983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28" tIns="45714" rIns="91428" bIns="45714" numCol="1" rtlCol="0" anchor="ctr" anchorCtr="0" compatLnSpc="1">
            <a:spAutoFit/>
          </a:bodyPr>
          <a:lstStyle/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【例题】</a:t>
            </a:r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如图所示，甲、乙两物体静止在水中（          ）</a:t>
            </a:r>
            <a:endParaRPr lang="en-US" altLang="zh-CN" sz="20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A.两物体受到的浮力一定相等</a:t>
            </a:r>
            <a:endParaRPr lang="en-US" altLang="zh-CN" sz="20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B.两物体受到的浮力不等，甲物体受到的浮力大 </a:t>
            </a:r>
            <a:endParaRPr lang="en-US" altLang="zh-CN" sz="20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C.两物体的密度不等，乙物体的密度大</a:t>
            </a:r>
            <a:endParaRPr lang="en-US" altLang="zh-CN" sz="20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D.两物体的重力不等，乙物体的重力大</a:t>
            </a:r>
            <a:endParaRPr lang="en-US" altLang="zh-CN" sz="20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4"/>
            </p:custDataLst>
          </p:nvPr>
        </p:nvGrpSpPr>
        <p:grpSpPr>
          <a:xfrm>
            <a:off x="6366373" y="3061112"/>
            <a:ext cx="2147578" cy="1001043"/>
            <a:chOff x="6492044" y="4068256"/>
            <a:chExt cx="3456384" cy="1334889"/>
          </a:xfrm>
        </p:grpSpPr>
        <p:grpSp>
          <p:nvGrpSpPr>
            <p:cNvPr id="17" name="Group 16"/>
            <p:cNvGrpSpPr/>
            <p:nvPr>
              <p:custDataLst>
                <p:tags r:id="rId5"/>
              </p:custDataLst>
            </p:nvPr>
          </p:nvGrpSpPr>
          <p:grpSpPr>
            <a:xfrm>
              <a:off x="6492044" y="4068256"/>
              <a:ext cx="3456384" cy="1334889"/>
              <a:chExt cx="960" cy="1056"/>
            </a:xfrm>
          </p:grpSpPr>
          <p:sp>
            <p:nvSpPr>
              <p:cNvPr id="20" name="Rectangle 17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0" y="333"/>
                <a:ext cx="960" cy="720"/>
              </a:xfrm>
              <a:prstGeom prst="rect">
                <a:avLst/>
              </a:prstGeom>
              <a:solidFill>
                <a:srgbClr val="D5EEF7">
                  <a:alpha val="50195"/>
                </a:srgbClr>
              </a:solidFill>
              <a:ln w="12700" cap="sq">
                <a:solidFill>
                  <a:schemeClr val="accent1">
                    <a:lumMod val="75000"/>
                  </a:schemeClr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zh-CN" sz="200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1" name="Group 18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0" y="0"/>
                <a:ext cx="960" cy="1056"/>
                <a:chExt cx="960" cy="1056"/>
              </a:xfrm>
            </p:grpSpPr>
            <p:sp>
              <p:nvSpPr>
                <p:cNvPr id="22" name="Line 19"/>
                <p:cNvSpPr>
                  <a:spLocks noChangeShapeType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 flipH="1">
                  <a:off x="0" y="0"/>
                  <a:ext cx="0" cy="1056"/>
                </a:xfrm>
                <a:prstGeom prst="line">
                  <a:avLst/>
                </a:prstGeom>
                <a:noFill/>
                <a:ln w="38100" cap="sq">
                  <a:solidFill>
                    <a:schemeClr val="accent1">
                      <a:lumMod val="75000"/>
                    </a:schemeClr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1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3" name="Line 20"/>
                <p:cNvSpPr>
                  <a:spLocks noChangeShapeType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 flipH="1">
                  <a:off x="960" y="0"/>
                  <a:ext cx="0" cy="1056"/>
                </a:xfrm>
                <a:prstGeom prst="line">
                  <a:avLst/>
                </a:prstGeom>
                <a:noFill/>
                <a:ln w="38100" cap="sq">
                  <a:solidFill>
                    <a:schemeClr val="accent1">
                      <a:lumMod val="75000"/>
                    </a:schemeClr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1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6" name="Line 21"/>
                <p:cNvSpPr>
                  <a:spLocks noChangeShapeType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0" y="1056"/>
                  <a:ext cx="960" cy="0"/>
                </a:xfrm>
                <a:prstGeom prst="line">
                  <a:avLst/>
                </a:prstGeom>
                <a:noFill/>
                <a:ln w="38100" cap="sq">
                  <a:solidFill>
                    <a:schemeClr val="accent1">
                      <a:lumMod val="75000"/>
                    </a:schemeClr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1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sp>
          <p:nvSpPr>
            <p:cNvPr id="18" name="椭圆 17"/>
            <p:cNvSpPr/>
            <p:nvPr>
              <p:custDataLst>
                <p:tags r:id="rId11"/>
              </p:custDataLst>
            </p:nvPr>
          </p:nvSpPr>
          <p:spPr>
            <a:xfrm>
              <a:off x="7032104" y="4285203"/>
              <a:ext cx="909004" cy="4779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>
                  <a:latin typeface="Times New Roman"/>
                  <a:ea typeface="微软雅黑" panose="020b0503020204020204" charset="-122"/>
                </a:rPr>
                <a:t>甲</a:t>
              </a:r>
              <a:endParaRPr lang="zh-CN" altLang="en-US" sz="1600">
                <a:latin typeface="Times New Roman"/>
                <a:ea typeface="微软雅黑" panose="020b0503020204020204" charset="-122"/>
              </a:endParaRPr>
            </a:p>
          </p:txBody>
        </p:sp>
        <p:sp>
          <p:nvSpPr>
            <p:cNvPr id="19" name="椭圆 18"/>
            <p:cNvSpPr/>
            <p:nvPr>
              <p:custDataLst>
                <p:tags r:id="rId12"/>
              </p:custDataLst>
            </p:nvPr>
          </p:nvSpPr>
          <p:spPr>
            <a:xfrm>
              <a:off x="8515334" y="4649998"/>
              <a:ext cx="558258" cy="4779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>
                  <a:latin typeface="Times New Roman"/>
                  <a:ea typeface="微软雅黑" panose="020b0503020204020204" charset="-122"/>
                </a:rPr>
                <a:t>乙</a:t>
              </a:r>
              <a:endParaRPr lang="zh-CN" altLang="en-US" sz="1600">
                <a:latin typeface="Times New Roman"/>
                <a:ea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13"/>
            </p:custDataLst>
          </p:nvPr>
        </p:nvSpPr>
        <p:spPr>
          <a:xfrm>
            <a:off x="6228365" y="987332"/>
            <a:ext cx="446350" cy="39878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en-US" altLang="zh-CN" sz="20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endParaRPr lang="en-US" altLang="zh-CN" sz="2000" b="1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14"/>
            </p:custDataLst>
          </p:nvPr>
        </p:nvGrpSpPr>
        <p:grpSpPr>
          <a:xfrm>
            <a:off x="564" y="55819"/>
            <a:ext cx="5986676" cy="460375"/>
            <a:chOff x="0" y="623478"/>
            <a:chExt cx="7037043" cy="538746"/>
          </a:xfrm>
        </p:grpSpPr>
        <p:grpSp>
          <p:nvGrpSpPr>
            <p:cNvPr id="9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08243" y="623478"/>
              <a:ext cx="6528800" cy="538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008080"/>
                  </a:solidFill>
                  <a:latin typeface="Times New Roman"/>
                </a:rPr>
                <a:t>二、</a:t>
              </a:r>
              <a:r>
                <a:rPr lang="zh-CN" sz="2400" b="1">
                  <a:solidFill>
                    <a:srgbClr val="008080"/>
                  </a:solidFill>
                  <a:latin typeface="Times New Roman"/>
                </a:rPr>
                <a:t>浮沉条件在技术上的应用</a:t>
              </a:r>
              <a:endParaRPr lang="zh-CN" sz="24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38438" y="699542"/>
            <a:ext cx="79667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．一个苹果的质量为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160 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、密度为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0.9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×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kg/m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，用手将其浸没在水中时松手后苹果将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，静止后，苹果受到的浮力是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N/kg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 charset="0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5076056" y="131083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上浮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3018235" y="1899886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1.6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395536" y="483518"/>
            <a:ext cx="78855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</a:t>
            </a:r>
            <a:r>
              <a:rPr lang="en-US" altLang="zh-CN" sz="20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.[</a:t>
            </a:r>
            <a:r>
              <a:rPr lang="zh-CN" altLang="en-US" sz="20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宣城</a:t>
            </a:r>
            <a:r>
              <a:rPr lang="zh-CN" altLang="en-US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期末改编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]</a:t>
            </a:r>
            <a:r>
              <a:rPr lang="zh-CN" altLang="zh-CN" sz="20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如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图所示，刚倒入玻璃杯中的汽水会产生很多小气泡。此时，将一些葡萄干加入杯中，有些葡萄干会先沉入杯底。分析葡萄干的浮沉状态：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①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葡萄干会吸附气泡，随着气泡的增加，排开水的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增大，</a:t>
            </a:r>
            <a:r>
              <a:rPr lang="en-US" altLang="zh-CN" sz="20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ρ</a:t>
            </a:r>
            <a:r>
              <a:rPr lang="zh-CN" altLang="zh-CN" sz="20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液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不变，由</a:t>
            </a:r>
            <a:r>
              <a:rPr lang="en-US" altLang="zh-CN" sz="20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0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浮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0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ρ</a:t>
            </a:r>
            <a:r>
              <a:rPr lang="zh-CN" altLang="zh-CN" sz="20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液</a:t>
            </a:r>
            <a:r>
              <a:rPr lang="en-US" altLang="zh-CN" sz="20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gV</a:t>
            </a:r>
            <a:r>
              <a:rPr lang="zh-CN" altLang="zh-CN" sz="20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排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可知，</a:t>
            </a:r>
            <a:r>
              <a:rPr lang="en-US" altLang="zh-CN" sz="20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0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浮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②</a:t>
            </a:r>
            <a:r>
              <a:rPr lang="en-US" altLang="zh-CN" sz="20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0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物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不变，当这些葡萄干表面吸附足够多的小气泡后，它们受到的浮力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重力，葡萄干上浮。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③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上浮到液面后，由于小气泡破裂，导致它们受到的浮力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后两空均填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大于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”“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等于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小于</a:t>
            </a:r>
            <a:r>
              <a:rPr lang="en-US" altLang="zh-CN" sz="20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重力，于是又沉入杯底。</a:t>
            </a:r>
            <a:r>
              <a:rPr lang="en-US" altLang="zh-CN" sz="20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(8</a:t>
            </a:r>
            <a:r>
              <a:rPr lang="zh-CN" altLang="zh-CN" sz="20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 charset="0"/>
              </a:rPr>
              <a:t>分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0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0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2" y="3723878"/>
            <a:ext cx="11525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744239" y="188547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体积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6360863" y="189917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增大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8"/>
            </p:custDataLst>
          </p:nvPr>
        </p:nvSpPr>
        <p:spPr>
          <a:xfrm>
            <a:off x="611560" y="278777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大于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9"/>
            </p:custDataLst>
          </p:nvPr>
        </p:nvSpPr>
        <p:spPr>
          <a:xfrm>
            <a:off x="2699792" y="326221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小于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819165"/>
            <a:ext cx="7726685" cy="16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6.(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新考法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将一个体积是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0.001 m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、质量是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kg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的物体浸没在水中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未触底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，请运用浮沉条件判断物体的浮沉状态。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N/kg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，用两种方法进行判断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 charset="0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539552" y="2427734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答：方法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：物体浸没在水中时排开水的体积</a:t>
            </a:r>
            <a:r>
              <a:rPr lang="en-US" altLang="zh-CN" sz="2400" b="1" i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V</a:t>
            </a:r>
            <a:r>
              <a:rPr lang="zh-CN" altLang="zh-CN" sz="2400" b="1" kern="100" baseline="-25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排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i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V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0.001 m</a:t>
            </a:r>
            <a:r>
              <a:rPr lang="en-US" altLang="zh-CN" sz="2400" b="1" kern="100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，物体受到的浮力</a:t>
            </a:r>
            <a:r>
              <a:rPr lang="en-US" altLang="zh-CN" sz="2400" b="1" i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浮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i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ρ</a:t>
            </a:r>
            <a:r>
              <a:rPr lang="zh-CN" altLang="zh-CN" sz="2400" b="1" kern="100" baseline="-25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水</a:t>
            </a:r>
            <a:r>
              <a:rPr lang="en-US" altLang="zh-CN" sz="2400" b="1" i="1" kern="100" err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gV</a:t>
            </a:r>
            <a:r>
              <a:rPr lang="zh-CN" altLang="zh-CN" sz="2400" b="1" kern="100" baseline="-25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排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en-US" altLang="zh-CN" sz="2400" b="1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×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</a:t>
            </a:r>
            <a:r>
              <a:rPr lang="en-US" altLang="zh-CN" sz="2400" b="1" kern="100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kg/m</a:t>
            </a:r>
            <a:r>
              <a:rPr lang="en-US" altLang="zh-CN" sz="2400" b="1" kern="100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en-US" altLang="zh-CN" sz="2400" b="1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×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N/kg</a:t>
            </a:r>
            <a:r>
              <a:rPr lang="en-US" altLang="zh-CN" sz="2400" b="1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×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0.001 m</a:t>
            </a:r>
            <a:r>
              <a:rPr lang="en-US" altLang="zh-CN" sz="2400" b="1" kern="100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，物体的重力</a:t>
            </a:r>
            <a:r>
              <a:rPr lang="en-US" altLang="zh-CN" sz="2400" b="1" i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i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mg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kg</a:t>
            </a:r>
            <a:r>
              <a:rPr lang="en-US" altLang="zh-CN" sz="2400" b="1" kern="1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×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N/kg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20 N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400" b="1" i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浮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＜</a:t>
            </a:r>
            <a:r>
              <a:rPr lang="en-US" altLang="zh-CN" sz="2400" b="1" i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，所以物体下沉，最终沉底；</a:t>
            </a:r>
            <a:endParaRPr lang="zh-CN" altLang="zh-CN" sz="2400" b="1" kern="100">
              <a:solidFill>
                <a:srgbClr val="C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对象 1" title="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339725" y="1976438"/>
          <a:ext cx="8466138" cy="118903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name="文档" r:id="rId4" imgW="8466455" imgH="1189355" progId="Word.Document.12">
                  <p:embed/>
                </p:oleObj>
              </mc:Choice>
              <mc:Fallback>
                <p:oleObj name="文档" r:id="rId4" imgW="8466455" imgH="118935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9725" y="1976438"/>
                        <a:ext cx="8466138" cy="1189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22737" y="547975"/>
            <a:ext cx="80147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7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．把质量相等的两块橡皮泥分别捏成实心球状和碗状，轻轻放到水面，发现实心球状橡皮泥沉到容器底部，碗状橡皮泥漂浮在水面，如图所示，则它们所受浮力的大小关系是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球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&gt;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碗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	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球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&lt;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碗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球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碗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．无法判断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1" title=""/>
          <p:cNvSpPr txBox="1"/>
          <p:nvPr>
            <p:custDataLst>
              <p:tags r:id="rId4"/>
            </p:custDataLst>
          </p:nvPr>
        </p:nvSpPr>
        <p:spPr>
          <a:xfrm>
            <a:off x="981849" y="2231503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695" y="10527"/>
            <a:ext cx="2315057" cy="430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2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情境应用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2517926"/>
            <a:ext cx="1749222" cy="12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226800" y="11569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01698" y="843558"/>
            <a:ext cx="80147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．环保检验人员在盛放密度分别为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ρ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甲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ρ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乙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ρ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丙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的检测溶液试管中，分别滴入一滴完全相同的工业废液，一段时间后出现了如图所示的情形。工业废液在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试管溶液中受到的浮力最小，工业废液的密度与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试管中溶液的密度相同。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 charset="0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3147814"/>
            <a:ext cx="1331598" cy="149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/>
          <p:cNvSpPr/>
          <p:nvPr>
            <p:custDataLst>
              <p:tags r:id="rId6"/>
            </p:custDataLst>
          </p:nvPr>
        </p:nvSpPr>
        <p:spPr>
          <a:xfrm>
            <a:off x="5902380" y="200884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丙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7"/>
            </p:custDataLst>
          </p:nvPr>
        </p:nvSpPr>
        <p:spPr>
          <a:xfrm>
            <a:off x="5408334" y="257175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乙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盐水浮鸡蛋" title="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5174541" y="3433656"/>
            <a:ext cx="1791847" cy="1439822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2363743" y="699049"/>
            <a:ext cx="4456515" cy="39878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0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【实验】让鸡蛋像潜艇一样浮沉</a:t>
            </a:r>
            <a:endParaRPr lang="zh-CN" altLang="en-US" sz="2000" b="1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8"/>
            </p:custDataLst>
          </p:nvPr>
        </p:nvSpPr>
        <p:spPr>
          <a:xfrm>
            <a:off x="669137" y="1431406"/>
            <a:ext cx="1593018" cy="3987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0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25012" y="3433656"/>
            <a:ext cx="1971545" cy="143982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0">
            <a:scrgbClr r="0" g="0" b="0"/>
          </a:lnRef>
          <a:fillRef idx="4294967295">
            <a:schemeClr val="lt1"/>
          </a:fillRef>
          <a:effectRef idx="0">
            <a:scrgbClr r="0" g="0" b="0"/>
          </a:effectRef>
          <a:fontRef idx="major"/>
        </p:style>
      </p:pic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669137" y="1899685"/>
            <a:ext cx="784572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20000"/>
              </a:lnSpc>
              <a:buClrTx/>
              <a:buSzTx/>
            </a:pPr>
            <a:r>
              <a:rPr lang="zh-CN" sz="20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把一个鸡蛋放入浓盐水中，使其漂浮；将清水缓缓倒入浓盐水中，并搅拌。鸡蛋会慢慢悬浮；继续倒入清水，鸡蛋下沉；再加入适量盐粒，鸡蛋上浮。</a:t>
            </a:r>
            <a:endParaRPr lang="zh-CN" sz="20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grpSp>
        <p:nvGrpSpPr>
          <p:cNvPr id="8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819"/>
            <a:ext cx="5986676" cy="460375"/>
            <a:chOff x="0" y="623478"/>
            <a:chExt cx="7037043" cy="538746"/>
          </a:xfrm>
        </p:grpSpPr>
        <p:grpSp>
          <p:nvGrpSpPr>
            <p:cNvPr id="9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3" y="623478"/>
              <a:ext cx="6528800" cy="538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一、</a:t>
              </a:r>
              <a:r>
                <a:rPr lang="zh-CN" sz="2400" b="1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物体的浮沉条件</a:t>
              </a:r>
              <a:endParaRPr lang="zh-CN" sz="24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" name="Text Box 4" title=""/>
          <p:cNvSpPr txBox="1"/>
          <p:nvPr>
            <p:custDataLst>
              <p:tags r:id="rId3"/>
            </p:custDataLst>
          </p:nvPr>
        </p:nvSpPr>
        <p:spPr>
          <a:xfrm>
            <a:off x="1408186" y="1190478"/>
            <a:ext cx="1776511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</a:rPr>
              <a:t>物体的浮沉条件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7" name="Text Box 6" title=""/>
          <p:cNvSpPr txBox="1"/>
          <p:nvPr>
            <p:custDataLst>
              <p:tags r:id="rId4"/>
            </p:custDataLst>
          </p:nvPr>
        </p:nvSpPr>
        <p:spPr>
          <a:xfrm>
            <a:off x="3531363" y="431747"/>
            <a:ext cx="82789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上浮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8" name="Text Box 9" title=""/>
          <p:cNvSpPr txBox="1"/>
          <p:nvPr>
            <p:custDataLst>
              <p:tags r:id="rId5"/>
            </p:custDataLst>
          </p:nvPr>
        </p:nvSpPr>
        <p:spPr>
          <a:xfrm>
            <a:off x="3537078" y="2246988"/>
            <a:ext cx="82789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漂浮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9" name="Text Box 12" title=""/>
          <p:cNvSpPr txBox="1"/>
          <p:nvPr>
            <p:custDataLst>
              <p:tags r:id="rId6"/>
            </p:custDataLst>
          </p:nvPr>
        </p:nvSpPr>
        <p:spPr>
          <a:xfrm>
            <a:off x="3542792" y="1641907"/>
            <a:ext cx="82789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悬浮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0" name="Text Box 15" title=""/>
          <p:cNvSpPr txBox="1"/>
          <p:nvPr>
            <p:custDataLst>
              <p:tags r:id="rId7"/>
            </p:custDataLst>
          </p:nvPr>
        </p:nvSpPr>
        <p:spPr>
          <a:xfrm>
            <a:off x="3523109" y="1036827"/>
            <a:ext cx="82789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下沉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6" name="Text Box 17" title=""/>
          <p:cNvSpPr txBox="1"/>
          <p:nvPr>
            <p:custDataLst>
              <p:tags r:id="rId8"/>
            </p:custDataLst>
          </p:nvPr>
        </p:nvSpPr>
        <p:spPr>
          <a:xfrm>
            <a:off x="5172636" y="431747"/>
            <a:ext cx="123492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&gt;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9" name="Text Box 18" title=""/>
          <p:cNvSpPr txBox="1"/>
          <p:nvPr>
            <p:custDataLst>
              <p:tags r:id="rId9"/>
            </p:custDataLst>
          </p:nvPr>
        </p:nvSpPr>
        <p:spPr>
          <a:xfrm>
            <a:off x="6640575" y="431747"/>
            <a:ext cx="14438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l-GR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en-US" altLang="zh-CN" sz="2400" b="1" i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&gt; </a:t>
            </a:r>
            <a:r>
              <a:rPr lang="el-GR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0" name="Text Box 19" title=""/>
          <p:cNvSpPr txBox="1"/>
          <p:nvPr>
            <p:custDataLst>
              <p:tags r:id="rId10"/>
            </p:custDataLst>
          </p:nvPr>
        </p:nvSpPr>
        <p:spPr>
          <a:xfrm>
            <a:off x="5164382" y="1036827"/>
            <a:ext cx="1328256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&lt; 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1" name="Text Box 20" title=""/>
          <p:cNvSpPr txBox="1"/>
          <p:nvPr>
            <p:custDataLst>
              <p:tags r:id="rId11"/>
            </p:custDataLst>
          </p:nvPr>
        </p:nvSpPr>
        <p:spPr>
          <a:xfrm>
            <a:off x="6640575" y="1036827"/>
            <a:ext cx="1528891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l-GR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en-US" altLang="zh-CN" sz="2400" b="1" i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&lt; </a:t>
            </a:r>
            <a:r>
              <a:rPr lang="el-GR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6" name="Text Box 26" title=""/>
          <p:cNvSpPr txBox="1"/>
          <p:nvPr>
            <p:custDataLst>
              <p:tags r:id="rId12"/>
            </p:custDataLst>
          </p:nvPr>
        </p:nvSpPr>
        <p:spPr>
          <a:xfrm>
            <a:off x="5191683" y="1641907"/>
            <a:ext cx="1530161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7" name="Text Box 27" title=""/>
          <p:cNvSpPr txBox="1"/>
          <p:nvPr>
            <p:custDataLst>
              <p:tags r:id="rId13"/>
            </p:custDataLst>
          </p:nvPr>
        </p:nvSpPr>
        <p:spPr>
          <a:xfrm>
            <a:off x="6640575" y="1641907"/>
            <a:ext cx="1528891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i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l-GR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en-US" altLang="zh-CN" sz="2400" b="1" i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l-GR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8" name="Text Box 29" title=""/>
          <p:cNvSpPr txBox="1"/>
          <p:nvPr>
            <p:custDataLst>
              <p:tags r:id="rId14"/>
            </p:custDataLst>
          </p:nvPr>
        </p:nvSpPr>
        <p:spPr>
          <a:xfrm>
            <a:off x="5175662" y="2246988"/>
            <a:ext cx="1338098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G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9" name="Text Box 30" title=""/>
          <p:cNvSpPr txBox="1"/>
          <p:nvPr>
            <p:custDataLst>
              <p:tags r:id="rId15"/>
            </p:custDataLst>
          </p:nvPr>
        </p:nvSpPr>
        <p:spPr>
          <a:xfrm>
            <a:off x="6640575" y="2246988"/>
            <a:ext cx="1528891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l-GR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en-US" altLang="zh-CN" sz="2400" b="1" i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&gt; </a:t>
            </a:r>
            <a:r>
              <a:rPr lang="el-GR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1" name="Line 32" title=""/>
          <p:cNvSpPr/>
          <p:nvPr>
            <p:custDataLst>
              <p:tags r:id="rId16"/>
            </p:custDataLst>
          </p:nvPr>
        </p:nvSpPr>
        <p:spPr>
          <a:xfrm>
            <a:off x="4350845" y="661906"/>
            <a:ext cx="719911" cy="0"/>
          </a:xfrm>
          <a:prstGeom prst="line">
            <a:avLst/>
          </a:prstGeom>
          <a:ln w="38100" cap="flat" cmpd="sng">
            <a:solidFill>
              <a:srgbClr val="008080"/>
            </a:solidFill>
            <a:prstDash val="solid"/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sz="100"/>
          </a:p>
        </p:txBody>
      </p:sp>
      <p:sp>
        <p:nvSpPr>
          <p:cNvPr id="42" name="Line 33" title=""/>
          <p:cNvSpPr/>
          <p:nvPr>
            <p:custDataLst>
              <p:tags r:id="rId17"/>
            </p:custDataLst>
          </p:nvPr>
        </p:nvSpPr>
        <p:spPr>
          <a:xfrm>
            <a:off x="4350845" y="1266987"/>
            <a:ext cx="719911" cy="0"/>
          </a:xfrm>
          <a:prstGeom prst="line">
            <a:avLst/>
          </a:prstGeom>
          <a:ln w="38100" cap="flat" cmpd="sng">
            <a:solidFill>
              <a:srgbClr val="008080"/>
            </a:solidFill>
            <a:prstDash val="solid"/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sz="100"/>
          </a:p>
        </p:txBody>
      </p:sp>
      <p:sp>
        <p:nvSpPr>
          <p:cNvPr id="43" name="Line 34" title=""/>
          <p:cNvSpPr/>
          <p:nvPr>
            <p:custDataLst>
              <p:tags r:id="rId18"/>
            </p:custDataLst>
          </p:nvPr>
        </p:nvSpPr>
        <p:spPr>
          <a:xfrm>
            <a:off x="4350845" y="1872067"/>
            <a:ext cx="719911" cy="0"/>
          </a:xfrm>
          <a:prstGeom prst="line">
            <a:avLst/>
          </a:prstGeom>
          <a:ln w="38100" cap="flat" cmpd="sng">
            <a:solidFill>
              <a:srgbClr val="008080"/>
            </a:solidFill>
            <a:prstDash val="solid"/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sz="100"/>
          </a:p>
        </p:txBody>
      </p:sp>
      <p:sp>
        <p:nvSpPr>
          <p:cNvPr id="45" name="Line 34" title=""/>
          <p:cNvSpPr/>
          <p:nvPr>
            <p:custDataLst>
              <p:tags r:id="rId19"/>
            </p:custDataLst>
          </p:nvPr>
        </p:nvSpPr>
        <p:spPr>
          <a:xfrm flipV="1">
            <a:off x="4350845" y="2477147"/>
            <a:ext cx="719911" cy="0"/>
          </a:xfrm>
          <a:prstGeom prst="line">
            <a:avLst/>
          </a:prstGeom>
          <a:ln w="38100" cap="flat" cmpd="sng">
            <a:solidFill>
              <a:srgbClr val="008080"/>
            </a:solidFill>
            <a:prstDash val="solid"/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sz="100"/>
          </a:p>
        </p:txBody>
      </p:sp>
      <p:sp>
        <p:nvSpPr>
          <p:cNvPr id="46" name="Text Box 4" title=""/>
          <p:cNvSpPr txBox="1"/>
          <p:nvPr>
            <p:custDataLst>
              <p:tags r:id="rId20"/>
            </p:custDataLst>
          </p:nvPr>
        </p:nvSpPr>
        <p:spPr>
          <a:xfrm>
            <a:off x="1468503" y="3553021"/>
            <a:ext cx="2438099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</a:rPr>
              <a:t>浮沉条件的应用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</a:endParaRPr>
          </a:p>
        </p:txBody>
      </p:sp>
      <p:sp>
        <p:nvSpPr>
          <p:cNvPr id="50" name="Text Box 6" title=""/>
          <p:cNvSpPr txBox="1"/>
          <p:nvPr>
            <p:custDataLst>
              <p:tags r:id="rId21"/>
            </p:custDataLst>
          </p:nvPr>
        </p:nvSpPr>
        <p:spPr>
          <a:xfrm>
            <a:off x="4297829" y="2997242"/>
            <a:ext cx="1140581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潜水艇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51" name="Text Box 6" title=""/>
          <p:cNvSpPr txBox="1"/>
          <p:nvPr>
            <p:custDataLst>
              <p:tags r:id="rId22"/>
            </p:custDataLst>
          </p:nvPr>
        </p:nvSpPr>
        <p:spPr>
          <a:xfrm>
            <a:off x="4297714" y="4094609"/>
            <a:ext cx="11314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密度计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54" name="Text Box 4" title=""/>
          <p:cNvSpPr txBox="1"/>
          <p:nvPr>
            <p:custDataLst>
              <p:tags r:id="rId23"/>
            </p:custDataLst>
          </p:nvPr>
        </p:nvSpPr>
        <p:spPr>
          <a:xfrm>
            <a:off x="592946" y="1267304"/>
            <a:ext cx="480636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</a:rPr>
              <a:t>物体的浮沉条件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</a:endParaRPr>
          </a:p>
        </p:txBody>
      </p:sp>
      <p:sp>
        <p:nvSpPr>
          <p:cNvPr id="63" name="Text Box 6" title=""/>
          <p:cNvSpPr txBox="1"/>
          <p:nvPr>
            <p:custDataLst>
              <p:tags r:id="rId24"/>
            </p:custDataLst>
          </p:nvPr>
        </p:nvSpPr>
        <p:spPr>
          <a:xfrm>
            <a:off x="4301808" y="3549680"/>
            <a:ext cx="1140581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smtClean="0">
                <a:latin typeface="Times New Roman"/>
                <a:ea typeface="微软雅黑" panose="020b0503020204020204" charset="-122"/>
              </a:rPr>
              <a:t>热气球</a:t>
            </a:r>
            <a:endParaRPr lang="zh-CN" altLang="en-US" sz="2400" smtClean="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8" name="组合 9" title=""/>
          <p:cNvGrpSpPr/>
          <p:nvPr>
            <p:custDataLst>
              <p:tags r:id="rId25"/>
            </p:custDataLst>
          </p:nvPr>
        </p:nvGrpSpPr>
        <p:grpSpPr>
          <a:xfrm>
            <a:off x="564" y="55687"/>
            <a:ext cx="2408892" cy="491490"/>
            <a:chOff x="0" y="623478"/>
            <a:chExt cx="2831534" cy="575158"/>
          </a:xfrm>
        </p:grpSpPr>
        <p:grpSp>
          <p:nvGrpSpPr>
            <p:cNvPr id="9" name="组合 10"/>
            <p:cNvGrpSpPr/>
            <p:nvPr>
              <p:custDataLst>
                <p:tags r:id="rId2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2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2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  <p:sp>
        <p:nvSpPr>
          <p:cNvPr id="3" name="左大括号 2" title=""/>
          <p:cNvSpPr/>
          <p:nvPr>
            <p:custDataLst>
              <p:tags r:id="rId30"/>
            </p:custDataLst>
          </p:nvPr>
        </p:nvSpPr>
        <p:spPr>
          <a:xfrm>
            <a:off x="1199296" y="1355558"/>
            <a:ext cx="191111" cy="2557464"/>
          </a:xfrm>
          <a:prstGeom prst="leftBrace">
            <a:avLst>
              <a:gd name="adj1" fmla="val 65241"/>
              <a:gd name="adj2" fmla="val 50000"/>
            </a:avLst>
          </a:prstGeom>
          <a:ln w="38100">
            <a:solidFill>
              <a:srgbClr val="00808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4" name="左大括号 3" title=""/>
          <p:cNvSpPr/>
          <p:nvPr>
            <p:custDataLst>
              <p:tags r:id="rId31"/>
            </p:custDataLst>
          </p:nvPr>
        </p:nvSpPr>
        <p:spPr>
          <a:xfrm>
            <a:off x="3319935" y="537779"/>
            <a:ext cx="224762" cy="2013971"/>
          </a:xfrm>
          <a:prstGeom prst="leftBrace">
            <a:avLst>
              <a:gd name="adj1" fmla="val 51892"/>
              <a:gd name="adj2" fmla="val 50000"/>
            </a:avLst>
          </a:prstGeom>
          <a:ln w="38100">
            <a:solidFill>
              <a:srgbClr val="00808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5" name="左大括号 4" title=""/>
          <p:cNvSpPr/>
          <p:nvPr>
            <p:custDataLst>
              <p:tags r:id="rId32"/>
            </p:custDataLst>
          </p:nvPr>
        </p:nvSpPr>
        <p:spPr>
          <a:xfrm>
            <a:off x="3973269" y="3219688"/>
            <a:ext cx="257143" cy="1100319"/>
          </a:xfrm>
          <a:prstGeom prst="leftBrace">
            <a:avLst>
              <a:gd name="adj1" fmla="val 28453"/>
              <a:gd name="adj2" fmla="val 50028"/>
            </a:avLst>
          </a:prstGeom>
          <a:ln w="38100">
            <a:solidFill>
              <a:srgbClr val="00808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  <p:bldP spid="4" grpId="0" animBg="1"/>
      <p:bldP spid="17" grpId="0"/>
      <p:bldP spid="26" grpId="0"/>
      <p:bldP spid="29" grpId="0"/>
      <p:bldP spid="20" grpId="0"/>
      <p:bldP spid="30" grpId="0"/>
      <p:bldP spid="31" grpId="0"/>
      <p:bldP spid="19" grpId="0"/>
      <p:bldP spid="36" grpId="0"/>
      <p:bldP spid="37" grpId="0"/>
      <p:bldP spid="18" grpId="0"/>
      <p:bldP spid="38" grpId="0"/>
      <p:bldP spid="39" grpId="0"/>
      <p:bldP spid="46" grpId="0"/>
      <p:bldP spid="5" grpId="0" animBg="1"/>
      <p:bldP spid="50" grpId="0"/>
      <p:bldP spid="63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r="1360"/>
          <a:stretch>
            <a:fillRect/>
          </a:stretch>
        </p:blipFill>
        <p:spPr>
          <a:xfrm>
            <a:off x="774534" y="2697782"/>
            <a:ext cx="7595567" cy="186603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721835" y="766350"/>
            <a:ext cx="7595567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sym typeface="+mn-ea"/>
              </a:rPr>
              <a:t>讨论：鸡蛋在盐水中受到哪两个力的作用？鸡蛋处于不同状态是由于哪个力发生了变化？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请画出不同状态下鸡蛋的受力情况。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sym typeface="+mn-ea"/>
            </a:endParaRPr>
          </a:p>
        </p:txBody>
      </p:sp>
      <p:grpSp>
        <p:nvGrpSpPr>
          <p:cNvPr id="49" name="组合 48" title=""/>
          <p:cNvGrpSpPr/>
          <p:nvPr>
            <p:custDataLst>
              <p:tags r:id="rId6"/>
            </p:custDataLst>
          </p:nvPr>
        </p:nvGrpSpPr>
        <p:grpSpPr>
          <a:xfrm>
            <a:off x="6730099" y="2464766"/>
            <a:ext cx="591747" cy="1570161"/>
            <a:chOff x="1751" y="2193"/>
            <a:chExt cx="932" cy="2473"/>
          </a:xfrm>
        </p:grpSpPr>
        <p:grpSp>
          <p:nvGrpSpPr>
            <p:cNvPr id="41" name="组合 40"/>
            <p:cNvGrpSpPr/>
            <p:nvPr>
              <p:custDataLst>
                <p:tags r:id="rId7"/>
              </p:custDataLst>
            </p:nvPr>
          </p:nvGrpSpPr>
          <p:grpSpPr>
            <a:xfrm>
              <a:off x="1751" y="2193"/>
              <a:ext cx="860" cy="2473"/>
              <a:chOff x="1525" y="2193"/>
              <a:chExt cx="860" cy="2473"/>
            </a:xfrm>
          </p:grpSpPr>
          <p:cxnSp>
            <p:nvCxnSpPr>
              <p:cNvPr id="34" name="直接箭头连接符 33"/>
              <p:cNvCxnSpPr/>
              <p:nvPr>
                <p:custDataLst>
                  <p:tags r:id="rId8"/>
                </p:custDataLst>
              </p:nvPr>
            </p:nvCxnSpPr>
            <p:spPr>
              <a:xfrm flipH="1">
                <a:off x="2371" y="3638"/>
                <a:ext cx="5" cy="102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组合 39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1525" y="2193"/>
                <a:ext cx="860" cy="2344"/>
                <a:chOff x="1751" y="2193"/>
                <a:chExt cx="860" cy="2344"/>
              </a:xfrm>
            </p:grpSpPr>
            <p:cxnSp>
              <p:nvCxnSpPr>
                <p:cNvPr id="35" name="直接箭头连接符 34"/>
                <p:cNvCxnSpPr/>
                <p:nvPr>
                  <p:custDataLst>
                    <p:tags r:id="rId10"/>
                  </p:custDataLst>
                </p:nvPr>
              </p:nvCxnSpPr>
              <p:spPr>
                <a:xfrm flipV="1">
                  <a:off x="2602" y="2193"/>
                  <a:ext cx="9" cy="1532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文本框 36"/>
                <p:cNvSpPr txBox="1">
                  <a:spLocks noChangeArrowhead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1870" y="3885"/>
                  <a:ext cx="73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G</a:t>
                  </a:r>
                  <a:endParaRPr lang="en-US" altLang="zh-CN" sz="2100" b="1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8" name="文本框 37"/>
                <p:cNvSpPr txBox="1"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1751" y="2236"/>
                  <a:ext cx="84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F</a:t>
                  </a:r>
                  <a:r>
                    <a:rPr lang="zh-CN" altLang="en-US" sz="2100" b="1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浮</a:t>
                  </a:r>
                  <a:endParaRPr lang="zh-CN" altLang="en-US" sz="2100" b="1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48" name="椭圆 47"/>
            <p:cNvSpPr/>
            <p:nvPr>
              <p:custDataLst>
                <p:tags r:id="rId13"/>
              </p:custDataLst>
            </p:nvPr>
          </p:nvSpPr>
          <p:spPr>
            <a:xfrm>
              <a:off x="2513" y="3555"/>
              <a:ext cx="170" cy="1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51" name="组合 50" title=""/>
          <p:cNvGrpSpPr/>
          <p:nvPr>
            <p:custDataLst>
              <p:tags r:id="rId14"/>
            </p:custDataLst>
          </p:nvPr>
        </p:nvGrpSpPr>
        <p:grpSpPr>
          <a:xfrm>
            <a:off x="1271038" y="2994290"/>
            <a:ext cx="614024" cy="1460955"/>
            <a:chOff x="3202" y="3000"/>
            <a:chExt cx="967" cy="2301"/>
          </a:xfrm>
        </p:grpSpPr>
        <p:grpSp>
          <p:nvGrpSpPr>
            <p:cNvPr id="42" name="组合 41"/>
            <p:cNvGrpSpPr/>
            <p:nvPr>
              <p:custDataLst>
                <p:tags r:id="rId15"/>
              </p:custDataLst>
            </p:nvPr>
          </p:nvGrpSpPr>
          <p:grpSpPr>
            <a:xfrm>
              <a:off x="3202" y="3000"/>
              <a:ext cx="881" cy="2301"/>
              <a:chOff x="1495" y="2236"/>
              <a:chExt cx="881" cy="2301"/>
            </a:xfrm>
          </p:grpSpPr>
          <p:cxnSp>
            <p:nvCxnSpPr>
              <p:cNvPr id="43" name="直接箭头连接符 42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2376" y="3376"/>
                <a:ext cx="0" cy="102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组合 43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1495" y="2236"/>
                <a:ext cx="881" cy="2301"/>
                <a:chOff x="1721" y="2236"/>
                <a:chExt cx="881" cy="2301"/>
              </a:xfrm>
            </p:grpSpPr>
            <p:cxnSp>
              <p:nvCxnSpPr>
                <p:cNvPr id="45" name="直接箭头连接符 44"/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 flipV="1">
                  <a:off x="2602" y="2362"/>
                  <a:ext cx="0" cy="102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6" name="文本框 45"/>
                <p:cNvSpPr txBox="1"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1870" y="3885"/>
                  <a:ext cx="73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G</a:t>
                  </a:r>
                  <a:endParaRPr lang="en-US" altLang="zh-CN" sz="2100" b="1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7" name="文本框 46"/>
                <p:cNvSpPr txBox="1"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1721" y="2236"/>
                  <a:ext cx="84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F</a:t>
                  </a:r>
                  <a:r>
                    <a:rPr lang="zh-CN" altLang="en-US" sz="2100" b="1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浮</a:t>
                  </a:r>
                  <a:endParaRPr lang="zh-CN" altLang="en-US" sz="2100" b="1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50" name="椭圆 49"/>
            <p:cNvSpPr/>
            <p:nvPr>
              <p:custDataLst>
                <p:tags r:id="rId21"/>
              </p:custDataLst>
            </p:nvPr>
          </p:nvSpPr>
          <p:spPr>
            <a:xfrm>
              <a:off x="3999" y="4063"/>
              <a:ext cx="170" cy="1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52" name="组合 51" title=""/>
          <p:cNvGrpSpPr/>
          <p:nvPr>
            <p:custDataLst>
              <p:tags r:id="rId22"/>
            </p:custDataLst>
          </p:nvPr>
        </p:nvGrpSpPr>
        <p:grpSpPr>
          <a:xfrm>
            <a:off x="3071680" y="2865401"/>
            <a:ext cx="617144" cy="1460955"/>
            <a:chOff x="3197" y="3000"/>
            <a:chExt cx="972" cy="2301"/>
          </a:xfrm>
        </p:grpSpPr>
        <p:grpSp>
          <p:nvGrpSpPr>
            <p:cNvPr id="53" name="组合 52"/>
            <p:cNvGrpSpPr/>
            <p:nvPr>
              <p:custDataLst>
                <p:tags r:id="rId23"/>
              </p:custDataLst>
            </p:nvPr>
          </p:nvGrpSpPr>
          <p:grpSpPr>
            <a:xfrm>
              <a:off x="3197" y="3000"/>
              <a:ext cx="892" cy="2301"/>
              <a:chOff x="1490" y="2236"/>
              <a:chExt cx="892" cy="2301"/>
            </a:xfrm>
          </p:grpSpPr>
          <p:cxnSp>
            <p:nvCxnSpPr>
              <p:cNvPr id="54" name="直接箭头连接符 53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2376" y="3388"/>
                <a:ext cx="6" cy="99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5" name="组合 54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1490" y="2236"/>
                <a:ext cx="886" cy="2301"/>
                <a:chOff x="1716" y="2236"/>
                <a:chExt cx="886" cy="2301"/>
              </a:xfrm>
            </p:grpSpPr>
            <p:cxnSp>
              <p:nvCxnSpPr>
                <p:cNvPr id="56" name="直接箭头连接符 55"/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 flipV="1">
                  <a:off x="2602" y="2362"/>
                  <a:ext cx="0" cy="102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文本框 56"/>
                <p:cNvSpPr txBox="1">
                  <a:spLocks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1904" y="3885"/>
                  <a:ext cx="644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G</a:t>
                  </a:r>
                  <a:endParaRPr lang="en-US" altLang="zh-CN" sz="2100" b="1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8" name="文本框 57"/>
                <p:cNvSpPr txBox="1">
                  <a:spLocks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1716" y="2236"/>
                  <a:ext cx="84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F</a:t>
                  </a:r>
                  <a:r>
                    <a:rPr lang="zh-CN" altLang="en-US" sz="2100" b="1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浮</a:t>
                  </a:r>
                  <a:endParaRPr lang="zh-CN" altLang="en-US" sz="2100" b="1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59" name="椭圆 58"/>
            <p:cNvSpPr/>
            <p:nvPr>
              <p:custDataLst>
                <p:tags r:id="rId29"/>
              </p:custDataLst>
            </p:nvPr>
          </p:nvSpPr>
          <p:spPr>
            <a:xfrm>
              <a:off x="3999" y="4063"/>
              <a:ext cx="170" cy="1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6" name="组合 5" title=""/>
          <p:cNvGrpSpPr/>
          <p:nvPr>
            <p:custDataLst>
              <p:tags r:id="rId30"/>
            </p:custDataLst>
          </p:nvPr>
        </p:nvGrpSpPr>
        <p:grpSpPr>
          <a:xfrm>
            <a:off x="4900889" y="2887624"/>
            <a:ext cx="617779" cy="1460955"/>
            <a:chOff x="3196" y="3000"/>
            <a:chExt cx="973" cy="2301"/>
          </a:xfrm>
        </p:grpSpPr>
        <p:grpSp>
          <p:nvGrpSpPr>
            <p:cNvPr id="7" name="组合 6"/>
            <p:cNvGrpSpPr/>
            <p:nvPr>
              <p:custDataLst>
                <p:tags r:id="rId31"/>
              </p:custDataLst>
            </p:nvPr>
          </p:nvGrpSpPr>
          <p:grpSpPr>
            <a:xfrm>
              <a:off x="3196" y="3000"/>
              <a:ext cx="891" cy="2301"/>
              <a:chOff x="1489" y="2236"/>
              <a:chExt cx="891" cy="2301"/>
            </a:xfrm>
          </p:grpSpPr>
          <p:cxnSp>
            <p:nvCxnSpPr>
              <p:cNvPr id="8" name="直接箭头连接符 7"/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2376" y="3388"/>
                <a:ext cx="4" cy="100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组合 8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1489" y="2236"/>
                <a:ext cx="891" cy="2301"/>
                <a:chOff x="1715" y="2236"/>
                <a:chExt cx="891" cy="2301"/>
              </a:xfrm>
            </p:grpSpPr>
            <p:cxnSp>
              <p:nvCxnSpPr>
                <p:cNvPr id="10" name="直接箭头连接符 9"/>
                <p:cNvCxnSpPr/>
                <p:nvPr>
                  <p:custDataLst>
                    <p:tags r:id="rId34"/>
                  </p:custDataLst>
                </p:nvPr>
              </p:nvCxnSpPr>
              <p:spPr>
                <a:xfrm flipV="1">
                  <a:off x="2602" y="2792"/>
                  <a:ext cx="4" cy="59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文本框 10"/>
                <p:cNvSpPr txBox="1">
                  <a:spLocks noChangeArrowheads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1904" y="3885"/>
                  <a:ext cx="644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G</a:t>
                  </a:r>
                  <a:endParaRPr lang="en-US" altLang="zh-CN" sz="2100" b="1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2" name="文本框 11"/>
                <p:cNvSpPr txBox="1">
                  <a:spLocks noChangeArrowheads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1715" y="2236"/>
                  <a:ext cx="84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F</a:t>
                  </a:r>
                  <a:r>
                    <a:rPr lang="zh-CN" altLang="en-US" sz="2100" b="1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浮</a:t>
                  </a:r>
                  <a:endParaRPr lang="zh-CN" altLang="en-US" sz="2100" b="1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13" name="椭圆 12"/>
            <p:cNvSpPr/>
            <p:nvPr>
              <p:custDataLst>
                <p:tags r:id="rId37"/>
              </p:custDataLst>
            </p:nvPr>
          </p:nvSpPr>
          <p:spPr>
            <a:xfrm>
              <a:off x="3999" y="4063"/>
              <a:ext cx="170" cy="1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" name="组合 9" title=""/>
          <p:cNvGrpSpPr/>
          <p:nvPr>
            <p:custDataLst>
              <p:tags r:id="rId38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5" name="组合 10"/>
            <p:cNvGrpSpPr/>
            <p:nvPr>
              <p:custDataLst>
                <p:tags r:id="rId3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4" name="矩形 13"/>
              <p:cNvSpPr/>
              <p:nvPr>
                <p:custDataLst>
                  <p:tags r:id="rId4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4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Times New Roman"/>
                </a:rPr>
                <a:t>物体的浮沉条件</a:t>
              </a:r>
              <a:endParaRPr lang="zh-CN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1467233" y="2873655"/>
            <a:ext cx="5231754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en-US" altLang="zh-CN" sz="2400" b="1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时，浸在液体中的物体上浮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1467233" y="3438101"/>
            <a:ext cx="5231754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G 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时，浸在液体中的物体下沉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5"/>
            </p:custDataLst>
          </p:nvPr>
        </p:nvSpPr>
        <p:spPr>
          <a:xfrm>
            <a:off x="1467233" y="4002546"/>
            <a:ext cx="667874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en-US" altLang="zh-CN" sz="2400" b="1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时，物体悬浮在液体中或漂浮在液面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6"/>
            </p:custDataLst>
          </p:nvPr>
        </p:nvSpPr>
        <p:spPr>
          <a:xfrm>
            <a:off x="1988504" y="2947306"/>
            <a:ext cx="37841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＞</a:t>
            </a:r>
            <a:endParaRPr lang="zh-CN" altLang="en-US" sz="2400" b="1">
              <a:solidFill>
                <a:srgbClr val="FF0000"/>
              </a:solidFill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7"/>
            </p:custDataLst>
          </p:nvPr>
        </p:nvSpPr>
        <p:spPr>
          <a:xfrm>
            <a:off x="1952948" y="3492704"/>
            <a:ext cx="37841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＜</a:t>
            </a:r>
            <a:endParaRPr lang="zh-CN" altLang="en-US" sz="2400" b="1">
              <a:solidFill>
                <a:srgbClr val="FF0000"/>
              </a:solidFill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8"/>
            </p:custDataLst>
          </p:nvPr>
        </p:nvSpPr>
        <p:spPr>
          <a:xfrm>
            <a:off x="1970726" y="4082546"/>
            <a:ext cx="37841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＝</a:t>
            </a:r>
            <a:endParaRPr lang="zh-CN" altLang="en-US" sz="2400" b="1">
              <a:solidFill>
                <a:srgbClr val="FF0000"/>
              </a:solidFill>
              <a:latin typeface="Times New Roman"/>
              <a:ea typeface="微软雅黑" panose="020b0503020204020204" charset="-122"/>
              <a:sym typeface="+mn-ea"/>
            </a:endParaRPr>
          </a:p>
        </p:txBody>
      </p:sp>
      <p:grpSp>
        <p:nvGrpSpPr>
          <p:cNvPr id="18" name="组合 9" title=""/>
          <p:cNvGrpSpPr/>
          <p:nvPr>
            <p:custDataLst>
              <p:tags r:id="rId9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19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20" name="矩形 19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Times New Roman"/>
                </a:rPr>
                <a:t>物体的浮沉条件</a:t>
              </a:r>
              <a:endParaRPr lang="zh-CN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  <p:pic>
        <p:nvPicPr>
          <p:cNvPr id="23" name="图片 22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r="1360"/>
          <a:stretch>
            <a:fillRect/>
          </a:stretch>
        </p:blipFill>
        <p:spPr>
          <a:xfrm>
            <a:off x="774534" y="669842"/>
            <a:ext cx="7595567" cy="1866035"/>
          </a:xfrm>
          <a:prstGeom prst="rect">
            <a:avLst/>
          </a:prstGeom>
        </p:spPr>
      </p:pic>
      <p:grpSp>
        <p:nvGrpSpPr>
          <p:cNvPr id="24" name="组合 23" title=""/>
          <p:cNvGrpSpPr/>
          <p:nvPr>
            <p:custDataLst>
              <p:tags r:id="rId16"/>
            </p:custDataLst>
          </p:nvPr>
        </p:nvGrpSpPr>
        <p:grpSpPr>
          <a:xfrm>
            <a:off x="6730099" y="436826"/>
            <a:ext cx="591747" cy="1570161"/>
            <a:chOff x="1751" y="2193"/>
            <a:chExt cx="932" cy="2473"/>
          </a:xfrm>
        </p:grpSpPr>
        <p:grpSp>
          <p:nvGrpSpPr>
            <p:cNvPr id="25" name="组合 24"/>
            <p:cNvGrpSpPr/>
            <p:nvPr>
              <p:custDataLst>
                <p:tags r:id="rId17"/>
              </p:custDataLst>
            </p:nvPr>
          </p:nvGrpSpPr>
          <p:grpSpPr>
            <a:xfrm>
              <a:off x="1751" y="2193"/>
              <a:ext cx="860" cy="2473"/>
              <a:chOff x="1525" y="2193"/>
              <a:chExt cx="860" cy="2473"/>
            </a:xfrm>
          </p:grpSpPr>
          <p:cxnSp>
            <p:nvCxnSpPr>
              <p:cNvPr id="26" name="直接箭头连接符 25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2371" y="3638"/>
                <a:ext cx="5" cy="102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组合 26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1525" y="2193"/>
                <a:ext cx="860" cy="2344"/>
                <a:chOff x="1751" y="2193"/>
                <a:chExt cx="860" cy="2344"/>
              </a:xfrm>
            </p:grpSpPr>
            <p:cxnSp>
              <p:nvCxnSpPr>
                <p:cNvPr id="28" name="直接箭头连接符 27"/>
                <p:cNvCxnSpPr/>
                <p:nvPr>
                  <p:custDataLst>
                    <p:tags r:id="rId20"/>
                  </p:custDataLst>
                </p:nvPr>
              </p:nvCxnSpPr>
              <p:spPr>
                <a:xfrm flipV="1">
                  <a:off x="2602" y="2193"/>
                  <a:ext cx="9" cy="1532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文本框 28"/>
                <p:cNvSpPr txBox="1"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1870" y="3885"/>
                  <a:ext cx="73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G</a:t>
                  </a:r>
                  <a:endParaRPr lang="en-US" altLang="zh-CN" sz="2100" b="1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0" name="文本框 29"/>
                <p:cNvSpPr txBox="1"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1751" y="2236"/>
                  <a:ext cx="84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F</a:t>
                  </a:r>
                  <a:r>
                    <a:rPr lang="zh-CN" altLang="en-US" sz="2100" b="1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浮</a:t>
                  </a:r>
                  <a:endParaRPr lang="zh-CN" altLang="en-US" sz="2100" b="1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31" name="椭圆 30"/>
            <p:cNvSpPr/>
            <p:nvPr>
              <p:custDataLst>
                <p:tags r:id="rId23"/>
              </p:custDataLst>
            </p:nvPr>
          </p:nvSpPr>
          <p:spPr>
            <a:xfrm>
              <a:off x="2513" y="3555"/>
              <a:ext cx="170" cy="1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32" name="组合 31" title=""/>
          <p:cNvGrpSpPr/>
          <p:nvPr>
            <p:custDataLst>
              <p:tags r:id="rId24"/>
            </p:custDataLst>
          </p:nvPr>
        </p:nvGrpSpPr>
        <p:grpSpPr>
          <a:xfrm>
            <a:off x="1271038" y="966351"/>
            <a:ext cx="614024" cy="1460955"/>
            <a:chOff x="3202" y="3000"/>
            <a:chExt cx="967" cy="2301"/>
          </a:xfrm>
        </p:grpSpPr>
        <p:grpSp>
          <p:nvGrpSpPr>
            <p:cNvPr id="33" name="组合 32"/>
            <p:cNvGrpSpPr/>
            <p:nvPr>
              <p:custDataLst>
                <p:tags r:id="rId25"/>
              </p:custDataLst>
            </p:nvPr>
          </p:nvGrpSpPr>
          <p:grpSpPr>
            <a:xfrm>
              <a:off x="3202" y="3000"/>
              <a:ext cx="881" cy="2301"/>
              <a:chOff x="1495" y="2236"/>
              <a:chExt cx="881" cy="2301"/>
            </a:xfrm>
          </p:grpSpPr>
          <p:cxnSp>
            <p:nvCxnSpPr>
              <p:cNvPr id="36" name="直接箭头连接符 35"/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2376" y="3376"/>
                <a:ext cx="0" cy="102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9" name="组合 38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1495" y="2236"/>
                <a:ext cx="881" cy="2301"/>
                <a:chOff x="1721" y="2236"/>
                <a:chExt cx="881" cy="2301"/>
              </a:xfrm>
            </p:grpSpPr>
            <p:cxnSp>
              <p:nvCxnSpPr>
                <p:cNvPr id="60" name="直接箭头连接符 59"/>
                <p:cNvCxnSpPr/>
                <p:nvPr>
                  <p:custDataLst>
                    <p:tags r:id="rId28"/>
                  </p:custDataLst>
                </p:nvPr>
              </p:nvCxnSpPr>
              <p:spPr>
                <a:xfrm flipH="1" flipV="1">
                  <a:off x="2602" y="2362"/>
                  <a:ext cx="0" cy="102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文本框 60"/>
                <p:cNvSpPr txBox="1"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1870" y="3885"/>
                  <a:ext cx="73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G</a:t>
                  </a:r>
                  <a:endParaRPr lang="en-US" altLang="zh-CN" sz="2100" b="1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62" name="文本框 61"/>
                <p:cNvSpPr txBox="1"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1721" y="2236"/>
                  <a:ext cx="84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F</a:t>
                  </a:r>
                  <a:r>
                    <a:rPr lang="zh-CN" altLang="en-US" sz="2100" b="1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浮</a:t>
                  </a:r>
                  <a:endParaRPr lang="zh-CN" altLang="en-US" sz="2100" b="1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63" name="椭圆 62"/>
            <p:cNvSpPr/>
            <p:nvPr>
              <p:custDataLst>
                <p:tags r:id="rId31"/>
              </p:custDataLst>
            </p:nvPr>
          </p:nvSpPr>
          <p:spPr>
            <a:xfrm>
              <a:off x="3999" y="4063"/>
              <a:ext cx="170" cy="1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64" name="组合 63" title=""/>
          <p:cNvGrpSpPr/>
          <p:nvPr>
            <p:custDataLst>
              <p:tags r:id="rId32"/>
            </p:custDataLst>
          </p:nvPr>
        </p:nvGrpSpPr>
        <p:grpSpPr>
          <a:xfrm>
            <a:off x="3071680" y="837462"/>
            <a:ext cx="617144" cy="1460955"/>
            <a:chOff x="3197" y="3000"/>
            <a:chExt cx="972" cy="2301"/>
          </a:xfrm>
        </p:grpSpPr>
        <p:grpSp>
          <p:nvGrpSpPr>
            <p:cNvPr id="65" name="组合 64"/>
            <p:cNvGrpSpPr/>
            <p:nvPr>
              <p:custDataLst>
                <p:tags r:id="rId33"/>
              </p:custDataLst>
            </p:nvPr>
          </p:nvGrpSpPr>
          <p:grpSpPr>
            <a:xfrm>
              <a:off x="3197" y="3000"/>
              <a:ext cx="892" cy="2301"/>
              <a:chOff x="1490" y="2236"/>
              <a:chExt cx="892" cy="2301"/>
            </a:xfrm>
          </p:grpSpPr>
          <p:cxnSp>
            <p:nvCxnSpPr>
              <p:cNvPr id="66" name="直接箭头连接符 65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2376" y="3388"/>
                <a:ext cx="6" cy="99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7" name="组合 66"/>
              <p:cNvGrpSpPr/>
              <p:nvPr>
                <p:custDataLst>
                  <p:tags r:id="rId35"/>
                </p:custDataLst>
              </p:nvPr>
            </p:nvGrpSpPr>
            <p:grpSpPr>
              <a:xfrm>
                <a:off x="1490" y="2236"/>
                <a:ext cx="886" cy="2301"/>
                <a:chOff x="1716" y="2236"/>
                <a:chExt cx="886" cy="2301"/>
              </a:xfrm>
            </p:grpSpPr>
            <p:cxnSp>
              <p:nvCxnSpPr>
                <p:cNvPr id="68" name="直接箭头连接符 67"/>
                <p:cNvCxnSpPr/>
                <p:nvPr>
                  <p:custDataLst>
                    <p:tags r:id="rId36"/>
                  </p:custDataLst>
                </p:nvPr>
              </p:nvCxnSpPr>
              <p:spPr>
                <a:xfrm flipH="1" flipV="1">
                  <a:off x="2602" y="2362"/>
                  <a:ext cx="0" cy="102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文本框 68"/>
                <p:cNvSpPr txBox="1">
                  <a:spLocks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1904" y="3885"/>
                  <a:ext cx="644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G</a:t>
                  </a:r>
                  <a:endParaRPr lang="en-US" altLang="zh-CN" sz="2100" b="1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0" name="文本框 69"/>
                <p:cNvSpPr txBox="1">
                  <a:spLocks noChangeArrowheads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1716" y="2236"/>
                  <a:ext cx="84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F</a:t>
                  </a:r>
                  <a:r>
                    <a:rPr lang="zh-CN" altLang="en-US" sz="2100" b="1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浮</a:t>
                  </a:r>
                  <a:endParaRPr lang="zh-CN" altLang="en-US" sz="2100" b="1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71" name="椭圆 70"/>
            <p:cNvSpPr/>
            <p:nvPr>
              <p:custDataLst>
                <p:tags r:id="rId39"/>
              </p:custDataLst>
            </p:nvPr>
          </p:nvSpPr>
          <p:spPr>
            <a:xfrm>
              <a:off x="3999" y="4063"/>
              <a:ext cx="170" cy="1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72" name="组合 71" title=""/>
          <p:cNvGrpSpPr/>
          <p:nvPr>
            <p:custDataLst>
              <p:tags r:id="rId40"/>
            </p:custDataLst>
          </p:nvPr>
        </p:nvGrpSpPr>
        <p:grpSpPr>
          <a:xfrm>
            <a:off x="4900889" y="859684"/>
            <a:ext cx="617779" cy="1460955"/>
            <a:chOff x="3196" y="3000"/>
            <a:chExt cx="973" cy="2301"/>
          </a:xfrm>
        </p:grpSpPr>
        <p:grpSp>
          <p:nvGrpSpPr>
            <p:cNvPr id="73" name="组合 72"/>
            <p:cNvGrpSpPr/>
            <p:nvPr>
              <p:custDataLst>
                <p:tags r:id="rId41"/>
              </p:custDataLst>
            </p:nvPr>
          </p:nvGrpSpPr>
          <p:grpSpPr>
            <a:xfrm>
              <a:off x="3196" y="3000"/>
              <a:ext cx="891" cy="2301"/>
              <a:chOff x="1489" y="2236"/>
              <a:chExt cx="891" cy="2301"/>
            </a:xfrm>
          </p:grpSpPr>
          <p:cxnSp>
            <p:nvCxnSpPr>
              <p:cNvPr id="74" name="直接箭头连接符 73"/>
              <p:cNvCxnSpPr/>
              <p:nvPr>
                <p:custDataLst>
                  <p:tags r:id="rId42"/>
                </p:custDataLst>
              </p:nvPr>
            </p:nvCxnSpPr>
            <p:spPr>
              <a:xfrm>
                <a:off x="2376" y="3388"/>
                <a:ext cx="4" cy="100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5" name="组合 74"/>
              <p:cNvGrpSpPr/>
              <p:nvPr>
                <p:custDataLst>
                  <p:tags r:id="rId43"/>
                </p:custDataLst>
              </p:nvPr>
            </p:nvGrpSpPr>
            <p:grpSpPr>
              <a:xfrm>
                <a:off x="1489" y="2236"/>
                <a:ext cx="891" cy="2301"/>
                <a:chOff x="1715" y="2236"/>
                <a:chExt cx="891" cy="2301"/>
              </a:xfrm>
            </p:grpSpPr>
            <p:cxnSp>
              <p:nvCxnSpPr>
                <p:cNvPr id="76" name="直接箭头连接符 75"/>
                <p:cNvCxnSpPr/>
                <p:nvPr>
                  <p:custDataLst>
                    <p:tags r:id="rId44"/>
                  </p:custDataLst>
                </p:nvPr>
              </p:nvCxnSpPr>
              <p:spPr>
                <a:xfrm flipV="1">
                  <a:off x="2602" y="2792"/>
                  <a:ext cx="4" cy="59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文本框 76"/>
                <p:cNvSpPr txBox="1">
                  <a:spLocks noChangeArrowheads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>
                  <a:off x="1904" y="3885"/>
                  <a:ext cx="644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G</a:t>
                  </a:r>
                  <a:endParaRPr lang="en-US" altLang="zh-CN" sz="2100" b="1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8" name="文本框 77"/>
                <p:cNvSpPr txBox="1">
                  <a:spLocks noChangeArrowheads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>
                  <a:off x="1715" y="2236"/>
                  <a:ext cx="841" cy="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100" b="1" i="1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F</a:t>
                  </a:r>
                  <a:r>
                    <a:rPr lang="zh-CN" altLang="en-US" sz="2100" b="1" baseline="-2500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宋体" panose="02010600030101010101" pitchFamily="2" charset="-122"/>
                    </a:rPr>
                    <a:t>浮</a:t>
                  </a:r>
                  <a:endParaRPr lang="zh-CN" altLang="en-US" sz="2100" b="1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79" name="椭圆 78"/>
            <p:cNvSpPr/>
            <p:nvPr>
              <p:custDataLst>
                <p:tags r:id="rId47"/>
              </p:custDataLst>
            </p:nvPr>
          </p:nvSpPr>
          <p:spPr>
            <a:xfrm>
              <a:off x="3999" y="4063"/>
              <a:ext cx="170" cy="1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800019"/>
            <a:ext cx="7941959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物体的浮沉条件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．小华同学在实验室里探究物体的浮沉条件。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【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charset="0"/>
              </a:rPr>
              <a:t>实验思路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(1)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调整细砂的质量，改变了瓶子所受的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，同时瓶子浸没在</a:t>
            </a:r>
            <a:r>
              <a:rPr lang="zh-CN" altLang="zh-CN" sz="2400" b="1" u="wavy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水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中，瓶子的</a:t>
            </a:r>
            <a:r>
              <a:rPr lang="zh-CN" altLang="zh-CN" sz="2400" b="1" u="wavy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体积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不变，它受到的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不变，观察瓶子的浮沉情况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6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7318" y="10527"/>
            <a:ext cx="2289810" cy="4298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1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基础过关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5868144" y="2508179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重力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8"/>
            </p:custDataLst>
          </p:nvPr>
        </p:nvSpPr>
        <p:spPr>
          <a:xfrm>
            <a:off x="6444208" y="3075806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浮力　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323528" y="267494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【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charset="0"/>
              </a:rPr>
              <a:t>实验过程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他测得密闭小瓶浸没在水中时所受浮力为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，然后装入适量细砂，将总重为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的小瓶浸没在水中，其运动状态如图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所示；接着他两次调整细砂的质量，重复上述实验。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7655" y="2540390"/>
            <a:ext cx="4822136" cy="190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323528" y="267494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【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charset="0"/>
              </a:rPr>
              <a:t>实验结论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(2)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由图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可知：浸没在液体中的物体受到的浮力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大于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小于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等于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重力时，处于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漂浮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悬浮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沉底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状态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6999" y="2539236"/>
            <a:ext cx="4822136" cy="190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7092280" y="91556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等于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6775744" y="142165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悬浮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323528" y="267494"/>
            <a:ext cx="8064896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由图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可知：浮力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大于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等于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小于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重力时物体将上浮，最终小瓶将漂浮于水面上，由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条件可知，此时浮力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大于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小于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等于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重力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2067694"/>
            <a:ext cx="4822136" cy="190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3347864" y="38189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大于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323528" y="146201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二力平衡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4489744" y="146201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等于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  <p:tag name="KSO_WM_BEAUTIFY_FLAG" val=""/>
</p:tagLst>
</file>

<file path=ppt/tags/tag102.xml><?xml version="1.0" encoding="utf-8"?>
<p:tagLst xmlns:p="http://schemas.openxmlformats.org/presentationml/2006/main">
  <p:tag name="AS_UNIQUEID" val="597"/>
  <p:tag name="KSO_WM_BEAUTIFY_FLAG" val=""/>
</p:tagLst>
</file>

<file path=ppt/tags/tag103.xml><?xml version="1.0" encoding="utf-8"?>
<p:tagLst xmlns:p="http://schemas.openxmlformats.org/presentationml/2006/main">
  <p:tag name="AS_UNIQUEID" val="598"/>
  <p:tag name="KSO_WM_BEAUTIFY_FLAG" val=""/>
</p:tagLst>
</file>

<file path=ppt/tags/tag104.xml><?xml version="1.0" encoding="utf-8"?>
<p:tagLst xmlns:p="http://schemas.openxmlformats.org/presentationml/2006/main">
  <p:tag name="AS_UNIQUEID" val="599"/>
  <p:tag name="KSO_WM_BEAUTIFY_FLAG" val="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  <p:tag name="KSO_WM_BEAUTIFY_FLAG" val="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BEAUTIFY_FLAG" val="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  <p:tag name="KSO_WM_BEAUTIFY_FLAG" val=""/>
</p:tagLst>
</file>

<file path=ppt/tags/tag111.xml><?xml version="1.0" encoding="utf-8"?>
<p:tagLst xmlns:p="http://schemas.openxmlformats.org/presentationml/2006/main">
  <p:tag name="AS_UNIQUEID" val="606"/>
  <p:tag name="KSO_WM_BEAUTIFY_FLAG" val=""/>
</p:tagLst>
</file>

<file path=ppt/tags/tag112.xml><?xml version="1.0" encoding="utf-8"?>
<p:tagLst xmlns:p="http://schemas.openxmlformats.org/presentationml/2006/main">
  <p:tag name="AS_UNIQUEID" val="607"/>
  <p:tag name="KSO_WM_BEAUTIFY_FLAG" val="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  <p:tag name="KSO_WM_BEAUTIFY_FLAG" val="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  <p:tag name="KSO_WM_BEAUTIFY_FLAG" val=""/>
</p:tagLst>
</file>

<file path=ppt/tags/tag118.xml><?xml version="1.0" encoding="utf-8"?>
<p:tagLst xmlns:p="http://schemas.openxmlformats.org/presentationml/2006/main">
  <p:tag name="AS_UNIQUEID" val="613"/>
  <p:tag name="KSO_WM_BEAUTIFY_FLAG" val=""/>
</p:tagLst>
</file>

<file path=ppt/tags/tag119.xml><?xml version="1.0" encoding="utf-8"?>
<p:tagLst xmlns:p="http://schemas.openxmlformats.org/presentationml/2006/main">
  <p:tag name="AS_UNIQUEID" val="614"/>
  <p:tag name="KSO_WM_BEAUTIFY_FLAG" val="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  <p:tag name="KSO_WM_BEAUTIFY_FLAG" val="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  <p:tag name="KSO_WM_BEAUTIFY_FLAG" val=""/>
</p:tagLst>
</file>

<file path=ppt/tags/tag124.xml><?xml version="1.0" encoding="utf-8"?>
<p:tagLst xmlns:p="http://schemas.openxmlformats.org/presentationml/2006/main">
  <p:tag name="AS_UNIQUEID" val="619"/>
  <p:tag name="KSO_WM_BEAUTIFY_FLAG" val=""/>
</p:tagLst>
</file>

<file path=ppt/tags/tag125.xml><?xml version="1.0" encoding="utf-8"?>
<p:tagLst xmlns:p="http://schemas.openxmlformats.org/presentationml/2006/main">
  <p:tag name="AS_UNIQUEID" val="620"/>
  <p:tag name="KSO_WM_BEAUTIFY_FLAG" val="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  <p:tag name="KSO_WM_BEAUTIFY_FLAG" val=""/>
</p:tagLst>
</file>

<file path=ppt/tags/tag129.xml><?xml version="1.0" encoding="utf-8"?>
<p:tagLst xmlns:p="http://schemas.openxmlformats.org/presentationml/2006/main">
  <p:tag name="AS_UNIQUEID" val="624"/>
  <p:tag name="KSO_WM_BEAUTIFY_FLAG" val="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205"/>
  <p:tag name="KSO_WM_BEAUTIFY_FLAG" val=""/>
</p:tagLst>
</file>

<file path=ppt/tags/tag131.xml><?xml version="1.0" encoding="utf-8"?>
<p:tagLst xmlns:p="http://schemas.openxmlformats.org/presentationml/2006/main">
  <p:tag name="AS_UNIQUEID" val="205"/>
  <p:tag name="KSO_WM_BEAUTIFY_FLAG" val=""/>
</p:tagLst>
</file>

<file path=ppt/tags/tag132.xml><?xml version="1.0" encoding="utf-8"?>
<p:tagLst xmlns:p="http://schemas.openxmlformats.org/presentationml/2006/main">
  <p:tag name="AS_UNIQUEID" val="205"/>
  <p:tag name="KSO_WM_BEAUTIFY_FLAG" val=""/>
</p:tagLst>
</file>

<file path=ppt/tags/tag133.xml><?xml version="1.0" encoding="utf-8"?>
<p:tagLst xmlns:p="http://schemas.openxmlformats.org/presentationml/2006/main">
  <p:tag name="AS_UNIQUEID" val="625"/>
</p:tagLst>
</file>

<file path=ppt/tags/tag134.xml><?xml version="1.0" encoding="utf-8"?>
<p:tagLst xmlns:p="http://schemas.openxmlformats.org/presentationml/2006/main">
  <p:tag name="AS_UNIQUEID" val="626"/>
</p:tagLst>
</file>

<file path=ppt/tags/tag135.xml><?xml version="1.0" encoding="utf-8"?>
<p:tagLst xmlns:p="http://schemas.openxmlformats.org/presentationml/2006/main">
  <p:tag name="AS_UNIQUEID" val="627"/>
  <p:tag name="KSO_WM_BEAUTIFY_FLAG" val=""/>
</p:tagLst>
</file>

<file path=ppt/tags/tag136.xml><?xml version="1.0" encoding="utf-8"?>
<p:tagLst xmlns:p="http://schemas.openxmlformats.org/presentationml/2006/main">
  <p:tag name="AS_UNIQUEID" val="628"/>
  <p:tag name="KSO_WM_BEAUTIFY_FLAG" val=""/>
</p:tagLst>
</file>

<file path=ppt/tags/tag137.xml><?xml version="1.0" encoding="utf-8"?>
<p:tagLst xmlns:p="http://schemas.openxmlformats.org/presentationml/2006/main">
  <p:tag name="AS_UNIQUEID" val="629"/>
  <p:tag name="KSO_WM_BEAUTIFY_FLAG" val=""/>
</p:tagLst>
</file>

<file path=ppt/tags/tag138.xml><?xml version="1.0" encoding="utf-8"?>
<p:tagLst xmlns:p="http://schemas.openxmlformats.org/presentationml/2006/main">
  <p:tag name="AS_UNIQUEID" val="630"/>
  <p:tag name="KSO_WM_BEAUTIFY_FLAG" val=""/>
</p:tagLst>
</file>

<file path=ppt/tags/tag139.xml><?xml version="1.0" encoding="utf-8"?>
<p:tagLst xmlns:p="http://schemas.openxmlformats.org/presentationml/2006/main">
  <p:tag name="AS_UNIQUEID" val="631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2"/>
</p:tagLst>
</file>

<file path=ppt/tags/tag141.xml><?xml version="1.0" encoding="utf-8"?>
<p:tagLst xmlns:p="http://schemas.openxmlformats.org/presentationml/2006/main">
  <p:tag name="AS_UNIQUEID" val="633"/>
  <p:tag name="KSO_WM_BEAUTIFY_FLAG" val=""/>
</p:tagLst>
</file>

<file path=ppt/tags/tag142.xml><?xml version="1.0" encoding="utf-8"?>
<p:tagLst xmlns:p="http://schemas.openxmlformats.org/presentationml/2006/main">
  <p:tag name="AS_UNIQUEID" val="634"/>
</p:tagLst>
</file>

<file path=ppt/tags/tag143.xml><?xml version="1.0" encoding="utf-8"?>
<p:tagLst xmlns:p="http://schemas.openxmlformats.org/presentationml/2006/main">
  <p:tag name="AS_UNIQUEID" val="635"/>
  <p:tag name="KSO_WM_BEAUTIFY_FLAG" val=""/>
</p:tagLst>
</file>

<file path=ppt/tags/tag144.xml><?xml version="1.0" encoding="utf-8"?>
<p:tagLst xmlns:p="http://schemas.openxmlformats.org/presentationml/2006/main">
  <p:tag name="AS_UNIQUEID" val="636"/>
  <p:tag name="KSO_WM_BEAUTIFY_FLAG" val=""/>
</p:tagLst>
</file>

<file path=ppt/tags/tag145.xml><?xml version="1.0" encoding="utf-8"?>
<p:tagLst xmlns:p="http://schemas.openxmlformats.org/presentationml/2006/main">
  <p:tag name="AS_UNIQUEID" val="637"/>
  <p:tag name="KSO_WM_BEAUTIFY_FLAG" val=""/>
</p:tagLst>
</file>

<file path=ppt/tags/tag146.xml><?xml version="1.0" encoding="utf-8"?>
<p:tagLst xmlns:p="http://schemas.openxmlformats.org/presentationml/2006/main">
  <p:tag name="AS_UNIQUEID" val="638"/>
  <p:tag name="KSO_WM_BEAUTIFY_FLAG" val=""/>
</p:tagLst>
</file>

<file path=ppt/tags/tag147.xml><?xml version="1.0" encoding="utf-8"?>
<p:tagLst xmlns:p="http://schemas.openxmlformats.org/presentationml/2006/main">
  <p:tag name="AS_UNIQUEID" val="639"/>
</p:tagLst>
</file>

<file path=ppt/tags/tag148.xml><?xml version="1.0" encoding="utf-8"?>
<p:tagLst xmlns:p="http://schemas.openxmlformats.org/presentationml/2006/main">
  <p:tag name="AS_UNIQUEID" val="640"/>
</p:tagLst>
</file>

<file path=ppt/tags/tag149.xml><?xml version="1.0" encoding="utf-8"?>
<p:tagLst xmlns:p="http://schemas.openxmlformats.org/presentationml/2006/main">
  <p:tag name="AS_UNIQUEID" val="641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2"/>
</p:tagLst>
</file>

<file path=ppt/tags/tag151.xml><?xml version="1.0" encoding="utf-8"?>
<p:tagLst xmlns:p="http://schemas.openxmlformats.org/presentationml/2006/main">
  <p:tag name="AS_UNIQUEID" val="643"/>
  <p:tag name="KSO_WM_BEAUTIFY_FLAG" val=""/>
</p:tagLst>
</file>

<file path=ppt/tags/tag152.xml><?xml version="1.0" encoding="utf-8"?>
<p:tagLst xmlns:p="http://schemas.openxmlformats.org/presentationml/2006/main">
  <p:tag name="AS_UNIQUEID" val="644"/>
  <p:tag name="KSO_WM_BEAUTIFY_FLAG" val=""/>
</p:tagLst>
</file>

<file path=ppt/tags/tag153.xml><?xml version="1.0" encoding="utf-8"?>
<p:tagLst xmlns:p="http://schemas.openxmlformats.org/presentationml/2006/main">
  <p:tag name="AS_UNIQUEID" val="645"/>
  <p:tag name="KSO_WM_BEAUTIFY_FLAG" val=""/>
</p:tagLst>
</file>

<file path=ppt/tags/tag154.xml><?xml version="1.0" encoding="utf-8"?>
<p:tagLst xmlns:p="http://schemas.openxmlformats.org/presentationml/2006/main">
  <p:tag name="AS_UNIQUEID" val="646"/>
  <p:tag name="KSO_WM_BEAUTIFY_FLAG" val=""/>
</p:tagLst>
</file>

<file path=ppt/tags/tag155.xml><?xml version="1.0" encoding="utf-8"?>
<p:tagLst xmlns:p="http://schemas.openxmlformats.org/presentationml/2006/main">
  <p:tag name="AS_UNIQUEID" val="647"/>
</p:tagLst>
</file>

<file path=ppt/tags/tag156.xml><?xml version="1.0" encoding="utf-8"?>
<p:tagLst xmlns:p="http://schemas.openxmlformats.org/presentationml/2006/main">
  <p:tag name="AS_UNIQUEID" val="648"/>
</p:tagLst>
</file>

<file path=ppt/tags/tag157.xml><?xml version="1.0" encoding="utf-8"?>
<p:tagLst xmlns:p="http://schemas.openxmlformats.org/presentationml/2006/main">
  <p:tag name="AS_UNIQUEID" val="649"/>
  <p:tag name="KSO_WM_BEAUTIFY_FLAG" val=""/>
</p:tagLst>
</file>

<file path=ppt/tags/tag158.xml><?xml version="1.0" encoding="utf-8"?>
<p:tagLst xmlns:p="http://schemas.openxmlformats.org/presentationml/2006/main">
  <p:tag name="AS_UNIQUEID" val="650"/>
</p:tagLst>
</file>

<file path=ppt/tags/tag159.xml><?xml version="1.0" encoding="utf-8"?>
<p:tagLst xmlns:p="http://schemas.openxmlformats.org/presentationml/2006/main">
  <p:tag name="AS_UNIQUEID" val="651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2"/>
  <p:tag name="KSO_WM_BEAUTIFY_FLAG" val=""/>
</p:tagLst>
</file>

<file path=ppt/tags/tag161.xml><?xml version="1.0" encoding="utf-8"?>
<p:tagLst xmlns:p="http://schemas.openxmlformats.org/presentationml/2006/main">
  <p:tag name="AS_UNIQUEID" val="653"/>
  <p:tag name="KSO_WM_BEAUTIFY_FLAG" val=""/>
</p:tagLst>
</file>

<file path=ppt/tags/tag162.xml><?xml version="1.0" encoding="utf-8"?>
<p:tagLst xmlns:p="http://schemas.openxmlformats.org/presentationml/2006/main">
  <p:tag name="AS_UNIQUEID" val="654"/>
  <p:tag name="KSO_WM_BEAUTIFY_FLAG" val=""/>
</p:tagLst>
</file>

<file path=ppt/tags/tag163.xml><?xml version="1.0" encoding="utf-8"?>
<p:tagLst xmlns:p="http://schemas.openxmlformats.org/presentationml/2006/main">
  <p:tag name="AS_UNIQUEID" val="655"/>
</p:tagLst>
</file>

<file path=ppt/tags/tag164.xml><?xml version="1.0" encoding="utf-8"?>
<p:tagLst xmlns:p="http://schemas.openxmlformats.org/presentationml/2006/main">
  <p:tag name="AS_UNIQUEID" val="656"/>
</p:tagLst>
</file>

<file path=ppt/tags/tag165.xml><?xml version="1.0" encoding="utf-8"?>
<p:tagLst xmlns:p="http://schemas.openxmlformats.org/presentationml/2006/main">
  <p:tag name="AS_UNIQUEID" val="657"/>
  <p:tag name="KSO_WM_BEAUTIFY_FLAG" val=""/>
</p:tagLst>
</file>

<file path=ppt/tags/tag166.xml><?xml version="1.0" encoding="utf-8"?>
<p:tagLst xmlns:p="http://schemas.openxmlformats.org/presentationml/2006/main">
  <p:tag name="AS_UNIQUEID" val="658"/>
</p:tagLst>
</file>

<file path=ppt/tags/tag167.xml><?xml version="1.0" encoding="utf-8"?>
<p:tagLst xmlns:p="http://schemas.openxmlformats.org/presentationml/2006/main">
  <p:tag name="AS_UNIQUEID" val="659"/>
  <p:tag name="KSO_WM_BEAUTIFY_FLAG" val=""/>
</p:tagLst>
</file>

<file path=ppt/tags/tag168.xml><?xml version="1.0" encoding="utf-8"?>
<p:tagLst xmlns:p="http://schemas.openxmlformats.org/presentationml/2006/main">
  <p:tag name="AS_UNIQUEID" val="660"/>
  <p:tag name="KSO_WM_BEAUTIFY_FLAG" val=""/>
</p:tagLst>
</file>

<file path=ppt/tags/tag169.xml><?xml version="1.0" encoding="utf-8"?>
<p:tagLst xmlns:p="http://schemas.openxmlformats.org/presentationml/2006/main">
  <p:tag name="AS_UNIQUEID" val="661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2"/>
  <p:tag name="KSO_WM_BEAUTIFY_FLAG" val=""/>
</p:tagLst>
</file>

<file path=ppt/tags/tag171.xml><?xml version="1.0" encoding="utf-8"?>
<p:tagLst xmlns:p="http://schemas.openxmlformats.org/presentationml/2006/main">
  <p:tag name="AS_UNIQUEID" val="663"/>
</p:tagLst>
</file>

<file path=ppt/tags/tag172.xml><?xml version="1.0" encoding="utf-8"?>
<p:tagLst xmlns:p="http://schemas.openxmlformats.org/presentationml/2006/main">
  <p:tag name="AS_UNIQUEID" val="664"/>
</p:tagLst>
</file>

<file path=ppt/tags/tag173.xml><?xml version="1.0" encoding="utf-8"?>
<p:tagLst xmlns:p="http://schemas.openxmlformats.org/presentationml/2006/main">
  <p:tag name="AS_UNIQUEID" val="665"/>
</p:tagLst>
</file>

<file path=ppt/tags/tag174.xml><?xml version="1.0" encoding="utf-8"?>
<p:tagLst xmlns:p="http://schemas.openxmlformats.org/presentationml/2006/main">
  <p:tag name="AS_UNIQUEID" val="666"/>
</p:tagLst>
</file>

<file path=ppt/tags/tag175.xml><?xml version="1.0" encoding="utf-8"?>
<p:tagLst xmlns:p="http://schemas.openxmlformats.org/presentationml/2006/main">
  <p:tag name="AS_UNIQUEID" val="667"/>
</p:tagLst>
</file>

<file path=ppt/tags/tag176.xml><?xml version="1.0" encoding="utf-8"?>
<p:tagLst xmlns:p="http://schemas.openxmlformats.org/presentationml/2006/main">
  <p:tag name="AS_UNIQUEID" val="668"/>
</p:tagLst>
</file>

<file path=ppt/tags/tag177.xml><?xml version="1.0" encoding="utf-8"?>
<p:tagLst xmlns:p="http://schemas.openxmlformats.org/presentationml/2006/main">
  <p:tag name="AS_UNIQUEID" val="669"/>
</p:tagLst>
</file>

<file path=ppt/tags/tag178.xml><?xml version="1.0" encoding="utf-8"?>
<p:tagLst xmlns:p="http://schemas.openxmlformats.org/presentationml/2006/main">
  <p:tag name="AS_UNIQUEID" val="670"/>
</p:tagLst>
</file>

<file path=ppt/tags/tag179.xml><?xml version="1.0" encoding="utf-8"?>
<p:tagLst xmlns:p="http://schemas.openxmlformats.org/presentationml/2006/main">
  <p:tag name="AS_UNIQUEID" val="671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2"/>
</p:tagLst>
</file>

<file path=ppt/tags/tag181.xml><?xml version="1.0" encoding="utf-8"?>
<p:tagLst xmlns:p="http://schemas.openxmlformats.org/presentationml/2006/main">
  <p:tag name="AS_UNIQUEID" val="673"/>
</p:tagLst>
</file>

<file path=ppt/tags/tag182.xml><?xml version="1.0" encoding="utf-8"?>
<p:tagLst xmlns:p="http://schemas.openxmlformats.org/presentationml/2006/main">
  <p:tag name="AS_UNIQUEID" val="674"/>
</p:tagLst>
</file>

<file path=ppt/tags/tag183.xml><?xml version="1.0" encoding="utf-8"?>
<p:tagLst xmlns:p="http://schemas.openxmlformats.org/presentationml/2006/main">
  <p:tag name="AS_UNIQUEID" val="675"/>
</p:tagLst>
</file>

<file path=ppt/tags/tag184.xml><?xml version="1.0" encoding="utf-8"?>
<p:tagLst xmlns:p="http://schemas.openxmlformats.org/presentationml/2006/main">
  <p:tag name="AS_UNIQUEID" val="676"/>
</p:tagLst>
</file>

<file path=ppt/tags/tag185.xml><?xml version="1.0" encoding="utf-8"?>
<p:tagLst xmlns:p="http://schemas.openxmlformats.org/presentationml/2006/main">
  <p:tag name="AS_UNIQUEID" val="677"/>
</p:tagLst>
</file>

<file path=ppt/tags/tag186.xml><?xml version="1.0" encoding="utf-8"?>
<p:tagLst xmlns:p="http://schemas.openxmlformats.org/presentationml/2006/main">
  <p:tag name="AS_UNIQUEID" val="678"/>
</p:tagLst>
</file>

<file path=ppt/tags/tag187.xml><?xml version="1.0" encoding="utf-8"?>
<p:tagLst xmlns:p="http://schemas.openxmlformats.org/presentationml/2006/main">
  <p:tag name="AS_UNIQUEID" val="679"/>
</p:tagLst>
</file>

<file path=ppt/tags/tag188.xml><?xml version="1.0" encoding="utf-8"?>
<p:tagLst xmlns:p="http://schemas.openxmlformats.org/presentationml/2006/main">
  <p:tag name="AS_UNIQUEID" val="680"/>
</p:tagLst>
</file>

<file path=ppt/tags/tag189.xml><?xml version="1.0" encoding="utf-8"?>
<p:tagLst xmlns:p="http://schemas.openxmlformats.org/presentationml/2006/main">
  <p:tag name="AS_UNIQUEID" val="681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2"/>
</p:tagLst>
</file>

<file path=ppt/tags/tag191.xml><?xml version="1.0" encoding="utf-8"?>
<p:tagLst xmlns:p="http://schemas.openxmlformats.org/presentationml/2006/main">
  <p:tag name="AS_UNIQUEID" val="683"/>
</p:tagLst>
</file>

<file path=ppt/tags/tag192.xml><?xml version="1.0" encoding="utf-8"?>
<p:tagLst xmlns:p="http://schemas.openxmlformats.org/presentationml/2006/main">
  <p:tag name="AS_UNIQUEID" val="684"/>
</p:tagLst>
</file>

<file path=ppt/tags/tag193.xml><?xml version="1.0" encoding="utf-8"?>
<p:tagLst xmlns:p="http://schemas.openxmlformats.org/presentationml/2006/main">
  <p:tag name="AS_UNIQUEID" val="685"/>
</p:tagLst>
</file>

<file path=ppt/tags/tag194.xml><?xml version="1.0" encoding="utf-8"?>
<p:tagLst xmlns:p="http://schemas.openxmlformats.org/presentationml/2006/main">
  <p:tag name="AS_UNIQUEID" val="686"/>
</p:tagLst>
</file>

<file path=ppt/tags/tag195.xml><?xml version="1.0" encoding="utf-8"?>
<p:tagLst xmlns:p="http://schemas.openxmlformats.org/presentationml/2006/main">
  <p:tag name="AS_UNIQUEID" val="687"/>
</p:tagLst>
</file>

<file path=ppt/tags/tag196.xml><?xml version="1.0" encoding="utf-8"?>
<p:tagLst xmlns:p="http://schemas.openxmlformats.org/presentationml/2006/main">
  <p:tag name="AS_UNIQUEID" val="688"/>
</p:tagLst>
</file>

<file path=ppt/tags/tag197.xml><?xml version="1.0" encoding="utf-8"?>
<p:tagLst xmlns:p="http://schemas.openxmlformats.org/presentationml/2006/main">
  <p:tag name="AS_UNIQUEID" val="689"/>
</p:tagLst>
</file>

<file path=ppt/tags/tag198.xml><?xml version="1.0" encoding="utf-8"?>
<p:tagLst xmlns:p="http://schemas.openxmlformats.org/presentationml/2006/main">
  <p:tag name="AS_UNIQUEID" val="690"/>
</p:tagLst>
</file>

<file path=ppt/tags/tag199.xml><?xml version="1.0" encoding="utf-8"?>
<p:tagLst xmlns:p="http://schemas.openxmlformats.org/presentationml/2006/main">
  <p:tag name="AS_UNIQUEID" val="691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2"/>
  <p:tag name="KSO_WM_BEAUTIFY_FLAG" val=""/>
</p:tagLst>
</file>

<file path=ppt/tags/tag201.xml><?xml version="1.0" encoding="utf-8"?>
<p:tagLst xmlns:p="http://schemas.openxmlformats.org/presentationml/2006/main">
  <p:tag name="AS_UNIQUEID" val="693"/>
  <p:tag name="KSO_WM_BEAUTIFY_FLAG" val=""/>
</p:tagLst>
</file>

<file path=ppt/tags/tag202.xml><?xml version="1.0" encoding="utf-8"?>
<p:tagLst xmlns:p="http://schemas.openxmlformats.org/presentationml/2006/main">
  <p:tag name="AS_UNIQUEID" val="694"/>
  <p:tag name="KSO_WM_BEAUTIFY_FLAG" val=""/>
</p:tagLst>
</file>

<file path=ppt/tags/tag203.xml><?xml version="1.0" encoding="utf-8"?>
<p:tagLst xmlns:p="http://schemas.openxmlformats.org/presentationml/2006/main">
  <p:tag name="AS_UNIQUEID" val="695"/>
  <p:tag name="KSO_WM_BEAUTIFY_FLAG" val=""/>
</p:tagLst>
</file>

<file path=ppt/tags/tag204.xml><?xml version="1.0" encoding="utf-8"?>
<p:tagLst xmlns:p="http://schemas.openxmlformats.org/presentationml/2006/main">
  <p:tag name="AS_UNIQUEID" val="696"/>
  <p:tag name="KSO_WM_BEAUTIFY_FLAG" val=""/>
</p:tagLst>
</file>

<file path=ppt/tags/tag205.xml><?xml version="1.0" encoding="utf-8"?>
<p:tagLst xmlns:p="http://schemas.openxmlformats.org/presentationml/2006/main">
  <p:tag name="AS_UNIQUEID" val="697"/>
  <p:tag name="KSO_WM_BEAUTIFY_FLAG" val=""/>
</p:tagLst>
</file>

<file path=ppt/tags/tag206.xml><?xml version="1.0" encoding="utf-8"?>
<p:tagLst xmlns:p="http://schemas.openxmlformats.org/presentationml/2006/main">
  <p:tag name="AS_UNIQUEID" val="698"/>
  <p:tag name="KSO_WM_BEAUTIFY_FLAG" val=""/>
</p:tagLst>
</file>

<file path=ppt/tags/tag207.xml><?xml version="1.0" encoding="utf-8"?>
<p:tagLst xmlns:p="http://schemas.openxmlformats.org/presentationml/2006/main">
  <p:tag name="AS_UNIQUEID" val="699"/>
  <p:tag name="KSO_WM_BEAUTIFY_FLAG" val=""/>
</p:tagLst>
</file>

<file path=ppt/tags/tag208.xml><?xml version="1.0" encoding="utf-8"?>
<p:tagLst xmlns:p="http://schemas.openxmlformats.org/presentationml/2006/main">
  <p:tag name="AS_UNIQUEID" val="700"/>
  <p:tag name="KSO_WM_BEAUTIFY_FLAG" val=""/>
</p:tagLst>
</file>

<file path=ppt/tags/tag209.xml><?xml version="1.0" encoding="utf-8"?>
<p:tagLst xmlns:p="http://schemas.openxmlformats.org/presentationml/2006/main">
  <p:tag name="AS_UNIQUEID" val="701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2"/>
  <p:tag name="KSO_WM_BEAUTIFY_FLAG" val=""/>
</p:tagLst>
</file>

<file path=ppt/tags/tag211.xml><?xml version="1.0" encoding="utf-8"?>
<p:tagLst xmlns:p="http://schemas.openxmlformats.org/presentationml/2006/main">
  <p:tag name="AS_UNIQUEID" val="703"/>
  <p:tag name="KSO_WM_BEAUTIFY_FLAG" val=""/>
</p:tagLst>
</file>

<file path=ppt/tags/tag212.xml><?xml version="1.0" encoding="utf-8"?>
<p:tagLst xmlns:p="http://schemas.openxmlformats.org/presentationml/2006/main">
  <p:tag name="AS_UNIQUEID" val="704"/>
  <p:tag name="KSO_WM_BEAUTIFY_FLAG" val=""/>
</p:tagLst>
</file>

<file path=ppt/tags/tag213.xml><?xml version="1.0" encoding="utf-8"?>
<p:tagLst xmlns:p="http://schemas.openxmlformats.org/presentationml/2006/main">
  <p:tag name="AS_UNIQUEID" val="705"/>
  <p:tag name="KSO_WM_BEAUTIFY_FLAG" val=""/>
</p:tagLst>
</file>

<file path=ppt/tags/tag214.xml><?xml version="1.0" encoding="utf-8"?>
<p:tagLst xmlns:p="http://schemas.openxmlformats.org/presentationml/2006/main">
  <p:tag name="AS_UNIQUEID" val="706"/>
  <p:tag name="KSO_WM_BEAUTIFY_FLAG" val=""/>
</p:tagLst>
</file>

<file path=ppt/tags/tag215.xml><?xml version="1.0" encoding="utf-8"?>
<p:tagLst xmlns:p="http://schemas.openxmlformats.org/presentationml/2006/main">
  <p:tag name="AS_UNIQUEID" val="707"/>
  <p:tag name="KSO_WM_BEAUTIFY_FLAG" val=""/>
</p:tagLst>
</file>

<file path=ppt/tags/tag216.xml><?xml version="1.0" encoding="utf-8"?>
<p:tagLst xmlns:p="http://schemas.openxmlformats.org/presentationml/2006/main">
  <p:tag name="AS_UNIQUEID" val="708"/>
  <p:tag name="KSO_WM_BEAUTIFY_FLAG" val=""/>
</p:tagLst>
</file>

<file path=ppt/tags/tag217.xml><?xml version="1.0" encoding="utf-8"?>
<p:tagLst xmlns:p="http://schemas.openxmlformats.org/presentationml/2006/main">
  <p:tag name="AS_UNIQUEID" val="709"/>
  <p:tag name="KSO_WM_BEAUTIFY_FLAG" val=""/>
</p:tagLst>
</file>

<file path=ppt/tags/tag218.xml><?xml version="1.0" encoding="utf-8"?>
<p:tagLst xmlns:p="http://schemas.openxmlformats.org/presentationml/2006/main">
  <p:tag name="AS_UNIQUEID" val="710"/>
  <p:tag name="KSO_WM_BEAUTIFY_FLAG" val=""/>
</p:tagLst>
</file>

<file path=ppt/tags/tag219.xml><?xml version="1.0" encoding="utf-8"?>
<p:tagLst xmlns:p="http://schemas.openxmlformats.org/presentationml/2006/main">
  <p:tag name="AS_UNIQUEID" val="711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2"/>
</p:tagLst>
</file>

<file path=ppt/tags/tag221.xml><?xml version="1.0" encoding="utf-8"?>
<p:tagLst xmlns:p="http://schemas.openxmlformats.org/presentationml/2006/main">
  <p:tag name="AS_UNIQUEID" val="713"/>
</p:tagLst>
</file>

<file path=ppt/tags/tag222.xml><?xml version="1.0" encoding="utf-8"?>
<p:tagLst xmlns:p="http://schemas.openxmlformats.org/presentationml/2006/main">
  <p:tag name="AS_UNIQUEID" val="714"/>
  <p:tag name="KSO_WM_BEAUTIFY_FLAG" val=""/>
</p:tagLst>
</file>

<file path=ppt/tags/tag223.xml><?xml version="1.0" encoding="utf-8"?>
<p:tagLst xmlns:p="http://schemas.openxmlformats.org/presentationml/2006/main">
  <p:tag name="AS_UNIQUEID" val="715"/>
  <p:tag name="KSO_WM_BEAUTIFY_FLAG" val=""/>
</p:tagLst>
</file>

<file path=ppt/tags/tag224.xml><?xml version="1.0" encoding="utf-8"?>
<p:tagLst xmlns:p="http://schemas.openxmlformats.org/presentationml/2006/main">
  <p:tag name="AS_UNIQUEID" val="716"/>
  <p:tag name="KSO_WM_BEAUTIFY_FLAG" val=""/>
</p:tagLst>
</file>

<file path=ppt/tags/tag225.xml><?xml version="1.0" encoding="utf-8"?>
<p:tagLst xmlns:p="http://schemas.openxmlformats.org/presentationml/2006/main">
  <p:tag name="AS_UNIQUEID" val="717"/>
</p:tagLst>
</file>

<file path=ppt/tags/tag226.xml><?xml version="1.0" encoding="utf-8"?>
<p:tagLst xmlns:p="http://schemas.openxmlformats.org/presentationml/2006/main">
  <p:tag name="AS_UNIQUEID" val="718"/>
  <p:tag name="KSO_WM_DIAGRAM_VIRTUALLY_FRAME" val="{&quot;height&quot;:217.5,&quot;left&quot;:55.75,&quot;top&quot;:64.9,&quot;width&quot;:324.5472440944882}"/>
</p:tagLst>
</file>

<file path=ppt/tags/tag227.xml><?xml version="1.0" encoding="utf-8"?>
<p:tagLst xmlns:p="http://schemas.openxmlformats.org/presentationml/2006/main">
  <p:tag name="AS_UNIQUEID" val="719"/>
  <p:tag name="KSO_WM_BEAUTIFY_FLAG" val=""/>
  <p:tag name="KSO_WM_DIAGRAM_VIRTUALLY_FRAME" val="{&quot;height&quot;:217.5,&quot;left&quot;:55.75,&quot;top&quot;:64.9,&quot;width&quot;:324.5472440944882}"/>
</p:tagLst>
</file>

<file path=ppt/tags/tag228.xml><?xml version="1.0" encoding="utf-8"?>
<p:tagLst xmlns:p="http://schemas.openxmlformats.org/presentationml/2006/main">
  <p:tag name="AS_UNIQUEID" val="720"/>
  <p:tag name="KSO_WM_BEAUTIFY_FLAG" val=""/>
  <p:tag name="KSO_WM_DIAGRAM_VIRTUALLY_FRAME" val="{&quot;height&quot;:217.5,&quot;left&quot;:55.75,&quot;top&quot;:64.9,&quot;width&quot;:324.5472440944882}"/>
</p:tagLst>
</file>

<file path=ppt/tags/tag229.xml><?xml version="1.0" encoding="utf-8"?>
<p:tagLst xmlns:p="http://schemas.openxmlformats.org/presentationml/2006/main">
  <p:tag name="AS_UNIQUEID" val="721"/>
  <p:tag name="KSO_WM_DIAGRAM_VIRTUALLY_FRAME" val="{&quot;height&quot;:217.5,&quot;left&quot;:55.75,&quot;top&quot;:64.9,&quot;width&quot;:324.5472440944882}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2"/>
  <p:tag name="KSO_WM_BEAUTIFY_FLAG" val=""/>
  <p:tag name="KSO_WM_DIAGRAM_VIRTUALLY_FRAME" val="{&quot;height&quot;:217.5,&quot;left&quot;:55.75,&quot;top&quot;:64.9,&quot;width&quot;:324.5472440944882}"/>
</p:tagLst>
</file>

<file path=ppt/tags/tag231.xml><?xml version="1.0" encoding="utf-8"?>
<p:tagLst xmlns:p="http://schemas.openxmlformats.org/presentationml/2006/main">
  <p:tag name="AS_UNIQUEID" val="723"/>
  <p:tag name="KSO_WM_BEAUTIFY_FLAG" val=""/>
  <p:tag name="KSO_WM_DIAGRAM_VIRTUALLY_FRAME" val="{&quot;height&quot;:217.5,&quot;left&quot;:55.75,&quot;top&quot;:64.9,&quot;width&quot;:324.5472440944882}"/>
</p:tagLst>
</file>

<file path=ppt/tags/tag232.xml><?xml version="1.0" encoding="utf-8"?>
<p:tagLst xmlns:p="http://schemas.openxmlformats.org/presentationml/2006/main">
  <p:tag name="AS_UNIQUEID" val="724"/>
  <p:tag name="KSO_WM_DIAGRAM_VIRTUALLY_FRAME" val="{&quot;height&quot;:217.5,&quot;left&quot;:55.75,&quot;top&quot;:64.9,&quot;width&quot;:324.5472440944882}"/>
</p:tagLst>
</file>

<file path=ppt/tags/tag233.xml><?xml version="1.0" encoding="utf-8"?>
<p:tagLst xmlns:p="http://schemas.openxmlformats.org/presentationml/2006/main">
  <p:tag name="AS_UNIQUEID" val="725"/>
  <p:tag name="KSO_WM_BEAUTIFY_FLAG" val=""/>
  <p:tag name="KSO_WM_DIAGRAM_VIRTUALLY_FRAME" val="{&quot;height&quot;:217.5,&quot;left&quot;:55.75,&quot;top&quot;:64.9,&quot;width&quot;:324.5472440944882}"/>
</p:tagLst>
</file>

<file path=ppt/tags/tag234.xml><?xml version="1.0" encoding="utf-8"?>
<p:tagLst xmlns:p="http://schemas.openxmlformats.org/presentationml/2006/main">
  <p:tag name="AS_UNIQUEID" val="726"/>
  <p:tag name="KSO_WM_BEAUTIFY_FLAG" val=""/>
  <p:tag name="KSO_WM_DIAGRAM_VIRTUALLY_FRAME" val="{&quot;height&quot;:217.5,&quot;left&quot;:55.75,&quot;top&quot;:64.9,&quot;width&quot;:324.5472440944882}"/>
</p:tagLst>
</file>

<file path=ppt/tags/tag235.xml><?xml version="1.0" encoding="utf-8"?>
<p:tagLst xmlns:p="http://schemas.openxmlformats.org/presentationml/2006/main">
  <p:tag name="AS_UNIQUEID" val="727"/>
  <p:tag name="KSO_WM_BEAUTIFY_FLAG" val=""/>
</p:tagLst>
</file>

<file path=ppt/tags/tag236.xml><?xml version="1.0" encoding="utf-8"?>
<p:tagLst xmlns:p="http://schemas.openxmlformats.org/presentationml/2006/main">
  <p:tag name="AS_UNIQUEID" val="728"/>
</p:tagLst>
</file>

<file path=ppt/tags/tag237.xml><?xml version="1.0" encoding="utf-8"?>
<p:tagLst xmlns:p="http://schemas.openxmlformats.org/presentationml/2006/main">
  <p:tag name="AS_UNIQUEID" val="729"/>
  <p:tag name="KSO_WM_BEAUTIFY_FLAG" val=""/>
</p:tagLst>
</file>

<file path=ppt/tags/tag238.xml><?xml version="1.0" encoding="utf-8"?>
<p:tagLst xmlns:p="http://schemas.openxmlformats.org/presentationml/2006/main">
  <p:tag name="AS_UNIQUEID" val="730"/>
  <p:tag name="KSO_WM_BEAUTIFY_FLAG" val=""/>
</p:tagLst>
</file>

<file path=ppt/tags/tag239.xml><?xml version="1.0" encoding="utf-8"?>
<p:tagLst xmlns:p="http://schemas.openxmlformats.org/presentationml/2006/main">
  <p:tag name="AS_UNIQUEID" val="731"/>
  <p:tag name="KSO_WM_BEAUTIFY_FLAG" val=""/>
  <p:tag name="KSO_WM_DIAGRAM_VIRTUALLY_FRAME" val="{&quot;height&quot;:217.5,&quot;left&quot;:55.75,&quot;top&quot;:64.9,&quot;width&quot;:324.5472440944882}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2"/>
  <p:tag name="KSO_WM_BEAUTIFY_FLAG" val=""/>
  <p:tag name="KSO_WM_DIAGRAM_VIRTUALLY_FRAME" val="{&quot;height&quot;:217.5,&quot;left&quot;:55.75,&quot;top&quot;:64.9,&quot;width&quot;:324.5472440944882}"/>
</p:tagLst>
</file>

<file path=ppt/tags/tag241.xml><?xml version="1.0" encoding="utf-8"?>
<p:tagLst xmlns:p="http://schemas.openxmlformats.org/presentationml/2006/main">
  <p:tag name="AS_UNIQUEID" val="733"/>
  <p:tag name="KSO_WM_BEAUTIFY_FLAG" val=""/>
  <p:tag name="KSO_WM_DIAGRAM_VIRTUALLY_FRAME" val="{&quot;height&quot;:217.5,&quot;left&quot;:55.75,&quot;top&quot;:64.9,&quot;width&quot;:324.5472440944882}"/>
</p:tagLst>
</file>

<file path=ppt/tags/tag242.xml><?xml version="1.0" encoding="utf-8"?>
<p:tagLst xmlns:p="http://schemas.openxmlformats.org/presentationml/2006/main">
  <p:tag name="AS_UNIQUEID" val="734"/>
</p:tagLst>
</file>

<file path=ppt/tags/tag243.xml><?xml version="1.0" encoding="utf-8"?>
<p:tagLst xmlns:p="http://schemas.openxmlformats.org/presentationml/2006/main">
  <p:tag name="AS_UNIQUEID" val="735"/>
</p:tagLst>
</file>

<file path=ppt/tags/tag244.xml><?xml version="1.0" encoding="utf-8"?>
<p:tagLst xmlns:p="http://schemas.openxmlformats.org/presentationml/2006/main">
  <p:tag name="AS_UNIQUEID" val="736"/>
  <p:tag name="KSO_WM_DIAGRAM_VIRTUALLY_FRAME" val="{&quot;height&quot;:217.5,&quot;left&quot;:55.75,&quot;top&quot;:64.9,&quot;width&quot;:324.5472440944882}"/>
</p:tagLst>
</file>

<file path=ppt/tags/tag245.xml><?xml version="1.0" encoding="utf-8"?>
<p:tagLst xmlns:p="http://schemas.openxmlformats.org/presentationml/2006/main">
  <p:tag name="AS_UNIQUEID" val="737"/>
  <p:tag name="KSO_WM_BEAUTIFY_FLAG" val=""/>
  <p:tag name="KSO_WM_DIAGRAM_VIRTUALLY_FRAME" val="{&quot;height&quot;:217.5,&quot;left&quot;:55.75,&quot;top&quot;:64.9,&quot;width&quot;:324.5472440944882}"/>
</p:tagLst>
</file>

<file path=ppt/tags/tag246.xml><?xml version="1.0" encoding="utf-8"?>
<p:tagLst xmlns:p="http://schemas.openxmlformats.org/presentationml/2006/main">
  <p:tag name="AS_UNIQUEID" val="738"/>
  <p:tag name="KSO_WM_BEAUTIFY_FLAG" val=""/>
  <p:tag name="KSO_WM_DIAGRAM_VIRTUALLY_FRAME" val="{&quot;height&quot;:217.5,&quot;left&quot;:55.75,&quot;top&quot;:64.9,&quot;width&quot;:324.5472440944882}"/>
</p:tagLst>
</file>

<file path=ppt/tags/tag247.xml><?xml version="1.0" encoding="utf-8"?>
<p:tagLst xmlns:p="http://schemas.openxmlformats.org/presentationml/2006/main">
  <p:tag name="AS_UNIQUEID" val="739"/>
  <p:tag name="KSO_WM_BEAUTIFY_FLAG" val=""/>
  <p:tag name="KSO_WM_DIAGRAM_VIRTUALLY_FRAME" val="{&quot;height&quot;:217.5,&quot;left&quot;:55.75,&quot;top&quot;:64.9,&quot;width&quot;:324.5472440944882}"/>
</p:tagLst>
</file>

<file path=ppt/tags/tag248.xml><?xml version="1.0" encoding="utf-8"?>
<p:tagLst xmlns:p="http://schemas.openxmlformats.org/presentationml/2006/main">
  <p:tag name="AS_UNIQUEID" val="740"/>
</p:tagLst>
</file>

<file path=ppt/tags/tag249.xml><?xml version="1.0" encoding="utf-8"?>
<p:tagLst xmlns:p="http://schemas.openxmlformats.org/presentationml/2006/main">
  <p:tag name="AS_UNIQUEID" val="741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2"/>
  <p:tag name="KSO_WM_BEAUTIFY_FLAG" val=""/>
</p:tagLst>
</file>

<file path=ppt/tags/tag251.xml><?xml version="1.0" encoding="utf-8"?>
<p:tagLst xmlns:p="http://schemas.openxmlformats.org/presentationml/2006/main">
  <p:tag name="AS_UNIQUEID" val="743"/>
  <p:tag name="KSO_WM_BEAUTIFY_FLAG" val=""/>
</p:tagLst>
</file>

<file path=ppt/tags/tag252.xml><?xml version="1.0" encoding="utf-8"?>
<p:tagLst xmlns:p="http://schemas.openxmlformats.org/presentationml/2006/main">
  <p:tag name="AS_UNIQUEID" val="744"/>
  <p:tag name="KSO_WM_BEAUTIFY_FLAG" val=""/>
</p:tagLst>
</file>

<file path=ppt/tags/tag253.xml><?xml version="1.0" encoding="utf-8"?>
<p:tagLst xmlns:p="http://schemas.openxmlformats.org/presentationml/2006/main">
  <p:tag name="AS_UNIQUEID" val="745"/>
</p:tagLst>
</file>

<file path=ppt/tags/tag254.xml><?xml version="1.0" encoding="utf-8"?>
<p:tagLst xmlns:p="http://schemas.openxmlformats.org/presentationml/2006/main">
  <p:tag name="AS_UNIQUEID" val="746"/>
  <p:tag name="KSO_WM_BEAUTIFY_FLAG" val=""/>
  <p:tag name="KSO_WM_UNIT_TABLE_BEAUTIFY" val="smartTable{16758115-8947-4590-9295-24cfabaef730}"/>
</p:tagLst>
</file>

<file path=ppt/tags/tag255.xml><?xml version="1.0" encoding="utf-8"?>
<p:tagLst xmlns:p="http://schemas.openxmlformats.org/presentationml/2006/main">
  <p:tag name="AS_UNIQUEID" val="747"/>
  <p:tag name="KSO_WM_DIAGRAM_VIRTUALLY_FRAME" val="{&quot;height&quot;:236.96244094488188,&quot;left&quot;:253.92503937007874,&quot;top&quot;:84.3875590551181,&quot;width&quot;:424.2749606299212}"/>
</p:tagLst>
</file>

<file path=ppt/tags/tag256.xml><?xml version="1.0" encoding="utf-8"?>
<p:tagLst xmlns:p="http://schemas.openxmlformats.org/presentationml/2006/main">
  <p:tag name="AS_UNIQUEID" val="748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57.xml><?xml version="1.0" encoding="utf-8"?>
<p:tagLst xmlns:p="http://schemas.openxmlformats.org/presentationml/2006/main">
  <p:tag name="AS_UNIQUEID" val="749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58.xml><?xml version="1.0" encoding="utf-8"?>
<p:tagLst xmlns:p="http://schemas.openxmlformats.org/presentationml/2006/main">
  <p:tag name="AS_UNIQUEID" val="750"/>
</p:tagLst>
</file>

<file path=ppt/tags/tag259.xml><?xml version="1.0" encoding="utf-8"?>
<p:tagLst xmlns:p="http://schemas.openxmlformats.org/presentationml/2006/main">
  <p:tag name="AS_UNIQUEID" val="751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2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61.xml><?xml version="1.0" encoding="utf-8"?>
<p:tagLst xmlns:p="http://schemas.openxmlformats.org/presentationml/2006/main">
  <p:tag name="AS_UNIQUEID" val="753"/>
</p:tagLst>
</file>

<file path=ppt/tags/tag262.xml><?xml version="1.0" encoding="utf-8"?>
<p:tagLst xmlns:p="http://schemas.openxmlformats.org/presentationml/2006/main">
  <p:tag name="AS_UNIQUEID" val="754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63.xml><?xml version="1.0" encoding="utf-8"?>
<p:tagLst xmlns:p="http://schemas.openxmlformats.org/presentationml/2006/main">
  <p:tag name="AS_UNIQUEID" val="755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64.xml><?xml version="1.0" encoding="utf-8"?>
<p:tagLst xmlns:p="http://schemas.openxmlformats.org/presentationml/2006/main">
  <p:tag name="AS_UNIQUEID" val="756"/>
  <p:tag name="KSO_WM_DIAGRAM_VIRTUALLY_FRAME" val="{&quot;height&quot;:236.96244094488188,&quot;left&quot;:253.92503937007874,&quot;top&quot;:84.3875590551181,&quot;width&quot;:424.2749606299212}"/>
</p:tagLst>
</file>

<file path=ppt/tags/tag265.xml><?xml version="1.0" encoding="utf-8"?>
<p:tagLst xmlns:p="http://schemas.openxmlformats.org/presentationml/2006/main">
  <p:tag name="AS_UNIQUEID" val="757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66.xml><?xml version="1.0" encoding="utf-8"?>
<p:tagLst xmlns:p="http://schemas.openxmlformats.org/presentationml/2006/main">
  <p:tag name="AS_UNIQUEID" val="758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67.xml><?xml version="1.0" encoding="utf-8"?>
<p:tagLst xmlns:p="http://schemas.openxmlformats.org/presentationml/2006/main">
  <p:tag name="AS_UNIQUEID" val="759"/>
</p:tagLst>
</file>

<file path=ppt/tags/tag268.xml><?xml version="1.0" encoding="utf-8"?>
<p:tagLst xmlns:p="http://schemas.openxmlformats.org/presentationml/2006/main">
  <p:tag name="AS_UNIQUEID" val="760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69.xml><?xml version="1.0" encoding="utf-8"?>
<p:tagLst xmlns:p="http://schemas.openxmlformats.org/presentationml/2006/main">
  <p:tag name="AS_UNIQUEID" val="761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2"/>
</p:tagLst>
</file>

<file path=ppt/tags/tag271.xml><?xml version="1.0" encoding="utf-8"?>
<p:tagLst xmlns:p="http://schemas.openxmlformats.org/presentationml/2006/main">
  <p:tag name="AS_UNIQUEID" val="763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72.xml><?xml version="1.0" encoding="utf-8"?>
<p:tagLst xmlns:p="http://schemas.openxmlformats.org/presentationml/2006/main">
  <p:tag name="AS_UNIQUEID" val="764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73.xml><?xml version="1.0" encoding="utf-8"?>
<p:tagLst xmlns:p="http://schemas.openxmlformats.org/presentationml/2006/main">
  <p:tag name="AS_UNIQUEID" val="765"/>
  <p:tag name="KSO_WM_DIAGRAM_VIRTUALLY_FRAME" val="{&quot;height&quot;:236.96244094488188,&quot;left&quot;:253.92503937007874,&quot;top&quot;:84.3875590551181,&quot;width&quot;:424.2749606299212}"/>
</p:tagLst>
</file>

<file path=ppt/tags/tag274.xml><?xml version="1.0" encoding="utf-8"?>
<p:tagLst xmlns:p="http://schemas.openxmlformats.org/presentationml/2006/main">
  <p:tag name="AS_UNIQUEID" val="766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75.xml><?xml version="1.0" encoding="utf-8"?>
<p:tagLst xmlns:p="http://schemas.openxmlformats.org/presentationml/2006/main">
  <p:tag name="AS_UNIQUEID" val="767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76.xml><?xml version="1.0" encoding="utf-8"?>
<p:tagLst xmlns:p="http://schemas.openxmlformats.org/presentationml/2006/main">
  <p:tag name="AS_UNIQUEID" val="768"/>
</p:tagLst>
</file>

<file path=ppt/tags/tag277.xml><?xml version="1.0" encoding="utf-8"?>
<p:tagLst xmlns:p="http://schemas.openxmlformats.org/presentationml/2006/main">
  <p:tag name="AS_UNIQUEID" val="769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78.xml><?xml version="1.0" encoding="utf-8"?>
<p:tagLst xmlns:p="http://schemas.openxmlformats.org/presentationml/2006/main">
  <p:tag name="AS_UNIQUEID" val="770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79.xml><?xml version="1.0" encoding="utf-8"?>
<p:tagLst xmlns:p="http://schemas.openxmlformats.org/presentationml/2006/main">
  <p:tag name="AS_UNIQUEID" val="771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2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81.xml><?xml version="1.0" encoding="utf-8"?>
<p:tagLst xmlns:p="http://schemas.openxmlformats.org/presentationml/2006/main">
  <p:tag name="AS_UNIQUEID" val="773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82.xml><?xml version="1.0" encoding="utf-8"?>
<p:tagLst xmlns:p="http://schemas.openxmlformats.org/presentationml/2006/main">
  <p:tag name="AS_UNIQUEID" val="774"/>
  <p:tag name="KSO_WM_DIAGRAM_VIRTUALLY_FRAME" val="{&quot;height&quot;:236.96244094488188,&quot;left&quot;:253.92503937007874,&quot;top&quot;:84.3875590551181,&quot;width&quot;:424.2749606299212}"/>
</p:tagLst>
</file>

<file path=ppt/tags/tag283.xml><?xml version="1.0" encoding="utf-8"?>
<p:tagLst xmlns:p="http://schemas.openxmlformats.org/presentationml/2006/main">
  <p:tag name="AS_UNIQUEID" val="775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84.xml><?xml version="1.0" encoding="utf-8"?>
<p:tagLst xmlns:p="http://schemas.openxmlformats.org/presentationml/2006/main">
  <p:tag name="AS_UNIQUEID" val="776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85.xml><?xml version="1.0" encoding="utf-8"?>
<p:tagLst xmlns:p="http://schemas.openxmlformats.org/presentationml/2006/main">
  <p:tag name="AS_UNIQUEID" val="777"/>
</p:tagLst>
</file>

<file path=ppt/tags/tag286.xml><?xml version="1.0" encoding="utf-8"?>
<p:tagLst xmlns:p="http://schemas.openxmlformats.org/presentationml/2006/main">
  <p:tag name="AS_UNIQUEID" val="778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87.xml><?xml version="1.0" encoding="utf-8"?>
<p:tagLst xmlns:p="http://schemas.openxmlformats.org/presentationml/2006/main">
  <p:tag name="AS_UNIQUEID" val="779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88.xml><?xml version="1.0" encoding="utf-8"?>
<p:tagLst xmlns:p="http://schemas.openxmlformats.org/presentationml/2006/main">
  <p:tag name="AS_UNIQUEID" val="780"/>
</p:tagLst>
</file>

<file path=ppt/tags/tag289.xml><?xml version="1.0" encoding="utf-8"?>
<p:tagLst xmlns:p="http://schemas.openxmlformats.org/presentationml/2006/main">
  <p:tag name="AS_UNIQUEID" val="781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2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1.xml><?xml version="1.0" encoding="utf-8"?>
<p:tagLst xmlns:p="http://schemas.openxmlformats.org/presentationml/2006/main">
  <p:tag name="AS_UNIQUEID" val="783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2.xml><?xml version="1.0" encoding="utf-8"?>
<p:tagLst xmlns:p="http://schemas.openxmlformats.org/presentationml/2006/main">
  <p:tag name="AS_UNIQUEID" val="784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3.xml><?xml version="1.0" encoding="utf-8"?>
<p:tagLst xmlns:p="http://schemas.openxmlformats.org/presentationml/2006/main">
  <p:tag name="AS_UNIQUEID" val="785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4.xml><?xml version="1.0" encoding="utf-8"?>
<p:tagLst xmlns:p="http://schemas.openxmlformats.org/presentationml/2006/main">
  <p:tag name="AS_UNIQUEID" val="786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5.xml><?xml version="1.0" encoding="utf-8"?>
<p:tagLst xmlns:p="http://schemas.openxmlformats.org/presentationml/2006/main">
  <p:tag name="AS_UNIQUEID" val="787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6.xml><?xml version="1.0" encoding="utf-8"?>
<p:tagLst xmlns:p="http://schemas.openxmlformats.org/presentationml/2006/main">
  <p:tag name="AS_UNIQUEID" val="788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7.xml><?xml version="1.0" encoding="utf-8"?>
<p:tagLst xmlns:p="http://schemas.openxmlformats.org/presentationml/2006/main">
  <p:tag name="AS_UNIQUEID" val="789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8.xml><?xml version="1.0" encoding="utf-8"?>
<p:tagLst xmlns:p="http://schemas.openxmlformats.org/presentationml/2006/main">
  <p:tag name="AS_UNIQUEID" val="790"/>
  <p:tag name="KSO_WM_BEAUTIFY_FLAG" val=""/>
  <p:tag name="KSO_WM_DIAGRAM_VIRTUALLY_FRAME" val="{&quot;height&quot;:236.96244094488188,&quot;left&quot;:253.92503937007874,&quot;top&quot;:84.3875590551181,&quot;width&quot;:424.2749606299212}"/>
</p:tagLst>
</file>

<file path=ppt/tags/tag299.xml><?xml version="1.0" encoding="utf-8"?>
<p:tagLst xmlns:p="http://schemas.openxmlformats.org/presentationml/2006/main">
  <p:tag name="AS_UNIQUEID" val="791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2"/>
</p:tagLst>
</file>

<file path=ppt/tags/tag301.xml><?xml version="1.0" encoding="utf-8"?>
<p:tagLst xmlns:p="http://schemas.openxmlformats.org/presentationml/2006/main">
  <p:tag name="AS_UNIQUEID" val="793"/>
</p:tagLst>
</file>

<file path=ppt/tags/tag302.xml><?xml version="1.0" encoding="utf-8"?>
<p:tagLst xmlns:p="http://schemas.openxmlformats.org/presentationml/2006/main">
  <p:tag name="AS_UNIQUEID" val="794"/>
  <p:tag name="KSO_WM_BEAUTIFY_FLAG" val=""/>
</p:tagLst>
</file>

<file path=ppt/tags/tag303.xml><?xml version="1.0" encoding="utf-8"?>
<p:tagLst xmlns:p="http://schemas.openxmlformats.org/presentationml/2006/main">
  <p:tag name="AS_UNIQUEID" val="795"/>
  <p:tag name="KSO_WM_BEAUTIFY_FLAG" val=""/>
</p:tagLst>
</file>

<file path=ppt/tags/tag304.xml><?xml version="1.0" encoding="utf-8"?>
<p:tagLst xmlns:p="http://schemas.openxmlformats.org/presentationml/2006/main">
  <p:tag name="AS_UNIQUEID" val="796"/>
  <p:tag name="KSO_WM_BEAUTIFY_FLAG" val=""/>
</p:tagLst>
</file>

<file path=ppt/tags/tag305.xml><?xml version="1.0" encoding="utf-8"?>
<p:tagLst xmlns:p="http://schemas.openxmlformats.org/presentationml/2006/main">
  <p:tag name="AS_UNIQUEID" val="797"/>
</p:tagLst>
</file>

<file path=ppt/tags/tag306.xml><?xml version="1.0" encoding="utf-8"?>
<p:tagLst xmlns:p="http://schemas.openxmlformats.org/presentationml/2006/main">
  <p:tag name="AS_UNIQUEID" val="798"/>
</p:tagLst>
</file>

<file path=ppt/tags/tag307.xml><?xml version="1.0" encoding="utf-8"?>
<p:tagLst xmlns:p="http://schemas.openxmlformats.org/presentationml/2006/main">
  <p:tag name="AS_UNIQUEID" val="799"/>
</p:tagLst>
</file>

<file path=ppt/tags/tag308.xml><?xml version="1.0" encoding="utf-8"?>
<p:tagLst xmlns:p="http://schemas.openxmlformats.org/presentationml/2006/main">
  <p:tag name="AS_UNIQUEID" val="800"/>
</p:tagLst>
</file>

<file path=ppt/tags/tag309.xml><?xml version="1.0" encoding="utf-8"?>
<p:tagLst xmlns:p="http://schemas.openxmlformats.org/presentationml/2006/main">
  <p:tag name="AS_UNIQUEID" val="801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2"/>
</p:tagLst>
</file>

<file path=ppt/tags/tag311.xml><?xml version="1.0" encoding="utf-8"?>
<p:tagLst xmlns:p="http://schemas.openxmlformats.org/presentationml/2006/main">
  <p:tag name="AS_UNIQUEID" val="803"/>
</p:tagLst>
</file>

<file path=ppt/tags/tag312.xml><?xml version="1.0" encoding="utf-8"?>
<p:tagLst xmlns:p="http://schemas.openxmlformats.org/presentationml/2006/main">
  <p:tag name="AS_UNIQUEID" val="804"/>
</p:tagLst>
</file>

<file path=ppt/tags/tag313.xml><?xml version="1.0" encoding="utf-8"?>
<p:tagLst xmlns:p="http://schemas.openxmlformats.org/presentationml/2006/main">
  <p:tag name="AS_UNIQUEID" val="805"/>
  <p:tag name="KSO_WM_BEAUTIFY_FLAG" val=""/>
</p:tagLst>
</file>

<file path=ppt/tags/tag314.xml><?xml version="1.0" encoding="utf-8"?>
<p:tagLst xmlns:p="http://schemas.openxmlformats.org/presentationml/2006/main">
  <p:tag name="AS_UNIQUEID" val="806"/>
  <p:tag name="KSO_WM_BEAUTIFY_FLAG" val=""/>
</p:tagLst>
</file>

<file path=ppt/tags/tag315.xml><?xml version="1.0" encoding="utf-8"?>
<p:tagLst xmlns:p="http://schemas.openxmlformats.org/presentationml/2006/main">
  <p:tag name="AS_UNIQUEID" val="807"/>
  <p:tag name="KSO_WM_BEAUTIFY_FLAG" val=""/>
</p:tagLst>
</file>

<file path=ppt/tags/tag316.xml><?xml version="1.0" encoding="utf-8"?>
<p:tagLst xmlns:p="http://schemas.openxmlformats.org/presentationml/2006/main">
  <p:tag name="AS_UNIQUEID" val="808"/>
</p:tagLst>
</file>

<file path=ppt/tags/tag317.xml><?xml version="1.0" encoding="utf-8"?>
<p:tagLst xmlns:p="http://schemas.openxmlformats.org/presentationml/2006/main">
  <p:tag name="AS_UNIQUEID" val="809"/>
</p:tagLst>
</file>

<file path=ppt/tags/tag318.xml><?xml version="1.0" encoding="utf-8"?>
<p:tagLst xmlns:p="http://schemas.openxmlformats.org/presentationml/2006/main">
  <p:tag name="AS_UNIQUEID" val="810"/>
</p:tagLst>
</file>

<file path=ppt/tags/tag319.xml><?xml version="1.0" encoding="utf-8"?>
<p:tagLst xmlns:p="http://schemas.openxmlformats.org/presentationml/2006/main">
  <p:tag name="AS_UNIQUEID" val="811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2"/>
  <p:tag name="KSO_WM_BEAUTIFY_FLAG" val=""/>
</p:tagLst>
</file>

<file path=ppt/tags/tag321.xml><?xml version="1.0" encoding="utf-8"?>
<p:tagLst xmlns:p="http://schemas.openxmlformats.org/presentationml/2006/main">
  <p:tag name="AS_UNIQUEID" val="813"/>
  <p:tag name="KSO_WM_BEAUTIFY_FLAG" val=""/>
</p:tagLst>
</file>

<file path=ppt/tags/tag322.xml><?xml version="1.0" encoding="utf-8"?>
<p:tagLst xmlns:p="http://schemas.openxmlformats.org/presentationml/2006/main">
  <p:tag name="AS_UNIQUEID" val="814"/>
  <p:tag name="KSO_WM_BEAUTIFY_FLAG" val=""/>
</p:tagLst>
</file>

<file path=ppt/tags/tag323.xml><?xml version="1.0" encoding="utf-8"?>
<p:tagLst xmlns:p="http://schemas.openxmlformats.org/presentationml/2006/main">
  <p:tag name="AS_UNIQUEID" val="815"/>
  <p:tag name="KSO_WM_MEDIACOVER_FLAG" val="1"/>
  <p:tag name="KSO_WM_UNIT_MEDIACOVER_BTN_STATE" val="1"/>
  <p:tag name="KSO_WM_UNIT_MEDIACOVER_BTNRECT" val="0*0*0*0"/>
</p:tagLst>
</file>

<file path=ppt/tags/tag324.xml><?xml version="1.0" encoding="utf-8"?>
<p:tagLst xmlns:p="http://schemas.openxmlformats.org/presentationml/2006/main">
  <p:tag name="AS_UNIQUEID" val="816"/>
</p:tagLst>
</file>

<file path=ppt/tags/tag325.xml><?xml version="1.0" encoding="utf-8"?>
<p:tagLst xmlns:p="http://schemas.openxmlformats.org/presentationml/2006/main">
  <p:tag name="AS_UNIQUEID" val="817"/>
</p:tagLst>
</file>

<file path=ppt/tags/tag326.xml><?xml version="1.0" encoding="utf-8"?>
<p:tagLst xmlns:p="http://schemas.openxmlformats.org/presentationml/2006/main">
  <p:tag name="AS_UNIQUEID" val="818"/>
</p:tagLst>
</file>

<file path=ppt/tags/tag327.xml><?xml version="1.0" encoding="utf-8"?>
<p:tagLst xmlns:p="http://schemas.openxmlformats.org/presentationml/2006/main">
  <p:tag name="AS_UNIQUEID" val="819"/>
</p:tagLst>
</file>

<file path=ppt/tags/tag328.xml><?xml version="1.0" encoding="utf-8"?>
<p:tagLst xmlns:p="http://schemas.openxmlformats.org/presentationml/2006/main">
  <p:tag name="AS_UNIQUEID" val="820"/>
  <p:tag name="KSO_WM_BEAUTIFY_FLAG" val=""/>
</p:tagLst>
</file>

<file path=ppt/tags/tag329.xml><?xml version="1.0" encoding="utf-8"?>
<p:tagLst xmlns:p="http://schemas.openxmlformats.org/presentationml/2006/main">
  <p:tag name="AS_UNIQUEID" val="821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2"/>
</p:tagLst>
</file>

<file path=ppt/tags/tag331.xml><?xml version="1.0" encoding="utf-8"?>
<p:tagLst xmlns:p="http://schemas.openxmlformats.org/presentationml/2006/main">
  <p:tag name="AS_UNIQUEID" val="823"/>
</p:tagLst>
</file>

<file path=ppt/tags/tag332.xml><?xml version="1.0" encoding="utf-8"?>
<p:tagLst xmlns:p="http://schemas.openxmlformats.org/presentationml/2006/main">
  <p:tag name="AS_UNIQUEID" val="824"/>
</p:tagLst>
</file>

<file path=ppt/tags/tag333.xml><?xml version="1.0" encoding="utf-8"?>
<p:tagLst xmlns:p="http://schemas.openxmlformats.org/presentationml/2006/main">
  <p:tag name="AS_UNIQUEID" val="825"/>
  <p:tag name="KSO_WM_BEAUTIFY_FLAG" val=""/>
</p:tagLst>
</file>

<file path=ppt/tags/tag334.xml><?xml version="1.0" encoding="utf-8"?>
<p:tagLst xmlns:p="http://schemas.openxmlformats.org/presentationml/2006/main">
  <p:tag name="AS_UNIQUEID" val="826"/>
  <p:tag name="KSO_WM_BEAUTIFY_FLAG" val=""/>
</p:tagLst>
</file>

<file path=ppt/tags/tag335.xml><?xml version="1.0" encoding="utf-8"?>
<p:tagLst xmlns:p="http://schemas.openxmlformats.org/presentationml/2006/main">
  <p:tag name="AS_UNIQUEID" val="827"/>
  <p:tag name="KSO_WM_BEAUTIFY_FLAG" val=""/>
</p:tagLst>
</file>

<file path=ppt/tags/tag336.xml><?xml version="1.0" encoding="utf-8"?>
<p:tagLst xmlns:p="http://schemas.openxmlformats.org/presentationml/2006/main">
  <p:tag name="AS_UNIQUEID" val="828"/>
</p:tagLst>
</file>

<file path=ppt/tags/tag337.xml><?xml version="1.0" encoding="utf-8"?>
<p:tagLst xmlns:p="http://schemas.openxmlformats.org/presentationml/2006/main">
  <p:tag name="AS_UNIQUEID" val="829"/>
  <p:tag name="KSO_WM_BEAUTIFY_FLAG" val=""/>
</p:tagLst>
</file>

<file path=ppt/tags/tag338.xml><?xml version="1.0" encoding="utf-8"?>
<p:tagLst xmlns:p="http://schemas.openxmlformats.org/presentationml/2006/main">
  <p:tag name="AS_UNIQUEID" val="830"/>
</p:tagLst>
</file>

<file path=ppt/tags/tag339.xml><?xml version="1.0" encoding="utf-8"?>
<p:tagLst xmlns:p="http://schemas.openxmlformats.org/presentationml/2006/main">
  <p:tag name="AS_UNIQUEID" val="831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2"/>
</p:tagLst>
</file>

<file path=ppt/tags/tag341.xml><?xml version="1.0" encoding="utf-8"?>
<p:tagLst xmlns:p="http://schemas.openxmlformats.org/presentationml/2006/main">
  <p:tag name="AS_UNIQUEID" val="833"/>
</p:tagLst>
</file>

<file path=ppt/tags/tag342.xml><?xml version="1.0" encoding="utf-8"?>
<p:tagLst xmlns:p="http://schemas.openxmlformats.org/presentationml/2006/main">
  <p:tag name="AS_UNIQUEID" val="834"/>
  <p:tag name="KSO_WM_BEAUTIFY_FLAG" val=""/>
</p:tagLst>
</file>

<file path=ppt/tags/tag343.xml><?xml version="1.0" encoding="utf-8"?>
<p:tagLst xmlns:p="http://schemas.openxmlformats.org/presentationml/2006/main">
  <p:tag name="AS_UNIQUEID" val="835"/>
  <p:tag name="KSO_WM_BEAUTIFY_FLAG" val=""/>
</p:tagLst>
</file>

<file path=ppt/tags/tag344.xml><?xml version="1.0" encoding="utf-8"?>
<p:tagLst xmlns:p="http://schemas.openxmlformats.org/presentationml/2006/main">
  <p:tag name="AS_UNIQUEID" val="836"/>
  <p:tag name="KSO_WM_BEAUTIFY_FLAG" val=""/>
</p:tagLst>
</file>

<file path=ppt/tags/tag345.xml><?xml version="1.0" encoding="utf-8"?>
<p:tagLst xmlns:p="http://schemas.openxmlformats.org/presentationml/2006/main">
  <p:tag name="AS_UNIQUEID" val="837"/>
</p:tagLst>
</file>

<file path=ppt/tags/tag346.xml><?xml version="1.0" encoding="utf-8"?>
<p:tagLst xmlns:p="http://schemas.openxmlformats.org/presentationml/2006/main">
  <p:tag name="AS_UNIQUEID" val="838"/>
</p:tagLst>
</file>

<file path=ppt/tags/tag347.xml><?xml version="1.0" encoding="utf-8"?>
<p:tagLst xmlns:p="http://schemas.openxmlformats.org/presentationml/2006/main">
  <p:tag name="AS_UNIQUEID" val="839"/>
</p:tagLst>
</file>

<file path=ppt/tags/tag348.xml><?xml version="1.0" encoding="utf-8"?>
<p:tagLst xmlns:p="http://schemas.openxmlformats.org/presentationml/2006/main">
  <p:tag name="AS_UNIQUEID" val="840"/>
</p:tagLst>
</file>

<file path=ppt/tags/tag349.xml><?xml version="1.0" encoding="utf-8"?>
<p:tagLst xmlns:p="http://schemas.openxmlformats.org/presentationml/2006/main">
  <p:tag name="AS_UNIQUEID" val="841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2"/>
</p:tagLst>
</file>

<file path=ppt/tags/tag351.xml><?xml version="1.0" encoding="utf-8"?>
<p:tagLst xmlns:p="http://schemas.openxmlformats.org/presentationml/2006/main">
  <p:tag name="AS_UNIQUEID" val="843"/>
  <p:tag name="KSO_WM_BEAUTIFY_FLAG" val=""/>
</p:tagLst>
</file>

<file path=ppt/tags/tag352.xml><?xml version="1.0" encoding="utf-8"?>
<p:tagLst xmlns:p="http://schemas.openxmlformats.org/presentationml/2006/main">
  <p:tag name="AS_UNIQUEID" val="844"/>
  <p:tag name="KSO_WM_BEAUTIFY_FLAG" val=""/>
</p:tagLst>
</file>

<file path=ppt/tags/tag353.xml><?xml version="1.0" encoding="utf-8"?>
<p:tagLst xmlns:p="http://schemas.openxmlformats.org/presentationml/2006/main">
  <p:tag name="AS_UNIQUEID" val="845"/>
</p:tagLst>
</file>

<file path=ppt/tags/tag354.xml><?xml version="1.0" encoding="utf-8"?>
<p:tagLst xmlns:p="http://schemas.openxmlformats.org/presentationml/2006/main">
  <p:tag name="AS_UNIQUEID" val="846"/>
</p:tagLst>
</file>

<file path=ppt/tags/tag355.xml><?xml version="1.0" encoding="utf-8"?>
<p:tagLst xmlns:p="http://schemas.openxmlformats.org/presentationml/2006/main">
  <p:tag name="AS_UNIQUEID" val="847"/>
</p:tagLst>
</file>

<file path=ppt/tags/tag356.xml><?xml version="1.0" encoding="utf-8"?>
<p:tagLst xmlns:p="http://schemas.openxmlformats.org/presentationml/2006/main">
  <p:tag name="AS_UNIQUEID" val="848"/>
  <p:tag name="KSO_WM_BEAUTIFY_FLAG" val=""/>
</p:tagLst>
</file>

<file path=ppt/tags/tag357.xml><?xml version="1.0" encoding="utf-8"?>
<p:tagLst xmlns:p="http://schemas.openxmlformats.org/presentationml/2006/main">
  <p:tag name="AS_UNIQUEID" val="849"/>
  <p:tag name="KSO_WM_BEAUTIFY_FLAG" val=""/>
</p:tagLst>
</file>

<file path=ppt/tags/tag358.xml><?xml version="1.0" encoding="utf-8"?>
<p:tagLst xmlns:p="http://schemas.openxmlformats.org/presentationml/2006/main">
  <p:tag name="AS_UNIQUEID" val="850"/>
  <p:tag name="KSO_WM_BEAUTIFY_FLAG" val=""/>
</p:tagLst>
</file>

<file path=ppt/tags/tag359.xml><?xml version="1.0" encoding="utf-8"?>
<p:tagLst xmlns:p="http://schemas.openxmlformats.org/presentationml/2006/main">
  <p:tag name="AS_UNIQUEID" val="85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11"/>
  <p:tag name="KSO_WM_BEAUTIFY_FLAG" val=""/>
</p:tagLst>
</file>

<file path=ppt/tags/tag361.xml><?xml version="1.0" encoding="utf-8"?>
<p:tagLst xmlns:p="http://schemas.openxmlformats.org/presentationml/2006/main">
  <p:tag name="AS_UNIQUEID" val="852"/>
  <p:tag name="KSO_WM_BEAUTIFY_FLAG" val=""/>
</p:tagLst>
</file>

<file path=ppt/tags/tag362.xml><?xml version="1.0" encoding="utf-8"?>
<p:tagLst xmlns:p="http://schemas.openxmlformats.org/presentationml/2006/main">
  <p:tag name="AS_UNIQUEID" val="853"/>
</p:tagLst>
</file>

<file path=ppt/tags/tag363.xml><?xml version="1.0" encoding="utf-8"?>
<p:tagLst xmlns:p="http://schemas.openxmlformats.org/presentationml/2006/main">
  <p:tag name="AS_UNIQUEID" val="854"/>
</p:tagLst>
</file>

<file path=ppt/tags/tag364.xml><?xml version="1.0" encoding="utf-8"?>
<p:tagLst xmlns:p="http://schemas.openxmlformats.org/presentationml/2006/main">
  <p:tag name="AS_UNIQUEID" val="855"/>
</p:tagLst>
</file>

<file path=ppt/tags/tag365.xml><?xml version="1.0" encoding="utf-8"?>
<p:tagLst xmlns:p="http://schemas.openxmlformats.org/presentationml/2006/main">
  <p:tag name="AS_UNIQUEID" val="856"/>
  <p:tag name="KSO_WM_BEAUTIFY_FLAG" val=""/>
</p:tagLst>
</file>

<file path=ppt/tags/tag366.xml><?xml version="1.0" encoding="utf-8"?>
<p:tagLst xmlns:p="http://schemas.openxmlformats.org/presentationml/2006/main">
  <p:tag name="AS_UNIQUEID" val="857"/>
  <p:tag name="KSO_WM_BEAUTIFY_FLAG" val=""/>
</p:tagLst>
</file>

<file path=ppt/tags/tag367.xml><?xml version="1.0" encoding="utf-8"?>
<p:tagLst xmlns:p="http://schemas.openxmlformats.org/presentationml/2006/main">
  <p:tag name="AS_UNIQUEID" val="858"/>
  <p:tag name="KSO_WM_BEAUTIFY_FLAG" val=""/>
</p:tagLst>
</file>

<file path=ppt/tags/tag368.xml><?xml version="1.0" encoding="utf-8"?>
<p:tagLst xmlns:p="http://schemas.openxmlformats.org/presentationml/2006/main">
  <p:tag name="AS_UNIQUEID" val="859"/>
</p:tagLst>
</file>

<file path=ppt/tags/tag369.xml><?xml version="1.0" encoding="utf-8"?>
<p:tagLst xmlns:p="http://schemas.openxmlformats.org/presentationml/2006/main">
  <p:tag name="AS_UNIQUEID" val="150"/>
</p:tagLst>
</file>

<file path=ppt/tags/tag37.xml><?xml version="1.0" encoding="utf-8"?>
<p:tagLst xmlns:p="http://schemas.openxmlformats.org/presentationml/2006/main">
  <p:tag name="AS_UNIQUEID" val="534"/>
</p:tagLst>
</file>

<file path=ppt/tags/tag370.xml><?xml version="1.0" encoding="utf-8"?>
<p:tagLst xmlns:p="http://schemas.openxmlformats.org/presentationml/2006/main">
  <p:tag name="AS_UNIQUEID" val="151"/>
  <p:tag name="KSO_WM_BEAUTIFY_FLAG" val=""/>
</p:tagLst>
</file>

<file path=ppt/tags/tag371.xml><?xml version="1.0" encoding="utf-8"?>
<p:tagLst xmlns:p="http://schemas.openxmlformats.org/presentationml/2006/main">
  <p:tag name="AS_UNIQUEID" val="152"/>
  <p:tag name="KSO_WM_BEAUTIFY_FLAG" val=""/>
</p:tagLst>
</file>

<file path=ppt/tags/tag372.xml><?xml version="1.0" encoding="utf-8"?>
<p:tagLst xmlns:p="http://schemas.openxmlformats.org/presentationml/2006/main">
  <p:tag name="AS_UNIQUEID" val="153"/>
  <p:tag name="KSO_WM_BEAUTIFY_FLAG" val=""/>
</p:tagLst>
</file>

<file path=ppt/tags/tag373.xml><?xml version="1.0" encoding="utf-8"?>
<p:tagLst xmlns:p="http://schemas.openxmlformats.org/presentationml/2006/main">
  <p:tag name="AS_UNIQUEID" val="154"/>
  <p:tag name="KSO_WM_BEAUTIFY_FLAG" val=""/>
</p:tagLst>
</file>

<file path=ppt/tags/tag374.xml><?xml version="1.0" encoding="utf-8"?>
<p:tagLst xmlns:p="http://schemas.openxmlformats.org/presentationml/2006/main">
  <p:tag name="AS_UNIQUEID" val="156"/>
  <p:tag name="KSO_WM_BEAUTIFY_FLAG" val=""/>
</p:tagLst>
</file>

<file path=ppt/tags/tag375.xml><?xml version="1.0" encoding="utf-8"?>
<p:tagLst xmlns:p="http://schemas.openxmlformats.org/presentationml/2006/main">
  <p:tag name="AS_UNIQUEID" val="158"/>
  <p:tag name="KSO_WM_BEAUTIFY_FLAG" val=""/>
</p:tagLst>
</file>

<file path=ppt/tags/tag376.xml><?xml version="1.0" encoding="utf-8"?>
<p:tagLst xmlns:p="http://schemas.openxmlformats.org/presentationml/2006/main">
  <p:tag name="AS_UNIQUEID" val="172"/>
  <p:tag name="KSO_WM_BEAUTIFY_FLAG" val=""/>
</p:tagLst>
</file>

<file path=ppt/tags/tag377.xml><?xml version="1.0" encoding="utf-8"?>
<p:tagLst xmlns:p="http://schemas.openxmlformats.org/presentationml/2006/main">
  <p:tag name="AS_UNIQUEID" val="173"/>
  <p:tag name="KSO_WM_BEAUTIFY_FLAG" val=""/>
</p:tagLst>
</file>

<file path=ppt/tags/tag378.xml><?xml version="1.0" encoding="utf-8"?>
<p:tagLst xmlns:p="http://schemas.openxmlformats.org/presentationml/2006/main">
  <p:tag name="AS_UNIQUEID" val="860"/>
</p:tagLst>
</file>

<file path=ppt/tags/tag379.xml><?xml version="1.0" encoding="utf-8"?>
<p:tagLst xmlns:p="http://schemas.openxmlformats.org/presentationml/2006/main">
  <p:tag name="AS_UNIQUEID" val="175"/>
  <p:tag name="KSO_WM_BEAUTIFY_FLAG" val=""/>
</p:tagLst>
</file>

<file path=ppt/tags/tag38.xml><?xml version="1.0" encoding="utf-8"?>
<p:tagLst xmlns:p="http://schemas.openxmlformats.org/presentationml/2006/main">
  <p:tag name="AS_UNIQUEID" val="535"/>
</p:tagLst>
</file>

<file path=ppt/tags/tag380.xml><?xml version="1.0" encoding="utf-8"?>
<p:tagLst xmlns:p="http://schemas.openxmlformats.org/presentationml/2006/main">
  <p:tag name="AS_UNIQUEID" val="177"/>
</p:tagLst>
</file>

<file path=ppt/tags/tag381.xml><?xml version="1.0" encoding="utf-8"?>
<p:tagLst xmlns:p="http://schemas.openxmlformats.org/presentationml/2006/main">
  <p:tag name="AS_UNIQUEID" val="178"/>
</p:tagLst>
</file>

<file path=ppt/tags/tag382.xml><?xml version="1.0" encoding="utf-8"?>
<p:tagLst xmlns:p="http://schemas.openxmlformats.org/presentationml/2006/main">
  <p:tag name="AS_UNIQUEID" val="179"/>
  <p:tag name="KSO_WM_BEAUTIFY_FLAG" val=""/>
</p:tagLst>
</file>

<file path=ppt/tags/tag383.xml><?xml version="1.0" encoding="utf-8"?>
<p:tagLst xmlns:p="http://schemas.openxmlformats.org/presentationml/2006/main">
  <p:tag name="AS_UNIQUEID" val="181"/>
  <p:tag name="KSO_WM_BEAUTIFY_FLAG" val=""/>
</p:tagLst>
</file>

<file path=ppt/tags/tag384.xml><?xml version="1.0" encoding="utf-8"?>
<p:tagLst xmlns:p="http://schemas.openxmlformats.org/presentationml/2006/main">
  <p:tag name="AS_UNIQUEID" val="182"/>
  <p:tag name="KSO_WM_BEAUTIFY_FLAG" val=""/>
</p:tagLst>
</file>

<file path=ppt/tags/tag385.xml><?xml version="1.0" encoding="utf-8"?>
<p:tagLst xmlns:p="http://schemas.openxmlformats.org/presentationml/2006/main">
  <p:tag name="AS_UNIQUEID" val="861"/>
</p:tagLst>
</file>

<file path=ppt/tags/tag386.xml><?xml version="1.0" encoding="utf-8"?>
<p:tagLst xmlns:p="http://schemas.openxmlformats.org/presentationml/2006/main">
  <p:tag name="AS_UNIQUEID" val="176"/>
  <p:tag name="KSO_WM_BEAUTIFY_FLAG" val=""/>
</p:tagLst>
</file>

<file path=ppt/tags/tag387.xml><?xml version="1.0" encoding="utf-8"?>
<p:tagLst xmlns:p="http://schemas.openxmlformats.org/presentationml/2006/main">
  <p:tag name="AS_UNIQUEID" val="183"/>
</p:tagLst>
</file>

<file path=ppt/tags/tag388.xml><?xml version="1.0" encoding="utf-8"?>
<p:tagLst xmlns:p="http://schemas.openxmlformats.org/presentationml/2006/main">
  <p:tag name="AS_UNIQUEID" val="184"/>
</p:tagLst>
</file>

<file path=ppt/tags/tag389.xml><?xml version="1.0" encoding="utf-8"?>
<p:tagLst xmlns:p="http://schemas.openxmlformats.org/presentationml/2006/main">
  <p:tag name="AS_UNIQUEID" val="185"/>
  <p:tag name="KSO_WM_BEAUTIFY_FLAG" val=""/>
</p:tagLst>
</file>

<file path=ppt/tags/tag39.xml><?xml version="1.0" encoding="utf-8"?>
<p:tagLst xmlns:p="http://schemas.openxmlformats.org/presentationml/2006/main">
  <p:tag name="AS_UNIQUEID" val="536"/>
</p:tagLst>
</file>

<file path=ppt/tags/tag390.xml><?xml version="1.0" encoding="utf-8"?>
<p:tagLst xmlns:p="http://schemas.openxmlformats.org/presentationml/2006/main">
  <p:tag name="AS_UNIQUEID" val="187"/>
  <p:tag name="KSO_WM_BEAUTIFY_FLAG" val=""/>
</p:tagLst>
</file>

<file path=ppt/tags/tag391.xml><?xml version="1.0" encoding="utf-8"?>
<p:tagLst xmlns:p="http://schemas.openxmlformats.org/presentationml/2006/main">
  <p:tag name="AS_UNIQUEID" val="188"/>
  <p:tag name="KSO_WM_BEAUTIFY_FLAG" val=""/>
</p:tagLst>
</file>

<file path=ppt/tags/tag392.xml><?xml version="1.0" encoding="utf-8"?>
<p:tagLst xmlns:p="http://schemas.openxmlformats.org/presentationml/2006/main">
  <p:tag name="AS_UNIQUEID" val="200"/>
  <p:tag name="KSO_WM_BEAUTIFY_FLAG" val=""/>
</p:tagLst>
</file>

<file path=ppt/tags/tag393.xml><?xml version="1.0" encoding="utf-8"?>
<p:tagLst xmlns:p="http://schemas.openxmlformats.org/presentationml/2006/main">
  <p:tag name="AS_UNIQUEID" val="862"/>
</p:tagLst>
</file>

<file path=ppt/tags/tag394.xml><?xml version="1.0" encoding="utf-8"?>
<p:tagLst xmlns:p="http://schemas.openxmlformats.org/presentationml/2006/main">
  <p:tag name="AS_UNIQUEID" val="863"/>
</p:tagLst>
</file>

<file path=ppt/tags/tag395.xml><?xml version="1.0" encoding="utf-8"?>
<p:tagLst xmlns:p="http://schemas.openxmlformats.org/presentationml/2006/main">
  <p:tag name="AS_UNIQUEID" val="864"/>
  <p:tag name="KSO_WM_BEAUTIFY_FLAG" val=""/>
</p:tagLst>
</file>

<file path=ppt/tags/tag396.xml><?xml version="1.0" encoding="utf-8"?>
<p:tagLst xmlns:p="http://schemas.openxmlformats.org/presentationml/2006/main">
  <p:tag name="AS_UNIQUEID" val="865"/>
  <p:tag name="KSO_WM_BEAUTIFY_FLAG" val=""/>
</p:tagLst>
</file>

<file path=ppt/tags/tag397.xml><?xml version="1.0" encoding="utf-8"?>
<p:tagLst xmlns:p="http://schemas.openxmlformats.org/presentationml/2006/main">
  <p:tag name="AS_UNIQUEID" val="866"/>
  <p:tag name="KSO_WM_BEAUTIFY_FLAG" val=""/>
</p:tagLst>
</file>

<file path=ppt/tags/tag398.xml><?xml version="1.0" encoding="utf-8"?>
<p:tagLst xmlns:p="http://schemas.openxmlformats.org/presentationml/2006/main">
  <p:tag name="AS_UNIQUEID" val="867"/>
</p:tagLst>
</file>

<file path=ppt/tags/tag399.xml><?xml version="1.0" encoding="utf-8"?>
<p:tagLst xmlns:p="http://schemas.openxmlformats.org/presentationml/2006/main">
  <p:tag name="AS_UNIQUEID" val="868"/>
  <p:tag name="KSO_WM_BEAUTIFY_FLAG" val="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00.xml><?xml version="1.0" encoding="utf-8"?>
<p:tagLst xmlns:p="http://schemas.openxmlformats.org/presentationml/2006/main">
  <p:tag name="AS_UNIQUEID" val="869"/>
</p:tagLst>
</file>

<file path=ppt/tags/tag401.xml><?xml version="1.0" encoding="utf-8"?>
<p:tagLst xmlns:p="http://schemas.openxmlformats.org/presentationml/2006/main">
  <p:tag name="AS_UNIQUEID" val="870"/>
</p:tagLst>
</file>

<file path=ppt/tags/tag402.xml><?xml version="1.0" encoding="utf-8"?>
<p:tagLst xmlns:p="http://schemas.openxmlformats.org/presentationml/2006/main">
  <p:tag name="AS_UNIQUEID" val="871"/>
  <p:tag name="KSO_WM_BEAUTIFY_FLAG" val=""/>
</p:tagLst>
</file>

<file path=ppt/tags/tag403.xml><?xml version="1.0" encoding="utf-8"?>
<p:tagLst xmlns:p="http://schemas.openxmlformats.org/presentationml/2006/main">
  <p:tag name="AS_UNIQUEID" val="872"/>
</p:tagLst>
</file>

<file path=ppt/tags/tag404.xml><?xml version="1.0" encoding="utf-8"?>
<p:tagLst xmlns:p="http://schemas.openxmlformats.org/presentationml/2006/main">
  <p:tag name="AS_UNIQUEID" val="873"/>
  <p:tag name="KSO_WM_BEAUTIFY_FLAG" val=""/>
</p:tagLst>
</file>

<file path=ppt/tags/tag405.xml><?xml version="1.0" encoding="utf-8"?>
<p:tagLst xmlns:p="http://schemas.openxmlformats.org/presentationml/2006/main">
  <p:tag name="AS_UNIQUEID" val="874"/>
  <p:tag name="KSO_WM_BEAUTIFY_FLAG" val=""/>
</p:tagLst>
</file>

<file path=ppt/tags/tag406.xml><?xml version="1.0" encoding="utf-8"?>
<p:tagLst xmlns:p="http://schemas.openxmlformats.org/presentationml/2006/main">
  <p:tag name="AS_UNIQUEID" val="875"/>
  <p:tag name="KSO_WM_BEAUTIFY_FLAG" val=""/>
</p:tagLst>
</file>

<file path=ppt/tags/tag407.xml><?xml version="1.0" encoding="utf-8"?>
<p:tagLst xmlns:p="http://schemas.openxmlformats.org/presentationml/2006/main">
  <p:tag name="AS_UNIQUEID" val="876"/>
  <p:tag name="KSO_WM_BEAUTIFY_FLAG" val=""/>
</p:tagLst>
</file>

<file path=ppt/tags/tag408.xml><?xml version="1.0" encoding="utf-8"?>
<p:tagLst xmlns:p="http://schemas.openxmlformats.org/presentationml/2006/main">
  <p:tag name="AS_UNIQUEID" val="877"/>
  <p:tag name="KSO_WM_BEAUTIFY_FLAG" val=""/>
</p:tagLst>
</file>

<file path=ppt/tags/tag409.xml><?xml version="1.0" encoding="utf-8"?>
<p:tagLst xmlns:p="http://schemas.openxmlformats.org/presentationml/2006/main">
  <p:tag name="AS_UNIQUEID" val="878"/>
  <p:tag name="KSO_WM_BEAUTIFY_FLAG" val=""/>
</p:tagLst>
</file>

<file path=ppt/tags/tag41.xml><?xml version="1.0" encoding="utf-8"?>
<p:tagLst xmlns:p="http://schemas.openxmlformats.org/presentationml/2006/main">
  <p:tag name="AS_UNIQUEID" val="538"/>
</p:tagLst>
</file>

<file path=ppt/tags/tag410.xml><?xml version="1.0" encoding="utf-8"?>
<p:tagLst xmlns:p="http://schemas.openxmlformats.org/presentationml/2006/main">
  <p:tag name="AS_UNIQUEID" val="879"/>
</p:tagLst>
</file>

<file path=ppt/tags/tag411.xml><?xml version="1.0" encoding="utf-8"?>
<p:tagLst xmlns:p="http://schemas.openxmlformats.org/presentationml/2006/main">
  <p:tag name="AS_UNIQUEID" val="880"/>
</p:tagLst>
</file>

<file path=ppt/tags/tag412.xml><?xml version="1.0" encoding="utf-8"?>
<p:tagLst xmlns:p="http://schemas.openxmlformats.org/presentationml/2006/main">
  <p:tag name="AS_UNIQUEID" val="881"/>
  <p:tag name="KSO_WM_BEAUTIFY_FLAG" val=""/>
</p:tagLst>
</file>

<file path=ppt/tags/tag413.xml><?xml version="1.0" encoding="utf-8"?>
<p:tagLst xmlns:p="http://schemas.openxmlformats.org/presentationml/2006/main">
  <p:tag name="AS_UNIQUEID" val="882"/>
  <p:tag name="KSO_WM_BEAUTIFY_FLAG" val=""/>
</p:tagLst>
</file>

<file path=ppt/tags/tag414.xml><?xml version="1.0" encoding="utf-8"?>
<p:tagLst xmlns:p="http://schemas.openxmlformats.org/presentationml/2006/main">
  <p:tag name="AS_UNIQUEID" val="883"/>
  <p:tag name="KSO_WM_BEAUTIFY_FLAG" val=""/>
</p:tagLst>
</file>

<file path=ppt/tags/tag415.xml><?xml version="1.0" encoding="utf-8"?>
<p:tagLst xmlns:p="http://schemas.openxmlformats.org/presentationml/2006/main">
  <p:tag name="AS_UNIQUEID" val="884"/>
</p:tagLst>
</file>

<file path=ppt/tags/tag416.xml><?xml version="1.0" encoding="utf-8"?>
<p:tagLst xmlns:p="http://schemas.openxmlformats.org/presentationml/2006/main">
  <p:tag name="AS_UNIQUEID" val="885"/>
</p:tagLst>
</file>

<file path=ppt/tags/tag417.xml><?xml version="1.0" encoding="utf-8"?>
<p:tagLst xmlns:p="http://schemas.openxmlformats.org/presentationml/2006/main">
  <p:tag name="AS_UNIQUEID" val="886"/>
</p:tagLst>
</file>

<file path=ppt/tags/tag418.xml><?xml version="1.0" encoding="utf-8"?>
<p:tagLst xmlns:p="http://schemas.openxmlformats.org/presentationml/2006/main">
  <p:tag name="AS_UNIQUEID" val="887"/>
</p:tagLst>
</file>

<file path=ppt/tags/tag419.xml><?xml version="1.0" encoding="utf-8"?>
<p:tagLst xmlns:p="http://schemas.openxmlformats.org/presentationml/2006/main">
  <p:tag name="AS_UNIQUEID" val="888"/>
</p:tagLst>
</file>

<file path=ppt/tags/tag42.xml><?xml version="1.0" encoding="utf-8"?>
<p:tagLst xmlns:p="http://schemas.openxmlformats.org/presentationml/2006/main">
  <p:tag name="AS_UNIQUEID" val="539"/>
</p:tagLst>
</file>

<file path=ppt/tags/tag420.xml><?xml version="1.0" encoding="utf-8"?>
<p:tagLst xmlns:p="http://schemas.openxmlformats.org/presentationml/2006/main">
  <p:tag name="AS_UNIQUEID" val="889"/>
</p:tagLst>
</file>

<file path=ppt/tags/tag421.xml><?xml version="1.0" encoding="utf-8"?>
<p:tagLst xmlns:p="http://schemas.openxmlformats.org/presentationml/2006/main">
  <p:tag name="AS_UNIQUEID" val="890"/>
</p:tagLst>
</file>

<file path=ppt/tags/tag422.xml><?xml version="1.0" encoding="utf-8"?>
<p:tagLst xmlns:p="http://schemas.openxmlformats.org/presentationml/2006/main">
  <p:tag name="AS_UNIQUEID" val="891"/>
</p:tagLst>
</file>

<file path=ppt/tags/tag423.xml><?xml version="1.0" encoding="utf-8"?>
<p:tagLst xmlns:p="http://schemas.openxmlformats.org/presentationml/2006/main">
  <p:tag name="AS_UNIQUEID" val="892"/>
</p:tagLst>
</file>

<file path=ppt/tags/tag424.xml><?xml version="1.0" encoding="utf-8"?>
<p:tagLst xmlns:p="http://schemas.openxmlformats.org/presentationml/2006/main">
  <p:tag name="AS_UNIQUEID" val="893"/>
</p:tagLst>
</file>

<file path=ppt/tags/tag425.xml><?xml version="1.0" encoding="utf-8"?>
<p:tagLst xmlns:p="http://schemas.openxmlformats.org/presentationml/2006/main">
  <p:tag name="AS_UNIQUEID" val="894"/>
</p:tagLst>
</file>

<file path=ppt/tags/tag426.xml><?xml version="1.0" encoding="utf-8"?>
<p:tagLst xmlns:p="http://schemas.openxmlformats.org/presentationml/2006/main">
  <p:tag name="AS_UNIQUEID" val="895"/>
</p:tagLst>
</file>

<file path=ppt/tags/tag427.xml><?xml version="1.0" encoding="utf-8"?>
<p:tagLst xmlns:p="http://schemas.openxmlformats.org/presentationml/2006/main">
  <p:tag name="AS_UNIQUEID" val="896"/>
</p:tagLst>
</file>

<file path=ppt/tags/tag428.xml><?xml version="1.0" encoding="utf-8"?>
<p:tagLst xmlns:p="http://schemas.openxmlformats.org/presentationml/2006/main">
  <p:tag name="AS_UNIQUEID" val="897"/>
</p:tagLst>
</file>

<file path=ppt/tags/tag429.xml><?xml version="1.0" encoding="utf-8"?>
<p:tagLst xmlns:p="http://schemas.openxmlformats.org/presentationml/2006/main">
  <p:tag name="AS_UNIQUEID" val="898"/>
</p:tagLst>
</file>

<file path=ppt/tags/tag43.xml><?xml version="1.0" encoding="utf-8"?>
<p:tagLst xmlns:p="http://schemas.openxmlformats.org/presentationml/2006/main">
  <p:tag name="AS_UNIQUEID" val="540"/>
</p:tagLst>
</file>

<file path=ppt/tags/tag430.xml><?xml version="1.0" encoding="utf-8"?>
<p:tagLst xmlns:p="http://schemas.openxmlformats.org/presentationml/2006/main">
  <p:tag name="AS_UNIQUEID" val="899"/>
</p:tagLst>
</file>

<file path=ppt/tags/tag431.xml><?xml version="1.0" encoding="utf-8"?>
<p:tagLst xmlns:p="http://schemas.openxmlformats.org/presentationml/2006/main">
  <p:tag name="AS_UNIQUEID" val="900"/>
</p:tagLst>
</file>

<file path=ppt/tags/tag432.xml><?xml version="1.0" encoding="utf-8"?>
<p:tagLst xmlns:p="http://schemas.openxmlformats.org/presentationml/2006/main">
  <p:tag name="AS_UNIQUEID" val="901"/>
</p:tagLst>
</file>

<file path=ppt/tags/tag433.xml><?xml version="1.0" encoding="utf-8"?>
<p:tagLst xmlns:p="http://schemas.openxmlformats.org/presentationml/2006/main">
  <p:tag name="AS_UNIQUEID" val="902"/>
</p:tagLst>
</file>

<file path=ppt/tags/tag434.xml><?xml version="1.0" encoding="utf-8"?>
<p:tagLst xmlns:p="http://schemas.openxmlformats.org/presentationml/2006/main">
  <p:tag name="AS_UNIQUEID" val="903"/>
</p:tagLst>
</file>

<file path=ppt/tags/tag435.xml><?xml version="1.0" encoding="utf-8"?>
<p:tagLst xmlns:p="http://schemas.openxmlformats.org/presentationml/2006/main">
  <p:tag name="AS_UNIQUEID" val="904"/>
</p:tagLst>
</file>

<file path=ppt/tags/tag436.xml><?xml version="1.0" encoding="utf-8"?>
<p:tagLst xmlns:p="http://schemas.openxmlformats.org/presentationml/2006/main">
  <p:tag name="AS_UNIQUEID" val="905"/>
</p:tagLst>
</file>

<file path=ppt/tags/tag437.xml><?xml version="1.0" encoding="utf-8"?>
<p:tagLst xmlns:p="http://schemas.openxmlformats.org/presentationml/2006/main">
  <p:tag name="AS_UNIQUEID" val="920"/>
</p:tagLst>
</file>

<file path=ppt/tags/tag438.xml><?xml version="1.0" encoding="utf-8"?>
<p:tagLst xmlns:p="http://schemas.openxmlformats.org/presentationml/2006/main">
  <p:tag name="AS_UNIQUEID" val="906"/>
</p:tagLst>
</file>

<file path=ppt/tags/tag439.xml><?xml version="1.0" encoding="utf-8"?>
<p:tagLst xmlns:p="http://schemas.openxmlformats.org/presentationml/2006/main">
  <p:tag name="AS_UNIQUEID" val="907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UNIQUEID" val="908"/>
</p:tagLst>
</file>

<file path=ppt/tags/tag441.xml><?xml version="1.0" encoding="utf-8"?>
<p:tagLst xmlns:p="http://schemas.openxmlformats.org/presentationml/2006/main">
  <p:tag name="AS_UNIQUEID" val="909"/>
</p:tagLst>
</file>

<file path=ppt/tags/tag442.xml><?xml version="1.0" encoding="utf-8"?>
<p:tagLst xmlns:p="http://schemas.openxmlformats.org/presentationml/2006/main">
  <p:tag name="AS_UNIQUEID" val="910"/>
</p:tagLst>
</file>

<file path=ppt/tags/tag443.xml><?xml version="1.0" encoding="utf-8"?>
<p:tagLst xmlns:p="http://schemas.openxmlformats.org/presentationml/2006/main">
  <p:tag name="AS_UNIQUEID" val="911"/>
</p:tagLst>
</file>

<file path=ppt/tags/tag444.xml><?xml version="1.0" encoding="utf-8"?>
<p:tagLst xmlns:p="http://schemas.openxmlformats.org/presentationml/2006/main">
  <p:tag name="AS_UNIQUEID" val="236"/>
</p:tagLst>
</file>

<file path=ppt/tags/tag445.xml><?xml version="1.0" encoding="utf-8"?>
<p:tagLst xmlns:p="http://schemas.openxmlformats.org/presentationml/2006/main">
  <p:tag name="AS_UNIQUEID" val="237"/>
</p:tagLst>
</file>

<file path=ppt/tags/tag446.xml><?xml version="1.0" encoding="utf-8"?>
<p:tagLst xmlns:p="http://schemas.openxmlformats.org/presentationml/2006/main">
  <p:tag name="AS_UNIQUEID" val="238"/>
</p:tagLst>
</file>

<file path=ppt/tags/tag447.xml><?xml version="1.0" encoding="utf-8"?>
<p:tagLst xmlns:p="http://schemas.openxmlformats.org/presentationml/2006/main">
  <p:tag name="AS_UNIQUEID" val="239"/>
</p:tagLst>
</file>

<file path=ppt/tags/tag448.xml><?xml version="1.0" encoding="utf-8"?>
<p:tagLst xmlns:p="http://schemas.openxmlformats.org/presentationml/2006/main">
  <p:tag name="AS_UNIQUEID" val="240"/>
</p:tagLst>
</file>

<file path=ppt/tags/tag449.xml><?xml version="1.0" encoding="utf-8"?>
<p:tagLst xmlns:p="http://schemas.openxmlformats.org/presentationml/2006/main">
  <p:tag name="AS_UNIQUEID" val="241"/>
</p:tagLst>
</file>

<file path=ppt/tags/tag45.xml><?xml version="1.0" encoding="utf-8"?>
<p:tagLst xmlns:p="http://schemas.openxmlformats.org/presentationml/2006/main">
  <p:tag name="AS_UNIQUEID" val="542"/>
</p:tagLst>
</file>

<file path=ppt/tags/tag450.xml><?xml version="1.0" encoding="utf-8"?>
<p:tagLst xmlns:p="http://schemas.openxmlformats.org/presentationml/2006/main">
  <p:tag name="AS_UNIQUEID" val="242"/>
</p:tagLst>
</file>

<file path=ppt/tags/tag451.xml><?xml version="1.0" encoding="utf-8"?>
<p:tagLst xmlns:p="http://schemas.openxmlformats.org/presentationml/2006/main">
  <p:tag name="AS_UNIQUEID" val="243"/>
</p:tagLst>
</file>

<file path=ppt/tags/tag452.xml><?xml version="1.0" encoding="utf-8"?>
<p:tagLst xmlns:p="http://schemas.openxmlformats.org/presentationml/2006/main">
  <p:tag name="AS_UNIQUEID" val="244"/>
</p:tagLst>
</file>

<file path=ppt/tags/tag453.xml><?xml version="1.0" encoding="utf-8"?>
<p:tagLst xmlns:p="http://schemas.openxmlformats.org/presentationml/2006/main">
  <p:tag name="AS_UNIQUEID" val="248"/>
</p:tagLst>
</file>

<file path=ppt/tags/tag454.xml><?xml version="1.0" encoding="utf-8"?>
<p:tagLst xmlns:p="http://schemas.openxmlformats.org/presentationml/2006/main">
  <p:tag name="AS_UNIQUEID" val="249"/>
</p:tagLst>
</file>

<file path=ppt/tags/tag455.xml><?xml version="1.0" encoding="utf-8"?>
<p:tagLst xmlns:p="http://schemas.openxmlformats.org/presentationml/2006/main">
  <p:tag name="AS_UNIQUEID" val="250"/>
</p:tagLst>
</file>

<file path=ppt/tags/tag456.xml><?xml version="1.0" encoding="utf-8"?>
<p:tagLst xmlns:p="http://schemas.openxmlformats.org/presentationml/2006/main">
  <p:tag name="AS_UNIQUEID" val="251"/>
</p:tagLst>
</file>

<file path=ppt/tags/tag457.xml><?xml version="1.0" encoding="utf-8"?>
<p:tagLst xmlns:p="http://schemas.openxmlformats.org/presentationml/2006/main">
  <p:tag name="AS_UNIQUEID" val="252"/>
</p:tagLst>
</file>

<file path=ppt/tags/tag458.xml><?xml version="1.0" encoding="utf-8"?>
<p:tagLst xmlns:p="http://schemas.openxmlformats.org/presentationml/2006/main">
  <p:tag name="AS_UNIQUEID" val="253"/>
</p:tagLst>
</file>

<file path=ppt/tags/tag459.xml><?xml version="1.0" encoding="utf-8"?>
<p:tagLst xmlns:p="http://schemas.openxmlformats.org/presentationml/2006/main">
  <p:tag name="AS_UNIQUEID" val="254"/>
</p:tagLst>
</file>

<file path=ppt/tags/tag46.xml><?xml version="1.0" encoding="utf-8"?>
<p:tagLst xmlns:p="http://schemas.openxmlformats.org/presentationml/2006/main">
  <p:tag name="AS_UNIQUEID" val="543"/>
</p:tagLst>
</file>

<file path=ppt/tags/tag460.xml><?xml version="1.0" encoding="utf-8"?>
<p:tagLst xmlns:p="http://schemas.openxmlformats.org/presentationml/2006/main">
  <p:tag name="AS_UNIQUEID" val="256"/>
</p:tagLst>
</file>

<file path=ppt/tags/tag461.xml><?xml version="1.0" encoding="utf-8"?>
<p:tagLst xmlns:p="http://schemas.openxmlformats.org/presentationml/2006/main">
  <p:tag name="AS_UNIQUEID" val="257"/>
</p:tagLst>
</file>

<file path=ppt/tags/tag462.xml><?xml version="1.0" encoding="utf-8"?>
<p:tagLst xmlns:p="http://schemas.openxmlformats.org/presentationml/2006/main">
  <p:tag name="AS_UNIQUEID" val="261"/>
</p:tagLst>
</file>

<file path=ppt/tags/tag463.xml><?xml version="1.0" encoding="utf-8"?>
<p:tagLst xmlns:p="http://schemas.openxmlformats.org/presentationml/2006/main">
  <p:tag name="AS_UNIQUEID" val="262"/>
</p:tagLst>
</file>

<file path=ppt/tags/tag464.xml><?xml version="1.0" encoding="utf-8"?>
<p:tagLst xmlns:p="http://schemas.openxmlformats.org/presentationml/2006/main">
  <p:tag name="AS_UNIQUEID" val="265"/>
  <p:tag name="KSO_WM_BEAUTIFY_FLAG" val=""/>
</p:tagLst>
</file>

<file path=ppt/tags/tag465.xml><?xml version="1.0" encoding="utf-8"?>
<p:tagLst xmlns:p="http://schemas.openxmlformats.org/presentationml/2006/main">
  <p:tag name="AS_UNIQUEID" val="261"/>
</p:tagLst>
</file>

<file path=ppt/tags/tag466.xml><?xml version="1.0" encoding="utf-8"?>
<p:tagLst xmlns:p="http://schemas.openxmlformats.org/presentationml/2006/main">
  <p:tag name="AS_UNIQUEID" val="912"/>
</p:tagLst>
</file>

<file path=ppt/tags/tag467.xml><?xml version="1.0" encoding="utf-8"?>
<p:tagLst xmlns:p="http://schemas.openxmlformats.org/presentationml/2006/main">
  <p:tag name="AS_UNIQUEID" val="913"/>
</p:tagLst>
</file>

<file path=ppt/tags/tag468.xml><?xml version="1.0" encoding="utf-8"?>
<p:tagLst xmlns:p="http://schemas.openxmlformats.org/presentationml/2006/main">
  <p:tag name="AS_UNIQUEID" val="914"/>
  <p:tag name="KSO_WM_BEAUTIFY_FLAG" val=""/>
</p:tagLst>
</file>

<file path=ppt/tags/tag469.xml><?xml version="1.0" encoding="utf-8"?>
<p:tagLst xmlns:p="http://schemas.openxmlformats.org/presentationml/2006/main">
  <p:tag name="AS_UNIQUEID" val="915"/>
  <p:tag name="KSO_WM_BEAUTIFY_FLAG" val=""/>
</p:tagLst>
</file>

<file path=ppt/tags/tag47.xml><?xml version="1.0" encoding="utf-8"?>
<p:tagLst xmlns:p="http://schemas.openxmlformats.org/presentationml/2006/main">
  <p:tag name="AS_UNIQUEID" val="544"/>
</p:tagLst>
</file>

<file path=ppt/tags/tag470.xml><?xml version="1.0" encoding="utf-8"?>
<p:tagLst xmlns:p="http://schemas.openxmlformats.org/presentationml/2006/main">
  <p:tag name="AS_UNIQUEID" val="916"/>
  <p:tag name="KSO_WM_BEAUTIFY_FLAG" val=""/>
</p:tagLst>
</file>

<file path=ppt/tags/tag471.xml><?xml version="1.0" encoding="utf-8"?>
<p:tagLst xmlns:p="http://schemas.openxmlformats.org/presentationml/2006/main">
  <p:tag name="AS_UNIQUEID" val="917"/>
</p:tagLst>
</file>

<file path=ppt/tags/tag472.xml><?xml version="1.0" encoding="utf-8"?>
<p:tagLst xmlns:p="http://schemas.openxmlformats.org/presentationml/2006/main">
  <p:tag name="AS_UNIQUEID" val="918"/>
</p:tagLst>
</file>

<file path=ppt/tags/tag473.xml><?xml version="1.0" encoding="utf-8"?>
<p:tagLst xmlns:p="http://schemas.openxmlformats.org/presentationml/2006/main">
  <p:tag name="AS_UNIQUEID" val="919"/>
</p:tagLst>
</file>

<file path=ppt/tags/tag47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560"/>
</p:tagLst>
</file>

<file path=ppt/tags/tag65.xml><?xml version="1.0" encoding="utf-8"?>
<p:tagLst xmlns:p="http://schemas.openxmlformats.org/presentationml/2006/main">
  <p:tag name="KSO_WM_SPECIAL_SOURCE" val="bdnull"/>
</p:tagLst>
</file>

<file path=ppt/tags/tag66.xml><?xml version="1.0" encoding="utf-8"?>
<p:tagLst xmlns:p="http://schemas.openxmlformats.org/presentationml/2006/main">
  <p:tag name="AS_UNIQUEID" val="561"/>
</p:tagLst>
</file>

<file path=ppt/tags/tag67.xml><?xml version="1.0" encoding="utf-8"?>
<p:tagLst xmlns:p="http://schemas.openxmlformats.org/presentationml/2006/main">
  <p:tag name="AS_UNIQUEID" val="562"/>
  <p:tag name="KSO_WM_UNIT_MEDIACOVER_BTN_POS" val="c"/>
  <p:tag name="KSO_WM_UNIT_MEDIACOVER_BTN_STATE" val="1"/>
  <p:tag name="KSO_WM_UNIT_MEDIACOVER_BTN_STYLE" val="ee0bc779c1f3d7f3e90c96344320e69a"/>
  <p:tag name="KSO_WM_UNIT_MEDIACOVER_BTNRECT" val="3455*1955*0*0"/>
  <p:tag name="KSO_WM_UNIT_MEDIACOVER_RGB" val=""/>
  <p:tag name="KSO_WM_UNIT_MEDIACOVER_STYLEID" val="1"/>
  <p:tag name="KSO_WM_UNIT_MEDIACOVER_TEXTSTATE" val="0"/>
  <p:tag name="KSO_WM_UNIT_MEDIACOVER_TRANSPARENCY" val=""/>
</p:tagLst>
</file>

<file path=ppt/tags/tag68.xml><?xml version="1.0" encoding="utf-8"?>
<p:tagLst xmlns:p="http://schemas.openxmlformats.org/presentationml/2006/main">
  <p:tag name="AS_UNIQUEID" val="563"/>
  <p:tag name="KSO_WM_BEAUTIFY_FLAG" val=""/>
</p:tagLst>
</file>

<file path=ppt/tags/tag69.xml><?xml version="1.0" encoding="utf-8"?>
<p:tagLst xmlns:p="http://schemas.openxmlformats.org/presentationml/2006/main">
  <p:tag name="AS_UNIQUEID" val="564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5"/>
</p:tagLst>
</file>

<file path=ppt/tags/tag71.xml><?xml version="1.0" encoding="utf-8"?>
<p:tagLst xmlns:p="http://schemas.openxmlformats.org/presentationml/2006/main">
  <p:tag name="AS_UNIQUEID" val="566"/>
</p:tagLst>
</file>

<file path=ppt/tags/tag72.xml><?xml version="1.0" encoding="utf-8"?>
<p:tagLst xmlns:p="http://schemas.openxmlformats.org/presentationml/2006/main">
  <p:tag name="AS_UNIQUEID" val="567"/>
  <p:tag name="KSO_WM_BEAUTIFY_FLAG" val=""/>
</p:tagLst>
</file>

<file path=ppt/tags/tag73.xml><?xml version="1.0" encoding="utf-8"?>
<p:tagLst xmlns:p="http://schemas.openxmlformats.org/presentationml/2006/main">
  <p:tag name="AS_UNIQUEID" val="568"/>
  <p:tag name="KSO_WM_BEAUTIFY_FLAG" val=""/>
</p:tagLst>
</file>

<file path=ppt/tags/tag74.xml><?xml version="1.0" encoding="utf-8"?>
<p:tagLst xmlns:p="http://schemas.openxmlformats.org/presentationml/2006/main">
  <p:tag name="AS_UNIQUEID" val="569"/>
  <p:tag name="KSO_WM_BEAUTIFY_FLAG" val=""/>
</p:tagLst>
</file>

<file path=ppt/tags/tag75.xml><?xml version="1.0" encoding="utf-8"?>
<p:tagLst xmlns:p="http://schemas.openxmlformats.org/presentationml/2006/main">
  <p:tag name="AS_UNIQUEID" val="570"/>
</p:tagLst>
</file>

<file path=ppt/tags/tag76.xml><?xml version="1.0" encoding="utf-8"?>
<p:tagLst xmlns:p="http://schemas.openxmlformats.org/presentationml/2006/main">
  <p:tag name="AS_UNIQUEID" val="571"/>
  <p:tag name="KSO_WM_UNIT_MEDIACOVER_BTN_POS" val="c"/>
  <p:tag name="KSO_WM_UNIT_MEDIACOVER_BTN_STATE" val="1"/>
  <p:tag name="KSO_WM_UNIT_MEDIACOVER_BTN_STYLE" val="ee0bc779c1f3d7f3e90c96344320e69a"/>
  <p:tag name="KSO_WM_UNIT_MEDIACOVER_BTNRECT" val="1410*1133*0*0"/>
  <p:tag name="KSO_WM_UNIT_MEDIACOVER_RGB" val=""/>
  <p:tag name="KSO_WM_UNIT_MEDIACOVER_STYLEID" val="1"/>
  <p:tag name="KSO_WM_UNIT_MEDIACOVER_TEXTSTATE" val="0"/>
  <p:tag name="KSO_WM_UNIT_MEDIACOVER_TRANSPARENCY" val=""/>
</p:tagLst>
</file>

<file path=ppt/tags/tag77.xml><?xml version="1.0" encoding="utf-8"?>
<p:tagLst xmlns:p="http://schemas.openxmlformats.org/presentationml/2006/main">
  <p:tag name="AS_UNIQUEID" val="572"/>
  <p:tag name="KSO_WM_BEAUTIFY_FLAG" val=""/>
</p:tagLst>
</file>

<file path=ppt/tags/tag78.xml><?xml version="1.0" encoding="utf-8"?>
<p:tagLst xmlns:p="http://schemas.openxmlformats.org/presentationml/2006/main">
  <p:tag name="AS_UNIQUEID" val="573"/>
  <p:tag name="KSO_WM_BEAUTIFY_FLAG" val="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  <p:tag name="KSO_WM_BEAUTIFY_FLAG" val="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  <p:tag name="KSO_WM_BEAUTIFY_FLAG" val=""/>
</p:tagLst>
</file>

<file path=ppt/tags/tag84.xml><?xml version="1.0" encoding="utf-8"?>
<p:tagLst xmlns:p="http://schemas.openxmlformats.org/presentationml/2006/main">
  <p:tag name="AS_UNIQUEID" val="579"/>
  <p:tag name="KSO_WM_BEAUTIFY_FLAG" val=""/>
</p:tagLst>
</file>

<file path=ppt/tags/tag85.xml><?xml version="1.0" encoding="utf-8"?>
<p:tagLst xmlns:p="http://schemas.openxmlformats.org/presentationml/2006/main">
  <p:tag name="AS_UNIQUEID" val="580"/>
  <p:tag name="KSO_WM_BEAUTIFY_FLAG" val="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  <p:tag name="KSO_WM_BEAUTIFY_FLAG" val="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  <p:tag name="KSO_WM_BEAUTIFY_FLAG" val="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  <p:tag name="KSO_WM_BEAUTIFY_FLAG" val=""/>
</p:tagLst>
</file>

<file path=ppt/tags/tag94.xml><?xml version="1.0" encoding="utf-8"?>
<p:tagLst xmlns:p="http://schemas.openxmlformats.org/presentationml/2006/main">
  <p:tag name="AS_UNIQUEID" val="589"/>
  <p:tag name="KSO_WM_BEAUTIFY_FLAG" val=""/>
</p:tagLst>
</file>

<file path=ppt/tags/tag95.xml><?xml version="1.0" encoding="utf-8"?>
<p:tagLst xmlns:p="http://schemas.openxmlformats.org/presentationml/2006/main">
  <p:tag name="AS_UNIQUEID" val="590"/>
  <p:tag name="KSO_WM_BEAUTIFY_FLAG" val=""/>
</p:tagLst>
</file>

<file path=ppt/tags/tag96.xml><?xml version="1.0" encoding="utf-8"?>
<p:tagLst xmlns:p="http://schemas.openxmlformats.org/presentationml/2006/main">
  <p:tag name="AS_UNIQUEID" val="591"/>
  <p:tag name="KSO_WM_BEAUTIFY_FLAG" val="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186</Paragraphs>
  <Slides>30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Courier New</vt:lpstr>
      <vt:lpstr>仿宋_GB2312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2026-01-24T19:40:15Z</cp:lastPrinted>
  <dcterms:created xsi:type="dcterms:W3CDTF">2026-01-24T19:40:15Z</dcterms:created>
  <dcterms:modified xsi:type="dcterms:W3CDTF">2026-01-24T11:40:15Z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