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05" r:id="rId5"/>
    <p:sldId id="307" r:id="rId6"/>
    <p:sldId id="315" r:id="rId7"/>
    <p:sldId id="344" r:id="rId8"/>
    <p:sldId id="303" r:id="rId9"/>
    <p:sldId id="310" r:id="rId10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06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14" y="-1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信息和能源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38102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信息的传递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激发条件：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迅速变化的电流能在周围空间中产生电磁波。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电磁波的传播不需要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波长、频率、波速的关系：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波速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电磁波波速与光速相同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光也是电磁波。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5366" y="126703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45210" y="1682379"/>
            <a:ext cx="1284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波长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频率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57610" y="2115334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4.3×10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能量的转化和守恒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能量的形式：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机械能、化学能、光能、电能等。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不同形式的能量在一定条件下可以相互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能量守恒定律：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能量既不会凭空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也不会凭空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它只会从一种形式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为另一种形式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或从一个物体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到另一个物体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而在转化和转移的过程中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能量的总量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8863" y="12663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转化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75257" y="16818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消灭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54607" y="169147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产生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632634" y="21072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转化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63547" y="21157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转移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728788" y="250427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保持不变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能源与可持续发展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能源分类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按产生方式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可以分为一次能源和二次能源。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一次能源是指自然形成和现成存在的能源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如煤、石油、天然气、太阳能、风能、水能、地热能等。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二次能源是指一次能源经过人为加工转化而成的能源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如焦炭、煤气、汽油、煤油、电等。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3763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按是否可再生分类：能源又可分为可再生能源和不可再生能源。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可再生能源是指可以从自然界里源源不断得到的能源。如太阳能、水能、风能、潮汐能、地热能等。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不可再生能源是指一次性消耗后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就不可在短时期内从自然界得到补充的能源。如化石能源、核能等。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核能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裂变：重核分裂成较小的原子核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同时释放能量的过程。如核电站。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聚变：质量较小的核结合成质量较大的核并释放出巨大能量的过程。如氢弹、太阳能。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太阳能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优点：分布广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获取方便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不会造成污染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是人类未来的理想能源。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能量的转化和转移是有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性的。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5268" y="11982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方向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信息的传递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57381"/>
            <a:ext cx="8027876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关于电磁波与信息技术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下列说法正确的是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电磁波不能在真空中传播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不同波长的电磁波在空气中的传播速度不同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可见光不是电磁波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日常生活中使用的手机既能发射电磁波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也能接收电磁波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骑行共享单车前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需先用手机扫码将信息通过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传递到共享平台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共享平台再将解锁信息以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的速度传递到该车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进行解锁。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5094" y="807666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66529" y="288296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电磁波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411347" y="3288785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3.0×10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8553" y="760005"/>
            <a:ext cx="7910039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郴州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关于能源的说法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正确的是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核电站是利用核聚变来发电的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地球上的风能、水能、核能实际上都来自太阳能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煤、石油、天然气属于化石能源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既然能量是守恒的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所以不需要节约能源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15046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能源与可持续发展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528757" y="835375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1166</Words>
  <Application>WPS 演示</Application>
  <PresentationFormat>全屏显示(16:9)</PresentationFormat>
  <Paragraphs>109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