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3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2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8" r:id="rId3"/>
    <p:sldId id="271" r:id="rId4"/>
    <p:sldId id="257" r:id="rId5"/>
    <p:sldId id="289" r:id="rId6"/>
    <p:sldId id="262" r:id="rId7"/>
    <p:sldId id="261" r:id="rId8"/>
    <p:sldId id="318" r:id="rId9"/>
    <p:sldId id="297" r:id="rId10"/>
    <p:sldId id="266" r:id="rId11"/>
    <p:sldId id="291" r:id="rId12"/>
    <p:sldId id="268" r:id="rId13"/>
    <p:sldId id="292" r:id="rId14"/>
    <p:sldId id="357" r:id="rId15"/>
    <p:sldId id="296" r:id="rId16"/>
    <p:sldId id="267" r:id="rId17"/>
    <p:sldId id="343" r:id="rId18"/>
    <p:sldId id="294" r:id="rId19"/>
    <p:sldId id="352" r:id="rId20"/>
    <p:sldId id="295" r:id="rId21"/>
    <p:sldId id="299" r:id="rId22"/>
    <p:sldId id="298" r:id="rId23"/>
    <p:sldId id="341" r:id="rId24"/>
    <p:sldId id="354" r:id="rId25"/>
    <p:sldId id="342" r:id="rId26"/>
    <p:sldId id="353" r:id="rId27"/>
    <p:sldId id="269" r:id="rId28"/>
    <p:sldId id="355" r:id="rId29"/>
    <p:sldId id="356" r:id="rId30"/>
  </p:sldIdLst>
  <p:sldSz cx="9144000" cy="5143500" type="screen16x9"/>
  <p:notesSz cx="6858000" cy="9144000"/>
  <p:embeddedFontLst>
    <p:embeddedFont>
      <p:font typeface="Calibri Light" panose="020F0302020204030204" pitchFamily="34" charset="0"/>
      <p:regular r:id="rId33"/>
      <p:italic r:id="rId34"/>
    </p:embeddedFont>
    <p:embeddedFont>
      <p:font typeface="微软雅黑" panose="020B0503020204020204" pitchFamily="34" charset="-122"/>
      <p:regular r:id="rId35"/>
      <p:bold r:id="rId36"/>
    </p:embeddedFont>
    <p:embeddedFont>
      <p:font typeface="楷体" panose="02010609060101010101" pitchFamily="49" charset="-122"/>
      <p:regular r:id="rId37"/>
    </p:embeddedFont>
    <p:embeddedFont>
      <p:font typeface="黑体" panose="02010609060101010101" pitchFamily="49" charset="-122"/>
      <p:regular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Impact" panose="020B0806030902050204" pitchFamily="34" charset="0"/>
      <p:regular r:id="rId43"/>
    </p:embeddedFont>
  </p:embeddedFontLst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26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9740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931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927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3322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537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18"/>
          <p:cNvSpPr txBox="1"/>
          <p:nvPr userDrawn="1"/>
        </p:nvSpPr>
        <p:spPr>
          <a:xfrm>
            <a:off x="552450" y="-54112"/>
            <a:ext cx="1517650" cy="493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导入新知</a:t>
            </a:r>
          </a:p>
        </p:txBody>
      </p:sp>
      <p:sp>
        <p:nvSpPr>
          <p:cNvPr id="4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6223469"/>
      </p:ext>
    </p:extLst>
  </p:cSld>
  <p:clrMapOvr>
    <a:masterClrMapping/>
  </p:clrMapOvr>
  <p:transition spd="slow"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64205406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7134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097"/>
            <a:ext cx="2133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097"/>
            <a:ext cx="2895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097"/>
            <a:ext cx="2133600" cy="27468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 fontAlgn="base"/>
              <a:t>‹#›</a:t>
            </a:fld>
            <a:endParaRPr lang="zh-CN" altLang="en-US" noProof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166202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2020/4/3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512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2020/4/3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19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7644741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探究新知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9586507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01958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7801884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5010853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663677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2020/4/3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78435406"/>
      </p:ext>
    </p:extLst>
  </p:cSld>
  <p:clrMapOvr>
    <a:masterClrMapping/>
  </p:clrMapOvr>
  <p:transition spd="slow">
    <p:rand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902899283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3950817" y="34609"/>
            <a:ext cx="401574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16.2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串、并联电路中电压的规律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</a:p>
        </p:txBody>
      </p:sp>
      <p:pic>
        <p:nvPicPr>
          <p:cNvPr id="8" name="图片 7" descr="u=2819764368,1194243762&amp;fm=26&amp;gp=0"/>
          <p:cNvPicPr>
            <a:picLocks noChangeAspect="1"/>
          </p:cNvPicPr>
          <p:nvPr userDrawn="1"/>
        </p:nvPicPr>
        <p:blipFill>
          <a:blip r:embed="rId18" cstate="print"/>
          <a:stretch>
            <a:fillRect/>
          </a:stretch>
        </p:blipFill>
        <p:spPr>
          <a:xfrm>
            <a:off x="8290560" y="4293870"/>
            <a:ext cx="829945" cy="82994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852437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&#25506;&#31350;&#20018;&#32852;&#21644;&#24182;&#32852;&#30005;&#36335;&#30005;&#21387;&#30340;&#29305;&#28857;&#23454;&#39564;&#35270;&#39057;.mp4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22.xml"/><Relationship Id="rId9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tags" Target="../tags/tag45.xml"/><Relationship Id="rId3" Type="http://schemas.openxmlformats.org/officeDocument/2006/relationships/tags" Target="../tags/tag30.xml"/><Relationship Id="rId21" Type="http://schemas.openxmlformats.org/officeDocument/2006/relationships/tags" Target="../tags/tag48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tags" Target="../tags/tag44.xml"/><Relationship Id="rId25" Type="http://schemas.openxmlformats.org/officeDocument/2006/relationships/slideLayout" Target="../slideLayouts/slideLayout3.xml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tags" Target="../tags/tag47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24" Type="http://schemas.openxmlformats.org/officeDocument/2006/relationships/tags" Target="../tags/tag51.xm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23" Type="http://schemas.openxmlformats.org/officeDocument/2006/relationships/tags" Target="../tags/tag50.xml"/><Relationship Id="rId10" Type="http://schemas.openxmlformats.org/officeDocument/2006/relationships/tags" Target="../tags/tag37.xml"/><Relationship Id="rId19" Type="http://schemas.openxmlformats.org/officeDocument/2006/relationships/tags" Target="../tags/tag46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tags" Target="../tags/tag4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2.png"/><Relationship Id="rId4" Type="http://schemas.openxmlformats.org/officeDocument/2006/relationships/oleObject" Target="../embeddings/oleObject9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9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25506;&#31350;&#20018;&#12289;&#24182;&#32852;&#30005;&#36335;&#20013;&#30005;&#21387;&#30340;&#35268;&#24459;%20&#25805;&#20316;&#35270;&#39057;.mpeg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下载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514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56260" y="1188720"/>
            <a:ext cx="8194675" cy="1941658"/>
          </a:xfrm>
        </p:spPr>
        <p:txBody>
          <a:bodyPr>
            <a:normAutofit fontScale="90000"/>
          </a:bodyPr>
          <a:lstStyle/>
          <a:p>
            <a:pPr algn="ctr" fontAlgn="base">
              <a:lnSpc>
                <a:spcPct val="150000"/>
              </a:lnSpc>
              <a:buClrTx/>
              <a:buSzTx/>
              <a:buFontTx/>
            </a:pPr>
            <a:r>
              <a:rPr lang="zh-CN" altLang="en-US" sz="3825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3825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9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第十六章 电压 电阻</a:t>
            </a:r>
            <a:br>
              <a:rPr lang="zh-CN" altLang="en-US" sz="49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第2节  串、并联电路中电压的规律 </a:t>
            </a: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-38087" y="40036"/>
            <a:ext cx="3217222" cy="461565"/>
            <a:chOff x="138644" y="130175"/>
            <a:chExt cx="3586444" cy="340499"/>
          </a:xfrm>
        </p:grpSpPr>
        <p:sp>
          <p:nvSpPr>
            <p:cNvPr id="10" name="圆角矩形 9"/>
            <p:cNvSpPr/>
            <p:nvPr/>
          </p:nvSpPr>
          <p:spPr>
            <a:xfrm>
              <a:off x="192088" y="130175"/>
              <a:ext cx="3533000" cy="340499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1" name="文本框 1"/>
            <p:cNvSpPr txBox="1">
              <a:spLocks noChangeArrowheads="1"/>
            </p:cNvSpPr>
            <p:nvPr/>
          </p:nvSpPr>
          <p:spPr bwMode="auto">
            <a:xfrm>
              <a:off x="138644" y="164195"/>
              <a:ext cx="3586444" cy="2951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人教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版 九年级 </a:t>
              </a:r>
              <a:r>
                <a:rPr lang="zh-CN" altLang="en-US" sz="2000" b="1" kern="0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物理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上册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12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756761" y="1652561"/>
          <a:ext cx="2389823" cy="2064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r:id="rId3" imgW="4780952" imgH="3610479" progId="PBrush">
                  <p:embed/>
                </p:oleObj>
              </mc:Choice>
              <mc:Fallback>
                <p:oleObj r:id="rId3" imgW="4780952" imgH="3610479" progId="PBrush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761" y="1652561"/>
                        <a:ext cx="2389823" cy="20645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78155" y="947235"/>
            <a:ext cx="7454265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114691" name="文本框 114690"/>
          <p:cNvSpPr txBox="1"/>
          <p:nvPr/>
        </p:nvSpPr>
        <p:spPr>
          <a:xfrm>
            <a:off x="279083" y="1125352"/>
            <a:ext cx="2000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提出问题：</a:t>
            </a:r>
          </a:p>
        </p:txBody>
      </p:sp>
      <p:sp>
        <p:nvSpPr>
          <p:cNvPr id="114692" name="文本框 114691"/>
          <p:cNvSpPr txBox="1"/>
          <p:nvPr/>
        </p:nvSpPr>
        <p:spPr>
          <a:xfrm>
            <a:off x="2440940" y="1157605"/>
            <a:ext cx="65462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并联电路中，各支路用电器两端的电压与电源两端电压的关系如何？</a:t>
            </a:r>
          </a:p>
        </p:txBody>
      </p:sp>
      <p:sp>
        <p:nvSpPr>
          <p:cNvPr id="114693" name="文本框 114692"/>
          <p:cNvSpPr txBox="1"/>
          <p:nvPr/>
        </p:nvSpPr>
        <p:spPr>
          <a:xfrm>
            <a:off x="5253990" y="3728059"/>
            <a:ext cx="4072414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猜想或假设：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并联电路中各支路用电器两端的电压与电源两端电压相等。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4296" y="3728059"/>
            <a:ext cx="4308158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水可以从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ABD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ACD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两个管道通过，但通道的始点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和终点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相同，故两通道的水压相同。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828348" y="1796389"/>
            <a:ext cx="1978343" cy="1920716"/>
            <a:chOff x="1384" y="5567"/>
            <a:chExt cx="4154" cy="4033"/>
          </a:xfrm>
        </p:grpSpPr>
        <p:grpSp>
          <p:nvGrpSpPr>
            <p:cNvPr id="51" name="组合 50"/>
            <p:cNvGrpSpPr/>
            <p:nvPr/>
          </p:nvGrpSpPr>
          <p:grpSpPr>
            <a:xfrm>
              <a:off x="1384" y="5838"/>
              <a:ext cx="4154" cy="3762"/>
              <a:chOff x="5918" y="4659"/>
              <a:chExt cx="5678" cy="4875"/>
            </a:xfrm>
          </p:grpSpPr>
          <p:grpSp>
            <p:nvGrpSpPr>
              <p:cNvPr id="52" name="组合 51"/>
              <p:cNvGrpSpPr/>
              <p:nvPr/>
            </p:nvGrpSpPr>
            <p:grpSpPr>
              <a:xfrm rot="10800000">
                <a:off x="5918" y="4659"/>
                <a:ext cx="5678" cy="4875"/>
                <a:chOff x="3168" y="2576"/>
                <a:chExt cx="1011" cy="912"/>
              </a:xfrm>
            </p:grpSpPr>
            <p:sp>
              <p:nvSpPr>
                <p:cNvPr id="53" name="直接连接符 52"/>
                <p:cNvSpPr/>
                <p:nvPr/>
              </p:nvSpPr>
              <p:spPr>
                <a:xfrm>
                  <a:off x="3696" y="2576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" name="直接连接符 56"/>
                <p:cNvSpPr/>
                <p:nvPr/>
              </p:nvSpPr>
              <p:spPr>
                <a:xfrm>
                  <a:off x="3744" y="2672"/>
                  <a:ext cx="0" cy="48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8" name="直接连接符 57"/>
                <p:cNvSpPr/>
                <p:nvPr/>
              </p:nvSpPr>
              <p:spPr>
                <a:xfrm>
                  <a:off x="3744" y="2696"/>
                  <a:ext cx="24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9" name="直接连接符 58"/>
                <p:cNvSpPr/>
                <p:nvPr/>
              </p:nvSpPr>
              <p:spPr>
                <a:xfrm>
                  <a:off x="3168" y="2696"/>
                  <a:ext cx="528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0" name="椭圆 59"/>
                <p:cNvSpPr/>
                <p:nvPr/>
              </p:nvSpPr>
              <p:spPr>
                <a:xfrm flipH="1">
                  <a:off x="4065" y="2674"/>
                  <a:ext cx="21" cy="22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1" name="直接连接符 60"/>
                <p:cNvSpPr/>
                <p:nvPr/>
              </p:nvSpPr>
              <p:spPr>
                <a:xfrm flipV="1">
                  <a:off x="4080" y="2688"/>
                  <a:ext cx="98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2" name="直接连接符 61"/>
                <p:cNvSpPr/>
                <p:nvPr/>
              </p:nvSpPr>
              <p:spPr>
                <a:xfrm>
                  <a:off x="3168" y="2688"/>
                  <a:ext cx="0" cy="499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3" name="直接连接符 62"/>
                <p:cNvSpPr/>
                <p:nvPr/>
              </p:nvSpPr>
              <p:spPr>
                <a:xfrm>
                  <a:off x="4176" y="2688"/>
                  <a:ext cx="2" cy="49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4" name="流程图: 汇总连接 63"/>
                <p:cNvSpPr/>
                <p:nvPr/>
              </p:nvSpPr>
              <p:spPr>
                <a:xfrm>
                  <a:off x="3552" y="2912"/>
                  <a:ext cx="192" cy="192"/>
                </a:xfrm>
                <a:prstGeom prst="flowChartSummingJunction">
                  <a:avLst/>
                </a:prstGeom>
                <a:solidFill>
                  <a:schemeClr val="bg1"/>
                </a:solidFill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5" name="流程图: 汇总连接 64"/>
                <p:cNvSpPr/>
                <p:nvPr/>
              </p:nvSpPr>
              <p:spPr>
                <a:xfrm>
                  <a:off x="3552" y="3296"/>
                  <a:ext cx="192" cy="192"/>
                </a:xfrm>
                <a:prstGeom prst="flowChartSummingJunction">
                  <a:avLst/>
                </a:prstGeom>
                <a:solidFill>
                  <a:schemeClr val="bg1"/>
                </a:solidFill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6" name="直接连接符 65"/>
                <p:cNvSpPr/>
                <p:nvPr/>
              </p:nvSpPr>
              <p:spPr>
                <a:xfrm>
                  <a:off x="3168" y="3187"/>
                  <a:ext cx="192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oval" w="med" len="med"/>
                </a:ln>
              </p:spPr>
            </p:sp>
            <p:sp>
              <p:nvSpPr>
                <p:cNvPr id="67" name="直接连接符 66"/>
                <p:cNvSpPr/>
                <p:nvPr/>
              </p:nvSpPr>
              <p:spPr>
                <a:xfrm>
                  <a:off x="3984" y="3187"/>
                  <a:ext cx="195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oval" w="med" len="med"/>
                  <a:tailEnd type="none" w="med" len="med"/>
                </a:ln>
              </p:spPr>
            </p:sp>
            <p:sp>
              <p:nvSpPr>
                <p:cNvPr id="68" name="直接连接符 67"/>
                <p:cNvSpPr/>
                <p:nvPr/>
              </p:nvSpPr>
              <p:spPr>
                <a:xfrm>
                  <a:off x="3360" y="3008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9" name="直接连接符 68"/>
                <p:cNvSpPr/>
                <p:nvPr/>
              </p:nvSpPr>
              <p:spPr>
                <a:xfrm>
                  <a:off x="3360" y="3008"/>
                  <a:ext cx="192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0" name="直接连接符 69"/>
                <p:cNvSpPr/>
                <p:nvPr/>
              </p:nvSpPr>
              <p:spPr>
                <a:xfrm>
                  <a:off x="3360" y="3392"/>
                  <a:ext cx="192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" name="直接连接符 70"/>
                <p:cNvSpPr/>
                <p:nvPr/>
              </p:nvSpPr>
              <p:spPr>
                <a:xfrm>
                  <a:off x="3744" y="3000"/>
                  <a:ext cx="24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" name="直接连接符 71"/>
                <p:cNvSpPr/>
                <p:nvPr/>
              </p:nvSpPr>
              <p:spPr>
                <a:xfrm>
                  <a:off x="3744" y="3392"/>
                  <a:ext cx="24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3" name="直接连接符 72"/>
                <p:cNvSpPr/>
                <p:nvPr/>
              </p:nvSpPr>
              <p:spPr>
                <a:xfrm>
                  <a:off x="3984" y="3008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4" name="直接连接符 73"/>
              <p:cNvSpPr/>
              <p:nvPr/>
            </p:nvSpPr>
            <p:spPr>
              <a:xfrm rot="10800000" flipV="1">
                <a:off x="6474" y="8764"/>
                <a:ext cx="568" cy="12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5" name="Text Box 104"/>
            <p:cNvSpPr txBox="1"/>
            <p:nvPr/>
          </p:nvSpPr>
          <p:spPr>
            <a:xfrm>
              <a:off x="2552" y="5567"/>
              <a:ext cx="1040" cy="6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charset="0"/>
                </a:rPr>
                <a:t>L</a:t>
              </a:r>
              <a:r>
                <a:rPr lang="en-US" altLang="zh-CN" sz="2100" b="1" baseline="-25000">
                  <a:latin typeface="Times New Roman" panose="02020603050405020304" charset="0"/>
                </a:rPr>
                <a:t>1</a:t>
              </a:r>
            </a:p>
          </p:txBody>
        </p:sp>
        <p:sp>
          <p:nvSpPr>
            <p:cNvPr id="76" name="Text Box 104"/>
            <p:cNvSpPr txBox="1"/>
            <p:nvPr/>
          </p:nvSpPr>
          <p:spPr>
            <a:xfrm>
              <a:off x="2552" y="7092"/>
              <a:ext cx="1040" cy="6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charset="0"/>
                </a:rPr>
                <a:t>L</a:t>
              </a:r>
              <a:r>
                <a:rPr lang="en-US" altLang="zh-CN" sz="2100" b="1" baseline="-25000">
                  <a:latin typeface="Times New Roman" panose="02020603050405020304" charset="0"/>
                </a:rPr>
                <a:t>2</a:t>
              </a:r>
            </a:p>
          </p:txBody>
        </p:sp>
      </p:grpSp>
      <p:grpSp>
        <p:nvGrpSpPr>
          <p:cNvPr id="15" name="组合 18"/>
          <p:cNvGrpSpPr/>
          <p:nvPr/>
        </p:nvGrpSpPr>
        <p:grpSpPr bwMode="auto">
          <a:xfrm>
            <a:off x="1836103" y="581951"/>
            <a:ext cx="1487805" cy="426720"/>
            <a:chOff x="2004695" y="686607"/>
            <a:chExt cx="1983740" cy="570436"/>
          </a:xfrm>
        </p:grpSpPr>
        <p:sp>
          <p:nvSpPr>
            <p:cNvPr id="16" name="圆角矩形 15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</a:p>
          </p:txBody>
        </p:sp>
      </p:grp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3529330" y="584835"/>
            <a:ext cx="3810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并联电路的电压规律  </a:t>
            </a:r>
          </a:p>
        </p:txBody>
      </p:sp>
      <p:sp>
        <p:nvSpPr>
          <p:cNvPr id="6" name="左右箭头标注 5"/>
          <p:cNvSpPr/>
          <p:nvPr/>
        </p:nvSpPr>
        <p:spPr>
          <a:xfrm>
            <a:off x="4362450" y="3895090"/>
            <a:ext cx="946150" cy="864235"/>
          </a:xfrm>
          <a:prstGeom prst="leftRight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550410" y="3940810"/>
            <a:ext cx="551815" cy="77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类比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/>
      <p:bldP spid="114692" grpId="0"/>
      <p:bldP spid="114693" grpId="0"/>
      <p:bldP spid="24" grpId="0" bldLvl="0" animBg="1"/>
      <p:bldP spid="6" grpId="0" bldLvl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4" name="文本框 114693"/>
          <p:cNvSpPr txBox="1"/>
          <p:nvPr/>
        </p:nvSpPr>
        <p:spPr>
          <a:xfrm>
            <a:off x="411480" y="660374"/>
            <a:ext cx="38290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设计实验：</a:t>
            </a:r>
          </a:p>
        </p:txBody>
      </p:sp>
      <p:sp>
        <p:nvSpPr>
          <p:cNvPr id="114696" name="文本框 114695"/>
          <p:cNvSpPr txBox="1"/>
          <p:nvPr/>
        </p:nvSpPr>
        <p:spPr>
          <a:xfrm>
            <a:off x="306864" y="1083442"/>
            <a:ext cx="5927884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buClrTx/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设计实验电路图；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buClrTx/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②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按电路图连接电路；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buClrTx/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③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分别用电压表测出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和电源两端的电压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U</a:t>
            </a:r>
            <a:r>
              <a:rPr lang="en-US" altLang="zh-CN" sz="2400" b="1" i="1" baseline="-25000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U</a:t>
            </a:r>
            <a:r>
              <a:rPr lang="en-US" altLang="zh-CN" sz="2400" b="1" i="1" baseline="-2500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U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buClrTx/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④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把实验结果填写在下面的实验记录中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buClrTx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⑤更换不同规格的小灯泡，进行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多次实验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4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963126" y="760069"/>
            <a:ext cx="2768441" cy="2856071"/>
            <a:chOff x="1384" y="5567"/>
            <a:chExt cx="4154" cy="4033"/>
          </a:xfrm>
        </p:grpSpPr>
        <p:grpSp>
          <p:nvGrpSpPr>
            <p:cNvPr id="51" name="组合 50"/>
            <p:cNvGrpSpPr/>
            <p:nvPr/>
          </p:nvGrpSpPr>
          <p:grpSpPr>
            <a:xfrm>
              <a:off x="1384" y="5838"/>
              <a:ext cx="4154" cy="3762"/>
              <a:chOff x="5918" y="4659"/>
              <a:chExt cx="5678" cy="4875"/>
            </a:xfrm>
          </p:grpSpPr>
          <p:grpSp>
            <p:nvGrpSpPr>
              <p:cNvPr id="52" name="组合 51"/>
              <p:cNvGrpSpPr/>
              <p:nvPr/>
            </p:nvGrpSpPr>
            <p:grpSpPr>
              <a:xfrm rot="10800000">
                <a:off x="5918" y="4659"/>
                <a:ext cx="5678" cy="4875"/>
                <a:chOff x="3168" y="2576"/>
                <a:chExt cx="1011" cy="912"/>
              </a:xfrm>
            </p:grpSpPr>
            <p:sp>
              <p:nvSpPr>
                <p:cNvPr id="53" name="直接连接符 52"/>
                <p:cNvSpPr/>
                <p:nvPr/>
              </p:nvSpPr>
              <p:spPr>
                <a:xfrm>
                  <a:off x="3696" y="2576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7" name="直接连接符 56"/>
                <p:cNvSpPr/>
                <p:nvPr/>
              </p:nvSpPr>
              <p:spPr>
                <a:xfrm>
                  <a:off x="3744" y="2672"/>
                  <a:ext cx="0" cy="48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8" name="直接连接符 57"/>
                <p:cNvSpPr/>
                <p:nvPr/>
              </p:nvSpPr>
              <p:spPr>
                <a:xfrm>
                  <a:off x="3744" y="2696"/>
                  <a:ext cx="24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9" name="直接连接符 58"/>
                <p:cNvSpPr/>
                <p:nvPr/>
              </p:nvSpPr>
              <p:spPr>
                <a:xfrm>
                  <a:off x="3168" y="2696"/>
                  <a:ext cx="528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0" name="椭圆 59"/>
                <p:cNvSpPr/>
                <p:nvPr/>
              </p:nvSpPr>
              <p:spPr>
                <a:xfrm flipH="1">
                  <a:off x="4065" y="2674"/>
                  <a:ext cx="21" cy="22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1" name="直接连接符 60"/>
                <p:cNvSpPr/>
                <p:nvPr/>
              </p:nvSpPr>
              <p:spPr>
                <a:xfrm flipV="1">
                  <a:off x="4080" y="2688"/>
                  <a:ext cx="98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2" name="直接连接符 61"/>
                <p:cNvSpPr/>
                <p:nvPr/>
              </p:nvSpPr>
              <p:spPr>
                <a:xfrm>
                  <a:off x="3168" y="2688"/>
                  <a:ext cx="0" cy="499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3" name="直接连接符 62"/>
                <p:cNvSpPr/>
                <p:nvPr/>
              </p:nvSpPr>
              <p:spPr>
                <a:xfrm>
                  <a:off x="4176" y="2688"/>
                  <a:ext cx="2" cy="49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4" name="流程图: 汇总连接 63"/>
                <p:cNvSpPr/>
                <p:nvPr/>
              </p:nvSpPr>
              <p:spPr>
                <a:xfrm>
                  <a:off x="3552" y="2912"/>
                  <a:ext cx="192" cy="192"/>
                </a:xfrm>
                <a:prstGeom prst="flowChartSummingJunction">
                  <a:avLst/>
                </a:prstGeom>
                <a:solidFill>
                  <a:schemeClr val="bg1"/>
                </a:solidFill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5" name="流程图: 汇总连接 64"/>
                <p:cNvSpPr/>
                <p:nvPr/>
              </p:nvSpPr>
              <p:spPr>
                <a:xfrm>
                  <a:off x="3552" y="3296"/>
                  <a:ext cx="192" cy="192"/>
                </a:xfrm>
                <a:prstGeom prst="flowChartSummingJunction">
                  <a:avLst/>
                </a:prstGeom>
                <a:solidFill>
                  <a:schemeClr val="bg1"/>
                </a:solidFill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  <p:sp>
              <p:nvSpPr>
                <p:cNvPr id="66" name="直接连接符 65"/>
                <p:cNvSpPr/>
                <p:nvPr/>
              </p:nvSpPr>
              <p:spPr>
                <a:xfrm>
                  <a:off x="3168" y="3187"/>
                  <a:ext cx="192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oval" w="med" len="med"/>
                </a:ln>
              </p:spPr>
            </p:sp>
            <p:sp>
              <p:nvSpPr>
                <p:cNvPr id="67" name="直接连接符 66"/>
                <p:cNvSpPr/>
                <p:nvPr/>
              </p:nvSpPr>
              <p:spPr>
                <a:xfrm>
                  <a:off x="3984" y="3187"/>
                  <a:ext cx="195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oval" w="med" len="med"/>
                  <a:tailEnd type="none" w="med" len="med"/>
                </a:ln>
              </p:spPr>
            </p:sp>
            <p:sp>
              <p:nvSpPr>
                <p:cNvPr id="68" name="直接连接符 67"/>
                <p:cNvSpPr/>
                <p:nvPr/>
              </p:nvSpPr>
              <p:spPr>
                <a:xfrm>
                  <a:off x="3360" y="3008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9" name="直接连接符 68"/>
                <p:cNvSpPr/>
                <p:nvPr/>
              </p:nvSpPr>
              <p:spPr>
                <a:xfrm>
                  <a:off x="3360" y="3008"/>
                  <a:ext cx="192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0" name="直接连接符 69"/>
                <p:cNvSpPr/>
                <p:nvPr/>
              </p:nvSpPr>
              <p:spPr>
                <a:xfrm>
                  <a:off x="3360" y="3392"/>
                  <a:ext cx="192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" name="直接连接符 70"/>
                <p:cNvSpPr/>
                <p:nvPr/>
              </p:nvSpPr>
              <p:spPr>
                <a:xfrm>
                  <a:off x="3744" y="3008"/>
                  <a:ext cx="24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" name="直接连接符 71"/>
                <p:cNvSpPr/>
                <p:nvPr/>
              </p:nvSpPr>
              <p:spPr>
                <a:xfrm>
                  <a:off x="3744" y="3392"/>
                  <a:ext cx="24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3" name="直接连接符 72"/>
                <p:cNvSpPr/>
                <p:nvPr/>
              </p:nvSpPr>
              <p:spPr>
                <a:xfrm>
                  <a:off x="3984" y="3008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4" name="直接连接符 73"/>
              <p:cNvSpPr/>
              <p:nvPr/>
            </p:nvSpPr>
            <p:spPr>
              <a:xfrm rot="10800000" flipV="1">
                <a:off x="6474" y="8764"/>
                <a:ext cx="568" cy="12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5" name="Text Box 104"/>
            <p:cNvSpPr txBox="1"/>
            <p:nvPr/>
          </p:nvSpPr>
          <p:spPr>
            <a:xfrm>
              <a:off x="2552" y="5567"/>
              <a:ext cx="1040" cy="4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charset="0"/>
                </a:rPr>
                <a:t>L</a:t>
              </a:r>
              <a:r>
                <a:rPr lang="en-US" altLang="zh-CN" sz="2100" b="1" baseline="-25000">
                  <a:latin typeface="Times New Roman" panose="02020603050405020304" charset="0"/>
                </a:rPr>
                <a:t>1</a:t>
              </a:r>
            </a:p>
          </p:txBody>
        </p:sp>
        <p:sp>
          <p:nvSpPr>
            <p:cNvPr id="76" name="Text Box 104"/>
            <p:cNvSpPr txBox="1"/>
            <p:nvPr/>
          </p:nvSpPr>
          <p:spPr>
            <a:xfrm>
              <a:off x="2552" y="7092"/>
              <a:ext cx="1040" cy="4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charset="0"/>
                </a:rPr>
                <a:t>L</a:t>
              </a:r>
              <a:r>
                <a:rPr lang="en-US" altLang="zh-CN" sz="2100" b="1" baseline="-25000">
                  <a:latin typeface="Times New Roman" panose="02020603050405020304" charset="0"/>
                </a:rPr>
                <a:t>2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0426" y="1524053"/>
            <a:ext cx="499498" cy="3046988"/>
          </a:xfrm>
          <a:prstGeom prst="rect">
            <a:avLst/>
          </a:prstGeom>
          <a:ln w="22225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点击右侧</a:t>
            </a:r>
            <a:r>
              <a:rPr lang="zh-CN" altLang="en-US" sz="1600" b="1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图片模拟</a:t>
            </a:r>
            <a:r>
              <a:rPr lang="zh-CN" altLang="en-US" sz="1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探究过程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14750" y="715395"/>
            <a:ext cx="3774281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探究并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联电路的电压规律</a:t>
            </a:r>
          </a:p>
        </p:txBody>
      </p:sp>
      <p:pic>
        <p:nvPicPr>
          <p:cNvPr id="6" name="图片 5">
            <a:hlinkClick r:id="rId2" action="ppaction://hlinkfile"/>
            <a:extLst>
              <a:ext uri="{FF2B5EF4-FFF2-40B4-BE49-F238E27FC236}">
                <a16:creationId xmlns:a16="http://schemas.microsoft.com/office/drawing/2014/main" xmlns="" id="{F59EA845-BBA2-47AF-8B2E-A32A1BE63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750" y="1358596"/>
            <a:ext cx="4214423" cy="32124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952899" y="2625540"/>
            <a:ext cx="783431" cy="21685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</p:txBody>
      </p:sp>
      <p:graphicFrame>
        <p:nvGraphicFramePr>
          <p:cNvPr id="50332" name="表格 50331"/>
          <p:cNvGraphicFramePr/>
          <p:nvPr>
            <p:extLst>
              <p:ext uri="{D42A27DB-BD31-4B8C-83A1-F6EECF244321}">
                <p14:modId xmlns:p14="http://schemas.microsoft.com/office/powerpoint/2010/main" val="3488591030"/>
              </p:ext>
            </p:extLst>
          </p:nvPr>
        </p:nvGraphicFramePr>
        <p:xfrm>
          <a:off x="166211" y="1026451"/>
          <a:ext cx="8811260" cy="2394585"/>
        </p:xfrm>
        <a:graphic>
          <a:graphicData uri="http://schemas.openxmlformats.org/drawingml/2006/table">
            <a:tbl>
              <a:tblPr/>
              <a:tblGrid>
                <a:gridCol w="8274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088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618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130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7315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</a:rPr>
                        <a:t>次数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L</a:t>
                      </a:r>
                      <a:r>
                        <a:rPr lang="en-US" sz="2400" b="1" baseline="-2500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两端电压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r>
                        <a:rPr lang="en-US" altLang="zh-CN" sz="2400" b="1" i="1" baseline="-2500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r>
                        <a:rPr lang="en-US" altLang="zh-CN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/V</a:t>
                      </a:r>
                      <a:endParaRPr lang="zh-CN" altLang="en-US" sz="2400" b="1" baseline="-25000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sz="2400" b="1" dirty="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L</a:t>
                      </a:r>
                      <a:r>
                        <a:rPr lang="en-US" sz="2400" b="1" baseline="-25000" dirty="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2</a:t>
                      </a:r>
                      <a:r>
                        <a:rPr lang="zh-CN" altLang="en-US" sz="2400" b="1" dirty="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两端电压</a:t>
                      </a:r>
                      <a:r>
                        <a:rPr lang="en-US" altLang="zh-CN" sz="2400" b="1" i="1" dirty="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U</a:t>
                      </a:r>
                      <a:r>
                        <a:rPr lang="en-US" altLang="zh-CN" sz="2400" b="1" i="1" baseline="-25000" dirty="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2</a:t>
                      </a:r>
                      <a:r>
                        <a:rPr lang="en-US" altLang="zh-CN" sz="2400" b="1" dirty="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/V</a:t>
                      </a:r>
                      <a:endParaRPr lang="en-US" sz="24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电源两端电压</a:t>
                      </a:r>
                      <a:r>
                        <a:rPr lang="en-US" altLang="zh-CN" sz="2400" b="1" i="1" dirty="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U</a:t>
                      </a:r>
                      <a:r>
                        <a:rPr lang="en-US" altLang="zh-CN" sz="2400" b="1" dirty="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/V</a:t>
                      </a:r>
                      <a:endParaRPr lang="en-US" sz="24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323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3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386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0208" name="矩形 50207"/>
          <p:cNvSpPr/>
          <p:nvPr/>
        </p:nvSpPr>
        <p:spPr>
          <a:xfrm>
            <a:off x="517843" y="516229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实验数据表格</a:t>
            </a:r>
          </a:p>
        </p:txBody>
      </p:sp>
      <p:grpSp>
        <p:nvGrpSpPr>
          <p:cNvPr id="14" name="组合 13"/>
          <p:cNvGrpSpPr/>
          <p:nvPr>
            <p:custDataLst>
              <p:tags r:id="rId1"/>
            </p:custDataLst>
          </p:nvPr>
        </p:nvGrpSpPr>
        <p:grpSpPr>
          <a:xfrm>
            <a:off x="1748070" y="3430609"/>
            <a:ext cx="7384415" cy="868045"/>
            <a:chOff x="2943498" y="1855184"/>
            <a:chExt cx="6180147" cy="726482"/>
          </a:xfrm>
        </p:grpSpPr>
        <p:sp>
          <p:nvSpPr>
            <p:cNvPr id="16" name="KSO_Shape"/>
            <p:cNvSpPr/>
            <p:nvPr>
              <p:custDataLst>
                <p:tags r:id="rId8"/>
              </p:custDataLst>
            </p:nvPr>
          </p:nvSpPr>
          <p:spPr bwMode="auto">
            <a:xfrm>
              <a:off x="2943498" y="2024744"/>
              <a:ext cx="418010" cy="418010"/>
            </a:xfrm>
            <a:custGeom>
              <a:avLst/>
              <a:gdLst>
                <a:gd name="T0" fmla="*/ 956359 w 1647825"/>
                <a:gd name="T1" fmla="*/ 1636826 h 1647826"/>
                <a:gd name="T2" fmla="*/ 747857 w 1647825"/>
                <a:gd name="T3" fmla="*/ 1644290 h 1647826"/>
                <a:gd name="T4" fmla="*/ 552064 w 1647825"/>
                <a:gd name="T5" fmla="*/ 1602253 h 1647826"/>
                <a:gd name="T6" fmla="*/ 715689 w 1647825"/>
                <a:gd name="T7" fmla="*/ 1601861 h 1647826"/>
                <a:gd name="T8" fmla="*/ 887256 w 1647825"/>
                <a:gd name="T9" fmla="*/ 1606575 h 1647826"/>
                <a:gd name="T10" fmla="*/ 1054454 w 1647825"/>
                <a:gd name="T11" fmla="*/ 1574360 h 1647826"/>
                <a:gd name="T12" fmla="*/ 824299 w 1647825"/>
                <a:gd name="T13" fmla="*/ 1511300 h 1647826"/>
                <a:gd name="T14" fmla="*/ 704546 w 1647825"/>
                <a:gd name="T15" fmla="*/ 1461552 h 1647826"/>
                <a:gd name="T16" fmla="*/ 930127 w 1647825"/>
                <a:gd name="T17" fmla="*/ 1463902 h 1647826"/>
                <a:gd name="T18" fmla="*/ 1356122 w 1647825"/>
                <a:gd name="T19" fmla="*/ 1452828 h 1647826"/>
                <a:gd name="T20" fmla="*/ 1149747 w 1647825"/>
                <a:gd name="T21" fmla="*/ 1581151 h 1647826"/>
                <a:gd name="T22" fmla="*/ 515270 w 1647825"/>
                <a:gd name="T23" fmla="*/ 1266356 h 1647826"/>
                <a:gd name="T24" fmla="*/ 425814 w 1647825"/>
                <a:gd name="T25" fmla="*/ 1545074 h 1647826"/>
                <a:gd name="T26" fmla="*/ 236961 w 1647825"/>
                <a:gd name="T27" fmla="*/ 1401552 h 1647826"/>
                <a:gd name="T28" fmla="*/ 652180 w 1647825"/>
                <a:gd name="T29" fmla="*/ 1071563 h 1647826"/>
                <a:gd name="T30" fmla="*/ 198520 w 1647825"/>
                <a:gd name="T31" fmla="*/ 994251 h 1647826"/>
                <a:gd name="T32" fmla="*/ 228545 w 1647825"/>
                <a:gd name="T33" fmla="*/ 1165580 h 1647826"/>
                <a:gd name="T34" fmla="*/ 158888 w 1647825"/>
                <a:gd name="T35" fmla="*/ 998634 h 1647826"/>
                <a:gd name="T36" fmla="*/ 1499776 w 1647825"/>
                <a:gd name="T37" fmla="*/ 943174 h 1647826"/>
                <a:gd name="T38" fmla="*/ 1443657 w 1647825"/>
                <a:gd name="T39" fmla="*/ 1118941 h 1647826"/>
                <a:gd name="T40" fmla="*/ 1430523 w 1647825"/>
                <a:gd name="T41" fmla="*/ 1050060 h 1647826"/>
                <a:gd name="T42" fmla="*/ 1647825 w 1647825"/>
                <a:gd name="T43" fmla="*/ 804876 h 1647826"/>
                <a:gd name="T44" fmla="*/ 1627188 w 1647825"/>
                <a:gd name="T45" fmla="*/ 1006630 h 1647826"/>
                <a:gd name="T46" fmla="*/ 1562100 w 1647825"/>
                <a:gd name="T47" fmla="*/ 1190116 h 1647826"/>
                <a:gd name="T48" fmla="*/ 1456928 w 1647825"/>
                <a:gd name="T49" fmla="*/ 1350963 h 1647826"/>
                <a:gd name="T50" fmla="*/ 1529556 w 1647825"/>
                <a:gd name="T51" fmla="*/ 1167081 h 1647826"/>
                <a:gd name="T52" fmla="*/ 1588294 w 1647825"/>
                <a:gd name="T53" fmla="*/ 1003056 h 1647826"/>
                <a:gd name="T54" fmla="*/ 1608931 w 1647825"/>
                <a:gd name="T55" fmla="*/ 823940 h 1647826"/>
                <a:gd name="T56" fmla="*/ 45244 w 1647825"/>
                <a:gd name="T57" fmla="*/ 926307 h 1647826"/>
                <a:gd name="T58" fmla="*/ 89297 w 1647825"/>
                <a:gd name="T59" fmla="*/ 1101726 h 1647826"/>
                <a:gd name="T60" fmla="*/ 170260 w 1647825"/>
                <a:gd name="T61" fmla="*/ 1259285 h 1647826"/>
                <a:gd name="T62" fmla="*/ 135335 w 1647825"/>
                <a:gd name="T63" fmla="*/ 1276748 h 1647826"/>
                <a:gd name="T64" fmla="*/ 46831 w 1647825"/>
                <a:gd name="T65" fmla="*/ 1098948 h 1647826"/>
                <a:gd name="T66" fmla="*/ 3175 w 1647825"/>
                <a:gd name="T67" fmla="*/ 900907 h 1647826"/>
                <a:gd name="T68" fmla="*/ 1314889 w 1647825"/>
                <a:gd name="T69" fmla="*/ 671513 h 1647826"/>
                <a:gd name="T70" fmla="*/ 987105 w 1647825"/>
                <a:gd name="T71" fmla="*/ 1046163 h 1647826"/>
                <a:gd name="T72" fmla="*/ 1540533 w 1647825"/>
                <a:gd name="T73" fmla="*/ 418281 h 1647826"/>
                <a:gd name="T74" fmla="*/ 1626767 w 1647825"/>
                <a:gd name="T75" fmla="*/ 640748 h 1647826"/>
                <a:gd name="T76" fmla="*/ 1341437 w 1647825"/>
                <a:gd name="T77" fmla="*/ 662559 h 1647826"/>
                <a:gd name="T78" fmla="*/ 175991 w 1647825"/>
                <a:gd name="T79" fmla="*/ 833870 h 1647826"/>
                <a:gd name="T80" fmla="*/ 31713 w 1647825"/>
                <a:gd name="T81" fmla="*/ 595541 h 1647826"/>
                <a:gd name="T82" fmla="*/ 293316 w 1647825"/>
                <a:gd name="T83" fmla="*/ 387350 h 1647826"/>
                <a:gd name="T84" fmla="*/ 1155020 w 1647825"/>
                <a:gd name="T85" fmla="*/ 223001 h 1647826"/>
                <a:gd name="T86" fmla="*/ 1312138 w 1647825"/>
                <a:gd name="T87" fmla="*/ 341854 h 1647826"/>
                <a:gd name="T88" fmla="*/ 1208052 w 1647825"/>
                <a:gd name="T89" fmla="*/ 302633 h 1647826"/>
                <a:gd name="T90" fmla="*/ 598488 w 1647825"/>
                <a:gd name="T91" fmla="*/ 217164 h 1647826"/>
                <a:gd name="T92" fmla="*/ 395220 w 1647825"/>
                <a:gd name="T93" fmla="*/ 338651 h 1647826"/>
                <a:gd name="T94" fmla="*/ 380872 w 1647825"/>
                <a:gd name="T95" fmla="*/ 299616 h 1647826"/>
                <a:gd name="T96" fmla="*/ 545878 w 1647825"/>
                <a:gd name="T97" fmla="*/ 196850 h 1647826"/>
                <a:gd name="T98" fmla="*/ 1212850 w 1647825"/>
                <a:gd name="T99" fmla="*/ 97392 h 1647826"/>
                <a:gd name="T100" fmla="*/ 1386682 w 1647825"/>
                <a:gd name="T101" fmla="*/ 223079 h 1647826"/>
                <a:gd name="T102" fmla="*/ 1522413 w 1647825"/>
                <a:gd name="T103" fmla="*/ 388938 h 1647826"/>
                <a:gd name="T104" fmla="*/ 1364457 w 1647825"/>
                <a:gd name="T105" fmla="*/ 255694 h 1647826"/>
                <a:gd name="T106" fmla="*/ 1221582 w 1647825"/>
                <a:gd name="T107" fmla="*/ 147507 h 1647826"/>
                <a:gd name="T108" fmla="*/ 1055291 w 1647825"/>
                <a:gd name="T109" fmla="*/ 73527 h 1647826"/>
                <a:gd name="T110" fmla="*/ 470813 w 1647825"/>
                <a:gd name="T111" fmla="*/ 122846 h 1647826"/>
                <a:gd name="T112" fmla="*/ 319328 w 1647825"/>
                <a:gd name="T113" fmla="*/ 222679 h 1647826"/>
                <a:gd name="T114" fmla="*/ 195602 w 1647825"/>
                <a:gd name="T115" fmla="*/ 354728 h 1647826"/>
                <a:gd name="T116" fmla="*/ 218602 w 1647825"/>
                <a:gd name="T117" fmla="*/ 265635 h 1647826"/>
                <a:gd name="T118" fmla="*/ 383174 w 1647825"/>
                <a:gd name="T119" fmla="*/ 127619 h 1647826"/>
                <a:gd name="T120" fmla="*/ 580263 w 1647825"/>
                <a:gd name="T121" fmla="*/ 36139 h 1647826"/>
                <a:gd name="T122" fmla="*/ 995500 w 1647825"/>
                <a:gd name="T123" fmla="*/ 18230 h 1647826"/>
                <a:gd name="T124" fmla="*/ 630147 w 1647825"/>
                <a:gd name="T125" fmla="*/ 63409 h 1647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7825" h="1647826">
                  <a:moveTo>
                    <a:pt x="1069148" y="1570038"/>
                  </a:moveTo>
                  <a:lnTo>
                    <a:pt x="1117600" y="1593610"/>
                  </a:lnTo>
                  <a:lnTo>
                    <a:pt x="1100126" y="1600289"/>
                  </a:lnTo>
                  <a:lnTo>
                    <a:pt x="1082651" y="1606182"/>
                  </a:lnTo>
                  <a:lnTo>
                    <a:pt x="1065177" y="1611682"/>
                  </a:lnTo>
                  <a:lnTo>
                    <a:pt x="1047305" y="1616790"/>
                  </a:lnTo>
                  <a:lnTo>
                    <a:pt x="1029831" y="1621504"/>
                  </a:lnTo>
                  <a:lnTo>
                    <a:pt x="1011562" y="1626218"/>
                  </a:lnTo>
                  <a:lnTo>
                    <a:pt x="993293" y="1630147"/>
                  </a:lnTo>
                  <a:lnTo>
                    <a:pt x="974628" y="1634076"/>
                  </a:lnTo>
                  <a:lnTo>
                    <a:pt x="956359" y="1636826"/>
                  </a:lnTo>
                  <a:lnTo>
                    <a:pt x="937693" y="1639969"/>
                  </a:lnTo>
                  <a:lnTo>
                    <a:pt x="919027" y="1641933"/>
                  </a:lnTo>
                  <a:lnTo>
                    <a:pt x="899964" y="1644290"/>
                  </a:lnTo>
                  <a:lnTo>
                    <a:pt x="880901" y="1645469"/>
                  </a:lnTo>
                  <a:lnTo>
                    <a:pt x="862235" y="1646648"/>
                  </a:lnTo>
                  <a:lnTo>
                    <a:pt x="842775" y="1647826"/>
                  </a:lnTo>
                  <a:lnTo>
                    <a:pt x="823315" y="1647826"/>
                  </a:lnTo>
                  <a:lnTo>
                    <a:pt x="804252" y="1647826"/>
                  </a:lnTo>
                  <a:lnTo>
                    <a:pt x="785586" y="1646648"/>
                  </a:lnTo>
                  <a:lnTo>
                    <a:pt x="766523" y="1645862"/>
                  </a:lnTo>
                  <a:lnTo>
                    <a:pt x="747857" y="1644290"/>
                  </a:lnTo>
                  <a:lnTo>
                    <a:pt x="729986" y="1642326"/>
                  </a:lnTo>
                  <a:lnTo>
                    <a:pt x="711320" y="1640362"/>
                  </a:lnTo>
                  <a:lnTo>
                    <a:pt x="693051" y="1637219"/>
                  </a:lnTo>
                  <a:lnTo>
                    <a:pt x="674782" y="1634469"/>
                  </a:lnTo>
                  <a:lnTo>
                    <a:pt x="656911" y="1630933"/>
                  </a:lnTo>
                  <a:lnTo>
                    <a:pt x="639039" y="1627004"/>
                  </a:lnTo>
                  <a:lnTo>
                    <a:pt x="621168" y="1622683"/>
                  </a:lnTo>
                  <a:lnTo>
                    <a:pt x="603693" y="1617968"/>
                  </a:lnTo>
                  <a:lnTo>
                    <a:pt x="586219" y="1613254"/>
                  </a:lnTo>
                  <a:lnTo>
                    <a:pt x="569142" y="1607754"/>
                  </a:lnTo>
                  <a:lnTo>
                    <a:pt x="552064" y="1602253"/>
                  </a:lnTo>
                  <a:lnTo>
                    <a:pt x="534987" y="1596360"/>
                  </a:lnTo>
                  <a:lnTo>
                    <a:pt x="583439" y="1572003"/>
                  </a:lnTo>
                  <a:lnTo>
                    <a:pt x="597736" y="1576324"/>
                  </a:lnTo>
                  <a:lnTo>
                    <a:pt x="612033" y="1580646"/>
                  </a:lnTo>
                  <a:lnTo>
                    <a:pt x="626728" y="1584182"/>
                  </a:lnTo>
                  <a:lnTo>
                    <a:pt x="640628" y="1587717"/>
                  </a:lnTo>
                  <a:lnTo>
                    <a:pt x="655322" y="1591253"/>
                  </a:lnTo>
                  <a:lnTo>
                    <a:pt x="670811" y="1594396"/>
                  </a:lnTo>
                  <a:lnTo>
                    <a:pt x="685505" y="1597146"/>
                  </a:lnTo>
                  <a:lnTo>
                    <a:pt x="700597" y="1599896"/>
                  </a:lnTo>
                  <a:lnTo>
                    <a:pt x="715689" y="1601861"/>
                  </a:lnTo>
                  <a:lnTo>
                    <a:pt x="730780" y="1603432"/>
                  </a:lnTo>
                  <a:lnTo>
                    <a:pt x="745872" y="1605396"/>
                  </a:lnTo>
                  <a:lnTo>
                    <a:pt x="760963" y="1606575"/>
                  </a:lnTo>
                  <a:lnTo>
                    <a:pt x="776452" y="1607754"/>
                  </a:lnTo>
                  <a:lnTo>
                    <a:pt x="791941" y="1608932"/>
                  </a:lnTo>
                  <a:lnTo>
                    <a:pt x="807429" y="1609325"/>
                  </a:lnTo>
                  <a:lnTo>
                    <a:pt x="823315" y="1609325"/>
                  </a:lnTo>
                  <a:lnTo>
                    <a:pt x="839201" y="1609325"/>
                  </a:lnTo>
                  <a:lnTo>
                    <a:pt x="855087" y="1608147"/>
                  </a:lnTo>
                  <a:lnTo>
                    <a:pt x="870973" y="1607754"/>
                  </a:lnTo>
                  <a:lnTo>
                    <a:pt x="887256" y="1606575"/>
                  </a:lnTo>
                  <a:lnTo>
                    <a:pt x="902744" y="1605396"/>
                  </a:lnTo>
                  <a:lnTo>
                    <a:pt x="918233" y="1603432"/>
                  </a:lnTo>
                  <a:lnTo>
                    <a:pt x="933722" y="1601468"/>
                  </a:lnTo>
                  <a:lnTo>
                    <a:pt x="949210" y="1598718"/>
                  </a:lnTo>
                  <a:lnTo>
                    <a:pt x="964699" y="1596360"/>
                  </a:lnTo>
                  <a:lnTo>
                    <a:pt x="980188" y="1593218"/>
                  </a:lnTo>
                  <a:lnTo>
                    <a:pt x="995279" y="1590467"/>
                  </a:lnTo>
                  <a:lnTo>
                    <a:pt x="1010371" y="1586932"/>
                  </a:lnTo>
                  <a:lnTo>
                    <a:pt x="1025065" y="1583003"/>
                  </a:lnTo>
                  <a:lnTo>
                    <a:pt x="1039760" y="1578681"/>
                  </a:lnTo>
                  <a:lnTo>
                    <a:pt x="1054454" y="1574360"/>
                  </a:lnTo>
                  <a:lnTo>
                    <a:pt x="1069148" y="1570038"/>
                  </a:lnTo>
                  <a:close/>
                  <a:moveTo>
                    <a:pt x="990600" y="1450975"/>
                  </a:moveTo>
                  <a:lnTo>
                    <a:pt x="960761" y="1497590"/>
                  </a:lnTo>
                  <a:lnTo>
                    <a:pt x="944450" y="1500332"/>
                  </a:lnTo>
                  <a:lnTo>
                    <a:pt x="927740" y="1503466"/>
                  </a:lnTo>
                  <a:lnTo>
                    <a:pt x="910632" y="1505424"/>
                  </a:lnTo>
                  <a:lnTo>
                    <a:pt x="893923" y="1507775"/>
                  </a:lnTo>
                  <a:lnTo>
                    <a:pt x="876417" y="1508950"/>
                  </a:lnTo>
                  <a:lnTo>
                    <a:pt x="859310" y="1510125"/>
                  </a:lnTo>
                  <a:lnTo>
                    <a:pt x="841804" y="1510909"/>
                  </a:lnTo>
                  <a:lnTo>
                    <a:pt x="824299" y="1511300"/>
                  </a:lnTo>
                  <a:lnTo>
                    <a:pt x="807589" y="1510909"/>
                  </a:lnTo>
                  <a:lnTo>
                    <a:pt x="791675" y="1510125"/>
                  </a:lnTo>
                  <a:lnTo>
                    <a:pt x="775363" y="1508950"/>
                  </a:lnTo>
                  <a:lnTo>
                    <a:pt x="759051" y="1507775"/>
                  </a:lnTo>
                  <a:lnTo>
                    <a:pt x="743137" y="1506208"/>
                  </a:lnTo>
                  <a:lnTo>
                    <a:pt x="727223" y="1503858"/>
                  </a:lnTo>
                  <a:lnTo>
                    <a:pt x="711707" y="1501899"/>
                  </a:lnTo>
                  <a:lnTo>
                    <a:pt x="695395" y="1498765"/>
                  </a:lnTo>
                  <a:lnTo>
                    <a:pt x="666750" y="1453326"/>
                  </a:lnTo>
                  <a:lnTo>
                    <a:pt x="685449" y="1458026"/>
                  </a:lnTo>
                  <a:lnTo>
                    <a:pt x="704546" y="1461552"/>
                  </a:lnTo>
                  <a:lnTo>
                    <a:pt x="724041" y="1465077"/>
                  </a:lnTo>
                  <a:lnTo>
                    <a:pt x="743933" y="1467819"/>
                  </a:lnTo>
                  <a:lnTo>
                    <a:pt x="763428" y="1469778"/>
                  </a:lnTo>
                  <a:lnTo>
                    <a:pt x="783718" y="1471345"/>
                  </a:lnTo>
                  <a:lnTo>
                    <a:pt x="803611" y="1472520"/>
                  </a:lnTo>
                  <a:lnTo>
                    <a:pt x="824299" y="1472520"/>
                  </a:lnTo>
                  <a:lnTo>
                    <a:pt x="845783" y="1472520"/>
                  </a:lnTo>
                  <a:lnTo>
                    <a:pt x="866869" y="1470953"/>
                  </a:lnTo>
                  <a:lnTo>
                    <a:pt x="888353" y="1469386"/>
                  </a:lnTo>
                  <a:lnTo>
                    <a:pt x="909439" y="1467428"/>
                  </a:lnTo>
                  <a:lnTo>
                    <a:pt x="930127" y="1463902"/>
                  </a:lnTo>
                  <a:lnTo>
                    <a:pt x="950417" y="1460377"/>
                  </a:lnTo>
                  <a:lnTo>
                    <a:pt x="970708" y="1456068"/>
                  </a:lnTo>
                  <a:lnTo>
                    <a:pt x="990600" y="1450975"/>
                  </a:lnTo>
                  <a:close/>
                  <a:moveTo>
                    <a:pt x="1402556" y="1195388"/>
                  </a:moveTo>
                  <a:lnTo>
                    <a:pt x="1425972" y="1326889"/>
                  </a:lnTo>
                  <a:lnTo>
                    <a:pt x="1435100" y="1376153"/>
                  </a:lnTo>
                  <a:lnTo>
                    <a:pt x="1420019" y="1392044"/>
                  </a:lnTo>
                  <a:lnTo>
                    <a:pt x="1404541" y="1408333"/>
                  </a:lnTo>
                  <a:lnTo>
                    <a:pt x="1389063" y="1423429"/>
                  </a:lnTo>
                  <a:lnTo>
                    <a:pt x="1372394" y="1438526"/>
                  </a:lnTo>
                  <a:lnTo>
                    <a:pt x="1356122" y="1452828"/>
                  </a:lnTo>
                  <a:lnTo>
                    <a:pt x="1339056" y="1467131"/>
                  </a:lnTo>
                  <a:lnTo>
                    <a:pt x="1321594" y="1480241"/>
                  </a:lnTo>
                  <a:lnTo>
                    <a:pt x="1303734" y="1493749"/>
                  </a:lnTo>
                  <a:lnTo>
                    <a:pt x="1285875" y="1506462"/>
                  </a:lnTo>
                  <a:lnTo>
                    <a:pt x="1267619" y="1518380"/>
                  </a:lnTo>
                  <a:lnTo>
                    <a:pt x="1248569" y="1529902"/>
                  </a:lnTo>
                  <a:lnTo>
                    <a:pt x="1229519" y="1541423"/>
                  </a:lnTo>
                  <a:lnTo>
                    <a:pt x="1210072" y="1552149"/>
                  </a:lnTo>
                  <a:lnTo>
                    <a:pt x="1190228" y="1562082"/>
                  </a:lnTo>
                  <a:lnTo>
                    <a:pt x="1170384" y="1572014"/>
                  </a:lnTo>
                  <a:lnTo>
                    <a:pt x="1149747" y="1581151"/>
                  </a:lnTo>
                  <a:lnTo>
                    <a:pt x="1103709" y="1557711"/>
                  </a:lnTo>
                  <a:lnTo>
                    <a:pt x="989012" y="1500503"/>
                  </a:lnTo>
                  <a:lnTo>
                    <a:pt x="996553" y="1489379"/>
                  </a:lnTo>
                  <a:lnTo>
                    <a:pt x="1027906" y="1439321"/>
                  </a:lnTo>
                  <a:lnTo>
                    <a:pt x="1136253" y="1267694"/>
                  </a:lnTo>
                  <a:lnTo>
                    <a:pt x="1342628" y="1211279"/>
                  </a:lnTo>
                  <a:lnTo>
                    <a:pt x="1400969" y="1195785"/>
                  </a:lnTo>
                  <a:lnTo>
                    <a:pt x="1402556" y="1195388"/>
                  </a:lnTo>
                  <a:close/>
                  <a:moveTo>
                    <a:pt x="252864" y="1195388"/>
                  </a:moveTo>
                  <a:lnTo>
                    <a:pt x="302960" y="1209265"/>
                  </a:lnTo>
                  <a:lnTo>
                    <a:pt x="515270" y="1266356"/>
                  </a:lnTo>
                  <a:lnTo>
                    <a:pt x="518849" y="1267545"/>
                  </a:lnTo>
                  <a:lnTo>
                    <a:pt x="537137" y="1295695"/>
                  </a:lnTo>
                  <a:lnTo>
                    <a:pt x="629775" y="1441992"/>
                  </a:lnTo>
                  <a:lnTo>
                    <a:pt x="660786" y="1491154"/>
                  </a:lnTo>
                  <a:lnTo>
                    <a:pt x="666750" y="1500669"/>
                  </a:lnTo>
                  <a:lnTo>
                    <a:pt x="550655" y="1559743"/>
                  </a:lnTo>
                  <a:lnTo>
                    <a:pt x="504138" y="1582738"/>
                  </a:lnTo>
                  <a:lnTo>
                    <a:pt x="484259" y="1574412"/>
                  </a:lnTo>
                  <a:lnTo>
                    <a:pt x="464379" y="1564897"/>
                  </a:lnTo>
                  <a:lnTo>
                    <a:pt x="444898" y="1555382"/>
                  </a:lnTo>
                  <a:lnTo>
                    <a:pt x="425814" y="1545074"/>
                  </a:lnTo>
                  <a:lnTo>
                    <a:pt x="407127" y="1533973"/>
                  </a:lnTo>
                  <a:lnTo>
                    <a:pt x="388441" y="1522871"/>
                  </a:lnTo>
                  <a:lnTo>
                    <a:pt x="370152" y="1511374"/>
                  </a:lnTo>
                  <a:lnTo>
                    <a:pt x="352260" y="1498687"/>
                  </a:lnTo>
                  <a:lnTo>
                    <a:pt x="334767" y="1486396"/>
                  </a:lnTo>
                  <a:lnTo>
                    <a:pt x="317671" y="1473313"/>
                  </a:lnTo>
                  <a:lnTo>
                    <a:pt x="300972" y="1459833"/>
                  </a:lnTo>
                  <a:lnTo>
                    <a:pt x="284671" y="1445560"/>
                  </a:lnTo>
                  <a:lnTo>
                    <a:pt x="267972" y="1431287"/>
                  </a:lnTo>
                  <a:lnTo>
                    <a:pt x="252467" y="1416618"/>
                  </a:lnTo>
                  <a:lnTo>
                    <a:pt x="236961" y="1401552"/>
                  </a:lnTo>
                  <a:lnTo>
                    <a:pt x="222250" y="1386090"/>
                  </a:lnTo>
                  <a:lnTo>
                    <a:pt x="230202" y="1336531"/>
                  </a:lnTo>
                  <a:lnTo>
                    <a:pt x="251671" y="1203318"/>
                  </a:lnTo>
                  <a:lnTo>
                    <a:pt x="252864" y="1195388"/>
                  </a:lnTo>
                  <a:close/>
                  <a:moveTo>
                    <a:pt x="950912" y="1071563"/>
                  </a:moveTo>
                  <a:lnTo>
                    <a:pt x="998316" y="1071563"/>
                  </a:lnTo>
                  <a:lnTo>
                    <a:pt x="1120775" y="1245264"/>
                  </a:lnTo>
                  <a:lnTo>
                    <a:pt x="1119590" y="1245662"/>
                  </a:lnTo>
                  <a:lnTo>
                    <a:pt x="1095888" y="1279526"/>
                  </a:lnTo>
                  <a:lnTo>
                    <a:pt x="950912" y="1071563"/>
                  </a:lnTo>
                  <a:close/>
                  <a:moveTo>
                    <a:pt x="652180" y="1071563"/>
                  </a:moveTo>
                  <a:lnTo>
                    <a:pt x="700087" y="1071563"/>
                  </a:lnTo>
                  <a:lnTo>
                    <a:pt x="554783" y="1276351"/>
                  </a:lnTo>
                  <a:lnTo>
                    <a:pt x="534987" y="1244662"/>
                  </a:lnTo>
                  <a:lnTo>
                    <a:pt x="652180" y="1071563"/>
                  </a:lnTo>
                  <a:close/>
                  <a:moveTo>
                    <a:pt x="177703" y="873125"/>
                  </a:moveTo>
                  <a:lnTo>
                    <a:pt x="179305" y="893844"/>
                  </a:lnTo>
                  <a:lnTo>
                    <a:pt x="182107" y="914164"/>
                  </a:lnTo>
                  <a:lnTo>
                    <a:pt x="185710" y="934485"/>
                  </a:lnTo>
                  <a:lnTo>
                    <a:pt x="188913" y="954805"/>
                  </a:lnTo>
                  <a:lnTo>
                    <a:pt x="193716" y="974727"/>
                  </a:lnTo>
                  <a:lnTo>
                    <a:pt x="198520" y="994251"/>
                  </a:lnTo>
                  <a:lnTo>
                    <a:pt x="204125" y="1013774"/>
                  </a:lnTo>
                  <a:lnTo>
                    <a:pt x="210931" y="1032899"/>
                  </a:lnTo>
                  <a:lnTo>
                    <a:pt x="217336" y="1052025"/>
                  </a:lnTo>
                  <a:lnTo>
                    <a:pt x="224942" y="1070751"/>
                  </a:lnTo>
                  <a:lnTo>
                    <a:pt x="232949" y="1089478"/>
                  </a:lnTo>
                  <a:lnTo>
                    <a:pt x="241356" y="1107009"/>
                  </a:lnTo>
                  <a:lnTo>
                    <a:pt x="250563" y="1124939"/>
                  </a:lnTo>
                  <a:lnTo>
                    <a:pt x="260171" y="1142470"/>
                  </a:lnTo>
                  <a:lnTo>
                    <a:pt x="270179" y="1159603"/>
                  </a:lnTo>
                  <a:lnTo>
                    <a:pt x="280988" y="1176338"/>
                  </a:lnTo>
                  <a:lnTo>
                    <a:pt x="228545" y="1165580"/>
                  </a:lnTo>
                  <a:lnTo>
                    <a:pt x="220538" y="1151236"/>
                  </a:lnTo>
                  <a:lnTo>
                    <a:pt x="212532" y="1136494"/>
                  </a:lnTo>
                  <a:lnTo>
                    <a:pt x="205326" y="1121752"/>
                  </a:lnTo>
                  <a:lnTo>
                    <a:pt x="198120" y="1107009"/>
                  </a:lnTo>
                  <a:lnTo>
                    <a:pt x="191315" y="1091869"/>
                  </a:lnTo>
                  <a:lnTo>
                    <a:pt x="185310" y="1076728"/>
                  </a:lnTo>
                  <a:lnTo>
                    <a:pt x="178904" y="1061587"/>
                  </a:lnTo>
                  <a:lnTo>
                    <a:pt x="173300" y="1046048"/>
                  </a:lnTo>
                  <a:lnTo>
                    <a:pt x="168096" y="1030509"/>
                  </a:lnTo>
                  <a:lnTo>
                    <a:pt x="163292" y="1014571"/>
                  </a:lnTo>
                  <a:lnTo>
                    <a:pt x="158888" y="998634"/>
                  </a:lnTo>
                  <a:lnTo>
                    <a:pt x="154885" y="982297"/>
                  </a:lnTo>
                  <a:lnTo>
                    <a:pt x="151282" y="966360"/>
                  </a:lnTo>
                  <a:lnTo>
                    <a:pt x="148079" y="949227"/>
                  </a:lnTo>
                  <a:lnTo>
                    <a:pt x="144877" y="932492"/>
                  </a:lnTo>
                  <a:lnTo>
                    <a:pt x="142875" y="915360"/>
                  </a:lnTo>
                  <a:lnTo>
                    <a:pt x="143275" y="915758"/>
                  </a:lnTo>
                  <a:lnTo>
                    <a:pt x="177703" y="873125"/>
                  </a:lnTo>
                  <a:close/>
                  <a:moveTo>
                    <a:pt x="1469926" y="865188"/>
                  </a:moveTo>
                  <a:lnTo>
                    <a:pt x="1504950" y="909130"/>
                  </a:lnTo>
                  <a:lnTo>
                    <a:pt x="1502960" y="925756"/>
                  </a:lnTo>
                  <a:lnTo>
                    <a:pt x="1499776" y="943174"/>
                  </a:lnTo>
                  <a:lnTo>
                    <a:pt x="1496990" y="959801"/>
                  </a:lnTo>
                  <a:lnTo>
                    <a:pt x="1493408" y="976428"/>
                  </a:lnTo>
                  <a:lnTo>
                    <a:pt x="1489428" y="993054"/>
                  </a:lnTo>
                  <a:lnTo>
                    <a:pt x="1484652" y="1009285"/>
                  </a:lnTo>
                  <a:lnTo>
                    <a:pt x="1479876" y="1025516"/>
                  </a:lnTo>
                  <a:lnTo>
                    <a:pt x="1474702" y="1041350"/>
                  </a:lnTo>
                  <a:lnTo>
                    <a:pt x="1469528" y="1057185"/>
                  </a:lnTo>
                  <a:lnTo>
                    <a:pt x="1463558" y="1073020"/>
                  </a:lnTo>
                  <a:lnTo>
                    <a:pt x="1457190" y="1088855"/>
                  </a:lnTo>
                  <a:lnTo>
                    <a:pt x="1450423" y="1103898"/>
                  </a:lnTo>
                  <a:lnTo>
                    <a:pt x="1443657" y="1118941"/>
                  </a:lnTo>
                  <a:lnTo>
                    <a:pt x="1435697" y="1133984"/>
                  </a:lnTo>
                  <a:lnTo>
                    <a:pt x="1428533" y="1148631"/>
                  </a:lnTo>
                  <a:lnTo>
                    <a:pt x="1420175" y="1162883"/>
                  </a:lnTo>
                  <a:lnTo>
                    <a:pt x="1365250" y="1177926"/>
                  </a:lnTo>
                  <a:lnTo>
                    <a:pt x="1376394" y="1160508"/>
                  </a:lnTo>
                  <a:lnTo>
                    <a:pt x="1386743" y="1143089"/>
                  </a:lnTo>
                  <a:lnTo>
                    <a:pt x="1396693" y="1124879"/>
                  </a:lnTo>
                  <a:lnTo>
                    <a:pt x="1405847" y="1106669"/>
                  </a:lnTo>
                  <a:lnTo>
                    <a:pt x="1414603" y="1088063"/>
                  </a:lnTo>
                  <a:lnTo>
                    <a:pt x="1422961" y="1069457"/>
                  </a:lnTo>
                  <a:lnTo>
                    <a:pt x="1430523" y="1050060"/>
                  </a:lnTo>
                  <a:lnTo>
                    <a:pt x="1437687" y="1030662"/>
                  </a:lnTo>
                  <a:lnTo>
                    <a:pt x="1444055" y="1010868"/>
                  </a:lnTo>
                  <a:lnTo>
                    <a:pt x="1449627" y="990283"/>
                  </a:lnTo>
                  <a:lnTo>
                    <a:pt x="1454802" y="970094"/>
                  </a:lnTo>
                  <a:lnTo>
                    <a:pt x="1459180" y="949508"/>
                  </a:lnTo>
                  <a:lnTo>
                    <a:pt x="1463160" y="928923"/>
                  </a:lnTo>
                  <a:lnTo>
                    <a:pt x="1466344" y="907942"/>
                  </a:lnTo>
                  <a:lnTo>
                    <a:pt x="1468334" y="886565"/>
                  </a:lnTo>
                  <a:lnTo>
                    <a:pt x="1469926" y="865188"/>
                  </a:lnTo>
                  <a:close/>
                  <a:moveTo>
                    <a:pt x="1646635" y="785813"/>
                  </a:moveTo>
                  <a:lnTo>
                    <a:pt x="1647825" y="804876"/>
                  </a:lnTo>
                  <a:lnTo>
                    <a:pt x="1647825" y="823940"/>
                  </a:lnTo>
                  <a:lnTo>
                    <a:pt x="1647825" y="842606"/>
                  </a:lnTo>
                  <a:lnTo>
                    <a:pt x="1646635" y="861669"/>
                  </a:lnTo>
                  <a:lnTo>
                    <a:pt x="1645841" y="879938"/>
                  </a:lnTo>
                  <a:lnTo>
                    <a:pt x="1644650" y="898605"/>
                  </a:lnTo>
                  <a:lnTo>
                    <a:pt x="1642269" y="916477"/>
                  </a:lnTo>
                  <a:lnTo>
                    <a:pt x="1640285" y="934746"/>
                  </a:lnTo>
                  <a:lnTo>
                    <a:pt x="1637506" y="953015"/>
                  </a:lnTo>
                  <a:lnTo>
                    <a:pt x="1634728" y="970887"/>
                  </a:lnTo>
                  <a:lnTo>
                    <a:pt x="1631156" y="988759"/>
                  </a:lnTo>
                  <a:lnTo>
                    <a:pt x="1627188" y="1006630"/>
                  </a:lnTo>
                  <a:lnTo>
                    <a:pt x="1623616" y="1023708"/>
                  </a:lnTo>
                  <a:lnTo>
                    <a:pt x="1618853" y="1041183"/>
                  </a:lnTo>
                  <a:lnTo>
                    <a:pt x="1614091" y="1058260"/>
                  </a:lnTo>
                  <a:lnTo>
                    <a:pt x="1608931" y="1075735"/>
                  </a:lnTo>
                  <a:lnTo>
                    <a:pt x="1602978" y="1092416"/>
                  </a:lnTo>
                  <a:lnTo>
                    <a:pt x="1597025" y="1109096"/>
                  </a:lnTo>
                  <a:lnTo>
                    <a:pt x="1590675" y="1125777"/>
                  </a:lnTo>
                  <a:lnTo>
                    <a:pt x="1584325" y="1142060"/>
                  </a:lnTo>
                  <a:lnTo>
                    <a:pt x="1576785" y="1158343"/>
                  </a:lnTo>
                  <a:lnTo>
                    <a:pt x="1569641" y="1174229"/>
                  </a:lnTo>
                  <a:lnTo>
                    <a:pt x="1562100" y="1190116"/>
                  </a:lnTo>
                  <a:lnTo>
                    <a:pt x="1553766" y="1205605"/>
                  </a:lnTo>
                  <a:lnTo>
                    <a:pt x="1545828" y="1221094"/>
                  </a:lnTo>
                  <a:lnTo>
                    <a:pt x="1537097" y="1236980"/>
                  </a:lnTo>
                  <a:lnTo>
                    <a:pt x="1527969" y="1251675"/>
                  </a:lnTo>
                  <a:lnTo>
                    <a:pt x="1518841" y="1266767"/>
                  </a:lnTo>
                  <a:lnTo>
                    <a:pt x="1508919" y="1281461"/>
                  </a:lnTo>
                  <a:lnTo>
                    <a:pt x="1499394" y="1295759"/>
                  </a:lnTo>
                  <a:lnTo>
                    <a:pt x="1489075" y="1309659"/>
                  </a:lnTo>
                  <a:lnTo>
                    <a:pt x="1478756" y="1323560"/>
                  </a:lnTo>
                  <a:lnTo>
                    <a:pt x="1468041" y="1337460"/>
                  </a:lnTo>
                  <a:lnTo>
                    <a:pt x="1456928" y="1350963"/>
                  </a:lnTo>
                  <a:lnTo>
                    <a:pt x="1447800" y="1300525"/>
                  </a:lnTo>
                  <a:lnTo>
                    <a:pt x="1457325" y="1287816"/>
                  </a:lnTo>
                  <a:lnTo>
                    <a:pt x="1466453" y="1274710"/>
                  </a:lnTo>
                  <a:lnTo>
                    <a:pt x="1474788" y="1262398"/>
                  </a:lnTo>
                  <a:lnTo>
                    <a:pt x="1483519" y="1248895"/>
                  </a:lnTo>
                  <a:lnTo>
                    <a:pt x="1492250" y="1235789"/>
                  </a:lnTo>
                  <a:lnTo>
                    <a:pt x="1499791" y="1222682"/>
                  </a:lnTo>
                  <a:lnTo>
                    <a:pt x="1508125" y="1208782"/>
                  </a:lnTo>
                  <a:lnTo>
                    <a:pt x="1515666" y="1195279"/>
                  </a:lnTo>
                  <a:lnTo>
                    <a:pt x="1522810" y="1180981"/>
                  </a:lnTo>
                  <a:lnTo>
                    <a:pt x="1529556" y="1167081"/>
                  </a:lnTo>
                  <a:lnTo>
                    <a:pt x="1536700" y="1153180"/>
                  </a:lnTo>
                  <a:lnTo>
                    <a:pt x="1543050" y="1138883"/>
                  </a:lnTo>
                  <a:lnTo>
                    <a:pt x="1549003" y="1124188"/>
                  </a:lnTo>
                  <a:lnTo>
                    <a:pt x="1555353" y="1109493"/>
                  </a:lnTo>
                  <a:lnTo>
                    <a:pt x="1560910" y="1094799"/>
                  </a:lnTo>
                  <a:lnTo>
                    <a:pt x="1566069" y="1079707"/>
                  </a:lnTo>
                  <a:lnTo>
                    <a:pt x="1571228" y="1064218"/>
                  </a:lnTo>
                  <a:lnTo>
                    <a:pt x="1575991" y="1049126"/>
                  </a:lnTo>
                  <a:lnTo>
                    <a:pt x="1580356" y="1034034"/>
                  </a:lnTo>
                  <a:lnTo>
                    <a:pt x="1584722" y="1018545"/>
                  </a:lnTo>
                  <a:lnTo>
                    <a:pt x="1588294" y="1003056"/>
                  </a:lnTo>
                  <a:lnTo>
                    <a:pt x="1591866" y="987170"/>
                  </a:lnTo>
                  <a:lnTo>
                    <a:pt x="1595041" y="971681"/>
                  </a:lnTo>
                  <a:lnTo>
                    <a:pt x="1597819" y="955398"/>
                  </a:lnTo>
                  <a:lnTo>
                    <a:pt x="1600597" y="939511"/>
                  </a:lnTo>
                  <a:lnTo>
                    <a:pt x="1602581" y="923228"/>
                  </a:lnTo>
                  <a:lnTo>
                    <a:pt x="1604566" y="906945"/>
                  </a:lnTo>
                  <a:lnTo>
                    <a:pt x="1606153" y="890662"/>
                  </a:lnTo>
                  <a:lnTo>
                    <a:pt x="1606947" y="874378"/>
                  </a:lnTo>
                  <a:lnTo>
                    <a:pt x="1607741" y="857301"/>
                  </a:lnTo>
                  <a:lnTo>
                    <a:pt x="1608931" y="841017"/>
                  </a:lnTo>
                  <a:lnTo>
                    <a:pt x="1608931" y="823940"/>
                  </a:lnTo>
                  <a:lnTo>
                    <a:pt x="1608931" y="822351"/>
                  </a:lnTo>
                  <a:lnTo>
                    <a:pt x="1646635" y="785813"/>
                  </a:lnTo>
                  <a:close/>
                  <a:moveTo>
                    <a:pt x="1191" y="779463"/>
                  </a:moveTo>
                  <a:lnTo>
                    <a:pt x="39291" y="816372"/>
                  </a:lnTo>
                  <a:lnTo>
                    <a:pt x="38894" y="824707"/>
                  </a:lnTo>
                  <a:lnTo>
                    <a:pt x="39291" y="842169"/>
                  </a:lnTo>
                  <a:lnTo>
                    <a:pt x="39687" y="858838"/>
                  </a:lnTo>
                  <a:lnTo>
                    <a:pt x="40481" y="876300"/>
                  </a:lnTo>
                  <a:lnTo>
                    <a:pt x="41672" y="892969"/>
                  </a:lnTo>
                  <a:lnTo>
                    <a:pt x="43656" y="910035"/>
                  </a:lnTo>
                  <a:lnTo>
                    <a:pt x="45244" y="926307"/>
                  </a:lnTo>
                  <a:lnTo>
                    <a:pt x="47625" y="943372"/>
                  </a:lnTo>
                  <a:lnTo>
                    <a:pt x="50403" y="959644"/>
                  </a:lnTo>
                  <a:lnTo>
                    <a:pt x="53578" y="975519"/>
                  </a:lnTo>
                  <a:lnTo>
                    <a:pt x="56753" y="992188"/>
                  </a:lnTo>
                  <a:lnTo>
                    <a:pt x="60325" y="1008063"/>
                  </a:lnTo>
                  <a:lnTo>
                    <a:pt x="64691" y="1023938"/>
                  </a:lnTo>
                  <a:lnTo>
                    <a:pt x="69056" y="1039813"/>
                  </a:lnTo>
                  <a:lnTo>
                    <a:pt x="73819" y="1055688"/>
                  </a:lnTo>
                  <a:lnTo>
                    <a:pt x="78581" y="1071166"/>
                  </a:lnTo>
                  <a:lnTo>
                    <a:pt x="83741" y="1086644"/>
                  </a:lnTo>
                  <a:lnTo>
                    <a:pt x="89297" y="1101726"/>
                  </a:lnTo>
                  <a:lnTo>
                    <a:pt x="95250" y="1116807"/>
                  </a:lnTo>
                  <a:lnTo>
                    <a:pt x="101203" y="1131888"/>
                  </a:lnTo>
                  <a:lnTo>
                    <a:pt x="108347" y="1146573"/>
                  </a:lnTo>
                  <a:lnTo>
                    <a:pt x="114697" y="1161257"/>
                  </a:lnTo>
                  <a:lnTo>
                    <a:pt x="122238" y="1175941"/>
                  </a:lnTo>
                  <a:lnTo>
                    <a:pt x="129381" y="1190229"/>
                  </a:lnTo>
                  <a:lnTo>
                    <a:pt x="137319" y="1204517"/>
                  </a:lnTo>
                  <a:lnTo>
                    <a:pt x="144860" y="1218407"/>
                  </a:lnTo>
                  <a:lnTo>
                    <a:pt x="153194" y="1232298"/>
                  </a:lnTo>
                  <a:lnTo>
                    <a:pt x="161925" y="1245792"/>
                  </a:lnTo>
                  <a:lnTo>
                    <a:pt x="170260" y="1259285"/>
                  </a:lnTo>
                  <a:lnTo>
                    <a:pt x="179388" y="1272382"/>
                  </a:lnTo>
                  <a:lnTo>
                    <a:pt x="188913" y="1285479"/>
                  </a:lnTo>
                  <a:lnTo>
                    <a:pt x="198438" y="1298179"/>
                  </a:lnTo>
                  <a:lnTo>
                    <a:pt x="207963" y="1311276"/>
                  </a:lnTo>
                  <a:lnTo>
                    <a:pt x="199628" y="1362076"/>
                  </a:lnTo>
                  <a:lnTo>
                    <a:pt x="188516" y="1348186"/>
                  </a:lnTo>
                  <a:lnTo>
                    <a:pt x="177403" y="1334295"/>
                  </a:lnTo>
                  <a:lnTo>
                    <a:pt x="166291" y="1320404"/>
                  </a:lnTo>
                  <a:lnTo>
                    <a:pt x="155575" y="1306117"/>
                  </a:lnTo>
                  <a:lnTo>
                    <a:pt x="145256" y="1291432"/>
                  </a:lnTo>
                  <a:lnTo>
                    <a:pt x="135335" y="1276748"/>
                  </a:lnTo>
                  <a:lnTo>
                    <a:pt x="125413" y="1261667"/>
                  </a:lnTo>
                  <a:lnTo>
                    <a:pt x="115888" y="1245792"/>
                  </a:lnTo>
                  <a:lnTo>
                    <a:pt x="106760" y="1230710"/>
                  </a:lnTo>
                  <a:lnTo>
                    <a:pt x="98425" y="1214835"/>
                  </a:lnTo>
                  <a:lnTo>
                    <a:pt x="90091" y="1198960"/>
                  </a:lnTo>
                  <a:lnTo>
                    <a:pt x="81756" y="1183085"/>
                  </a:lnTo>
                  <a:lnTo>
                    <a:pt x="74216" y="1166416"/>
                  </a:lnTo>
                  <a:lnTo>
                    <a:pt x="66675" y="1150144"/>
                  </a:lnTo>
                  <a:lnTo>
                    <a:pt x="59928" y="1133079"/>
                  </a:lnTo>
                  <a:lnTo>
                    <a:pt x="53578" y="1116410"/>
                  </a:lnTo>
                  <a:lnTo>
                    <a:pt x="46831" y="1098948"/>
                  </a:lnTo>
                  <a:lnTo>
                    <a:pt x="41275" y="1081882"/>
                  </a:lnTo>
                  <a:lnTo>
                    <a:pt x="35719" y="1064419"/>
                  </a:lnTo>
                  <a:lnTo>
                    <a:pt x="30559" y="1046957"/>
                  </a:lnTo>
                  <a:lnTo>
                    <a:pt x="25797" y="1029097"/>
                  </a:lnTo>
                  <a:lnTo>
                    <a:pt x="21431" y="1011635"/>
                  </a:lnTo>
                  <a:lnTo>
                    <a:pt x="17066" y="993379"/>
                  </a:lnTo>
                  <a:lnTo>
                    <a:pt x="13494" y="975122"/>
                  </a:lnTo>
                  <a:lnTo>
                    <a:pt x="10716" y="956469"/>
                  </a:lnTo>
                  <a:lnTo>
                    <a:pt x="7541" y="938610"/>
                  </a:lnTo>
                  <a:lnTo>
                    <a:pt x="5556" y="919957"/>
                  </a:lnTo>
                  <a:lnTo>
                    <a:pt x="3175" y="900907"/>
                  </a:lnTo>
                  <a:lnTo>
                    <a:pt x="1984" y="882254"/>
                  </a:lnTo>
                  <a:lnTo>
                    <a:pt x="794" y="863204"/>
                  </a:lnTo>
                  <a:lnTo>
                    <a:pt x="397" y="844154"/>
                  </a:lnTo>
                  <a:lnTo>
                    <a:pt x="0" y="824707"/>
                  </a:lnTo>
                  <a:lnTo>
                    <a:pt x="397" y="802085"/>
                  </a:lnTo>
                  <a:lnTo>
                    <a:pt x="1191" y="779463"/>
                  </a:lnTo>
                  <a:close/>
                  <a:moveTo>
                    <a:pt x="1314889" y="671513"/>
                  </a:moveTo>
                  <a:lnTo>
                    <a:pt x="1339850" y="701729"/>
                  </a:lnTo>
                  <a:lnTo>
                    <a:pt x="1101725" y="776288"/>
                  </a:lnTo>
                  <a:lnTo>
                    <a:pt x="1116385" y="730768"/>
                  </a:lnTo>
                  <a:lnTo>
                    <a:pt x="1314889" y="671513"/>
                  </a:lnTo>
                  <a:close/>
                  <a:moveTo>
                    <a:pt x="339763" y="668338"/>
                  </a:moveTo>
                  <a:lnTo>
                    <a:pt x="538932" y="730250"/>
                  </a:lnTo>
                  <a:lnTo>
                    <a:pt x="554038" y="776288"/>
                  </a:lnTo>
                  <a:lnTo>
                    <a:pt x="317500" y="698500"/>
                  </a:lnTo>
                  <a:lnTo>
                    <a:pt x="339763" y="668338"/>
                  </a:lnTo>
                  <a:close/>
                  <a:moveTo>
                    <a:pt x="828080" y="554038"/>
                  </a:moveTo>
                  <a:lnTo>
                    <a:pt x="847512" y="567940"/>
                  </a:lnTo>
                  <a:lnTo>
                    <a:pt x="1087438" y="737939"/>
                  </a:lnTo>
                  <a:lnTo>
                    <a:pt x="1086645" y="741117"/>
                  </a:lnTo>
                  <a:lnTo>
                    <a:pt x="1086249" y="742308"/>
                  </a:lnTo>
                  <a:lnTo>
                    <a:pt x="987105" y="1046163"/>
                  </a:lnTo>
                  <a:lnTo>
                    <a:pt x="980364" y="1046163"/>
                  </a:lnTo>
                  <a:lnTo>
                    <a:pt x="935551" y="1046163"/>
                  </a:lnTo>
                  <a:lnTo>
                    <a:pt x="669054" y="1046163"/>
                  </a:lnTo>
                  <a:lnTo>
                    <a:pt x="570308" y="742308"/>
                  </a:lnTo>
                  <a:lnTo>
                    <a:pt x="569911" y="741117"/>
                  </a:lnTo>
                  <a:lnTo>
                    <a:pt x="568325" y="737939"/>
                  </a:lnTo>
                  <a:lnTo>
                    <a:pt x="808648" y="567940"/>
                  </a:lnTo>
                  <a:lnTo>
                    <a:pt x="828080" y="554038"/>
                  </a:lnTo>
                  <a:close/>
                  <a:moveTo>
                    <a:pt x="1360910" y="387350"/>
                  </a:moveTo>
                  <a:lnTo>
                    <a:pt x="1489666" y="409557"/>
                  </a:lnTo>
                  <a:lnTo>
                    <a:pt x="1540533" y="418281"/>
                  </a:lnTo>
                  <a:lnTo>
                    <a:pt x="1550865" y="437316"/>
                  </a:lnTo>
                  <a:lnTo>
                    <a:pt x="1560800" y="456747"/>
                  </a:lnTo>
                  <a:lnTo>
                    <a:pt x="1570337" y="476178"/>
                  </a:lnTo>
                  <a:lnTo>
                    <a:pt x="1579477" y="495213"/>
                  </a:lnTo>
                  <a:lnTo>
                    <a:pt x="1587425" y="515834"/>
                  </a:lnTo>
                  <a:lnTo>
                    <a:pt x="1595373" y="536058"/>
                  </a:lnTo>
                  <a:lnTo>
                    <a:pt x="1602924" y="556282"/>
                  </a:lnTo>
                  <a:lnTo>
                    <a:pt x="1609679" y="577300"/>
                  </a:lnTo>
                  <a:lnTo>
                    <a:pt x="1616038" y="597920"/>
                  </a:lnTo>
                  <a:lnTo>
                    <a:pt x="1621601" y="619731"/>
                  </a:lnTo>
                  <a:lnTo>
                    <a:pt x="1626767" y="640748"/>
                  </a:lnTo>
                  <a:lnTo>
                    <a:pt x="1631536" y="662955"/>
                  </a:lnTo>
                  <a:lnTo>
                    <a:pt x="1635908" y="684369"/>
                  </a:lnTo>
                  <a:lnTo>
                    <a:pt x="1639484" y="706973"/>
                  </a:lnTo>
                  <a:lnTo>
                    <a:pt x="1641868" y="728783"/>
                  </a:lnTo>
                  <a:lnTo>
                    <a:pt x="1644650" y="751387"/>
                  </a:lnTo>
                  <a:lnTo>
                    <a:pt x="1607692" y="786680"/>
                  </a:lnTo>
                  <a:lnTo>
                    <a:pt x="1513510" y="877888"/>
                  </a:lnTo>
                  <a:lnTo>
                    <a:pt x="1508343" y="871543"/>
                  </a:lnTo>
                  <a:lnTo>
                    <a:pt x="1471386" y="825146"/>
                  </a:lnTo>
                  <a:lnTo>
                    <a:pt x="1363691" y="689921"/>
                  </a:lnTo>
                  <a:lnTo>
                    <a:pt x="1341437" y="662559"/>
                  </a:lnTo>
                  <a:lnTo>
                    <a:pt x="1341835" y="656214"/>
                  </a:lnTo>
                  <a:lnTo>
                    <a:pt x="1355743" y="455557"/>
                  </a:lnTo>
                  <a:lnTo>
                    <a:pt x="1360115" y="396074"/>
                  </a:lnTo>
                  <a:lnTo>
                    <a:pt x="1360910" y="387350"/>
                  </a:lnTo>
                  <a:close/>
                  <a:moveTo>
                    <a:pt x="293316" y="387350"/>
                  </a:moveTo>
                  <a:lnTo>
                    <a:pt x="293316" y="388143"/>
                  </a:lnTo>
                  <a:lnTo>
                    <a:pt x="297280" y="446040"/>
                  </a:lnTo>
                  <a:lnTo>
                    <a:pt x="311549" y="656214"/>
                  </a:lnTo>
                  <a:lnTo>
                    <a:pt x="312738" y="662559"/>
                  </a:lnTo>
                  <a:lnTo>
                    <a:pt x="290145" y="689921"/>
                  </a:lnTo>
                  <a:lnTo>
                    <a:pt x="175991" y="833870"/>
                  </a:lnTo>
                  <a:lnTo>
                    <a:pt x="141111" y="877888"/>
                  </a:lnTo>
                  <a:lnTo>
                    <a:pt x="138733" y="875509"/>
                  </a:lnTo>
                  <a:lnTo>
                    <a:pt x="39641" y="779939"/>
                  </a:lnTo>
                  <a:lnTo>
                    <a:pt x="3175" y="744646"/>
                  </a:lnTo>
                  <a:lnTo>
                    <a:pt x="5949" y="722835"/>
                  </a:lnTo>
                  <a:lnTo>
                    <a:pt x="8724" y="701025"/>
                  </a:lnTo>
                  <a:lnTo>
                    <a:pt x="12291" y="679611"/>
                  </a:lnTo>
                  <a:lnTo>
                    <a:pt x="16255" y="658197"/>
                  </a:lnTo>
                  <a:lnTo>
                    <a:pt x="21011" y="636783"/>
                  </a:lnTo>
                  <a:lnTo>
                    <a:pt x="26164" y="616162"/>
                  </a:lnTo>
                  <a:lnTo>
                    <a:pt x="31713" y="595541"/>
                  </a:lnTo>
                  <a:lnTo>
                    <a:pt x="38452" y="574920"/>
                  </a:lnTo>
                  <a:lnTo>
                    <a:pt x="44793" y="554696"/>
                  </a:lnTo>
                  <a:lnTo>
                    <a:pt x="51928" y="534472"/>
                  </a:lnTo>
                  <a:lnTo>
                    <a:pt x="59855" y="514644"/>
                  </a:lnTo>
                  <a:lnTo>
                    <a:pt x="68179" y="495213"/>
                  </a:lnTo>
                  <a:lnTo>
                    <a:pt x="77296" y="476178"/>
                  </a:lnTo>
                  <a:lnTo>
                    <a:pt x="86016" y="457143"/>
                  </a:lnTo>
                  <a:lnTo>
                    <a:pt x="95528" y="438109"/>
                  </a:lnTo>
                  <a:lnTo>
                    <a:pt x="105834" y="419867"/>
                  </a:lnTo>
                  <a:lnTo>
                    <a:pt x="156173" y="410747"/>
                  </a:lnTo>
                  <a:lnTo>
                    <a:pt x="293316" y="387350"/>
                  </a:lnTo>
                  <a:close/>
                  <a:moveTo>
                    <a:pt x="808037" y="298450"/>
                  </a:moveTo>
                  <a:lnTo>
                    <a:pt x="827881" y="306401"/>
                  </a:lnTo>
                  <a:lnTo>
                    <a:pt x="847725" y="298450"/>
                  </a:lnTo>
                  <a:lnTo>
                    <a:pt x="847725" y="536575"/>
                  </a:lnTo>
                  <a:lnTo>
                    <a:pt x="827881" y="522661"/>
                  </a:lnTo>
                  <a:lnTo>
                    <a:pt x="808037" y="536575"/>
                  </a:lnTo>
                  <a:lnTo>
                    <a:pt x="808037" y="298450"/>
                  </a:lnTo>
                  <a:close/>
                  <a:moveTo>
                    <a:pt x="1106341" y="198438"/>
                  </a:moveTo>
                  <a:lnTo>
                    <a:pt x="1122567" y="205965"/>
                  </a:lnTo>
                  <a:lnTo>
                    <a:pt x="1139189" y="214285"/>
                  </a:lnTo>
                  <a:lnTo>
                    <a:pt x="1155020" y="223001"/>
                  </a:lnTo>
                  <a:lnTo>
                    <a:pt x="1170455" y="231717"/>
                  </a:lnTo>
                  <a:lnTo>
                    <a:pt x="1185889" y="241225"/>
                  </a:lnTo>
                  <a:lnTo>
                    <a:pt x="1200928" y="251129"/>
                  </a:lnTo>
                  <a:lnTo>
                    <a:pt x="1216363" y="261034"/>
                  </a:lnTo>
                  <a:lnTo>
                    <a:pt x="1231006" y="271335"/>
                  </a:lnTo>
                  <a:lnTo>
                    <a:pt x="1244858" y="282031"/>
                  </a:lnTo>
                  <a:lnTo>
                    <a:pt x="1258710" y="293520"/>
                  </a:lnTo>
                  <a:lnTo>
                    <a:pt x="1272562" y="305010"/>
                  </a:lnTo>
                  <a:lnTo>
                    <a:pt x="1286018" y="316895"/>
                  </a:lnTo>
                  <a:lnTo>
                    <a:pt x="1299078" y="328780"/>
                  </a:lnTo>
                  <a:lnTo>
                    <a:pt x="1312138" y="341854"/>
                  </a:lnTo>
                  <a:lnTo>
                    <a:pt x="1324407" y="354928"/>
                  </a:lnTo>
                  <a:lnTo>
                    <a:pt x="1336675" y="367606"/>
                  </a:lnTo>
                  <a:lnTo>
                    <a:pt x="1332322" y="423863"/>
                  </a:lnTo>
                  <a:lnTo>
                    <a:pt x="1318470" y="406827"/>
                  </a:lnTo>
                  <a:lnTo>
                    <a:pt x="1304618" y="390584"/>
                  </a:lnTo>
                  <a:lnTo>
                    <a:pt x="1289975" y="374737"/>
                  </a:lnTo>
                  <a:lnTo>
                    <a:pt x="1274145" y="359286"/>
                  </a:lnTo>
                  <a:lnTo>
                    <a:pt x="1258314" y="344231"/>
                  </a:lnTo>
                  <a:lnTo>
                    <a:pt x="1242088" y="329969"/>
                  </a:lnTo>
                  <a:lnTo>
                    <a:pt x="1225070" y="316103"/>
                  </a:lnTo>
                  <a:lnTo>
                    <a:pt x="1208052" y="302633"/>
                  </a:lnTo>
                  <a:lnTo>
                    <a:pt x="1189847" y="290351"/>
                  </a:lnTo>
                  <a:lnTo>
                    <a:pt x="1171642" y="278070"/>
                  </a:lnTo>
                  <a:lnTo>
                    <a:pt x="1153437" y="266580"/>
                  </a:lnTo>
                  <a:lnTo>
                    <a:pt x="1134440" y="255884"/>
                  </a:lnTo>
                  <a:lnTo>
                    <a:pt x="1114652" y="245187"/>
                  </a:lnTo>
                  <a:lnTo>
                    <a:pt x="1094864" y="235679"/>
                  </a:lnTo>
                  <a:lnTo>
                    <a:pt x="1074680" y="227359"/>
                  </a:lnTo>
                  <a:lnTo>
                    <a:pt x="1054100" y="218643"/>
                  </a:lnTo>
                  <a:lnTo>
                    <a:pt x="1106341" y="198438"/>
                  </a:lnTo>
                  <a:close/>
                  <a:moveTo>
                    <a:pt x="545878" y="196850"/>
                  </a:moveTo>
                  <a:lnTo>
                    <a:pt x="598488" y="217164"/>
                  </a:lnTo>
                  <a:lnTo>
                    <a:pt x="577763" y="225130"/>
                  </a:lnTo>
                  <a:lnTo>
                    <a:pt x="557835" y="233495"/>
                  </a:lnTo>
                  <a:lnTo>
                    <a:pt x="538305" y="243055"/>
                  </a:lnTo>
                  <a:lnTo>
                    <a:pt x="518775" y="253013"/>
                  </a:lnTo>
                  <a:lnTo>
                    <a:pt x="500441" y="263369"/>
                  </a:lnTo>
                  <a:lnTo>
                    <a:pt x="481709" y="274522"/>
                  </a:lnTo>
                  <a:lnTo>
                    <a:pt x="463375" y="286471"/>
                  </a:lnTo>
                  <a:lnTo>
                    <a:pt x="446236" y="298421"/>
                  </a:lnTo>
                  <a:lnTo>
                    <a:pt x="428700" y="311566"/>
                  </a:lnTo>
                  <a:lnTo>
                    <a:pt x="411960" y="325108"/>
                  </a:lnTo>
                  <a:lnTo>
                    <a:pt x="395220" y="338651"/>
                  </a:lnTo>
                  <a:lnTo>
                    <a:pt x="379676" y="352991"/>
                  </a:lnTo>
                  <a:lnTo>
                    <a:pt x="364132" y="368127"/>
                  </a:lnTo>
                  <a:lnTo>
                    <a:pt x="349385" y="383263"/>
                  </a:lnTo>
                  <a:lnTo>
                    <a:pt x="335037" y="399594"/>
                  </a:lnTo>
                  <a:lnTo>
                    <a:pt x="321087" y="415925"/>
                  </a:lnTo>
                  <a:lnTo>
                    <a:pt x="317500" y="360957"/>
                  </a:lnTo>
                  <a:lnTo>
                    <a:pt x="329457" y="347812"/>
                  </a:lnTo>
                  <a:lnTo>
                    <a:pt x="341414" y="335465"/>
                  </a:lnTo>
                  <a:lnTo>
                    <a:pt x="354567" y="323117"/>
                  </a:lnTo>
                  <a:lnTo>
                    <a:pt x="367719" y="311566"/>
                  </a:lnTo>
                  <a:lnTo>
                    <a:pt x="380872" y="299616"/>
                  </a:lnTo>
                  <a:lnTo>
                    <a:pt x="394423" y="288463"/>
                  </a:lnTo>
                  <a:lnTo>
                    <a:pt x="408373" y="277708"/>
                  </a:lnTo>
                  <a:lnTo>
                    <a:pt x="422721" y="267352"/>
                  </a:lnTo>
                  <a:lnTo>
                    <a:pt x="437069" y="256996"/>
                  </a:lnTo>
                  <a:lnTo>
                    <a:pt x="451816" y="247436"/>
                  </a:lnTo>
                  <a:lnTo>
                    <a:pt x="466962" y="237877"/>
                  </a:lnTo>
                  <a:lnTo>
                    <a:pt x="482107" y="228715"/>
                  </a:lnTo>
                  <a:lnTo>
                    <a:pt x="497651" y="219952"/>
                  </a:lnTo>
                  <a:lnTo>
                    <a:pt x="513195" y="211986"/>
                  </a:lnTo>
                  <a:lnTo>
                    <a:pt x="529536" y="204020"/>
                  </a:lnTo>
                  <a:lnTo>
                    <a:pt x="545878" y="196850"/>
                  </a:lnTo>
                  <a:close/>
                  <a:moveTo>
                    <a:pt x="1028700" y="25400"/>
                  </a:moveTo>
                  <a:lnTo>
                    <a:pt x="1048147" y="30571"/>
                  </a:lnTo>
                  <a:lnTo>
                    <a:pt x="1067197" y="36139"/>
                  </a:lnTo>
                  <a:lnTo>
                    <a:pt x="1086247" y="42503"/>
                  </a:lnTo>
                  <a:lnTo>
                    <a:pt x="1104900" y="49265"/>
                  </a:lnTo>
                  <a:lnTo>
                    <a:pt x="1123553" y="56026"/>
                  </a:lnTo>
                  <a:lnTo>
                    <a:pt x="1142207" y="63186"/>
                  </a:lnTo>
                  <a:lnTo>
                    <a:pt x="1160066" y="71538"/>
                  </a:lnTo>
                  <a:lnTo>
                    <a:pt x="1177925" y="79891"/>
                  </a:lnTo>
                  <a:lnTo>
                    <a:pt x="1195388" y="88641"/>
                  </a:lnTo>
                  <a:lnTo>
                    <a:pt x="1212850" y="97392"/>
                  </a:lnTo>
                  <a:lnTo>
                    <a:pt x="1230313" y="106937"/>
                  </a:lnTo>
                  <a:lnTo>
                    <a:pt x="1246982" y="116881"/>
                  </a:lnTo>
                  <a:lnTo>
                    <a:pt x="1263650" y="127620"/>
                  </a:lnTo>
                  <a:lnTo>
                    <a:pt x="1280319" y="138359"/>
                  </a:lnTo>
                  <a:lnTo>
                    <a:pt x="1296194" y="149098"/>
                  </a:lnTo>
                  <a:lnTo>
                    <a:pt x="1312069" y="160633"/>
                  </a:lnTo>
                  <a:lnTo>
                    <a:pt x="1327547" y="172565"/>
                  </a:lnTo>
                  <a:lnTo>
                    <a:pt x="1342629" y="184497"/>
                  </a:lnTo>
                  <a:lnTo>
                    <a:pt x="1358107" y="197225"/>
                  </a:lnTo>
                  <a:lnTo>
                    <a:pt x="1372791" y="209953"/>
                  </a:lnTo>
                  <a:lnTo>
                    <a:pt x="1386682" y="223079"/>
                  </a:lnTo>
                  <a:lnTo>
                    <a:pt x="1400572" y="237000"/>
                  </a:lnTo>
                  <a:lnTo>
                    <a:pt x="1414463" y="250921"/>
                  </a:lnTo>
                  <a:lnTo>
                    <a:pt x="1427957" y="264444"/>
                  </a:lnTo>
                  <a:lnTo>
                    <a:pt x="1440657" y="279161"/>
                  </a:lnTo>
                  <a:lnTo>
                    <a:pt x="1453754" y="293877"/>
                  </a:lnTo>
                  <a:lnTo>
                    <a:pt x="1466454" y="309389"/>
                  </a:lnTo>
                  <a:lnTo>
                    <a:pt x="1477963" y="324901"/>
                  </a:lnTo>
                  <a:lnTo>
                    <a:pt x="1489473" y="340413"/>
                  </a:lnTo>
                  <a:lnTo>
                    <a:pt x="1501379" y="356323"/>
                  </a:lnTo>
                  <a:lnTo>
                    <a:pt x="1512094" y="372233"/>
                  </a:lnTo>
                  <a:lnTo>
                    <a:pt x="1522413" y="388938"/>
                  </a:lnTo>
                  <a:lnTo>
                    <a:pt x="1470026" y="380187"/>
                  </a:lnTo>
                  <a:lnTo>
                    <a:pt x="1460501" y="366664"/>
                  </a:lnTo>
                  <a:lnTo>
                    <a:pt x="1451373" y="353539"/>
                  </a:lnTo>
                  <a:lnTo>
                    <a:pt x="1441451" y="340413"/>
                  </a:lnTo>
                  <a:lnTo>
                    <a:pt x="1430735" y="327685"/>
                  </a:lnTo>
                  <a:lnTo>
                    <a:pt x="1420416" y="315355"/>
                  </a:lnTo>
                  <a:lnTo>
                    <a:pt x="1409701" y="302627"/>
                  </a:lnTo>
                  <a:lnTo>
                    <a:pt x="1398985" y="290695"/>
                  </a:lnTo>
                  <a:lnTo>
                    <a:pt x="1387872" y="278763"/>
                  </a:lnTo>
                  <a:lnTo>
                    <a:pt x="1375966" y="267228"/>
                  </a:lnTo>
                  <a:lnTo>
                    <a:pt x="1364457" y="255694"/>
                  </a:lnTo>
                  <a:lnTo>
                    <a:pt x="1352154" y="244557"/>
                  </a:lnTo>
                  <a:lnTo>
                    <a:pt x="1340247" y="233420"/>
                  </a:lnTo>
                  <a:lnTo>
                    <a:pt x="1327944" y="223079"/>
                  </a:lnTo>
                  <a:lnTo>
                    <a:pt x="1315244" y="212737"/>
                  </a:lnTo>
                  <a:lnTo>
                    <a:pt x="1302544" y="202396"/>
                  </a:lnTo>
                  <a:lnTo>
                    <a:pt x="1289844" y="192452"/>
                  </a:lnTo>
                  <a:lnTo>
                    <a:pt x="1276350" y="182906"/>
                  </a:lnTo>
                  <a:lnTo>
                    <a:pt x="1262857" y="173758"/>
                  </a:lnTo>
                  <a:lnTo>
                    <a:pt x="1248966" y="164610"/>
                  </a:lnTo>
                  <a:lnTo>
                    <a:pt x="1235472" y="155462"/>
                  </a:lnTo>
                  <a:lnTo>
                    <a:pt x="1221582" y="147507"/>
                  </a:lnTo>
                  <a:lnTo>
                    <a:pt x="1207294" y="139155"/>
                  </a:lnTo>
                  <a:lnTo>
                    <a:pt x="1192610" y="130802"/>
                  </a:lnTo>
                  <a:lnTo>
                    <a:pt x="1178322" y="123643"/>
                  </a:lnTo>
                  <a:lnTo>
                    <a:pt x="1163241" y="116085"/>
                  </a:lnTo>
                  <a:lnTo>
                    <a:pt x="1148557" y="108926"/>
                  </a:lnTo>
                  <a:lnTo>
                    <a:pt x="1133475" y="102164"/>
                  </a:lnTo>
                  <a:lnTo>
                    <a:pt x="1117997" y="95801"/>
                  </a:lnTo>
                  <a:lnTo>
                    <a:pt x="1102916" y="89834"/>
                  </a:lnTo>
                  <a:lnTo>
                    <a:pt x="1087041" y="84266"/>
                  </a:lnTo>
                  <a:lnTo>
                    <a:pt x="1071166" y="78698"/>
                  </a:lnTo>
                  <a:lnTo>
                    <a:pt x="1055291" y="73527"/>
                  </a:lnTo>
                  <a:lnTo>
                    <a:pt x="1028700" y="25400"/>
                  </a:lnTo>
                  <a:close/>
                  <a:moveTo>
                    <a:pt x="619125" y="25400"/>
                  </a:moveTo>
                  <a:lnTo>
                    <a:pt x="594935" y="72333"/>
                  </a:lnTo>
                  <a:lnTo>
                    <a:pt x="579073" y="77504"/>
                  </a:lnTo>
                  <a:lnTo>
                    <a:pt x="563211" y="82674"/>
                  </a:lnTo>
                  <a:lnTo>
                    <a:pt x="546952" y="89038"/>
                  </a:lnTo>
                  <a:lnTo>
                    <a:pt x="531486" y="95004"/>
                  </a:lnTo>
                  <a:lnTo>
                    <a:pt x="516020" y="101368"/>
                  </a:lnTo>
                  <a:lnTo>
                    <a:pt x="500951" y="108130"/>
                  </a:lnTo>
                  <a:lnTo>
                    <a:pt x="485882" y="115289"/>
                  </a:lnTo>
                  <a:lnTo>
                    <a:pt x="470813" y="122846"/>
                  </a:lnTo>
                  <a:lnTo>
                    <a:pt x="456140" y="130005"/>
                  </a:lnTo>
                  <a:lnTo>
                    <a:pt x="441467" y="138358"/>
                  </a:lnTo>
                  <a:lnTo>
                    <a:pt x="427191" y="146313"/>
                  </a:lnTo>
                  <a:lnTo>
                    <a:pt x="412915" y="155063"/>
                  </a:lnTo>
                  <a:lnTo>
                    <a:pt x="399036" y="163813"/>
                  </a:lnTo>
                  <a:lnTo>
                    <a:pt x="385156" y="172961"/>
                  </a:lnTo>
                  <a:lnTo>
                    <a:pt x="371277" y="182507"/>
                  </a:lnTo>
                  <a:lnTo>
                    <a:pt x="358190" y="192053"/>
                  </a:lnTo>
                  <a:lnTo>
                    <a:pt x="345104" y="201996"/>
                  </a:lnTo>
                  <a:lnTo>
                    <a:pt x="332018" y="212338"/>
                  </a:lnTo>
                  <a:lnTo>
                    <a:pt x="319328" y="222679"/>
                  </a:lnTo>
                  <a:lnTo>
                    <a:pt x="307035" y="233418"/>
                  </a:lnTo>
                  <a:lnTo>
                    <a:pt x="294741" y="244554"/>
                  </a:lnTo>
                  <a:lnTo>
                    <a:pt x="282448" y="256089"/>
                  </a:lnTo>
                  <a:lnTo>
                    <a:pt x="270948" y="267226"/>
                  </a:lnTo>
                  <a:lnTo>
                    <a:pt x="259448" y="278760"/>
                  </a:lnTo>
                  <a:lnTo>
                    <a:pt x="247948" y="291090"/>
                  </a:lnTo>
                  <a:lnTo>
                    <a:pt x="236844" y="303022"/>
                  </a:lnTo>
                  <a:lnTo>
                    <a:pt x="226137" y="315750"/>
                  </a:lnTo>
                  <a:lnTo>
                    <a:pt x="215826" y="328477"/>
                  </a:lnTo>
                  <a:lnTo>
                    <a:pt x="205516" y="341205"/>
                  </a:lnTo>
                  <a:lnTo>
                    <a:pt x="195602" y="354728"/>
                  </a:lnTo>
                  <a:lnTo>
                    <a:pt x="185688" y="367854"/>
                  </a:lnTo>
                  <a:lnTo>
                    <a:pt x="176170" y="381377"/>
                  </a:lnTo>
                  <a:lnTo>
                    <a:pt x="123825" y="390525"/>
                  </a:lnTo>
                  <a:lnTo>
                    <a:pt x="134135" y="373820"/>
                  </a:lnTo>
                  <a:lnTo>
                    <a:pt x="145239" y="357512"/>
                  </a:lnTo>
                  <a:lnTo>
                    <a:pt x="156739" y="341205"/>
                  </a:lnTo>
                  <a:lnTo>
                    <a:pt x="168239" y="325693"/>
                  </a:lnTo>
                  <a:lnTo>
                    <a:pt x="180136" y="310181"/>
                  </a:lnTo>
                  <a:lnTo>
                    <a:pt x="192826" y="295067"/>
                  </a:lnTo>
                  <a:lnTo>
                    <a:pt x="205516" y="280351"/>
                  </a:lnTo>
                  <a:lnTo>
                    <a:pt x="218602" y="265635"/>
                  </a:lnTo>
                  <a:lnTo>
                    <a:pt x="232085" y="251316"/>
                  </a:lnTo>
                  <a:lnTo>
                    <a:pt x="245965" y="237395"/>
                  </a:lnTo>
                  <a:lnTo>
                    <a:pt x="259844" y="223872"/>
                  </a:lnTo>
                  <a:lnTo>
                    <a:pt x="274517" y="210349"/>
                  </a:lnTo>
                  <a:lnTo>
                    <a:pt x="289190" y="197621"/>
                  </a:lnTo>
                  <a:lnTo>
                    <a:pt x="303862" y="184893"/>
                  </a:lnTo>
                  <a:lnTo>
                    <a:pt x="319328" y="172961"/>
                  </a:lnTo>
                  <a:lnTo>
                    <a:pt x="334794" y="160631"/>
                  </a:lnTo>
                  <a:lnTo>
                    <a:pt x="350656" y="149495"/>
                  </a:lnTo>
                  <a:lnTo>
                    <a:pt x="366518" y="138358"/>
                  </a:lnTo>
                  <a:lnTo>
                    <a:pt x="383174" y="127619"/>
                  </a:lnTo>
                  <a:lnTo>
                    <a:pt x="399829" y="116880"/>
                  </a:lnTo>
                  <a:lnTo>
                    <a:pt x="416881" y="106936"/>
                  </a:lnTo>
                  <a:lnTo>
                    <a:pt x="433933" y="97391"/>
                  </a:lnTo>
                  <a:lnTo>
                    <a:pt x="451778" y="88640"/>
                  </a:lnTo>
                  <a:lnTo>
                    <a:pt x="469227" y="79890"/>
                  </a:lnTo>
                  <a:lnTo>
                    <a:pt x="487072" y="71140"/>
                  </a:lnTo>
                  <a:lnTo>
                    <a:pt x="505710" y="63185"/>
                  </a:lnTo>
                  <a:lnTo>
                    <a:pt x="523951" y="56026"/>
                  </a:lnTo>
                  <a:lnTo>
                    <a:pt x="542193" y="48867"/>
                  </a:lnTo>
                  <a:lnTo>
                    <a:pt x="561228" y="42105"/>
                  </a:lnTo>
                  <a:lnTo>
                    <a:pt x="580263" y="36139"/>
                  </a:lnTo>
                  <a:lnTo>
                    <a:pt x="599694" y="30570"/>
                  </a:lnTo>
                  <a:lnTo>
                    <a:pt x="619125" y="25400"/>
                  </a:lnTo>
                  <a:close/>
                  <a:moveTo>
                    <a:pt x="824315" y="0"/>
                  </a:moveTo>
                  <a:lnTo>
                    <a:pt x="846110" y="792"/>
                  </a:lnTo>
                  <a:lnTo>
                    <a:pt x="868300" y="1585"/>
                  </a:lnTo>
                  <a:lnTo>
                    <a:pt x="889699" y="2774"/>
                  </a:lnTo>
                  <a:lnTo>
                    <a:pt x="911097" y="4756"/>
                  </a:lnTo>
                  <a:lnTo>
                    <a:pt x="932495" y="7530"/>
                  </a:lnTo>
                  <a:lnTo>
                    <a:pt x="953497" y="10700"/>
                  </a:lnTo>
                  <a:lnTo>
                    <a:pt x="974499" y="13871"/>
                  </a:lnTo>
                  <a:lnTo>
                    <a:pt x="995500" y="18230"/>
                  </a:lnTo>
                  <a:lnTo>
                    <a:pt x="1020861" y="63806"/>
                  </a:lnTo>
                  <a:lnTo>
                    <a:pt x="1084263" y="178339"/>
                  </a:lnTo>
                  <a:lnTo>
                    <a:pt x="1071187" y="183491"/>
                  </a:lnTo>
                  <a:lnTo>
                    <a:pt x="1015710" y="204892"/>
                  </a:lnTo>
                  <a:lnTo>
                    <a:pt x="847298" y="270679"/>
                  </a:lnTo>
                  <a:lnTo>
                    <a:pt x="827882" y="277813"/>
                  </a:lnTo>
                  <a:lnTo>
                    <a:pt x="808465" y="270679"/>
                  </a:lnTo>
                  <a:lnTo>
                    <a:pt x="636883" y="203703"/>
                  </a:lnTo>
                  <a:lnTo>
                    <a:pt x="581010" y="181906"/>
                  </a:lnTo>
                  <a:lnTo>
                    <a:pt x="571500" y="178339"/>
                  </a:lnTo>
                  <a:lnTo>
                    <a:pt x="630147" y="63409"/>
                  </a:lnTo>
                  <a:lnTo>
                    <a:pt x="653130" y="18230"/>
                  </a:lnTo>
                  <a:lnTo>
                    <a:pt x="673736" y="13871"/>
                  </a:lnTo>
                  <a:lnTo>
                    <a:pt x="694738" y="10700"/>
                  </a:lnTo>
                  <a:lnTo>
                    <a:pt x="716136" y="7530"/>
                  </a:lnTo>
                  <a:lnTo>
                    <a:pt x="737534" y="4756"/>
                  </a:lnTo>
                  <a:lnTo>
                    <a:pt x="758932" y="2774"/>
                  </a:lnTo>
                  <a:lnTo>
                    <a:pt x="780726" y="1585"/>
                  </a:lnTo>
                  <a:lnTo>
                    <a:pt x="802125" y="792"/>
                  </a:lnTo>
                  <a:lnTo>
                    <a:pt x="8243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9"/>
              </p:custDataLst>
            </p:nvPr>
          </p:nvSpPr>
          <p:spPr>
            <a:xfrm>
              <a:off x="3463780" y="1855184"/>
              <a:ext cx="5659865" cy="726482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实验结论：</a:t>
              </a:r>
              <a:r>
                <a:rPr lang="zh-CN" altLang="en-US" sz="2800" b="1" dirty="0"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并联电路中电源两端电压与各支路用电器两端的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电压相等</a:t>
              </a:r>
              <a:r>
                <a:rPr lang="zh-CN" altLang="en-US" sz="2800" b="1" dirty="0"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。</a:t>
              </a:r>
            </a:p>
          </p:txBody>
        </p:sp>
      </p:grpSp>
      <p:grpSp>
        <p:nvGrpSpPr>
          <p:cNvPr id="18" name="组合 17"/>
          <p:cNvGrpSpPr/>
          <p:nvPr>
            <p:custDataLst>
              <p:tags r:id="rId2"/>
            </p:custDataLst>
          </p:nvPr>
        </p:nvGrpSpPr>
        <p:grpSpPr>
          <a:xfrm>
            <a:off x="1748725" y="4372600"/>
            <a:ext cx="6084634" cy="868196"/>
            <a:chOff x="2943498" y="1855184"/>
            <a:chExt cx="5092337" cy="726609"/>
          </a:xfrm>
        </p:grpSpPr>
        <p:sp>
          <p:nvSpPr>
            <p:cNvPr id="19" name="KSO_Shape"/>
            <p:cNvSpPr/>
            <p:nvPr>
              <p:custDataLst>
                <p:tags r:id="rId6"/>
              </p:custDataLst>
            </p:nvPr>
          </p:nvSpPr>
          <p:spPr bwMode="auto">
            <a:xfrm>
              <a:off x="2943498" y="2024744"/>
              <a:ext cx="418010" cy="418010"/>
            </a:xfrm>
            <a:custGeom>
              <a:avLst/>
              <a:gdLst>
                <a:gd name="T0" fmla="*/ 956359 w 1647825"/>
                <a:gd name="T1" fmla="*/ 1636826 h 1647826"/>
                <a:gd name="T2" fmla="*/ 747857 w 1647825"/>
                <a:gd name="T3" fmla="*/ 1644290 h 1647826"/>
                <a:gd name="T4" fmla="*/ 552064 w 1647825"/>
                <a:gd name="T5" fmla="*/ 1602253 h 1647826"/>
                <a:gd name="T6" fmla="*/ 715689 w 1647825"/>
                <a:gd name="T7" fmla="*/ 1601861 h 1647826"/>
                <a:gd name="T8" fmla="*/ 887256 w 1647825"/>
                <a:gd name="T9" fmla="*/ 1606575 h 1647826"/>
                <a:gd name="T10" fmla="*/ 1054454 w 1647825"/>
                <a:gd name="T11" fmla="*/ 1574360 h 1647826"/>
                <a:gd name="T12" fmla="*/ 824299 w 1647825"/>
                <a:gd name="T13" fmla="*/ 1511300 h 1647826"/>
                <a:gd name="T14" fmla="*/ 704546 w 1647825"/>
                <a:gd name="T15" fmla="*/ 1461552 h 1647826"/>
                <a:gd name="T16" fmla="*/ 930127 w 1647825"/>
                <a:gd name="T17" fmla="*/ 1463902 h 1647826"/>
                <a:gd name="T18" fmla="*/ 1356122 w 1647825"/>
                <a:gd name="T19" fmla="*/ 1452828 h 1647826"/>
                <a:gd name="T20" fmla="*/ 1149747 w 1647825"/>
                <a:gd name="T21" fmla="*/ 1581151 h 1647826"/>
                <a:gd name="T22" fmla="*/ 515270 w 1647825"/>
                <a:gd name="T23" fmla="*/ 1266356 h 1647826"/>
                <a:gd name="T24" fmla="*/ 425814 w 1647825"/>
                <a:gd name="T25" fmla="*/ 1545074 h 1647826"/>
                <a:gd name="T26" fmla="*/ 236961 w 1647825"/>
                <a:gd name="T27" fmla="*/ 1401552 h 1647826"/>
                <a:gd name="T28" fmla="*/ 652180 w 1647825"/>
                <a:gd name="T29" fmla="*/ 1071563 h 1647826"/>
                <a:gd name="T30" fmla="*/ 198520 w 1647825"/>
                <a:gd name="T31" fmla="*/ 994251 h 1647826"/>
                <a:gd name="T32" fmla="*/ 228545 w 1647825"/>
                <a:gd name="T33" fmla="*/ 1165580 h 1647826"/>
                <a:gd name="T34" fmla="*/ 158888 w 1647825"/>
                <a:gd name="T35" fmla="*/ 998634 h 1647826"/>
                <a:gd name="T36" fmla="*/ 1499776 w 1647825"/>
                <a:gd name="T37" fmla="*/ 943174 h 1647826"/>
                <a:gd name="T38" fmla="*/ 1443657 w 1647825"/>
                <a:gd name="T39" fmla="*/ 1118941 h 1647826"/>
                <a:gd name="T40" fmla="*/ 1430523 w 1647825"/>
                <a:gd name="T41" fmla="*/ 1050060 h 1647826"/>
                <a:gd name="T42" fmla="*/ 1647825 w 1647825"/>
                <a:gd name="T43" fmla="*/ 804876 h 1647826"/>
                <a:gd name="T44" fmla="*/ 1627188 w 1647825"/>
                <a:gd name="T45" fmla="*/ 1006630 h 1647826"/>
                <a:gd name="T46" fmla="*/ 1562100 w 1647825"/>
                <a:gd name="T47" fmla="*/ 1190116 h 1647826"/>
                <a:gd name="T48" fmla="*/ 1456928 w 1647825"/>
                <a:gd name="T49" fmla="*/ 1350963 h 1647826"/>
                <a:gd name="T50" fmla="*/ 1529556 w 1647825"/>
                <a:gd name="T51" fmla="*/ 1167081 h 1647826"/>
                <a:gd name="T52" fmla="*/ 1588294 w 1647825"/>
                <a:gd name="T53" fmla="*/ 1003056 h 1647826"/>
                <a:gd name="T54" fmla="*/ 1608931 w 1647825"/>
                <a:gd name="T55" fmla="*/ 823940 h 1647826"/>
                <a:gd name="T56" fmla="*/ 45244 w 1647825"/>
                <a:gd name="T57" fmla="*/ 926307 h 1647826"/>
                <a:gd name="T58" fmla="*/ 89297 w 1647825"/>
                <a:gd name="T59" fmla="*/ 1101726 h 1647826"/>
                <a:gd name="T60" fmla="*/ 170260 w 1647825"/>
                <a:gd name="T61" fmla="*/ 1259285 h 1647826"/>
                <a:gd name="T62" fmla="*/ 135335 w 1647825"/>
                <a:gd name="T63" fmla="*/ 1276748 h 1647826"/>
                <a:gd name="T64" fmla="*/ 46831 w 1647825"/>
                <a:gd name="T65" fmla="*/ 1098948 h 1647826"/>
                <a:gd name="T66" fmla="*/ 3175 w 1647825"/>
                <a:gd name="T67" fmla="*/ 900907 h 1647826"/>
                <a:gd name="T68" fmla="*/ 1314889 w 1647825"/>
                <a:gd name="T69" fmla="*/ 671513 h 1647826"/>
                <a:gd name="T70" fmla="*/ 987105 w 1647825"/>
                <a:gd name="T71" fmla="*/ 1046163 h 1647826"/>
                <a:gd name="T72" fmla="*/ 1540533 w 1647825"/>
                <a:gd name="T73" fmla="*/ 418281 h 1647826"/>
                <a:gd name="T74" fmla="*/ 1626767 w 1647825"/>
                <a:gd name="T75" fmla="*/ 640748 h 1647826"/>
                <a:gd name="T76" fmla="*/ 1341437 w 1647825"/>
                <a:gd name="T77" fmla="*/ 662559 h 1647826"/>
                <a:gd name="T78" fmla="*/ 175991 w 1647825"/>
                <a:gd name="T79" fmla="*/ 833870 h 1647826"/>
                <a:gd name="T80" fmla="*/ 31713 w 1647825"/>
                <a:gd name="T81" fmla="*/ 595541 h 1647826"/>
                <a:gd name="T82" fmla="*/ 293316 w 1647825"/>
                <a:gd name="T83" fmla="*/ 387350 h 1647826"/>
                <a:gd name="T84" fmla="*/ 1155020 w 1647825"/>
                <a:gd name="T85" fmla="*/ 223001 h 1647826"/>
                <a:gd name="T86" fmla="*/ 1312138 w 1647825"/>
                <a:gd name="T87" fmla="*/ 341854 h 1647826"/>
                <a:gd name="T88" fmla="*/ 1208052 w 1647825"/>
                <a:gd name="T89" fmla="*/ 302633 h 1647826"/>
                <a:gd name="T90" fmla="*/ 598488 w 1647825"/>
                <a:gd name="T91" fmla="*/ 217164 h 1647826"/>
                <a:gd name="T92" fmla="*/ 395220 w 1647825"/>
                <a:gd name="T93" fmla="*/ 338651 h 1647826"/>
                <a:gd name="T94" fmla="*/ 380872 w 1647825"/>
                <a:gd name="T95" fmla="*/ 299616 h 1647826"/>
                <a:gd name="T96" fmla="*/ 545878 w 1647825"/>
                <a:gd name="T97" fmla="*/ 196850 h 1647826"/>
                <a:gd name="T98" fmla="*/ 1212850 w 1647825"/>
                <a:gd name="T99" fmla="*/ 97392 h 1647826"/>
                <a:gd name="T100" fmla="*/ 1386682 w 1647825"/>
                <a:gd name="T101" fmla="*/ 223079 h 1647826"/>
                <a:gd name="T102" fmla="*/ 1522413 w 1647825"/>
                <a:gd name="T103" fmla="*/ 388938 h 1647826"/>
                <a:gd name="T104" fmla="*/ 1364457 w 1647825"/>
                <a:gd name="T105" fmla="*/ 255694 h 1647826"/>
                <a:gd name="T106" fmla="*/ 1221582 w 1647825"/>
                <a:gd name="T107" fmla="*/ 147507 h 1647826"/>
                <a:gd name="T108" fmla="*/ 1055291 w 1647825"/>
                <a:gd name="T109" fmla="*/ 73527 h 1647826"/>
                <a:gd name="T110" fmla="*/ 470813 w 1647825"/>
                <a:gd name="T111" fmla="*/ 122846 h 1647826"/>
                <a:gd name="T112" fmla="*/ 319328 w 1647825"/>
                <a:gd name="T113" fmla="*/ 222679 h 1647826"/>
                <a:gd name="T114" fmla="*/ 195602 w 1647825"/>
                <a:gd name="T115" fmla="*/ 354728 h 1647826"/>
                <a:gd name="T116" fmla="*/ 218602 w 1647825"/>
                <a:gd name="T117" fmla="*/ 265635 h 1647826"/>
                <a:gd name="T118" fmla="*/ 383174 w 1647825"/>
                <a:gd name="T119" fmla="*/ 127619 h 1647826"/>
                <a:gd name="T120" fmla="*/ 580263 w 1647825"/>
                <a:gd name="T121" fmla="*/ 36139 h 1647826"/>
                <a:gd name="T122" fmla="*/ 995500 w 1647825"/>
                <a:gd name="T123" fmla="*/ 18230 h 1647826"/>
                <a:gd name="T124" fmla="*/ 630147 w 1647825"/>
                <a:gd name="T125" fmla="*/ 63409 h 1647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7825" h="1647826">
                  <a:moveTo>
                    <a:pt x="1069148" y="1570038"/>
                  </a:moveTo>
                  <a:lnTo>
                    <a:pt x="1117600" y="1593610"/>
                  </a:lnTo>
                  <a:lnTo>
                    <a:pt x="1100126" y="1600289"/>
                  </a:lnTo>
                  <a:lnTo>
                    <a:pt x="1082651" y="1606182"/>
                  </a:lnTo>
                  <a:lnTo>
                    <a:pt x="1065177" y="1611682"/>
                  </a:lnTo>
                  <a:lnTo>
                    <a:pt x="1047305" y="1616790"/>
                  </a:lnTo>
                  <a:lnTo>
                    <a:pt x="1029831" y="1621504"/>
                  </a:lnTo>
                  <a:lnTo>
                    <a:pt x="1011562" y="1626218"/>
                  </a:lnTo>
                  <a:lnTo>
                    <a:pt x="993293" y="1630147"/>
                  </a:lnTo>
                  <a:lnTo>
                    <a:pt x="974628" y="1634076"/>
                  </a:lnTo>
                  <a:lnTo>
                    <a:pt x="956359" y="1636826"/>
                  </a:lnTo>
                  <a:lnTo>
                    <a:pt x="937693" y="1639969"/>
                  </a:lnTo>
                  <a:lnTo>
                    <a:pt x="919027" y="1641933"/>
                  </a:lnTo>
                  <a:lnTo>
                    <a:pt x="899964" y="1644290"/>
                  </a:lnTo>
                  <a:lnTo>
                    <a:pt x="880901" y="1645469"/>
                  </a:lnTo>
                  <a:lnTo>
                    <a:pt x="862235" y="1646648"/>
                  </a:lnTo>
                  <a:lnTo>
                    <a:pt x="842775" y="1647826"/>
                  </a:lnTo>
                  <a:lnTo>
                    <a:pt x="823315" y="1647826"/>
                  </a:lnTo>
                  <a:lnTo>
                    <a:pt x="804252" y="1647826"/>
                  </a:lnTo>
                  <a:lnTo>
                    <a:pt x="785586" y="1646648"/>
                  </a:lnTo>
                  <a:lnTo>
                    <a:pt x="766523" y="1645862"/>
                  </a:lnTo>
                  <a:lnTo>
                    <a:pt x="747857" y="1644290"/>
                  </a:lnTo>
                  <a:lnTo>
                    <a:pt x="729986" y="1642326"/>
                  </a:lnTo>
                  <a:lnTo>
                    <a:pt x="711320" y="1640362"/>
                  </a:lnTo>
                  <a:lnTo>
                    <a:pt x="693051" y="1637219"/>
                  </a:lnTo>
                  <a:lnTo>
                    <a:pt x="674782" y="1634469"/>
                  </a:lnTo>
                  <a:lnTo>
                    <a:pt x="656911" y="1630933"/>
                  </a:lnTo>
                  <a:lnTo>
                    <a:pt x="639039" y="1627004"/>
                  </a:lnTo>
                  <a:lnTo>
                    <a:pt x="621168" y="1622683"/>
                  </a:lnTo>
                  <a:lnTo>
                    <a:pt x="603693" y="1617968"/>
                  </a:lnTo>
                  <a:lnTo>
                    <a:pt x="586219" y="1613254"/>
                  </a:lnTo>
                  <a:lnTo>
                    <a:pt x="569142" y="1607754"/>
                  </a:lnTo>
                  <a:lnTo>
                    <a:pt x="552064" y="1602253"/>
                  </a:lnTo>
                  <a:lnTo>
                    <a:pt x="534987" y="1596360"/>
                  </a:lnTo>
                  <a:lnTo>
                    <a:pt x="583439" y="1572003"/>
                  </a:lnTo>
                  <a:lnTo>
                    <a:pt x="597736" y="1576324"/>
                  </a:lnTo>
                  <a:lnTo>
                    <a:pt x="612033" y="1580646"/>
                  </a:lnTo>
                  <a:lnTo>
                    <a:pt x="626728" y="1584182"/>
                  </a:lnTo>
                  <a:lnTo>
                    <a:pt x="640628" y="1587717"/>
                  </a:lnTo>
                  <a:lnTo>
                    <a:pt x="655322" y="1591253"/>
                  </a:lnTo>
                  <a:lnTo>
                    <a:pt x="670811" y="1594396"/>
                  </a:lnTo>
                  <a:lnTo>
                    <a:pt x="685505" y="1597146"/>
                  </a:lnTo>
                  <a:lnTo>
                    <a:pt x="700597" y="1599896"/>
                  </a:lnTo>
                  <a:lnTo>
                    <a:pt x="715689" y="1601861"/>
                  </a:lnTo>
                  <a:lnTo>
                    <a:pt x="730780" y="1603432"/>
                  </a:lnTo>
                  <a:lnTo>
                    <a:pt x="745872" y="1605396"/>
                  </a:lnTo>
                  <a:lnTo>
                    <a:pt x="760963" y="1606575"/>
                  </a:lnTo>
                  <a:lnTo>
                    <a:pt x="776452" y="1607754"/>
                  </a:lnTo>
                  <a:lnTo>
                    <a:pt x="791941" y="1608932"/>
                  </a:lnTo>
                  <a:lnTo>
                    <a:pt x="807429" y="1609325"/>
                  </a:lnTo>
                  <a:lnTo>
                    <a:pt x="823315" y="1609325"/>
                  </a:lnTo>
                  <a:lnTo>
                    <a:pt x="839201" y="1609325"/>
                  </a:lnTo>
                  <a:lnTo>
                    <a:pt x="855087" y="1608147"/>
                  </a:lnTo>
                  <a:lnTo>
                    <a:pt x="870973" y="1607754"/>
                  </a:lnTo>
                  <a:lnTo>
                    <a:pt x="887256" y="1606575"/>
                  </a:lnTo>
                  <a:lnTo>
                    <a:pt x="902744" y="1605396"/>
                  </a:lnTo>
                  <a:lnTo>
                    <a:pt x="918233" y="1603432"/>
                  </a:lnTo>
                  <a:lnTo>
                    <a:pt x="933722" y="1601468"/>
                  </a:lnTo>
                  <a:lnTo>
                    <a:pt x="949210" y="1598718"/>
                  </a:lnTo>
                  <a:lnTo>
                    <a:pt x="964699" y="1596360"/>
                  </a:lnTo>
                  <a:lnTo>
                    <a:pt x="980188" y="1593218"/>
                  </a:lnTo>
                  <a:lnTo>
                    <a:pt x="995279" y="1590467"/>
                  </a:lnTo>
                  <a:lnTo>
                    <a:pt x="1010371" y="1586932"/>
                  </a:lnTo>
                  <a:lnTo>
                    <a:pt x="1025065" y="1583003"/>
                  </a:lnTo>
                  <a:lnTo>
                    <a:pt x="1039760" y="1578681"/>
                  </a:lnTo>
                  <a:lnTo>
                    <a:pt x="1054454" y="1574360"/>
                  </a:lnTo>
                  <a:lnTo>
                    <a:pt x="1069148" y="1570038"/>
                  </a:lnTo>
                  <a:close/>
                  <a:moveTo>
                    <a:pt x="990600" y="1450975"/>
                  </a:moveTo>
                  <a:lnTo>
                    <a:pt x="960761" y="1497590"/>
                  </a:lnTo>
                  <a:lnTo>
                    <a:pt x="944450" y="1500332"/>
                  </a:lnTo>
                  <a:lnTo>
                    <a:pt x="927740" y="1503466"/>
                  </a:lnTo>
                  <a:lnTo>
                    <a:pt x="910632" y="1505424"/>
                  </a:lnTo>
                  <a:lnTo>
                    <a:pt x="893923" y="1507775"/>
                  </a:lnTo>
                  <a:lnTo>
                    <a:pt x="876417" y="1508950"/>
                  </a:lnTo>
                  <a:lnTo>
                    <a:pt x="859310" y="1510125"/>
                  </a:lnTo>
                  <a:lnTo>
                    <a:pt x="841804" y="1510909"/>
                  </a:lnTo>
                  <a:lnTo>
                    <a:pt x="824299" y="1511300"/>
                  </a:lnTo>
                  <a:lnTo>
                    <a:pt x="807589" y="1510909"/>
                  </a:lnTo>
                  <a:lnTo>
                    <a:pt x="791675" y="1510125"/>
                  </a:lnTo>
                  <a:lnTo>
                    <a:pt x="775363" y="1508950"/>
                  </a:lnTo>
                  <a:lnTo>
                    <a:pt x="759051" y="1507775"/>
                  </a:lnTo>
                  <a:lnTo>
                    <a:pt x="743137" y="1506208"/>
                  </a:lnTo>
                  <a:lnTo>
                    <a:pt x="727223" y="1503858"/>
                  </a:lnTo>
                  <a:lnTo>
                    <a:pt x="711707" y="1501899"/>
                  </a:lnTo>
                  <a:lnTo>
                    <a:pt x="695395" y="1498765"/>
                  </a:lnTo>
                  <a:lnTo>
                    <a:pt x="666750" y="1453326"/>
                  </a:lnTo>
                  <a:lnTo>
                    <a:pt x="685449" y="1458026"/>
                  </a:lnTo>
                  <a:lnTo>
                    <a:pt x="704546" y="1461552"/>
                  </a:lnTo>
                  <a:lnTo>
                    <a:pt x="724041" y="1465077"/>
                  </a:lnTo>
                  <a:lnTo>
                    <a:pt x="743933" y="1467819"/>
                  </a:lnTo>
                  <a:lnTo>
                    <a:pt x="763428" y="1469778"/>
                  </a:lnTo>
                  <a:lnTo>
                    <a:pt x="783718" y="1471345"/>
                  </a:lnTo>
                  <a:lnTo>
                    <a:pt x="803611" y="1472520"/>
                  </a:lnTo>
                  <a:lnTo>
                    <a:pt x="824299" y="1472520"/>
                  </a:lnTo>
                  <a:lnTo>
                    <a:pt x="845783" y="1472520"/>
                  </a:lnTo>
                  <a:lnTo>
                    <a:pt x="866869" y="1470953"/>
                  </a:lnTo>
                  <a:lnTo>
                    <a:pt x="888353" y="1469386"/>
                  </a:lnTo>
                  <a:lnTo>
                    <a:pt x="909439" y="1467428"/>
                  </a:lnTo>
                  <a:lnTo>
                    <a:pt x="930127" y="1463902"/>
                  </a:lnTo>
                  <a:lnTo>
                    <a:pt x="950417" y="1460377"/>
                  </a:lnTo>
                  <a:lnTo>
                    <a:pt x="970708" y="1456068"/>
                  </a:lnTo>
                  <a:lnTo>
                    <a:pt x="990600" y="1450975"/>
                  </a:lnTo>
                  <a:close/>
                  <a:moveTo>
                    <a:pt x="1402556" y="1195388"/>
                  </a:moveTo>
                  <a:lnTo>
                    <a:pt x="1425972" y="1326889"/>
                  </a:lnTo>
                  <a:lnTo>
                    <a:pt x="1435100" y="1376153"/>
                  </a:lnTo>
                  <a:lnTo>
                    <a:pt x="1420019" y="1392044"/>
                  </a:lnTo>
                  <a:lnTo>
                    <a:pt x="1404541" y="1408333"/>
                  </a:lnTo>
                  <a:lnTo>
                    <a:pt x="1389063" y="1423429"/>
                  </a:lnTo>
                  <a:lnTo>
                    <a:pt x="1372394" y="1438526"/>
                  </a:lnTo>
                  <a:lnTo>
                    <a:pt x="1356122" y="1452828"/>
                  </a:lnTo>
                  <a:lnTo>
                    <a:pt x="1339056" y="1467131"/>
                  </a:lnTo>
                  <a:lnTo>
                    <a:pt x="1321594" y="1480241"/>
                  </a:lnTo>
                  <a:lnTo>
                    <a:pt x="1303734" y="1493749"/>
                  </a:lnTo>
                  <a:lnTo>
                    <a:pt x="1285875" y="1506462"/>
                  </a:lnTo>
                  <a:lnTo>
                    <a:pt x="1267619" y="1518380"/>
                  </a:lnTo>
                  <a:lnTo>
                    <a:pt x="1248569" y="1529902"/>
                  </a:lnTo>
                  <a:lnTo>
                    <a:pt x="1229519" y="1541423"/>
                  </a:lnTo>
                  <a:lnTo>
                    <a:pt x="1210072" y="1552149"/>
                  </a:lnTo>
                  <a:lnTo>
                    <a:pt x="1190228" y="1562082"/>
                  </a:lnTo>
                  <a:lnTo>
                    <a:pt x="1170384" y="1572014"/>
                  </a:lnTo>
                  <a:lnTo>
                    <a:pt x="1149747" y="1581151"/>
                  </a:lnTo>
                  <a:lnTo>
                    <a:pt x="1103709" y="1557711"/>
                  </a:lnTo>
                  <a:lnTo>
                    <a:pt x="989012" y="1500503"/>
                  </a:lnTo>
                  <a:lnTo>
                    <a:pt x="996553" y="1489379"/>
                  </a:lnTo>
                  <a:lnTo>
                    <a:pt x="1027906" y="1439321"/>
                  </a:lnTo>
                  <a:lnTo>
                    <a:pt x="1136253" y="1267694"/>
                  </a:lnTo>
                  <a:lnTo>
                    <a:pt x="1342628" y="1211279"/>
                  </a:lnTo>
                  <a:lnTo>
                    <a:pt x="1400969" y="1195785"/>
                  </a:lnTo>
                  <a:lnTo>
                    <a:pt x="1402556" y="1195388"/>
                  </a:lnTo>
                  <a:close/>
                  <a:moveTo>
                    <a:pt x="252864" y="1195388"/>
                  </a:moveTo>
                  <a:lnTo>
                    <a:pt x="302960" y="1209265"/>
                  </a:lnTo>
                  <a:lnTo>
                    <a:pt x="515270" y="1266356"/>
                  </a:lnTo>
                  <a:lnTo>
                    <a:pt x="518849" y="1267545"/>
                  </a:lnTo>
                  <a:lnTo>
                    <a:pt x="537137" y="1295695"/>
                  </a:lnTo>
                  <a:lnTo>
                    <a:pt x="629775" y="1441992"/>
                  </a:lnTo>
                  <a:lnTo>
                    <a:pt x="660786" y="1491154"/>
                  </a:lnTo>
                  <a:lnTo>
                    <a:pt x="666750" y="1500669"/>
                  </a:lnTo>
                  <a:lnTo>
                    <a:pt x="550655" y="1559743"/>
                  </a:lnTo>
                  <a:lnTo>
                    <a:pt x="504138" y="1582738"/>
                  </a:lnTo>
                  <a:lnTo>
                    <a:pt x="484259" y="1574412"/>
                  </a:lnTo>
                  <a:lnTo>
                    <a:pt x="464379" y="1564897"/>
                  </a:lnTo>
                  <a:lnTo>
                    <a:pt x="444898" y="1555382"/>
                  </a:lnTo>
                  <a:lnTo>
                    <a:pt x="425814" y="1545074"/>
                  </a:lnTo>
                  <a:lnTo>
                    <a:pt x="407127" y="1533973"/>
                  </a:lnTo>
                  <a:lnTo>
                    <a:pt x="388441" y="1522871"/>
                  </a:lnTo>
                  <a:lnTo>
                    <a:pt x="370152" y="1511374"/>
                  </a:lnTo>
                  <a:lnTo>
                    <a:pt x="352260" y="1498687"/>
                  </a:lnTo>
                  <a:lnTo>
                    <a:pt x="334767" y="1486396"/>
                  </a:lnTo>
                  <a:lnTo>
                    <a:pt x="317671" y="1473313"/>
                  </a:lnTo>
                  <a:lnTo>
                    <a:pt x="300972" y="1459833"/>
                  </a:lnTo>
                  <a:lnTo>
                    <a:pt x="284671" y="1445560"/>
                  </a:lnTo>
                  <a:lnTo>
                    <a:pt x="267972" y="1431287"/>
                  </a:lnTo>
                  <a:lnTo>
                    <a:pt x="252467" y="1416618"/>
                  </a:lnTo>
                  <a:lnTo>
                    <a:pt x="236961" y="1401552"/>
                  </a:lnTo>
                  <a:lnTo>
                    <a:pt x="222250" y="1386090"/>
                  </a:lnTo>
                  <a:lnTo>
                    <a:pt x="230202" y="1336531"/>
                  </a:lnTo>
                  <a:lnTo>
                    <a:pt x="251671" y="1203318"/>
                  </a:lnTo>
                  <a:lnTo>
                    <a:pt x="252864" y="1195388"/>
                  </a:lnTo>
                  <a:close/>
                  <a:moveTo>
                    <a:pt x="950912" y="1071563"/>
                  </a:moveTo>
                  <a:lnTo>
                    <a:pt x="998316" y="1071563"/>
                  </a:lnTo>
                  <a:lnTo>
                    <a:pt x="1120775" y="1245264"/>
                  </a:lnTo>
                  <a:lnTo>
                    <a:pt x="1119590" y="1245662"/>
                  </a:lnTo>
                  <a:lnTo>
                    <a:pt x="1095888" y="1279526"/>
                  </a:lnTo>
                  <a:lnTo>
                    <a:pt x="950912" y="1071563"/>
                  </a:lnTo>
                  <a:close/>
                  <a:moveTo>
                    <a:pt x="652180" y="1071563"/>
                  </a:moveTo>
                  <a:lnTo>
                    <a:pt x="700087" y="1071563"/>
                  </a:lnTo>
                  <a:lnTo>
                    <a:pt x="554783" y="1276351"/>
                  </a:lnTo>
                  <a:lnTo>
                    <a:pt x="534987" y="1244662"/>
                  </a:lnTo>
                  <a:lnTo>
                    <a:pt x="652180" y="1071563"/>
                  </a:lnTo>
                  <a:close/>
                  <a:moveTo>
                    <a:pt x="177703" y="873125"/>
                  </a:moveTo>
                  <a:lnTo>
                    <a:pt x="179305" y="893844"/>
                  </a:lnTo>
                  <a:lnTo>
                    <a:pt x="182107" y="914164"/>
                  </a:lnTo>
                  <a:lnTo>
                    <a:pt x="185710" y="934485"/>
                  </a:lnTo>
                  <a:lnTo>
                    <a:pt x="188913" y="954805"/>
                  </a:lnTo>
                  <a:lnTo>
                    <a:pt x="193716" y="974727"/>
                  </a:lnTo>
                  <a:lnTo>
                    <a:pt x="198520" y="994251"/>
                  </a:lnTo>
                  <a:lnTo>
                    <a:pt x="204125" y="1013774"/>
                  </a:lnTo>
                  <a:lnTo>
                    <a:pt x="210931" y="1032899"/>
                  </a:lnTo>
                  <a:lnTo>
                    <a:pt x="217336" y="1052025"/>
                  </a:lnTo>
                  <a:lnTo>
                    <a:pt x="224942" y="1070751"/>
                  </a:lnTo>
                  <a:lnTo>
                    <a:pt x="232949" y="1089478"/>
                  </a:lnTo>
                  <a:lnTo>
                    <a:pt x="241356" y="1107009"/>
                  </a:lnTo>
                  <a:lnTo>
                    <a:pt x="250563" y="1124939"/>
                  </a:lnTo>
                  <a:lnTo>
                    <a:pt x="260171" y="1142470"/>
                  </a:lnTo>
                  <a:lnTo>
                    <a:pt x="270179" y="1159603"/>
                  </a:lnTo>
                  <a:lnTo>
                    <a:pt x="280988" y="1176338"/>
                  </a:lnTo>
                  <a:lnTo>
                    <a:pt x="228545" y="1165580"/>
                  </a:lnTo>
                  <a:lnTo>
                    <a:pt x="220538" y="1151236"/>
                  </a:lnTo>
                  <a:lnTo>
                    <a:pt x="212532" y="1136494"/>
                  </a:lnTo>
                  <a:lnTo>
                    <a:pt x="205326" y="1121752"/>
                  </a:lnTo>
                  <a:lnTo>
                    <a:pt x="198120" y="1107009"/>
                  </a:lnTo>
                  <a:lnTo>
                    <a:pt x="191315" y="1091869"/>
                  </a:lnTo>
                  <a:lnTo>
                    <a:pt x="185310" y="1076728"/>
                  </a:lnTo>
                  <a:lnTo>
                    <a:pt x="178904" y="1061587"/>
                  </a:lnTo>
                  <a:lnTo>
                    <a:pt x="173300" y="1046048"/>
                  </a:lnTo>
                  <a:lnTo>
                    <a:pt x="168096" y="1030509"/>
                  </a:lnTo>
                  <a:lnTo>
                    <a:pt x="163292" y="1014571"/>
                  </a:lnTo>
                  <a:lnTo>
                    <a:pt x="158888" y="998634"/>
                  </a:lnTo>
                  <a:lnTo>
                    <a:pt x="154885" y="982297"/>
                  </a:lnTo>
                  <a:lnTo>
                    <a:pt x="151282" y="966360"/>
                  </a:lnTo>
                  <a:lnTo>
                    <a:pt x="148079" y="949227"/>
                  </a:lnTo>
                  <a:lnTo>
                    <a:pt x="144877" y="932492"/>
                  </a:lnTo>
                  <a:lnTo>
                    <a:pt x="142875" y="915360"/>
                  </a:lnTo>
                  <a:lnTo>
                    <a:pt x="143275" y="915758"/>
                  </a:lnTo>
                  <a:lnTo>
                    <a:pt x="177703" y="873125"/>
                  </a:lnTo>
                  <a:close/>
                  <a:moveTo>
                    <a:pt x="1469926" y="865188"/>
                  </a:moveTo>
                  <a:lnTo>
                    <a:pt x="1504950" y="909130"/>
                  </a:lnTo>
                  <a:lnTo>
                    <a:pt x="1502960" y="925756"/>
                  </a:lnTo>
                  <a:lnTo>
                    <a:pt x="1499776" y="943174"/>
                  </a:lnTo>
                  <a:lnTo>
                    <a:pt x="1496990" y="959801"/>
                  </a:lnTo>
                  <a:lnTo>
                    <a:pt x="1493408" y="976428"/>
                  </a:lnTo>
                  <a:lnTo>
                    <a:pt x="1489428" y="993054"/>
                  </a:lnTo>
                  <a:lnTo>
                    <a:pt x="1484652" y="1009285"/>
                  </a:lnTo>
                  <a:lnTo>
                    <a:pt x="1479876" y="1025516"/>
                  </a:lnTo>
                  <a:lnTo>
                    <a:pt x="1474702" y="1041350"/>
                  </a:lnTo>
                  <a:lnTo>
                    <a:pt x="1469528" y="1057185"/>
                  </a:lnTo>
                  <a:lnTo>
                    <a:pt x="1463558" y="1073020"/>
                  </a:lnTo>
                  <a:lnTo>
                    <a:pt x="1457190" y="1088855"/>
                  </a:lnTo>
                  <a:lnTo>
                    <a:pt x="1450423" y="1103898"/>
                  </a:lnTo>
                  <a:lnTo>
                    <a:pt x="1443657" y="1118941"/>
                  </a:lnTo>
                  <a:lnTo>
                    <a:pt x="1435697" y="1133984"/>
                  </a:lnTo>
                  <a:lnTo>
                    <a:pt x="1428533" y="1148631"/>
                  </a:lnTo>
                  <a:lnTo>
                    <a:pt x="1420175" y="1162883"/>
                  </a:lnTo>
                  <a:lnTo>
                    <a:pt x="1365250" y="1177926"/>
                  </a:lnTo>
                  <a:lnTo>
                    <a:pt x="1376394" y="1160508"/>
                  </a:lnTo>
                  <a:lnTo>
                    <a:pt x="1386743" y="1143089"/>
                  </a:lnTo>
                  <a:lnTo>
                    <a:pt x="1396693" y="1124879"/>
                  </a:lnTo>
                  <a:lnTo>
                    <a:pt x="1405847" y="1106669"/>
                  </a:lnTo>
                  <a:lnTo>
                    <a:pt x="1414603" y="1088063"/>
                  </a:lnTo>
                  <a:lnTo>
                    <a:pt x="1422961" y="1069457"/>
                  </a:lnTo>
                  <a:lnTo>
                    <a:pt x="1430523" y="1050060"/>
                  </a:lnTo>
                  <a:lnTo>
                    <a:pt x="1437687" y="1030662"/>
                  </a:lnTo>
                  <a:lnTo>
                    <a:pt x="1444055" y="1010868"/>
                  </a:lnTo>
                  <a:lnTo>
                    <a:pt x="1449627" y="990283"/>
                  </a:lnTo>
                  <a:lnTo>
                    <a:pt x="1454802" y="970094"/>
                  </a:lnTo>
                  <a:lnTo>
                    <a:pt x="1459180" y="949508"/>
                  </a:lnTo>
                  <a:lnTo>
                    <a:pt x="1463160" y="928923"/>
                  </a:lnTo>
                  <a:lnTo>
                    <a:pt x="1466344" y="907942"/>
                  </a:lnTo>
                  <a:lnTo>
                    <a:pt x="1468334" y="886565"/>
                  </a:lnTo>
                  <a:lnTo>
                    <a:pt x="1469926" y="865188"/>
                  </a:lnTo>
                  <a:close/>
                  <a:moveTo>
                    <a:pt x="1646635" y="785813"/>
                  </a:moveTo>
                  <a:lnTo>
                    <a:pt x="1647825" y="804876"/>
                  </a:lnTo>
                  <a:lnTo>
                    <a:pt x="1647825" y="823940"/>
                  </a:lnTo>
                  <a:lnTo>
                    <a:pt x="1647825" y="842606"/>
                  </a:lnTo>
                  <a:lnTo>
                    <a:pt x="1646635" y="861669"/>
                  </a:lnTo>
                  <a:lnTo>
                    <a:pt x="1645841" y="879938"/>
                  </a:lnTo>
                  <a:lnTo>
                    <a:pt x="1644650" y="898605"/>
                  </a:lnTo>
                  <a:lnTo>
                    <a:pt x="1642269" y="916477"/>
                  </a:lnTo>
                  <a:lnTo>
                    <a:pt x="1640285" y="934746"/>
                  </a:lnTo>
                  <a:lnTo>
                    <a:pt x="1637506" y="953015"/>
                  </a:lnTo>
                  <a:lnTo>
                    <a:pt x="1634728" y="970887"/>
                  </a:lnTo>
                  <a:lnTo>
                    <a:pt x="1631156" y="988759"/>
                  </a:lnTo>
                  <a:lnTo>
                    <a:pt x="1627188" y="1006630"/>
                  </a:lnTo>
                  <a:lnTo>
                    <a:pt x="1623616" y="1023708"/>
                  </a:lnTo>
                  <a:lnTo>
                    <a:pt x="1618853" y="1041183"/>
                  </a:lnTo>
                  <a:lnTo>
                    <a:pt x="1614091" y="1058260"/>
                  </a:lnTo>
                  <a:lnTo>
                    <a:pt x="1608931" y="1075735"/>
                  </a:lnTo>
                  <a:lnTo>
                    <a:pt x="1602978" y="1092416"/>
                  </a:lnTo>
                  <a:lnTo>
                    <a:pt x="1597025" y="1109096"/>
                  </a:lnTo>
                  <a:lnTo>
                    <a:pt x="1590675" y="1125777"/>
                  </a:lnTo>
                  <a:lnTo>
                    <a:pt x="1584325" y="1142060"/>
                  </a:lnTo>
                  <a:lnTo>
                    <a:pt x="1576785" y="1158343"/>
                  </a:lnTo>
                  <a:lnTo>
                    <a:pt x="1569641" y="1174229"/>
                  </a:lnTo>
                  <a:lnTo>
                    <a:pt x="1562100" y="1190116"/>
                  </a:lnTo>
                  <a:lnTo>
                    <a:pt x="1553766" y="1205605"/>
                  </a:lnTo>
                  <a:lnTo>
                    <a:pt x="1545828" y="1221094"/>
                  </a:lnTo>
                  <a:lnTo>
                    <a:pt x="1537097" y="1236980"/>
                  </a:lnTo>
                  <a:lnTo>
                    <a:pt x="1527969" y="1251675"/>
                  </a:lnTo>
                  <a:lnTo>
                    <a:pt x="1518841" y="1266767"/>
                  </a:lnTo>
                  <a:lnTo>
                    <a:pt x="1508919" y="1281461"/>
                  </a:lnTo>
                  <a:lnTo>
                    <a:pt x="1499394" y="1295759"/>
                  </a:lnTo>
                  <a:lnTo>
                    <a:pt x="1489075" y="1309659"/>
                  </a:lnTo>
                  <a:lnTo>
                    <a:pt x="1478756" y="1323560"/>
                  </a:lnTo>
                  <a:lnTo>
                    <a:pt x="1468041" y="1337460"/>
                  </a:lnTo>
                  <a:lnTo>
                    <a:pt x="1456928" y="1350963"/>
                  </a:lnTo>
                  <a:lnTo>
                    <a:pt x="1447800" y="1300525"/>
                  </a:lnTo>
                  <a:lnTo>
                    <a:pt x="1457325" y="1287816"/>
                  </a:lnTo>
                  <a:lnTo>
                    <a:pt x="1466453" y="1274710"/>
                  </a:lnTo>
                  <a:lnTo>
                    <a:pt x="1474788" y="1262398"/>
                  </a:lnTo>
                  <a:lnTo>
                    <a:pt x="1483519" y="1248895"/>
                  </a:lnTo>
                  <a:lnTo>
                    <a:pt x="1492250" y="1235789"/>
                  </a:lnTo>
                  <a:lnTo>
                    <a:pt x="1499791" y="1222682"/>
                  </a:lnTo>
                  <a:lnTo>
                    <a:pt x="1508125" y="1208782"/>
                  </a:lnTo>
                  <a:lnTo>
                    <a:pt x="1515666" y="1195279"/>
                  </a:lnTo>
                  <a:lnTo>
                    <a:pt x="1522810" y="1180981"/>
                  </a:lnTo>
                  <a:lnTo>
                    <a:pt x="1529556" y="1167081"/>
                  </a:lnTo>
                  <a:lnTo>
                    <a:pt x="1536700" y="1153180"/>
                  </a:lnTo>
                  <a:lnTo>
                    <a:pt x="1543050" y="1138883"/>
                  </a:lnTo>
                  <a:lnTo>
                    <a:pt x="1549003" y="1124188"/>
                  </a:lnTo>
                  <a:lnTo>
                    <a:pt x="1555353" y="1109493"/>
                  </a:lnTo>
                  <a:lnTo>
                    <a:pt x="1560910" y="1094799"/>
                  </a:lnTo>
                  <a:lnTo>
                    <a:pt x="1566069" y="1079707"/>
                  </a:lnTo>
                  <a:lnTo>
                    <a:pt x="1571228" y="1064218"/>
                  </a:lnTo>
                  <a:lnTo>
                    <a:pt x="1575991" y="1049126"/>
                  </a:lnTo>
                  <a:lnTo>
                    <a:pt x="1580356" y="1034034"/>
                  </a:lnTo>
                  <a:lnTo>
                    <a:pt x="1584722" y="1018545"/>
                  </a:lnTo>
                  <a:lnTo>
                    <a:pt x="1588294" y="1003056"/>
                  </a:lnTo>
                  <a:lnTo>
                    <a:pt x="1591866" y="987170"/>
                  </a:lnTo>
                  <a:lnTo>
                    <a:pt x="1595041" y="971681"/>
                  </a:lnTo>
                  <a:lnTo>
                    <a:pt x="1597819" y="955398"/>
                  </a:lnTo>
                  <a:lnTo>
                    <a:pt x="1600597" y="939511"/>
                  </a:lnTo>
                  <a:lnTo>
                    <a:pt x="1602581" y="923228"/>
                  </a:lnTo>
                  <a:lnTo>
                    <a:pt x="1604566" y="906945"/>
                  </a:lnTo>
                  <a:lnTo>
                    <a:pt x="1606153" y="890662"/>
                  </a:lnTo>
                  <a:lnTo>
                    <a:pt x="1606947" y="874378"/>
                  </a:lnTo>
                  <a:lnTo>
                    <a:pt x="1607741" y="857301"/>
                  </a:lnTo>
                  <a:lnTo>
                    <a:pt x="1608931" y="841017"/>
                  </a:lnTo>
                  <a:lnTo>
                    <a:pt x="1608931" y="823940"/>
                  </a:lnTo>
                  <a:lnTo>
                    <a:pt x="1608931" y="822351"/>
                  </a:lnTo>
                  <a:lnTo>
                    <a:pt x="1646635" y="785813"/>
                  </a:lnTo>
                  <a:close/>
                  <a:moveTo>
                    <a:pt x="1191" y="779463"/>
                  </a:moveTo>
                  <a:lnTo>
                    <a:pt x="39291" y="816372"/>
                  </a:lnTo>
                  <a:lnTo>
                    <a:pt x="38894" y="824707"/>
                  </a:lnTo>
                  <a:lnTo>
                    <a:pt x="39291" y="842169"/>
                  </a:lnTo>
                  <a:lnTo>
                    <a:pt x="39687" y="858838"/>
                  </a:lnTo>
                  <a:lnTo>
                    <a:pt x="40481" y="876300"/>
                  </a:lnTo>
                  <a:lnTo>
                    <a:pt x="41672" y="892969"/>
                  </a:lnTo>
                  <a:lnTo>
                    <a:pt x="43656" y="910035"/>
                  </a:lnTo>
                  <a:lnTo>
                    <a:pt x="45244" y="926307"/>
                  </a:lnTo>
                  <a:lnTo>
                    <a:pt x="47625" y="943372"/>
                  </a:lnTo>
                  <a:lnTo>
                    <a:pt x="50403" y="959644"/>
                  </a:lnTo>
                  <a:lnTo>
                    <a:pt x="53578" y="975519"/>
                  </a:lnTo>
                  <a:lnTo>
                    <a:pt x="56753" y="992188"/>
                  </a:lnTo>
                  <a:lnTo>
                    <a:pt x="60325" y="1008063"/>
                  </a:lnTo>
                  <a:lnTo>
                    <a:pt x="64691" y="1023938"/>
                  </a:lnTo>
                  <a:lnTo>
                    <a:pt x="69056" y="1039813"/>
                  </a:lnTo>
                  <a:lnTo>
                    <a:pt x="73819" y="1055688"/>
                  </a:lnTo>
                  <a:lnTo>
                    <a:pt x="78581" y="1071166"/>
                  </a:lnTo>
                  <a:lnTo>
                    <a:pt x="83741" y="1086644"/>
                  </a:lnTo>
                  <a:lnTo>
                    <a:pt x="89297" y="1101726"/>
                  </a:lnTo>
                  <a:lnTo>
                    <a:pt x="95250" y="1116807"/>
                  </a:lnTo>
                  <a:lnTo>
                    <a:pt x="101203" y="1131888"/>
                  </a:lnTo>
                  <a:lnTo>
                    <a:pt x="108347" y="1146573"/>
                  </a:lnTo>
                  <a:lnTo>
                    <a:pt x="114697" y="1161257"/>
                  </a:lnTo>
                  <a:lnTo>
                    <a:pt x="122238" y="1175941"/>
                  </a:lnTo>
                  <a:lnTo>
                    <a:pt x="129381" y="1190229"/>
                  </a:lnTo>
                  <a:lnTo>
                    <a:pt x="137319" y="1204517"/>
                  </a:lnTo>
                  <a:lnTo>
                    <a:pt x="144860" y="1218407"/>
                  </a:lnTo>
                  <a:lnTo>
                    <a:pt x="153194" y="1232298"/>
                  </a:lnTo>
                  <a:lnTo>
                    <a:pt x="161925" y="1245792"/>
                  </a:lnTo>
                  <a:lnTo>
                    <a:pt x="170260" y="1259285"/>
                  </a:lnTo>
                  <a:lnTo>
                    <a:pt x="179388" y="1272382"/>
                  </a:lnTo>
                  <a:lnTo>
                    <a:pt x="188913" y="1285479"/>
                  </a:lnTo>
                  <a:lnTo>
                    <a:pt x="198438" y="1298179"/>
                  </a:lnTo>
                  <a:lnTo>
                    <a:pt x="207963" y="1311276"/>
                  </a:lnTo>
                  <a:lnTo>
                    <a:pt x="199628" y="1362076"/>
                  </a:lnTo>
                  <a:lnTo>
                    <a:pt x="188516" y="1348186"/>
                  </a:lnTo>
                  <a:lnTo>
                    <a:pt x="177403" y="1334295"/>
                  </a:lnTo>
                  <a:lnTo>
                    <a:pt x="166291" y="1320404"/>
                  </a:lnTo>
                  <a:lnTo>
                    <a:pt x="155575" y="1306117"/>
                  </a:lnTo>
                  <a:lnTo>
                    <a:pt x="145256" y="1291432"/>
                  </a:lnTo>
                  <a:lnTo>
                    <a:pt x="135335" y="1276748"/>
                  </a:lnTo>
                  <a:lnTo>
                    <a:pt x="125413" y="1261667"/>
                  </a:lnTo>
                  <a:lnTo>
                    <a:pt x="115888" y="1245792"/>
                  </a:lnTo>
                  <a:lnTo>
                    <a:pt x="106760" y="1230710"/>
                  </a:lnTo>
                  <a:lnTo>
                    <a:pt x="98425" y="1214835"/>
                  </a:lnTo>
                  <a:lnTo>
                    <a:pt x="90091" y="1198960"/>
                  </a:lnTo>
                  <a:lnTo>
                    <a:pt x="81756" y="1183085"/>
                  </a:lnTo>
                  <a:lnTo>
                    <a:pt x="74216" y="1166416"/>
                  </a:lnTo>
                  <a:lnTo>
                    <a:pt x="66675" y="1150144"/>
                  </a:lnTo>
                  <a:lnTo>
                    <a:pt x="59928" y="1133079"/>
                  </a:lnTo>
                  <a:lnTo>
                    <a:pt x="53578" y="1116410"/>
                  </a:lnTo>
                  <a:lnTo>
                    <a:pt x="46831" y="1098948"/>
                  </a:lnTo>
                  <a:lnTo>
                    <a:pt x="41275" y="1081882"/>
                  </a:lnTo>
                  <a:lnTo>
                    <a:pt x="35719" y="1064419"/>
                  </a:lnTo>
                  <a:lnTo>
                    <a:pt x="30559" y="1046957"/>
                  </a:lnTo>
                  <a:lnTo>
                    <a:pt x="25797" y="1029097"/>
                  </a:lnTo>
                  <a:lnTo>
                    <a:pt x="21431" y="1011635"/>
                  </a:lnTo>
                  <a:lnTo>
                    <a:pt x="17066" y="993379"/>
                  </a:lnTo>
                  <a:lnTo>
                    <a:pt x="13494" y="975122"/>
                  </a:lnTo>
                  <a:lnTo>
                    <a:pt x="10716" y="956469"/>
                  </a:lnTo>
                  <a:lnTo>
                    <a:pt x="7541" y="938610"/>
                  </a:lnTo>
                  <a:lnTo>
                    <a:pt x="5556" y="919957"/>
                  </a:lnTo>
                  <a:lnTo>
                    <a:pt x="3175" y="900907"/>
                  </a:lnTo>
                  <a:lnTo>
                    <a:pt x="1984" y="882254"/>
                  </a:lnTo>
                  <a:lnTo>
                    <a:pt x="794" y="863204"/>
                  </a:lnTo>
                  <a:lnTo>
                    <a:pt x="397" y="844154"/>
                  </a:lnTo>
                  <a:lnTo>
                    <a:pt x="0" y="824707"/>
                  </a:lnTo>
                  <a:lnTo>
                    <a:pt x="397" y="802085"/>
                  </a:lnTo>
                  <a:lnTo>
                    <a:pt x="1191" y="779463"/>
                  </a:lnTo>
                  <a:close/>
                  <a:moveTo>
                    <a:pt x="1314889" y="671513"/>
                  </a:moveTo>
                  <a:lnTo>
                    <a:pt x="1339850" y="701729"/>
                  </a:lnTo>
                  <a:lnTo>
                    <a:pt x="1101725" y="776288"/>
                  </a:lnTo>
                  <a:lnTo>
                    <a:pt x="1116385" y="730768"/>
                  </a:lnTo>
                  <a:lnTo>
                    <a:pt x="1314889" y="671513"/>
                  </a:lnTo>
                  <a:close/>
                  <a:moveTo>
                    <a:pt x="339763" y="668338"/>
                  </a:moveTo>
                  <a:lnTo>
                    <a:pt x="538932" y="730250"/>
                  </a:lnTo>
                  <a:lnTo>
                    <a:pt x="554038" y="776288"/>
                  </a:lnTo>
                  <a:lnTo>
                    <a:pt x="317500" y="698500"/>
                  </a:lnTo>
                  <a:lnTo>
                    <a:pt x="339763" y="668338"/>
                  </a:lnTo>
                  <a:close/>
                  <a:moveTo>
                    <a:pt x="828080" y="554038"/>
                  </a:moveTo>
                  <a:lnTo>
                    <a:pt x="847512" y="567940"/>
                  </a:lnTo>
                  <a:lnTo>
                    <a:pt x="1087438" y="737939"/>
                  </a:lnTo>
                  <a:lnTo>
                    <a:pt x="1086645" y="741117"/>
                  </a:lnTo>
                  <a:lnTo>
                    <a:pt x="1086249" y="742308"/>
                  </a:lnTo>
                  <a:lnTo>
                    <a:pt x="987105" y="1046163"/>
                  </a:lnTo>
                  <a:lnTo>
                    <a:pt x="980364" y="1046163"/>
                  </a:lnTo>
                  <a:lnTo>
                    <a:pt x="935551" y="1046163"/>
                  </a:lnTo>
                  <a:lnTo>
                    <a:pt x="669054" y="1046163"/>
                  </a:lnTo>
                  <a:lnTo>
                    <a:pt x="570308" y="742308"/>
                  </a:lnTo>
                  <a:lnTo>
                    <a:pt x="569911" y="741117"/>
                  </a:lnTo>
                  <a:lnTo>
                    <a:pt x="568325" y="737939"/>
                  </a:lnTo>
                  <a:lnTo>
                    <a:pt x="808648" y="567940"/>
                  </a:lnTo>
                  <a:lnTo>
                    <a:pt x="828080" y="554038"/>
                  </a:lnTo>
                  <a:close/>
                  <a:moveTo>
                    <a:pt x="1360910" y="387350"/>
                  </a:moveTo>
                  <a:lnTo>
                    <a:pt x="1489666" y="409557"/>
                  </a:lnTo>
                  <a:lnTo>
                    <a:pt x="1540533" y="418281"/>
                  </a:lnTo>
                  <a:lnTo>
                    <a:pt x="1550865" y="437316"/>
                  </a:lnTo>
                  <a:lnTo>
                    <a:pt x="1560800" y="456747"/>
                  </a:lnTo>
                  <a:lnTo>
                    <a:pt x="1570337" y="476178"/>
                  </a:lnTo>
                  <a:lnTo>
                    <a:pt x="1579477" y="495213"/>
                  </a:lnTo>
                  <a:lnTo>
                    <a:pt x="1587425" y="515834"/>
                  </a:lnTo>
                  <a:lnTo>
                    <a:pt x="1595373" y="536058"/>
                  </a:lnTo>
                  <a:lnTo>
                    <a:pt x="1602924" y="556282"/>
                  </a:lnTo>
                  <a:lnTo>
                    <a:pt x="1609679" y="577300"/>
                  </a:lnTo>
                  <a:lnTo>
                    <a:pt x="1616038" y="597920"/>
                  </a:lnTo>
                  <a:lnTo>
                    <a:pt x="1621601" y="619731"/>
                  </a:lnTo>
                  <a:lnTo>
                    <a:pt x="1626767" y="640748"/>
                  </a:lnTo>
                  <a:lnTo>
                    <a:pt x="1631536" y="662955"/>
                  </a:lnTo>
                  <a:lnTo>
                    <a:pt x="1635908" y="684369"/>
                  </a:lnTo>
                  <a:lnTo>
                    <a:pt x="1639484" y="706973"/>
                  </a:lnTo>
                  <a:lnTo>
                    <a:pt x="1641868" y="728783"/>
                  </a:lnTo>
                  <a:lnTo>
                    <a:pt x="1644650" y="751387"/>
                  </a:lnTo>
                  <a:lnTo>
                    <a:pt x="1607692" y="786680"/>
                  </a:lnTo>
                  <a:lnTo>
                    <a:pt x="1513510" y="877888"/>
                  </a:lnTo>
                  <a:lnTo>
                    <a:pt x="1508343" y="871543"/>
                  </a:lnTo>
                  <a:lnTo>
                    <a:pt x="1471386" y="825146"/>
                  </a:lnTo>
                  <a:lnTo>
                    <a:pt x="1363691" y="689921"/>
                  </a:lnTo>
                  <a:lnTo>
                    <a:pt x="1341437" y="662559"/>
                  </a:lnTo>
                  <a:lnTo>
                    <a:pt x="1341835" y="656214"/>
                  </a:lnTo>
                  <a:lnTo>
                    <a:pt x="1355743" y="455557"/>
                  </a:lnTo>
                  <a:lnTo>
                    <a:pt x="1360115" y="396074"/>
                  </a:lnTo>
                  <a:lnTo>
                    <a:pt x="1360910" y="387350"/>
                  </a:lnTo>
                  <a:close/>
                  <a:moveTo>
                    <a:pt x="293316" y="387350"/>
                  </a:moveTo>
                  <a:lnTo>
                    <a:pt x="293316" y="388143"/>
                  </a:lnTo>
                  <a:lnTo>
                    <a:pt x="297280" y="446040"/>
                  </a:lnTo>
                  <a:lnTo>
                    <a:pt x="311549" y="656214"/>
                  </a:lnTo>
                  <a:lnTo>
                    <a:pt x="312738" y="662559"/>
                  </a:lnTo>
                  <a:lnTo>
                    <a:pt x="290145" y="689921"/>
                  </a:lnTo>
                  <a:lnTo>
                    <a:pt x="175991" y="833870"/>
                  </a:lnTo>
                  <a:lnTo>
                    <a:pt x="141111" y="877888"/>
                  </a:lnTo>
                  <a:lnTo>
                    <a:pt x="138733" y="875509"/>
                  </a:lnTo>
                  <a:lnTo>
                    <a:pt x="39641" y="779939"/>
                  </a:lnTo>
                  <a:lnTo>
                    <a:pt x="3175" y="744646"/>
                  </a:lnTo>
                  <a:lnTo>
                    <a:pt x="5949" y="722835"/>
                  </a:lnTo>
                  <a:lnTo>
                    <a:pt x="8724" y="701025"/>
                  </a:lnTo>
                  <a:lnTo>
                    <a:pt x="12291" y="679611"/>
                  </a:lnTo>
                  <a:lnTo>
                    <a:pt x="16255" y="658197"/>
                  </a:lnTo>
                  <a:lnTo>
                    <a:pt x="21011" y="636783"/>
                  </a:lnTo>
                  <a:lnTo>
                    <a:pt x="26164" y="616162"/>
                  </a:lnTo>
                  <a:lnTo>
                    <a:pt x="31713" y="595541"/>
                  </a:lnTo>
                  <a:lnTo>
                    <a:pt x="38452" y="574920"/>
                  </a:lnTo>
                  <a:lnTo>
                    <a:pt x="44793" y="554696"/>
                  </a:lnTo>
                  <a:lnTo>
                    <a:pt x="51928" y="534472"/>
                  </a:lnTo>
                  <a:lnTo>
                    <a:pt x="59855" y="514644"/>
                  </a:lnTo>
                  <a:lnTo>
                    <a:pt x="68179" y="495213"/>
                  </a:lnTo>
                  <a:lnTo>
                    <a:pt x="77296" y="476178"/>
                  </a:lnTo>
                  <a:lnTo>
                    <a:pt x="86016" y="457143"/>
                  </a:lnTo>
                  <a:lnTo>
                    <a:pt x="95528" y="438109"/>
                  </a:lnTo>
                  <a:lnTo>
                    <a:pt x="105834" y="419867"/>
                  </a:lnTo>
                  <a:lnTo>
                    <a:pt x="156173" y="410747"/>
                  </a:lnTo>
                  <a:lnTo>
                    <a:pt x="293316" y="387350"/>
                  </a:lnTo>
                  <a:close/>
                  <a:moveTo>
                    <a:pt x="808037" y="298450"/>
                  </a:moveTo>
                  <a:lnTo>
                    <a:pt x="827881" y="306401"/>
                  </a:lnTo>
                  <a:lnTo>
                    <a:pt x="847725" y="298450"/>
                  </a:lnTo>
                  <a:lnTo>
                    <a:pt x="847725" y="536575"/>
                  </a:lnTo>
                  <a:lnTo>
                    <a:pt x="827881" y="522661"/>
                  </a:lnTo>
                  <a:lnTo>
                    <a:pt x="808037" y="536575"/>
                  </a:lnTo>
                  <a:lnTo>
                    <a:pt x="808037" y="298450"/>
                  </a:lnTo>
                  <a:close/>
                  <a:moveTo>
                    <a:pt x="1106341" y="198438"/>
                  </a:moveTo>
                  <a:lnTo>
                    <a:pt x="1122567" y="205965"/>
                  </a:lnTo>
                  <a:lnTo>
                    <a:pt x="1139189" y="214285"/>
                  </a:lnTo>
                  <a:lnTo>
                    <a:pt x="1155020" y="223001"/>
                  </a:lnTo>
                  <a:lnTo>
                    <a:pt x="1170455" y="231717"/>
                  </a:lnTo>
                  <a:lnTo>
                    <a:pt x="1185889" y="241225"/>
                  </a:lnTo>
                  <a:lnTo>
                    <a:pt x="1200928" y="251129"/>
                  </a:lnTo>
                  <a:lnTo>
                    <a:pt x="1216363" y="261034"/>
                  </a:lnTo>
                  <a:lnTo>
                    <a:pt x="1231006" y="271335"/>
                  </a:lnTo>
                  <a:lnTo>
                    <a:pt x="1244858" y="282031"/>
                  </a:lnTo>
                  <a:lnTo>
                    <a:pt x="1258710" y="293520"/>
                  </a:lnTo>
                  <a:lnTo>
                    <a:pt x="1272562" y="305010"/>
                  </a:lnTo>
                  <a:lnTo>
                    <a:pt x="1286018" y="316895"/>
                  </a:lnTo>
                  <a:lnTo>
                    <a:pt x="1299078" y="328780"/>
                  </a:lnTo>
                  <a:lnTo>
                    <a:pt x="1312138" y="341854"/>
                  </a:lnTo>
                  <a:lnTo>
                    <a:pt x="1324407" y="354928"/>
                  </a:lnTo>
                  <a:lnTo>
                    <a:pt x="1336675" y="367606"/>
                  </a:lnTo>
                  <a:lnTo>
                    <a:pt x="1332322" y="423863"/>
                  </a:lnTo>
                  <a:lnTo>
                    <a:pt x="1318470" y="406827"/>
                  </a:lnTo>
                  <a:lnTo>
                    <a:pt x="1304618" y="390584"/>
                  </a:lnTo>
                  <a:lnTo>
                    <a:pt x="1289975" y="374737"/>
                  </a:lnTo>
                  <a:lnTo>
                    <a:pt x="1274145" y="359286"/>
                  </a:lnTo>
                  <a:lnTo>
                    <a:pt x="1258314" y="344231"/>
                  </a:lnTo>
                  <a:lnTo>
                    <a:pt x="1242088" y="329969"/>
                  </a:lnTo>
                  <a:lnTo>
                    <a:pt x="1225070" y="316103"/>
                  </a:lnTo>
                  <a:lnTo>
                    <a:pt x="1208052" y="302633"/>
                  </a:lnTo>
                  <a:lnTo>
                    <a:pt x="1189847" y="290351"/>
                  </a:lnTo>
                  <a:lnTo>
                    <a:pt x="1171642" y="278070"/>
                  </a:lnTo>
                  <a:lnTo>
                    <a:pt x="1153437" y="266580"/>
                  </a:lnTo>
                  <a:lnTo>
                    <a:pt x="1134440" y="255884"/>
                  </a:lnTo>
                  <a:lnTo>
                    <a:pt x="1114652" y="245187"/>
                  </a:lnTo>
                  <a:lnTo>
                    <a:pt x="1094864" y="235679"/>
                  </a:lnTo>
                  <a:lnTo>
                    <a:pt x="1074680" y="227359"/>
                  </a:lnTo>
                  <a:lnTo>
                    <a:pt x="1054100" y="218643"/>
                  </a:lnTo>
                  <a:lnTo>
                    <a:pt x="1106341" y="198438"/>
                  </a:lnTo>
                  <a:close/>
                  <a:moveTo>
                    <a:pt x="545878" y="196850"/>
                  </a:moveTo>
                  <a:lnTo>
                    <a:pt x="598488" y="217164"/>
                  </a:lnTo>
                  <a:lnTo>
                    <a:pt x="577763" y="225130"/>
                  </a:lnTo>
                  <a:lnTo>
                    <a:pt x="557835" y="233495"/>
                  </a:lnTo>
                  <a:lnTo>
                    <a:pt x="538305" y="243055"/>
                  </a:lnTo>
                  <a:lnTo>
                    <a:pt x="518775" y="253013"/>
                  </a:lnTo>
                  <a:lnTo>
                    <a:pt x="500441" y="263369"/>
                  </a:lnTo>
                  <a:lnTo>
                    <a:pt x="481709" y="274522"/>
                  </a:lnTo>
                  <a:lnTo>
                    <a:pt x="463375" y="286471"/>
                  </a:lnTo>
                  <a:lnTo>
                    <a:pt x="446236" y="298421"/>
                  </a:lnTo>
                  <a:lnTo>
                    <a:pt x="428700" y="311566"/>
                  </a:lnTo>
                  <a:lnTo>
                    <a:pt x="411960" y="325108"/>
                  </a:lnTo>
                  <a:lnTo>
                    <a:pt x="395220" y="338651"/>
                  </a:lnTo>
                  <a:lnTo>
                    <a:pt x="379676" y="352991"/>
                  </a:lnTo>
                  <a:lnTo>
                    <a:pt x="364132" y="368127"/>
                  </a:lnTo>
                  <a:lnTo>
                    <a:pt x="349385" y="383263"/>
                  </a:lnTo>
                  <a:lnTo>
                    <a:pt x="335037" y="399594"/>
                  </a:lnTo>
                  <a:lnTo>
                    <a:pt x="321087" y="415925"/>
                  </a:lnTo>
                  <a:lnTo>
                    <a:pt x="317500" y="360957"/>
                  </a:lnTo>
                  <a:lnTo>
                    <a:pt x="329457" y="347812"/>
                  </a:lnTo>
                  <a:lnTo>
                    <a:pt x="341414" y="335465"/>
                  </a:lnTo>
                  <a:lnTo>
                    <a:pt x="354567" y="323117"/>
                  </a:lnTo>
                  <a:lnTo>
                    <a:pt x="367719" y="311566"/>
                  </a:lnTo>
                  <a:lnTo>
                    <a:pt x="380872" y="299616"/>
                  </a:lnTo>
                  <a:lnTo>
                    <a:pt x="394423" y="288463"/>
                  </a:lnTo>
                  <a:lnTo>
                    <a:pt x="408373" y="277708"/>
                  </a:lnTo>
                  <a:lnTo>
                    <a:pt x="422721" y="267352"/>
                  </a:lnTo>
                  <a:lnTo>
                    <a:pt x="437069" y="256996"/>
                  </a:lnTo>
                  <a:lnTo>
                    <a:pt x="451816" y="247436"/>
                  </a:lnTo>
                  <a:lnTo>
                    <a:pt x="466962" y="237877"/>
                  </a:lnTo>
                  <a:lnTo>
                    <a:pt x="482107" y="228715"/>
                  </a:lnTo>
                  <a:lnTo>
                    <a:pt x="497651" y="219952"/>
                  </a:lnTo>
                  <a:lnTo>
                    <a:pt x="513195" y="211986"/>
                  </a:lnTo>
                  <a:lnTo>
                    <a:pt x="529536" y="204020"/>
                  </a:lnTo>
                  <a:lnTo>
                    <a:pt x="545878" y="196850"/>
                  </a:lnTo>
                  <a:close/>
                  <a:moveTo>
                    <a:pt x="1028700" y="25400"/>
                  </a:moveTo>
                  <a:lnTo>
                    <a:pt x="1048147" y="30571"/>
                  </a:lnTo>
                  <a:lnTo>
                    <a:pt x="1067197" y="36139"/>
                  </a:lnTo>
                  <a:lnTo>
                    <a:pt x="1086247" y="42503"/>
                  </a:lnTo>
                  <a:lnTo>
                    <a:pt x="1104900" y="49265"/>
                  </a:lnTo>
                  <a:lnTo>
                    <a:pt x="1123553" y="56026"/>
                  </a:lnTo>
                  <a:lnTo>
                    <a:pt x="1142207" y="63186"/>
                  </a:lnTo>
                  <a:lnTo>
                    <a:pt x="1160066" y="71538"/>
                  </a:lnTo>
                  <a:lnTo>
                    <a:pt x="1177925" y="79891"/>
                  </a:lnTo>
                  <a:lnTo>
                    <a:pt x="1195388" y="88641"/>
                  </a:lnTo>
                  <a:lnTo>
                    <a:pt x="1212850" y="97392"/>
                  </a:lnTo>
                  <a:lnTo>
                    <a:pt x="1230313" y="106937"/>
                  </a:lnTo>
                  <a:lnTo>
                    <a:pt x="1246982" y="116881"/>
                  </a:lnTo>
                  <a:lnTo>
                    <a:pt x="1263650" y="127620"/>
                  </a:lnTo>
                  <a:lnTo>
                    <a:pt x="1280319" y="138359"/>
                  </a:lnTo>
                  <a:lnTo>
                    <a:pt x="1296194" y="149098"/>
                  </a:lnTo>
                  <a:lnTo>
                    <a:pt x="1312069" y="160633"/>
                  </a:lnTo>
                  <a:lnTo>
                    <a:pt x="1327547" y="172565"/>
                  </a:lnTo>
                  <a:lnTo>
                    <a:pt x="1342629" y="184497"/>
                  </a:lnTo>
                  <a:lnTo>
                    <a:pt x="1358107" y="197225"/>
                  </a:lnTo>
                  <a:lnTo>
                    <a:pt x="1372791" y="209953"/>
                  </a:lnTo>
                  <a:lnTo>
                    <a:pt x="1386682" y="223079"/>
                  </a:lnTo>
                  <a:lnTo>
                    <a:pt x="1400572" y="237000"/>
                  </a:lnTo>
                  <a:lnTo>
                    <a:pt x="1414463" y="250921"/>
                  </a:lnTo>
                  <a:lnTo>
                    <a:pt x="1427957" y="264444"/>
                  </a:lnTo>
                  <a:lnTo>
                    <a:pt x="1440657" y="279161"/>
                  </a:lnTo>
                  <a:lnTo>
                    <a:pt x="1453754" y="293877"/>
                  </a:lnTo>
                  <a:lnTo>
                    <a:pt x="1466454" y="309389"/>
                  </a:lnTo>
                  <a:lnTo>
                    <a:pt x="1477963" y="324901"/>
                  </a:lnTo>
                  <a:lnTo>
                    <a:pt x="1489473" y="340413"/>
                  </a:lnTo>
                  <a:lnTo>
                    <a:pt x="1501379" y="356323"/>
                  </a:lnTo>
                  <a:lnTo>
                    <a:pt x="1512094" y="372233"/>
                  </a:lnTo>
                  <a:lnTo>
                    <a:pt x="1522413" y="388938"/>
                  </a:lnTo>
                  <a:lnTo>
                    <a:pt x="1470026" y="380187"/>
                  </a:lnTo>
                  <a:lnTo>
                    <a:pt x="1460501" y="366664"/>
                  </a:lnTo>
                  <a:lnTo>
                    <a:pt x="1451373" y="353539"/>
                  </a:lnTo>
                  <a:lnTo>
                    <a:pt x="1441451" y="340413"/>
                  </a:lnTo>
                  <a:lnTo>
                    <a:pt x="1430735" y="327685"/>
                  </a:lnTo>
                  <a:lnTo>
                    <a:pt x="1420416" y="315355"/>
                  </a:lnTo>
                  <a:lnTo>
                    <a:pt x="1409701" y="302627"/>
                  </a:lnTo>
                  <a:lnTo>
                    <a:pt x="1398985" y="290695"/>
                  </a:lnTo>
                  <a:lnTo>
                    <a:pt x="1387872" y="278763"/>
                  </a:lnTo>
                  <a:lnTo>
                    <a:pt x="1375966" y="267228"/>
                  </a:lnTo>
                  <a:lnTo>
                    <a:pt x="1364457" y="255694"/>
                  </a:lnTo>
                  <a:lnTo>
                    <a:pt x="1352154" y="244557"/>
                  </a:lnTo>
                  <a:lnTo>
                    <a:pt x="1340247" y="233420"/>
                  </a:lnTo>
                  <a:lnTo>
                    <a:pt x="1327944" y="223079"/>
                  </a:lnTo>
                  <a:lnTo>
                    <a:pt x="1315244" y="212737"/>
                  </a:lnTo>
                  <a:lnTo>
                    <a:pt x="1302544" y="202396"/>
                  </a:lnTo>
                  <a:lnTo>
                    <a:pt x="1289844" y="192452"/>
                  </a:lnTo>
                  <a:lnTo>
                    <a:pt x="1276350" y="182906"/>
                  </a:lnTo>
                  <a:lnTo>
                    <a:pt x="1262857" y="173758"/>
                  </a:lnTo>
                  <a:lnTo>
                    <a:pt x="1248966" y="164610"/>
                  </a:lnTo>
                  <a:lnTo>
                    <a:pt x="1235472" y="155462"/>
                  </a:lnTo>
                  <a:lnTo>
                    <a:pt x="1221582" y="147507"/>
                  </a:lnTo>
                  <a:lnTo>
                    <a:pt x="1207294" y="139155"/>
                  </a:lnTo>
                  <a:lnTo>
                    <a:pt x="1192610" y="130802"/>
                  </a:lnTo>
                  <a:lnTo>
                    <a:pt x="1178322" y="123643"/>
                  </a:lnTo>
                  <a:lnTo>
                    <a:pt x="1163241" y="116085"/>
                  </a:lnTo>
                  <a:lnTo>
                    <a:pt x="1148557" y="108926"/>
                  </a:lnTo>
                  <a:lnTo>
                    <a:pt x="1133475" y="102164"/>
                  </a:lnTo>
                  <a:lnTo>
                    <a:pt x="1117997" y="95801"/>
                  </a:lnTo>
                  <a:lnTo>
                    <a:pt x="1102916" y="89834"/>
                  </a:lnTo>
                  <a:lnTo>
                    <a:pt x="1087041" y="84266"/>
                  </a:lnTo>
                  <a:lnTo>
                    <a:pt x="1071166" y="78698"/>
                  </a:lnTo>
                  <a:lnTo>
                    <a:pt x="1055291" y="73527"/>
                  </a:lnTo>
                  <a:lnTo>
                    <a:pt x="1028700" y="25400"/>
                  </a:lnTo>
                  <a:close/>
                  <a:moveTo>
                    <a:pt x="619125" y="25400"/>
                  </a:moveTo>
                  <a:lnTo>
                    <a:pt x="594935" y="72333"/>
                  </a:lnTo>
                  <a:lnTo>
                    <a:pt x="579073" y="77504"/>
                  </a:lnTo>
                  <a:lnTo>
                    <a:pt x="563211" y="82674"/>
                  </a:lnTo>
                  <a:lnTo>
                    <a:pt x="546952" y="89038"/>
                  </a:lnTo>
                  <a:lnTo>
                    <a:pt x="531486" y="95004"/>
                  </a:lnTo>
                  <a:lnTo>
                    <a:pt x="516020" y="101368"/>
                  </a:lnTo>
                  <a:lnTo>
                    <a:pt x="500951" y="108130"/>
                  </a:lnTo>
                  <a:lnTo>
                    <a:pt x="485882" y="115289"/>
                  </a:lnTo>
                  <a:lnTo>
                    <a:pt x="470813" y="122846"/>
                  </a:lnTo>
                  <a:lnTo>
                    <a:pt x="456140" y="130005"/>
                  </a:lnTo>
                  <a:lnTo>
                    <a:pt x="441467" y="138358"/>
                  </a:lnTo>
                  <a:lnTo>
                    <a:pt x="427191" y="146313"/>
                  </a:lnTo>
                  <a:lnTo>
                    <a:pt x="412915" y="155063"/>
                  </a:lnTo>
                  <a:lnTo>
                    <a:pt x="399036" y="163813"/>
                  </a:lnTo>
                  <a:lnTo>
                    <a:pt x="385156" y="172961"/>
                  </a:lnTo>
                  <a:lnTo>
                    <a:pt x="371277" y="182507"/>
                  </a:lnTo>
                  <a:lnTo>
                    <a:pt x="358190" y="192053"/>
                  </a:lnTo>
                  <a:lnTo>
                    <a:pt x="345104" y="201996"/>
                  </a:lnTo>
                  <a:lnTo>
                    <a:pt x="332018" y="212338"/>
                  </a:lnTo>
                  <a:lnTo>
                    <a:pt x="319328" y="222679"/>
                  </a:lnTo>
                  <a:lnTo>
                    <a:pt x="307035" y="233418"/>
                  </a:lnTo>
                  <a:lnTo>
                    <a:pt x="294741" y="244554"/>
                  </a:lnTo>
                  <a:lnTo>
                    <a:pt x="282448" y="256089"/>
                  </a:lnTo>
                  <a:lnTo>
                    <a:pt x="270948" y="267226"/>
                  </a:lnTo>
                  <a:lnTo>
                    <a:pt x="259448" y="278760"/>
                  </a:lnTo>
                  <a:lnTo>
                    <a:pt x="247948" y="291090"/>
                  </a:lnTo>
                  <a:lnTo>
                    <a:pt x="236844" y="303022"/>
                  </a:lnTo>
                  <a:lnTo>
                    <a:pt x="226137" y="315750"/>
                  </a:lnTo>
                  <a:lnTo>
                    <a:pt x="215826" y="328477"/>
                  </a:lnTo>
                  <a:lnTo>
                    <a:pt x="205516" y="341205"/>
                  </a:lnTo>
                  <a:lnTo>
                    <a:pt x="195602" y="354728"/>
                  </a:lnTo>
                  <a:lnTo>
                    <a:pt x="185688" y="367854"/>
                  </a:lnTo>
                  <a:lnTo>
                    <a:pt x="176170" y="381377"/>
                  </a:lnTo>
                  <a:lnTo>
                    <a:pt x="123825" y="390525"/>
                  </a:lnTo>
                  <a:lnTo>
                    <a:pt x="134135" y="373820"/>
                  </a:lnTo>
                  <a:lnTo>
                    <a:pt x="145239" y="357512"/>
                  </a:lnTo>
                  <a:lnTo>
                    <a:pt x="156739" y="341205"/>
                  </a:lnTo>
                  <a:lnTo>
                    <a:pt x="168239" y="325693"/>
                  </a:lnTo>
                  <a:lnTo>
                    <a:pt x="180136" y="310181"/>
                  </a:lnTo>
                  <a:lnTo>
                    <a:pt x="192826" y="295067"/>
                  </a:lnTo>
                  <a:lnTo>
                    <a:pt x="205516" y="280351"/>
                  </a:lnTo>
                  <a:lnTo>
                    <a:pt x="218602" y="265635"/>
                  </a:lnTo>
                  <a:lnTo>
                    <a:pt x="232085" y="251316"/>
                  </a:lnTo>
                  <a:lnTo>
                    <a:pt x="245965" y="237395"/>
                  </a:lnTo>
                  <a:lnTo>
                    <a:pt x="259844" y="223872"/>
                  </a:lnTo>
                  <a:lnTo>
                    <a:pt x="274517" y="210349"/>
                  </a:lnTo>
                  <a:lnTo>
                    <a:pt x="289190" y="197621"/>
                  </a:lnTo>
                  <a:lnTo>
                    <a:pt x="303862" y="184893"/>
                  </a:lnTo>
                  <a:lnTo>
                    <a:pt x="319328" y="172961"/>
                  </a:lnTo>
                  <a:lnTo>
                    <a:pt x="334794" y="160631"/>
                  </a:lnTo>
                  <a:lnTo>
                    <a:pt x="350656" y="149495"/>
                  </a:lnTo>
                  <a:lnTo>
                    <a:pt x="366518" y="138358"/>
                  </a:lnTo>
                  <a:lnTo>
                    <a:pt x="383174" y="127619"/>
                  </a:lnTo>
                  <a:lnTo>
                    <a:pt x="399829" y="116880"/>
                  </a:lnTo>
                  <a:lnTo>
                    <a:pt x="416881" y="106936"/>
                  </a:lnTo>
                  <a:lnTo>
                    <a:pt x="433933" y="97391"/>
                  </a:lnTo>
                  <a:lnTo>
                    <a:pt x="451778" y="88640"/>
                  </a:lnTo>
                  <a:lnTo>
                    <a:pt x="469227" y="79890"/>
                  </a:lnTo>
                  <a:lnTo>
                    <a:pt x="487072" y="71140"/>
                  </a:lnTo>
                  <a:lnTo>
                    <a:pt x="505710" y="63185"/>
                  </a:lnTo>
                  <a:lnTo>
                    <a:pt x="523951" y="56026"/>
                  </a:lnTo>
                  <a:lnTo>
                    <a:pt x="542193" y="48867"/>
                  </a:lnTo>
                  <a:lnTo>
                    <a:pt x="561228" y="42105"/>
                  </a:lnTo>
                  <a:lnTo>
                    <a:pt x="580263" y="36139"/>
                  </a:lnTo>
                  <a:lnTo>
                    <a:pt x="599694" y="30570"/>
                  </a:lnTo>
                  <a:lnTo>
                    <a:pt x="619125" y="25400"/>
                  </a:lnTo>
                  <a:close/>
                  <a:moveTo>
                    <a:pt x="824315" y="0"/>
                  </a:moveTo>
                  <a:lnTo>
                    <a:pt x="846110" y="792"/>
                  </a:lnTo>
                  <a:lnTo>
                    <a:pt x="868300" y="1585"/>
                  </a:lnTo>
                  <a:lnTo>
                    <a:pt x="889699" y="2774"/>
                  </a:lnTo>
                  <a:lnTo>
                    <a:pt x="911097" y="4756"/>
                  </a:lnTo>
                  <a:lnTo>
                    <a:pt x="932495" y="7530"/>
                  </a:lnTo>
                  <a:lnTo>
                    <a:pt x="953497" y="10700"/>
                  </a:lnTo>
                  <a:lnTo>
                    <a:pt x="974499" y="13871"/>
                  </a:lnTo>
                  <a:lnTo>
                    <a:pt x="995500" y="18230"/>
                  </a:lnTo>
                  <a:lnTo>
                    <a:pt x="1020861" y="63806"/>
                  </a:lnTo>
                  <a:lnTo>
                    <a:pt x="1084263" y="178339"/>
                  </a:lnTo>
                  <a:lnTo>
                    <a:pt x="1071187" y="183491"/>
                  </a:lnTo>
                  <a:lnTo>
                    <a:pt x="1015710" y="204892"/>
                  </a:lnTo>
                  <a:lnTo>
                    <a:pt x="847298" y="270679"/>
                  </a:lnTo>
                  <a:lnTo>
                    <a:pt x="827882" y="277813"/>
                  </a:lnTo>
                  <a:lnTo>
                    <a:pt x="808465" y="270679"/>
                  </a:lnTo>
                  <a:lnTo>
                    <a:pt x="636883" y="203703"/>
                  </a:lnTo>
                  <a:lnTo>
                    <a:pt x="581010" y="181906"/>
                  </a:lnTo>
                  <a:lnTo>
                    <a:pt x="571500" y="178339"/>
                  </a:lnTo>
                  <a:lnTo>
                    <a:pt x="630147" y="63409"/>
                  </a:lnTo>
                  <a:lnTo>
                    <a:pt x="653130" y="18230"/>
                  </a:lnTo>
                  <a:lnTo>
                    <a:pt x="673736" y="13871"/>
                  </a:lnTo>
                  <a:lnTo>
                    <a:pt x="694738" y="10700"/>
                  </a:lnTo>
                  <a:lnTo>
                    <a:pt x="716136" y="7530"/>
                  </a:lnTo>
                  <a:lnTo>
                    <a:pt x="737534" y="4756"/>
                  </a:lnTo>
                  <a:lnTo>
                    <a:pt x="758932" y="2774"/>
                  </a:lnTo>
                  <a:lnTo>
                    <a:pt x="780726" y="1585"/>
                  </a:lnTo>
                  <a:lnTo>
                    <a:pt x="802125" y="792"/>
                  </a:lnTo>
                  <a:lnTo>
                    <a:pt x="8243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7"/>
              </p:custDataLst>
            </p:nvPr>
          </p:nvSpPr>
          <p:spPr>
            <a:xfrm>
              <a:off x="3463835" y="1855184"/>
              <a:ext cx="4572000" cy="726609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表达式：</a:t>
              </a:r>
              <a:r>
                <a:rPr lang="en-US" altLang="zh-CN" sz="3200" b="1" i="1" dirty="0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U</a:t>
              </a:r>
              <a:r>
                <a:rPr lang="en-US" altLang="zh-CN" sz="3200" b="1" dirty="0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=</a:t>
              </a:r>
              <a:r>
                <a:rPr lang="en-US" altLang="zh-CN" sz="3200" b="1" i="1" dirty="0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U</a:t>
              </a:r>
              <a:r>
                <a:rPr lang="en-US" altLang="zh-CN" sz="3200" b="1" baseline="-25000" dirty="0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1</a:t>
              </a:r>
              <a:r>
                <a:rPr lang="en-US" altLang="zh-CN" sz="3200" b="1" dirty="0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=</a:t>
              </a:r>
              <a:r>
                <a:rPr lang="en-US" altLang="zh-CN" sz="3200" b="1" i="1" dirty="0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U</a:t>
              </a:r>
              <a:r>
                <a:rPr lang="en-US" altLang="zh-CN" sz="3200" b="1" baseline="-25000" dirty="0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2</a:t>
              </a:r>
              <a:r>
                <a:rPr lang="en-US" altLang="zh-CN" sz="3200" b="1" dirty="0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=</a:t>
              </a:r>
              <a:r>
                <a:rPr lang="en-US" altLang="zh-CN" sz="3200" b="1" dirty="0">
                  <a:solidFill>
                    <a:srgbClr val="66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……</a:t>
              </a:r>
            </a:p>
          </p:txBody>
        </p:sp>
      </p:grpSp>
      <p:grpSp>
        <p:nvGrpSpPr>
          <p:cNvPr id="15" name="组合 14"/>
          <p:cNvGrpSpPr/>
          <p:nvPr>
            <p:custDataLst>
              <p:tags r:id="rId3"/>
            </p:custDataLst>
          </p:nvPr>
        </p:nvGrpSpPr>
        <p:grpSpPr>
          <a:xfrm>
            <a:off x="200825" y="3633212"/>
            <a:ext cx="1350552" cy="1267091"/>
            <a:chOff x="1598004" y="3188473"/>
            <a:chExt cx="1130300" cy="1060451"/>
          </a:xfrm>
        </p:grpSpPr>
        <p:sp>
          <p:nvSpPr>
            <p:cNvPr id="6" name="等腰三角形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5400000">
              <a:off x="1740929" y="3261548"/>
              <a:ext cx="1060450" cy="91430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>
              <a:norm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等腰三角形 9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rot="5400000">
              <a:off x="1524930" y="3261548"/>
              <a:ext cx="1060450" cy="91430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="ctr">
              <a:norm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12365" y="449819"/>
            <a:ext cx="431927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实验中注意事项</a:t>
            </a:r>
          </a:p>
        </p:txBody>
      </p:sp>
      <p:sp>
        <p:nvSpPr>
          <p:cNvPr id="42" name="标题 1"/>
          <p:cNvSpPr txBox="1"/>
          <p:nvPr>
            <p:custDataLst>
              <p:tags r:id="rId1"/>
            </p:custDataLst>
          </p:nvPr>
        </p:nvSpPr>
        <p:spPr>
          <a:xfrm>
            <a:off x="1498627" y="3131481"/>
            <a:ext cx="7425028" cy="790575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正确选择电压表的量程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，电压表正负接线柱连接正确。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00000"/>
              </a:lnSpc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grpSp>
        <p:nvGrpSpPr>
          <p:cNvPr id="2" name="组合 7"/>
          <p:cNvGrpSpPr/>
          <p:nvPr>
            <p:custDataLst>
              <p:tags r:id="rId2"/>
            </p:custDataLst>
          </p:nvPr>
        </p:nvGrpSpPr>
        <p:grpSpPr>
          <a:xfrm>
            <a:off x="816028" y="895201"/>
            <a:ext cx="529979" cy="529979"/>
            <a:chOff x="2188031" y="2474524"/>
            <a:chExt cx="912221" cy="912221"/>
          </a:xfrm>
        </p:grpSpPr>
        <p:sp>
          <p:nvSpPr>
            <p:cNvPr id="4" name="椭圆 3"/>
            <p:cNvSpPr/>
            <p:nvPr>
              <p:custDataLst>
                <p:tags r:id="rId23"/>
              </p:custDataLst>
            </p:nvPr>
          </p:nvSpPr>
          <p:spPr>
            <a:xfrm>
              <a:off x="2243547" y="2530040"/>
              <a:ext cx="801189" cy="801189"/>
            </a:xfrm>
            <a:prstGeom prst="ellipse">
              <a:avLst/>
            </a:prstGeom>
            <a:noFill/>
            <a:ln w="28575">
              <a:solidFill>
                <a:srgbClr val="47B6E7"/>
              </a:solidFill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lIns="0" rIns="0" rtlCol="0" anchor="ctr">
              <a:normAutofit/>
            </a:bodyPr>
            <a:lstStyle/>
            <a:p>
              <a:pPr algn="ctr"/>
              <a:r>
                <a:rPr lang="en-US" altLang="zh-CN" sz="1500" b="1">
                  <a:solidFill>
                    <a:srgbClr val="47B6E7"/>
                  </a:solidFill>
                  <a:latin typeface="Calibri Light" panose="020F0302020204030204" charset="0"/>
                  <a:ea typeface="+mn-ea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6" name="椭圆 5"/>
            <p:cNvSpPr/>
            <p:nvPr>
              <p:custDataLst>
                <p:tags r:id="rId24"/>
              </p:custDataLst>
            </p:nvPr>
          </p:nvSpPr>
          <p:spPr>
            <a:xfrm>
              <a:off x="2188031" y="2474524"/>
              <a:ext cx="912221" cy="912221"/>
            </a:xfrm>
            <a:prstGeom prst="ellipse">
              <a:avLst/>
            </a:prstGeom>
            <a:noFill/>
            <a:ln w="12700">
              <a:solidFill>
                <a:srgbClr val="FFFFFF">
                  <a:lumMod val="75000"/>
                </a:srgbClr>
              </a:solidFill>
              <a:prstDash val="dash"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/>
          <p:cNvCxnSpPr>
            <a:stCxn id="6" idx="4"/>
          </p:cNvCxnSpPr>
          <p:nvPr>
            <p:custDataLst>
              <p:tags r:id="rId3"/>
            </p:custDataLst>
          </p:nvPr>
        </p:nvCxnSpPr>
        <p:spPr>
          <a:xfrm flipH="1">
            <a:off x="1075449" y="1425181"/>
            <a:ext cx="5568" cy="252905"/>
          </a:xfrm>
          <a:prstGeom prst="line">
            <a:avLst/>
          </a:prstGeom>
          <a:noFill/>
          <a:ln w="12700">
            <a:solidFill>
              <a:srgbClr val="FFFFFF">
                <a:lumMod val="75000"/>
              </a:srgbClr>
            </a:solidFill>
            <a:prstDash val="dash"/>
          </a:ln>
        </p:spPr>
        <p:style>
          <a:lnRef idx="2">
            <a:srgbClr val="47B6E7">
              <a:shade val="50000"/>
            </a:srgbClr>
          </a:lnRef>
          <a:fillRef idx="1">
            <a:srgbClr val="47B6E7"/>
          </a:fillRef>
          <a:effectRef idx="0">
            <a:srgbClr val="47B6E7"/>
          </a:effectRef>
          <a:fontRef idx="minor">
            <a:srgbClr val="FFFFFF"/>
          </a:fontRef>
        </p:style>
      </p:cxnSp>
      <p:grpSp>
        <p:nvGrpSpPr>
          <p:cNvPr id="5" name="组合 33"/>
          <p:cNvGrpSpPr/>
          <p:nvPr>
            <p:custDataLst>
              <p:tags r:id="rId4"/>
            </p:custDataLst>
          </p:nvPr>
        </p:nvGrpSpPr>
        <p:grpSpPr>
          <a:xfrm>
            <a:off x="816028" y="2482425"/>
            <a:ext cx="529979" cy="529979"/>
            <a:chOff x="2188031" y="2474524"/>
            <a:chExt cx="912221" cy="912221"/>
          </a:xfrm>
        </p:grpSpPr>
        <p:sp>
          <p:nvSpPr>
            <p:cNvPr id="35" name="椭圆 34"/>
            <p:cNvSpPr/>
            <p:nvPr>
              <p:custDataLst>
                <p:tags r:id="rId21"/>
              </p:custDataLst>
            </p:nvPr>
          </p:nvSpPr>
          <p:spPr>
            <a:xfrm>
              <a:off x="2243547" y="2530040"/>
              <a:ext cx="801189" cy="801189"/>
            </a:xfrm>
            <a:prstGeom prst="ellipse">
              <a:avLst/>
            </a:prstGeom>
            <a:noFill/>
            <a:ln w="28575">
              <a:solidFill>
                <a:srgbClr val="47B6E7"/>
              </a:solidFill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lIns="0" rIns="0" rtlCol="0" anchor="ctr">
              <a:normAutofit/>
            </a:bodyPr>
            <a:lstStyle/>
            <a:p>
              <a:pPr algn="ctr"/>
              <a:r>
                <a:rPr lang="en-US" altLang="zh-CN" sz="1500" b="1">
                  <a:solidFill>
                    <a:srgbClr val="47B6E7"/>
                  </a:solidFill>
                  <a:latin typeface="Calibri Light" panose="020F0302020204030204" charset="0"/>
                  <a:ea typeface="+mn-ea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36" name="椭圆 35"/>
            <p:cNvSpPr/>
            <p:nvPr>
              <p:custDataLst>
                <p:tags r:id="rId22"/>
              </p:custDataLst>
            </p:nvPr>
          </p:nvSpPr>
          <p:spPr>
            <a:xfrm>
              <a:off x="2188031" y="2474524"/>
              <a:ext cx="912221" cy="912221"/>
            </a:xfrm>
            <a:prstGeom prst="ellipse">
              <a:avLst/>
            </a:prstGeom>
            <a:noFill/>
            <a:ln w="12700">
              <a:solidFill>
                <a:srgbClr val="FFFFFF">
                  <a:lumMod val="75000"/>
                </a:srgbClr>
              </a:solidFill>
              <a:prstDash val="dash"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38"/>
          <p:cNvGrpSpPr/>
          <p:nvPr>
            <p:custDataLst>
              <p:tags r:id="rId5"/>
            </p:custDataLst>
          </p:nvPr>
        </p:nvGrpSpPr>
        <p:grpSpPr>
          <a:xfrm>
            <a:off x="816028" y="3267339"/>
            <a:ext cx="529979" cy="529979"/>
            <a:chOff x="2188031" y="2474524"/>
            <a:chExt cx="912221" cy="912221"/>
          </a:xfrm>
        </p:grpSpPr>
        <p:sp>
          <p:nvSpPr>
            <p:cNvPr id="40" name="椭圆 39"/>
            <p:cNvSpPr/>
            <p:nvPr>
              <p:custDataLst>
                <p:tags r:id="rId19"/>
              </p:custDataLst>
            </p:nvPr>
          </p:nvSpPr>
          <p:spPr>
            <a:xfrm>
              <a:off x="2243547" y="2530040"/>
              <a:ext cx="801189" cy="801189"/>
            </a:xfrm>
            <a:prstGeom prst="ellipse">
              <a:avLst/>
            </a:prstGeom>
            <a:noFill/>
            <a:ln w="28575">
              <a:solidFill>
                <a:srgbClr val="628EE3"/>
              </a:solidFill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lIns="0" rIns="0" rtlCol="0" anchor="ctr">
              <a:normAutofit/>
            </a:bodyPr>
            <a:lstStyle/>
            <a:p>
              <a:pPr algn="ctr"/>
              <a:r>
                <a:rPr lang="en-US" altLang="zh-CN" sz="1500" b="1">
                  <a:solidFill>
                    <a:srgbClr val="628EE3"/>
                  </a:solidFill>
                  <a:latin typeface="Calibri Light" panose="020F0302020204030204" charset="0"/>
                  <a:ea typeface="+mn-ea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41" name="椭圆 40"/>
            <p:cNvSpPr/>
            <p:nvPr>
              <p:custDataLst>
                <p:tags r:id="rId20"/>
              </p:custDataLst>
            </p:nvPr>
          </p:nvSpPr>
          <p:spPr>
            <a:xfrm>
              <a:off x="2188031" y="2474524"/>
              <a:ext cx="912221" cy="912221"/>
            </a:xfrm>
            <a:prstGeom prst="ellipse">
              <a:avLst/>
            </a:prstGeom>
            <a:noFill/>
            <a:ln w="12700">
              <a:solidFill>
                <a:srgbClr val="FFFFFF">
                  <a:lumMod val="75000"/>
                </a:srgbClr>
              </a:solidFill>
              <a:prstDash val="dash"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sym typeface="Arial" panose="020B0604020202020204" pitchFamily="34" charset="0"/>
              </a:endParaRPr>
            </a:p>
          </p:txBody>
        </p:sp>
      </p:grpSp>
      <p:cxnSp>
        <p:nvCxnSpPr>
          <p:cNvPr id="23" name="直接连接符 22"/>
          <p:cNvCxnSpPr/>
          <p:nvPr>
            <p:custDataLst>
              <p:tags r:id="rId6"/>
            </p:custDataLst>
          </p:nvPr>
        </p:nvCxnSpPr>
        <p:spPr>
          <a:xfrm flipH="1">
            <a:off x="1075449" y="2226682"/>
            <a:ext cx="5568" cy="252905"/>
          </a:xfrm>
          <a:prstGeom prst="line">
            <a:avLst/>
          </a:prstGeom>
          <a:noFill/>
          <a:ln w="12700">
            <a:solidFill>
              <a:srgbClr val="FFFFFF">
                <a:lumMod val="75000"/>
              </a:srgbClr>
            </a:solidFill>
            <a:prstDash val="dash"/>
          </a:ln>
        </p:spPr>
        <p:style>
          <a:lnRef idx="2">
            <a:srgbClr val="47B6E7">
              <a:shade val="50000"/>
            </a:srgbClr>
          </a:lnRef>
          <a:fillRef idx="1">
            <a:srgbClr val="47B6E7"/>
          </a:fillRef>
          <a:effectRef idx="0">
            <a:srgbClr val="47B6E7"/>
          </a:effectRef>
          <a:fontRef idx="minor">
            <a:srgbClr val="FFFFFF"/>
          </a:fontRef>
        </p:style>
      </p:cxnSp>
      <p:cxnSp>
        <p:nvCxnSpPr>
          <p:cNvPr id="24" name="直接连接符 23"/>
          <p:cNvCxnSpPr/>
          <p:nvPr>
            <p:custDataLst>
              <p:tags r:id="rId7"/>
            </p:custDataLst>
          </p:nvPr>
        </p:nvCxnSpPr>
        <p:spPr>
          <a:xfrm flipH="1">
            <a:off x="1075449" y="3011710"/>
            <a:ext cx="5568" cy="252905"/>
          </a:xfrm>
          <a:prstGeom prst="line">
            <a:avLst/>
          </a:prstGeom>
          <a:noFill/>
          <a:ln w="12700">
            <a:solidFill>
              <a:srgbClr val="FFFFFF">
                <a:lumMod val="75000"/>
              </a:srgbClr>
            </a:solidFill>
            <a:prstDash val="dash"/>
          </a:ln>
        </p:spPr>
        <p:style>
          <a:lnRef idx="2">
            <a:srgbClr val="47B6E7">
              <a:shade val="50000"/>
            </a:srgbClr>
          </a:lnRef>
          <a:fillRef idx="1">
            <a:srgbClr val="47B6E7"/>
          </a:fillRef>
          <a:effectRef idx="0">
            <a:srgbClr val="47B6E7"/>
          </a:effectRef>
          <a:fontRef idx="minor">
            <a:srgbClr val="FFFFFF"/>
          </a:fontRef>
        </p:style>
      </p:cxnSp>
      <p:cxnSp>
        <p:nvCxnSpPr>
          <p:cNvPr id="25" name="直接连接符 24"/>
          <p:cNvCxnSpPr/>
          <p:nvPr>
            <p:custDataLst>
              <p:tags r:id="rId8"/>
            </p:custDataLst>
          </p:nvPr>
        </p:nvCxnSpPr>
        <p:spPr>
          <a:xfrm flipH="1">
            <a:off x="1075449" y="3795604"/>
            <a:ext cx="5568" cy="252905"/>
          </a:xfrm>
          <a:prstGeom prst="line">
            <a:avLst/>
          </a:prstGeom>
          <a:noFill/>
          <a:ln w="12700">
            <a:solidFill>
              <a:srgbClr val="FFFFFF">
                <a:lumMod val="75000"/>
              </a:srgbClr>
            </a:solidFill>
            <a:prstDash val="dash"/>
          </a:ln>
        </p:spPr>
        <p:style>
          <a:lnRef idx="2">
            <a:srgbClr val="47B6E7">
              <a:shade val="50000"/>
            </a:srgbClr>
          </a:lnRef>
          <a:fillRef idx="1">
            <a:srgbClr val="47B6E7"/>
          </a:fillRef>
          <a:effectRef idx="0">
            <a:srgbClr val="47B6E7"/>
          </a:effectRef>
          <a:fontRef idx="minor">
            <a:srgbClr val="FFFFFF"/>
          </a:fontRef>
        </p:style>
      </p:cxnSp>
      <p:grpSp>
        <p:nvGrpSpPr>
          <p:cNvPr id="8" name="组合 25"/>
          <p:cNvGrpSpPr/>
          <p:nvPr>
            <p:custDataLst>
              <p:tags r:id="rId9"/>
            </p:custDataLst>
          </p:nvPr>
        </p:nvGrpSpPr>
        <p:grpSpPr>
          <a:xfrm>
            <a:off x="816028" y="4048510"/>
            <a:ext cx="529979" cy="529979"/>
            <a:chOff x="2188031" y="2474524"/>
            <a:chExt cx="912221" cy="912221"/>
          </a:xfrm>
        </p:grpSpPr>
        <p:sp>
          <p:nvSpPr>
            <p:cNvPr id="27" name="椭圆 26"/>
            <p:cNvSpPr/>
            <p:nvPr>
              <p:custDataLst>
                <p:tags r:id="rId17"/>
              </p:custDataLst>
            </p:nvPr>
          </p:nvSpPr>
          <p:spPr>
            <a:xfrm>
              <a:off x="2243547" y="2530040"/>
              <a:ext cx="801189" cy="801189"/>
            </a:xfrm>
            <a:prstGeom prst="ellipse">
              <a:avLst/>
            </a:prstGeom>
            <a:noFill/>
            <a:ln w="28575">
              <a:solidFill>
                <a:srgbClr val="47B6E7"/>
              </a:solidFill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lIns="0" rIns="0" rtlCol="0" anchor="ctr">
              <a:normAutofit/>
            </a:bodyPr>
            <a:lstStyle/>
            <a:p>
              <a:pPr algn="ctr"/>
              <a:r>
                <a:rPr lang="en-US" altLang="zh-CN" sz="1500" b="1">
                  <a:solidFill>
                    <a:srgbClr val="47B6E7"/>
                  </a:solidFill>
                  <a:latin typeface="Calibri Light" panose="020F0302020204030204" charset="0"/>
                  <a:ea typeface="+mn-ea"/>
                  <a:cs typeface="+mn-ea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28" name="椭圆 27"/>
            <p:cNvSpPr/>
            <p:nvPr>
              <p:custDataLst>
                <p:tags r:id="rId18"/>
              </p:custDataLst>
            </p:nvPr>
          </p:nvSpPr>
          <p:spPr>
            <a:xfrm>
              <a:off x="2188031" y="2474524"/>
              <a:ext cx="912221" cy="912221"/>
            </a:xfrm>
            <a:prstGeom prst="ellipse">
              <a:avLst/>
            </a:prstGeom>
            <a:noFill/>
            <a:ln w="12700">
              <a:solidFill>
                <a:srgbClr val="FFFFFF">
                  <a:lumMod val="75000"/>
                </a:srgbClr>
              </a:solidFill>
              <a:prstDash val="dash"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sym typeface="Arial" panose="020B0604020202020204" pitchFamily="34" charset="0"/>
              </a:endParaRPr>
            </a:p>
          </p:txBody>
        </p:sp>
      </p:grpSp>
      <p:sp>
        <p:nvSpPr>
          <p:cNvPr id="43" name="标题 1"/>
          <p:cNvSpPr txBox="1"/>
          <p:nvPr>
            <p:custDataLst>
              <p:tags r:id="rId10"/>
            </p:custDataLst>
          </p:nvPr>
        </p:nvSpPr>
        <p:spPr>
          <a:xfrm>
            <a:off x="1483344" y="4136192"/>
            <a:ext cx="7864865" cy="574730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marR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每次测量后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先断开开关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再拆改电路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sp>
        <p:nvSpPr>
          <p:cNvPr id="14" name="标题 1"/>
          <p:cNvSpPr txBox="1"/>
          <p:nvPr>
            <p:custDataLst>
              <p:tags r:id="rId11"/>
            </p:custDataLst>
          </p:nvPr>
        </p:nvSpPr>
        <p:spPr>
          <a:xfrm>
            <a:off x="1498627" y="927280"/>
            <a:ext cx="7637528" cy="387624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marR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检查电压表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的指针是否在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零刻度线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处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标题 1"/>
          <p:cNvSpPr txBox="1"/>
          <p:nvPr>
            <p:custDataLst>
              <p:tags r:id="rId12"/>
            </p:custDataLst>
          </p:nvPr>
        </p:nvSpPr>
        <p:spPr>
          <a:xfrm>
            <a:off x="1498627" y="2439460"/>
            <a:ext cx="7637528" cy="5721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电路连接后，先检查电路，然后进行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试触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grpSp>
        <p:nvGrpSpPr>
          <p:cNvPr id="9" name="组合 16"/>
          <p:cNvGrpSpPr/>
          <p:nvPr>
            <p:custDataLst>
              <p:tags r:id="rId13"/>
            </p:custDataLst>
          </p:nvPr>
        </p:nvGrpSpPr>
        <p:grpSpPr>
          <a:xfrm>
            <a:off x="753163" y="1641085"/>
            <a:ext cx="529979" cy="529979"/>
            <a:chOff x="2188031" y="2474524"/>
            <a:chExt cx="912221" cy="912221"/>
          </a:xfrm>
        </p:grpSpPr>
        <p:sp>
          <p:nvSpPr>
            <p:cNvPr id="18" name="椭圆 17"/>
            <p:cNvSpPr/>
            <p:nvPr>
              <p:custDataLst>
                <p:tags r:id="rId15"/>
              </p:custDataLst>
            </p:nvPr>
          </p:nvSpPr>
          <p:spPr>
            <a:xfrm>
              <a:off x="2243547" y="2530040"/>
              <a:ext cx="801189" cy="801189"/>
            </a:xfrm>
            <a:prstGeom prst="ellipse">
              <a:avLst/>
            </a:prstGeom>
            <a:noFill/>
            <a:ln w="28575">
              <a:solidFill>
                <a:srgbClr val="628EE3"/>
              </a:solidFill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lIns="0" rIns="0" rtlCol="0" anchor="ctr">
              <a:normAutofit/>
            </a:bodyPr>
            <a:lstStyle/>
            <a:p>
              <a:pPr algn="ctr"/>
              <a:r>
                <a:rPr lang="en-US" altLang="zh-CN" sz="1500" b="1">
                  <a:solidFill>
                    <a:srgbClr val="628EE3"/>
                  </a:solidFill>
                  <a:latin typeface="Calibri Light" panose="020F0302020204030204" charset="0"/>
                  <a:ea typeface="+mn-ea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9" name="椭圆 18"/>
            <p:cNvSpPr/>
            <p:nvPr>
              <p:custDataLst>
                <p:tags r:id="rId16"/>
              </p:custDataLst>
            </p:nvPr>
          </p:nvSpPr>
          <p:spPr>
            <a:xfrm>
              <a:off x="2188031" y="2474524"/>
              <a:ext cx="912221" cy="912221"/>
            </a:xfrm>
            <a:prstGeom prst="ellipse">
              <a:avLst/>
            </a:prstGeom>
            <a:noFill/>
            <a:ln w="12700">
              <a:solidFill>
                <a:srgbClr val="FFFFFF">
                  <a:lumMod val="75000"/>
                </a:srgbClr>
              </a:solidFill>
              <a:prstDash val="dash"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sym typeface="Arial" panose="020B0604020202020204" pitchFamily="34" charset="0"/>
              </a:endParaRPr>
            </a:p>
          </p:txBody>
        </p:sp>
      </p:grpSp>
      <p:sp>
        <p:nvSpPr>
          <p:cNvPr id="22" name="标题 1"/>
          <p:cNvSpPr txBox="1"/>
          <p:nvPr>
            <p:custDataLst>
              <p:tags r:id="rId14"/>
            </p:custDataLst>
          </p:nvPr>
        </p:nvSpPr>
        <p:spPr>
          <a:xfrm>
            <a:off x="1435762" y="1751308"/>
            <a:ext cx="7306100" cy="3876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80000"/>
              </a:lnSpc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连接过程中，开关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断开</a:t>
            </a: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2" grpId="0"/>
      <p:bldP spid="43" grpId="0"/>
      <p:bldP spid="14" grpId="0"/>
      <p:bldP spid="16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5195" y="960755"/>
            <a:ext cx="288734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4" name="Text Box 2"/>
          <p:cNvSpPr txBox="1"/>
          <p:nvPr/>
        </p:nvSpPr>
        <p:spPr>
          <a:xfrm>
            <a:off x="518160" y="437515"/>
            <a:ext cx="8503285" cy="46166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亮家的卫生间按如图所示的电路安装了照明灯和换气扇，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它们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    )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只能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各自独立工作，而不能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同时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工作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只能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同时工作，而不能各自独立工作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工作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时，两端的电压一定相等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工作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时，通过的电流一定相等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10712" y="1243742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00" y="437515"/>
            <a:ext cx="8677910" cy="439991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甲、乙两灯并联在同一电路中，甲灯比乙灯亮，则甲灯两端的电压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（选填“大于”“等于”或“小于”）乙灯两端的电压。若甲灯两端允许加的最大电压为6V，乙灯两端允许加的最大电压为7V，则电源电压不得超过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29610" y="1497158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等于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17197" y="4077887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6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/>
          <p:nvPr/>
        </p:nvSpPr>
        <p:spPr>
          <a:xfrm>
            <a:off x="2682240" y="549910"/>
            <a:ext cx="4173855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串联电池组的电压规律</a:t>
            </a:r>
          </a:p>
        </p:txBody>
      </p:sp>
      <p:sp>
        <p:nvSpPr>
          <p:cNvPr id="172064" name="Rectangle 32"/>
          <p:cNvSpPr/>
          <p:nvPr/>
        </p:nvSpPr>
        <p:spPr>
          <a:xfrm>
            <a:off x="6096000" y="1881505"/>
            <a:ext cx="2986405" cy="18148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串联电池组的电压等于各节电池的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电压之和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  <a:p>
            <a:pPr algn="ctr">
              <a:spcBef>
                <a:spcPct val="0"/>
              </a:spcBef>
              <a:buNone/>
            </a:pPr>
            <a:r>
              <a:rPr lang="en-US" altLang="zh-CN" sz="2800" b="1" i="1" dirty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sz="2800" b="1" baseline="-25000" dirty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</a:t>
            </a:r>
            <a:r>
              <a:rPr lang="en-US" altLang="zh-CN" sz="2800" b="1" i="1" dirty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en-US" altLang="zh-CN" sz="2800" b="1" baseline="-25000" dirty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 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lang="en-US" altLang="zh-CN" sz="2800" b="1" i="1" dirty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en-US" altLang="zh-CN" sz="2800" b="1" baseline="-25000" dirty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</a:t>
            </a:r>
            <a:r>
              <a:rPr lang="en-US" altLang="zh-CN" sz="28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…</a:t>
            </a:r>
            <a:endParaRPr lang="en-US" altLang="zh-CN" sz="2800" b="1" baseline="-250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" y="1187265"/>
            <a:ext cx="2699861" cy="19211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5" y="3108457"/>
            <a:ext cx="2621280" cy="1750219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21355" y="1353000"/>
          <a:ext cx="2751296" cy="340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r:id="rId5" imgW="5076190" imgH="4105848" progId="PBrush">
                  <p:embed/>
                </p:oleObj>
              </mc:Choice>
              <mc:Fallback>
                <p:oleObj r:id="rId5" imgW="5076190" imgH="4105848" progId="PBrush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40871"/>
                      <a:stretch>
                        <a:fillRect/>
                      </a:stretch>
                    </p:blipFill>
                    <p:spPr bwMode="auto">
                      <a:xfrm>
                        <a:off x="3221355" y="1353000"/>
                        <a:ext cx="2751296" cy="3405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6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62414" y="1199330"/>
            <a:ext cx="8619649" cy="26765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1.    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家中两盏照明灯都在工作，其中灯L</a:t>
            </a:r>
            <a:r>
              <a:rPr lang="zh-CN" altLang="en-US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很亮，灯L</a:t>
            </a:r>
            <a:r>
              <a:rPr lang="zh-CN" altLang="en-US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很暗，则此时两盏灯两端的电压关系为（　　）</a:t>
            </a:r>
          </a:p>
          <a:p>
            <a:pPr lvl="1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A．L</a:t>
            </a:r>
            <a:r>
              <a:rPr lang="zh-CN" altLang="en-US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的电压大                  B．一样大 </a:t>
            </a:r>
          </a:p>
          <a:p>
            <a:pPr lvl="1" fontAlgn="auto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C．L</a:t>
            </a:r>
            <a:r>
              <a:rPr lang="zh-CN" altLang="en-US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的电压大                  D．无法确定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028974" y="2046579"/>
            <a:ext cx="3860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62313" y="53901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227785" y="49614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/>
          <p:nvPr/>
        </p:nvSpPr>
        <p:spPr>
          <a:xfrm>
            <a:off x="389255" y="975995"/>
            <a:ext cx="862330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如下图所示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电源由三节新干电池串联组成，开关闭合后，已知电压表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数为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1.5V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，则电压表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数为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______V,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电压表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示数为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_____V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25603" name="Rectangle 3"/>
          <p:cNvSpPr/>
          <p:nvPr/>
        </p:nvSpPr>
        <p:spPr>
          <a:xfrm>
            <a:off x="1223963" y="1436423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auto">
              <a:lnSpc>
                <a:spcPct val="150000"/>
              </a:lnSpc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5604" name="Rectangle 4"/>
          <p:cNvSpPr/>
          <p:nvPr/>
        </p:nvSpPr>
        <p:spPr>
          <a:xfrm>
            <a:off x="1223963" y="1436423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auto">
              <a:lnSpc>
                <a:spcPct val="150000"/>
              </a:lnSpc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5605" name="Rectangle 5"/>
          <p:cNvSpPr/>
          <p:nvPr/>
        </p:nvSpPr>
        <p:spPr>
          <a:xfrm>
            <a:off x="1223963" y="1436423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auto">
              <a:lnSpc>
                <a:spcPct val="150000"/>
              </a:lnSpc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7503" name="Text Box 47"/>
          <p:cNvSpPr txBox="1"/>
          <p:nvPr/>
        </p:nvSpPr>
        <p:spPr>
          <a:xfrm>
            <a:off x="1375728" y="2924942"/>
            <a:ext cx="6324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4.5</a:t>
            </a:r>
          </a:p>
        </p:txBody>
      </p:sp>
      <p:sp>
        <p:nvSpPr>
          <p:cNvPr id="147504" name="Text Box 48"/>
          <p:cNvSpPr txBox="1"/>
          <p:nvPr/>
        </p:nvSpPr>
        <p:spPr>
          <a:xfrm>
            <a:off x="1830070" y="3690620"/>
            <a:ext cx="452120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314315" y="1683385"/>
            <a:ext cx="2842895" cy="2979420"/>
            <a:chOff x="6089" y="4767"/>
            <a:chExt cx="5022" cy="5758"/>
          </a:xfrm>
        </p:grpSpPr>
        <p:grpSp>
          <p:nvGrpSpPr>
            <p:cNvPr id="5" name="Group 97"/>
            <p:cNvGrpSpPr/>
            <p:nvPr/>
          </p:nvGrpSpPr>
          <p:grpSpPr>
            <a:xfrm>
              <a:off x="6089" y="4767"/>
              <a:ext cx="5022" cy="5758"/>
              <a:chOff x="1406" y="2070"/>
              <a:chExt cx="1746" cy="2131"/>
            </a:xfrm>
          </p:grpSpPr>
          <p:grpSp>
            <p:nvGrpSpPr>
              <p:cNvPr id="25665" name="Group 7"/>
              <p:cNvGrpSpPr/>
              <p:nvPr/>
            </p:nvGrpSpPr>
            <p:grpSpPr>
              <a:xfrm>
                <a:off x="1406" y="2070"/>
                <a:ext cx="1746" cy="2131"/>
                <a:chOff x="692" y="1541"/>
                <a:chExt cx="1917" cy="2339"/>
              </a:xfrm>
            </p:grpSpPr>
            <p:sp>
              <p:nvSpPr>
                <p:cNvPr id="25671" name="Line 8"/>
                <p:cNvSpPr/>
                <p:nvPr/>
              </p:nvSpPr>
              <p:spPr>
                <a:xfrm>
                  <a:off x="692" y="2141"/>
                  <a:ext cx="693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72" name="Rectangle 9"/>
                <p:cNvSpPr/>
                <p:nvPr/>
              </p:nvSpPr>
              <p:spPr>
                <a:xfrm>
                  <a:off x="1385" y="1991"/>
                  <a:ext cx="172" cy="336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noFill/>
                </a:ln>
              </p:spPr>
              <p:txBody>
                <a:bodyPr/>
                <a:lstStyle/>
                <a:p>
                  <a:endPara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5673" name="Line 10"/>
                <p:cNvSpPr/>
                <p:nvPr/>
              </p:nvSpPr>
              <p:spPr>
                <a:xfrm>
                  <a:off x="1385" y="2048"/>
                  <a:ext cx="0" cy="224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74" name="Line 11"/>
                <p:cNvSpPr/>
                <p:nvPr/>
              </p:nvSpPr>
              <p:spPr>
                <a:xfrm>
                  <a:off x="1557" y="1991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75" name="Line 12"/>
                <p:cNvSpPr/>
                <p:nvPr/>
              </p:nvSpPr>
              <p:spPr>
                <a:xfrm>
                  <a:off x="1557" y="2141"/>
                  <a:ext cx="1039" cy="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76" name="Line 13"/>
                <p:cNvSpPr/>
                <p:nvPr/>
              </p:nvSpPr>
              <p:spPr>
                <a:xfrm flipH="1">
                  <a:off x="692" y="2141"/>
                  <a:ext cx="11" cy="494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78" name="Line 15"/>
                <p:cNvSpPr/>
                <p:nvPr/>
              </p:nvSpPr>
              <p:spPr>
                <a:xfrm rot="5400000" flipV="1">
                  <a:off x="593" y="2730"/>
                  <a:ext cx="349" cy="151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oval" w="sm" len="sm"/>
                  <a:tailEnd type="none" w="sm" len="sm"/>
                </a:ln>
              </p:spPr>
            </p:sp>
            <p:sp>
              <p:nvSpPr>
                <p:cNvPr id="25679" name="Line 16"/>
                <p:cNvSpPr/>
                <p:nvPr/>
              </p:nvSpPr>
              <p:spPr>
                <a:xfrm rot="5400000">
                  <a:off x="734" y="2886"/>
                  <a:ext cx="0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oval" w="sm" len="sm"/>
                  <a:tailEnd type="oval" w="sm" len="sm"/>
                </a:ln>
              </p:spPr>
            </p:sp>
            <p:sp>
              <p:nvSpPr>
                <p:cNvPr id="25680" name="Line 17"/>
                <p:cNvSpPr/>
                <p:nvPr/>
              </p:nvSpPr>
              <p:spPr>
                <a:xfrm>
                  <a:off x="692" y="2891"/>
                  <a:ext cx="0" cy="30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81" name="Line 18"/>
                <p:cNvSpPr/>
                <p:nvPr/>
              </p:nvSpPr>
              <p:spPr>
                <a:xfrm>
                  <a:off x="692" y="3191"/>
                  <a:ext cx="347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82" name="Line 19"/>
                <p:cNvSpPr/>
                <p:nvPr/>
              </p:nvSpPr>
              <p:spPr>
                <a:xfrm>
                  <a:off x="1385" y="3191"/>
                  <a:ext cx="346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83" name="AutoShape 20"/>
                <p:cNvSpPr/>
                <p:nvPr/>
              </p:nvSpPr>
              <p:spPr>
                <a:xfrm>
                  <a:off x="1701" y="3022"/>
                  <a:ext cx="363" cy="363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5684" name="Line 21"/>
                <p:cNvSpPr/>
                <p:nvPr/>
              </p:nvSpPr>
              <p:spPr>
                <a:xfrm>
                  <a:off x="2077" y="3191"/>
                  <a:ext cx="519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85" name="Line 22"/>
                <p:cNvSpPr/>
                <p:nvPr/>
              </p:nvSpPr>
              <p:spPr>
                <a:xfrm flipV="1">
                  <a:off x="2596" y="2141"/>
                  <a:ext cx="0" cy="105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86" name="Line 23"/>
                <p:cNvSpPr/>
                <p:nvPr/>
              </p:nvSpPr>
              <p:spPr>
                <a:xfrm>
                  <a:off x="703" y="3191"/>
                  <a:ext cx="1" cy="45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oval" w="med" len="med"/>
                  <a:tailEnd type="none" w="med" len="med"/>
                </a:ln>
              </p:spPr>
            </p:sp>
            <p:sp>
              <p:nvSpPr>
                <p:cNvPr id="25687" name="Line 24"/>
                <p:cNvSpPr/>
                <p:nvPr/>
              </p:nvSpPr>
              <p:spPr>
                <a:xfrm>
                  <a:off x="1558" y="3190"/>
                  <a:ext cx="0" cy="45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oval" w="med" len="med"/>
                  <a:tailEnd type="none" w="med" len="med"/>
                </a:ln>
              </p:spPr>
            </p:sp>
            <p:sp>
              <p:nvSpPr>
                <p:cNvPr id="25688" name="Line 25"/>
                <p:cNvSpPr/>
                <p:nvPr/>
              </p:nvSpPr>
              <p:spPr>
                <a:xfrm>
                  <a:off x="692" y="3641"/>
                  <a:ext cx="173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89" name="Line 26"/>
                <p:cNvSpPr/>
                <p:nvPr/>
              </p:nvSpPr>
              <p:spPr>
                <a:xfrm>
                  <a:off x="1211" y="3641"/>
                  <a:ext cx="346" cy="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90" name="Oval 27"/>
                <p:cNvSpPr/>
                <p:nvPr/>
              </p:nvSpPr>
              <p:spPr>
                <a:xfrm>
                  <a:off x="865" y="3490"/>
                  <a:ext cx="390" cy="390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5691" name="Text Box 28"/>
                <p:cNvSpPr txBox="1"/>
                <p:nvPr/>
              </p:nvSpPr>
              <p:spPr>
                <a:xfrm>
                  <a:off x="923" y="3492"/>
                  <a:ext cx="288" cy="300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0" tIns="0" rIns="0" bIns="0"/>
                <a:lstStyle/>
                <a:p>
                  <a:pPr>
                    <a:spcBef>
                      <a:spcPct val="0"/>
                    </a:spcBef>
                    <a:buNone/>
                  </a:pPr>
                  <a:r>
                    <a:rPr lang="en-US" altLang="zh-CN" sz="2400" b="1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V</a:t>
                  </a:r>
                  <a:r>
                    <a:rPr lang="en-US" altLang="zh-CN" sz="2400" b="1" baseline="-250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1</a:t>
                  </a:r>
                </a:p>
              </p:txBody>
            </p:sp>
            <p:sp>
              <p:nvSpPr>
                <p:cNvPr id="25692" name="Line 29"/>
                <p:cNvSpPr/>
                <p:nvPr/>
              </p:nvSpPr>
              <p:spPr>
                <a:xfrm>
                  <a:off x="1557" y="2780"/>
                  <a:ext cx="346" cy="1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93" name="Line 30"/>
                <p:cNvSpPr/>
                <p:nvPr/>
              </p:nvSpPr>
              <p:spPr>
                <a:xfrm>
                  <a:off x="2262" y="2781"/>
                  <a:ext cx="347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oval" w="med" len="med"/>
                </a:ln>
              </p:spPr>
            </p:sp>
            <p:sp>
              <p:nvSpPr>
                <p:cNvPr id="25694" name="Oval 31"/>
                <p:cNvSpPr/>
                <p:nvPr/>
              </p:nvSpPr>
              <p:spPr>
                <a:xfrm>
                  <a:off x="1903" y="2590"/>
                  <a:ext cx="391" cy="391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5695" name="Text Box 32"/>
                <p:cNvSpPr txBox="1"/>
                <p:nvPr/>
              </p:nvSpPr>
              <p:spPr>
                <a:xfrm>
                  <a:off x="1954" y="2591"/>
                  <a:ext cx="289" cy="300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0" tIns="0" rIns="0" bIns="0"/>
                <a:lstStyle/>
                <a:p>
                  <a:pPr>
                    <a:spcBef>
                      <a:spcPct val="0"/>
                    </a:spcBef>
                    <a:buNone/>
                  </a:pPr>
                  <a:r>
                    <a:rPr lang="en-US" altLang="zh-CN" sz="2400" b="1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V</a:t>
                  </a:r>
                  <a:r>
                    <a:rPr lang="en-US" altLang="zh-CN" sz="2400" b="1" baseline="-250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2</a:t>
                  </a:r>
                </a:p>
              </p:txBody>
            </p:sp>
            <p:sp>
              <p:nvSpPr>
                <p:cNvPr id="25696" name="Line 33"/>
                <p:cNvSpPr/>
                <p:nvPr/>
              </p:nvSpPr>
              <p:spPr>
                <a:xfrm flipV="1">
                  <a:off x="865" y="1744"/>
                  <a:ext cx="0" cy="397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oval" w="med" len="med"/>
                  <a:tailEnd type="none" w="med" len="med"/>
                </a:ln>
              </p:spPr>
            </p:sp>
            <p:sp>
              <p:nvSpPr>
                <p:cNvPr id="25697" name="Line 34"/>
                <p:cNvSpPr/>
                <p:nvPr/>
              </p:nvSpPr>
              <p:spPr>
                <a:xfrm flipH="1" flipV="1">
                  <a:off x="2243" y="1744"/>
                  <a:ext cx="6" cy="397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oval" w="med" len="med"/>
                  <a:tailEnd type="none" w="med" len="med"/>
                </a:ln>
              </p:spPr>
            </p:sp>
            <p:sp>
              <p:nvSpPr>
                <p:cNvPr id="25698" name="Line 35"/>
                <p:cNvSpPr/>
                <p:nvPr/>
              </p:nvSpPr>
              <p:spPr>
                <a:xfrm>
                  <a:off x="863" y="1736"/>
                  <a:ext cx="520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699" name="Line 36"/>
                <p:cNvSpPr/>
                <p:nvPr/>
              </p:nvSpPr>
              <p:spPr>
                <a:xfrm>
                  <a:off x="1731" y="1736"/>
                  <a:ext cx="518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5700" name="Oval 37"/>
                <p:cNvSpPr/>
                <p:nvPr/>
              </p:nvSpPr>
              <p:spPr>
                <a:xfrm>
                  <a:off x="1383" y="1541"/>
                  <a:ext cx="391" cy="390"/>
                </a:xfrm>
                <a:prstGeom prst="ellipse">
                  <a:avLst/>
                </a:prstGeom>
                <a:solidFill>
                  <a:srgbClr val="FFFFFF"/>
                </a:solidFill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5701" name="Text Box 38"/>
                <p:cNvSpPr txBox="1"/>
                <p:nvPr/>
              </p:nvSpPr>
              <p:spPr>
                <a:xfrm>
                  <a:off x="1442" y="1586"/>
                  <a:ext cx="289" cy="300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lIns="0" tIns="0" rIns="0" bIns="0"/>
                <a:lstStyle/>
                <a:p>
                  <a:pPr>
                    <a:spcBef>
                      <a:spcPct val="0"/>
                    </a:spcBef>
                    <a:buNone/>
                  </a:pPr>
                  <a:r>
                    <a:rPr lang="en-US" altLang="zh-CN" sz="2400" b="1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V</a:t>
                  </a:r>
                </a:p>
              </p:txBody>
            </p:sp>
            <p:sp>
              <p:nvSpPr>
                <p:cNvPr id="25703" name="AutoShape 40"/>
                <p:cNvSpPr/>
                <p:nvPr/>
              </p:nvSpPr>
              <p:spPr>
                <a:xfrm>
                  <a:off x="1020" y="3022"/>
                  <a:ext cx="363" cy="363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sp>
            <p:nvSpPr>
              <p:cNvPr id="25663" name="Text Box 95"/>
              <p:cNvSpPr txBox="1"/>
              <p:nvPr/>
            </p:nvSpPr>
            <p:spPr>
              <a:xfrm>
                <a:off x="1701" y="3067"/>
                <a:ext cx="589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L="342900" indent="-342900">
                  <a:buNone/>
                </a:pPr>
                <a:r>
                  <a:rPr lang="en-US" altLang="zh-CN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L</a:t>
                </a:r>
                <a:r>
                  <a:rPr lang="en-US" altLang="zh-CN" sz="2400" b="1" baseline="-250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1</a:t>
                </a:r>
              </a:p>
            </p:txBody>
          </p:sp>
          <p:sp>
            <p:nvSpPr>
              <p:cNvPr id="25664" name="Text Box 96"/>
              <p:cNvSpPr txBox="1"/>
              <p:nvPr/>
            </p:nvSpPr>
            <p:spPr>
              <a:xfrm>
                <a:off x="2336" y="3700"/>
                <a:ext cx="589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marL="342900" indent="-342900">
                  <a:buNone/>
                </a:pPr>
                <a:r>
                  <a:rPr lang="en-US" altLang="zh-CN" sz="2400" b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L</a:t>
                </a:r>
                <a:r>
                  <a:rPr lang="en-US" altLang="zh-CN" sz="2400" b="1" baseline="-250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</a:t>
                </a:r>
              </a:p>
            </p:txBody>
          </p:sp>
        </p:grpSp>
        <p:cxnSp>
          <p:nvCxnSpPr>
            <p:cNvPr id="2" name="直接连接符 1"/>
            <p:cNvCxnSpPr/>
            <p:nvPr/>
          </p:nvCxnSpPr>
          <p:spPr>
            <a:xfrm flipH="1">
              <a:off x="8351" y="7820"/>
              <a:ext cx="7" cy="9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62313" y="53901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227785" y="49614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7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7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7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7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147503" grpId="0"/>
      <p:bldP spid="1475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t="5503" b="10477"/>
          <a:stretch>
            <a:fillRect/>
          </a:stretch>
        </p:blipFill>
        <p:spPr>
          <a:xfrm>
            <a:off x="2837021" y="1781466"/>
            <a:ext cx="6563678" cy="326802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9086" y="502894"/>
            <a:ext cx="8525828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有三节干电池的手电筒比有两节干电池的手电筒要亮,有四块蓄电池的电动自行车比有三块蓄电池的电动自行车要跑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得快,这是为什么?</a:t>
            </a:r>
          </a:p>
          <a:p>
            <a:pPr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715" y="953135"/>
            <a:ext cx="9033510" cy="3322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533400" indent="0" fontAlgn="auto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3.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如图所示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,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L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和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L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联的，电压表测量的是灯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两端的电压，若电源电压是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8V,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电压表的示数是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3V,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则灯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L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两端的电</a:t>
            </a:r>
          </a:p>
          <a:p>
            <a:pPr marL="533400" indent="0" fontAlgn="auto">
              <a:lnSpc>
                <a:spcPct val="150000"/>
              </a:lnSpc>
              <a:buNone/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压是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______V,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L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两端的</a:t>
            </a:r>
          </a:p>
          <a:p>
            <a:pPr marL="533400" indent="0" fontAlgn="auto">
              <a:lnSpc>
                <a:spcPct val="150000"/>
              </a:lnSpc>
              <a:buNone/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电压是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_______V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grpSp>
        <p:nvGrpSpPr>
          <p:cNvPr id="27651" name="Group 3"/>
          <p:cNvGrpSpPr/>
          <p:nvPr/>
        </p:nvGrpSpPr>
        <p:grpSpPr>
          <a:xfrm rot="10800000">
            <a:off x="4784249" y="2434485"/>
            <a:ext cx="3714750" cy="2326481"/>
            <a:chOff x="1104" y="2208"/>
            <a:chExt cx="3120" cy="1954"/>
          </a:xfrm>
        </p:grpSpPr>
        <p:sp>
          <p:nvSpPr>
            <p:cNvPr id="27659" name="Line 4"/>
            <p:cNvSpPr/>
            <p:nvPr/>
          </p:nvSpPr>
          <p:spPr>
            <a:xfrm>
              <a:off x="1104" y="2640"/>
              <a:ext cx="134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0" name="Line 5"/>
            <p:cNvSpPr/>
            <p:nvPr/>
          </p:nvSpPr>
          <p:spPr>
            <a:xfrm>
              <a:off x="2832" y="2640"/>
              <a:ext cx="1392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1" name="Line 6"/>
            <p:cNvSpPr/>
            <p:nvPr/>
          </p:nvSpPr>
          <p:spPr>
            <a:xfrm>
              <a:off x="1104" y="3120"/>
              <a:ext cx="1968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oval" w="med" len="med"/>
              <a:tailEnd type="none" w="med" len="med"/>
            </a:ln>
          </p:spPr>
        </p:sp>
        <p:sp>
          <p:nvSpPr>
            <p:cNvPr id="27662" name="Line 7"/>
            <p:cNvSpPr/>
            <p:nvPr/>
          </p:nvSpPr>
          <p:spPr>
            <a:xfrm>
              <a:off x="2522" y="3888"/>
              <a:ext cx="0" cy="195"/>
            </a:xfrm>
            <a:prstGeom prst="line">
              <a:avLst/>
            </a:prstGeom>
            <a:ln w="762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3" name="Line 8"/>
            <p:cNvSpPr/>
            <p:nvPr/>
          </p:nvSpPr>
          <p:spPr>
            <a:xfrm>
              <a:off x="2640" y="3855"/>
              <a:ext cx="0" cy="28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4" name="Line 9"/>
            <p:cNvSpPr/>
            <p:nvPr/>
          </p:nvSpPr>
          <p:spPr>
            <a:xfrm flipH="1">
              <a:off x="1104" y="3999"/>
              <a:ext cx="144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5" name="Line 10"/>
            <p:cNvSpPr/>
            <p:nvPr/>
          </p:nvSpPr>
          <p:spPr>
            <a:xfrm>
              <a:off x="2640" y="4006"/>
              <a:ext cx="158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6" name="Oval 11"/>
            <p:cNvSpPr/>
            <p:nvPr/>
          </p:nvSpPr>
          <p:spPr>
            <a:xfrm>
              <a:off x="2781" y="2612"/>
              <a:ext cx="99" cy="7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27667" name="Line 12"/>
            <p:cNvSpPr/>
            <p:nvPr/>
          </p:nvSpPr>
          <p:spPr>
            <a:xfrm flipH="1">
              <a:off x="2426" y="2659"/>
              <a:ext cx="363" cy="136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8" name="Line 13"/>
            <p:cNvSpPr/>
            <p:nvPr/>
          </p:nvSpPr>
          <p:spPr>
            <a:xfrm>
              <a:off x="4224" y="2640"/>
              <a:ext cx="0" cy="135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9" name="Rectangle 14"/>
            <p:cNvSpPr/>
            <p:nvPr/>
          </p:nvSpPr>
          <p:spPr>
            <a:xfrm rot="10800000">
              <a:off x="3520" y="3453"/>
              <a:ext cx="407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L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</a:t>
              </a:r>
            </a:p>
          </p:txBody>
        </p:sp>
        <p:sp>
          <p:nvSpPr>
            <p:cNvPr id="27670" name="Rectangle 15"/>
            <p:cNvSpPr/>
            <p:nvPr/>
          </p:nvSpPr>
          <p:spPr>
            <a:xfrm rot="10800000">
              <a:off x="1552" y="3453"/>
              <a:ext cx="407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L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sp>
          <p:nvSpPr>
            <p:cNvPr id="27671" name="Line 16"/>
            <p:cNvSpPr/>
            <p:nvPr/>
          </p:nvSpPr>
          <p:spPr>
            <a:xfrm flipV="1">
              <a:off x="1104" y="2640"/>
              <a:ext cx="0" cy="134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2" name="AutoShape 17"/>
            <p:cNvSpPr/>
            <p:nvPr/>
          </p:nvSpPr>
          <p:spPr>
            <a:xfrm>
              <a:off x="3504" y="3792"/>
              <a:ext cx="356" cy="370"/>
            </a:xfrm>
            <a:prstGeom prst="flowChartSummingJunction">
              <a:avLst/>
            </a:prstGeom>
            <a:solidFill>
              <a:srgbClr val="FFFFFF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27673" name="AutoShape 18"/>
            <p:cNvSpPr/>
            <p:nvPr/>
          </p:nvSpPr>
          <p:spPr>
            <a:xfrm>
              <a:off x="1536" y="3792"/>
              <a:ext cx="356" cy="370"/>
            </a:xfrm>
            <a:prstGeom prst="flowChartSummingJunction">
              <a:avLst/>
            </a:prstGeom>
            <a:solidFill>
              <a:srgbClr val="FFFFFF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27674" name="Line 19"/>
            <p:cNvSpPr/>
            <p:nvPr/>
          </p:nvSpPr>
          <p:spPr>
            <a:xfrm>
              <a:off x="3072" y="3094"/>
              <a:ext cx="0" cy="91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oval" w="med" len="med"/>
            </a:ln>
          </p:spPr>
        </p:sp>
        <p:sp>
          <p:nvSpPr>
            <p:cNvPr id="27675" name="Oval 20"/>
            <p:cNvSpPr/>
            <p:nvPr/>
          </p:nvSpPr>
          <p:spPr>
            <a:xfrm>
              <a:off x="1872" y="2880"/>
              <a:ext cx="432" cy="432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27676" name="Text Box 21"/>
            <p:cNvSpPr txBox="1"/>
            <p:nvPr/>
          </p:nvSpPr>
          <p:spPr>
            <a:xfrm rot="10800000">
              <a:off x="1701" y="2908"/>
              <a:ext cx="52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None/>
              </a:pP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V</a:t>
              </a:r>
            </a:p>
          </p:txBody>
        </p:sp>
        <p:sp>
          <p:nvSpPr>
            <p:cNvPr id="27677" name="Text Box 22"/>
            <p:cNvSpPr txBox="1"/>
            <p:nvPr/>
          </p:nvSpPr>
          <p:spPr>
            <a:xfrm rot="10800000">
              <a:off x="2304" y="2208"/>
              <a:ext cx="33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None/>
              </a:pP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S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41044" y="970412"/>
            <a:ext cx="443389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串</a:t>
            </a:r>
          </a:p>
        </p:txBody>
      </p:sp>
      <p:sp>
        <p:nvSpPr>
          <p:cNvPr id="168987" name="Text Box 27"/>
          <p:cNvSpPr txBox="1"/>
          <p:nvPr/>
        </p:nvSpPr>
        <p:spPr>
          <a:xfrm>
            <a:off x="1282700" y="1553210"/>
            <a:ext cx="78549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</a:p>
        </p:txBody>
      </p:sp>
      <p:sp>
        <p:nvSpPr>
          <p:cNvPr id="168988" name="Text Box 28"/>
          <p:cNvSpPr txBox="1"/>
          <p:nvPr/>
        </p:nvSpPr>
        <p:spPr>
          <a:xfrm>
            <a:off x="1640046" y="2900495"/>
            <a:ext cx="427673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</a:p>
        </p:txBody>
      </p:sp>
      <p:sp>
        <p:nvSpPr>
          <p:cNvPr id="168989" name="Text Box 29"/>
          <p:cNvSpPr txBox="1"/>
          <p:nvPr/>
        </p:nvSpPr>
        <p:spPr>
          <a:xfrm>
            <a:off x="2068433" y="3538670"/>
            <a:ext cx="48696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62313" y="53901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227785" y="49614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8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8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8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8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8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8987" grpId="0"/>
      <p:bldP spid="168988" grpId="0"/>
      <p:bldP spid="1689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/>
          <p:nvPr/>
        </p:nvSpPr>
        <p:spPr>
          <a:xfrm>
            <a:off x="485140" y="506704"/>
            <a:ext cx="8602504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在探究“串联电路电压的规律”实验中：</a:t>
            </a:r>
          </a:p>
          <a:p>
            <a:pPr fontAlgn="base">
              <a:lnSpc>
                <a:spcPct val="1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要用电压表测灯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两端的电压，连接电路如图甲所示。图中只有一根导线连错了，请你在连错的导线上划“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×”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，并用铅笔画线表示导线将电路连接正确。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fontAlgn="base">
              <a:lnSpc>
                <a:spcPct val="1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改正电路后，闭合开关。如图乙所示，电压表的示数为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______V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，若电源电压为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3 V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，则灯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L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两端的电压是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______V.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62467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7831" y="2743174"/>
            <a:ext cx="6033611" cy="22874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5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5884" y="2743174"/>
            <a:ext cx="3586639" cy="2287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13569" y="2342171"/>
            <a:ext cx="783908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1.2 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46486" y="2353601"/>
            <a:ext cx="563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1.8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/>
          <p:nvPr/>
        </p:nvSpPr>
        <p:spPr>
          <a:xfrm>
            <a:off x="374333" y="495115"/>
            <a:ext cx="8540591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5.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将图中的元件用笔画线连接起来，要求两节干电池串联，电灯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与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串联，电压表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两端的电压，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两端的电压。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59395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5846" y="1860365"/>
            <a:ext cx="5240179" cy="307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3" name="Picture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2498" y="1860524"/>
            <a:ext cx="4978241" cy="328279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7169" y="1081061"/>
            <a:ext cx="8729663" cy="25895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同学们在物理实验室对串联电路电压规律进行实验探究时，利用现有的器材按如下步骤进行了操作：</a:t>
            </a:r>
            <a:endParaRPr lang="zh-CN" altLang="en-US" sz="28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（1）小明组同学按照如图所示的电路图连接电路，在连接电路的过程中，开关应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________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8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endParaRPr lang="zh-CN" altLang="en-US" sz="28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615214" y="3172751"/>
          <a:ext cx="5264468" cy="1896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r:id="rId3" imgW="2619048" imgH="1047619" progId="PBrush">
                  <p:embed/>
                </p:oleObj>
              </mc:Choice>
              <mc:Fallback>
                <p:oleObj r:id="rId3" imgW="2619048" imgH="1047619" progId="PBrush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36000" contrast="5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5214" y="3172751"/>
                        <a:ext cx="5264468" cy="18964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0535" y="3120364"/>
          <a:ext cx="2871788" cy="2001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r:id="rId5" imgW="1666667" imgH="1076475" progId="PBrush">
                  <p:embed/>
                </p:oleObj>
              </mc:Choice>
              <mc:Fallback>
                <p:oleObj r:id="rId5" imgW="1666667" imgH="1076475" progId="PBrush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-36000" contrast="5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535" y="3120364"/>
                        <a:ext cx="2871788" cy="20012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274628" y="2598394"/>
            <a:ext cx="9486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断开</a:t>
            </a:r>
            <a:endParaRPr lang="zh-CN" altLang="en-US" sz="28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53250" name="组合 1"/>
          <p:cNvGrpSpPr>
            <a:grpSpLocks noChangeAspect="1"/>
          </p:cNvGrpSpPr>
          <p:nvPr/>
        </p:nvGrpSpPr>
        <p:grpSpPr bwMode="auto">
          <a:xfrm>
            <a:off x="3262313" y="539010"/>
            <a:ext cx="2411016" cy="450056"/>
            <a:chOff x="3564387" y="597378"/>
            <a:chExt cx="2247990" cy="419195"/>
          </a:xfrm>
        </p:grpSpPr>
        <p:sp>
          <p:nvSpPr>
            <p:cNvPr id="53264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5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6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7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3268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251" name="TextBox 15"/>
          <p:cNvSpPr txBox="1">
            <a:spLocks noChangeArrowheads="1"/>
          </p:cNvSpPr>
          <p:nvPr/>
        </p:nvSpPr>
        <p:spPr bwMode="auto">
          <a:xfrm>
            <a:off x="3227785" y="49614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3529" y="743876"/>
            <a:ext cx="8729663" cy="21583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①他们闭合开关S，发现电压表偏转如图甲所示，这说明他们的电压表所选量程过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（填“大”或“小”）。调整量程后，电压表示数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如图乙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所示，则L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两端的电压为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_________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615214" y="3172751"/>
          <a:ext cx="5264468" cy="1896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r:id="rId3" imgW="2619048" imgH="1047619" progId="PBrush">
                  <p:embed/>
                </p:oleObj>
              </mc:Choice>
              <mc:Fallback>
                <p:oleObj r:id="rId3" imgW="2619048" imgH="1047619" progId="PBrush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36000" contrast="5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5214" y="3172751"/>
                        <a:ext cx="5264468" cy="18964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0535" y="3120364"/>
          <a:ext cx="2871788" cy="2001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r:id="rId5" imgW="1666667" imgH="1076475" progId="PBrush">
                  <p:embed/>
                </p:oleObj>
              </mc:Choice>
              <mc:Fallback>
                <p:oleObj r:id="rId5" imgW="1666667" imgH="1076475" progId="PBrush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-36000" contrast="5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535" y="3120364"/>
                        <a:ext cx="2871788" cy="20012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342323" y="2310897"/>
            <a:ext cx="8839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1.3V</a:t>
            </a:r>
            <a:endParaRPr lang="en-US" altLang="en-US" sz="28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46433" y="1258544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大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232400" y="1180465"/>
          <a:ext cx="3290570" cy="217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r:id="rId4" imgW="1666667" imgH="1076475" progId="PBrush">
                  <p:embed/>
                </p:oleObj>
              </mc:Choice>
              <mc:Fallback>
                <p:oleObj r:id="rId4" imgW="1666667" imgH="1076475" progId="PBrush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-36000" contrast="3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2400" y="1180465"/>
                        <a:ext cx="3290570" cy="217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817745" y="3784415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电压表的正负接线柱接反</a:t>
            </a:r>
            <a:endParaRPr lang="zh-CN" altLang="en-US" sz="28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8126" y="519086"/>
            <a:ext cx="8429149" cy="396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  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②在测L</a:t>
            </a:r>
            <a:r>
              <a:rPr lang="zh-CN" altLang="en-US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两端的电压时，小明同学为了节省实验时间，建议采用以下方法：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电压表所接的B接点不动，只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断开A接点，并改接到C接点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上。同组同学认为他的方法不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能测出L</a:t>
            </a:r>
            <a:r>
              <a:rPr lang="zh-CN" altLang="en-US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两端的电压，原因是                                               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982845" y="4306570"/>
            <a:ext cx="378523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034088" y="1773529"/>
          <a:ext cx="2612231" cy="1784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r:id="rId3" imgW="1666667" imgH="1076475" progId="PBrush">
                  <p:embed/>
                </p:oleObj>
              </mc:Choice>
              <mc:Fallback>
                <p:oleObj r:id="rId3" imgW="1666667" imgH="1076475" progId="PBrush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36000" contrast="3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4088" y="1773529"/>
                        <a:ext cx="2612231" cy="17840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44475" y="357505"/>
            <a:ext cx="8655685" cy="400939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（2）小华组同学在实验中使用两个规格相同的灯泡顺利测出</a:t>
            </a:r>
            <a:r>
              <a:rPr lang="zh-CN" altLang="en-US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en-US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BC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en-US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AC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间的电压记录在如表中，他们依据本次实验数据得出结论：串联电路总电压等于各用电器两端的电压之和，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且各用电器两端的电压都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相等。请你对小华组探究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过程中的不妥之处进行改进。</a:t>
            </a:r>
            <a:r>
              <a:rPr lang="zh-CN" altLang="en-US" sz="2800" b="1" u="sng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                                     </a:t>
            </a:r>
            <a:endParaRPr lang="zh-CN" altLang="en-US" sz="28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8520" y="2172970"/>
            <a:ext cx="4316730" cy="12541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70560" y="4236720"/>
            <a:ext cx="82296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应在电路中换用不同规格的小灯泡进行多次实验，寻找普遍规律。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66" name="表格 43065"/>
          <p:cNvGraphicFramePr/>
          <p:nvPr/>
        </p:nvGraphicFramePr>
        <p:xfrm>
          <a:off x="392430" y="742315"/>
          <a:ext cx="8517255" cy="3788410"/>
        </p:xfrm>
        <a:graphic>
          <a:graphicData uri="http://schemas.openxmlformats.org/drawingml/2006/table">
            <a:tbl>
              <a:tblPr/>
              <a:tblGrid>
                <a:gridCol w="8210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55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306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6421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串联电路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并联电路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280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电压规律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rgbClr val="CC0000"/>
                        </a:solidFill>
                        <a:latin typeface="Times New Roman" panose="02020603050405020304" charset="0"/>
                        <a:sym typeface="+mn-ea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rgbClr val="CC0000"/>
                        </a:solidFill>
                        <a:latin typeface="Times New Roman" panose="02020603050405020304" charset="0"/>
                        <a:sym typeface="+mn-ea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01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表达式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800" b="1">
                        <a:solidFill>
                          <a:srgbClr val="6600FF"/>
                        </a:solidFill>
                        <a:latin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indent="0" algn="ctr">
                        <a:buClrTx/>
                        <a:buNone/>
                      </a:pPr>
                      <a:endParaRPr lang="en-US" altLang="zh-CN" sz="2800" b="1" baseline="-25000">
                        <a:solidFill>
                          <a:srgbClr val="6600FF"/>
                        </a:solidFill>
                        <a:latin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270635" y="1616075"/>
            <a:ext cx="3411855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ctr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串联电路中电源电压等于各用电器两端电压之和</a:t>
            </a:r>
            <a:endParaRPr lang="zh-CN" altLang="en-US" sz="3600" b="1"/>
          </a:p>
        </p:txBody>
      </p:sp>
      <p:sp>
        <p:nvSpPr>
          <p:cNvPr id="11" name="文本框 10"/>
          <p:cNvSpPr txBox="1"/>
          <p:nvPr/>
        </p:nvSpPr>
        <p:spPr>
          <a:xfrm>
            <a:off x="4989830" y="1616075"/>
            <a:ext cx="3854450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ctr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并联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电路中电源两端电压与各支路用电器两端的电压相等</a:t>
            </a:r>
            <a:endParaRPr lang="zh-CN" altLang="en-US" sz="3600" b="1"/>
          </a:p>
        </p:txBody>
      </p:sp>
      <p:sp>
        <p:nvSpPr>
          <p:cNvPr id="12" name="文本框 11"/>
          <p:cNvSpPr txBox="1"/>
          <p:nvPr/>
        </p:nvSpPr>
        <p:spPr>
          <a:xfrm>
            <a:off x="1725295" y="3528695"/>
            <a:ext cx="2502535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ctr" eaLnBrk="0" fontAlgn="base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8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</a:t>
            </a:r>
            <a:r>
              <a:rPr lang="en-US" altLang="zh-CN" sz="28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8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</a:t>
            </a:r>
            <a:r>
              <a:rPr lang="en-US" altLang="zh-CN" sz="2800" b="1" baseline="-25000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8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+</a:t>
            </a:r>
            <a:r>
              <a:rPr lang="en-US" altLang="zh-CN" sz="28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</a:t>
            </a:r>
            <a:r>
              <a:rPr lang="en-US" altLang="zh-CN" sz="2800" b="1" baseline="-25000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8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+……</a:t>
            </a:r>
            <a:endParaRPr lang="zh-CN" altLang="en-US" sz="3600" b="1"/>
          </a:p>
        </p:txBody>
      </p:sp>
      <p:sp>
        <p:nvSpPr>
          <p:cNvPr id="15" name="文本框 14"/>
          <p:cNvSpPr txBox="1"/>
          <p:nvPr/>
        </p:nvSpPr>
        <p:spPr>
          <a:xfrm>
            <a:off x="5552440" y="3528695"/>
            <a:ext cx="2502535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ctr" eaLnBrk="0" fontAlgn="base" hangingPunct="0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en-US" altLang="zh-CN" sz="28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</a:t>
            </a:r>
            <a:r>
              <a:rPr lang="en-US" altLang="zh-CN" sz="28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8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</a:t>
            </a:r>
            <a:r>
              <a:rPr lang="en-US" altLang="zh-CN" sz="2800" b="1" baseline="-25000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8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8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U</a:t>
            </a:r>
            <a:r>
              <a:rPr lang="en-US" altLang="zh-CN" sz="2800" b="1" baseline="-25000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8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=……</a:t>
            </a:r>
            <a:endParaRPr lang="zh-CN" altLang="en-US" sz="36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395753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557961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3557961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3816033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3816033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3816033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3816033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3"/>
          <p:cNvSpPr txBox="1"/>
          <p:nvPr/>
        </p:nvSpPr>
        <p:spPr>
          <a:xfrm>
            <a:off x="774065" y="1419675"/>
            <a:ext cx="758952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826135" y="2908300"/>
            <a:ext cx="7491095" cy="13608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 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通过实验探究，总结出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串、并联电路中的电压关系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8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eaLnBrk="1" hangingPunct="1"/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095375" y="1178560"/>
            <a:ext cx="7480935" cy="14154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会运用串、并联电路中的电压特点解决一些实际问题。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2635" y="605155"/>
            <a:ext cx="8091805" cy="3917315"/>
            <a:chOff x="987" y="773"/>
            <a:chExt cx="12743" cy="6169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737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697" y="773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22530"/>
          <p:cNvSpPr txBox="1"/>
          <p:nvPr/>
        </p:nvSpPr>
        <p:spPr>
          <a:xfrm>
            <a:off x="381635" y="1187265"/>
            <a:ext cx="2000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提出问题：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2381885" y="1191710"/>
            <a:ext cx="6747034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串联电路中，各用电器两端的电压与电源两端电压有什么关系？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5079365" y="4086860"/>
            <a:ext cx="388112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猜想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或假设：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总电压等于各串联部分电压之和。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4658201" y="1655709"/>
            <a:ext cx="4302443" cy="2432871"/>
            <a:chOff x="9822" y="4381"/>
            <a:chExt cx="9034" cy="5108"/>
          </a:xfrm>
        </p:grpSpPr>
        <p:grpSp>
          <p:nvGrpSpPr>
            <p:cNvPr id="57" name="组合 56"/>
            <p:cNvGrpSpPr/>
            <p:nvPr/>
          </p:nvGrpSpPr>
          <p:grpSpPr>
            <a:xfrm>
              <a:off x="10290" y="4381"/>
              <a:ext cx="7912" cy="5108"/>
              <a:chOff x="1072" y="4170"/>
              <a:chExt cx="7912" cy="510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2383" y="5573"/>
                <a:ext cx="1382" cy="96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charset="0"/>
                    <a:cs typeface="Times New Roman" panose="02020603050405020304" charset="0"/>
                  </a:rPr>
                  <a:t>U</a:t>
                </a:r>
                <a:r>
                  <a:rPr lang="en-US" altLang="zh-CN" sz="2400" b="1" baseline="-25000" dirty="0">
                    <a:latin typeface="Times New Roman" panose="02020603050405020304" charset="0"/>
                    <a:cs typeface="Times New Roman" panose="02020603050405020304" charset="0"/>
                  </a:rPr>
                  <a:t>1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6181" y="5532"/>
                <a:ext cx="1570" cy="969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U</a:t>
                </a:r>
                <a:r>
                  <a:rPr lang="en-US" altLang="zh-CN" sz="2400" b="1" i="1" baseline="-25000" dirty="0">
                    <a:solidFill>
                      <a:srgbClr val="00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2</a:t>
                </a:r>
                <a:endParaRPr lang="en-US" altLang="zh-CN" sz="2400" b="1" baseline="-25000" dirty="0">
                  <a:solidFill>
                    <a:srgbClr val="000000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3050" y="8311"/>
                <a:ext cx="1382" cy="96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>
                    <a:latin typeface="Times New Roman" panose="02020603050405020304" charset="0"/>
                    <a:cs typeface="Times New Roman" panose="02020603050405020304" charset="0"/>
                  </a:rPr>
                  <a:t>S</a:t>
                </a:r>
                <a:endParaRPr lang="en-US" altLang="zh-CN" sz="2400" b="1" baseline="-25000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 rot="10800000">
                <a:off x="1072" y="4170"/>
                <a:ext cx="7912" cy="5084"/>
                <a:chOff x="2888" y="2592"/>
                <a:chExt cx="1352" cy="751"/>
              </a:xfrm>
            </p:grpSpPr>
            <p:sp>
              <p:nvSpPr>
                <p:cNvPr id="26" name="直接连接符 25"/>
                <p:cNvSpPr/>
                <p:nvPr/>
              </p:nvSpPr>
              <p:spPr>
                <a:xfrm>
                  <a:off x="3464" y="2592"/>
                  <a:ext cx="0" cy="24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27" name="组合 26"/>
                <p:cNvGrpSpPr/>
                <p:nvPr/>
              </p:nvGrpSpPr>
              <p:grpSpPr>
                <a:xfrm>
                  <a:off x="2888" y="2666"/>
                  <a:ext cx="1352" cy="677"/>
                  <a:chOff x="2888" y="2666"/>
                  <a:chExt cx="1352" cy="677"/>
                </a:xfrm>
              </p:grpSpPr>
              <p:sp>
                <p:nvSpPr>
                  <p:cNvPr id="29" name="直接连接符 28"/>
                  <p:cNvSpPr/>
                  <p:nvPr/>
                </p:nvSpPr>
                <p:spPr>
                  <a:xfrm>
                    <a:off x="3424" y="2666"/>
                    <a:ext cx="0" cy="91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0" name="直接连接符 29"/>
                  <p:cNvSpPr/>
                  <p:nvPr/>
                </p:nvSpPr>
                <p:spPr>
                  <a:xfrm>
                    <a:off x="3456" y="2720"/>
                    <a:ext cx="288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1" name="直接连接符 30"/>
                  <p:cNvSpPr/>
                  <p:nvPr/>
                </p:nvSpPr>
                <p:spPr>
                  <a:xfrm>
                    <a:off x="2888" y="2720"/>
                    <a:ext cx="528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" name="椭圆 31"/>
                  <p:cNvSpPr/>
                  <p:nvPr/>
                </p:nvSpPr>
                <p:spPr>
                  <a:xfrm>
                    <a:off x="3917" y="2696"/>
                    <a:ext cx="33" cy="35"/>
                  </a:xfrm>
                  <a:prstGeom prst="ellipse">
                    <a:avLst/>
                  </a:pr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33" name="直接连接符 32"/>
                  <p:cNvSpPr/>
                  <p:nvPr/>
                </p:nvSpPr>
                <p:spPr>
                  <a:xfrm rot="18240000">
                    <a:off x="3720" y="2675"/>
                    <a:ext cx="192" cy="174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4" name="直接连接符 33"/>
                  <p:cNvSpPr/>
                  <p:nvPr/>
                </p:nvSpPr>
                <p:spPr>
                  <a:xfrm>
                    <a:off x="3952" y="2720"/>
                    <a:ext cx="288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5" name="直接连接符 34"/>
                  <p:cNvSpPr/>
                  <p:nvPr/>
                </p:nvSpPr>
                <p:spPr>
                  <a:xfrm>
                    <a:off x="2896" y="2717"/>
                    <a:ext cx="0" cy="48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oval" w="med" len="med"/>
                  </a:ln>
                </p:spPr>
              </p:sp>
              <p:sp>
                <p:nvSpPr>
                  <p:cNvPr id="36" name="直接连接符 35"/>
                  <p:cNvSpPr/>
                  <p:nvPr/>
                </p:nvSpPr>
                <p:spPr>
                  <a:xfrm>
                    <a:off x="4240" y="2720"/>
                    <a:ext cx="0" cy="48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oval" w="med" len="med"/>
                  </a:ln>
                </p:spPr>
              </p:sp>
              <p:sp>
                <p:nvSpPr>
                  <p:cNvPr id="37" name="流程图: 汇总连接 36"/>
                  <p:cNvSpPr/>
                  <p:nvPr/>
                </p:nvSpPr>
                <p:spPr>
                  <a:xfrm>
                    <a:off x="3088" y="3113"/>
                    <a:ext cx="192" cy="173"/>
                  </a:xfrm>
                  <a:prstGeom prst="flowChartSummingJunction">
                    <a:avLst/>
                  </a:prstGeom>
                  <a:solidFill>
                    <a:srgbClr val="339966"/>
                  </a:solidFill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38" name="流程图: 汇总连接 37"/>
                  <p:cNvSpPr/>
                  <p:nvPr/>
                </p:nvSpPr>
                <p:spPr>
                  <a:xfrm>
                    <a:off x="3856" y="3120"/>
                    <a:ext cx="192" cy="176"/>
                  </a:xfrm>
                  <a:prstGeom prst="flowChartSummingJunction">
                    <a:avLst/>
                  </a:prstGeom>
                  <a:solidFill>
                    <a:srgbClr val="339966"/>
                  </a:solidFill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39" name="直接连接符 38"/>
                  <p:cNvSpPr/>
                  <p:nvPr/>
                </p:nvSpPr>
                <p:spPr>
                  <a:xfrm>
                    <a:off x="2896" y="3200"/>
                    <a:ext cx="192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1" name="直接连接符 40"/>
                  <p:cNvSpPr/>
                  <p:nvPr/>
                </p:nvSpPr>
                <p:spPr>
                  <a:xfrm>
                    <a:off x="3280" y="3200"/>
                    <a:ext cx="576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2" name="文本框 41"/>
                  <p:cNvSpPr txBox="1"/>
                  <p:nvPr/>
                </p:nvSpPr>
                <p:spPr>
                  <a:xfrm rot="10800000">
                    <a:off x="3264" y="3193"/>
                    <a:ext cx="192" cy="143"/>
                  </a:xfrm>
                  <a:prstGeom prst="rect">
                    <a:avLst/>
                  </a:prstGeom>
                  <a:noFill/>
                  <a:ln w="2857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buClrTx/>
                    </a:pPr>
                    <a:r>
                      <a: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L</a:t>
                    </a:r>
                    <a:r>
                      <a:rPr lang="en-US" altLang="zh-CN" sz="2400" b="1" baseline="-250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2</a:t>
                    </a:r>
                  </a:p>
                </p:txBody>
              </p:sp>
              <p:sp>
                <p:nvSpPr>
                  <p:cNvPr id="43" name="文本框 42"/>
                  <p:cNvSpPr txBox="1"/>
                  <p:nvPr/>
                </p:nvSpPr>
                <p:spPr>
                  <a:xfrm rot="10800000">
                    <a:off x="4000" y="3200"/>
                    <a:ext cx="192" cy="143"/>
                  </a:xfrm>
                  <a:prstGeom prst="rect">
                    <a:avLst/>
                  </a:prstGeom>
                  <a:noFill/>
                  <a:ln w="2857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buClrTx/>
                    </a:pPr>
                    <a:r>
                      <a:rPr lang="en-US" altLang="zh-CN" sz="24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L</a:t>
                    </a:r>
                    <a:r>
                      <a:rPr lang="en-US" altLang="zh-CN" sz="2400" b="1" baseline="-250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1</a:t>
                    </a:r>
                  </a:p>
                </p:txBody>
              </p:sp>
              <p:sp>
                <p:nvSpPr>
                  <p:cNvPr id="40" name="直接连接符 39"/>
                  <p:cNvSpPr/>
                  <p:nvPr/>
                </p:nvSpPr>
                <p:spPr>
                  <a:xfrm>
                    <a:off x="4048" y="3200"/>
                    <a:ext cx="192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cxnSp>
            <p:nvCxnSpPr>
              <p:cNvPr id="6" name="直接连接符 5"/>
              <p:cNvCxnSpPr/>
              <p:nvPr/>
            </p:nvCxnSpPr>
            <p:spPr>
              <a:xfrm flipV="1">
                <a:off x="4952" y="5201"/>
                <a:ext cx="42" cy="1615"/>
              </a:xfrm>
              <a:prstGeom prst="line">
                <a:avLst/>
              </a:prstGeom>
              <a:ln w="28575">
                <a:solidFill>
                  <a:schemeClr val="tx1"/>
                </a:solidFill>
                <a:tailEnd type="oval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>
                <a:off x="1143" y="6017"/>
                <a:ext cx="1240" cy="27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/>
              <p:cNvCxnSpPr/>
              <p:nvPr/>
            </p:nvCxnSpPr>
            <p:spPr>
              <a:xfrm flipH="1" flipV="1">
                <a:off x="3575" y="5977"/>
                <a:ext cx="1419" cy="22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箭头连接符 48"/>
              <p:cNvCxnSpPr/>
              <p:nvPr/>
            </p:nvCxnSpPr>
            <p:spPr>
              <a:xfrm>
                <a:off x="4994" y="5999"/>
                <a:ext cx="1240" cy="27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箭头连接符 49"/>
              <p:cNvCxnSpPr/>
              <p:nvPr/>
            </p:nvCxnSpPr>
            <p:spPr>
              <a:xfrm flipH="1" flipV="1">
                <a:off x="7519" y="5906"/>
                <a:ext cx="1419" cy="22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箭头连接符 50"/>
              <p:cNvCxnSpPr/>
              <p:nvPr/>
            </p:nvCxnSpPr>
            <p:spPr>
              <a:xfrm flipH="1">
                <a:off x="5431" y="7169"/>
                <a:ext cx="3553" cy="3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箭头连接符 51"/>
              <p:cNvCxnSpPr/>
              <p:nvPr/>
            </p:nvCxnSpPr>
            <p:spPr>
              <a:xfrm>
                <a:off x="1143" y="7147"/>
                <a:ext cx="3197" cy="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文本框 52"/>
              <p:cNvSpPr txBox="1"/>
              <p:nvPr/>
            </p:nvSpPr>
            <p:spPr>
              <a:xfrm>
                <a:off x="4572" y="6688"/>
                <a:ext cx="1042" cy="96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charset="0"/>
                    <a:cs typeface="Times New Roman" panose="02020603050405020304" charset="0"/>
                  </a:rPr>
                  <a:t>U</a:t>
                </a:r>
                <a:endParaRPr lang="en-US" altLang="zh-CN" sz="2400" b="1" baseline="-25000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 rot="21600000">
              <a:off x="9822" y="4493"/>
              <a:ext cx="1124" cy="967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Tx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A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 rot="21600000">
              <a:off x="13790" y="4493"/>
              <a:ext cx="1124" cy="967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Tx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B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 rot="21600000">
              <a:off x="17732" y="4493"/>
              <a:ext cx="1124" cy="967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Tx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C</a:t>
              </a:r>
            </a:p>
          </p:txBody>
        </p:sp>
      </p:grpSp>
      <p:graphicFrame>
        <p:nvGraphicFramePr>
          <p:cNvPr id="63" name="对象 62"/>
          <p:cNvGraphicFramePr>
            <a:graphicFrameLocks noChangeAspect="1"/>
          </p:cNvGraphicFramePr>
          <p:nvPr/>
        </p:nvGraphicFramePr>
        <p:xfrm>
          <a:off x="671989" y="1942121"/>
          <a:ext cx="2395061" cy="2145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r:id="rId5" imgW="3191320" imgH="2857899" progId="PBrush">
                  <p:embed/>
                </p:oleObj>
              </mc:Choice>
              <mc:Fallback>
                <p:oleObj r:id="rId5" imgW="3191320" imgH="2857899" progId="PBrush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989" y="1942121"/>
                        <a:ext cx="2395061" cy="21450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文本框 64"/>
          <p:cNvSpPr txBox="1"/>
          <p:nvPr/>
        </p:nvSpPr>
        <p:spPr>
          <a:xfrm>
            <a:off x="240983" y="4167161"/>
            <a:ext cx="397621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间的水压等于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间水压与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间水压之和。</a:t>
            </a:r>
          </a:p>
        </p:txBody>
      </p:sp>
      <p:grpSp>
        <p:nvGrpSpPr>
          <p:cNvPr id="15" name="组合 18"/>
          <p:cNvGrpSpPr/>
          <p:nvPr/>
        </p:nvGrpSpPr>
        <p:grpSpPr bwMode="auto">
          <a:xfrm>
            <a:off x="1836103" y="581951"/>
            <a:ext cx="1487805" cy="426720"/>
            <a:chOff x="2004695" y="686607"/>
            <a:chExt cx="1983740" cy="570436"/>
          </a:xfrm>
        </p:grpSpPr>
        <p:sp>
          <p:nvSpPr>
            <p:cNvPr id="16" name="圆角矩形 15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1</a:t>
              </a:r>
            </a:p>
          </p:txBody>
        </p:sp>
      </p:grp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3529330" y="584835"/>
            <a:ext cx="3810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串联电路的电压规律  </a:t>
            </a:r>
          </a:p>
        </p:txBody>
      </p:sp>
      <p:sp>
        <p:nvSpPr>
          <p:cNvPr id="24" name="左右箭头标注 23"/>
          <p:cNvSpPr/>
          <p:nvPr/>
        </p:nvSpPr>
        <p:spPr>
          <a:xfrm>
            <a:off x="4002405" y="4105910"/>
            <a:ext cx="946150" cy="864235"/>
          </a:xfrm>
          <a:prstGeom prst="leftRight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190365" y="4151630"/>
            <a:ext cx="551815" cy="77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类比</a:t>
            </a: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1"/>
      <p:bldP spid="65" grpId="0"/>
      <p:bldP spid="24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文本框 22533"/>
          <p:cNvSpPr txBox="1"/>
          <p:nvPr/>
        </p:nvSpPr>
        <p:spPr>
          <a:xfrm>
            <a:off x="157480" y="631190"/>
            <a:ext cx="2578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设计实验：</a:t>
            </a:r>
          </a:p>
        </p:txBody>
      </p:sp>
      <p:sp>
        <p:nvSpPr>
          <p:cNvPr id="22536" name="文本框 22535"/>
          <p:cNvSpPr txBox="1"/>
          <p:nvPr/>
        </p:nvSpPr>
        <p:spPr>
          <a:xfrm>
            <a:off x="130969" y="1062487"/>
            <a:ext cx="59074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ct val="50000"/>
              </a:spcBef>
              <a:buClrTx/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②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选择规格不同的小灯泡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连接电路；</a:t>
            </a:r>
          </a:p>
          <a:p>
            <a:pPr fontAlgn="auto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③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将电压表的两端分别连到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与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与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与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，测量电压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en-US" altLang="zh-CN" sz="2400" b="1" i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en-US" altLang="zh-CN" sz="2400" b="1" i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BC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en-US" altLang="zh-CN" sz="2400" b="1" i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AC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</a:p>
          <a:p>
            <a:pPr fontAlgn="auto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④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把实验结果填写在下面的实验记录中；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61235" y="659897"/>
            <a:ext cx="293751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①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设计实验电路图。</a:t>
            </a:r>
            <a:endParaRPr lang="zh-CN" altLang="en-US" sz="2400" b="1"/>
          </a:p>
        </p:txBody>
      </p:sp>
      <p:grpSp>
        <p:nvGrpSpPr>
          <p:cNvPr id="22537" name="组合 22536"/>
          <p:cNvGrpSpPr/>
          <p:nvPr/>
        </p:nvGrpSpPr>
        <p:grpSpPr>
          <a:xfrm rot="10800000">
            <a:off x="5920264" y="631073"/>
            <a:ext cx="3138964" cy="2162107"/>
            <a:chOff x="2896" y="2592"/>
            <a:chExt cx="1344" cy="773"/>
          </a:xfrm>
        </p:grpSpPr>
        <p:sp>
          <p:nvSpPr>
            <p:cNvPr id="22538" name="直接连接符 22537"/>
            <p:cNvSpPr/>
            <p:nvPr/>
          </p:nvSpPr>
          <p:spPr>
            <a:xfrm>
              <a:off x="3464" y="2592"/>
              <a:ext cx="0" cy="24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2539" name="组合 22538"/>
            <p:cNvGrpSpPr/>
            <p:nvPr/>
          </p:nvGrpSpPr>
          <p:grpSpPr>
            <a:xfrm>
              <a:off x="2896" y="2666"/>
              <a:ext cx="1344" cy="699"/>
              <a:chOff x="2896" y="2666"/>
              <a:chExt cx="1344" cy="699"/>
            </a:xfrm>
          </p:grpSpPr>
          <p:sp>
            <p:nvSpPr>
              <p:cNvPr id="22540" name="直接连接符 22539"/>
              <p:cNvSpPr/>
              <p:nvPr/>
            </p:nvSpPr>
            <p:spPr>
              <a:xfrm>
                <a:off x="3424" y="2666"/>
                <a:ext cx="0" cy="9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1" name="直接连接符 22540"/>
              <p:cNvSpPr/>
              <p:nvPr/>
            </p:nvSpPr>
            <p:spPr>
              <a:xfrm>
                <a:off x="3464" y="2720"/>
                <a:ext cx="28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2" name="直接连接符 22541"/>
              <p:cNvSpPr/>
              <p:nvPr/>
            </p:nvSpPr>
            <p:spPr>
              <a:xfrm>
                <a:off x="2896" y="2720"/>
                <a:ext cx="52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3" name="椭圆 22542"/>
              <p:cNvSpPr/>
              <p:nvPr/>
            </p:nvSpPr>
            <p:spPr>
              <a:xfrm>
                <a:off x="3760" y="2688"/>
                <a:ext cx="48" cy="48"/>
              </a:xfrm>
              <a:prstGeom prst="ellipse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2544" name="直接连接符 22543"/>
              <p:cNvSpPr/>
              <p:nvPr/>
            </p:nvSpPr>
            <p:spPr>
              <a:xfrm>
                <a:off x="3760" y="2720"/>
                <a:ext cx="240" cy="104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5" name="直接连接符 22544"/>
              <p:cNvSpPr/>
              <p:nvPr/>
            </p:nvSpPr>
            <p:spPr>
              <a:xfrm>
                <a:off x="3952" y="2720"/>
                <a:ext cx="28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6" name="直接连接符 22545"/>
              <p:cNvSpPr/>
              <p:nvPr/>
            </p:nvSpPr>
            <p:spPr>
              <a:xfrm>
                <a:off x="2896" y="2720"/>
                <a:ext cx="0" cy="48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7" name="直接连接符 22546"/>
              <p:cNvSpPr/>
              <p:nvPr/>
            </p:nvSpPr>
            <p:spPr>
              <a:xfrm>
                <a:off x="4240" y="2720"/>
                <a:ext cx="0" cy="48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8" name="流程图: 汇总连接 22547"/>
              <p:cNvSpPr/>
              <p:nvPr/>
            </p:nvSpPr>
            <p:spPr>
              <a:xfrm>
                <a:off x="3200" y="3112"/>
                <a:ext cx="192" cy="173"/>
              </a:xfrm>
              <a:prstGeom prst="flowChartSummingJunction">
                <a:avLst/>
              </a:prstGeom>
              <a:solidFill>
                <a:srgbClr val="339966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2549" name="流程图: 汇总连接 22548"/>
              <p:cNvSpPr/>
              <p:nvPr/>
            </p:nvSpPr>
            <p:spPr>
              <a:xfrm>
                <a:off x="3808" y="3120"/>
                <a:ext cx="192" cy="176"/>
              </a:xfrm>
              <a:prstGeom prst="flowChartSummingJunction">
                <a:avLst/>
              </a:prstGeom>
              <a:solidFill>
                <a:srgbClr val="339966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2550" name="直接连接符 22549"/>
              <p:cNvSpPr/>
              <p:nvPr/>
            </p:nvSpPr>
            <p:spPr>
              <a:xfrm>
                <a:off x="2896" y="3200"/>
                <a:ext cx="304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51" name="直接连接符 22550"/>
              <p:cNvSpPr/>
              <p:nvPr/>
            </p:nvSpPr>
            <p:spPr>
              <a:xfrm>
                <a:off x="4000" y="3200"/>
                <a:ext cx="24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52" name="直接连接符 22551"/>
              <p:cNvSpPr/>
              <p:nvPr/>
            </p:nvSpPr>
            <p:spPr>
              <a:xfrm>
                <a:off x="3389" y="3200"/>
                <a:ext cx="42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53" name="文本框 22552"/>
              <p:cNvSpPr txBox="1"/>
              <p:nvPr/>
            </p:nvSpPr>
            <p:spPr>
              <a:xfrm rot="10800000">
                <a:off x="2896" y="3200"/>
                <a:ext cx="192" cy="165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C</a:t>
                </a:r>
              </a:p>
            </p:txBody>
          </p:sp>
          <p:sp>
            <p:nvSpPr>
              <p:cNvPr id="22554" name="文本框 22553"/>
              <p:cNvSpPr txBox="1"/>
              <p:nvPr/>
            </p:nvSpPr>
            <p:spPr>
              <a:xfrm rot="10800000">
                <a:off x="3464" y="3200"/>
                <a:ext cx="192" cy="165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B</a:t>
                </a:r>
              </a:p>
            </p:txBody>
          </p:sp>
          <p:sp>
            <p:nvSpPr>
              <p:cNvPr id="22555" name="文本框 22554"/>
              <p:cNvSpPr txBox="1"/>
              <p:nvPr/>
            </p:nvSpPr>
            <p:spPr>
              <a:xfrm rot="10800000">
                <a:off x="4048" y="3200"/>
                <a:ext cx="192" cy="165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A</a:t>
                </a:r>
              </a:p>
            </p:txBody>
          </p:sp>
          <p:sp>
            <p:nvSpPr>
              <p:cNvPr id="22556" name="椭圆 22555"/>
              <p:cNvSpPr/>
              <p:nvPr/>
            </p:nvSpPr>
            <p:spPr>
              <a:xfrm>
                <a:off x="2982" y="3190"/>
                <a:ext cx="21" cy="18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2557" name="椭圆 22556"/>
              <p:cNvSpPr/>
              <p:nvPr/>
            </p:nvSpPr>
            <p:spPr>
              <a:xfrm flipH="1">
                <a:off x="3590" y="3189"/>
                <a:ext cx="21" cy="19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altLang="zh-CN" sz="240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2558" name="椭圆 22557"/>
              <p:cNvSpPr/>
              <p:nvPr/>
            </p:nvSpPr>
            <p:spPr>
              <a:xfrm>
                <a:off x="4134" y="3188"/>
                <a:ext cx="21" cy="20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07156" y="4221930"/>
            <a:ext cx="599821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⑤更换不同规格的小灯泡，进行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多次实验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80810" y="2929255"/>
            <a:ext cx="2578100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根据电源电压选择电压表的量程。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4" grpId="0" bldLvl="0" animBg="1"/>
      <p:bldP spid="2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132050" y="1345515"/>
            <a:ext cx="552607" cy="3293209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点击右侧图片</a:t>
            </a:r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，模拟探究过程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09162" y="545065"/>
            <a:ext cx="3774281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探究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串联电路的电压规律</a:t>
            </a:r>
          </a:p>
        </p:txBody>
      </p:sp>
      <p:pic>
        <p:nvPicPr>
          <p:cNvPr id="4" name="图片 3">
            <a:hlinkClick r:id="rId2" action="ppaction://hlinkfile"/>
            <a:extLst>
              <a:ext uri="{FF2B5EF4-FFF2-40B4-BE49-F238E27FC236}">
                <a16:creationId xmlns:a16="http://schemas.microsoft.com/office/drawing/2014/main" xmlns="" id="{7BCCFE6E-577A-4D9B-B022-7FB503C87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939" y="1226744"/>
            <a:ext cx="4628029" cy="3530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952899" y="2625540"/>
            <a:ext cx="783431" cy="21685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</p:txBody>
      </p:sp>
      <p:graphicFrame>
        <p:nvGraphicFramePr>
          <p:cNvPr id="50332" name="表格 50331"/>
          <p:cNvGraphicFramePr/>
          <p:nvPr/>
        </p:nvGraphicFramePr>
        <p:xfrm>
          <a:off x="166846" y="1178851"/>
          <a:ext cx="8811260" cy="2138680"/>
        </p:xfrm>
        <a:graphic>
          <a:graphicData uri="http://schemas.openxmlformats.org/drawingml/2006/table">
            <a:tbl>
              <a:tblPr/>
              <a:tblGrid>
                <a:gridCol w="8274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679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390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768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172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</a:rPr>
                        <a:t>次数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A</a:t>
                      </a:r>
                      <a:r>
                        <a:rPr lang="zh-CN" altLang="en-US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、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B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间电压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r>
                        <a:rPr lang="en-US" altLang="zh-CN" sz="2400" b="1" i="1" baseline="-25000">
                          <a:latin typeface="Times New Roman" panose="02020603050405020304" charset="0"/>
                          <a:cs typeface="Times New Roman" panose="02020603050405020304" charset="0"/>
                        </a:rPr>
                        <a:t>AB</a:t>
                      </a:r>
                      <a:r>
                        <a:rPr lang="en-US" altLang="zh-CN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/V</a:t>
                      </a:r>
                      <a:endParaRPr lang="zh-CN" altLang="en-US" sz="2400" b="1" baseline="-25000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B</a:t>
                      </a:r>
                      <a:r>
                        <a:rPr lang="zh-CN" altLang="en-US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、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C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间电压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r>
                        <a:rPr lang="en-US" altLang="zh-CN" sz="2400" b="1" i="1" baseline="-25000">
                          <a:latin typeface="Times New Roman" panose="02020603050405020304" charset="0"/>
                          <a:cs typeface="Times New Roman" panose="02020603050405020304" charset="0"/>
                        </a:rPr>
                        <a:t>BC</a:t>
                      </a:r>
                      <a:r>
                        <a:rPr lang="en-US" altLang="zh-CN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</a:t>
                      </a:r>
                      <a:r>
                        <a:rPr 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V</a:t>
                      </a:r>
                      <a:endParaRPr lang="en-US" sz="24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A</a:t>
                      </a:r>
                      <a:r>
                        <a:rPr lang="zh-CN" altLang="en-US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、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C</a:t>
                      </a:r>
                      <a:r>
                        <a:rPr lang="zh-CN" alt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间电压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U</a:t>
                      </a:r>
                      <a:r>
                        <a:rPr lang="en-US" altLang="zh-CN" sz="2400" b="1" i="1" baseline="-25000">
                          <a:latin typeface="Times New Roman" panose="02020603050405020304" charset="0"/>
                          <a:cs typeface="Times New Roman" panose="02020603050405020304" charset="0"/>
                        </a:rPr>
                        <a:t>AC</a:t>
                      </a:r>
                      <a:r>
                        <a:rPr lang="en-US" altLang="zh-CN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</a:t>
                      </a:r>
                      <a:r>
                        <a:rPr lang="en-US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V</a:t>
                      </a:r>
                      <a:endParaRPr lang="en-US" sz="24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323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3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386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0208" name="矩形 50207"/>
          <p:cNvSpPr/>
          <p:nvPr/>
        </p:nvSpPr>
        <p:spPr>
          <a:xfrm>
            <a:off x="518319" y="546709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实验数据表格</a:t>
            </a:r>
          </a:p>
        </p:txBody>
      </p:sp>
      <p:grpSp>
        <p:nvGrpSpPr>
          <p:cNvPr id="15" name="组合 14"/>
          <p:cNvGrpSpPr/>
          <p:nvPr>
            <p:custDataLst>
              <p:tags r:id="rId1"/>
            </p:custDataLst>
          </p:nvPr>
        </p:nvGrpSpPr>
        <p:grpSpPr>
          <a:xfrm>
            <a:off x="160185" y="3666867"/>
            <a:ext cx="1350552" cy="1267091"/>
            <a:chOff x="1598004" y="3188473"/>
            <a:chExt cx="1130300" cy="1060451"/>
          </a:xfrm>
        </p:grpSpPr>
        <p:sp>
          <p:nvSpPr>
            <p:cNvPr id="6" name="等腰三角形 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rot="5400000">
              <a:off x="1740929" y="3261548"/>
              <a:ext cx="1060450" cy="91430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>
              <a:norm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等腰三角形 9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rot="5400000">
              <a:off x="1524930" y="3261548"/>
              <a:ext cx="1060450" cy="91430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="ctr">
              <a:norm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2"/>
            </p:custDataLst>
          </p:nvPr>
        </p:nvGrpSpPr>
        <p:grpSpPr>
          <a:xfrm>
            <a:off x="1748070" y="3430609"/>
            <a:ext cx="7384415" cy="868045"/>
            <a:chOff x="2943498" y="1855184"/>
            <a:chExt cx="6180147" cy="726482"/>
          </a:xfrm>
        </p:grpSpPr>
        <p:sp>
          <p:nvSpPr>
            <p:cNvPr id="16" name="KSO_Shape"/>
            <p:cNvSpPr/>
            <p:nvPr>
              <p:custDataLst>
                <p:tags r:id="rId6"/>
              </p:custDataLst>
            </p:nvPr>
          </p:nvSpPr>
          <p:spPr bwMode="auto">
            <a:xfrm>
              <a:off x="2943498" y="2024744"/>
              <a:ext cx="418010" cy="418010"/>
            </a:xfrm>
            <a:custGeom>
              <a:avLst/>
              <a:gdLst>
                <a:gd name="T0" fmla="*/ 956359 w 1647825"/>
                <a:gd name="T1" fmla="*/ 1636826 h 1647826"/>
                <a:gd name="T2" fmla="*/ 747857 w 1647825"/>
                <a:gd name="T3" fmla="*/ 1644290 h 1647826"/>
                <a:gd name="T4" fmla="*/ 552064 w 1647825"/>
                <a:gd name="T5" fmla="*/ 1602253 h 1647826"/>
                <a:gd name="T6" fmla="*/ 715689 w 1647825"/>
                <a:gd name="T7" fmla="*/ 1601861 h 1647826"/>
                <a:gd name="T8" fmla="*/ 887256 w 1647825"/>
                <a:gd name="T9" fmla="*/ 1606575 h 1647826"/>
                <a:gd name="T10" fmla="*/ 1054454 w 1647825"/>
                <a:gd name="T11" fmla="*/ 1574360 h 1647826"/>
                <a:gd name="T12" fmla="*/ 824299 w 1647825"/>
                <a:gd name="T13" fmla="*/ 1511300 h 1647826"/>
                <a:gd name="T14" fmla="*/ 704546 w 1647825"/>
                <a:gd name="T15" fmla="*/ 1461552 h 1647826"/>
                <a:gd name="T16" fmla="*/ 930127 w 1647825"/>
                <a:gd name="T17" fmla="*/ 1463902 h 1647826"/>
                <a:gd name="T18" fmla="*/ 1356122 w 1647825"/>
                <a:gd name="T19" fmla="*/ 1452828 h 1647826"/>
                <a:gd name="T20" fmla="*/ 1149747 w 1647825"/>
                <a:gd name="T21" fmla="*/ 1581151 h 1647826"/>
                <a:gd name="T22" fmla="*/ 515270 w 1647825"/>
                <a:gd name="T23" fmla="*/ 1266356 h 1647826"/>
                <a:gd name="T24" fmla="*/ 425814 w 1647825"/>
                <a:gd name="T25" fmla="*/ 1545074 h 1647826"/>
                <a:gd name="T26" fmla="*/ 236961 w 1647825"/>
                <a:gd name="T27" fmla="*/ 1401552 h 1647826"/>
                <a:gd name="T28" fmla="*/ 652180 w 1647825"/>
                <a:gd name="T29" fmla="*/ 1071563 h 1647826"/>
                <a:gd name="T30" fmla="*/ 198520 w 1647825"/>
                <a:gd name="T31" fmla="*/ 994251 h 1647826"/>
                <a:gd name="T32" fmla="*/ 228545 w 1647825"/>
                <a:gd name="T33" fmla="*/ 1165580 h 1647826"/>
                <a:gd name="T34" fmla="*/ 158888 w 1647825"/>
                <a:gd name="T35" fmla="*/ 998634 h 1647826"/>
                <a:gd name="T36" fmla="*/ 1499776 w 1647825"/>
                <a:gd name="T37" fmla="*/ 943174 h 1647826"/>
                <a:gd name="T38" fmla="*/ 1443657 w 1647825"/>
                <a:gd name="T39" fmla="*/ 1118941 h 1647826"/>
                <a:gd name="T40" fmla="*/ 1430523 w 1647825"/>
                <a:gd name="T41" fmla="*/ 1050060 h 1647826"/>
                <a:gd name="T42" fmla="*/ 1647825 w 1647825"/>
                <a:gd name="T43" fmla="*/ 804876 h 1647826"/>
                <a:gd name="T44" fmla="*/ 1627188 w 1647825"/>
                <a:gd name="T45" fmla="*/ 1006630 h 1647826"/>
                <a:gd name="T46" fmla="*/ 1562100 w 1647825"/>
                <a:gd name="T47" fmla="*/ 1190116 h 1647826"/>
                <a:gd name="T48" fmla="*/ 1456928 w 1647825"/>
                <a:gd name="T49" fmla="*/ 1350963 h 1647826"/>
                <a:gd name="T50" fmla="*/ 1529556 w 1647825"/>
                <a:gd name="T51" fmla="*/ 1167081 h 1647826"/>
                <a:gd name="T52" fmla="*/ 1588294 w 1647825"/>
                <a:gd name="T53" fmla="*/ 1003056 h 1647826"/>
                <a:gd name="T54" fmla="*/ 1608931 w 1647825"/>
                <a:gd name="T55" fmla="*/ 823940 h 1647826"/>
                <a:gd name="T56" fmla="*/ 45244 w 1647825"/>
                <a:gd name="T57" fmla="*/ 926307 h 1647826"/>
                <a:gd name="T58" fmla="*/ 89297 w 1647825"/>
                <a:gd name="T59" fmla="*/ 1101726 h 1647826"/>
                <a:gd name="T60" fmla="*/ 170260 w 1647825"/>
                <a:gd name="T61" fmla="*/ 1259285 h 1647826"/>
                <a:gd name="T62" fmla="*/ 135335 w 1647825"/>
                <a:gd name="T63" fmla="*/ 1276748 h 1647826"/>
                <a:gd name="T64" fmla="*/ 46831 w 1647825"/>
                <a:gd name="T65" fmla="*/ 1098948 h 1647826"/>
                <a:gd name="T66" fmla="*/ 3175 w 1647825"/>
                <a:gd name="T67" fmla="*/ 900907 h 1647826"/>
                <a:gd name="T68" fmla="*/ 1314889 w 1647825"/>
                <a:gd name="T69" fmla="*/ 671513 h 1647826"/>
                <a:gd name="T70" fmla="*/ 987105 w 1647825"/>
                <a:gd name="T71" fmla="*/ 1046163 h 1647826"/>
                <a:gd name="T72" fmla="*/ 1540533 w 1647825"/>
                <a:gd name="T73" fmla="*/ 418281 h 1647826"/>
                <a:gd name="T74" fmla="*/ 1626767 w 1647825"/>
                <a:gd name="T75" fmla="*/ 640748 h 1647826"/>
                <a:gd name="T76" fmla="*/ 1341437 w 1647825"/>
                <a:gd name="T77" fmla="*/ 662559 h 1647826"/>
                <a:gd name="T78" fmla="*/ 175991 w 1647825"/>
                <a:gd name="T79" fmla="*/ 833870 h 1647826"/>
                <a:gd name="T80" fmla="*/ 31713 w 1647825"/>
                <a:gd name="T81" fmla="*/ 595541 h 1647826"/>
                <a:gd name="T82" fmla="*/ 293316 w 1647825"/>
                <a:gd name="T83" fmla="*/ 387350 h 1647826"/>
                <a:gd name="T84" fmla="*/ 1155020 w 1647825"/>
                <a:gd name="T85" fmla="*/ 223001 h 1647826"/>
                <a:gd name="T86" fmla="*/ 1312138 w 1647825"/>
                <a:gd name="T87" fmla="*/ 341854 h 1647826"/>
                <a:gd name="T88" fmla="*/ 1208052 w 1647825"/>
                <a:gd name="T89" fmla="*/ 302633 h 1647826"/>
                <a:gd name="T90" fmla="*/ 598488 w 1647825"/>
                <a:gd name="T91" fmla="*/ 217164 h 1647826"/>
                <a:gd name="T92" fmla="*/ 395220 w 1647825"/>
                <a:gd name="T93" fmla="*/ 338651 h 1647826"/>
                <a:gd name="T94" fmla="*/ 380872 w 1647825"/>
                <a:gd name="T95" fmla="*/ 299616 h 1647826"/>
                <a:gd name="T96" fmla="*/ 545878 w 1647825"/>
                <a:gd name="T97" fmla="*/ 196850 h 1647826"/>
                <a:gd name="T98" fmla="*/ 1212850 w 1647825"/>
                <a:gd name="T99" fmla="*/ 97392 h 1647826"/>
                <a:gd name="T100" fmla="*/ 1386682 w 1647825"/>
                <a:gd name="T101" fmla="*/ 223079 h 1647826"/>
                <a:gd name="T102" fmla="*/ 1522413 w 1647825"/>
                <a:gd name="T103" fmla="*/ 388938 h 1647826"/>
                <a:gd name="T104" fmla="*/ 1364457 w 1647825"/>
                <a:gd name="T105" fmla="*/ 255694 h 1647826"/>
                <a:gd name="T106" fmla="*/ 1221582 w 1647825"/>
                <a:gd name="T107" fmla="*/ 147507 h 1647826"/>
                <a:gd name="T108" fmla="*/ 1055291 w 1647825"/>
                <a:gd name="T109" fmla="*/ 73527 h 1647826"/>
                <a:gd name="T110" fmla="*/ 470813 w 1647825"/>
                <a:gd name="T111" fmla="*/ 122846 h 1647826"/>
                <a:gd name="T112" fmla="*/ 319328 w 1647825"/>
                <a:gd name="T113" fmla="*/ 222679 h 1647826"/>
                <a:gd name="T114" fmla="*/ 195602 w 1647825"/>
                <a:gd name="T115" fmla="*/ 354728 h 1647826"/>
                <a:gd name="T116" fmla="*/ 218602 w 1647825"/>
                <a:gd name="T117" fmla="*/ 265635 h 1647826"/>
                <a:gd name="T118" fmla="*/ 383174 w 1647825"/>
                <a:gd name="T119" fmla="*/ 127619 h 1647826"/>
                <a:gd name="T120" fmla="*/ 580263 w 1647825"/>
                <a:gd name="T121" fmla="*/ 36139 h 1647826"/>
                <a:gd name="T122" fmla="*/ 995500 w 1647825"/>
                <a:gd name="T123" fmla="*/ 18230 h 1647826"/>
                <a:gd name="T124" fmla="*/ 630147 w 1647825"/>
                <a:gd name="T125" fmla="*/ 63409 h 1647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7825" h="1647826">
                  <a:moveTo>
                    <a:pt x="1069148" y="1570038"/>
                  </a:moveTo>
                  <a:lnTo>
                    <a:pt x="1117600" y="1593610"/>
                  </a:lnTo>
                  <a:lnTo>
                    <a:pt x="1100126" y="1600289"/>
                  </a:lnTo>
                  <a:lnTo>
                    <a:pt x="1082651" y="1606182"/>
                  </a:lnTo>
                  <a:lnTo>
                    <a:pt x="1065177" y="1611682"/>
                  </a:lnTo>
                  <a:lnTo>
                    <a:pt x="1047305" y="1616790"/>
                  </a:lnTo>
                  <a:lnTo>
                    <a:pt x="1029831" y="1621504"/>
                  </a:lnTo>
                  <a:lnTo>
                    <a:pt x="1011562" y="1626218"/>
                  </a:lnTo>
                  <a:lnTo>
                    <a:pt x="993293" y="1630147"/>
                  </a:lnTo>
                  <a:lnTo>
                    <a:pt x="974628" y="1634076"/>
                  </a:lnTo>
                  <a:lnTo>
                    <a:pt x="956359" y="1636826"/>
                  </a:lnTo>
                  <a:lnTo>
                    <a:pt x="937693" y="1639969"/>
                  </a:lnTo>
                  <a:lnTo>
                    <a:pt x="919027" y="1641933"/>
                  </a:lnTo>
                  <a:lnTo>
                    <a:pt x="899964" y="1644290"/>
                  </a:lnTo>
                  <a:lnTo>
                    <a:pt x="880901" y="1645469"/>
                  </a:lnTo>
                  <a:lnTo>
                    <a:pt x="862235" y="1646648"/>
                  </a:lnTo>
                  <a:lnTo>
                    <a:pt x="842775" y="1647826"/>
                  </a:lnTo>
                  <a:lnTo>
                    <a:pt x="823315" y="1647826"/>
                  </a:lnTo>
                  <a:lnTo>
                    <a:pt x="804252" y="1647826"/>
                  </a:lnTo>
                  <a:lnTo>
                    <a:pt x="785586" y="1646648"/>
                  </a:lnTo>
                  <a:lnTo>
                    <a:pt x="766523" y="1645862"/>
                  </a:lnTo>
                  <a:lnTo>
                    <a:pt x="747857" y="1644290"/>
                  </a:lnTo>
                  <a:lnTo>
                    <a:pt x="729986" y="1642326"/>
                  </a:lnTo>
                  <a:lnTo>
                    <a:pt x="711320" y="1640362"/>
                  </a:lnTo>
                  <a:lnTo>
                    <a:pt x="693051" y="1637219"/>
                  </a:lnTo>
                  <a:lnTo>
                    <a:pt x="674782" y="1634469"/>
                  </a:lnTo>
                  <a:lnTo>
                    <a:pt x="656911" y="1630933"/>
                  </a:lnTo>
                  <a:lnTo>
                    <a:pt x="639039" y="1627004"/>
                  </a:lnTo>
                  <a:lnTo>
                    <a:pt x="621168" y="1622683"/>
                  </a:lnTo>
                  <a:lnTo>
                    <a:pt x="603693" y="1617968"/>
                  </a:lnTo>
                  <a:lnTo>
                    <a:pt x="586219" y="1613254"/>
                  </a:lnTo>
                  <a:lnTo>
                    <a:pt x="569142" y="1607754"/>
                  </a:lnTo>
                  <a:lnTo>
                    <a:pt x="552064" y="1602253"/>
                  </a:lnTo>
                  <a:lnTo>
                    <a:pt x="534987" y="1596360"/>
                  </a:lnTo>
                  <a:lnTo>
                    <a:pt x="583439" y="1572003"/>
                  </a:lnTo>
                  <a:lnTo>
                    <a:pt x="597736" y="1576324"/>
                  </a:lnTo>
                  <a:lnTo>
                    <a:pt x="612033" y="1580646"/>
                  </a:lnTo>
                  <a:lnTo>
                    <a:pt x="626728" y="1584182"/>
                  </a:lnTo>
                  <a:lnTo>
                    <a:pt x="640628" y="1587717"/>
                  </a:lnTo>
                  <a:lnTo>
                    <a:pt x="655322" y="1591253"/>
                  </a:lnTo>
                  <a:lnTo>
                    <a:pt x="670811" y="1594396"/>
                  </a:lnTo>
                  <a:lnTo>
                    <a:pt x="685505" y="1597146"/>
                  </a:lnTo>
                  <a:lnTo>
                    <a:pt x="700597" y="1599896"/>
                  </a:lnTo>
                  <a:lnTo>
                    <a:pt x="715689" y="1601861"/>
                  </a:lnTo>
                  <a:lnTo>
                    <a:pt x="730780" y="1603432"/>
                  </a:lnTo>
                  <a:lnTo>
                    <a:pt x="745872" y="1605396"/>
                  </a:lnTo>
                  <a:lnTo>
                    <a:pt x="760963" y="1606575"/>
                  </a:lnTo>
                  <a:lnTo>
                    <a:pt x="776452" y="1607754"/>
                  </a:lnTo>
                  <a:lnTo>
                    <a:pt x="791941" y="1608932"/>
                  </a:lnTo>
                  <a:lnTo>
                    <a:pt x="807429" y="1609325"/>
                  </a:lnTo>
                  <a:lnTo>
                    <a:pt x="823315" y="1609325"/>
                  </a:lnTo>
                  <a:lnTo>
                    <a:pt x="839201" y="1609325"/>
                  </a:lnTo>
                  <a:lnTo>
                    <a:pt x="855087" y="1608147"/>
                  </a:lnTo>
                  <a:lnTo>
                    <a:pt x="870973" y="1607754"/>
                  </a:lnTo>
                  <a:lnTo>
                    <a:pt x="887256" y="1606575"/>
                  </a:lnTo>
                  <a:lnTo>
                    <a:pt x="902744" y="1605396"/>
                  </a:lnTo>
                  <a:lnTo>
                    <a:pt x="918233" y="1603432"/>
                  </a:lnTo>
                  <a:lnTo>
                    <a:pt x="933722" y="1601468"/>
                  </a:lnTo>
                  <a:lnTo>
                    <a:pt x="949210" y="1598718"/>
                  </a:lnTo>
                  <a:lnTo>
                    <a:pt x="964699" y="1596360"/>
                  </a:lnTo>
                  <a:lnTo>
                    <a:pt x="980188" y="1593218"/>
                  </a:lnTo>
                  <a:lnTo>
                    <a:pt x="995279" y="1590467"/>
                  </a:lnTo>
                  <a:lnTo>
                    <a:pt x="1010371" y="1586932"/>
                  </a:lnTo>
                  <a:lnTo>
                    <a:pt x="1025065" y="1583003"/>
                  </a:lnTo>
                  <a:lnTo>
                    <a:pt x="1039760" y="1578681"/>
                  </a:lnTo>
                  <a:lnTo>
                    <a:pt x="1054454" y="1574360"/>
                  </a:lnTo>
                  <a:lnTo>
                    <a:pt x="1069148" y="1570038"/>
                  </a:lnTo>
                  <a:close/>
                  <a:moveTo>
                    <a:pt x="990600" y="1450975"/>
                  </a:moveTo>
                  <a:lnTo>
                    <a:pt x="960761" y="1497590"/>
                  </a:lnTo>
                  <a:lnTo>
                    <a:pt x="944450" y="1500332"/>
                  </a:lnTo>
                  <a:lnTo>
                    <a:pt x="927740" y="1503466"/>
                  </a:lnTo>
                  <a:lnTo>
                    <a:pt x="910632" y="1505424"/>
                  </a:lnTo>
                  <a:lnTo>
                    <a:pt x="893923" y="1507775"/>
                  </a:lnTo>
                  <a:lnTo>
                    <a:pt x="876417" y="1508950"/>
                  </a:lnTo>
                  <a:lnTo>
                    <a:pt x="859310" y="1510125"/>
                  </a:lnTo>
                  <a:lnTo>
                    <a:pt x="841804" y="1510909"/>
                  </a:lnTo>
                  <a:lnTo>
                    <a:pt x="824299" y="1511300"/>
                  </a:lnTo>
                  <a:lnTo>
                    <a:pt x="807589" y="1510909"/>
                  </a:lnTo>
                  <a:lnTo>
                    <a:pt x="791675" y="1510125"/>
                  </a:lnTo>
                  <a:lnTo>
                    <a:pt x="775363" y="1508950"/>
                  </a:lnTo>
                  <a:lnTo>
                    <a:pt x="759051" y="1507775"/>
                  </a:lnTo>
                  <a:lnTo>
                    <a:pt x="743137" y="1506208"/>
                  </a:lnTo>
                  <a:lnTo>
                    <a:pt x="727223" y="1503858"/>
                  </a:lnTo>
                  <a:lnTo>
                    <a:pt x="711707" y="1501899"/>
                  </a:lnTo>
                  <a:lnTo>
                    <a:pt x="695395" y="1498765"/>
                  </a:lnTo>
                  <a:lnTo>
                    <a:pt x="666750" y="1453326"/>
                  </a:lnTo>
                  <a:lnTo>
                    <a:pt x="685449" y="1458026"/>
                  </a:lnTo>
                  <a:lnTo>
                    <a:pt x="704546" y="1461552"/>
                  </a:lnTo>
                  <a:lnTo>
                    <a:pt x="724041" y="1465077"/>
                  </a:lnTo>
                  <a:lnTo>
                    <a:pt x="743933" y="1467819"/>
                  </a:lnTo>
                  <a:lnTo>
                    <a:pt x="763428" y="1469778"/>
                  </a:lnTo>
                  <a:lnTo>
                    <a:pt x="783718" y="1471345"/>
                  </a:lnTo>
                  <a:lnTo>
                    <a:pt x="803611" y="1472520"/>
                  </a:lnTo>
                  <a:lnTo>
                    <a:pt x="824299" y="1472520"/>
                  </a:lnTo>
                  <a:lnTo>
                    <a:pt x="845783" y="1472520"/>
                  </a:lnTo>
                  <a:lnTo>
                    <a:pt x="866869" y="1470953"/>
                  </a:lnTo>
                  <a:lnTo>
                    <a:pt x="888353" y="1469386"/>
                  </a:lnTo>
                  <a:lnTo>
                    <a:pt x="909439" y="1467428"/>
                  </a:lnTo>
                  <a:lnTo>
                    <a:pt x="930127" y="1463902"/>
                  </a:lnTo>
                  <a:lnTo>
                    <a:pt x="950417" y="1460377"/>
                  </a:lnTo>
                  <a:lnTo>
                    <a:pt x="970708" y="1456068"/>
                  </a:lnTo>
                  <a:lnTo>
                    <a:pt x="990600" y="1450975"/>
                  </a:lnTo>
                  <a:close/>
                  <a:moveTo>
                    <a:pt x="1402556" y="1195388"/>
                  </a:moveTo>
                  <a:lnTo>
                    <a:pt x="1425972" y="1326889"/>
                  </a:lnTo>
                  <a:lnTo>
                    <a:pt x="1435100" y="1376153"/>
                  </a:lnTo>
                  <a:lnTo>
                    <a:pt x="1420019" y="1392044"/>
                  </a:lnTo>
                  <a:lnTo>
                    <a:pt x="1404541" y="1408333"/>
                  </a:lnTo>
                  <a:lnTo>
                    <a:pt x="1389063" y="1423429"/>
                  </a:lnTo>
                  <a:lnTo>
                    <a:pt x="1372394" y="1438526"/>
                  </a:lnTo>
                  <a:lnTo>
                    <a:pt x="1356122" y="1452828"/>
                  </a:lnTo>
                  <a:lnTo>
                    <a:pt x="1339056" y="1467131"/>
                  </a:lnTo>
                  <a:lnTo>
                    <a:pt x="1321594" y="1480241"/>
                  </a:lnTo>
                  <a:lnTo>
                    <a:pt x="1303734" y="1493749"/>
                  </a:lnTo>
                  <a:lnTo>
                    <a:pt x="1285875" y="1506462"/>
                  </a:lnTo>
                  <a:lnTo>
                    <a:pt x="1267619" y="1518380"/>
                  </a:lnTo>
                  <a:lnTo>
                    <a:pt x="1248569" y="1529902"/>
                  </a:lnTo>
                  <a:lnTo>
                    <a:pt x="1229519" y="1541423"/>
                  </a:lnTo>
                  <a:lnTo>
                    <a:pt x="1210072" y="1552149"/>
                  </a:lnTo>
                  <a:lnTo>
                    <a:pt x="1190228" y="1562082"/>
                  </a:lnTo>
                  <a:lnTo>
                    <a:pt x="1170384" y="1572014"/>
                  </a:lnTo>
                  <a:lnTo>
                    <a:pt x="1149747" y="1581151"/>
                  </a:lnTo>
                  <a:lnTo>
                    <a:pt x="1103709" y="1557711"/>
                  </a:lnTo>
                  <a:lnTo>
                    <a:pt x="989012" y="1500503"/>
                  </a:lnTo>
                  <a:lnTo>
                    <a:pt x="996553" y="1489379"/>
                  </a:lnTo>
                  <a:lnTo>
                    <a:pt x="1027906" y="1439321"/>
                  </a:lnTo>
                  <a:lnTo>
                    <a:pt x="1136253" y="1267694"/>
                  </a:lnTo>
                  <a:lnTo>
                    <a:pt x="1342628" y="1211279"/>
                  </a:lnTo>
                  <a:lnTo>
                    <a:pt x="1400969" y="1195785"/>
                  </a:lnTo>
                  <a:lnTo>
                    <a:pt x="1402556" y="1195388"/>
                  </a:lnTo>
                  <a:close/>
                  <a:moveTo>
                    <a:pt x="252864" y="1195388"/>
                  </a:moveTo>
                  <a:lnTo>
                    <a:pt x="302960" y="1209265"/>
                  </a:lnTo>
                  <a:lnTo>
                    <a:pt x="515270" y="1266356"/>
                  </a:lnTo>
                  <a:lnTo>
                    <a:pt x="518849" y="1267545"/>
                  </a:lnTo>
                  <a:lnTo>
                    <a:pt x="537137" y="1295695"/>
                  </a:lnTo>
                  <a:lnTo>
                    <a:pt x="629775" y="1441992"/>
                  </a:lnTo>
                  <a:lnTo>
                    <a:pt x="660786" y="1491154"/>
                  </a:lnTo>
                  <a:lnTo>
                    <a:pt x="666750" y="1500669"/>
                  </a:lnTo>
                  <a:lnTo>
                    <a:pt x="550655" y="1559743"/>
                  </a:lnTo>
                  <a:lnTo>
                    <a:pt x="504138" y="1582738"/>
                  </a:lnTo>
                  <a:lnTo>
                    <a:pt x="484259" y="1574412"/>
                  </a:lnTo>
                  <a:lnTo>
                    <a:pt x="464379" y="1564897"/>
                  </a:lnTo>
                  <a:lnTo>
                    <a:pt x="444898" y="1555382"/>
                  </a:lnTo>
                  <a:lnTo>
                    <a:pt x="425814" y="1545074"/>
                  </a:lnTo>
                  <a:lnTo>
                    <a:pt x="407127" y="1533973"/>
                  </a:lnTo>
                  <a:lnTo>
                    <a:pt x="388441" y="1522871"/>
                  </a:lnTo>
                  <a:lnTo>
                    <a:pt x="370152" y="1511374"/>
                  </a:lnTo>
                  <a:lnTo>
                    <a:pt x="352260" y="1498687"/>
                  </a:lnTo>
                  <a:lnTo>
                    <a:pt x="334767" y="1486396"/>
                  </a:lnTo>
                  <a:lnTo>
                    <a:pt x="317671" y="1473313"/>
                  </a:lnTo>
                  <a:lnTo>
                    <a:pt x="300972" y="1459833"/>
                  </a:lnTo>
                  <a:lnTo>
                    <a:pt x="284671" y="1445560"/>
                  </a:lnTo>
                  <a:lnTo>
                    <a:pt x="267972" y="1431287"/>
                  </a:lnTo>
                  <a:lnTo>
                    <a:pt x="252467" y="1416618"/>
                  </a:lnTo>
                  <a:lnTo>
                    <a:pt x="236961" y="1401552"/>
                  </a:lnTo>
                  <a:lnTo>
                    <a:pt x="222250" y="1386090"/>
                  </a:lnTo>
                  <a:lnTo>
                    <a:pt x="230202" y="1336531"/>
                  </a:lnTo>
                  <a:lnTo>
                    <a:pt x="251671" y="1203318"/>
                  </a:lnTo>
                  <a:lnTo>
                    <a:pt x="252864" y="1195388"/>
                  </a:lnTo>
                  <a:close/>
                  <a:moveTo>
                    <a:pt x="950912" y="1071563"/>
                  </a:moveTo>
                  <a:lnTo>
                    <a:pt x="998316" y="1071563"/>
                  </a:lnTo>
                  <a:lnTo>
                    <a:pt x="1120775" y="1245264"/>
                  </a:lnTo>
                  <a:lnTo>
                    <a:pt x="1119590" y="1245662"/>
                  </a:lnTo>
                  <a:lnTo>
                    <a:pt x="1095888" y="1279526"/>
                  </a:lnTo>
                  <a:lnTo>
                    <a:pt x="950912" y="1071563"/>
                  </a:lnTo>
                  <a:close/>
                  <a:moveTo>
                    <a:pt x="652180" y="1071563"/>
                  </a:moveTo>
                  <a:lnTo>
                    <a:pt x="700087" y="1071563"/>
                  </a:lnTo>
                  <a:lnTo>
                    <a:pt x="554783" y="1276351"/>
                  </a:lnTo>
                  <a:lnTo>
                    <a:pt x="534987" y="1244662"/>
                  </a:lnTo>
                  <a:lnTo>
                    <a:pt x="652180" y="1071563"/>
                  </a:lnTo>
                  <a:close/>
                  <a:moveTo>
                    <a:pt x="177703" y="873125"/>
                  </a:moveTo>
                  <a:lnTo>
                    <a:pt x="179305" y="893844"/>
                  </a:lnTo>
                  <a:lnTo>
                    <a:pt x="182107" y="914164"/>
                  </a:lnTo>
                  <a:lnTo>
                    <a:pt x="185710" y="934485"/>
                  </a:lnTo>
                  <a:lnTo>
                    <a:pt x="188913" y="954805"/>
                  </a:lnTo>
                  <a:lnTo>
                    <a:pt x="193716" y="974727"/>
                  </a:lnTo>
                  <a:lnTo>
                    <a:pt x="198520" y="994251"/>
                  </a:lnTo>
                  <a:lnTo>
                    <a:pt x="204125" y="1013774"/>
                  </a:lnTo>
                  <a:lnTo>
                    <a:pt x="210931" y="1032899"/>
                  </a:lnTo>
                  <a:lnTo>
                    <a:pt x="217336" y="1052025"/>
                  </a:lnTo>
                  <a:lnTo>
                    <a:pt x="224942" y="1070751"/>
                  </a:lnTo>
                  <a:lnTo>
                    <a:pt x="232949" y="1089478"/>
                  </a:lnTo>
                  <a:lnTo>
                    <a:pt x="241356" y="1107009"/>
                  </a:lnTo>
                  <a:lnTo>
                    <a:pt x="250563" y="1124939"/>
                  </a:lnTo>
                  <a:lnTo>
                    <a:pt x="260171" y="1142470"/>
                  </a:lnTo>
                  <a:lnTo>
                    <a:pt x="270179" y="1159603"/>
                  </a:lnTo>
                  <a:lnTo>
                    <a:pt x="280988" y="1176338"/>
                  </a:lnTo>
                  <a:lnTo>
                    <a:pt x="228545" y="1165580"/>
                  </a:lnTo>
                  <a:lnTo>
                    <a:pt x="220538" y="1151236"/>
                  </a:lnTo>
                  <a:lnTo>
                    <a:pt x="212532" y="1136494"/>
                  </a:lnTo>
                  <a:lnTo>
                    <a:pt x="205326" y="1121752"/>
                  </a:lnTo>
                  <a:lnTo>
                    <a:pt x="198120" y="1107009"/>
                  </a:lnTo>
                  <a:lnTo>
                    <a:pt x="191315" y="1091869"/>
                  </a:lnTo>
                  <a:lnTo>
                    <a:pt x="185310" y="1076728"/>
                  </a:lnTo>
                  <a:lnTo>
                    <a:pt x="178904" y="1061587"/>
                  </a:lnTo>
                  <a:lnTo>
                    <a:pt x="173300" y="1046048"/>
                  </a:lnTo>
                  <a:lnTo>
                    <a:pt x="168096" y="1030509"/>
                  </a:lnTo>
                  <a:lnTo>
                    <a:pt x="163292" y="1014571"/>
                  </a:lnTo>
                  <a:lnTo>
                    <a:pt x="158888" y="998634"/>
                  </a:lnTo>
                  <a:lnTo>
                    <a:pt x="154885" y="982297"/>
                  </a:lnTo>
                  <a:lnTo>
                    <a:pt x="151282" y="966360"/>
                  </a:lnTo>
                  <a:lnTo>
                    <a:pt x="148079" y="949227"/>
                  </a:lnTo>
                  <a:lnTo>
                    <a:pt x="144877" y="932492"/>
                  </a:lnTo>
                  <a:lnTo>
                    <a:pt x="142875" y="915360"/>
                  </a:lnTo>
                  <a:lnTo>
                    <a:pt x="143275" y="915758"/>
                  </a:lnTo>
                  <a:lnTo>
                    <a:pt x="177703" y="873125"/>
                  </a:lnTo>
                  <a:close/>
                  <a:moveTo>
                    <a:pt x="1469926" y="865188"/>
                  </a:moveTo>
                  <a:lnTo>
                    <a:pt x="1504950" y="909130"/>
                  </a:lnTo>
                  <a:lnTo>
                    <a:pt x="1502960" y="925756"/>
                  </a:lnTo>
                  <a:lnTo>
                    <a:pt x="1499776" y="943174"/>
                  </a:lnTo>
                  <a:lnTo>
                    <a:pt x="1496990" y="959801"/>
                  </a:lnTo>
                  <a:lnTo>
                    <a:pt x="1493408" y="976428"/>
                  </a:lnTo>
                  <a:lnTo>
                    <a:pt x="1489428" y="993054"/>
                  </a:lnTo>
                  <a:lnTo>
                    <a:pt x="1484652" y="1009285"/>
                  </a:lnTo>
                  <a:lnTo>
                    <a:pt x="1479876" y="1025516"/>
                  </a:lnTo>
                  <a:lnTo>
                    <a:pt x="1474702" y="1041350"/>
                  </a:lnTo>
                  <a:lnTo>
                    <a:pt x="1469528" y="1057185"/>
                  </a:lnTo>
                  <a:lnTo>
                    <a:pt x="1463558" y="1073020"/>
                  </a:lnTo>
                  <a:lnTo>
                    <a:pt x="1457190" y="1088855"/>
                  </a:lnTo>
                  <a:lnTo>
                    <a:pt x="1450423" y="1103898"/>
                  </a:lnTo>
                  <a:lnTo>
                    <a:pt x="1443657" y="1118941"/>
                  </a:lnTo>
                  <a:lnTo>
                    <a:pt x="1435697" y="1133984"/>
                  </a:lnTo>
                  <a:lnTo>
                    <a:pt x="1428533" y="1148631"/>
                  </a:lnTo>
                  <a:lnTo>
                    <a:pt x="1420175" y="1162883"/>
                  </a:lnTo>
                  <a:lnTo>
                    <a:pt x="1365250" y="1177926"/>
                  </a:lnTo>
                  <a:lnTo>
                    <a:pt x="1376394" y="1160508"/>
                  </a:lnTo>
                  <a:lnTo>
                    <a:pt x="1386743" y="1143089"/>
                  </a:lnTo>
                  <a:lnTo>
                    <a:pt x="1396693" y="1124879"/>
                  </a:lnTo>
                  <a:lnTo>
                    <a:pt x="1405847" y="1106669"/>
                  </a:lnTo>
                  <a:lnTo>
                    <a:pt x="1414603" y="1088063"/>
                  </a:lnTo>
                  <a:lnTo>
                    <a:pt x="1422961" y="1069457"/>
                  </a:lnTo>
                  <a:lnTo>
                    <a:pt x="1430523" y="1050060"/>
                  </a:lnTo>
                  <a:lnTo>
                    <a:pt x="1437687" y="1030662"/>
                  </a:lnTo>
                  <a:lnTo>
                    <a:pt x="1444055" y="1010868"/>
                  </a:lnTo>
                  <a:lnTo>
                    <a:pt x="1449627" y="990283"/>
                  </a:lnTo>
                  <a:lnTo>
                    <a:pt x="1454802" y="970094"/>
                  </a:lnTo>
                  <a:lnTo>
                    <a:pt x="1459180" y="949508"/>
                  </a:lnTo>
                  <a:lnTo>
                    <a:pt x="1463160" y="928923"/>
                  </a:lnTo>
                  <a:lnTo>
                    <a:pt x="1466344" y="907942"/>
                  </a:lnTo>
                  <a:lnTo>
                    <a:pt x="1468334" y="886565"/>
                  </a:lnTo>
                  <a:lnTo>
                    <a:pt x="1469926" y="865188"/>
                  </a:lnTo>
                  <a:close/>
                  <a:moveTo>
                    <a:pt x="1646635" y="785813"/>
                  </a:moveTo>
                  <a:lnTo>
                    <a:pt x="1647825" y="804876"/>
                  </a:lnTo>
                  <a:lnTo>
                    <a:pt x="1647825" y="823940"/>
                  </a:lnTo>
                  <a:lnTo>
                    <a:pt x="1647825" y="842606"/>
                  </a:lnTo>
                  <a:lnTo>
                    <a:pt x="1646635" y="861669"/>
                  </a:lnTo>
                  <a:lnTo>
                    <a:pt x="1645841" y="879938"/>
                  </a:lnTo>
                  <a:lnTo>
                    <a:pt x="1644650" y="898605"/>
                  </a:lnTo>
                  <a:lnTo>
                    <a:pt x="1642269" y="916477"/>
                  </a:lnTo>
                  <a:lnTo>
                    <a:pt x="1640285" y="934746"/>
                  </a:lnTo>
                  <a:lnTo>
                    <a:pt x="1637506" y="953015"/>
                  </a:lnTo>
                  <a:lnTo>
                    <a:pt x="1634728" y="970887"/>
                  </a:lnTo>
                  <a:lnTo>
                    <a:pt x="1631156" y="988759"/>
                  </a:lnTo>
                  <a:lnTo>
                    <a:pt x="1627188" y="1006630"/>
                  </a:lnTo>
                  <a:lnTo>
                    <a:pt x="1623616" y="1023708"/>
                  </a:lnTo>
                  <a:lnTo>
                    <a:pt x="1618853" y="1041183"/>
                  </a:lnTo>
                  <a:lnTo>
                    <a:pt x="1614091" y="1058260"/>
                  </a:lnTo>
                  <a:lnTo>
                    <a:pt x="1608931" y="1075735"/>
                  </a:lnTo>
                  <a:lnTo>
                    <a:pt x="1602978" y="1092416"/>
                  </a:lnTo>
                  <a:lnTo>
                    <a:pt x="1597025" y="1109096"/>
                  </a:lnTo>
                  <a:lnTo>
                    <a:pt x="1590675" y="1125777"/>
                  </a:lnTo>
                  <a:lnTo>
                    <a:pt x="1584325" y="1142060"/>
                  </a:lnTo>
                  <a:lnTo>
                    <a:pt x="1576785" y="1158343"/>
                  </a:lnTo>
                  <a:lnTo>
                    <a:pt x="1569641" y="1174229"/>
                  </a:lnTo>
                  <a:lnTo>
                    <a:pt x="1562100" y="1190116"/>
                  </a:lnTo>
                  <a:lnTo>
                    <a:pt x="1553766" y="1205605"/>
                  </a:lnTo>
                  <a:lnTo>
                    <a:pt x="1545828" y="1221094"/>
                  </a:lnTo>
                  <a:lnTo>
                    <a:pt x="1537097" y="1236980"/>
                  </a:lnTo>
                  <a:lnTo>
                    <a:pt x="1527969" y="1251675"/>
                  </a:lnTo>
                  <a:lnTo>
                    <a:pt x="1518841" y="1266767"/>
                  </a:lnTo>
                  <a:lnTo>
                    <a:pt x="1508919" y="1281461"/>
                  </a:lnTo>
                  <a:lnTo>
                    <a:pt x="1499394" y="1295759"/>
                  </a:lnTo>
                  <a:lnTo>
                    <a:pt x="1489075" y="1309659"/>
                  </a:lnTo>
                  <a:lnTo>
                    <a:pt x="1478756" y="1323560"/>
                  </a:lnTo>
                  <a:lnTo>
                    <a:pt x="1468041" y="1337460"/>
                  </a:lnTo>
                  <a:lnTo>
                    <a:pt x="1456928" y="1350963"/>
                  </a:lnTo>
                  <a:lnTo>
                    <a:pt x="1447800" y="1300525"/>
                  </a:lnTo>
                  <a:lnTo>
                    <a:pt x="1457325" y="1287816"/>
                  </a:lnTo>
                  <a:lnTo>
                    <a:pt x="1466453" y="1274710"/>
                  </a:lnTo>
                  <a:lnTo>
                    <a:pt x="1474788" y="1262398"/>
                  </a:lnTo>
                  <a:lnTo>
                    <a:pt x="1483519" y="1248895"/>
                  </a:lnTo>
                  <a:lnTo>
                    <a:pt x="1492250" y="1235789"/>
                  </a:lnTo>
                  <a:lnTo>
                    <a:pt x="1499791" y="1222682"/>
                  </a:lnTo>
                  <a:lnTo>
                    <a:pt x="1508125" y="1208782"/>
                  </a:lnTo>
                  <a:lnTo>
                    <a:pt x="1515666" y="1195279"/>
                  </a:lnTo>
                  <a:lnTo>
                    <a:pt x="1522810" y="1180981"/>
                  </a:lnTo>
                  <a:lnTo>
                    <a:pt x="1529556" y="1167081"/>
                  </a:lnTo>
                  <a:lnTo>
                    <a:pt x="1536700" y="1153180"/>
                  </a:lnTo>
                  <a:lnTo>
                    <a:pt x="1543050" y="1138883"/>
                  </a:lnTo>
                  <a:lnTo>
                    <a:pt x="1549003" y="1124188"/>
                  </a:lnTo>
                  <a:lnTo>
                    <a:pt x="1555353" y="1109493"/>
                  </a:lnTo>
                  <a:lnTo>
                    <a:pt x="1560910" y="1094799"/>
                  </a:lnTo>
                  <a:lnTo>
                    <a:pt x="1566069" y="1079707"/>
                  </a:lnTo>
                  <a:lnTo>
                    <a:pt x="1571228" y="1064218"/>
                  </a:lnTo>
                  <a:lnTo>
                    <a:pt x="1575991" y="1049126"/>
                  </a:lnTo>
                  <a:lnTo>
                    <a:pt x="1580356" y="1034034"/>
                  </a:lnTo>
                  <a:lnTo>
                    <a:pt x="1584722" y="1018545"/>
                  </a:lnTo>
                  <a:lnTo>
                    <a:pt x="1588294" y="1003056"/>
                  </a:lnTo>
                  <a:lnTo>
                    <a:pt x="1591866" y="987170"/>
                  </a:lnTo>
                  <a:lnTo>
                    <a:pt x="1595041" y="971681"/>
                  </a:lnTo>
                  <a:lnTo>
                    <a:pt x="1597819" y="955398"/>
                  </a:lnTo>
                  <a:lnTo>
                    <a:pt x="1600597" y="939511"/>
                  </a:lnTo>
                  <a:lnTo>
                    <a:pt x="1602581" y="923228"/>
                  </a:lnTo>
                  <a:lnTo>
                    <a:pt x="1604566" y="906945"/>
                  </a:lnTo>
                  <a:lnTo>
                    <a:pt x="1606153" y="890662"/>
                  </a:lnTo>
                  <a:lnTo>
                    <a:pt x="1606947" y="874378"/>
                  </a:lnTo>
                  <a:lnTo>
                    <a:pt x="1607741" y="857301"/>
                  </a:lnTo>
                  <a:lnTo>
                    <a:pt x="1608931" y="841017"/>
                  </a:lnTo>
                  <a:lnTo>
                    <a:pt x="1608931" y="823940"/>
                  </a:lnTo>
                  <a:lnTo>
                    <a:pt x="1608931" y="822351"/>
                  </a:lnTo>
                  <a:lnTo>
                    <a:pt x="1646635" y="785813"/>
                  </a:lnTo>
                  <a:close/>
                  <a:moveTo>
                    <a:pt x="1191" y="779463"/>
                  </a:moveTo>
                  <a:lnTo>
                    <a:pt x="39291" y="816372"/>
                  </a:lnTo>
                  <a:lnTo>
                    <a:pt x="38894" y="824707"/>
                  </a:lnTo>
                  <a:lnTo>
                    <a:pt x="39291" y="842169"/>
                  </a:lnTo>
                  <a:lnTo>
                    <a:pt x="39687" y="858838"/>
                  </a:lnTo>
                  <a:lnTo>
                    <a:pt x="40481" y="876300"/>
                  </a:lnTo>
                  <a:lnTo>
                    <a:pt x="41672" y="892969"/>
                  </a:lnTo>
                  <a:lnTo>
                    <a:pt x="43656" y="910035"/>
                  </a:lnTo>
                  <a:lnTo>
                    <a:pt x="45244" y="926307"/>
                  </a:lnTo>
                  <a:lnTo>
                    <a:pt x="47625" y="943372"/>
                  </a:lnTo>
                  <a:lnTo>
                    <a:pt x="50403" y="959644"/>
                  </a:lnTo>
                  <a:lnTo>
                    <a:pt x="53578" y="975519"/>
                  </a:lnTo>
                  <a:lnTo>
                    <a:pt x="56753" y="992188"/>
                  </a:lnTo>
                  <a:lnTo>
                    <a:pt x="60325" y="1008063"/>
                  </a:lnTo>
                  <a:lnTo>
                    <a:pt x="64691" y="1023938"/>
                  </a:lnTo>
                  <a:lnTo>
                    <a:pt x="69056" y="1039813"/>
                  </a:lnTo>
                  <a:lnTo>
                    <a:pt x="73819" y="1055688"/>
                  </a:lnTo>
                  <a:lnTo>
                    <a:pt x="78581" y="1071166"/>
                  </a:lnTo>
                  <a:lnTo>
                    <a:pt x="83741" y="1086644"/>
                  </a:lnTo>
                  <a:lnTo>
                    <a:pt x="89297" y="1101726"/>
                  </a:lnTo>
                  <a:lnTo>
                    <a:pt x="95250" y="1116807"/>
                  </a:lnTo>
                  <a:lnTo>
                    <a:pt x="101203" y="1131888"/>
                  </a:lnTo>
                  <a:lnTo>
                    <a:pt x="108347" y="1146573"/>
                  </a:lnTo>
                  <a:lnTo>
                    <a:pt x="114697" y="1161257"/>
                  </a:lnTo>
                  <a:lnTo>
                    <a:pt x="122238" y="1175941"/>
                  </a:lnTo>
                  <a:lnTo>
                    <a:pt x="129381" y="1190229"/>
                  </a:lnTo>
                  <a:lnTo>
                    <a:pt x="137319" y="1204517"/>
                  </a:lnTo>
                  <a:lnTo>
                    <a:pt x="144860" y="1218407"/>
                  </a:lnTo>
                  <a:lnTo>
                    <a:pt x="153194" y="1232298"/>
                  </a:lnTo>
                  <a:lnTo>
                    <a:pt x="161925" y="1245792"/>
                  </a:lnTo>
                  <a:lnTo>
                    <a:pt x="170260" y="1259285"/>
                  </a:lnTo>
                  <a:lnTo>
                    <a:pt x="179388" y="1272382"/>
                  </a:lnTo>
                  <a:lnTo>
                    <a:pt x="188913" y="1285479"/>
                  </a:lnTo>
                  <a:lnTo>
                    <a:pt x="198438" y="1298179"/>
                  </a:lnTo>
                  <a:lnTo>
                    <a:pt x="207963" y="1311276"/>
                  </a:lnTo>
                  <a:lnTo>
                    <a:pt x="199628" y="1362076"/>
                  </a:lnTo>
                  <a:lnTo>
                    <a:pt x="188516" y="1348186"/>
                  </a:lnTo>
                  <a:lnTo>
                    <a:pt x="177403" y="1334295"/>
                  </a:lnTo>
                  <a:lnTo>
                    <a:pt x="166291" y="1320404"/>
                  </a:lnTo>
                  <a:lnTo>
                    <a:pt x="155575" y="1306117"/>
                  </a:lnTo>
                  <a:lnTo>
                    <a:pt x="145256" y="1291432"/>
                  </a:lnTo>
                  <a:lnTo>
                    <a:pt x="135335" y="1276748"/>
                  </a:lnTo>
                  <a:lnTo>
                    <a:pt x="125413" y="1261667"/>
                  </a:lnTo>
                  <a:lnTo>
                    <a:pt x="115888" y="1245792"/>
                  </a:lnTo>
                  <a:lnTo>
                    <a:pt x="106760" y="1230710"/>
                  </a:lnTo>
                  <a:lnTo>
                    <a:pt x="98425" y="1214835"/>
                  </a:lnTo>
                  <a:lnTo>
                    <a:pt x="90091" y="1198960"/>
                  </a:lnTo>
                  <a:lnTo>
                    <a:pt x="81756" y="1183085"/>
                  </a:lnTo>
                  <a:lnTo>
                    <a:pt x="74216" y="1166416"/>
                  </a:lnTo>
                  <a:lnTo>
                    <a:pt x="66675" y="1150144"/>
                  </a:lnTo>
                  <a:lnTo>
                    <a:pt x="59928" y="1133079"/>
                  </a:lnTo>
                  <a:lnTo>
                    <a:pt x="53578" y="1116410"/>
                  </a:lnTo>
                  <a:lnTo>
                    <a:pt x="46831" y="1098948"/>
                  </a:lnTo>
                  <a:lnTo>
                    <a:pt x="41275" y="1081882"/>
                  </a:lnTo>
                  <a:lnTo>
                    <a:pt x="35719" y="1064419"/>
                  </a:lnTo>
                  <a:lnTo>
                    <a:pt x="30559" y="1046957"/>
                  </a:lnTo>
                  <a:lnTo>
                    <a:pt x="25797" y="1029097"/>
                  </a:lnTo>
                  <a:lnTo>
                    <a:pt x="21431" y="1011635"/>
                  </a:lnTo>
                  <a:lnTo>
                    <a:pt x="17066" y="993379"/>
                  </a:lnTo>
                  <a:lnTo>
                    <a:pt x="13494" y="975122"/>
                  </a:lnTo>
                  <a:lnTo>
                    <a:pt x="10716" y="956469"/>
                  </a:lnTo>
                  <a:lnTo>
                    <a:pt x="7541" y="938610"/>
                  </a:lnTo>
                  <a:lnTo>
                    <a:pt x="5556" y="919957"/>
                  </a:lnTo>
                  <a:lnTo>
                    <a:pt x="3175" y="900907"/>
                  </a:lnTo>
                  <a:lnTo>
                    <a:pt x="1984" y="882254"/>
                  </a:lnTo>
                  <a:lnTo>
                    <a:pt x="794" y="863204"/>
                  </a:lnTo>
                  <a:lnTo>
                    <a:pt x="397" y="844154"/>
                  </a:lnTo>
                  <a:lnTo>
                    <a:pt x="0" y="824707"/>
                  </a:lnTo>
                  <a:lnTo>
                    <a:pt x="397" y="802085"/>
                  </a:lnTo>
                  <a:lnTo>
                    <a:pt x="1191" y="779463"/>
                  </a:lnTo>
                  <a:close/>
                  <a:moveTo>
                    <a:pt x="1314889" y="671513"/>
                  </a:moveTo>
                  <a:lnTo>
                    <a:pt x="1339850" y="701729"/>
                  </a:lnTo>
                  <a:lnTo>
                    <a:pt x="1101725" y="776288"/>
                  </a:lnTo>
                  <a:lnTo>
                    <a:pt x="1116385" y="730768"/>
                  </a:lnTo>
                  <a:lnTo>
                    <a:pt x="1314889" y="671513"/>
                  </a:lnTo>
                  <a:close/>
                  <a:moveTo>
                    <a:pt x="339763" y="668338"/>
                  </a:moveTo>
                  <a:lnTo>
                    <a:pt x="538932" y="730250"/>
                  </a:lnTo>
                  <a:lnTo>
                    <a:pt x="554038" y="776288"/>
                  </a:lnTo>
                  <a:lnTo>
                    <a:pt x="317500" y="698500"/>
                  </a:lnTo>
                  <a:lnTo>
                    <a:pt x="339763" y="668338"/>
                  </a:lnTo>
                  <a:close/>
                  <a:moveTo>
                    <a:pt x="828080" y="554038"/>
                  </a:moveTo>
                  <a:lnTo>
                    <a:pt x="847512" y="567940"/>
                  </a:lnTo>
                  <a:lnTo>
                    <a:pt x="1087438" y="737939"/>
                  </a:lnTo>
                  <a:lnTo>
                    <a:pt x="1086645" y="741117"/>
                  </a:lnTo>
                  <a:lnTo>
                    <a:pt x="1086249" y="742308"/>
                  </a:lnTo>
                  <a:lnTo>
                    <a:pt x="987105" y="1046163"/>
                  </a:lnTo>
                  <a:lnTo>
                    <a:pt x="980364" y="1046163"/>
                  </a:lnTo>
                  <a:lnTo>
                    <a:pt x="935551" y="1046163"/>
                  </a:lnTo>
                  <a:lnTo>
                    <a:pt x="669054" y="1046163"/>
                  </a:lnTo>
                  <a:lnTo>
                    <a:pt x="570308" y="742308"/>
                  </a:lnTo>
                  <a:lnTo>
                    <a:pt x="569911" y="741117"/>
                  </a:lnTo>
                  <a:lnTo>
                    <a:pt x="568325" y="737939"/>
                  </a:lnTo>
                  <a:lnTo>
                    <a:pt x="808648" y="567940"/>
                  </a:lnTo>
                  <a:lnTo>
                    <a:pt x="828080" y="554038"/>
                  </a:lnTo>
                  <a:close/>
                  <a:moveTo>
                    <a:pt x="1360910" y="387350"/>
                  </a:moveTo>
                  <a:lnTo>
                    <a:pt x="1489666" y="409557"/>
                  </a:lnTo>
                  <a:lnTo>
                    <a:pt x="1540533" y="418281"/>
                  </a:lnTo>
                  <a:lnTo>
                    <a:pt x="1550865" y="437316"/>
                  </a:lnTo>
                  <a:lnTo>
                    <a:pt x="1560800" y="456747"/>
                  </a:lnTo>
                  <a:lnTo>
                    <a:pt x="1570337" y="476178"/>
                  </a:lnTo>
                  <a:lnTo>
                    <a:pt x="1579477" y="495213"/>
                  </a:lnTo>
                  <a:lnTo>
                    <a:pt x="1587425" y="515834"/>
                  </a:lnTo>
                  <a:lnTo>
                    <a:pt x="1595373" y="536058"/>
                  </a:lnTo>
                  <a:lnTo>
                    <a:pt x="1602924" y="556282"/>
                  </a:lnTo>
                  <a:lnTo>
                    <a:pt x="1609679" y="577300"/>
                  </a:lnTo>
                  <a:lnTo>
                    <a:pt x="1616038" y="597920"/>
                  </a:lnTo>
                  <a:lnTo>
                    <a:pt x="1621601" y="619731"/>
                  </a:lnTo>
                  <a:lnTo>
                    <a:pt x="1626767" y="640748"/>
                  </a:lnTo>
                  <a:lnTo>
                    <a:pt x="1631536" y="662955"/>
                  </a:lnTo>
                  <a:lnTo>
                    <a:pt x="1635908" y="684369"/>
                  </a:lnTo>
                  <a:lnTo>
                    <a:pt x="1639484" y="706973"/>
                  </a:lnTo>
                  <a:lnTo>
                    <a:pt x="1641868" y="728783"/>
                  </a:lnTo>
                  <a:lnTo>
                    <a:pt x="1644650" y="751387"/>
                  </a:lnTo>
                  <a:lnTo>
                    <a:pt x="1607692" y="786680"/>
                  </a:lnTo>
                  <a:lnTo>
                    <a:pt x="1513510" y="877888"/>
                  </a:lnTo>
                  <a:lnTo>
                    <a:pt x="1508343" y="871543"/>
                  </a:lnTo>
                  <a:lnTo>
                    <a:pt x="1471386" y="825146"/>
                  </a:lnTo>
                  <a:lnTo>
                    <a:pt x="1363691" y="689921"/>
                  </a:lnTo>
                  <a:lnTo>
                    <a:pt x="1341437" y="662559"/>
                  </a:lnTo>
                  <a:lnTo>
                    <a:pt x="1341835" y="656214"/>
                  </a:lnTo>
                  <a:lnTo>
                    <a:pt x="1355743" y="455557"/>
                  </a:lnTo>
                  <a:lnTo>
                    <a:pt x="1360115" y="396074"/>
                  </a:lnTo>
                  <a:lnTo>
                    <a:pt x="1360910" y="387350"/>
                  </a:lnTo>
                  <a:close/>
                  <a:moveTo>
                    <a:pt x="293316" y="387350"/>
                  </a:moveTo>
                  <a:lnTo>
                    <a:pt x="293316" y="388143"/>
                  </a:lnTo>
                  <a:lnTo>
                    <a:pt x="297280" y="446040"/>
                  </a:lnTo>
                  <a:lnTo>
                    <a:pt x="311549" y="656214"/>
                  </a:lnTo>
                  <a:lnTo>
                    <a:pt x="312738" y="662559"/>
                  </a:lnTo>
                  <a:lnTo>
                    <a:pt x="290145" y="689921"/>
                  </a:lnTo>
                  <a:lnTo>
                    <a:pt x="175991" y="833870"/>
                  </a:lnTo>
                  <a:lnTo>
                    <a:pt x="141111" y="877888"/>
                  </a:lnTo>
                  <a:lnTo>
                    <a:pt x="138733" y="875509"/>
                  </a:lnTo>
                  <a:lnTo>
                    <a:pt x="39641" y="779939"/>
                  </a:lnTo>
                  <a:lnTo>
                    <a:pt x="3175" y="744646"/>
                  </a:lnTo>
                  <a:lnTo>
                    <a:pt x="5949" y="722835"/>
                  </a:lnTo>
                  <a:lnTo>
                    <a:pt x="8724" y="701025"/>
                  </a:lnTo>
                  <a:lnTo>
                    <a:pt x="12291" y="679611"/>
                  </a:lnTo>
                  <a:lnTo>
                    <a:pt x="16255" y="658197"/>
                  </a:lnTo>
                  <a:lnTo>
                    <a:pt x="21011" y="636783"/>
                  </a:lnTo>
                  <a:lnTo>
                    <a:pt x="26164" y="616162"/>
                  </a:lnTo>
                  <a:lnTo>
                    <a:pt x="31713" y="595541"/>
                  </a:lnTo>
                  <a:lnTo>
                    <a:pt x="38452" y="574920"/>
                  </a:lnTo>
                  <a:lnTo>
                    <a:pt x="44793" y="554696"/>
                  </a:lnTo>
                  <a:lnTo>
                    <a:pt x="51928" y="534472"/>
                  </a:lnTo>
                  <a:lnTo>
                    <a:pt x="59855" y="514644"/>
                  </a:lnTo>
                  <a:lnTo>
                    <a:pt x="68179" y="495213"/>
                  </a:lnTo>
                  <a:lnTo>
                    <a:pt x="77296" y="476178"/>
                  </a:lnTo>
                  <a:lnTo>
                    <a:pt x="86016" y="457143"/>
                  </a:lnTo>
                  <a:lnTo>
                    <a:pt x="95528" y="438109"/>
                  </a:lnTo>
                  <a:lnTo>
                    <a:pt x="105834" y="419867"/>
                  </a:lnTo>
                  <a:lnTo>
                    <a:pt x="156173" y="410747"/>
                  </a:lnTo>
                  <a:lnTo>
                    <a:pt x="293316" y="387350"/>
                  </a:lnTo>
                  <a:close/>
                  <a:moveTo>
                    <a:pt x="808037" y="298450"/>
                  </a:moveTo>
                  <a:lnTo>
                    <a:pt x="827881" y="306401"/>
                  </a:lnTo>
                  <a:lnTo>
                    <a:pt x="847725" y="298450"/>
                  </a:lnTo>
                  <a:lnTo>
                    <a:pt x="847725" y="536575"/>
                  </a:lnTo>
                  <a:lnTo>
                    <a:pt x="827881" y="522661"/>
                  </a:lnTo>
                  <a:lnTo>
                    <a:pt x="808037" y="536575"/>
                  </a:lnTo>
                  <a:lnTo>
                    <a:pt x="808037" y="298450"/>
                  </a:lnTo>
                  <a:close/>
                  <a:moveTo>
                    <a:pt x="1106341" y="198438"/>
                  </a:moveTo>
                  <a:lnTo>
                    <a:pt x="1122567" y="205965"/>
                  </a:lnTo>
                  <a:lnTo>
                    <a:pt x="1139189" y="214285"/>
                  </a:lnTo>
                  <a:lnTo>
                    <a:pt x="1155020" y="223001"/>
                  </a:lnTo>
                  <a:lnTo>
                    <a:pt x="1170455" y="231717"/>
                  </a:lnTo>
                  <a:lnTo>
                    <a:pt x="1185889" y="241225"/>
                  </a:lnTo>
                  <a:lnTo>
                    <a:pt x="1200928" y="251129"/>
                  </a:lnTo>
                  <a:lnTo>
                    <a:pt x="1216363" y="261034"/>
                  </a:lnTo>
                  <a:lnTo>
                    <a:pt x="1231006" y="271335"/>
                  </a:lnTo>
                  <a:lnTo>
                    <a:pt x="1244858" y="282031"/>
                  </a:lnTo>
                  <a:lnTo>
                    <a:pt x="1258710" y="293520"/>
                  </a:lnTo>
                  <a:lnTo>
                    <a:pt x="1272562" y="305010"/>
                  </a:lnTo>
                  <a:lnTo>
                    <a:pt x="1286018" y="316895"/>
                  </a:lnTo>
                  <a:lnTo>
                    <a:pt x="1299078" y="328780"/>
                  </a:lnTo>
                  <a:lnTo>
                    <a:pt x="1312138" y="341854"/>
                  </a:lnTo>
                  <a:lnTo>
                    <a:pt x="1324407" y="354928"/>
                  </a:lnTo>
                  <a:lnTo>
                    <a:pt x="1336675" y="367606"/>
                  </a:lnTo>
                  <a:lnTo>
                    <a:pt x="1332322" y="423863"/>
                  </a:lnTo>
                  <a:lnTo>
                    <a:pt x="1318470" y="406827"/>
                  </a:lnTo>
                  <a:lnTo>
                    <a:pt x="1304618" y="390584"/>
                  </a:lnTo>
                  <a:lnTo>
                    <a:pt x="1289975" y="374737"/>
                  </a:lnTo>
                  <a:lnTo>
                    <a:pt x="1274145" y="359286"/>
                  </a:lnTo>
                  <a:lnTo>
                    <a:pt x="1258314" y="344231"/>
                  </a:lnTo>
                  <a:lnTo>
                    <a:pt x="1242088" y="329969"/>
                  </a:lnTo>
                  <a:lnTo>
                    <a:pt x="1225070" y="316103"/>
                  </a:lnTo>
                  <a:lnTo>
                    <a:pt x="1208052" y="302633"/>
                  </a:lnTo>
                  <a:lnTo>
                    <a:pt x="1189847" y="290351"/>
                  </a:lnTo>
                  <a:lnTo>
                    <a:pt x="1171642" y="278070"/>
                  </a:lnTo>
                  <a:lnTo>
                    <a:pt x="1153437" y="266580"/>
                  </a:lnTo>
                  <a:lnTo>
                    <a:pt x="1134440" y="255884"/>
                  </a:lnTo>
                  <a:lnTo>
                    <a:pt x="1114652" y="245187"/>
                  </a:lnTo>
                  <a:lnTo>
                    <a:pt x="1094864" y="235679"/>
                  </a:lnTo>
                  <a:lnTo>
                    <a:pt x="1074680" y="227359"/>
                  </a:lnTo>
                  <a:lnTo>
                    <a:pt x="1054100" y="218643"/>
                  </a:lnTo>
                  <a:lnTo>
                    <a:pt x="1106341" y="198438"/>
                  </a:lnTo>
                  <a:close/>
                  <a:moveTo>
                    <a:pt x="545878" y="196850"/>
                  </a:moveTo>
                  <a:lnTo>
                    <a:pt x="598488" y="217164"/>
                  </a:lnTo>
                  <a:lnTo>
                    <a:pt x="577763" y="225130"/>
                  </a:lnTo>
                  <a:lnTo>
                    <a:pt x="557835" y="233495"/>
                  </a:lnTo>
                  <a:lnTo>
                    <a:pt x="538305" y="243055"/>
                  </a:lnTo>
                  <a:lnTo>
                    <a:pt x="518775" y="253013"/>
                  </a:lnTo>
                  <a:lnTo>
                    <a:pt x="500441" y="263369"/>
                  </a:lnTo>
                  <a:lnTo>
                    <a:pt x="481709" y="274522"/>
                  </a:lnTo>
                  <a:lnTo>
                    <a:pt x="463375" y="286471"/>
                  </a:lnTo>
                  <a:lnTo>
                    <a:pt x="446236" y="298421"/>
                  </a:lnTo>
                  <a:lnTo>
                    <a:pt x="428700" y="311566"/>
                  </a:lnTo>
                  <a:lnTo>
                    <a:pt x="411960" y="325108"/>
                  </a:lnTo>
                  <a:lnTo>
                    <a:pt x="395220" y="338651"/>
                  </a:lnTo>
                  <a:lnTo>
                    <a:pt x="379676" y="352991"/>
                  </a:lnTo>
                  <a:lnTo>
                    <a:pt x="364132" y="368127"/>
                  </a:lnTo>
                  <a:lnTo>
                    <a:pt x="349385" y="383263"/>
                  </a:lnTo>
                  <a:lnTo>
                    <a:pt x="335037" y="399594"/>
                  </a:lnTo>
                  <a:lnTo>
                    <a:pt x="321087" y="415925"/>
                  </a:lnTo>
                  <a:lnTo>
                    <a:pt x="317500" y="360957"/>
                  </a:lnTo>
                  <a:lnTo>
                    <a:pt x="329457" y="347812"/>
                  </a:lnTo>
                  <a:lnTo>
                    <a:pt x="341414" y="335465"/>
                  </a:lnTo>
                  <a:lnTo>
                    <a:pt x="354567" y="323117"/>
                  </a:lnTo>
                  <a:lnTo>
                    <a:pt x="367719" y="311566"/>
                  </a:lnTo>
                  <a:lnTo>
                    <a:pt x="380872" y="299616"/>
                  </a:lnTo>
                  <a:lnTo>
                    <a:pt x="394423" y="288463"/>
                  </a:lnTo>
                  <a:lnTo>
                    <a:pt x="408373" y="277708"/>
                  </a:lnTo>
                  <a:lnTo>
                    <a:pt x="422721" y="267352"/>
                  </a:lnTo>
                  <a:lnTo>
                    <a:pt x="437069" y="256996"/>
                  </a:lnTo>
                  <a:lnTo>
                    <a:pt x="451816" y="247436"/>
                  </a:lnTo>
                  <a:lnTo>
                    <a:pt x="466962" y="237877"/>
                  </a:lnTo>
                  <a:lnTo>
                    <a:pt x="482107" y="228715"/>
                  </a:lnTo>
                  <a:lnTo>
                    <a:pt x="497651" y="219952"/>
                  </a:lnTo>
                  <a:lnTo>
                    <a:pt x="513195" y="211986"/>
                  </a:lnTo>
                  <a:lnTo>
                    <a:pt x="529536" y="204020"/>
                  </a:lnTo>
                  <a:lnTo>
                    <a:pt x="545878" y="196850"/>
                  </a:lnTo>
                  <a:close/>
                  <a:moveTo>
                    <a:pt x="1028700" y="25400"/>
                  </a:moveTo>
                  <a:lnTo>
                    <a:pt x="1048147" y="30571"/>
                  </a:lnTo>
                  <a:lnTo>
                    <a:pt x="1067197" y="36139"/>
                  </a:lnTo>
                  <a:lnTo>
                    <a:pt x="1086247" y="42503"/>
                  </a:lnTo>
                  <a:lnTo>
                    <a:pt x="1104900" y="49265"/>
                  </a:lnTo>
                  <a:lnTo>
                    <a:pt x="1123553" y="56026"/>
                  </a:lnTo>
                  <a:lnTo>
                    <a:pt x="1142207" y="63186"/>
                  </a:lnTo>
                  <a:lnTo>
                    <a:pt x="1160066" y="71538"/>
                  </a:lnTo>
                  <a:lnTo>
                    <a:pt x="1177925" y="79891"/>
                  </a:lnTo>
                  <a:lnTo>
                    <a:pt x="1195388" y="88641"/>
                  </a:lnTo>
                  <a:lnTo>
                    <a:pt x="1212850" y="97392"/>
                  </a:lnTo>
                  <a:lnTo>
                    <a:pt x="1230313" y="106937"/>
                  </a:lnTo>
                  <a:lnTo>
                    <a:pt x="1246982" y="116881"/>
                  </a:lnTo>
                  <a:lnTo>
                    <a:pt x="1263650" y="127620"/>
                  </a:lnTo>
                  <a:lnTo>
                    <a:pt x="1280319" y="138359"/>
                  </a:lnTo>
                  <a:lnTo>
                    <a:pt x="1296194" y="149098"/>
                  </a:lnTo>
                  <a:lnTo>
                    <a:pt x="1312069" y="160633"/>
                  </a:lnTo>
                  <a:lnTo>
                    <a:pt x="1327547" y="172565"/>
                  </a:lnTo>
                  <a:lnTo>
                    <a:pt x="1342629" y="184497"/>
                  </a:lnTo>
                  <a:lnTo>
                    <a:pt x="1358107" y="197225"/>
                  </a:lnTo>
                  <a:lnTo>
                    <a:pt x="1372791" y="209953"/>
                  </a:lnTo>
                  <a:lnTo>
                    <a:pt x="1386682" y="223079"/>
                  </a:lnTo>
                  <a:lnTo>
                    <a:pt x="1400572" y="237000"/>
                  </a:lnTo>
                  <a:lnTo>
                    <a:pt x="1414463" y="250921"/>
                  </a:lnTo>
                  <a:lnTo>
                    <a:pt x="1427957" y="264444"/>
                  </a:lnTo>
                  <a:lnTo>
                    <a:pt x="1440657" y="279161"/>
                  </a:lnTo>
                  <a:lnTo>
                    <a:pt x="1453754" y="293877"/>
                  </a:lnTo>
                  <a:lnTo>
                    <a:pt x="1466454" y="309389"/>
                  </a:lnTo>
                  <a:lnTo>
                    <a:pt x="1477963" y="324901"/>
                  </a:lnTo>
                  <a:lnTo>
                    <a:pt x="1489473" y="340413"/>
                  </a:lnTo>
                  <a:lnTo>
                    <a:pt x="1501379" y="356323"/>
                  </a:lnTo>
                  <a:lnTo>
                    <a:pt x="1512094" y="372233"/>
                  </a:lnTo>
                  <a:lnTo>
                    <a:pt x="1522413" y="388938"/>
                  </a:lnTo>
                  <a:lnTo>
                    <a:pt x="1470026" y="380187"/>
                  </a:lnTo>
                  <a:lnTo>
                    <a:pt x="1460501" y="366664"/>
                  </a:lnTo>
                  <a:lnTo>
                    <a:pt x="1451373" y="353539"/>
                  </a:lnTo>
                  <a:lnTo>
                    <a:pt x="1441451" y="340413"/>
                  </a:lnTo>
                  <a:lnTo>
                    <a:pt x="1430735" y="327685"/>
                  </a:lnTo>
                  <a:lnTo>
                    <a:pt x="1420416" y="315355"/>
                  </a:lnTo>
                  <a:lnTo>
                    <a:pt x="1409701" y="302627"/>
                  </a:lnTo>
                  <a:lnTo>
                    <a:pt x="1398985" y="290695"/>
                  </a:lnTo>
                  <a:lnTo>
                    <a:pt x="1387872" y="278763"/>
                  </a:lnTo>
                  <a:lnTo>
                    <a:pt x="1375966" y="267228"/>
                  </a:lnTo>
                  <a:lnTo>
                    <a:pt x="1364457" y="255694"/>
                  </a:lnTo>
                  <a:lnTo>
                    <a:pt x="1352154" y="244557"/>
                  </a:lnTo>
                  <a:lnTo>
                    <a:pt x="1340247" y="233420"/>
                  </a:lnTo>
                  <a:lnTo>
                    <a:pt x="1327944" y="223079"/>
                  </a:lnTo>
                  <a:lnTo>
                    <a:pt x="1315244" y="212737"/>
                  </a:lnTo>
                  <a:lnTo>
                    <a:pt x="1302544" y="202396"/>
                  </a:lnTo>
                  <a:lnTo>
                    <a:pt x="1289844" y="192452"/>
                  </a:lnTo>
                  <a:lnTo>
                    <a:pt x="1276350" y="182906"/>
                  </a:lnTo>
                  <a:lnTo>
                    <a:pt x="1262857" y="173758"/>
                  </a:lnTo>
                  <a:lnTo>
                    <a:pt x="1248966" y="164610"/>
                  </a:lnTo>
                  <a:lnTo>
                    <a:pt x="1235472" y="155462"/>
                  </a:lnTo>
                  <a:lnTo>
                    <a:pt x="1221582" y="147507"/>
                  </a:lnTo>
                  <a:lnTo>
                    <a:pt x="1207294" y="139155"/>
                  </a:lnTo>
                  <a:lnTo>
                    <a:pt x="1192610" y="130802"/>
                  </a:lnTo>
                  <a:lnTo>
                    <a:pt x="1178322" y="123643"/>
                  </a:lnTo>
                  <a:lnTo>
                    <a:pt x="1163241" y="116085"/>
                  </a:lnTo>
                  <a:lnTo>
                    <a:pt x="1148557" y="108926"/>
                  </a:lnTo>
                  <a:lnTo>
                    <a:pt x="1133475" y="102164"/>
                  </a:lnTo>
                  <a:lnTo>
                    <a:pt x="1117997" y="95801"/>
                  </a:lnTo>
                  <a:lnTo>
                    <a:pt x="1102916" y="89834"/>
                  </a:lnTo>
                  <a:lnTo>
                    <a:pt x="1087041" y="84266"/>
                  </a:lnTo>
                  <a:lnTo>
                    <a:pt x="1071166" y="78698"/>
                  </a:lnTo>
                  <a:lnTo>
                    <a:pt x="1055291" y="73527"/>
                  </a:lnTo>
                  <a:lnTo>
                    <a:pt x="1028700" y="25400"/>
                  </a:lnTo>
                  <a:close/>
                  <a:moveTo>
                    <a:pt x="619125" y="25400"/>
                  </a:moveTo>
                  <a:lnTo>
                    <a:pt x="594935" y="72333"/>
                  </a:lnTo>
                  <a:lnTo>
                    <a:pt x="579073" y="77504"/>
                  </a:lnTo>
                  <a:lnTo>
                    <a:pt x="563211" y="82674"/>
                  </a:lnTo>
                  <a:lnTo>
                    <a:pt x="546952" y="89038"/>
                  </a:lnTo>
                  <a:lnTo>
                    <a:pt x="531486" y="95004"/>
                  </a:lnTo>
                  <a:lnTo>
                    <a:pt x="516020" y="101368"/>
                  </a:lnTo>
                  <a:lnTo>
                    <a:pt x="500951" y="108130"/>
                  </a:lnTo>
                  <a:lnTo>
                    <a:pt x="485882" y="115289"/>
                  </a:lnTo>
                  <a:lnTo>
                    <a:pt x="470813" y="122846"/>
                  </a:lnTo>
                  <a:lnTo>
                    <a:pt x="456140" y="130005"/>
                  </a:lnTo>
                  <a:lnTo>
                    <a:pt x="441467" y="138358"/>
                  </a:lnTo>
                  <a:lnTo>
                    <a:pt x="427191" y="146313"/>
                  </a:lnTo>
                  <a:lnTo>
                    <a:pt x="412915" y="155063"/>
                  </a:lnTo>
                  <a:lnTo>
                    <a:pt x="399036" y="163813"/>
                  </a:lnTo>
                  <a:lnTo>
                    <a:pt x="385156" y="172961"/>
                  </a:lnTo>
                  <a:lnTo>
                    <a:pt x="371277" y="182507"/>
                  </a:lnTo>
                  <a:lnTo>
                    <a:pt x="358190" y="192053"/>
                  </a:lnTo>
                  <a:lnTo>
                    <a:pt x="345104" y="201996"/>
                  </a:lnTo>
                  <a:lnTo>
                    <a:pt x="332018" y="212338"/>
                  </a:lnTo>
                  <a:lnTo>
                    <a:pt x="319328" y="222679"/>
                  </a:lnTo>
                  <a:lnTo>
                    <a:pt x="307035" y="233418"/>
                  </a:lnTo>
                  <a:lnTo>
                    <a:pt x="294741" y="244554"/>
                  </a:lnTo>
                  <a:lnTo>
                    <a:pt x="282448" y="256089"/>
                  </a:lnTo>
                  <a:lnTo>
                    <a:pt x="270948" y="267226"/>
                  </a:lnTo>
                  <a:lnTo>
                    <a:pt x="259448" y="278760"/>
                  </a:lnTo>
                  <a:lnTo>
                    <a:pt x="247948" y="291090"/>
                  </a:lnTo>
                  <a:lnTo>
                    <a:pt x="236844" y="303022"/>
                  </a:lnTo>
                  <a:lnTo>
                    <a:pt x="226137" y="315750"/>
                  </a:lnTo>
                  <a:lnTo>
                    <a:pt x="215826" y="328477"/>
                  </a:lnTo>
                  <a:lnTo>
                    <a:pt x="205516" y="341205"/>
                  </a:lnTo>
                  <a:lnTo>
                    <a:pt x="195602" y="354728"/>
                  </a:lnTo>
                  <a:lnTo>
                    <a:pt x="185688" y="367854"/>
                  </a:lnTo>
                  <a:lnTo>
                    <a:pt x="176170" y="381377"/>
                  </a:lnTo>
                  <a:lnTo>
                    <a:pt x="123825" y="390525"/>
                  </a:lnTo>
                  <a:lnTo>
                    <a:pt x="134135" y="373820"/>
                  </a:lnTo>
                  <a:lnTo>
                    <a:pt x="145239" y="357512"/>
                  </a:lnTo>
                  <a:lnTo>
                    <a:pt x="156739" y="341205"/>
                  </a:lnTo>
                  <a:lnTo>
                    <a:pt x="168239" y="325693"/>
                  </a:lnTo>
                  <a:lnTo>
                    <a:pt x="180136" y="310181"/>
                  </a:lnTo>
                  <a:lnTo>
                    <a:pt x="192826" y="295067"/>
                  </a:lnTo>
                  <a:lnTo>
                    <a:pt x="205516" y="280351"/>
                  </a:lnTo>
                  <a:lnTo>
                    <a:pt x="218602" y="265635"/>
                  </a:lnTo>
                  <a:lnTo>
                    <a:pt x="232085" y="251316"/>
                  </a:lnTo>
                  <a:lnTo>
                    <a:pt x="245965" y="237395"/>
                  </a:lnTo>
                  <a:lnTo>
                    <a:pt x="259844" y="223872"/>
                  </a:lnTo>
                  <a:lnTo>
                    <a:pt x="274517" y="210349"/>
                  </a:lnTo>
                  <a:lnTo>
                    <a:pt x="289190" y="197621"/>
                  </a:lnTo>
                  <a:lnTo>
                    <a:pt x="303862" y="184893"/>
                  </a:lnTo>
                  <a:lnTo>
                    <a:pt x="319328" y="172961"/>
                  </a:lnTo>
                  <a:lnTo>
                    <a:pt x="334794" y="160631"/>
                  </a:lnTo>
                  <a:lnTo>
                    <a:pt x="350656" y="149495"/>
                  </a:lnTo>
                  <a:lnTo>
                    <a:pt x="366518" y="138358"/>
                  </a:lnTo>
                  <a:lnTo>
                    <a:pt x="383174" y="127619"/>
                  </a:lnTo>
                  <a:lnTo>
                    <a:pt x="399829" y="116880"/>
                  </a:lnTo>
                  <a:lnTo>
                    <a:pt x="416881" y="106936"/>
                  </a:lnTo>
                  <a:lnTo>
                    <a:pt x="433933" y="97391"/>
                  </a:lnTo>
                  <a:lnTo>
                    <a:pt x="451778" y="88640"/>
                  </a:lnTo>
                  <a:lnTo>
                    <a:pt x="469227" y="79890"/>
                  </a:lnTo>
                  <a:lnTo>
                    <a:pt x="487072" y="71140"/>
                  </a:lnTo>
                  <a:lnTo>
                    <a:pt x="505710" y="63185"/>
                  </a:lnTo>
                  <a:lnTo>
                    <a:pt x="523951" y="56026"/>
                  </a:lnTo>
                  <a:lnTo>
                    <a:pt x="542193" y="48867"/>
                  </a:lnTo>
                  <a:lnTo>
                    <a:pt x="561228" y="42105"/>
                  </a:lnTo>
                  <a:lnTo>
                    <a:pt x="580263" y="36139"/>
                  </a:lnTo>
                  <a:lnTo>
                    <a:pt x="599694" y="30570"/>
                  </a:lnTo>
                  <a:lnTo>
                    <a:pt x="619125" y="25400"/>
                  </a:lnTo>
                  <a:close/>
                  <a:moveTo>
                    <a:pt x="824315" y="0"/>
                  </a:moveTo>
                  <a:lnTo>
                    <a:pt x="846110" y="792"/>
                  </a:lnTo>
                  <a:lnTo>
                    <a:pt x="868300" y="1585"/>
                  </a:lnTo>
                  <a:lnTo>
                    <a:pt x="889699" y="2774"/>
                  </a:lnTo>
                  <a:lnTo>
                    <a:pt x="911097" y="4756"/>
                  </a:lnTo>
                  <a:lnTo>
                    <a:pt x="932495" y="7530"/>
                  </a:lnTo>
                  <a:lnTo>
                    <a:pt x="953497" y="10700"/>
                  </a:lnTo>
                  <a:lnTo>
                    <a:pt x="974499" y="13871"/>
                  </a:lnTo>
                  <a:lnTo>
                    <a:pt x="995500" y="18230"/>
                  </a:lnTo>
                  <a:lnTo>
                    <a:pt x="1020861" y="63806"/>
                  </a:lnTo>
                  <a:lnTo>
                    <a:pt x="1084263" y="178339"/>
                  </a:lnTo>
                  <a:lnTo>
                    <a:pt x="1071187" y="183491"/>
                  </a:lnTo>
                  <a:lnTo>
                    <a:pt x="1015710" y="204892"/>
                  </a:lnTo>
                  <a:lnTo>
                    <a:pt x="847298" y="270679"/>
                  </a:lnTo>
                  <a:lnTo>
                    <a:pt x="827882" y="277813"/>
                  </a:lnTo>
                  <a:lnTo>
                    <a:pt x="808465" y="270679"/>
                  </a:lnTo>
                  <a:lnTo>
                    <a:pt x="636883" y="203703"/>
                  </a:lnTo>
                  <a:lnTo>
                    <a:pt x="581010" y="181906"/>
                  </a:lnTo>
                  <a:lnTo>
                    <a:pt x="571500" y="178339"/>
                  </a:lnTo>
                  <a:lnTo>
                    <a:pt x="630147" y="63409"/>
                  </a:lnTo>
                  <a:lnTo>
                    <a:pt x="653130" y="18230"/>
                  </a:lnTo>
                  <a:lnTo>
                    <a:pt x="673736" y="13871"/>
                  </a:lnTo>
                  <a:lnTo>
                    <a:pt x="694738" y="10700"/>
                  </a:lnTo>
                  <a:lnTo>
                    <a:pt x="716136" y="7530"/>
                  </a:lnTo>
                  <a:lnTo>
                    <a:pt x="737534" y="4756"/>
                  </a:lnTo>
                  <a:lnTo>
                    <a:pt x="758932" y="2774"/>
                  </a:lnTo>
                  <a:lnTo>
                    <a:pt x="780726" y="1585"/>
                  </a:lnTo>
                  <a:lnTo>
                    <a:pt x="802125" y="792"/>
                  </a:lnTo>
                  <a:lnTo>
                    <a:pt x="8243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7"/>
              </p:custDataLst>
            </p:nvPr>
          </p:nvSpPr>
          <p:spPr>
            <a:xfrm>
              <a:off x="3463780" y="1855184"/>
              <a:ext cx="5659865" cy="726482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实验结论：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串联电路中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电源电压等于各用电器两端电压之和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  <a:sym typeface="+mn-ea"/>
                </a:rPr>
                <a:t>。</a:t>
              </a:r>
            </a:p>
          </p:txBody>
        </p:sp>
      </p:grpSp>
      <p:grpSp>
        <p:nvGrpSpPr>
          <p:cNvPr id="18" name="组合 17"/>
          <p:cNvGrpSpPr/>
          <p:nvPr>
            <p:custDataLst>
              <p:tags r:id="rId3"/>
            </p:custDataLst>
          </p:nvPr>
        </p:nvGrpSpPr>
        <p:grpSpPr>
          <a:xfrm>
            <a:off x="1748725" y="4372600"/>
            <a:ext cx="6084634" cy="868196"/>
            <a:chOff x="2943498" y="1855184"/>
            <a:chExt cx="5092337" cy="726609"/>
          </a:xfrm>
        </p:grpSpPr>
        <p:sp>
          <p:nvSpPr>
            <p:cNvPr id="19" name="KSO_Shape"/>
            <p:cNvSpPr/>
            <p:nvPr>
              <p:custDataLst>
                <p:tags r:id="rId4"/>
              </p:custDataLst>
            </p:nvPr>
          </p:nvSpPr>
          <p:spPr bwMode="auto">
            <a:xfrm>
              <a:off x="2943498" y="2024744"/>
              <a:ext cx="418010" cy="418010"/>
            </a:xfrm>
            <a:custGeom>
              <a:avLst/>
              <a:gdLst>
                <a:gd name="T0" fmla="*/ 956359 w 1647825"/>
                <a:gd name="T1" fmla="*/ 1636826 h 1647826"/>
                <a:gd name="T2" fmla="*/ 747857 w 1647825"/>
                <a:gd name="T3" fmla="*/ 1644290 h 1647826"/>
                <a:gd name="T4" fmla="*/ 552064 w 1647825"/>
                <a:gd name="T5" fmla="*/ 1602253 h 1647826"/>
                <a:gd name="T6" fmla="*/ 715689 w 1647825"/>
                <a:gd name="T7" fmla="*/ 1601861 h 1647826"/>
                <a:gd name="T8" fmla="*/ 887256 w 1647825"/>
                <a:gd name="T9" fmla="*/ 1606575 h 1647826"/>
                <a:gd name="T10" fmla="*/ 1054454 w 1647825"/>
                <a:gd name="T11" fmla="*/ 1574360 h 1647826"/>
                <a:gd name="T12" fmla="*/ 824299 w 1647825"/>
                <a:gd name="T13" fmla="*/ 1511300 h 1647826"/>
                <a:gd name="T14" fmla="*/ 704546 w 1647825"/>
                <a:gd name="T15" fmla="*/ 1461552 h 1647826"/>
                <a:gd name="T16" fmla="*/ 930127 w 1647825"/>
                <a:gd name="T17" fmla="*/ 1463902 h 1647826"/>
                <a:gd name="T18" fmla="*/ 1356122 w 1647825"/>
                <a:gd name="T19" fmla="*/ 1452828 h 1647826"/>
                <a:gd name="T20" fmla="*/ 1149747 w 1647825"/>
                <a:gd name="T21" fmla="*/ 1581151 h 1647826"/>
                <a:gd name="T22" fmla="*/ 515270 w 1647825"/>
                <a:gd name="T23" fmla="*/ 1266356 h 1647826"/>
                <a:gd name="T24" fmla="*/ 425814 w 1647825"/>
                <a:gd name="T25" fmla="*/ 1545074 h 1647826"/>
                <a:gd name="T26" fmla="*/ 236961 w 1647825"/>
                <a:gd name="T27" fmla="*/ 1401552 h 1647826"/>
                <a:gd name="T28" fmla="*/ 652180 w 1647825"/>
                <a:gd name="T29" fmla="*/ 1071563 h 1647826"/>
                <a:gd name="T30" fmla="*/ 198520 w 1647825"/>
                <a:gd name="T31" fmla="*/ 994251 h 1647826"/>
                <a:gd name="T32" fmla="*/ 228545 w 1647825"/>
                <a:gd name="T33" fmla="*/ 1165580 h 1647826"/>
                <a:gd name="T34" fmla="*/ 158888 w 1647825"/>
                <a:gd name="T35" fmla="*/ 998634 h 1647826"/>
                <a:gd name="T36" fmla="*/ 1499776 w 1647825"/>
                <a:gd name="T37" fmla="*/ 943174 h 1647826"/>
                <a:gd name="T38" fmla="*/ 1443657 w 1647825"/>
                <a:gd name="T39" fmla="*/ 1118941 h 1647826"/>
                <a:gd name="T40" fmla="*/ 1430523 w 1647825"/>
                <a:gd name="T41" fmla="*/ 1050060 h 1647826"/>
                <a:gd name="T42" fmla="*/ 1647825 w 1647825"/>
                <a:gd name="T43" fmla="*/ 804876 h 1647826"/>
                <a:gd name="T44" fmla="*/ 1627188 w 1647825"/>
                <a:gd name="T45" fmla="*/ 1006630 h 1647826"/>
                <a:gd name="T46" fmla="*/ 1562100 w 1647825"/>
                <a:gd name="T47" fmla="*/ 1190116 h 1647826"/>
                <a:gd name="T48" fmla="*/ 1456928 w 1647825"/>
                <a:gd name="T49" fmla="*/ 1350963 h 1647826"/>
                <a:gd name="T50" fmla="*/ 1529556 w 1647825"/>
                <a:gd name="T51" fmla="*/ 1167081 h 1647826"/>
                <a:gd name="T52" fmla="*/ 1588294 w 1647825"/>
                <a:gd name="T53" fmla="*/ 1003056 h 1647826"/>
                <a:gd name="T54" fmla="*/ 1608931 w 1647825"/>
                <a:gd name="T55" fmla="*/ 823940 h 1647826"/>
                <a:gd name="T56" fmla="*/ 45244 w 1647825"/>
                <a:gd name="T57" fmla="*/ 926307 h 1647826"/>
                <a:gd name="T58" fmla="*/ 89297 w 1647825"/>
                <a:gd name="T59" fmla="*/ 1101726 h 1647826"/>
                <a:gd name="T60" fmla="*/ 170260 w 1647825"/>
                <a:gd name="T61" fmla="*/ 1259285 h 1647826"/>
                <a:gd name="T62" fmla="*/ 135335 w 1647825"/>
                <a:gd name="T63" fmla="*/ 1276748 h 1647826"/>
                <a:gd name="T64" fmla="*/ 46831 w 1647825"/>
                <a:gd name="T65" fmla="*/ 1098948 h 1647826"/>
                <a:gd name="T66" fmla="*/ 3175 w 1647825"/>
                <a:gd name="T67" fmla="*/ 900907 h 1647826"/>
                <a:gd name="T68" fmla="*/ 1314889 w 1647825"/>
                <a:gd name="T69" fmla="*/ 671513 h 1647826"/>
                <a:gd name="T70" fmla="*/ 987105 w 1647825"/>
                <a:gd name="T71" fmla="*/ 1046163 h 1647826"/>
                <a:gd name="T72" fmla="*/ 1540533 w 1647825"/>
                <a:gd name="T73" fmla="*/ 418281 h 1647826"/>
                <a:gd name="T74" fmla="*/ 1626767 w 1647825"/>
                <a:gd name="T75" fmla="*/ 640748 h 1647826"/>
                <a:gd name="T76" fmla="*/ 1341437 w 1647825"/>
                <a:gd name="T77" fmla="*/ 662559 h 1647826"/>
                <a:gd name="T78" fmla="*/ 175991 w 1647825"/>
                <a:gd name="T79" fmla="*/ 833870 h 1647826"/>
                <a:gd name="T80" fmla="*/ 31713 w 1647825"/>
                <a:gd name="T81" fmla="*/ 595541 h 1647826"/>
                <a:gd name="T82" fmla="*/ 293316 w 1647825"/>
                <a:gd name="T83" fmla="*/ 387350 h 1647826"/>
                <a:gd name="T84" fmla="*/ 1155020 w 1647825"/>
                <a:gd name="T85" fmla="*/ 223001 h 1647826"/>
                <a:gd name="T86" fmla="*/ 1312138 w 1647825"/>
                <a:gd name="T87" fmla="*/ 341854 h 1647826"/>
                <a:gd name="T88" fmla="*/ 1208052 w 1647825"/>
                <a:gd name="T89" fmla="*/ 302633 h 1647826"/>
                <a:gd name="T90" fmla="*/ 598488 w 1647825"/>
                <a:gd name="T91" fmla="*/ 217164 h 1647826"/>
                <a:gd name="T92" fmla="*/ 395220 w 1647825"/>
                <a:gd name="T93" fmla="*/ 338651 h 1647826"/>
                <a:gd name="T94" fmla="*/ 380872 w 1647825"/>
                <a:gd name="T95" fmla="*/ 299616 h 1647826"/>
                <a:gd name="T96" fmla="*/ 545878 w 1647825"/>
                <a:gd name="T97" fmla="*/ 196850 h 1647826"/>
                <a:gd name="T98" fmla="*/ 1212850 w 1647825"/>
                <a:gd name="T99" fmla="*/ 97392 h 1647826"/>
                <a:gd name="T100" fmla="*/ 1386682 w 1647825"/>
                <a:gd name="T101" fmla="*/ 223079 h 1647826"/>
                <a:gd name="T102" fmla="*/ 1522413 w 1647825"/>
                <a:gd name="T103" fmla="*/ 388938 h 1647826"/>
                <a:gd name="T104" fmla="*/ 1364457 w 1647825"/>
                <a:gd name="T105" fmla="*/ 255694 h 1647826"/>
                <a:gd name="T106" fmla="*/ 1221582 w 1647825"/>
                <a:gd name="T107" fmla="*/ 147507 h 1647826"/>
                <a:gd name="T108" fmla="*/ 1055291 w 1647825"/>
                <a:gd name="T109" fmla="*/ 73527 h 1647826"/>
                <a:gd name="T110" fmla="*/ 470813 w 1647825"/>
                <a:gd name="T111" fmla="*/ 122846 h 1647826"/>
                <a:gd name="T112" fmla="*/ 319328 w 1647825"/>
                <a:gd name="T113" fmla="*/ 222679 h 1647826"/>
                <a:gd name="T114" fmla="*/ 195602 w 1647825"/>
                <a:gd name="T115" fmla="*/ 354728 h 1647826"/>
                <a:gd name="T116" fmla="*/ 218602 w 1647825"/>
                <a:gd name="T117" fmla="*/ 265635 h 1647826"/>
                <a:gd name="T118" fmla="*/ 383174 w 1647825"/>
                <a:gd name="T119" fmla="*/ 127619 h 1647826"/>
                <a:gd name="T120" fmla="*/ 580263 w 1647825"/>
                <a:gd name="T121" fmla="*/ 36139 h 1647826"/>
                <a:gd name="T122" fmla="*/ 995500 w 1647825"/>
                <a:gd name="T123" fmla="*/ 18230 h 1647826"/>
                <a:gd name="T124" fmla="*/ 630147 w 1647825"/>
                <a:gd name="T125" fmla="*/ 63409 h 1647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7825" h="1647826">
                  <a:moveTo>
                    <a:pt x="1069148" y="1570038"/>
                  </a:moveTo>
                  <a:lnTo>
                    <a:pt x="1117600" y="1593610"/>
                  </a:lnTo>
                  <a:lnTo>
                    <a:pt x="1100126" y="1600289"/>
                  </a:lnTo>
                  <a:lnTo>
                    <a:pt x="1082651" y="1606182"/>
                  </a:lnTo>
                  <a:lnTo>
                    <a:pt x="1065177" y="1611682"/>
                  </a:lnTo>
                  <a:lnTo>
                    <a:pt x="1047305" y="1616790"/>
                  </a:lnTo>
                  <a:lnTo>
                    <a:pt x="1029831" y="1621504"/>
                  </a:lnTo>
                  <a:lnTo>
                    <a:pt x="1011562" y="1626218"/>
                  </a:lnTo>
                  <a:lnTo>
                    <a:pt x="993293" y="1630147"/>
                  </a:lnTo>
                  <a:lnTo>
                    <a:pt x="974628" y="1634076"/>
                  </a:lnTo>
                  <a:lnTo>
                    <a:pt x="956359" y="1636826"/>
                  </a:lnTo>
                  <a:lnTo>
                    <a:pt x="937693" y="1639969"/>
                  </a:lnTo>
                  <a:lnTo>
                    <a:pt x="919027" y="1641933"/>
                  </a:lnTo>
                  <a:lnTo>
                    <a:pt x="899964" y="1644290"/>
                  </a:lnTo>
                  <a:lnTo>
                    <a:pt x="880901" y="1645469"/>
                  </a:lnTo>
                  <a:lnTo>
                    <a:pt x="862235" y="1646648"/>
                  </a:lnTo>
                  <a:lnTo>
                    <a:pt x="842775" y="1647826"/>
                  </a:lnTo>
                  <a:lnTo>
                    <a:pt x="823315" y="1647826"/>
                  </a:lnTo>
                  <a:lnTo>
                    <a:pt x="804252" y="1647826"/>
                  </a:lnTo>
                  <a:lnTo>
                    <a:pt x="785586" y="1646648"/>
                  </a:lnTo>
                  <a:lnTo>
                    <a:pt x="766523" y="1645862"/>
                  </a:lnTo>
                  <a:lnTo>
                    <a:pt x="747857" y="1644290"/>
                  </a:lnTo>
                  <a:lnTo>
                    <a:pt x="729986" y="1642326"/>
                  </a:lnTo>
                  <a:lnTo>
                    <a:pt x="711320" y="1640362"/>
                  </a:lnTo>
                  <a:lnTo>
                    <a:pt x="693051" y="1637219"/>
                  </a:lnTo>
                  <a:lnTo>
                    <a:pt x="674782" y="1634469"/>
                  </a:lnTo>
                  <a:lnTo>
                    <a:pt x="656911" y="1630933"/>
                  </a:lnTo>
                  <a:lnTo>
                    <a:pt x="639039" y="1627004"/>
                  </a:lnTo>
                  <a:lnTo>
                    <a:pt x="621168" y="1622683"/>
                  </a:lnTo>
                  <a:lnTo>
                    <a:pt x="603693" y="1617968"/>
                  </a:lnTo>
                  <a:lnTo>
                    <a:pt x="586219" y="1613254"/>
                  </a:lnTo>
                  <a:lnTo>
                    <a:pt x="569142" y="1607754"/>
                  </a:lnTo>
                  <a:lnTo>
                    <a:pt x="552064" y="1602253"/>
                  </a:lnTo>
                  <a:lnTo>
                    <a:pt x="534987" y="1596360"/>
                  </a:lnTo>
                  <a:lnTo>
                    <a:pt x="583439" y="1572003"/>
                  </a:lnTo>
                  <a:lnTo>
                    <a:pt x="597736" y="1576324"/>
                  </a:lnTo>
                  <a:lnTo>
                    <a:pt x="612033" y="1580646"/>
                  </a:lnTo>
                  <a:lnTo>
                    <a:pt x="626728" y="1584182"/>
                  </a:lnTo>
                  <a:lnTo>
                    <a:pt x="640628" y="1587717"/>
                  </a:lnTo>
                  <a:lnTo>
                    <a:pt x="655322" y="1591253"/>
                  </a:lnTo>
                  <a:lnTo>
                    <a:pt x="670811" y="1594396"/>
                  </a:lnTo>
                  <a:lnTo>
                    <a:pt x="685505" y="1597146"/>
                  </a:lnTo>
                  <a:lnTo>
                    <a:pt x="700597" y="1599896"/>
                  </a:lnTo>
                  <a:lnTo>
                    <a:pt x="715689" y="1601861"/>
                  </a:lnTo>
                  <a:lnTo>
                    <a:pt x="730780" y="1603432"/>
                  </a:lnTo>
                  <a:lnTo>
                    <a:pt x="745872" y="1605396"/>
                  </a:lnTo>
                  <a:lnTo>
                    <a:pt x="760963" y="1606575"/>
                  </a:lnTo>
                  <a:lnTo>
                    <a:pt x="776452" y="1607754"/>
                  </a:lnTo>
                  <a:lnTo>
                    <a:pt x="791941" y="1608932"/>
                  </a:lnTo>
                  <a:lnTo>
                    <a:pt x="807429" y="1609325"/>
                  </a:lnTo>
                  <a:lnTo>
                    <a:pt x="823315" y="1609325"/>
                  </a:lnTo>
                  <a:lnTo>
                    <a:pt x="839201" y="1609325"/>
                  </a:lnTo>
                  <a:lnTo>
                    <a:pt x="855087" y="1608147"/>
                  </a:lnTo>
                  <a:lnTo>
                    <a:pt x="870973" y="1607754"/>
                  </a:lnTo>
                  <a:lnTo>
                    <a:pt x="887256" y="1606575"/>
                  </a:lnTo>
                  <a:lnTo>
                    <a:pt x="902744" y="1605396"/>
                  </a:lnTo>
                  <a:lnTo>
                    <a:pt x="918233" y="1603432"/>
                  </a:lnTo>
                  <a:lnTo>
                    <a:pt x="933722" y="1601468"/>
                  </a:lnTo>
                  <a:lnTo>
                    <a:pt x="949210" y="1598718"/>
                  </a:lnTo>
                  <a:lnTo>
                    <a:pt x="964699" y="1596360"/>
                  </a:lnTo>
                  <a:lnTo>
                    <a:pt x="980188" y="1593218"/>
                  </a:lnTo>
                  <a:lnTo>
                    <a:pt x="995279" y="1590467"/>
                  </a:lnTo>
                  <a:lnTo>
                    <a:pt x="1010371" y="1586932"/>
                  </a:lnTo>
                  <a:lnTo>
                    <a:pt x="1025065" y="1583003"/>
                  </a:lnTo>
                  <a:lnTo>
                    <a:pt x="1039760" y="1578681"/>
                  </a:lnTo>
                  <a:lnTo>
                    <a:pt x="1054454" y="1574360"/>
                  </a:lnTo>
                  <a:lnTo>
                    <a:pt x="1069148" y="1570038"/>
                  </a:lnTo>
                  <a:close/>
                  <a:moveTo>
                    <a:pt x="990600" y="1450975"/>
                  </a:moveTo>
                  <a:lnTo>
                    <a:pt x="960761" y="1497590"/>
                  </a:lnTo>
                  <a:lnTo>
                    <a:pt x="944450" y="1500332"/>
                  </a:lnTo>
                  <a:lnTo>
                    <a:pt x="927740" y="1503466"/>
                  </a:lnTo>
                  <a:lnTo>
                    <a:pt x="910632" y="1505424"/>
                  </a:lnTo>
                  <a:lnTo>
                    <a:pt x="893923" y="1507775"/>
                  </a:lnTo>
                  <a:lnTo>
                    <a:pt x="876417" y="1508950"/>
                  </a:lnTo>
                  <a:lnTo>
                    <a:pt x="859310" y="1510125"/>
                  </a:lnTo>
                  <a:lnTo>
                    <a:pt x="841804" y="1510909"/>
                  </a:lnTo>
                  <a:lnTo>
                    <a:pt x="824299" y="1511300"/>
                  </a:lnTo>
                  <a:lnTo>
                    <a:pt x="807589" y="1510909"/>
                  </a:lnTo>
                  <a:lnTo>
                    <a:pt x="791675" y="1510125"/>
                  </a:lnTo>
                  <a:lnTo>
                    <a:pt x="775363" y="1508950"/>
                  </a:lnTo>
                  <a:lnTo>
                    <a:pt x="759051" y="1507775"/>
                  </a:lnTo>
                  <a:lnTo>
                    <a:pt x="743137" y="1506208"/>
                  </a:lnTo>
                  <a:lnTo>
                    <a:pt x="727223" y="1503858"/>
                  </a:lnTo>
                  <a:lnTo>
                    <a:pt x="711707" y="1501899"/>
                  </a:lnTo>
                  <a:lnTo>
                    <a:pt x="695395" y="1498765"/>
                  </a:lnTo>
                  <a:lnTo>
                    <a:pt x="666750" y="1453326"/>
                  </a:lnTo>
                  <a:lnTo>
                    <a:pt x="685449" y="1458026"/>
                  </a:lnTo>
                  <a:lnTo>
                    <a:pt x="704546" y="1461552"/>
                  </a:lnTo>
                  <a:lnTo>
                    <a:pt x="724041" y="1465077"/>
                  </a:lnTo>
                  <a:lnTo>
                    <a:pt x="743933" y="1467819"/>
                  </a:lnTo>
                  <a:lnTo>
                    <a:pt x="763428" y="1469778"/>
                  </a:lnTo>
                  <a:lnTo>
                    <a:pt x="783718" y="1471345"/>
                  </a:lnTo>
                  <a:lnTo>
                    <a:pt x="803611" y="1472520"/>
                  </a:lnTo>
                  <a:lnTo>
                    <a:pt x="824299" y="1472520"/>
                  </a:lnTo>
                  <a:lnTo>
                    <a:pt x="845783" y="1472520"/>
                  </a:lnTo>
                  <a:lnTo>
                    <a:pt x="866869" y="1470953"/>
                  </a:lnTo>
                  <a:lnTo>
                    <a:pt x="888353" y="1469386"/>
                  </a:lnTo>
                  <a:lnTo>
                    <a:pt x="909439" y="1467428"/>
                  </a:lnTo>
                  <a:lnTo>
                    <a:pt x="930127" y="1463902"/>
                  </a:lnTo>
                  <a:lnTo>
                    <a:pt x="950417" y="1460377"/>
                  </a:lnTo>
                  <a:lnTo>
                    <a:pt x="970708" y="1456068"/>
                  </a:lnTo>
                  <a:lnTo>
                    <a:pt x="990600" y="1450975"/>
                  </a:lnTo>
                  <a:close/>
                  <a:moveTo>
                    <a:pt x="1402556" y="1195388"/>
                  </a:moveTo>
                  <a:lnTo>
                    <a:pt x="1425972" y="1326889"/>
                  </a:lnTo>
                  <a:lnTo>
                    <a:pt x="1435100" y="1376153"/>
                  </a:lnTo>
                  <a:lnTo>
                    <a:pt x="1420019" y="1392044"/>
                  </a:lnTo>
                  <a:lnTo>
                    <a:pt x="1404541" y="1408333"/>
                  </a:lnTo>
                  <a:lnTo>
                    <a:pt x="1389063" y="1423429"/>
                  </a:lnTo>
                  <a:lnTo>
                    <a:pt x="1372394" y="1438526"/>
                  </a:lnTo>
                  <a:lnTo>
                    <a:pt x="1356122" y="1452828"/>
                  </a:lnTo>
                  <a:lnTo>
                    <a:pt x="1339056" y="1467131"/>
                  </a:lnTo>
                  <a:lnTo>
                    <a:pt x="1321594" y="1480241"/>
                  </a:lnTo>
                  <a:lnTo>
                    <a:pt x="1303734" y="1493749"/>
                  </a:lnTo>
                  <a:lnTo>
                    <a:pt x="1285875" y="1506462"/>
                  </a:lnTo>
                  <a:lnTo>
                    <a:pt x="1267619" y="1518380"/>
                  </a:lnTo>
                  <a:lnTo>
                    <a:pt x="1248569" y="1529902"/>
                  </a:lnTo>
                  <a:lnTo>
                    <a:pt x="1229519" y="1541423"/>
                  </a:lnTo>
                  <a:lnTo>
                    <a:pt x="1210072" y="1552149"/>
                  </a:lnTo>
                  <a:lnTo>
                    <a:pt x="1190228" y="1562082"/>
                  </a:lnTo>
                  <a:lnTo>
                    <a:pt x="1170384" y="1572014"/>
                  </a:lnTo>
                  <a:lnTo>
                    <a:pt x="1149747" y="1581151"/>
                  </a:lnTo>
                  <a:lnTo>
                    <a:pt x="1103709" y="1557711"/>
                  </a:lnTo>
                  <a:lnTo>
                    <a:pt x="989012" y="1500503"/>
                  </a:lnTo>
                  <a:lnTo>
                    <a:pt x="996553" y="1489379"/>
                  </a:lnTo>
                  <a:lnTo>
                    <a:pt x="1027906" y="1439321"/>
                  </a:lnTo>
                  <a:lnTo>
                    <a:pt x="1136253" y="1267694"/>
                  </a:lnTo>
                  <a:lnTo>
                    <a:pt x="1342628" y="1211279"/>
                  </a:lnTo>
                  <a:lnTo>
                    <a:pt x="1400969" y="1195785"/>
                  </a:lnTo>
                  <a:lnTo>
                    <a:pt x="1402556" y="1195388"/>
                  </a:lnTo>
                  <a:close/>
                  <a:moveTo>
                    <a:pt x="252864" y="1195388"/>
                  </a:moveTo>
                  <a:lnTo>
                    <a:pt x="302960" y="1209265"/>
                  </a:lnTo>
                  <a:lnTo>
                    <a:pt x="515270" y="1266356"/>
                  </a:lnTo>
                  <a:lnTo>
                    <a:pt x="518849" y="1267545"/>
                  </a:lnTo>
                  <a:lnTo>
                    <a:pt x="537137" y="1295695"/>
                  </a:lnTo>
                  <a:lnTo>
                    <a:pt x="629775" y="1441992"/>
                  </a:lnTo>
                  <a:lnTo>
                    <a:pt x="660786" y="1491154"/>
                  </a:lnTo>
                  <a:lnTo>
                    <a:pt x="666750" y="1500669"/>
                  </a:lnTo>
                  <a:lnTo>
                    <a:pt x="550655" y="1559743"/>
                  </a:lnTo>
                  <a:lnTo>
                    <a:pt x="504138" y="1582738"/>
                  </a:lnTo>
                  <a:lnTo>
                    <a:pt x="484259" y="1574412"/>
                  </a:lnTo>
                  <a:lnTo>
                    <a:pt x="464379" y="1564897"/>
                  </a:lnTo>
                  <a:lnTo>
                    <a:pt x="444898" y="1555382"/>
                  </a:lnTo>
                  <a:lnTo>
                    <a:pt x="425814" y="1545074"/>
                  </a:lnTo>
                  <a:lnTo>
                    <a:pt x="407127" y="1533973"/>
                  </a:lnTo>
                  <a:lnTo>
                    <a:pt x="388441" y="1522871"/>
                  </a:lnTo>
                  <a:lnTo>
                    <a:pt x="370152" y="1511374"/>
                  </a:lnTo>
                  <a:lnTo>
                    <a:pt x="352260" y="1498687"/>
                  </a:lnTo>
                  <a:lnTo>
                    <a:pt x="334767" y="1486396"/>
                  </a:lnTo>
                  <a:lnTo>
                    <a:pt x="317671" y="1473313"/>
                  </a:lnTo>
                  <a:lnTo>
                    <a:pt x="300972" y="1459833"/>
                  </a:lnTo>
                  <a:lnTo>
                    <a:pt x="284671" y="1445560"/>
                  </a:lnTo>
                  <a:lnTo>
                    <a:pt x="267972" y="1431287"/>
                  </a:lnTo>
                  <a:lnTo>
                    <a:pt x="252467" y="1416618"/>
                  </a:lnTo>
                  <a:lnTo>
                    <a:pt x="236961" y="1401552"/>
                  </a:lnTo>
                  <a:lnTo>
                    <a:pt x="222250" y="1386090"/>
                  </a:lnTo>
                  <a:lnTo>
                    <a:pt x="230202" y="1336531"/>
                  </a:lnTo>
                  <a:lnTo>
                    <a:pt x="251671" y="1203318"/>
                  </a:lnTo>
                  <a:lnTo>
                    <a:pt x="252864" y="1195388"/>
                  </a:lnTo>
                  <a:close/>
                  <a:moveTo>
                    <a:pt x="950912" y="1071563"/>
                  </a:moveTo>
                  <a:lnTo>
                    <a:pt x="998316" y="1071563"/>
                  </a:lnTo>
                  <a:lnTo>
                    <a:pt x="1120775" y="1245264"/>
                  </a:lnTo>
                  <a:lnTo>
                    <a:pt x="1119590" y="1245662"/>
                  </a:lnTo>
                  <a:lnTo>
                    <a:pt x="1095888" y="1279526"/>
                  </a:lnTo>
                  <a:lnTo>
                    <a:pt x="950912" y="1071563"/>
                  </a:lnTo>
                  <a:close/>
                  <a:moveTo>
                    <a:pt x="652180" y="1071563"/>
                  </a:moveTo>
                  <a:lnTo>
                    <a:pt x="700087" y="1071563"/>
                  </a:lnTo>
                  <a:lnTo>
                    <a:pt x="554783" y="1276351"/>
                  </a:lnTo>
                  <a:lnTo>
                    <a:pt x="534987" y="1244662"/>
                  </a:lnTo>
                  <a:lnTo>
                    <a:pt x="652180" y="1071563"/>
                  </a:lnTo>
                  <a:close/>
                  <a:moveTo>
                    <a:pt x="177703" y="873125"/>
                  </a:moveTo>
                  <a:lnTo>
                    <a:pt x="179305" y="893844"/>
                  </a:lnTo>
                  <a:lnTo>
                    <a:pt x="182107" y="914164"/>
                  </a:lnTo>
                  <a:lnTo>
                    <a:pt x="185710" y="934485"/>
                  </a:lnTo>
                  <a:lnTo>
                    <a:pt x="188913" y="954805"/>
                  </a:lnTo>
                  <a:lnTo>
                    <a:pt x="193716" y="974727"/>
                  </a:lnTo>
                  <a:lnTo>
                    <a:pt x="198520" y="994251"/>
                  </a:lnTo>
                  <a:lnTo>
                    <a:pt x="204125" y="1013774"/>
                  </a:lnTo>
                  <a:lnTo>
                    <a:pt x="210931" y="1032899"/>
                  </a:lnTo>
                  <a:lnTo>
                    <a:pt x="217336" y="1052025"/>
                  </a:lnTo>
                  <a:lnTo>
                    <a:pt x="224942" y="1070751"/>
                  </a:lnTo>
                  <a:lnTo>
                    <a:pt x="232949" y="1089478"/>
                  </a:lnTo>
                  <a:lnTo>
                    <a:pt x="241356" y="1107009"/>
                  </a:lnTo>
                  <a:lnTo>
                    <a:pt x="250563" y="1124939"/>
                  </a:lnTo>
                  <a:lnTo>
                    <a:pt x="260171" y="1142470"/>
                  </a:lnTo>
                  <a:lnTo>
                    <a:pt x="270179" y="1159603"/>
                  </a:lnTo>
                  <a:lnTo>
                    <a:pt x="280988" y="1176338"/>
                  </a:lnTo>
                  <a:lnTo>
                    <a:pt x="228545" y="1165580"/>
                  </a:lnTo>
                  <a:lnTo>
                    <a:pt x="220538" y="1151236"/>
                  </a:lnTo>
                  <a:lnTo>
                    <a:pt x="212532" y="1136494"/>
                  </a:lnTo>
                  <a:lnTo>
                    <a:pt x="205326" y="1121752"/>
                  </a:lnTo>
                  <a:lnTo>
                    <a:pt x="198120" y="1107009"/>
                  </a:lnTo>
                  <a:lnTo>
                    <a:pt x="191315" y="1091869"/>
                  </a:lnTo>
                  <a:lnTo>
                    <a:pt x="185310" y="1076728"/>
                  </a:lnTo>
                  <a:lnTo>
                    <a:pt x="178904" y="1061587"/>
                  </a:lnTo>
                  <a:lnTo>
                    <a:pt x="173300" y="1046048"/>
                  </a:lnTo>
                  <a:lnTo>
                    <a:pt x="168096" y="1030509"/>
                  </a:lnTo>
                  <a:lnTo>
                    <a:pt x="163292" y="1014571"/>
                  </a:lnTo>
                  <a:lnTo>
                    <a:pt x="158888" y="998634"/>
                  </a:lnTo>
                  <a:lnTo>
                    <a:pt x="154885" y="982297"/>
                  </a:lnTo>
                  <a:lnTo>
                    <a:pt x="151282" y="966360"/>
                  </a:lnTo>
                  <a:lnTo>
                    <a:pt x="148079" y="949227"/>
                  </a:lnTo>
                  <a:lnTo>
                    <a:pt x="144877" y="932492"/>
                  </a:lnTo>
                  <a:lnTo>
                    <a:pt x="142875" y="915360"/>
                  </a:lnTo>
                  <a:lnTo>
                    <a:pt x="143275" y="915758"/>
                  </a:lnTo>
                  <a:lnTo>
                    <a:pt x="177703" y="873125"/>
                  </a:lnTo>
                  <a:close/>
                  <a:moveTo>
                    <a:pt x="1469926" y="865188"/>
                  </a:moveTo>
                  <a:lnTo>
                    <a:pt x="1504950" y="909130"/>
                  </a:lnTo>
                  <a:lnTo>
                    <a:pt x="1502960" y="925756"/>
                  </a:lnTo>
                  <a:lnTo>
                    <a:pt x="1499776" y="943174"/>
                  </a:lnTo>
                  <a:lnTo>
                    <a:pt x="1496990" y="959801"/>
                  </a:lnTo>
                  <a:lnTo>
                    <a:pt x="1493408" y="976428"/>
                  </a:lnTo>
                  <a:lnTo>
                    <a:pt x="1489428" y="993054"/>
                  </a:lnTo>
                  <a:lnTo>
                    <a:pt x="1484652" y="1009285"/>
                  </a:lnTo>
                  <a:lnTo>
                    <a:pt x="1479876" y="1025516"/>
                  </a:lnTo>
                  <a:lnTo>
                    <a:pt x="1474702" y="1041350"/>
                  </a:lnTo>
                  <a:lnTo>
                    <a:pt x="1469528" y="1057185"/>
                  </a:lnTo>
                  <a:lnTo>
                    <a:pt x="1463558" y="1073020"/>
                  </a:lnTo>
                  <a:lnTo>
                    <a:pt x="1457190" y="1088855"/>
                  </a:lnTo>
                  <a:lnTo>
                    <a:pt x="1450423" y="1103898"/>
                  </a:lnTo>
                  <a:lnTo>
                    <a:pt x="1443657" y="1118941"/>
                  </a:lnTo>
                  <a:lnTo>
                    <a:pt x="1435697" y="1133984"/>
                  </a:lnTo>
                  <a:lnTo>
                    <a:pt x="1428533" y="1148631"/>
                  </a:lnTo>
                  <a:lnTo>
                    <a:pt x="1420175" y="1162883"/>
                  </a:lnTo>
                  <a:lnTo>
                    <a:pt x="1365250" y="1177926"/>
                  </a:lnTo>
                  <a:lnTo>
                    <a:pt x="1376394" y="1160508"/>
                  </a:lnTo>
                  <a:lnTo>
                    <a:pt x="1386743" y="1143089"/>
                  </a:lnTo>
                  <a:lnTo>
                    <a:pt x="1396693" y="1124879"/>
                  </a:lnTo>
                  <a:lnTo>
                    <a:pt x="1405847" y="1106669"/>
                  </a:lnTo>
                  <a:lnTo>
                    <a:pt x="1414603" y="1088063"/>
                  </a:lnTo>
                  <a:lnTo>
                    <a:pt x="1422961" y="1069457"/>
                  </a:lnTo>
                  <a:lnTo>
                    <a:pt x="1430523" y="1050060"/>
                  </a:lnTo>
                  <a:lnTo>
                    <a:pt x="1437687" y="1030662"/>
                  </a:lnTo>
                  <a:lnTo>
                    <a:pt x="1444055" y="1010868"/>
                  </a:lnTo>
                  <a:lnTo>
                    <a:pt x="1449627" y="990283"/>
                  </a:lnTo>
                  <a:lnTo>
                    <a:pt x="1454802" y="970094"/>
                  </a:lnTo>
                  <a:lnTo>
                    <a:pt x="1459180" y="949508"/>
                  </a:lnTo>
                  <a:lnTo>
                    <a:pt x="1463160" y="928923"/>
                  </a:lnTo>
                  <a:lnTo>
                    <a:pt x="1466344" y="907942"/>
                  </a:lnTo>
                  <a:lnTo>
                    <a:pt x="1468334" y="886565"/>
                  </a:lnTo>
                  <a:lnTo>
                    <a:pt x="1469926" y="865188"/>
                  </a:lnTo>
                  <a:close/>
                  <a:moveTo>
                    <a:pt x="1646635" y="785813"/>
                  </a:moveTo>
                  <a:lnTo>
                    <a:pt x="1647825" y="804876"/>
                  </a:lnTo>
                  <a:lnTo>
                    <a:pt x="1647825" y="823940"/>
                  </a:lnTo>
                  <a:lnTo>
                    <a:pt x="1647825" y="842606"/>
                  </a:lnTo>
                  <a:lnTo>
                    <a:pt x="1646635" y="861669"/>
                  </a:lnTo>
                  <a:lnTo>
                    <a:pt x="1645841" y="879938"/>
                  </a:lnTo>
                  <a:lnTo>
                    <a:pt x="1644650" y="898605"/>
                  </a:lnTo>
                  <a:lnTo>
                    <a:pt x="1642269" y="916477"/>
                  </a:lnTo>
                  <a:lnTo>
                    <a:pt x="1640285" y="934746"/>
                  </a:lnTo>
                  <a:lnTo>
                    <a:pt x="1637506" y="953015"/>
                  </a:lnTo>
                  <a:lnTo>
                    <a:pt x="1634728" y="970887"/>
                  </a:lnTo>
                  <a:lnTo>
                    <a:pt x="1631156" y="988759"/>
                  </a:lnTo>
                  <a:lnTo>
                    <a:pt x="1627188" y="1006630"/>
                  </a:lnTo>
                  <a:lnTo>
                    <a:pt x="1623616" y="1023708"/>
                  </a:lnTo>
                  <a:lnTo>
                    <a:pt x="1618853" y="1041183"/>
                  </a:lnTo>
                  <a:lnTo>
                    <a:pt x="1614091" y="1058260"/>
                  </a:lnTo>
                  <a:lnTo>
                    <a:pt x="1608931" y="1075735"/>
                  </a:lnTo>
                  <a:lnTo>
                    <a:pt x="1602978" y="1092416"/>
                  </a:lnTo>
                  <a:lnTo>
                    <a:pt x="1597025" y="1109096"/>
                  </a:lnTo>
                  <a:lnTo>
                    <a:pt x="1590675" y="1125777"/>
                  </a:lnTo>
                  <a:lnTo>
                    <a:pt x="1584325" y="1142060"/>
                  </a:lnTo>
                  <a:lnTo>
                    <a:pt x="1576785" y="1158343"/>
                  </a:lnTo>
                  <a:lnTo>
                    <a:pt x="1569641" y="1174229"/>
                  </a:lnTo>
                  <a:lnTo>
                    <a:pt x="1562100" y="1190116"/>
                  </a:lnTo>
                  <a:lnTo>
                    <a:pt x="1553766" y="1205605"/>
                  </a:lnTo>
                  <a:lnTo>
                    <a:pt x="1545828" y="1221094"/>
                  </a:lnTo>
                  <a:lnTo>
                    <a:pt x="1537097" y="1236980"/>
                  </a:lnTo>
                  <a:lnTo>
                    <a:pt x="1527969" y="1251675"/>
                  </a:lnTo>
                  <a:lnTo>
                    <a:pt x="1518841" y="1266767"/>
                  </a:lnTo>
                  <a:lnTo>
                    <a:pt x="1508919" y="1281461"/>
                  </a:lnTo>
                  <a:lnTo>
                    <a:pt x="1499394" y="1295759"/>
                  </a:lnTo>
                  <a:lnTo>
                    <a:pt x="1489075" y="1309659"/>
                  </a:lnTo>
                  <a:lnTo>
                    <a:pt x="1478756" y="1323560"/>
                  </a:lnTo>
                  <a:lnTo>
                    <a:pt x="1468041" y="1337460"/>
                  </a:lnTo>
                  <a:lnTo>
                    <a:pt x="1456928" y="1350963"/>
                  </a:lnTo>
                  <a:lnTo>
                    <a:pt x="1447800" y="1300525"/>
                  </a:lnTo>
                  <a:lnTo>
                    <a:pt x="1457325" y="1287816"/>
                  </a:lnTo>
                  <a:lnTo>
                    <a:pt x="1466453" y="1274710"/>
                  </a:lnTo>
                  <a:lnTo>
                    <a:pt x="1474788" y="1262398"/>
                  </a:lnTo>
                  <a:lnTo>
                    <a:pt x="1483519" y="1248895"/>
                  </a:lnTo>
                  <a:lnTo>
                    <a:pt x="1492250" y="1235789"/>
                  </a:lnTo>
                  <a:lnTo>
                    <a:pt x="1499791" y="1222682"/>
                  </a:lnTo>
                  <a:lnTo>
                    <a:pt x="1508125" y="1208782"/>
                  </a:lnTo>
                  <a:lnTo>
                    <a:pt x="1515666" y="1195279"/>
                  </a:lnTo>
                  <a:lnTo>
                    <a:pt x="1522810" y="1180981"/>
                  </a:lnTo>
                  <a:lnTo>
                    <a:pt x="1529556" y="1167081"/>
                  </a:lnTo>
                  <a:lnTo>
                    <a:pt x="1536700" y="1153180"/>
                  </a:lnTo>
                  <a:lnTo>
                    <a:pt x="1543050" y="1138883"/>
                  </a:lnTo>
                  <a:lnTo>
                    <a:pt x="1549003" y="1124188"/>
                  </a:lnTo>
                  <a:lnTo>
                    <a:pt x="1555353" y="1109493"/>
                  </a:lnTo>
                  <a:lnTo>
                    <a:pt x="1560910" y="1094799"/>
                  </a:lnTo>
                  <a:lnTo>
                    <a:pt x="1566069" y="1079707"/>
                  </a:lnTo>
                  <a:lnTo>
                    <a:pt x="1571228" y="1064218"/>
                  </a:lnTo>
                  <a:lnTo>
                    <a:pt x="1575991" y="1049126"/>
                  </a:lnTo>
                  <a:lnTo>
                    <a:pt x="1580356" y="1034034"/>
                  </a:lnTo>
                  <a:lnTo>
                    <a:pt x="1584722" y="1018545"/>
                  </a:lnTo>
                  <a:lnTo>
                    <a:pt x="1588294" y="1003056"/>
                  </a:lnTo>
                  <a:lnTo>
                    <a:pt x="1591866" y="987170"/>
                  </a:lnTo>
                  <a:lnTo>
                    <a:pt x="1595041" y="971681"/>
                  </a:lnTo>
                  <a:lnTo>
                    <a:pt x="1597819" y="955398"/>
                  </a:lnTo>
                  <a:lnTo>
                    <a:pt x="1600597" y="939511"/>
                  </a:lnTo>
                  <a:lnTo>
                    <a:pt x="1602581" y="923228"/>
                  </a:lnTo>
                  <a:lnTo>
                    <a:pt x="1604566" y="906945"/>
                  </a:lnTo>
                  <a:lnTo>
                    <a:pt x="1606153" y="890662"/>
                  </a:lnTo>
                  <a:lnTo>
                    <a:pt x="1606947" y="874378"/>
                  </a:lnTo>
                  <a:lnTo>
                    <a:pt x="1607741" y="857301"/>
                  </a:lnTo>
                  <a:lnTo>
                    <a:pt x="1608931" y="841017"/>
                  </a:lnTo>
                  <a:lnTo>
                    <a:pt x="1608931" y="823940"/>
                  </a:lnTo>
                  <a:lnTo>
                    <a:pt x="1608931" y="822351"/>
                  </a:lnTo>
                  <a:lnTo>
                    <a:pt x="1646635" y="785813"/>
                  </a:lnTo>
                  <a:close/>
                  <a:moveTo>
                    <a:pt x="1191" y="779463"/>
                  </a:moveTo>
                  <a:lnTo>
                    <a:pt x="39291" y="816372"/>
                  </a:lnTo>
                  <a:lnTo>
                    <a:pt x="38894" y="824707"/>
                  </a:lnTo>
                  <a:lnTo>
                    <a:pt x="39291" y="842169"/>
                  </a:lnTo>
                  <a:lnTo>
                    <a:pt x="39687" y="858838"/>
                  </a:lnTo>
                  <a:lnTo>
                    <a:pt x="40481" y="876300"/>
                  </a:lnTo>
                  <a:lnTo>
                    <a:pt x="41672" y="892969"/>
                  </a:lnTo>
                  <a:lnTo>
                    <a:pt x="43656" y="910035"/>
                  </a:lnTo>
                  <a:lnTo>
                    <a:pt x="45244" y="926307"/>
                  </a:lnTo>
                  <a:lnTo>
                    <a:pt x="47625" y="943372"/>
                  </a:lnTo>
                  <a:lnTo>
                    <a:pt x="50403" y="959644"/>
                  </a:lnTo>
                  <a:lnTo>
                    <a:pt x="53578" y="975519"/>
                  </a:lnTo>
                  <a:lnTo>
                    <a:pt x="56753" y="992188"/>
                  </a:lnTo>
                  <a:lnTo>
                    <a:pt x="60325" y="1008063"/>
                  </a:lnTo>
                  <a:lnTo>
                    <a:pt x="64691" y="1023938"/>
                  </a:lnTo>
                  <a:lnTo>
                    <a:pt x="69056" y="1039813"/>
                  </a:lnTo>
                  <a:lnTo>
                    <a:pt x="73819" y="1055688"/>
                  </a:lnTo>
                  <a:lnTo>
                    <a:pt x="78581" y="1071166"/>
                  </a:lnTo>
                  <a:lnTo>
                    <a:pt x="83741" y="1086644"/>
                  </a:lnTo>
                  <a:lnTo>
                    <a:pt x="89297" y="1101726"/>
                  </a:lnTo>
                  <a:lnTo>
                    <a:pt x="95250" y="1116807"/>
                  </a:lnTo>
                  <a:lnTo>
                    <a:pt x="101203" y="1131888"/>
                  </a:lnTo>
                  <a:lnTo>
                    <a:pt x="108347" y="1146573"/>
                  </a:lnTo>
                  <a:lnTo>
                    <a:pt x="114697" y="1161257"/>
                  </a:lnTo>
                  <a:lnTo>
                    <a:pt x="122238" y="1175941"/>
                  </a:lnTo>
                  <a:lnTo>
                    <a:pt x="129381" y="1190229"/>
                  </a:lnTo>
                  <a:lnTo>
                    <a:pt x="137319" y="1204517"/>
                  </a:lnTo>
                  <a:lnTo>
                    <a:pt x="144860" y="1218407"/>
                  </a:lnTo>
                  <a:lnTo>
                    <a:pt x="153194" y="1232298"/>
                  </a:lnTo>
                  <a:lnTo>
                    <a:pt x="161925" y="1245792"/>
                  </a:lnTo>
                  <a:lnTo>
                    <a:pt x="170260" y="1259285"/>
                  </a:lnTo>
                  <a:lnTo>
                    <a:pt x="179388" y="1272382"/>
                  </a:lnTo>
                  <a:lnTo>
                    <a:pt x="188913" y="1285479"/>
                  </a:lnTo>
                  <a:lnTo>
                    <a:pt x="198438" y="1298179"/>
                  </a:lnTo>
                  <a:lnTo>
                    <a:pt x="207963" y="1311276"/>
                  </a:lnTo>
                  <a:lnTo>
                    <a:pt x="199628" y="1362076"/>
                  </a:lnTo>
                  <a:lnTo>
                    <a:pt x="188516" y="1348186"/>
                  </a:lnTo>
                  <a:lnTo>
                    <a:pt x="177403" y="1334295"/>
                  </a:lnTo>
                  <a:lnTo>
                    <a:pt x="166291" y="1320404"/>
                  </a:lnTo>
                  <a:lnTo>
                    <a:pt x="155575" y="1306117"/>
                  </a:lnTo>
                  <a:lnTo>
                    <a:pt x="145256" y="1291432"/>
                  </a:lnTo>
                  <a:lnTo>
                    <a:pt x="135335" y="1276748"/>
                  </a:lnTo>
                  <a:lnTo>
                    <a:pt x="125413" y="1261667"/>
                  </a:lnTo>
                  <a:lnTo>
                    <a:pt x="115888" y="1245792"/>
                  </a:lnTo>
                  <a:lnTo>
                    <a:pt x="106760" y="1230710"/>
                  </a:lnTo>
                  <a:lnTo>
                    <a:pt x="98425" y="1214835"/>
                  </a:lnTo>
                  <a:lnTo>
                    <a:pt x="90091" y="1198960"/>
                  </a:lnTo>
                  <a:lnTo>
                    <a:pt x="81756" y="1183085"/>
                  </a:lnTo>
                  <a:lnTo>
                    <a:pt x="74216" y="1166416"/>
                  </a:lnTo>
                  <a:lnTo>
                    <a:pt x="66675" y="1150144"/>
                  </a:lnTo>
                  <a:lnTo>
                    <a:pt x="59928" y="1133079"/>
                  </a:lnTo>
                  <a:lnTo>
                    <a:pt x="53578" y="1116410"/>
                  </a:lnTo>
                  <a:lnTo>
                    <a:pt x="46831" y="1098948"/>
                  </a:lnTo>
                  <a:lnTo>
                    <a:pt x="41275" y="1081882"/>
                  </a:lnTo>
                  <a:lnTo>
                    <a:pt x="35719" y="1064419"/>
                  </a:lnTo>
                  <a:lnTo>
                    <a:pt x="30559" y="1046957"/>
                  </a:lnTo>
                  <a:lnTo>
                    <a:pt x="25797" y="1029097"/>
                  </a:lnTo>
                  <a:lnTo>
                    <a:pt x="21431" y="1011635"/>
                  </a:lnTo>
                  <a:lnTo>
                    <a:pt x="17066" y="993379"/>
                  </a:lnTo>
                  <a:lnTo>
                    <a:pt x="13494" y="975122"/>
                  </a:lnTo>
                  <a:lnTo>
                    <a:pt x="10716" y="956469"/>
                  </a:lnTo>
                  <a:lnTo>
                    <a:pt x="7541" y="938610"/>
                  </a:lnTo>
                  <a:lnTo>
                    <a:pt x="5556" y="919957"/>
                  </a:lnTo>
                  <a:lnTo>
                    <a:pt x="3175" y="900907"/>
                  </a:lnTo>
                  <a:lnTo>
                    <a:pt x="1984" y="882254"/>
                  </a:lnTo>
                  <a:lnTo>
                    <a:pt x="794" y="863204"/>
                  </a:lnTo>
                  <a:lnTo>
                    <a:pt x="397" y="844154"/>
                  </a:lnTo>
                  <a:lnTo>
                    <a:pt x="0" y="824707"/>
                  </a:lnTo>
                  <a:lnTo>
                    <a:pt x="397" y="802085"/>
                  </a:lnTo>
                  <a:lnTo>
                    <a:pt x="1191" y="779463"/>
                  </a:lnTo>
                  <a:close/>
                  <a:moveTo>
                    <a:pt x="1314889" y="671513"/>
                  </a:moveTo>
                  <a:lnTo>
                    <a:pt x="1339850" y="701729"/>
                  </a:lnTo>
                  <a:lnTo>
                    <a:pt x="1101725" y="776288"/>
                  </a:lnTo>
                  <a:lnTo>
                    <a:pt x="1116385" y="730768"/>
                  </a:lnTo>
                  <a:lnTo>
                    <a:pt x="1314889" y="671513"/>
                  </a:lnTo>
                  <a:close/>
                  <a:moveTo>
                    <a:pt x="339763" y="668338"/>
                  </a:moveTo>
                  <a:lnTo>
                    <a:pt x="538932" y="730250"/>
                  </a:lnTo>
                  <a:lnTo>
                    <a:pt x="554038" y="776288"/>
                  </a:lnTo>
                  <a:lnTo>
                    <a:pt x="317500" y="698500"/>
                  </a:lnTo>
                  <a:lnTo>
                    <a:pt x="339763" y="668338"/>
                  </a:lnTo>
                  <a:close/>
                  <a:moveTo>
                    <a:pt x="828080" y="554038"/>
                  </a:moveTo>
                  <a:lnTo>
                    <a:pt x="847512" y="567940"/>
                  </a:lnTo>
                  <a:lnTo>
                    <a:pt x="1087438" y="737939"/>
                  </a:lnTo>
                  <a:lnTo>
                    <a:pt x="1086645" y="741117"/>
                  </a:lnTo>
                  <a:lnTo>
                    <a:pt x="1086249" y="742308"/>
                  </a:lnTo>
                  <a:lnTo>
                    <a:pt x="987105" y="1046163"/>
                  </a:lnTo>
                  <a:lnTo>
                    <a:pt x="980364" y="1046163"/>
                  </a:lnTo>
                  <a:lnTo>
                    <a:pt x="935551" y="1046163"/>
                  </a:lnTo>
                  <a:lnTo>
                    <a:pt x="669054" y="1046163"/>
                  </a:lnTo>
                  <a:lnTo>
                    <a:pt x="570308" y="742308"/>
                  </a:lnTo>
                  <a:lnTo>
                    <a:pt x="569911" y="741117"/>
                  </a:lnTo>
                  <a:lnTo>
                    <a:pt x="568325" y="737939"/>
                  </a:lnTo>
                  <a:lnTo>
                    <a:pt x="808648" y="567940"/>
                  </a:lnTo>
                  <a:lnTo>
                    <a:pt x="828080" y="554038"/>
                  </a:lnTo>
                  <a:close/>
                  <a:moveTo>
                    <a:pt x="1360910" y="387350"/>
                  </a:moveTo>
                  <a:lnTo>
                    <a:pt x="1489666" y="409557"/>
                  </a:lnTo>
                  <a:lnTo>
                    <a:pt x="1540533" y="418281"/>
                  </a:lnTo>
                  <a:lnTo>
                    <a:pt x="1550865" y="437316"/>
                  </a:lnTo>
                  <a:lnTo>
                    <a:pt x="1560800" y="456747"/>
                  </a:lnTo>
                  <a:lnTo>
                    <a:pt x="1570337" y="476178"/>
                  </a:lnTo>
                  <a:lnTo>
                    <a:pt x="1579477" y="495213"/>
                  </a:lnTo>
                  <a:lnTo>
                    <a:pt x="1587425" y="515834"/>
                  </a:lnTo>
                  <a:lnTo>
                    <a:pt x="1595373" y="536058"/>
                  </a:lnTo>
                  <a:lnTo>
                    <a:pt x="1602924" y="556282"/>
                  </a:lnTo>
                  <a:lnTo>
                    <a:pt x="1609679" y="577300"/>
                  </a:lnTo>
                  <a:lnTo>
                    <a:pt x="1616038" y="597920"/>
                  </a:lnTo>
                  <a:lnTo>
                    <a:pt x="1621601" y="619731"/>
                  </a:lnTo>
                  <a:lnTo>
                    <a:pt x="1626767" y="640748"/>
                  </a:lnTo>
                  <a:lnTo>
                    <a:pt x="1631536" y="662955"/>
                  </a:lnTo>
                  <a:lnTo>
                    <a:pt x="1635908" y="684369"/>
                  </a:lnTo>
                  <a:lnTo>
                    <a:pt x="1639484" y="706973"/>
                  </a:lnTo>
                  <a:lnTo>
                    <a:pt x="1641868" y="728783"/>
                  </a:lnTo>
                  <a:lnTo>
                    <a:pt x="1644650" y="751387"/>
                  </a:lnTo>
                  <a:lnTo>
                    <a:pt x="1607692" y="786680"/>
                  </a:lnTo>
                  <a:lnTo>
                    <a:pt x="1513510" y="877888"/>
                  </a:lnTo>
                  <a:lnTo>
                    <a:pt x="1508343" y="871543"/>
                  </a:lnTo>
                  <a:lnTo>
                    <a:pt x="1471386" y="825146"/>
                  </a:lnTo>
                  <a:lnTo>
                    <a:pt x="1363691" y="689921"/>
                  </a:lnTo>
                  <a:lnTo>
                    <a:pt x="1341437" y="662559"/>
                  </a:lnTo>
                  <a:lnTo>
                    <a:pt x="1341835" y="656214"/>
                  </a:lnTo>
                  <a:lnTo>
                    <a:pt x="1355743" y="455557"/>
                  </a:lnTo>
                  <a:lnTo>
                    <a:pt x="1360115" y="396074"/>
                  </a:lnTo>
                  <a:lnTo>
                    <a:pt x="1360910" y="387350"/>
                  </a:lnTo>
                  <a:close/>
                  <a:moveTo>
                    <a:pt x="293316" y="387350"/>
                  </a:moveTo>
                  <a:lnTo>
                    <a:pt x="293316" y="388143"/>
                  </a:lnTo>
                  <a:lnTo>
                    <a:pt x="297280" y="446040"/>
                  </a:lnTo>
                  <a:lnTo>
                    <a:pt x="311549" y="656214"/>
                  </a:lnTo>
                  <a:lnTo>
                    <a:pt x="312738" y="662559"/>
                  </a:lnTo>
                  <a:lnTo>
                    <a:pt x="290145" y="689921"/>
                  </a:lnTo>
                  <a:lnTo>
                    <a:pt x="175991" y="833870"/>
                  </a:lnTo>
                  <a:lnTo>
                    <a:pt x="141111" y="877888"/>
                  </a:lnTo>
                  <a:lnTo>
                    <a:pt x="138733" y="875509"/>
                  </a:lnTo>
                  <a:lnTo>
                    <a:pt x="39641" y="779939"/>
                  </a:lnTo>
                  <a:lnTo>
                    <a:pt x="3175" y="744646"/>
                  </a:lnTo>
                  <a:lnTo>
                    <a:pt x="5949" y="722835"/>
                  </a:lnTo>
                  <a:lnTo>
                    <a:pt x="8724" y="701025"/>
                  </a:lnTo>
                  <a:lnTo>
                    <a:pt x="12291" y="679611"/>
                  </a:lnTo>
                  <a:lnTo>
                    <a:pt x="16255" y="658197"/>
                  </a:lnTo>
                  <a:lnTo>
                    <a:pt x="21011" y="636783"/>
                  </a:lnTo>
                  <a:lnTo>
                    <a:pt x="26164" y="616162"/>
                  </a:lnTo>
                  <a:lnTo>
                    <a:pt x="31713" y="595541"/>
                  </a:lnTo>
                  <a:lnTo>
                    <a:pt x="38452" y="574920"/>
                  </a:lnTo>
                  <a:lnTo>
                    <a:pt x="44793" y="554696"/>
                  </a:lnTo>
                  <a:lnTo>
                    <a:pt x="51928" y="534472"/>
                  </a:lnTo>
                  <a:lnTo>
                    <a:pt x="59855" y="514644"/>
                  </a:lnTo>
                  <a:lnTo>
                    <a:pt x="68179" y="495213"/>
                  </a:lnTo>
                  <a:lnTo>
                    <a:pt x="77296" y="476178"/>
                  </a:lnTo>
                  <a:lnTo>
                    <a:pt x="86016" y="457143"/>
                  </a:lnTo>
                  <a:lnTo>
                    <a:pt x="95528" y="438109"/>
                  </a:lnTo>
                  <a:lnTo>
                    <a:pt x="105834" y="419867"/>
                  </a:lnTo>
                  <a:lnTo>
                    <a:pt x="156173" y="410747"/>
                  </a:lnTo>
                  <a:lnTo>
                    <a:pt x="293316" y="387350"/>
                  </a:lnTo>
                  <a:close/>
                  <a:moveTo>
                    <a:pt x="808037" y="298450"/>
                  </a:moveTo>
                  <a:lnTo>
                    <a:pt x="827881" y="306401"/>
                  </a:lnTo>
                  <a:lnTo>
                    <a:pt x="847725" y="298450"/>
                  </a:lnTo>
                  <a:lnTo>
                    <a:pt x="847725" y="536575"/>
                  </a:lnTo>
                  <a:lnTo>
                    <a:pt x="827881" y="522661"/>
                  </a:lnTo>
                  <a:lnTo>
                    <a:pt x="808037" y="536575"/>
                  </a:lnTo>
                  <a:lnTo>
                    <a:pt x="808037" y="298450"/>
                  </a:lnTo>
                  <a:close/>
                  <a:moveTo>
                    <a:pt x="1106341" y="198438"/>
                  </a:moveTo>
                  <a:lnTo>
                    <a:pt x="1122567" y="205965"/>
                  </a:lnTo>
                  <a:lnTo>
                    <a:pt x="1139189" y="214285"/>
                  </a:lnTo>
                  <a:lnTo>
                    <a:pt x="1155020" y="223001"/>
                  </a:lnTo>
                  <a:lnTo>
                    <a:pt x="1170455" y="231717"/>
                  </a:lnTo>
                  <a:lnTo>
                    <a:pt x="1185889" y="241225"/>
                  </a:lnTo>
                  <a:lnTo>
                    <a:pt x="1200928" y="251129"/>
                  </a:lnTo>
                  <a:lnTo>
                    <a:pt x="1216363" y="261034"/>
                  </a:lnTo>
                  <a:lnTo>
                    <a:pt x="1231006" y="271335"/>
                  </a:lnTo>
                  <a:lnTo>
                    <a:pt x="1244858" y="282031"/>
                  </a:lnTo>
                  <a:lnTo>
                    <a:pt x="1258710" y="293520"/>
                  </a:lnTo>
                  <a:lnTo>
                    <a:pt x="1272562" y="305010"/>
                  </a:lnTo>
                  <a:lnTo>
                    <a:pt x="1286018" y="316895"/>
                  </a:lnTo>
                  <a:lnTo>
                    <a:pt x="1299078" y="328780"/>
                  </a:lnTo>
                  <a:lnTo>
                    <a:pt x="1312138" y="341854"/>
                  </a:lnTo>
                  <a:lnTo>
                    <a:pt x="1324407" y="354928"/>
                  </a:lnTo>
                  <a:lnTo>
                    <a:pt x="1336675" y="367606"/>
                  </a:lnTo>
                  <a:lnTo>
                    <a:pt x="1332322" y="423863"/>
                  </a:lnTo>
                  <a:lnTo>
                    <a:pt x="1318470" y="406827"/>
                  </a:lnTo>
                  <a:lnTo>
                    <a:pt x="1304618" y="390584"/>
                  </a:lnTo>
                  <a:lnTo>
                    <a:pt x="1289975" y="374737"/>
                  </a:lnTo>
                  <a:lnTo>
                    <a:pt x="1274145" y="359286"/>
                  </a:lnTo>
                  <a:lnTo>
                    <a:pt x="1258314" y="344231"/>
                  </a:lnTo>
                  <a:lnTo>
                    <a:pt x="1242088" y="329969"/>
                  </a:lnTo>
                  <a:lnTo>
                    <a:pt x="1225070" y="316103"/>
                  </a:lnTo>
                  <a:lnTo>
                    <a:pt x="1208052" y="302633"/>
                  </a:lnTo>
                  <a:lnTo>
                    <a:pt x="1189847" y="290351"/>
                  </a:lnTo>
                  <a:lnTo>
                    <a:pt x="1171642" y="278070"/>
                  </a:lnTo>
                  <a:lnTo>
                    <a:pt x="1153437" y="266580"/>
                  </a:lnTo>
                  <a:lnTo>
                    <a:pt x="1134440" y="255884"/>
                  </a:lnTo>
                  <a:lnTo>
                    <a:pt x="1114652" y="245187"/>
                  </a:lnTo>
                  <a:lnTo>
                    <a:pt x="1094864" y="235679"/>
                  </a:lnTo>
                  <a:lnTo>
                    <a:pt x="1074680" y="227359"/>
                  </a:lnTo>
                  <a:lnTo>
                    <a:pt x="1054100" y="218643"/>
                  </a:lnTo>
                  <a:lnTo>
                    <a:pt x="1106341" y="198438"/>
                  </a:lnTo>
                  <a:close/>
                  <a:moveTo>
                    <a:pt x="545878" y="196850"/>
                  </a:moveTo>
                  <a:lnTo>
                    <a:pt x="598488" y="217164"/>
                  </a:lnTo>
                  <a:lnTo>
                    <a:pt x="577763" y="225130"/>
                  </a:lnTo>
                  <a:lnTo>
                    <a:pt x="557835" y="233495"/>
                  </a:lnTo>
                  <a:lnTo>
                    <a:pt x="538305" y="243055"/>
                  </a:lnTo>
                  <a:lnTo>
                    <a:pt x="518775" y="253013"/>
                  </a:lnTo>
                  <a:lnTo>
                    <a:pt x="500441" y="263369"/>
                  </a:lnTo>
                  <a:lnTo>
                    <a:pt x="481709" y="274522"/>
                  </a:lnTo>
                  <a:lnTo>
                    <a:pt x="463375" y="286471"/>
                  </a:lnTo>
                  <a:lnTo>
                    <a:pt x="446236" y="298421"/>
                  </a:lnTo>
                  <a:lnTo>
                    <a:pt x="428700" y="311566"/>
                  </a:lnTo>
                  <a:lnTo>
                    <a:pt x="411960" y="325108"/>
                  </a:lnTo>
                  <a:lnTo>
                    <a:pt x="395220" y="338651"/>
                  </a:lnTo>
                  <a:lnTo>
                    <a:pt x="379676" y="352991"/>
                  </a:lnTo>
                  <a:lnTo>
                    <a:pt x="364132" y="368127"/>
                  </a:lnTo>
                  <a:lnTo>
                    <a:pt x="349385" y="383263"/>
                  </a:lnTo>
                  <a:lnTo>
                    <a:pt x="335037" y="399594"/>
                  </a:lnTo>
                  <a:lnTo>
                    <a:pt x="321087" y="415925"/>
                  </a:lnTo>
                  <a:lnTo>
                    <a:pt x="317500" y="360957"/>
                  </a:lnTo>
                  <a:lnTo>
                    <a:pt x="329457" y="347812"/>
                  </a:lnTo>
                  <a:lnTo>
                    <a:pt x="341414" y="335465"/>
                  </a:lnTo>
                  <a:lnTo>
                    <a:pt x="354567" y="323117"/>
                  </a:lnTo>
                  <a:lnTo>
                    <a:pt x="367719" y="311566"/>
                  </a:lnTo>
                  <a:lnTo>
                    <a:pt x="380872" y="299616"/>
                  </a:lnTo>
                  <a:lnTo>
                    <a:pt x="394423" y="288463"/>
                  </a:lnTo>
                  <a:lnTo>
                    <a:pt x="408373" y="277708"/>
                  </a:lnTo>
                  <a:lnTo>
                    <a:pt x="422721" y="267352"/>
                  </a:lnTo>
                  <a:lnTo>
                    <a:pt x="437069" y="256996"/>
                  </a:lnTo>
                  <a:lnTo>
                    <a:pt x="451816" y="247436"/>
                  </a:lnTo>
                  <a:lnTo>
                    <a:pt x="466962" y="237877"/>
                  </a:lnTo>
                  <a:lnTo>
                    <a:pt x="482107" y="228715"/>
                  </a:lnTo>
                  <a:lnTo>
                    <a:pt x="497651" y="219952"/>
                  </a:lnTo>
                  <a:lnTo>
                    <a:pt x="513195" y="211986"/>
                  </a:lnTo>
                  <a:lnTo>
                    <a:pt x="529536" y="204020"/>
                  </a:lnTo>
                  <a:lnTo>
                    <a:pt x="545878" y="196850"/>
                  </a:lnTo>
                  <a:close/>
                  <a:moveTo>
                    <a:pt x="1028700" y="25400"/>
                  </a:moveTo>
                  <a:lnTo>
                    <a:pt x="1048147" y="30571"/>
                  </a:lnTo>
                  <a:lnTo>
                    <a:pt x="1067197" y="36139"/>
                  </a:lnTo>
                  <a:lnTo>
                    <a:pt x="1086247" y="42503"/>
                  </a:lnTo>
                  <a:lnTo>
                    <a:pt x="1104900" y="49265"/>
                  </a:lnTo>
                  <a:lnTo>
                    <a:pt x="1123553" y="56026"/>
                  </a:lnTo>
                  <a:lnTo>
                    <a:pt x="1142207" y="63186"/>
                  </a:lnTo>
                  <a:lnTo>
                    <a:pt x="1160066" y="71538"/>
                  </a:lnTo>
                  <a:lnTo>
                    <a:pt x="1177925" y="79891"/>
                  </a:lnTo>
                  <a:lnTo>
                    <a:pt x="1195388" y="88641"/>
                  </a:lnTo>
                  <a:lnTo>
                    <a:pt x="1212850" y="97392"/>
                  </a:lnTo>
                  <a:lnTo>
                    <a:pt x="1230313" y="106937"/>
                  </a:lnTo>
                  <a:lnTo>
                    <a:pt x="1246982" y="116881"/>
                  </a:lnTo>
                  <a:lnTo>
                    <a:pt x="1263650" y="127620"/>
                  </a:lnTo>
                  <a:lnTo>
                    <a:pt x="1280319" y="138359"/>
                  </a:lnTo>
                  <a:lnTo>
                    <a:pt x="1296194" y="149098"/>
                  </a:lnTo>
                  <a:lnTo>
                    <a:pt x="1312069" y="160633"/>
                  </a:lnTo>
                  <a:lnTo>
                    <a:pt x="1327547" y="172565"/>
                  </a:lnTo>
                  <a:lnTo>
                    <a:pt x="1342629" y="184497"/>
                  </a:lnTo>
                  <a:lnTo>
                    <a:pt x="1358107" y="197225"/>
                  </a:lnTo>
                  <a:lnTo>
                    <a:pt x="1372791" y="209953"/>
                  </a:lnTo>
                  <a:lnTo>
                    <a:pt x="1386682" y="223079"/>
                  </a:lnTo>
                  <a:lnTo>
                    <a:pt x="1400572" y="237000"/>
                  </a:lnTo>
                  <a:lnTo>
                    <a:pt x="1414463" y="250921"/>
                  </a:lnTo>
                  <a:lnTo>
                    <a:pt x="1427957" y="264444"/>
                  </a:lnTo>
                  <a:lnTo>
                    <a:pt x="1440657" y="279161"/>
                  </a:lnTo>
                  <a:lnTo>
                    <a:pt x="1453754" y="293877"/>
                  </a:lnTo>
                  <a:lnTo>
                    <a:pt x="1466454" y="309389"/>
                  </a:lnTo>
                  <a:lnTo>
                    <a:pt x="1477963" y="324901"/>
                  </a:lnTo>
                  <a:lnTo>
                    <a:pt x="1489473" y="340413"/>
                  </a:lnTo>
                  <a:lnTo>
                    <a:pt x="1501379" y="356323"/>
                  </a:lnTo>
                  <a:lnTo>
                    <a:pt x="1512094" y="372233"/>
                  </a:lnTo>
                  <a:lnTo>
                    <a:pt x="1522413" y="388938"/>
                  </a:lnTo>
                  <a:lnTo>
                    <a:pt x="1470026" y="380187"/>
                  </a:lnTo>
                  <a:lnTo>
                    <a:pt x="1460501" y="366664"/>
                  </a:lnTo>
                  <a:lnTo>
                    <a:pt x="1451373" y="353539"/>
                  </a:lnTo>
                  <a:lnTo>
                    <a:pt x="1441451" y="340413"/>
                  </a:lnTo>
                  <a:lnTo>
                    <a:pt x="1430735" y="327685"/>
                  </a:lnTo>
                  <a:lnTo>
                    <a:pt x="1420416" y="315355"/>
                  </a:lnTo>
                  <a:lnTo>
                    <a:pt x="1409701" y="302627"/>
                  </a:lnTo>
                  <a:lnTo>
                    <a:pt x="1398985" y="290695"/>
                  </a:lnTo>
                  <a:lnTo>
                    <a:pt x="1387872" y="278763"/>
                  </a:lnTo>
                  <a:lnTo>
                    <a:pt x="1375966" y="267228"/>
                  </a:lnTo>
                  <a:lnTo>
                    <a:pt x="1364457" y="255694"/>
                  </a:lnTo>
                  <a:lnTo>
                    <a:pt x="1352154" y="244557"/>
                  </a:lnTo>
                  <a:lnTo>
                    <a:pt x="1340247" y="233420"/>
                  </a:lnTo>
                  <a:lnTo>
                    <a:pt x="1327944" y="223079"/>
                  </a:lnTo>
                  <a:lnTo>
                    <a:pt x="1315244" y="212737"/>
                  </a:lnTo>
                  <a:lnTo>
                    <a:pt x="1302544" y="202396"/>
                  </a:lnTo>
                  <a:lnTo>
                    <a:pt x="1289844" y="192452"/>
                  </a:lnTo>
                  <a:lnTo>
                    <a:pt x="1276350" y="182906"/>
                  </a:lnTo>
                  <a:lnTo>
                    <a:pt x="1262857" y="173758"/>
                  </a:lnTo>
                  <a:lnTo>
                    <a:pt x="1248966" y="164610"/>
                  </a:lnTo>
                  <a:lnTo>
                    <a:pt x="1235472" y="155462"/>
                  </a:lnTo>
                  <a:lnTo>
                    <a:pt x="1221582" y="147507"/>
                  </a:lnTo>
                  <a:lnTo>
                    <a:pt x="1207294" y="139155"/>
                  </a:lnTo>
                  <a:lnTo>
                    <a:pt x="1192610" y="130802"/>
                  </a:lnTo>
                  <a:lnTo>
                    <a:pt x="1178322" y="123643"/>
                  </a:lnTo>
                  <a:lnTo>
                    <a:pt x="1163241" y="116085"/>
                  </a:lnTo>
                  <a:lnTo>
                    <a:pt x="1148557" y="108926"/>
                  </a:lnTo>
                  <a:lnTo>
                    <a:pt x="1133475" y="102164"/>
                  </a:lnTo>
                  <a:lnTo>
                    <a:pt x="1117997" y="95801"/>
                  </a:lnTo>
                  <a:lnTo>
                    <a:pt x="1102916" y="89834"/>
                  </a:lnTo>
                  <a:lnTo>
                    <a:pt x="1087041" y="84266"/>
                  </a:lnTo>
                  <a:lnTo>
                    <a:pt x="1071166" y="78698"/>
                  </a:lnTo>
                  <a:lnTo>
                    <a:pt x="1055291" y="73527"/>
                  </a:lnTo>
                  <a:lnTo>
                    <a:pt x="1028700" y="25400"/>
                  </a:lnTo>
                  <a:close/>
                  <a:moveTo>
                    <a:pt x="619125" y="25400"/>
                  </a:moveTo>
                  <a:lnTo>
                    <a:pt x="594935" y="72333"/>
                  </a:lnTo>
                  <a:lnTo>
                    <a:pt x="579073" y="77504"/>
                  </a:lnTo>
                  <a:lnTo>
                    <a:pt x="563211" y="82674"/>
                  </a:lnTo>
                  <a:lnTo>
                    <a:pt x="546952" y="89038"/>
                  </a:lnTo>
                  <a:lnTo>
                    <a:pt x="531486" y="95004"/>
                  </a:lnTo>
                  <a:lnTo>
                    <a:pt x="516020" y="101368"/>
                  </a:lnTo>
                  <a:lnTo>
                    <a:pt x="500951" y="108130"/>
                  </a:lnTo>
                  <a:lnTo>
                    <a:pt x="485882" y="115289"/>
                  </a:lnTo>
                  <a:lnTo>
                    <a:pt x="470813" y="122846"/>
                  </a:lnTo>
                  <a:lnTo>
                    <a:pt x="456140" y="130005"/>
                  </a:lnTo>
                  <a:lnTo>
                    <a:pt x="441467" y="138358"/>
                  </a:lnTo>
                  <a:lnTo>
                    <a:pt x="427191" y="146313"/>
                  </a:lnTo>
                  <a:lnTo>
                    <a:pt x="412915" y="155063"/>
                  </a:lnTo>
                  <a:lnTo>
                    <a:pt x="399036" y="163813"/>
                  </a:lnTo>
                  <a:lnTo>
                    <a:pt x="385156" y="172961"/>
                  </a:lnTo>
                  <a:lnTo>
                    <a:pt x="371277" y="182507"/>
                  </a:lnTo>
                  <a:lnTo>
                    <a:pt x="358190" y="192053"/>
                  </a:lnTo>
                  <a:lnTo>
                    <a:pt x="345104" y="201996"/>
                  </a:lnTo>
                  <a:lnTo>
                    <a:pt x="332018" y="212338"/>
                  </a:lnTo>
                  <a:lnTo>
                    <a:pt x="319328" y="222679"/>
                  </a:lnTo>
                  <a:lnTo>
                    <a:pt x="307035" y="233418"/>
                  </a:lnTo>
                  <a:lnTo>
                    <a:pt x="294741" y="244554"/>
                  </a:lnTo>
                  <a:lnTo>
                    <a:pt x="282448" y="256089"/>
                  </a:lnTo>
                  <a:lnTo>
                    <a:pt x="270948" y="267226"/>
                  </a:lnTo>
                  <a:lnTo>
                    <a:pt x="259448" y="278760"/>
                  </a:lnTo>
                  <a:lnTo>
                    <a:pt x="247948" y="291090"/>
                  </a:lnTo>
                  <a:lnTo>
                    <a:pt x="236844" y="303022"/>
                  </a:lnTo>
                  <a:lnTo>
                    <a:pt x="226137" y="315750"/>
                  </a:lnTo>
                  <a:lnTo>
                    <a:pt x="215826" y="328477"/>
                  </a:lnTo>
                  <a:lnTo>
                    <a:pt x="205516" y="341205"/>
                  </a:lnTo>
                  <a:lnTo>
                    <a:pt x="195602" y="354728"/>
                  </a:lnTo>
                  <a:lnTo>
                    <a:pt x="185688" y="367854"/>
                  </a:lnTo>
                  <a:lnTo>
                    <a:pt x="176170" y="381377"/>
                  </a:lnTo>
                  <a:lnTo>
                    <a:pt x="123825" y="390525"/>
                  </a:lnTo>
                  <a:lnTo>
                    <a:pt x="134135" y="373820"/>
                  </a:lnTo>
                  <a:lnTo>
                    <a:pt x="145239" y="357512"/>
                  </a:lnTo>
                  <a:lnTo>
                    <a:pt x="156739" y="341205"/>
                  </a:lnTo>
                  <a:lnTo>
                    <a:pt x="168239" y="325693"/>
                  </a:lnTo>
                  <a:lnTo>
                    <a:pt x="180136" y="310181"/>
                  </a:lnTo>
                  <a:lnTo>
                    <a:pt x="192826" y="295067"/>
                  </a:lnTo>
                  <a:lnTo>
                    <a:pt x="205516" y="280351"/>
                  </a:lnTo>
                  <a:lnTo>
                    <a:pt x="218602" y="265635"/>
                  </a:lnTo>
                  <a:lnTo>
                    <a:pt x="232085" y="251316"/>
                  </a:lnTo>
                  <a:lnTo>
                    <a:pt x="245965" y="237395"/>
                  </a:lnTo>
                  <a:lnTo>
                    <a:pt x="259844" y="223872"/>
                  </a:lnTo>
                  <a:lnTo>
                    <a:pt x="274517" y="210349"/>
                  </a:lnTo>
                  <a:lnTo>
                    <a:pt x="289190" y="197621"/>
                  </a:lnTo>
                  <a:lnTo>
                    <a:pt x="303862" y="184893"/>
                  </a:lnTo>
                  <a:lnTo>
                    <a:pt x="319328" y="172961"/>
                  </a:lnTo>
                  <a:lnTo>
                    <a:pt x="334794" y="160631"/>
                  </a:lnTo>
                  <a:lnTo>
                    <a:pt x="350656" y="149495"/>
                  </a:lnTo>
                  <a:lnTo>
                    <a:pt x="366518" y="138358"/>
                  </a:lnTo>
                  <a:lnTo>
                    <a:pt x="383174" y="127619"/>
                  </a:lnTo>
                  <a:lnTo>
                    <a:pt x="399829" y="116880"/>
                  </a:lnTo>
                  <a:lnTo>
                    <a:pt x="416881" y="106936"/>
                  </a:lnTo>
                  <a:lnTo>
                    <a:pt x="433933" y="97391"/>
                  </a:lnTo>
                  <a:lnTo>
                    <a:pt x="451778" y="88640"/>
                  </a:lnTo>
                  <a:lnTo>
                    <a:pt x="469227" y="79890"/>
                  </a:lnTo>
                  <a:lnTo>
                    <a:pt x="487072" y="71140"/>
                  </a:lnTo>
                  <a:lnTo>
                    <a:pt x="505710" y="63185"/>
                  </a:lnTo>
                  <a:lnTo>
                    <a:pt x="523951" y="56026"/>
                  </a:lnTo>
                  <a:lnTo>
                    <a:pt x="542193" y="48867"/>
                  </a:lnTo>
                  <a:lnTo>
                    <a:pt x="561228" y="42105"/>
                  </a:lnTo>
                  <a:lnTo>
                    <a:pt x="580263" y="36139"/>
                  </a:lnTo>
                  <a:lnTo>
                    <a:pt x="599694" y="30570"/>
                  </a:lnTo>
                  <a:lnTo>
                    <a:pt x="619125" y="25400"/>
                  </a:lnTo>
                  <a:close/>
                  <a:moveTo>
                    <a:pt x="824315" y="0"/>
                  </a:moveTo>
                  <a:lnTo>
                    <a:pt x="846110" y="792"/>
                  </a:lnTo>
                  <a:lnTo>
                    <a:pt x="868300" y="1585"/>
                  </a:lnTo>
                  <a:lnTo>
                    <a:pt x="889699" y="2774"/>
                  </a:lnTo>
                  <a:lnTo>
                    <a:pt x="911097" y="4756"/>
                  </a:lnTo>
                  <a:lnTo>
                    <a:pt x="932495" y="7530"/>
                  </a:lnTo>
                  <a:lnTo>
                    <a:pt x="953497" y="10700"/>
                  </a:lnTo>
                  <a:lnTo>
                    <a:pt x="974499" y="13871"/>
                  </a:lnTo>
                  <a:lnTo>
                    <a:pt x="995500" y="18230"/>
                  </a:lnTo>
                  <a:lnTo>
                    <a:pt x="1020861" y="63806"/>
                  </a:lnTo>
                  <a:lnTo>
                    <a:pt x="1084263" y="178339"/>
                  </a:lnTo>
                  <a:lnTo>
                    <a:pt x="1071187" y="183491"/>
                  </a:lnTo>
                  <a:lnTo>
                    <a:pt x="1015710" y="204892"/>
                  </a:lnTo>
                  <a:lnTo>
                    <a:pt x="847298" y="270679"/>
                  </a:lnTo>
                  <a:lnTo>
                    <a:pt x="827882" y="277813"/>
                  </a:lnTo>
                  <a:lnTo>
                    <a:pt x="808465" y="270679"/>
                  </a:lnTo>
                  <a:lnTo>
                    <a:pt x="636883" y="203703"/>
                  </a:lnTo>
                  <a:lnTo>
                    <a:pt x="581010" y="181906"/>
                  </a:lnTo>
                  <a:lnTo>
                    <a:pt x="571500" y="178339"/>
                  </a:lnTo>
                  <a:lnTo>
                    <a:pt x="630147" y="63409"/>
                  </a:lnTo>
                  <a:lnTo>
                    <a:pt x="653130" y="18230"/>
                  </a:lnTo>
                  <a:lnTo>
                    <a:pt x="673736" y="13871"/>
                  </a:lnTo>
                  <a:lnTo>
                    <a:pt x="694738" y="10700"/>
                  </a:lnTo>
                  <a:lnTo>
                    <a:pt x="716136" y="7530"/>
                  </a:lnTo>
                  <a:lnTo>
                    <a:pt x="737534" y="4756"/>
                  </a:lnTo>
                  <a:lnTo>
                    <a:pt x="758932" y="2774"/>
                  </a:lnTo>
                  <a:lnTo>
                    <a:pt x="780726" y="1585"/>
                  </a:lnTo>
                  <a:lnTo>
                    <a:pt x="802125" y="792"/>
                  </a:lnTo>
                  <a:lnTo>
                    <a:pt x="8243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0"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5"/>
              </p:custDataLst>
            </p:nvPr>
          </p:nvSpPr>
          <p:spPr>
            <a:xfrm>
              <a:off x="3463835" y="1855184"/>
              <a:ext cx="4572000" cy="726609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表达式：</a:t>
              </a:r>
              <a:r>
                <a:rPr lang="en-US" altLang="zh-CN" sz="3200" b="1" i="1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U</a:t>
              </a:r>
              <a:r>
                <a:rPr lang="en-US" altLang="zh-CN" sz="3200" b="1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=</a:t>
              </a:r>
              <a:r>
                <a:rPr lang="en-US" altLang="zh-CN" sz="3200" b="1" i="1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U</a:t>
              </a:r>
              <a:r>
                <a:rPr lang="en-US" altLang="zh-CN" sz="3200" b="1" baseline="-25000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1</a:t>
              </a:r>
              <a:r>
                <a:rPr lang="en-US" altLang="zh-CN" sz="3200" b="1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+</a:t>
              </a:r>
              <a:r>
                <a:rPr lang="en-US" altLang="zh-CN" sz="3200" b="1" i="1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U</a:t>
              </a:r>
              <a:r>
                <a:rPr lang="en-US" altLang="zh-CN" sz="3200" b="1" baseline="-25000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2</a:t>
              </a:r>
              <a:r>
                <a:rPr lang="en-US" altLang="zh-CN" sz="3200" b="1">
                  <a:solidFill>
                    <a:srgbClr val="66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+</a:t>
              </a:r>
              <a:r>
                <a:rPr lang="en-US" altLang="zh-CN" sz="3200" b="1">
                  <a:solidFill>
                    <a:srgbClr val="66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……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319" y="903023"/>
            <a:ext cx="8738235" cy="350480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3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图所示，在探究“串联电路电压的关系”时，闭合开关S后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，电压表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数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fontAlgn="auto">
              <a:lnSpc>
                <a:spcPct val="13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是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2.5V，V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数是3.8V，则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fontAlgn="auto">
              <a:lnSpc>
                <a:spcPct val="13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压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表V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示数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是（　　）</a:t>
            </a:r>
          </a:p>
          <a:p>
            <a:pPr fontAlgn="auto">
              <a:lnSpc>
                <a:spcPct val="13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A．1.3V                      B．2.5V      </a:t>
            </a:r>
          </a:p>
          <a:p>
            <a:pPr fontAlgn="auto">
              <a:lnSpc>
                <a:spcPct val="132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C．3.8V                      D．6.3V 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502635"/>
              </p:ext>
            </p:extLst>
          </p:nvPr>
        </p:nvGraphicFramePr>
        <p:xfrm>
          <a:off x="5406390" y="1621342"/>
          <a:ext cx="3183890" cy="325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r:id="rId3" imgW="4029637" imgH="3858164" progId="PBrush">
                  <p:embed/>
                </p:oleObj>
              </mc:Choice>
              <mc:Fallback>
                <p:oleObj r:id="rId3" imgW="4029637" imgH="3858164" progId="PBrush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8000" contrast="3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6390" y="1621342"/>
                        <a:ext cx="3183890" cy="325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276189" y="2657299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15" name="组合 3"/>
          <p:cNvGrpSpPr/>
          <p:nvPr/>
        </p:nvGrpSpPr>
        <p:grpSpPr bwMode="auto">
          <a:xfrm>
            <a:off x="3371850" y="454921"/>
            <a:ext cx="1879997" cy="474345"/>
            <a:chOff x="497257" y="753279"/>
            <a:chExt cx="1881032" cy="475146"/>
          </a:xfrm>
        </p:grpSpPr>
        <p:grpSp>
          <p:nvGrpSpPr>
            <p:cNvPr id="1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/>
          <p:nvPr/>
        </p:nvSpPr>
        <p:spPr>
          <a:xfrm>
            <a:off x="262255" y="583565"/>
            <a:ext cx="86283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如图所示，当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闭合、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断开时，电压表示数为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2.5 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；当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断开、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闭合时，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电压表示数为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6 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两端的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电压为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两端的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电压为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，电源电压为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pic>
        <p:nvPicPr>
          <p:cNvPr id="57347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2715" y="1208696"/>
            <a:ext cx="3677603" cy="2727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70063" y="2631731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2.5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33563" y="3286892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3.5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8671" y="3947610"/>
            <a:ext cx="412909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6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4a9d88b5-6e7e-4ad6-b1bd-5531fd59d3f2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569_5*i*0"/>
  <p:tag name="KSO_WM_TEMPLATE_CATEGORY" val="diagram"/>
  <p:tag name="KSO_WM_TEMPLATE_INDEX" val="160569"/>
  <p:tag name="KSO_WM_UNIT_INDEX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569_5*i*5"/>
  <p:tag name="KSO_WM_TEMPLATE_CATEGORY" val="diagram"/>
  <p:tag name="KSO_WM_TEMPLATE_INDEX" val="160569"/>
  <p:tag name="KSO_WM_UNIT_INDEX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569_5*i*10"/>
  <p:tag name="KSO_WM_TEMPLATE_CATEGORY" val="diagram"/>
  <p:tag name="KSO_WM_TEMPLATE_INDEX" val="160569"/>
  <p:tag name="KSO_WM_UNIT_INDEX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i"/>
  <p:tag name="KSO_WM_UNIT_INDEX" val="1_4"/>
  <p:tag name="KSO_WM_UNIT_ID" val="diagram160569_5*l_i*1_4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h_f"/>
  <p:tag name="KSO_WM_UNIT_INDEX" val="1_2_1"/>
  <p:tag name="KSO_WM_UNIT_ID" val="diagram160569_5*l_h_f*1_2_1"/>
  <p:tag name="KSO_WM_UNIT_CLEAR" val="1"/>
  <p:tag name="KSO_WM_UNIT_LAYERLEVEL" val="1_1_1"/>
  <p:tag name="KSO_WM_UNIT_VALUE" val="87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LOREM IPSUM DOLOR SIT AMET, CONSECTETUR ADIPISICING ELIT, SED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i"/>
  <p:tag name="KSO_WM_UNIT_INDEX" val="1_3"/>
  <p:tag name="KSO_WM_UNIT_ID" val="diagram160569_5*l_i*1_3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h_f"/>
  <p:tag name="KSO_WM_UNIT_INDEX" val="1_1_1"/>
  <p:tag name="KSO_WM_UNIT_ID" val="diagram160569_5*l_h_f*1_1_1"/>
  <p:tag name="KSO_WM_UNIT_CLEAR" val="1"/>
  <p:tag name="KSO_WM_UNIT_LAYERLEVEL" val="1_1_1"/>
  <p:tag name="KSO_WM_UNIT_VALUE" val="87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LOREM IPSUM DOLOR SIT AMET, CONSECTETUR ADIPISICING ELIT, SED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i"/>
  <p:tag name="KSO_WM_UNIT_INDEX" val="1_1"/>
  <p:tag name="KSO_WM_UNIT_ID" val="diagram160569_5*l_i*1_1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i"/>
  <p:tag name="KSO_WM_UNIT_INDEX" val="1_2"/>
  <p:tag name="KSO_WM_UNIT_ID" val="diagram160569_5*l_i*1_2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569_5*i*5"/>
  <p:tag name="KSO_WM_TEMPLATE_CATEGORY" val="diagram"/>
  <p:tag name="KSO_WM_TEMPLATE_INDEX" val="160569"/>
  <p:tag name="KSO_WM_UNIT_INDEX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569_5*i*10"/>
  <p:tag name="KSO_WM_TEMPLATE_CATEGORY" val="diagram"/>
  <p:tag name="KSO_WM_TEMPLATE_INDEX" val="160569"/>
  <p:tag name="KSO_WM_UNIT_INDEX" val="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569_5*i*0"/>
  <p:tag name="KSO_WM_TEMPLATE_CATEGORY" val="diagram"/>
  <p:tag name="KSO_WM_TEMPLATE_INDEX" val="160569"/>
  <p:tag name="KSO_WM_UNIT_INDEX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i"/>
  <p:tag name="KSO_WM_UNIT_INDEX" val="1_1"/>
  <p:tag name="KSO_WM_UNIT_ID" val="diagram160569_5*l_i*1_1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i"/>
  <p:tag name="KSO_WM_UNIT_INDEX" val="1_2"/>
  <p:tag name="KSO_WM_UNIT_ID" val="diagram160569_5*l_i*1_2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i"/>
  <p:tag name="KSO_WM_UNIT_INDEX" val="1_4"/>
  <p:tag name="KSO_WM_UNIT_ID" val="diagram160569_5*l_i*1_4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h_f"/>
  <p:tag name="KSO_WM_UNIT_INDEX" val="1_2_1"/>
  <p:tag name="KSO_WM_UNIT_ID" val="diagram160569_5*l_h_f*1_2_1"/>
  <p:tag name="KSO_WM_UNIT_CLEAR" val="1"/>
  <p:tag name="KSO_WM_UNIT_LAYERLEVEL" val="1_1_1"/>
  <p:tag name="KSO_WM_UNIT_VALUE" val="87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LOREM IPSUM DOLOR SIT AMET, CONSECTETUR ADIPISICING ELIT, SED"/>
  <p:tag name="KSO_WM_UNIT_TEXT_FILL_FORE_SCHEMECOLOR_INDEX" val="13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i"/>
  <p:tag name="KSO_WM_UNIT_INDEX" val="1_3"/>
  <p:tag name="KSO_WM_UNIT_ID" val="diagram160569_5*l_i*1_3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569"/>
  <p:tag name="KSO_WM_UNIT_TYPE" val="l_h_f"/>
  <p:tag name="KSO_WM_UNIT_INDEX" val="1_1_1"/>
  <p:tag name="KSO_WM_UNIT_ID" val="diagram160569_5*l_h_f*1_1_1"/>
  <p:tag name="KSO_WM_UNIT_CLEAR" val="1"/>
  <p:tag name="KSO_WM_UNIT_LAYERLEVEL" val="1_1_1"/>
  <p:tag name="KSO_WM_UNIT_VALUE" val="87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LOREM IPSUM DOLOR SIT AMET, CONSECTETUR ADIPISICING ELIT, SED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h_f"/>
  <p:tag name="KSO_WM_UNIT_INDEX" val="1_4_1"/>
  <p:tag name="KSO_WM_UNIT_ID" val="diagram160052_5*l_h_f*1_4_1"/>
  <p:tag name="KSO_WM_UNIT_CLEAR" val="1"/>
  <p:tag name="KSO_WM_UNIT_LAYERLEVEL" val="1_1_1"/>
  <p:tag name="KSO_WM_UNIT_VALUE" val="22"/>
  <p:tag name="KSO_WM_UNIT_HIGHLIGHT" val="0"/>
  <p:tag name="KSO_WM_UNIT_COMPATIBLE" val="0"/>
  <p:tag name="KSO_WM_UNIT_PRESET_TEXT_INDEX" val="4"/>
  <p:tag name="KSO_WM_DIAGRAM_GROUP_CODE" val="l1-1"/>
  <p:tag name="KSO_WM_UNIT_PRESET_TEXT_LEN" val="57"/>
  <p:tag name="KSO_WM_UNIT_TEXT_FILL_FORE_SCHEMECOLOR_INDEX" val="13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052_5*i*4"/>
  <p:tag name="KSO_WM_TEMPLATE_CATEGORY" val="diagram"/>
  <p:tag name="KSO_WM_TEMPLATE_INDEX" val="160052"/>
  <p:tag name="KSO_WM_UNIT_INDEX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i"/>
  <p:tag name="KSO_WM_UNIT_INDEX" val="1_2"/>
  <p:tag name="KSO_WM_UNIT_ID" val="diagram160052_5*l_i*1_2"/>
  <p:tag name="KSO_WM_UNIT_CLEAR" val="1"/>
  <p:tag name="KSO_WM_UNIT_LAYERLEVEL" val="1_1"/>
  <p:tag name="KSO_WM_DIAGRAM_GROUP_CODE" val="l1-1"/>
  <p:tag name="KSO_WM_UNIT_LINE_FORE_SCHEMECOLOR_INDEX" val="14"/>
  <p:tag name="KSO_WM_UNIT_LINE_FILL_TYPE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052_5*i*15"/>
  <p:tag name="KSO_WM_TEMPLATE_CATEGORY" val="diagram"/>
  <p:tag name="KSO_WM_TEMPLATE_INDEX" val="160052"/>
  <p:tag name="KSO_WM_UNIT_INDEX" val="1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052_5*i*20"/>
  <p:tag name="KSO_WM_TEMPLATE_CATEGORY" val="diagram"/>
  <p:tag name="KSO_WM_TEMPLATE_INDEX" val="160052"/>
  <p:tag name="KSO_WM_UNIT_INDEX" val="2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i"/>
  <p:tag name="KSO_WM_UNIT_INDEX" val="1_6"/>
  <p:tag name="KSO_WM_UNIT_ID" val="diagram160052_5*l_i*1_6"/>
  <p:tag name="KSO_WM_UNIT_CLEAR" val="1"/>
  <p:tag name="KSO_WM_UNIT_LAYERLEVEL" val="1_1"/>
  <p:tag name="KSO_WM_DIAGRAM_GROUP_CODE" val="l1-1"/>
  <p:tag name="KSO_WM_UNIT_LINE_FORE_SCHEMECOLOR_INDEX" val="14"/>
  <p:tag name="KSO_WM_UNIT_LINE_FILL_TYPE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i"/>
  <p:tag name="KSO_WM_UNIT_INDEX" val="1_7"/>
  <p:tag name="KSO_WM_UNIT_ID" val="diagram160052_5*l_i*1_7"/>
  <p:tag name="KSO_WM_UNIT_CLEAR" val="1"/>
  <p:tag name="KSO_WM_UNIT_LAYERLEVEL" val="1_1"/>
  <p:tag name="KSO_WM_DIAGRAM_GROUP_CODE" val="l1-1"/>
  <p:tag name="KSO_WM_UNIT_LINE_FORE_SCHEMECOLOR_INDEX" val="14"/>
  <p:tag name="KSO_WM_UNIT_LINE_FILL_TYPE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i"/>
  <p:tag name="KSO_WM_UNIT_INDEX" val="1_8"/>
  <p:tag name="KSO_WM_UNIT_ID" val="diagram160052_5*l_i*1_8"/>
  <p:tag name="KSO_WM_UNIT_CLEAR" val="1"/>
  <p:tag name="KSO_WM_UNIT_LAYERLEVEL" val="1_1"/>
  <p:tag name="KSO_WM_DIAGRAM_GROUP_CODE" val="l1-1"/>
  <p:tag name="KSO_WM_UNIT_LINE_FORE_SCHEMECOLOR_INDEX" val="14"/>
  <p:tag name="KSO_WM_UNIT_LINE_FILL_TYPE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052_5*i*28"/>
  <p:tag name="KSO_WM_TEMPLATE_CATEGORY" val="diagram"/>
  <p:tag name="KSO_WM_TEMPLATE_INDEX" val="160052"/>
  <p:tag name="KSO_WM_UNIT_INDEX" val="2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h_f"/>
  <p:tag name="KSO_WM_UNIT_INDEX" val="1_5_1"/>
  <p:tag name="KSO_WM_UNIT_ID" val="diagram160052_5*l_h_f*1_5_1"/>
  <p:tag name="KSO_WM_UNIT_CLEAR" val="1"/>
  <p:tag name="KSO_WM_UNIT_LAYERLEVEL" val="1_1_1"/>
  <p:tag name="KSO_WM_UNIT_VALUE" val="22"/>
  <p:tag name="KSO_WM_UNIT_HIGHLIGHT" val="0"/>
  <p:tag name="KSO_WM_UNIT_COMPATIBLE" val="0"/>
  <p:tag name="KSO_WM_UNIT_PRESET_TEXT_INDEX" val="4"/>
  <p:tag name="KSO_WM_DIAGRAM_GROUP_CODE" val="l1-1"/>
  <p:tag name="KSO_WM_UNIT_PRESET_TEXT_LEN" val="57"/>
  <p:tag name="KSO_WM_UNIT_TEXT_FILL_FORE_SCHEMECOLOR_INDEX" val="13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h_f"/>
  <p:tag name="KSO_WM_UNIT_INDEX" val="1_1_1"/>
  <p:tag name="KSO_WM_UNIT_ID" val="diagram160052_5*l_h_f*1_1_1"/>
  <p:tag name="KSO_WM_UNIT_CLEAR" val="1"/>
  <p:tag name="KSO_WM_UNIT_LAYERLEVEL" val="1_1_1"/>
  <p:tag name="KSO_WM_UNIT_VALUE" val="22"/>
  <p:tag name="KSO_WM_UNIT_HIGHLIGHT" val="0"/>
  <p:tag name="KSO_WM_UNIT_COMPATIBLE" val="0"/>
  <p:tag name="KSO_WM_UNIT_PRESET_TEXT_INDEX" val="4"/>
  <p:tag name="KSO_WM_DIAGRAM_GROUP_CODE" val="l1-1"/>
  <p:tag name="KSO_WM_UNIT_PRESET_TEXT_LEN" val="57"/>
  <p:tag name="KSO_WM_UNIT_TEXT_FILL_FORE_SCHEMECOLOR_INDEX" val="13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h_f"/>
  <p:tag name="KSO_WM_UNIT_INDEX" val="1_3_1"/>
  <p:tag name="KSO_WM_UNIT_ID" val="diagram160052_5*l_h_f*1_3_1"/>
  <p:tag name="KSO_WM_UNIT_CLEAR" val="1"/>
  <p:tag name="KSO_WM_UNIT_LAYERLEVEL" val="1_1_1"/>
  <p:tag name="KSO_WM_UNIT_VALUE" val="22"/>
  <p:tag name="KSO_WM_UNIT_HIGHLIGHT" val="0"/>
  <p:tag name="KSO_WM_UNIT_COMPATIBLE" val="0"/>
  <p:tag name="KSO_WM_UNIT_PRESET_TEXT_INDEX" val="4"/>
  <p:tag name="KSO_WM_DIAGRAM_GROUP_CODE" val="l1-1"/>
  <p:tag name="KSO_WM_UNIT_PRESET_TEXT_LEN" val="57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052_5*i*10"/>
  <p:tag name="KSO_WM_TEMPLATE_CATEGORY" val="diagram"/>
  <p:tag name="KSO_WM_TEMPLATE_INDEX" val="160052"/>
  <p:tag name="KSO_WM_UNIT_INDEX" val="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h_f"/>
  <p:tag name="KSO_WM_UNIT_INDEX" val="1_2_1"/>
  <p:tag name="KSO_WM_UNIT_ID" val="diagram160052_5*l_h_f*1_2_1"/>
  <p:tag name="KSO_WM_UNIT_CLEAR" val="1"/>
  <p:tag name="KSO_WM_UNIT_LAYERLEVEL" val="1_1_1"/>
  <p:tag name="KSO_WM_UNIT_VALUE" val="22"/>
  <p:tag name="KSO_WM_UNIT_HIGHLIGHT" val="0"/>
  <p:tag name="KSO_WM_UNIT_COMPATIBLE" val="0"/>
  <p:tag name="KSO_WM_UNIT_PRESET_TEXT_INDEX" val="4"/>
  <p:tag name="KSO_WM_DIAGRAM_GROUP_CODE" val="l1-1"/>
  <p:tag name="KSO_WM_UNIT_PRESET_TEXT_LEN" val="57"/>
  <p:tag name="KSO_WM_UNIT_TEXT_FILL_FORE_SCHEMECOLOR_INDEX" val="13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h_a"/>
  <p:tag name="KSO_WM_UNIT_INDEX" val="1_2_1"/>
  <p:tag name="KSO_WM_UNIT_ID" val="diagram160052_5*l_h_a*1_2_1"/>
  <p:tag name="KSO_WM_UNIT_CLEAR" val="1"/>
  <p:tag name="KSO_WM_UNIT_LAYERLEVEL" val="1_1_1"/>
  <p:tag name="KSO_WM_UNIT_VALUE" val="4"/>
  <p:tag name="KSO_WM_UNIT_HIGHLIGHT" val="0"/>
  <p:tag name="KSO_WM_UNIT_COMPATIBLE" val="0"/>
  <p:tag name="KSO_WM_DIAGRAM_GROUP_CODE" val="l1-1"/>
  <p:tag name="KSO_WM_UNIT_PRESET_TEXT" val="02"/>
  <p:tag name="KSO_WM_UNIT_LINE_FORE_SCHEMECOLOR_INDEX" val="6"/>
  <p:tag name="KSO_WM_UNIT_LINE_FILL_TYPE" val="2"/>
  <p:tag name="KSO_WM_UNIT_TEXT_FILL_FORE_SCHEMECOLOR_INDEX" val="6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i"/>
  <p:tag name="KSO_WM_UNIT_INDEX" val="1_3"/>
  <p:tag name="KSO_WM_UNIT_ID" val="diagram160052_5*l_i*1_3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h_a"/>
  <p:tag name="KSO_WM_UNIT_INDEX" val="1_5_1"/>
  <p:tag name="KSO_WM_UNIT_ID" val="diagram160052_5*l_h_a*1_5_1"/>
  <p:tag name="KSO_WM_UNIT_CLEAR" val="1"/>
  <p:tag name="KSO_WM_UNIT_LAYERLEVEL" val="1_1_1"/>
  <p:tag name="KSO_WM_UNIT_VALUE" val="4"/>
  <p:tag name="KSO_WM_UNIT_HIGHLIGHT" val="0"/>
  <p:tag name="KSO_WM_UNIT_COMPATIBLE" val="0"/>
  <p:tag name="KSO_WM_DIAGRAM_GROUP_CODE" val="l1-1"/>
  <p:tag name="KSO_WM_UNIT_PRESET_TEXT" val="05"/>
  <p:tag name="KSO_WM_UNIT_LINE_FORE_SCHEMECOLOR_INDEX" val="5"/>
  <p:tag name="KSO_WM_UNIT_LINE_FILL_TYPE" val="2"/>
  <p:tag name="KSO_WM_UNIT_TEXT_FILL_FORE_SCHEMECOLOR_INDEX" val="5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i"/>
  <p:tag name="KSO_WM_UNIT_INDEX" val="1_9"/>
  <p:tag name="KSO_WM_UNIT_ID" val="diagram160052_5*l_i*1_9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h_a"/>
  <p:tag name="KSO_WM_UNIT_INDEX" val="1_4_1"/>
  <p:tag name="KSO_WM_UNIT_ID" val="diagram160052_5*l_h_a*1_4_1"/>
  <p:tag name="KSO_WM_UNIT_CLEAR" val="1"/>
  <p:tag name="KSO_WM_UNIT_LAYERLEVEL" val="1_1_1"/>
  <p:tag name="KSO_WM_UNIT_VALUE" val="4"/>
  <p:tag name="KSO_WM_UNIT_HIGHLIGHT" val="0"/>
  <p:tag name="KSO_WM_UNIT_COMPATIBLE" val="0"/>
  <p:tag name="KSO_WM_DIAGRAM_GROUP_CODE" val="l1-1"/>
  <p:tag name="KSO_WM_UNIT_PRESET_TEXT" val="04"/>
  <p:tag name="KSO_WM_UNIT_LINE_FORE_SCHEMECOLOR_INDEX" val="6"/>
  <p:tag name="KSO_WM_UNIT_LINE_FILL_TYPE" val="2"/>
  <p:tag name="KSO_WM_UNIT_TEXT_FILL_FORE_SCHEMECOLOR_INDEX" val="6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i"/>
  <p:tag name="KSO_WM_UNIT_INDEX" val="1_5"/>
  <p:tag name="KSO_WM_UNIT_ID" val="diagram160052_5*l_i*1_5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h_a"/>
  <p:tag name="KSO_WM_UNIT_INDEX" val="1_3_1"/>
  <p:tag name="KSO_WM_UNIT_ID" val="diagram160052_5*l_h_a*1_3_1"/>
  <p:tag name="KSO_WM_UNIT_CLEAR" val="1"/>
  <p:tag name="KSO_WM_UNIT_LAYERLEVEL" val="1_1_1"/>
  <p:tag name="KSO_WM_UNIT_VALUE" val="4"/>
  <p:tag name="KSO_WM_UNIT_HIGHLIGHT" val="0"/>
  <p:tag name="KSO_WM_UNIT_COMPATIBLE" val="0"/>
  <p:tag name="KSO_WM_DIAGRAM_GROUP_CODE" val="l1-1"/>
  <p:tag name="KSO_WM_UNIT_PRESET_TEXT" val="03"/>
  <p:tag name="KSO_WM_UNIT_LINE_FORE_SCHEMECOLOR_INDEX" val="5"/>
  <p:tag name="KSO_WM_UNIT_LINE_FILL_TYPE" val="2"/>
  <p:tag name="KSO_WM_UNIT_TEXT_FILL_FORE_SCHEMECOLOR_INDEX" val="5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i"/>
  <p:tag name="KSO_WM_UNIT_INDEX" val="1_4"/>
  <p:tag name="KSO_WM_UNIT_ID" val="diagram160052_5*l_i*1_4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h_a"/>
  <p:tag name="KSO_WM_UNIT_INDEX" val="1_1_1"/>
  <p:tag name="KSO_WM_UNIT_ID" val="diagram160052_5*l_h_a*1_1_1"/>
  <p:tag name="KSO_WM_UNIT_CLEAR" val="1"/>
  <p:tag name="KSO_WM_UNIT_LAYERLEVEL" val="1_1_1"/>
  <p:tag name="KSO_WM_UNIT_VALUE" val="4"/>
  <p:tag name="KSO_WM_UNIT_HIGHLIGHT" val="0"/>
  <p:tag name="KSO_WM_UNIT_COMPATIBLE" val="0"/>
  <p:tag name="KSO_WM_DIAGRAM_GROUP_CODE" val="l1-1"/>
  <p:tag name="KSO_WM_UNIT_PRESET_TEXT" val="01"/>
  <p:tag name="KSO_WM_UNIT_LINE_FORE_SCHEMECOLOR_INDEX" val="5"/>
  <p:tag name="KSO_WM_UNIT_LINE_FILL_TYPE" val="2"/>
  <p:tag name="KSO_WM_UNIT_TEXT_FILL_FORE_SCHEMECOLOR_INDEX" val="5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052"/>
  <p:tag name="KSO_WM_UNIT_TYPE" val="l_i"/>
  <p:tag name="KSO_WM_UNIT_INDEX" val="1_1"/>
  <p:tag name="KSO_WM_UNIT_ID" val="diagram160052_5*l_i*1_1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1502</Words>
  <Application>Microsoft Office PowerPoint</Application>
  <PresentationFormat>全屏显示(16:9)</PresentationFormat>
  <Paragraphs>189</Paragraphs>
  <Slides>29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Calibri Light</vt:lpstr>
      <vt:lpstr>微软雅黑</vt:lpstr>
      <vt:lpstr>楷体</vt:lpstr>
      <vt:lpstr>黑体</vt:lpstr>
      <vt:lpstr>Calibri</vt:lpstr>
      <vt:lpstr>Impact</vt:lpstr>
      <vt:lpstr>Times New Roman</vt:lpstr>
      <vt:lpstr>1_《七彩课堂》课件模板（新）</vt:lpstr>
      <vt:lpstr> 第十六章 电压 电阻 第2节  串、并联电路中电压的规律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30</cp:revision>
  <dcterms:created xsi:type="dcterms:W3CDTF">2018-03-01T02:03:00Z</dcterms:created>
  <dcterms:modified xsi:type="dcterms:W3CDTF">2020-04-03T07:45:28Z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  <property fmtid="{D5CDD505-2E9C-101B-9397-08002B2CF9AE}" pid="3" name="KSORubyTemplateID">
    <vt:lpwstr>13</vt:lpwstr>
  </property>
</Properties>
</file>