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mp4" ContentType="video/mp4"/>
  <Default Extension="wmv" ContentType="video/x-ms-wmv"/>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60" r:id="rId3"/>
    <p:sldMasterId id="2147483673" r:id="rId4"/>
  </p:sldMasterIdLst>
  <p:notesMasterIdLst>
    <p:notesMasterId r:id="rId5"/>
  </p:notesMasterIdLst>
  <p:handoutMasterIdLst>
    <p:handoutMasterId r:id="rId6"/>
  </p:handoutMasterIdLst>
  <p:sldIdLst>
    <p:sldId id="1139" r:id="rId7"/>
    <p:sldId id="1140" r:id="rId8"/>
    <p:sldId id="1142" r:id="rId9"/>
    <p:sldId id="1151" r:id="rId10"/>
    <p:sldId id="1144" r:id="rId11"/>
    <p:sldId id="1103" r:id="rId12"/>
    <p:sldId id="1147" r:id="rId13"/>
    <p:sldId id="1149" r:id="rId14"/>
    <p:sldId id="1152" r:id="rId15"/>
    <p:sldId id="1083" r:id="rId16"/>
    <p:sldId id="1085" r:id="rId17"/>
    <p:sldId id="1163" r:id="rId18"/>
    <p:sldId id="1153" r:id="rId19"/>
    <p:sldId id="1154" r:id="rId20"/>
    <p:sldId id="1120" r:id="rId21"/>
    <p:sldId id="1165" r:id="rId22"/>
    <p:sldId id="1155" r:id="rId23"/>
    <p:sldId id="1156" r:id="rId24"/>
    <p:sldId id="1089" r:id="rId25"/>
    <p:sldId id="1157" r:id="rId26"/>
    <p:sldId id="1137" r:id="rId27"/>
    <p:sldId id="509" r:id="rId28"/>
    <p:sldId id="1160" r:id="rId29"/>
    <p:sldId id="1161" r:id="rId30"/>
    <p:sldId id="1162" r:id="rId31"/>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5" userDrawn="1">
          <p15:clr>
            <a:srgbClr val="A4A3A4"/>
          </p15:clr>
        </p15:guide>
        <p15:guide id="2" pos="3943" userDrawn="1">
          <p15:clr>
            <a:srgbClr val="A4A3A4"/>
          </p15:clr>
        </p15:guide>
      </p15:sldGuideLst>
    </p:ext>
  </p:extLst>
</p:presentation>
</file>

<file path=ppt/commentAuthors.xml><?xml version="1.0" encoding="utf-8"?>
<p:cmAuthorLst xmlns:p="http://schemas.openxmlformats.org/presentationml/2006/main">
  <p:cmAuthor id="1" name="tudou" initials="t" lastIdx="0" clrIdx="0"/>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2" d="100"/>
          <a:sy n="82" d="100"/>
        </p:scale>
        <p:origin x="72" y="450"/>
      </p:cViewPr>
      <p:guideLst>
        <p:guide orient="horz" pos="2075"/>
        <p:guide pos="394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4.xml" /><Relationship Id="rId11" Type="http://schemas.openxmlformats.org/officeDocument/2006/relationships/slide" Target="slides/slide5.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slideMaster" Target="slideMasters/slideMaster1.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slideMaster" Target="slideMasters/slideMaster2.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tags" Target="tags/tag576.xml" /><Relationship Id="rId33" Type="http://schemas.openxmlformats.org/officeDocument/2006/relationships/presProps" Target="presProps.xml" /><Relationship Id="rId34" Type="http://schemas.openxmlformats.org/officeDocument/2006/relationships/viewProps" Target="viewProps.xml" /><Relationship Id="rId35" Type="http://schemas.openxmlformats.org/officeDocument/2006/relationships/theme" Target="theme/theme1.xml" /><Relationship Id="rId36" Type="http://schemas.openxmlformats.org/officeDocument/2006/relationships/tableStyles" Target="tableStyles.xml" /><Relationship Id="rId4" Type="http://schemas.openxmlformats.org/officeDocument/2006/relationships/slideMaster" Target="slideMasters/slideMaster3.xml" /><Relationship Id="rId5" Type="http://schemas.openxmlformats.org/officeDocument/2006/relationships/notesMaster" Target="notesMasters/notesMaster1.xml" /><Relationship Id="rId6" Type="http://schemas.openxmlformats.org/officeDocument/2006/relationships/handoutMaster" Target="handoutMasters/handoutMaster1.xml" /><Relationship Id="rId7" Type="http://schemas.openxmlformats.org/officeDocument/2006/relationships/slide" Target="slides/slide1.xml" /><Relationship Id="rId8" Type="http://schemas.openxmlformats.org/officeDocument/2006/relationships/slide" Target="slides/slide2.xml" /><Relationship Id="rId9" Type="http://schemas.openxmlformats.org/officeDocument/2006/relationships/slide" Target="slides/slide3.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22.wmf"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251.xml" /><Relationship Id="rId2" Type="http://schemas.openxmlformats.org/officeDocument/2006/relationships/tags" Target="../tags/tag252.xml" /><Relationship Id="rId3" Type="http://schemas.openxmlformats.org/officeDocument/2006/relationships/tags" Target="../tags/tag253.xml" /><Relationship Id="rId4" Type="http://schemas.openxmlformats.org/officeDocument/2006/relationships/tags" Target="../tags/tag254.xml" /><Relationship Id="rId5" Type="http://schemas.openxmlformats.org/officeDocument/2006/relationships/tags" Target="../tags/tag255.xml" /><Relationship Id="rId6" Type="http://schemas.openxmlformats.org/officeDocument/2006/relationships/theme" Target="../theme/theme5.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244.xml" /><Relationship Id="rId2" Type="http://schemas.openxmlformats.org/officeDocument/2006/relationships/tags" Target="../tags/tag245.xml" /><Relationship Id="rId3" Type="http://schemas.openxmlformats.org/officeDocument/2006/relationships/tags" Target="../tags/tag246.xml" /><Relationship Id="rId4" Type="http://schemas.openxmlformats.org/officeDocument/2006/relationships/tags" Target="../tags/tag247.xml" /><Relationship Id="rId5" Type="http://schemas.openxmlformats.org/officeDocument/2006/relationships/tags" Target="../tags/tag248.xml" /><Relationship Id="rId6" Type="http://schemas.openxmlformats.org/officeDocument/2006/relationships/tags" Target="../tags/tag249.xml" /><Relationship Id="rId7" Type="http://schemas.openxmlformats.org/officeDocument/2006/relationships/tags" Target="../tags/tag250.xml" /><Relationship Id="rId8"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419.xml" /><Relationship Id="rId4" Type="http://schemas.openxmlformats.org/officeDocument/2006/relationships/tags" Target="../tags/tag420.xml" /><Relationship Id="rId5" Type="http://schemas.openxmlformats.org/officeDocument/2006/relationships/tags" Target="../tags/tag42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p:cNvSpPr>
          <p:nvPr>
            <p:ph type="sldImg" idx="2"/>
            <p:custDataLst>
              <p:tags r:id="rId4"/>
            </p:custDataLst>
          </p:nvPr>
        </p:nvSpPr>
        <p:spPr/>
      </p:sp>
      <p:sp>
        <p:nvSpPr>
          <p:cNvPr id="3" name="文本占位符 2"/>
          <p:cNvSpPr txBox="1">
            <a:spLocks noGrp="1"/>
          </p:cNvSpPr>
          <p:nvPr>
            <p:ph type="body" idx="3"/>
            <p:custDataLst>
              <p:tags r:id="rId5"/>
            </p:custDataLst>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7.xml" /><Relationship Id="rId2" Type="http://schemas.openxmlformats.org/officeDocument/2006/relationships/tags" Target="../tags/tag58.xml"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2.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 Id="rId7"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78.xml" /><Relationship Id="rId2" Type="http://schemas.openxmlformats.org/officeDocument/2006/relationships/tags" Target="../tags/tag79.xml" /><Relationship Id="rId3" Type="http://schemas.openxmlformats.org/officeDocument/2006/relationships/tags" Target="../tags/tag80.xml" /><Relationship Id="rId4" Type="http://schemas.openxmlformats.org/officeDocument/2006/relationships/tags" Target="../tags/tag81.xml" /><Relationship Id="rId5" Type="http://schemas.openxmlformats.org/officeDocument/2006/relationships/tags" Target="../tags/tag82.xml" /><Relationship Id="rId6" Type="http://schemas.openxmlformats.org/officeDocument/2006/relationships/tags" Target="../tags/tag83.xml" /><Relationship Id="rId7"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84.xml" /><Relationship Id="rId2" Type="http://schemas.openxmlformats.org/officeDocument/2006/relationships/tags" Target="../tags/tag85.xml" /><Relationship Id="rId3" Type="http://schemas.openxmlformats.org/officeDocument/2006/relationships/tags" Target="../tags/tag86.xml" /><Relationship Id="rId4" Type="http://schemas.openxmlformats.org/officeDocument/2006/relationships/tags" Target="../tags/tag87.xml" /><Relationship Id="rId5" Type="http://schemas.openxmlformats.org/officeDocument/2006/relationships/tags" Target="../tags/tag88.xml" /><Relationship Id="rId6" Type="http://schemas.openxmlformats.org/officeDocument/2006/relationships/tags" Target="../tags/tag89.xml" /><Relationship Id="rId7"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90.xml" /><Relationship Id="rId2" Type="http://schemas.openxmlformats.org/officeDocument/2006/relationships/tags" Target="../tags/tag91.xml" /><Relationship Id="rId3" Type="http://schemas.openxmlformats.org/officeDocument/2006/relationships/tags" Target="../tags/tag92.xml" /><Relationship Id="rId4" Type="http://schemas.openxmlformats.org/officeDocument/2006/relationships/tags" Target="../tags/tag93.xml" /><Relationship Id="rId5" Type="http://schemas.openxmlformats.org/officeDocument/2006/relationships/tags" Target="../tags/tag94.xml" /><Relationship Id="rId6" Type="http://schemas.openxmlformats.org/officeDocument/2006/relationships/tags" Target="../tags/tag95.xml" /><Relationship Id="rId7"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96.xml" /><Relationship Id="rId2" Type="http://schemas.openxmlformats.org/officeDocument/2006/relationships/tags" Target="../tags/tag97.xml" /><Relationship Id="rId3" Type="http://schemas.openxmlformats.org/officeDocument/2006/relationships/tags" Target="../tags/tag98.xml" /><Relationship Id="rId4" Type="http://schemas.openxmlformats.org/officeDocument/2006/relationships/tags" Target="../tags/tag99.xml" /><Relationship Id="rId5" Type="http://schemas.openxmlformats.org/officeDocument/2006/relationships/tags" Target="../tags/tag100.xml" /><Relationship Id="rId6" Type="http://schemas.openxmlformats.org/officeDocument/2006/relationships/tags" Target="../tags/tag101.xml" /><Relationship Id="rId7" Type="http://schemas.openxmlformats.org/officeDocument/2006/relationships/tags" Target="../tags/tag102.xml" /><Relationship Id="rId8"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103.xml" /><Relationship Id="rId10" Type="http://schemas.openxmlformats.org/officeDocument/2006/relationships/slideMaster" Target="../slideMasters/slideMaster2.xml" /><Relationship Id="rId2" Type="http://schemas.openxmlformats.org/officeDocument/2006/relationships/tags" Target="../tags/tag104.xml" /><Relationship Id="rId3" Type="http://schemas.openxmlformats.org/officeDocument/2006/relationships/tags" Target="../tags/tag105.xml" /><Relationship Id="rId4" Type="http://schemas.openxmlformats.org/officeDocument/2006/relationships/tags" Target="../tags/tag106.xml" /><Relationship Id="rId5" Type="http://schemas.openxmlformats.org/officeDocument/2006/relationships/tags" Target="../tags/tag107.xml" /><Relationship Id="rId6" Type="http://schemas.openxmlformats.org/officeDocument/2006/relationships/tags" Target="../tags/tag108.xml" /><Relationship Id="rId7" Type="http://schemas.openxmlformats.org/officeDocument/2006/relationships/tags" Target="../tags/tag109.xml" /><Relationship Id="rId8" Type="http://schemas.openxmlformats.org/officeDocument/2006/relationships/tags" Target="../tags/tag110.xml" /><Relationship Id="rId9" Type="http://schemas.openxmlformats.org/officeDocument/2006/relationships/tags" Target="../tags/tag111.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112.xml" /><Relationship Id="rId2" Type="http://schemas.openxmlformats.org/officeDocument/2006/relationships/tags" Target="../tags/tag113.xml" /><Relationship Id="rId3" Type="http://schemas.openxmlformats.org/officeDocument/2006/relationships/tags" Target="../tags/tag114.xml" /><Relationship Id="rId4" Type="http://schemas.openxmlformats.org/officeDocument/2006/relationships/tags" Target="../tags/tag115.xml" /><Relationship Id="rId5" Type="http://schemas.openxmlformats.org/officeDocument/2006/relationships/tags" Target="../tags/tag116.xml" /><Relationship Id="rId6"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117.xml" /><Relationship Id="rId2" Type="http://schemas.openxmlformats.org/officeDocument/2006/relationships/tags" Target="../tags/tag118.xml" /><Relationship Id="rId3" Type="http://schemas.openxmlformats.org/officeDocument/2006/relationships/tags" Target="../tags/tag119.xml" /><Relationship Id="rId4" Type="http://schemas.openxmlformats.org/officeDocument/2006/relationships/tags" Target="../tags/tag120.xml" /><Relationship Id="rId5"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121.xml" /><Relationship Id="rId2" Type="http://schemas.openxmlformats.org/officeDocument/2006/relationships/tags" Target="../tags/tag122.xml" /><Relationship Id="rId3" Type="http://schemas.openxmlformats.org/officeDocument/2006/relationships/tags" Target="../tags/tag123.xml" /><Relationship Id="rId4" Type="http://schemas.openxmlformats.org/officeDocument/2006/relationships/tags" Target="../tags/tag124.xml" /><Relationship Id="rId5" Type="http://schemas.openxmlformats.org/officeDocument/2006/relationships/tags" Target="../tags/tag125.xml" /><Relationship Id="rId6" Type="http://schemas.openxmlformats.org/officeDocument/2006/relationships/tags" Target="../tags/tag126.xml" /><Relationship Id="rId7" Type="http://schemas.openxmlformats.org/officeDocument/2006/relationships/tags" Target="../tags/tag127.xml" /><Relationship Id="rId8"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128.xml" /><Relationship Id="rId2" Type="http://schemas.openxmlformats.org/officeDocument/2006/relationships/tags" Target="../tags/tag129.xml" /><Relationship Id="rId3" Type="http://schemas.openxmlformats.org/officeDocument/2006/relationships/tags" Target="../tags/tag130.xml" /><Relationship Id="rId4" Type="http://schemas.openxmlformats.org/officeDocument/2006/relationships/tags" Target="../tags/tag131.xml" /><Relationship Id="rId5" Type="http://schemas.openxmlformats.org/officeDocument/2006/relationships/tags" Target="../tags/tag132.xml" /><Relationship Id="rId6" Type="http://schemas.openxmlformats.org/officeDocument/2006/relationships/tags" Target="../tags/tag133.xml" /><Relationship Id="rId7" Type="http://schemas.openxmlformats.org/officeDocument/2006/relationships/tags" Target="../tags/tag134.xml" /><Relationship Id="rId8"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135.xml" /><Relationship Id="rId2" Type="http://schemas.openxmlformats.org/officeDocument/2006/relationships/tags" Target="../tags/tag136.xml" /><Relationship Id="rId3" Type="http://schemas.openxmlformats.org/officeDocument/2006/relationships/tags" Target="../tags/tag137.xml" /><Relationship Id="rId4" Type="http://schemas.openxmlformats.org/officeDocument/2006/relationships/tags" Target="../tags/tag138.xml" /><Relationship Id="rId5" Type="http://schemas.openxmlformats.org/officeDocument/2006/relationships/tags" Target="../tags/tag139.xml" /><Relationship Id="rId6" Type="http://schemas.openxmlformats.org/officeDocument/2006/relationships/tags" Target="../tags/tag140.xml" /><Relationship Id="rId7"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141.xml" /><Relationship Id="rId2" Type="http://schemas.openxmlformats.org/officeDocument/2006/relationships/tags" Target="../tags/tag142.xml" /><Relationship Id="rId3" Type="http://schemas.openxmlformats.org/officeDocument/2006/relationships/tags" Target="../tags/tag143.xml" /><Relationship Id="rId4" Type="http://schemas.openxmlformats.org/officeDocument/2006/relationships/tags" Target="../tags/tag144.xml" /><Relationship Id="rId5" Type="http://schemas.openxmlformats.org/officeDocument/2006/relationships/tags" Target="../tags/tag145.xml" /><Relationship Id="rId6" Type="http://schemas.openxmlformats.org/officeDocument/2006/relationships/tags" Target="../tags/tag146.xml" /><Relationship Id="rId7"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tags" Target="../tags/tag147.xml" /><Relationship Id="rId2" Type="http://schemas.openxmlformats.org/officeDocument/2006/relationships/tags" Target="../tags/tag148.xml" /><Relationship Id="rId3" Type="http://schemas.openxmlformats.org/officeDocument/2006/relationships/tags" Target="../tags/tag149.xml" /><Relationship Id="rId4" Type="http://schemas.openxmlformats.org/officeDocument/2006/relationships/tags" Target="../tags/tag150.xml" /><Relationship Id="rId5" Type="http://schemas.openxmlformats.org/officeDocument/2006/relationships/tags" Target="../tags/tag151.xml" /><Relationship Id="rId6" Type="http://schemas.openxmlformats.org/officeDocument/2006/relationships/tags" Target="../tags/tag152.xml" /><Relationship Id="rId7" Type="http://schemas.openxmlformats.org/officeDocument/2006/relationships/tags" Target="../tags/tag153.xml" /><Relationship Id="rId8"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tags" Target="../tags/tag161.xml" /><Relationship Id="rId2" Type="http://schemas.openxmlformats.org/officeDocument/2006/relationships/tags" Target="../tags/tag162.xml" /><Relationship Id="rId3" Type="http://schemas.openxmlformats.org/officeDocument/2006/relationships/tags" Target="../tags/tag163.xml" /><Relationship Id="rId4" Type="http://schemas.openxmlformats.org/officeDocument/2006/relationships/tags" Target="../tags/tag164.xml" /><Relationship Id="rId5" Type="http://schemas.openxmlformats.org/officeDocument/2006/relationships/tags" Target="../tags/tag165.xml" /><Relationship Id="rId6" Type="http://schemas.openxmlformats.org/officeDocument/2006/relationships/tags" Target="../tags/tag166.xml" /><Relationship Id="rId7" Type="http://schemas.openxmlformats.org/officeDocument/2006/relationships/slideMaster" Target="../slideMasters/slideMaster3.xml" /></Relationships>
</file>

<file path=ppt/slideLayouts/_rels/slideLayout25.xml.rels>&#65279;<?xml version="1.0" encoding="utf-8" standalone="yes"?><Relationships xmlns="http://schemas.openxmlformats.org/package/2006/relationships"><Relationship Id="rId1" Type="http://schemas.openxmlformats.org/officeDocument/2006/relationships/tags" Target="../tags/tag167.xml" /><Relationship Id="rId2" Type="http://schemas.openxmlformats.org/officeDocument/2006/relationships/tags" Target="../tags/tag168.xml" /><Relationship Id="rId3" Type="http://schemas.openxmlformats.org/officeDocument/2006/relationships/tags" Target="../tags/tag169.xml" /><Relationship Id="rId4" Type="http://schemas.openxmlformats.org/officeDocument/2006/relationships/tags" Target="../tags/tag170.xml" /><Relationship Id="rId5" Type="http://schemas.openxmlformats.org/officeDocument/2006/relationships/tags" Target="../tags/tag171.xml" /><Relationship Id="rId6" Type="http://schemas.openxmlformats.org/officeDocument/2006/relationships/tags" Target="../tags/tag172.xml" /><Relationship Id="rId7" Type="http://schemas.openxmlformats.org/officeDocument/2006/relationships/slideMaster" Target="../slideMasters/slideMaster3.xml" /></Relationships>
</file>

<file path=ppt/slideLayouts/_rels/slideLayout26.xml.rels>&#65279;<?xml version="1.0" encoding="utf-8" standalone="yes"?><Relationships xmlns="http://schemas.openxmlformats.org/package/2006/relationships"><Relationship Id="rId1" Type="http://schemas.openxmlformats.org/officeDocument/2006/relationships/tags" Target="../tags/tag173.xml" /><Relationship Id="rId2" Type="http://schemas.openxmlformats.org/officeDocument/2006/relationships/tags" Target="../tags/tag174.xml" /><Relationship Id="rId3" Type="http://schemas.openxmlformats.org/officeDocument/2006/relationships/tags" Target="../tags/tag175.xml" /><Relationship Id="rId4" Type="http://schemas.openxmlformats.org/officeDocument/2006/relationships/tags" Target="../tags/tag176.xml" /><Relationship Id="rId5" Type="http://schemas.openxmlformats.org/officeDocument/2006/relationships/tags" Target="../tags/tag177.xml" /><Relationship Id="rId6" Type="http://schemas.openxmlformats.org/officeDocument/2006/relationships/tags" Target="../tags/tag178.xml" /><Relationship Id="rId7" Type="http://schemas.openxmlformats.org/officeDocument/2006/relationships/slideMaster" Target="../slideMasters/slideMaster3.xml" /></Relationships>
</file>

<file path=ppt/slideLayouts/_rels/slideLayout27.xml.rels>&#65279;<?xml version="1.0" encoding="utf-8" standalone="yes"?><Relationships xmlns="http://schemas.openxmlformats.org/package/2006/relationships"><Relationship Id="rId1" Type="http://schemas.openxmlformats.org/officeDocument/2006/relationships/tags" Target="../tags/tag179.xml" /><Relationship Id="rId2" Type="http://schemas.openxmlformats.org/officeDocument/2006/relationships/tags" Target="../tags/tag180.xml" /><Relationship Id="rId3" Type="http://schemas.openxmlformats.org/officeDocument/2006/relationships/tags" Target="../tags/tag181.xml" /><Relationship Id="rId4" Type="http://schemas.openxmlformats.org/officeDocument/2006/relationships/tags" Target="../tags/tag182.xml" /><Relationship Id="rId5" Type="http://schemas.openxmlformats.org/officeDocument/2006/relationships/tags" Target="../tags/tag183.xml" /><Relationship Id="rId6" Type="http://schemas.openxmlformats.org/officeDocument/2006/relationships/tags" Target="../tags/tag184.xml" /><Relationship Id="rId7" Type="http://schemas.openxmlformats.org/officeDocument/2006/relationships/tags" Target="../tags/tag185.xml" /><Relationship Id="rId8"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tags" Target="../tags/tag186.xml" /><Relationship Id="rId10" Type="http://schemas.openxmlformats.org/officeDocument/2006/relationships/slideMaster" Target="../slideMasters/slideMaster3.xml" /><Relationship Id="rId2" Type="http://schemas.openxmlformats.org/officeDocument/2006/relationships/tags" Target="../tags/tag187.xml" /><Relationship Id="rId3" Type="http://schemas.openxmlformats.org/officeDocument/2006/relationships/tags" Target="../tags/tag188.xml" /><Relationship Id="rId4" Type="http://schemas.openxmlformats.org/officeDocument/2006/relationships/tags" Target="../tags/tag189.xml" /><Relationship Id="rId5" Type="http://schemas.openxmlformats.org/officeDocument/2006/relationships/tags" Target="../tags/tag190.xml" /><Relationship Id="rId6" Type="http://schemas.openxmlformats.org/officeDocument/2006/relationships/tags" Target="../tags/tag191.xml" /><Relationship Id="rId7" Type="http://schemas.openxmlformats.org/officeDocument/2006/relationships/tags" Target="../tags/tag192.xml" /><Relationship Id="rId8" Type="http://schemas.openxmlformats.org/officeDocument/2006/relationships/tags" Target="../tags/tag193.xml" /><Relationship Id="rId9" Type="http://schemas.openxmlformats.org/officeDocument/2006/relationships/tags" Target="../tags/tag194.xml" /></Relationships>
</file>

<file path=ppt/slideLayouts/_rels/slideLayout29.xml.rels>&#65279;<?xml version="1.0" encoding="utf-8" standalone="yes"?><Relationships xmlns="http://schemas.openxmlformats.org/package/2006/relationships"><Relationship Id="rId1" Type="http://schemas.openxmlformats.org/officeDocument/2006/relationships/tags" Target="../tags/tag195.xml" /><Relationship Id="rId2" Type="http://schemas.openxmlformats.org/officeDocument/2006/relationships/tags" Target="../tags/tag196.xml" /><Relationship Id="rId3" Type="http://schemas.openxmlformats.org/officeDocument/2006/relationships/tags" Target="../tags/tag197.xml" /><Relationship Id="rId4" Type="http://schemas.openxmlformats.org/officeDocument/2006/relationships/tags" Target="../tags/tag198.xml" /><Relationship Id="rId5" Type="http://schemas.openxmlformats.org/officeDocument/2006/relationships/tags" Target="../tags/tag199.xml" /><Relationship Id="rId6"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tags" Target="../tags/tag200.xml" /><Relationship Id="rId2" Type="http://schemas.openxmlformats.org/officeDocument/2006/relationships/tags" Target="../tags/tag201.xml" /><Relationship Id="rId3" Type="http://schemas.openxmlformats.org/officeDocument/2006/relationships/tags" Target="../tags/tag202.xml" /><Relationship Id="rId4" Type="http://schemas.openxmlformats.org/officeDocument/2006/relationships/tags" Target="../tags/tag203.xml" /><Relationship Id="rId5" Type="http://schemas.openxmlformats.org/officeDocument/2006/relationships/slideMaster" Target="../slideMasters/slideMaster3.xml" /></Relationships>
</file>

<file path=ppt/slideLayouts/_rels/slideLayout31.xml.rels>&#65279;<?xml version="1.0" encoding="utf-8" standalone="yes"?><Relationships xmlns="http://schemas.openxmlformats.org/package/2006/relationships"><Relationship Id="rId1" Type="http://schemas.openxmlformats.org/officeDocument/2006/relationships/tags" Target="../tags/tag204.xml" /><Relationship Id="rId2" Type="http://schemas.openxmlformats.org/officeDocument/2006/relationships/tags" Target="../tags/tag205.xml" /><Relationship Id="rId3" Type="http://schemas.openxmlformats.org/officeDocument/2006/relationships/tags" Target="../tags/tag206.xml" /><Relationship Id="rId4" Type="http://schemas.openxmlformats.org/officeDocument/2006/relationships/tags" Target="../tags/tag207.xml" /><Relationship Id="rId5" Type="http://schemas.openxmlformats.org/officeDocument/2006/relationships/tags" Target="../tags/tag208.xml" /><Relationship Id="rId6" Type="http://schemas.openxmlformats.org/officeDocument/2006/relationships/tags" Target="../tags/tag209.xml" /><Relationship Id="rId7" Type="http://schemas.openxmlformats.org/officeDocument/2006/relationships/tags" Target="../tags/tag210.xml" /><Relationship Id="rId8" Type="http://schemas.openxmlformats.org/officeDocument/2006/relationships/slideMaster" Target="../slideMasters/slideMaster3.xml" /></Relationships>
</file>

<file path=ppt/slideLayouts/_rels/slideLayout32.xml.rels>&#65279;<?xml version="1.0" encoding="utf-8" standalone="yes"?><Relationships xmlns="http://schemas.openxmlformats.org/package/2006/relationships"><Relationship Id="rId1" Type="http://schemas.openxmlformats.org/officeDocument/2006/relationships/tags" Target="../tags/tag211.xml" /><Relationship Id="rId2" Type="http://schemas.openxmlformats.org/officeDocument/2006/relationships/tags" Target="../tags/tag212.xml" /><Relationship Id="rId3" Type="http://schemas.openxmlformats.org/officeDocument/2006/relationships/tags" Target="../tags/tag213.xml" /><Relationship Id="rId4" Type="http://schemas.openxmlformats.org/officeDocument/2006/relationships/tags" Target="../tags/tag214.xml" /><Relationship Id="rId5" Type="http://schemas.openxmlformats.org/officeDocument/2006/relationships/tags" Target="../tags/tag215.xml" /><Relationship Id="rId6" Type="http://schemas.openxmlformats.org/officeDocument/2006/relationships/tags" Target="../tags/tag216.xml" /><Relationship Id="rId7" Type="http://schemas.openxmlformats.org/officeDocument/2006/relationships/tags" Target="../tags/tag217.xml" /><Relationship Id="rId8" Type="http://schemas.openxmlformats.org/officeDocument/2006/relationships/slideMaster" Target="../slideMasters/slideMaster3.xml" /></Relationships>
</file>

<file path=ppt/slideLayouts/_rels/slideLayout33.xml.rels>&#65279;<?xml version="1.0" encoding="utf-8" standalone="yes"?><Relationships xmlns="http://schemas.openxmlformats.org/package/2006/relationships"><Relationship Id="rId1" Type="http://schemas.openxmlformats.org/officeDocument/2006/relationships/tags" Target="../tags/tag218.xml" /><Relationship Id="rId2" Type="http://schemas.openxmlformats.org/officeDocument/2006/relationships/tags" Target="../tags/tag219.xml" /><Relationship Id="rId3" Type="http://schemas.openxmlformats.org/officeDocument/2006/relationships/tags" Target="../tags/tag220.xml" /><Relationship Id="rId4" Type="http://schemas.openxmlformats.org/officeDocument/2006/relationships/tags" Target="../tags/tag221.xml" /><Relationship Id="rId5" Type="http://schemas.openxmlformats.org/officeDocument/2006/relationships/tags" Target="../tags/tag222.xml" /><Relationship Id="rId6" Type="http://schemas.openxmlformats.org/officeDocument/2006/relationships/tags" Target="../tags/tag223.xml" /><Relationship Id="rId7"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tags" Target="../tags/tag224.xml" /><Relationship Id="rId2" Type="http://schemas.openxmlformats.org/officeDocument/2006/relationships/tags" Target="../tags/tag225.xml" /><Relationship Id="rId3" Type="http://schemas.openxmlformats.org/officeDocument/2006/relationships/tags" Target="../tags/tag226.xml" /><Relationship Id="rId4" Type="http://schemas.openxmlformats.org/officeDocument/2006/relationships/tags" Target="../tags/tag227.xml" /><Relationship Id="rId5" Type="http://schemas.openxmlformats.org/officeDocument/2006/relationships/tags" Target="../tags/tag228.xml" /><Relationship Id="rId6" Type="http://schemas.openxmlformats.org/officeDocument/2006/relationships/tags" Target="../tags/tag229.xml" /><Relationship Id="rId7" Type="http://schemas.openxmlformats.org/officeDocument/2006/relationships/slideMaster" Target="../slideMasters/slideMaster3.xml" /></Relationships>
</file>

<file path=ppt/slideLayouts/_rels/slideLayout35.xml.rels>&#65279;<?xml version="1.0" encoding="utf-8" standalone="yes"?><Relationships xmlns="http://schemas.openxmlformats.org/package/2006/relationships"><Relationship Id="rId1" Type="http://schemas.openxmlformats.org/officeDocument/2006/relationships/tags" Target="../tags/tag230.xml" /><Relationship Id="rId2" Type="http://schemas.openxmlformats.org/officeDocument/2006/relationships/tags" Target="../tags/tag231.xml" /><Relationship Id="rId3" Type="http://schemas.openxmlformats.org/officeDocument/2006/relationships/tags" Target="../tags/tag232.xml" /><Relationship Id="rId4" Type="http://schemas.openxmlformats.org/officeDocument/2006/relationships/tags" Target="../tags/tag233.xml" /><Relationship Id="rId5" Type="http://schemas.openxmlformats.org/officeDocument/2006/relationships/tags" Target="../tags/tag234.xml" /><Relationship Id="rId6" Type="http://schemas.openxmlformats.org/officeDocument/2006/relationships/tags" Target="../tags/tag235.xml" /><Relationship Id="rId7" Type="http://schemas.openxmlformats.org/officeDocument/2006/relationships/tags" Target="../tags/tag236.xml" /><Relationship Id="rId8" Type="http://schemas.openxmlformats.org/officeDocument/2006/relationships/slideMaster" Target="../slideMasters/slideMaster3.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custDataLst>
              <p:tags r:id="rId6"/>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custDataLst>
              <p:tags r:id="rId3"/>
            </p:custDataLst>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custDataLst>
              <p:tags r:id="rId6"/>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1" y="1709738"/>
            <a:ext cx="105156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custDataLst>
              <p:tags r:id="rId3"/>
            </p:custDataLst>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custDataLst>
              <p:tags r:id="rId6"/>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custDataLst>
              <p:tags r:id="rId5"/>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6" name="页脚占位符 5"/>
          <p:cNvSpPr>
            <a:spLocks noGrp="1"/>
          </p:cNvSpPr>
          <p:nvPr>
            <p:ph type="ftr" sz="quarter" idx="11"/>
            <p:custDataLst>
              <p:tags r:id="rId6"/>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custDataLst>
              <p:tags r:id="rId7"/>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custDataLst>
              <p:tags r:id="rId7"/>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8" name="页脚占位符 7"/>
          <p:cNvSpPr>
            <a:spLocks noGrp="1"/>
          </p:cNvSpPr>
          <p:nvPr>
            <p:ph type="ftr" sz="quarter" idx="11"/>
            <p:custDataLst>
              <p:tags r:id="rId8"/>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custDataLst>
              <p:tags r:id="rId9"/>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4" name="页脚占位符 3"/>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custDataLst>
              <p:tags r:id="rId5"/>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3" name="页脚占位符 2"/>
          <p:cNvSpPr>
            <a:spLocks noGrp="1"/>
          </p:cNvSpPr>
          <p:nvPr>
            <p:ph type="ftr" sz="quarter" idx="11"/>
            <p:custDataLst>
              <p:tags r:id="rId3"/>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custDataLst>
              <p:tags r:id="rId4"/>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custDataLst>
              <p:tags r:id="rId5"/>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6" name="页脚占位符 5"/>
          <p:cNvSpPr>
            <a:spLocks noGrp="1"/>
          </p:cNvSpPr>
          <p:nvPr>
            <p:ph type="ftr" sz="quarter" idx="11"/>
            <p:custDataLst>
              <p:tags r:id="rId6"/>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custDataLst>
              <p:tags r:id="rId7"/>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custDataLst>
              <p:tags r:id="rId3"/>
            </p:custDataLst>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custDataLst>
              <p:tags r:id="rId5"/>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6" name="页脚占位符 5"/>
          <p:cNvSpPr>
            <a:spLocks noGrp="1"/>
          </p:cNvSpPr>
          <p:nvPr>
            <p:ph type="ftr" sz="quarter" idx="11"/>
            <p:custDataLst>
              <p:tags r:id="rId6"/>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custDataLst>
              <p:tags r:id="rId7"/>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custDataLst>
              <p:tags r:id="rId3"/>
            </p:custDataLst>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custDataLst>
              <p:tags r:id="rId6"/>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custDataLst>
              <p:tags r:id="rId6"/>
            </p:custDataLst>
          </p:nvPr>
        </p:nvSpPr>
        <p:spPr/>
        <p:txBody>
          <a:bodyPr/>
          <a:lstStyle/>
          <a:p>
            <a:pPr lvl="0" eaLnBrk="1" hangingPunct="1">
              <a:buNone/>
            </a:pPr>
            <a:fld id="{9A0DB2DC-4C9A-4742-B13C-FB6460FD3503}" type="slidenum">
              <a:rPr lang="zh-CN" altLang="en-US"/>
              <a:t/>
            </a:fld>
            <a:endParaRPr lang="zh-CN" altLang="en-US">
              <a:latin typeface="Calibri"/>
            </a:endParaRPr>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xAndObj" preserve="1">
  <p:cSld name="标题，文本与内容">
    <p:bg>
      <p:bgPr>
        <a:solidFill>
          <a:schemeClr val="bg1"/>
        </a:solid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custDataLst>
              <p:tags r:id="rId3"/>
            </p:custDataLst>
          </p:nvPr>
        </p:nvSpPr>
        <p:spPr>
          <a:xfrm>
            <a:off x="838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4"/>
          <p:cNvSpPr>
            <a:spLocks noGrp="1"/>
          </p:cNvSpPr>
          <p:nvPr>
            <p:ph type="dt" sz="half" idx="12"/>
            <p:custDataLst>
              <p:tags r:id="rId5"/>
            </p:custDataLst>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8" name="页脚占位符 5"/>
          <p:cNvSpPr>
            <a:spLocks noGrp="1"/>
          </p:cNvSpPr>
          <p:nvPr>
            <p:ph type="ftr" sz="quarter" idx="3"/>
            <p:custDataLst>
              <p:tags r:id="rId6"/>
            </p:custDataLst>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9" name="灯片编号占位符 6"/>
          <p:cNvSpPr>
            <a:spLocks noGrp="1"/>
          </p:cNvSpPr>
          <p:nvPr>
            <p:ph type="sldNum" sz="quarter" idx="4"/>
            <p:custDataLst>
              <p:tags r:id="rId7"/>
            </p:custDataLst>
          </p:nvPr>
        </p:nvSpPr>
        <p:spPr>
          <a:xfrm>
            <a:off x="8610600" y="6356350"/>
            <a:ext cx="2743200" cy="365125"/>
          </a:xfrm>
          <a:prstGeom prst="rect">
            <a:avLst/>
          </a:prstGeom>
        </p:spPr>
        <p:txBody>
          <a:bodyPr vert="horz" wrap="square" lIns="91440" tIns="45720" rIns="91440" bIns="45720" numCol="1" anchor="ctr" anchorCtr="0" compatLnSpc="1"/>
          <a:lstStyle/>
          <a:p>
            <a:pPr algn="r">
              <a:buNone/>
            </a:pPr>
            <a:fld id="{9A0DB2DC-4C9A-4742-B13C-FB6460FD3503}" type="slidenum">
              <a:rPr lang="zh-CN" altLang="en-US">
                <a:latin typeface="Arial" panose="020b0604020202020204" pitchFamily="34" charset="0"/>
              </a:rPr>
              <a:t/>
            </a:fld>
            <a:endParaRPr lang="zh-CN" altLang="en-US">
              <a:latin typeface="Arial" panose="020b0604020202020204" pitchFamily="34" charset="0"/>
            </a:endParaRPr>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4500"/>
            </a:lvl1pPr>
          </a:lstStyle>
          <a:p>
            <a:pPr fontAlgn="auto"/>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custDataLst>
              <p:tags r:id="rId4"/>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custDataLst>
              <p:tags r:id="rId3"/>
            </p:custDataLst>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日期占位符 3"/>
          <p:cNvSpPr>
            <a:spLocks noGrp="1"/>
          </p:cNvSpPr>
          <p:nvPr>
            <p:ph type="dt" sz="half" idx="10"/>
            <p:custDataLst>
              <p:tags r:id="rId4"/>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1" y="1709738"/>
            <a:ext cx="10515600" cy="2852737"/>
          </a:xfrm>
        </p:spPr>
        <p:txBody>
          <a:bodyPr anchor="b"/>
          <a:lstStyle>
            <a:lvl1pPr>
              <a:defRPr sz="4500"/>
            </a:lvl1p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custDataLst>
              <p:tags r:id="rId4"/>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5" name="日期占位符 4"/>
          <p:cNvSpPr>
            <a:spLocks noGrp="1"/>
          </p:cNvSpPr>
          <p:nvPr>
            <p:ph type="dt" sz="half" idx="10"/>
            <p:custDataLst>
              <p:tags r:id="rId5"/>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6" name="页脚占位符 5"/>
          <p:cNvSpPr>
            <a:spLocks noGrp="1"/>
          </p:cNvSpPr>
          <p:nvPr>
            <p:ph type="ftr" sz="quarter" idx="11"/>
            <p:custDataLst>
              <p:tags r:id="rId6"/>
            </p:custDataLst>
          </p:nvPr>
        </p:nvSpPr>
        <p:spPr/>
        <p:txBody>
          <a:bodyPr/>
          <a:lstStyle/>
          <a:p>
            <a:pPr fontAlgn="base"/>
            <a:endParaRPr lang="zh-CN" altLang="en-US" strike="noStrike" noProof="1"/>
          </a:p>
        </p:txBody>
      </p:sp>
      <p:sp>
        <p:nvSpPr>
          <p:cNvPr id="7" name="灯片编号占位符 6"/>
          <p:cNvSpPr>
            <a:spLocks noGrp="1"/>
          </p:cNvSpPr>
          <p:nvPr>
            <p:ph type="sldNum" sz="quarter" idx="12"/>
            <p:custDataLst>
              <p:tags r:id="rId7"/>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7" name="日期占位符 6"/>
          <p:cNvSpPr>
            <a:spLocks noGrp="1"/>
          </p:cNvSpPr>
          <p:nvPr>
            <p:ph type="dt" sz="half" idx="10"/>
            <p:custDataLst>
              <p:tags r:id="rId7"/>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8" name="页脚占位符 7"/>
          <p:cNvSpPr>
            <a:spLocks noGrp="1"/>
          </p:cNvSpPr>
          <p:nvPr>
            <p:ph type="ftr" sz="quarter" idx="11"/>
            <p:custDataLst>
              <p:tags r:id="rId8"/>
            </p:custDataLst>
          </p:nvPr>
        </p:nvSpPr>
        <p:spPr/>
        <p:txBody>
          <a:bodyPr/>
          <a:lstStyle/>
          <a:p>
            <a:pPr fontAlgn="base"/>
            <a:endParaRPr lang="zh-CN" altLang="en-US" strike="noStrike" noProof="1"/>
          </a:p>
        </p:txBody>
      </p:sp>
      <p:sp>
        <p:nvSpPr>
          <p:cNvPr id="9" name="灯片编号占位符 8"/>
          <p:cNvSpPr>
            <a:spLocks noGrp="1"/>
          </p:cNvSpPr>
          <p:nvPr>
            <p:ph type="sldNum" sz="quarter" idx="12"/>
            <p:custDataLst>
              <p:tags r:id="rId9"/>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custDataLst>
              <p:tags r:id="rId3"/>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4" name="页脚占位符 3"/>
          <p:cNvSpPr>
            <a:spLocks noGrp="1"/>
          </p:cNvSpPr>
          <p:nvPr>
            <p:ph type="ftr" sz="quarter" idx="11"/>
            <p:custDataLst>
              <p:tags r:id="rId4"/>
            </p:custDataLst>
          </p:nvPr>
        </p:nvSpPr>
        <p:spPr/>
        <p:txBody>
          <a:bodyPr/>
          <a:lstStyle/>
          <a:p>
            <a:pPr fontAlgn="base"/>
            <a:endParaRPr lang="zh-CN" altLang="en-US" strike="noStrike" noProof="1"/>
          </a:p>
        </p:txBody>
      </p:sp>
      <p:sp>
        <p:nvSpPr>
          <p:cNvPr id="5" name="灯片编号占位符 4"/>
          <p:cNvSpPr>
            <a:spLocks noGrp="1"/>
          </p:cNvSpPr>
          <p:nvPr>
            <p:ph type="sldNum" sz="quarter" idx="12"/>
            <p:custDataLst>
              <p:tags r:id="rId5"/>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3" name="页脚占位符 2"/>
          <p:cNvSpPr>
            <a:spLocks noGrp="1"/>
          </p:cNvSpPr>
          <p:nvPr>
            <p:ph type="ftr" sz="quarter" idx="11"/>
            <p:custDataLst>
              <p:tags r:id="rId3"/>
            </p:custDataLst>
          </p:nvPr>
        </p:nvSpPr>
        <p:spPr/>
        <p:txBody>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2400"/>
            </a:lvl1p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custDataLst>
              <p:tags r:id="rId5"/>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6" name="页脚占位符 5"/>
          <p:cNvSpPr>
            <a:spLocks noGrp="1"/>
          </p:cNvSpPr>
          <p:nvPr>
            <p:ph type="ftr" sz="quarter" idx="11"/>
            <p:custDataLst>
              <p:tags r:id="rId6"/>
            </p:custDataLst>
          </p:nvPr>
        </p:nvSpPr>
        <p:spPr/>
        <p:txBody>
          <a:bodyPr/>
          <a:lstStyle/>
          <a:p>
            <a:pPr fontAlgn="base"/>
            <a:endParaRPr lang="zh-CN" altLang="en-US" strike="noStrike" noProof="1"/>
          </a:p>
        </p:txBody>
      </p:sp>
      <p:sp>
        <p:nvSpPr>
          <p:cNvPr id="7" name="灯片编号占位符 6"/>
          <p:cNvSpPr>
            <a:spLocks noGrp="1"/>
          </p:cNvSpPr>
          <p:nvPr>
            <p:ph type="sldNum" sz="quarter" idx="12"/>
            <p:custDataLst>
              <p:tags r:id="rId7"/>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2400"/>
            </a:lvl1pPr>
          </a:lstStyle>
          <a:p>
            <a:pPr fontAlgn="auto"/>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auto"/>
            <a:endParaRPr lang="zh-CN" altLang="en-US" strike="noStrike" noProof="1"/>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auto"/>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custDataLst>
              <p:tags r:id="rId5"/>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6" name="页脚占位符 5"/>
          <p:cNvSpPr>
            <a:spLocks noGrp="1"/>
          </p:cNvSpPr>
          <p:nvPr>
            <p:ph type="ftr" sz="quarter" idx="11"/>
            <p:custDataLst>
              <p:tags r:id="rId6"/>
            </p:custDataLst>
          </p:nvPr>
        </p:nvSpPr>
        <p:spPr/>
        <p:txBody>
          <a:bodyPr/>
          <a:lstStyle/>
          <a:p>
            <a:pPr fontAlgn="base"/>
            <a:endParaRPr lang="zh-CN" altLang="en-US" strike="noStrike" noProof="1"/>
          </a:p>
        </p:txBody>
      </p:sp>
      <p:sp>
        <p:nvSpPr>
          <p:cNvPr id="7" name="灯片编号占位符 6"/>
          <p:cNvSpPr>
            <a:spLocks noGrp="1"/>
          </p:cNvSpPr>
          <p:nvPr>
            <p:ph type="sldNum" sz="quarter" idx="12"/>
            <p:custDataLst>
              <p:tags r:id="rId7"/>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日期占位符 3"/>
          <p:cNvSpPr>
            <a:spLocks noGrp="1"/>
          </p:cNvSpPr>
          <p:nvPr>
            <p:ph type="dt" sz="half" idx="10"/>
            <p:custDataLst>
              <p:tags r:id="rId4"/>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pPr fontAlgn="auto"/>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日期占位符 3"/>
          <p:cNvSpPr>
            <a:spLocks noGrp="1"/>
          </p:cNvSpPr>
          <p:nvPr>
            <p:ph type="dt" sz="half" idx="10"/>
            <p:custDataLst>
              <p:tags r:id="rId4"/>
            </p:custDataLst>
          </p:nvPr>
        </p:nvSpPr>
        <p:spPr/>
        <p:txBody>
          <a:body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11"/>
            <p:custDataLst>
              <p:tags r:id="rId5"/>
            </p:custDataLst>
          </p:nvPr>
        </p:nvSpPr>
        <p:spPr/>
        <p:txBody>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p:txBody>
          <a:body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spTree>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xAndObj" preserve="1">
  <p:cSld name="标题，文本与内容">
    <p:bg>
      <p:bgPr>
        <a:solidFill>
          <a:schemeClr val="bg1"/>
        </a:solid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pPr fontAlgn="auto"/>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custDataLst>
              <p:tags r:id="rId3"/>
            </p:custDataLst>
          </p:nvPr>
        </p:nvSpPr>
        <p:spPr>
          <a:xfrm>
            <a:off x="838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vert="horz" lIns="91440" tIns="45720" rIns="91440" bIns="45720" rtlCol="0" anchor="ctr"/>
          <a:lstStyle/>
          <a:p>
            <a:pPr fontAlgn="base"/>
            <a:endParaRPr lang="zh-CN" altLang="en-US" strike="noStrike" noProof="1"/>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vert="horz" lIns="91440" tIns="45720" rIns="91440" bIns="45720" rtlCol="0" anchor="ctr"/>
          <a:lstStyle/>
          <a:p>
            <a:pPr fontAlgn="base"/>
            <a:endParaRPr lang="zh-CN" strike="noStrike" noProof="1"/>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vert="horz" lIns="91440" tIns="45720" rIns="91440" bIns="45720" rtlCol="0" anchor="ctr"/>
          <a:lstStyle/>
          <a:p>
            <a:pPr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custDataLst>
            <p:tags r:id="rId1"/>
          </p:custDataLst>
        </p:nvPr>
      </p:nvGrpSpPr>
      <p:grpSpPr>
        <a:xfrm>
          <a:off x="0" y="0"/>
          <a: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68.xml" /><Relationship Id="rId13" Type="http://schemas.openxmlformats.org/officeDocument/2006/relationships/tags" Target="../tags/tag69.xml" /><Relationship Id="rId14" Type="http://schemas.openxmlformats.org/officeDocument/2006/relationships/tags" Target="../tags/tag70.xml" /><Relationship Id="rId15" Type="http://schemas.openxmlformats.org/officeDocument/2006/relationships/tags" Target="../tags/tag71.xml" /><Relationship Id="rId16" Type="http://schemas.openxmlformats.org/officeDocument/2006/relationships/tags" Target="../tags/tag72.xml" /><Relationship Id="rId17" Type="http://schemas.openxmlformats.org/officeDocument/2006/relationships/tags" Target="../tags/tag73.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xml" /><Relationship Id="rId20" Type="http://schemas.openxmlformats.org/officeDocument/2006/relationships/tags" Target="../tags/tag74.xml" /><Relationship Id="rId21" Type="http://schemas.openxmlformats.org/officeDocument/2006/relationships/tags" Target="../tags/tag75.xml" /><Relationship Id="rId22" Type="http://schemas.openxmlformats.org/officeDocument/2006/relationships/tags" Target="../tags/tag76.xml" /><Relationship Id="rId23" Type="http://schemas.openxmlformats.org/officeDocument/2006/relationships/tags" Target="../tags/tag77.xml" /><Relationship Id="rId24"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slideLayout" Target="../slideLayouts/slideLayout23.xml" /><Relationship Id="rId13" Type="http://schemas.openxmlformats.org/officeDocument/2006/relationships/tags" Target="../tags/tag154.xml" /><Relationship Id="rId14" Type="http://schemas.openxmlformats.org/officeDocument/2006/relationships/tags" Target="../tags/tag155.xml" /><Relationship Id="rId15" Type="http://schemas.openxmlformats.org/officeDocument/2006/relationships/tags" Target="../tags/tag156.xml" /><Relationship Id="rId16" Type="http://schemas.openxmlformats.org/officeDocument/2006/relationships/tags" Target="../tags/tag157.xml" /><Relationship Id="rId17" Type="http://schemas.openxmlformats.org/officeDocument/2006/relationships/tags" Target="../tags/tag158.xml" /><Relationship Id="rId18" Type="http://schemas.openxmlformats.org/officeDocument/2006/relationships/tags" Target="../tags/tag159.xml" /><Relationship Id="rId19" Type="http://schemas.openxmlformats.org/officeDocument/2006/relationships/image" Target="file:///D:\qq&#25991;&#20214;\712321467\Image\C2C\Image2\%7b75232B38-A165-1FB7-499C-2E1C792CACB5%7d.png" TargetMode="External" /><Relationship Id="rId2" Type="http://schemas.openxmlformats.org/officeDocument/2006/relationships/slideLayout" Target="../slideLayouts/slideLayout13.xml" /><Relationship Id="rId20" Type="http://schemas.openxmlformats.org/officeDocument/2006/relationships/image" Target="../media/image1.png" /><Relationship Id="rId21" Type="http://schemas.openxmlformats.org/officeDocument/2006/relationships/tags" Target="../tags/tag160.xml" /><Relationship Id="rId22" Type="http://schemas.openxmlformats.org/officeDocument/2006/relationships/theme" Target="../theme/theme2.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slideLayout" Target="../slideLayouts/slideLayout33.xml" /><Relationship Id="rId11" Type="http://schemas.openxmlformats.org/officeDocument/2006/relationships/slideLayout" Target="../slideLayouts/slideLayout34.xml" /><Relationship Id="rId12" Type="http://schemas.openxmlformats.org/officeDocument/2006/relationships/slideLayout" Target="../slideLayouts/slideLayout35.xml" /><Relationship Id="rId13" Type="http://schemas.openxmlformats.org/officeDocument/2006/relationships/tags" Target="../tags/tag237.xml" /><Relationship Id="rId14" Type="http://schemas.openxmlformats.org/officeDocument/2006/relationships/tags" Target="../tags/tag238.xml" /><Relationship Id="rId15" Type="http://schemas.openxmlformats.org/officeDocument/2006/relationships/tags" Target="../tags/tag239.xml" /><Relationship Id="rId16" Type="http://schemas.openxmlformats.org/officeDocument/2006/relationships/tags" Target="../tags/tag240.xml" /><Relationship Id="rId17" Type="http://schemas.openxmlformats.org/officeDocument/2006/relationships/tags" Target="../tags/tag241.xml" /><Relationship Id="rId18" Type="http://schemas.openxmlformats.org/officeDocument/2006/relationships/tags" Target="../tags/tag242.xml" /><Relationship Id="rId19" Type="http://schemas.openxmlformats.org/officeDocument/2006/relationships/image" Target="file:///D:\qq&#25991;&#20214;\712321467\Image\C2C\Image2\%7b75232B38-A165-1FB7-499C-2E1C792CACB5%7d.png" TargetMode="External" /><Relationship Id="rId2" Type="http://schemas.openxmlformats.org/officeDocument/2006/relationships/slideLayout" Target="../slideLayouts/slideLayout25.xml" /><Relationship Id="rId20" Type="http://schemas.openxmlformats.org/officeDocument/2006/relationships/image" Target="../media/image1.png" /><Relationship Id="rId21" Type="http://schemas.openxmlformats.org/officeDocument/2006/relationships/tags" Target="../tags/tag243.xml" /><Relationship Id="rId22" Type="http://schemas.openxmlformats.org/officeDocument/2006/relationships/theme" Target="../theme/theme3.xml" /><Relationship Id="rId3" Type="http://schemas.openxmlformats.org/officeDocument/2006/relationships/slideLayout" Target="../slideLayouts/slideLayout26.xml" /><Relationship Id="rId4" Type="http://schemas.openxmlformats.org/officeDocument/2006/relationships/slideLayout" Target="../slideLayouts/slideLayout27.xml" /><Relationship Id="rId5" Type="http://schemas.openxmlformats.org/officeDocument/2006/relationships/slideLayout" Target="../slideLayouts/slideLayout28.xml" /><Relationship Id="rId6" Type="http://schemas.openxmlformats.org/officeDocument/2006/relationships/slideLayout" Target="../slideLayouts/slideLayout29.xml" /><Relationship Id="rId7" Type="http://schemas.openxmlformats.org/officeDocument/2006/relationships/slideLayout" Target="../slideLayouts/slideLayout30.xml" /><Relationship Id="rId8" Type="http://schemas.openxmlformats.org/officeDocument/2006/relationships/slideLayout" Target="../slideLayouts/slideLayout31.xml" /><Relationship Id="rId9" Type="http://schemas.openxmlformats.org/officeDocument/2006/relationships/slideLayout" Target="../slideLayouts/slideLayout3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pic>
        <p:nvPicPr>
          <p:cNvPr id="8" name="图片 1073743875" descr="学科网 zxxk.com"/>
          <p:cNvPicPr>
            <a:picLocks noChangeAspect="1"/>
          </p:cNvPicPr>
          <p:nvPr>
            <p:custDataLst>
              <p:tags r:id="rId21"/>
            </p:custDataLst>
          </p:nvPr>
        </p:nvPicPr>
        <p:blipFill>
          <a:blip r:embed="rId19" r:link="rId18"/>
          <a:stretch>
            <a:fillRect/>
          </a:stretch>
        </p:blipFill>
        <p:spPr>
          <a:xfrm>
            <a:off x="838200" y="365125"/>
            <a:ext cx="9525" cy="9525"/>
          </a:xfrm>
          <a:prstGeom prst="rect">
            <a:avLst/>
          </a:prstGeom>
          <a:noFill/>
          <a:ln>
            <a:noFill/>
            <a:miter lim="800000"/>
          </a:ln>
        </p:spPr>
      </p:pic>
      <p:pic>
        <p:nvPicPr>
          <p:cNvPr id="9" name="图片 1073743875" descr="学科网 zxxk.com" title=""/>
          <p:cNvPicPr>
            <a:picLocks noChangeAspect="1"/>
          </p:cNvPicPr>
          <p:nvPr>
            <p:custDataLst>
              <p:tags r:id="rId22"/>
            </p:custDataLst>
          </p:nvPr>
        </p:nvPicPr>
        <p:blipFill>
          <a:blip r:embed="rId19" r:link="rId18"/>
          <a:stretch>
            <a:fillRect/>
          </a:stretch>
        </p:blipFill>
        <p:spPr>
          <a:xfrm>
            <a:off x="838200" y="365125"/>
            <a:ext cx="9525" cy="9525"/>
          </a:xfrm>
          <a:prstGeom prst="rect">
            <a:avLst/>
          </a:prstGeom>
          <a:noFill/>
          <a:ln>
            <a:noFill/>
            <a:miter lim="800000"/>
          </a:ln>
        </p:spPr>
      </p:pic>
    </p:spTree>
    <p:custDataLst>
      <p:tags r:id="rId2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custDataLst>
            <p:tags r:id="rId13"/>
          </p:custDataLst>
        </p:nvPr>
      </p:nvGrpSpPr>
      <p:grpSpPr/>
      <p:sp>
        <p:nvSpPr>
          <p:cNvPr id="2050" name="标题占位符 1"/>
          <p:cNvSpPr>
            <a:spLocks noGrp="1"/>
          </p:cNvSpPr>
          <p:nvPr>
            <p:ph type="title"/>
            <p:custDataLst>
              <p:tags r:id="rId14"/>
            </p:custDataLst>
          </p:nvPr>
        </p:nvSpPr>
        <p:spPr>
          <a:xfrm>
            <a:off x="838200" y="365125"/>
            <a:ext cx="10515600" cy="1325563"/>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2051" name="文本占位符 2"/>
          <p:cNvSpPr>
            <a:spLocks noGrp="1"/>
          </p:cNvSpPr>
          <p:nvPr>
            <p:ph type="body" idx="1"/>
            <p:custDataLst>
              <p:tags r:id="rId15"/>
            </p:custDataLst>
          </p:nvPr>
        </p:nvSpPr>
        <p:spPr>
          <a:xfrm>
            <a:off x="838200" y="1825625"/>
            <a:ext cx="10515600" cy="4351338"/>
          </a:xfrm>
          <a:prstGeom prst="rect">
            <a:avLst/>
          </a:prstGeom>
          <a:noFill/>
          <a:ln w="9525">
            <a:noFill/>
          </a:ln>
        </p:spPr>
        <p:txBody>
          <a:bodyPr/>
          <a:lstStyle/>
          <a:p>
            <a:pPr lvl="0"/>
            <a:r>
              <a:rPr lang="en-US" altLang="en-US"/>
              <a:t>单击此处编辑母版文本样式</a:t>
            </a:r>
            <a:endParaRPr lang="en-US" altLang="en-US"/>
          </a:p>
          <a:p>
            <a:pPr lvl="1"/>
            <a:r>
              <a:rPr lang="en-US" altLang="en-US"/>
              <a:t>第二级</a:t>
            </a:r>
            <a:endParaRPr lang="en-US" altLang="en-US"/>
          </a:p>
          <a:p>
            <a:pPr lvl="2"/>
            <a:r>
              <a:rPr lang="en-US" altLang="en-US"/>
              <a:t>第三级</a:t>
            </a:r>
            <a:endParaRPr lang="en-US" altLang="en-US"/>
          </a:p>
          <a:p>
            <a:pPr lvl="3"/>
            <a:r>
              <a:rPr lang="en-US" altLang="en-US"/>
              <a:t>第四级</a:t>
            </a:r>
            <a:endParaRPr lang="en-US" altLang="en-US"/>
          </a:p>
          <a:p>
            <a:pPr lvl="4"/>
            <a:r>
              <a:rPr lang="en-US" altLang="en-US"/>
              <a:t>第五级</a:t>
            </a:r>
            <a:endParaRPr lang="en-US" altLang="en-US"/>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900" noProof="1">
                <a:solidFill>
                  <a:schemeClr val="tx1">
                    <a:tint val="75000"/>
                  </a:schemeClr>
                </a:solidFill>
                <a:latin typeface="Arial" panose="020b0604020202020204" pitchFamily="34" charset="0"/>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01CFE-959F-45DD-9CB4-28B2DF4B2313}" type="datetimeFigureOut">
              <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rPr>
              <a:t/>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900" noProof="1">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wrap="square" lIns="91440" tIns="45720" rIns="91440" bIns="45720" numCol="1" anchor="ctr" anchorCtr="0" compatLnSpc="1"/>
          <a:lstStyle>
            <a:lvl1pPr algn="r">
              <a:defRPr sz="900">
                <a:solidFill>
                  <a:srgbClr val="898989"/>
                </a:solidFill>
                <a:latin typeface="Arial" panose="020b0604020202020204" pitchFamily="34" charset="0"/>
              </a:defRPr>
            </a:lvl1pPr>
          </a:lstStyle>
          <a:p>
            <a:pPr lvl="0" eaLnBrk="1" hangingPunct="1">
              <a:buNone/>
            </a:pPr>
            <a:fld id="{9A0DB2DC-4C9A-4742-B13C-FB6460FD3503}" type="slidenum">
              <a:rPr lang="zh-CN" altLang="en-US"/>
              <a:t/>
            </a:fld>
            <a:endParaRPr lang="zh-CN" altLang="en-US">
              <a:latin typeface="Calibri"/>
            </a:endParaRPr>
          </a:p>
        </p:txBody>
      </p:sp>
      <p:pic>
        <p:nvPicPr>
          <p:cNvPr id="2052" name="图片 1073743875" descr="学科网 zxxk.com" title=""/>
          <p:cNvPicPr>
            <a:picLocks noChangeAspect="1"/>
          </p:cNvPicPr>
          <p:nvPr>
            <p:custDataLst>
              <p:tags r:id="rId21"/>
            </p:custDataLst>
          </p:nvPr>
        </p:nvPicPr>
        <p:blipFill>
          <a:blip r:embed="rId20" r:link="rId19"/>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custDataLst>
            <p:tags r:id="rId13"/>
          </p:custDataLst>
        </p:nvPr>
      </p:nvGrpSpPr>
      <p:grpSpPr/>
      <p:sp>
        <p:nvSpPr>
          <p:cNvPr id="1026" name="标题占位符 1"/>
          <p:cNvSpPr>
            <a:spLocks noGrp="1"/>
          </p:cNvSpPr>
          <p:nvPr>
            <p:ph type="title"/>
            <p:custDataLst>
              <p:tags r:id="rId14"/>
            </p:custDataLst>
          </p:nvPr>
        </p:nvSpPr>
        <p:spPr>
          <a:xfrm>
            <a:off x="838200" y="365125"/>
            <a:ext cx="10515600" cy="1325563"/>
          </a:xfrm>
          <a:prstGeom prst="rect">
            <a:avLst/>
          </a:prstGeom>
          <a:noFill/>
          <a:ln w="9525">
            <a:noFill/>
          </a:ln>
        </p:spPr>
        <p:txBody>
          <a:bodyPr lIns="91440" tIns="45720" rIns="91440" bIns="45720" anchor="ctr" anchorCtr="0"/>
          <a:lstStyle/>
          <a:p>
            <a:pPr lvl="0"/>
            <a:r>
              <a:rPr lang="zh-CN" altLang="en-US"/>
              <a:t>单击此处编辑母版标题样式</a:t>
            </a:r>
            <a:endParaRPr lang="zh-CN" altLang="en-US"/>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z="1350" strike="noStrike" noProof="1" smtClean="0"/>
              <a:t>第四级</a:t>
            </a:r>
            <a:endParaRPr lang="zh-CN" altLang="en-US" strike="noStrike" noProof="1" smtClean="0"/>
          </a:p>
          <a:p>
            <a:pPr lvl="4" fontAlgn="auto"/>
            <a:r>
              <a:rPr lang="zh-CN" altLang="en-US" sz="1350" strike="noStrike" noProof="1" smtClean="0"/>
              <a:t>第五级</a:t>
            </a:r>
            <a:endParaRPr lang="zh-CN" altLang="en-US" strike="noStrike" noProof="1"/>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fld id="{D997B5FA-0921-464F-AAE1-844C04324D75}" type="datetimeFigureOut">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smtClean="0">
              <a:latin typeface="Arial" panose="020b0604020202020204" pitchFamily="34" charset="0"/>
              <a:ea typeface="宋体" panose="02010600030101010101" pitchFamily="2" charset="-122"/>
              <a:cs typeface="+mn-ea"/>
            </a:endParaRPr>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fld id="{565CE74E-AB26-4998-AD42-012C4C1AD076}" type="slidenum">
              <a:rPr lang="zh-CN" altLang="en-US" strike="noStrike" noProof="1" smtClean="0">
                <a:latin typeface="Arial" panose="020b0604020202020204" pitchFamily="34" charset="0"/>
                <a:ea typeface="宋体" panose="02010600030101010101" pitchFamily="2" charset="-122"/>
                <a:cs typeface="+mn-ea"/>
              </a:rPr>
              <a:t/>
            </a:fld>
            <a:endParaRPr lang="zh-CN" altLang="en-US" strike="noStrike" noProof="1"/>
          </a:p>
        </p:txBody>
      </p:sp>
      <p:pic>
        <p:nvPicPr>
          <p:cNvPr id="1027" name="图片 1073743875" descr="学科网 zxxk.com" title=""/>
          <p:cNvPicPr>
            <a:picLocks noChangeAspect="1"/>
          </p:cNvPicPr>
          <p:nvPr>
            <p:custDataLst>
              <p:tags r:id="rId21"/>
            </p:custDataLst>
          </p:nvPr>
        </p:nvPicPr>
        <p:blipFill>
          <a:blip r:embed="rId20" r:link="rId19"/>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0815"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081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0815"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63.xml" /><Relationship Id="rId11" Type="http://schemas.openxmlformats.org/officeDocument/2006/relationships/tags" Target="../tags/tag264.xml" /><Relationship Id="rId12" Type="http://schemas.openxmlformats.org/officeDocument/2006/relationships/tags" Target="../tags/tag265.xml" /><Relationship Id="rId13" Type="http://schemas.openxmlformats.org/officeDocument/2006/relationships/image" Target="../media/image3.png" /><Relationship Id="rId14" Type="http://schemas.openxmlformats.org/officeDocument/2006/relationships/tags" Target="../tags/tag266.xml" /><Relationship Id="rId15" Type="http://schemas.openxmlformats.org/officeDocument/2006/relationships/tags" Target="../tags/tag267.xml" /><Relationship Id="rId2" Type="http://schemas.openxmlformats.org/officeDocument/2006/relationships/tags" Target="../tags/tag256.xml" /><Relationship Id="rId3" Type="http://schemas.openxmlformats.org/officeDocument/2006/relationships/tags" Target="../tags/tag257.xml" /><Relationship Id="rId4" Type="http://schemas.openxmlformats.org/officeDocument/2006/relationships/tags" Target="../tags/tag258.xml" /><Relationship Id="rId5" Type="http://schemas.openxmlformats.org/officeDocument/2006/relationships/tags" Target="../tags/tag259.xml" /><Relationship Id="rId6" Type="http://schemas.openxmlformats.org/officeDocument/2006/relationships/tags" Target="../tags/tag260.xml" /><Relationship Id="rId7" Type="http://schemas.openxmlformats.org/officeDocument/2006/relationships/image" Target="../media/image2.png" /><Relationship Id="rId8" Type="http://schemas.openxmlformats.org/officeDocument/2006/relationships/tags" Target="../tags/tag261.xml" /><Relationship Id="rId9" Type="http://schemas.openxmlformats.org/officeDocument/2006/relationships/tags" Target="../tags/tag26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73.xml" /><Relationship Id="rId11" Type="http://schemas.openxmlformats.org/officeDocument/2006/relationships/tags" Target="../tags/tag374.xml" /><Relationship Id="rId12" Type="http://schemas.openxmlformats.org/officeDocument/2006/relationships/tags" Target="../tags/tag375.xml" /><Relationship Id="rId13" Type="http://schemas.openxmlformats.org/officeDocument/2006/relationships/tags" Target="../tags/tag376.xml" /><Relationship Id="rId14" Type="http://schemas.openxmlformats.org/officeDocument/2006/relationships/tags" Target="../tags/tag377.xml" /><Relationship Id="rId2" Type="http://schemas.openxmlformats.org/officeDocument/2006/relationships/tags" Target="../tags/tag365.xml" /><Relationship Id="rId3" Type="http://schemas.openxmlformats.org/officeDocument/2006/relationships/tags" Target="../tags/tag366.xml" /><Relationship Id="rId4" Type="http://schemas.openxmlformats.org/officeDocument/2006/relationships/tags" Target="../tags/tag367.xml" /><Relationship Id="rId5" Type="http://schemas.openxmlformats.org/officeDocument/2006/relationships/tags" Target="../tags/tag368.xml" /><Relationship Id="rId6" Type="http://schemas.openxmlformats.org/officeDocument/2006/relationships/tags" Target="../tags/tag369.xml" /><Relationship Id="rId7" Type="http://schemas.openxmlformats.org/officeDocument/2006/relationships/tags" Target="../tags/tag370.xml" /><Relationship Id="rId8" Type="http://schemas.openxmlformats.org/officeDocument/2006/relationships/tags" Target="../tags/tag371.xml" /><Relationship Id="rId9" Type="http://schemas.openxmlformats.org/officeDocument/2006/relationships/tags" Target="../tags/tag37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8.jpeg" /><Relationship Id="rId11" Type="http://schemas.openxmlformats.org/officeDocument/2006/relationships/tags" Target="../tags/tag386.xml" /><Relationship Id="rId12" Type="http://schemas.openxmlformats.org/officeDocument/2006/relationships/tags" Target="../tags/tag387.xml" /><Relationship Id="rId13" Type="http://schemas.openxmlformats.org/officeDocument/2006/relationships/tags" Target="../tags/tag388.xml" /><Relationship Id="rId14" Type="http://schemas.openxmlformats.org/officeDocument/2006/relationships/tags" Target="../tags/tag389.xml" /><Relationship Id="rId2" Type="http://schemas.openxmlformats.org/officeDocument/2006/relationships/tags" Target="../tags/tag378.xml" /><Relationship Id="rId3" Type="http://schemas.openxmlformats.org/officeDocument/2006/relationships/tags" Target="../tags/tag379.xml" /><Relationship Id="rId4" Type="http://schemas.openxmlformats.org/officeDocument/2006/relationships/tags" Target="../tags/tag380.xml" /><Relationship Id="rId5" Type="http://schemas.openxmlformats.org/officeDocument/2006/relationships/tags" Target="../tags/tag381.xml" /><Relationship Id="rId6" Type="http://schemas.openxmlformats.org/officeDocument/2006/relationships/tags" Target="../tags/tag382.xml" /><Relationship Id="rId7" Type="http://schemas.openxmlformats.org/officeDocument/2006/relationships/tags" Target="../tags/tag383.xml" /><Relationship Id="rId8" Type="http://schemas.openxmlformats.org/officeDocument/2006/relationships/tags" Target="../tags/tag384.xml" /><Relationship Id="rId9" Type="http://schemas.openxmlformats.org/officeDocument/2006/relationships/tags" Target="../tags/tag385.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90.xml" /><Relationship Id="rId3" Type="http://schemas.openxmlformats.org/officeDocument/2006/relationships/tags" Target="../tags/tag391.xml" /><Relationship Id="rId4" Type="http://schemas.openxmlformats.org/officeDocument/2006/relationships/tags" Target="../tags/tag392.xml" /><Relationship Id="rId5" Type="http://schemas.openxmlformats.org/officeDocument/2006/relationships/tags" Target="../tags/tag393.xml" /><Relationship Id="rId6" Type="http://schemas.openxmlformats.org/officeDocument/2006/relationships/tags" Target="../tags/tag394.xml" /><Relationship Id="rId7" Type="http://schemas.openxmlformats.org/officeDocument/2006/relationships/tags" Target="../tags/tag395.xml" /><Relationship Id="rId8" Type="http://schemas.openxmlformats.org/officeDocument/2006/relationships/tags" Target="../tags/tag396.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02.xml" /><Relationship Id="rId11" Type="http://schemas.openxmlformats.org/officeDocument/2006/relationships/tags" Target="../tags/tag403.xml" /><Relationship Id="rId12" Type="http://schemas.openxmlformats.org/officeDocument/2006/relationships/tags" Target="../tags/tag404.xml" /><Relationship Id="rId2" Type="http://schemas.openxmlformats.org/officeDocument/2006/relationships/tags" Target="../tags/tag397.xml" /><Relationship Id="rId3" Type="http://schemas.openxmlformats.org/officeDocument/2006/relationships/image" Target="../media/image9.png" /><Relationship Id="rId4" Type="http://schemas.openxmlformats.org/officeDocument/2006/relationships/tags" Target="../tags/tag398.xml" /><Relationship Id="rId5" Type="http://schemas.openxmlformats.org/officeDocument/2006/relationships/video" Target="../media/media3.mp4" /><Relationship Id="rId6" Type="http://schemas.microsoft.com/office/2007/relationships/media" Target="../media/media3.mp4" /><Relationship Id="rId7" Type="http://schemas.openxmlformats.org/officeDocument/2006/relationships/tags" Target="../tags/tag399.xml" /><Relationship Id="rId8" Type="http://schemas.openxmlformats.org/officeDocument/2006/relationships/tags" Target="../tags/tag400.xml" /><Relationship Id="rId9" Type="http://schemas.openxmlformats.org/officeDocument/2006/relationships/tags" Target="../tags/tag401.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hyperlink" Target="SEQ13.DAT" TargetMode="External" /><Relationship Id="rId11" Type="http://schemas.openxmlformats.org/officeDocument/2006/relationships/tags" Target="../tags/tag413.xml" /><Relationship Id="rId12" Type="http://schemas.openxmlformats.org/officeDocument/2006/relationships/tags" Target="../tags/tag414.xml" /><Relationship Id="rId13" Type="http://schemas.openxmlformats.org/officeDocument/2006/relationships/tags" Target="../tags/tag415.xml" /><Relationship Id="rId14" Type="http://schemas.openxmlformats.org/officeDocument/2006/relationships/tags" Target="../tags/tag416.xml" /><Relationship Id="rId15" Type="http://schemas.openxmlformats.org/officeDocument/2006/relationships/tags" Target="../tags/tag417.xml" /><Relationship Id="rId16" Type="http://schemas.openxmlformats.org/officeDocument/2006/relationships/tags" Target="../tags/tag418.xml" /><Relationship Id="rId2" Type="http://schemas.openxmlformats.org/officeDocument/2006/relationships/tags" Target="../tags/tag405.xml" /><Relationship Id="rId3" Type="http://schemas.openxmlformats.org/officeDocument/2006/relationships/tags" Target="../tags/tag406.xml" /><Relationship Id="rId4" Type="http://schemas.openxmlformats.org/officeDocument/2006/relationships/tags" Target="../tags/tag407.xml" /><Relationship Id="rId5" Type="http://schemas.openxmlformats.org/officeDocument/2006/relationships/tags" Target="../tags/tag408.xml" /><Relationship Id="rId6" Type="http://schemas.openxmlformats.org/officeDocument/2006/relationships/tags" Target="../tags/tag409.xml" /><Relationship Id="rId7" Type="http://schemas.openxmlformats.org/officeDocument/2006/relationships/tags" Target="../tags/tag410.xml" /><Relationship Id="rId8" Type="http://schemas.openxmlformats.org/officeDocument/2006/relationships/tags" Target="../tags/tag411.xml" /><Relationship Id="rId9" Type="http://schemas.openxmlformats.org/officeDocument/2006/relationships/tags" Target="../tags/tag412.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429.xml" /><Relationship Id="rId11" Type="http://schemas.openxmlformats.org/officeDocument/2006/relationships/tags" Target="../tags/tag430.xml" /><Relationship Id="rId12" Type="http://schemas.openxmlformats.org/officeDocument/2006/relationships/tags" Target="../tags/tag431.xml" /><Relationship Id="rId2" Type="http://schemas.openxmlformats.org/officeDocument/2006/relationships/notesSlide" Target="../notesSlides/notesSlide1.xml" /><Relationship Id="rId3" Type="http://schemas.openxmlformats.org/officeDocument/2006/relationships/tags" Target="../tags/tag422.xml" /><Relationship Id="rId4" Type="http://schemas.openxmlformats.org/officeDocument/2006/relationships/tags" Target="../tags/tag423.xml" /><Relationship Id="rId5" Type="http://schemas.openxmlformats.org/officeDocument/2006/relationships/tags" Target="../tags/tag424.xml" /><Relationship Id="rId6" Type="http://schemas.openxmlformats.org/officeDocument/2006/relationships/tags" Target="../tags/tag425.xml" /><Relationship Id="rId7" Type="http://schemas.openxmlformats.org/officeDocument/2006/relationships/tags" Target="../tags/tag426.xml" /><Relationship Id="rId8" Type="http://schemas.openxmlformats.org/officeDocument/2006/relationships/tags" Target="../tags/tag427.xml" /><Relationship Id="rId9" Type="http://schemas.openxmlformats.org/officeDocument/2006/relationships/tags" Target="../tags/tag428.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5.xml" /><Relationship Id="rId10" Type="http://schemas.openxmlformats.org/officeDocument/2006/relationships/tags" Target="../tags/tag440.xml" /><Relationship Id="rId11" Type="http://schemas.openxmlformats.org/officeDocument/2006/relationships/tags" Target="../tags/tag441.xml" /><Relationship Id="rId12" Type="http://schemas.openxmlformats.org/officeDocument/2006/relationships/tags" Target="../tags/tag442.xml" /><Relationship Id="rId13" Type="http://schemas.openxmlformats.org/officeDocument/2006/relationships/tags" Target="../tags/tag443.xml" /><Relationship Id="rId14" Type="http://schemas.openxmlformats.org/officeDocument/2006/relationships/tags" Target="../tags/tag444.xml" /><Relationship Id="rId15" Type="http://schemas.openxmlformats.org/officeDocument/2006/relationships/tags" Target="../tags/tag445.xml" /><Relationship Id="rId16" Type="http://schemas.openxmlformats.org/officeDocument/2006/relationships/tags" Target="../tags/tag446.xml" /><Relationship Id="rId17" Type="http://schemas.openxmlformats.org/officeDocument/2006/relationships/tags" Target="../tags/tag447.xml" /><Relationship Id="rId18" Type="http://schemas.openxmlformats.org/officeDocument/2006/relationships/tags" Target="../tags/tag448.xml" /><Relationship Id="rId19" Type="http://schemas.openxmlformats.org/officeDocument/2006/relationships/tags" Target="../tags/tag449.xml" /><Relationship Id="rId2" Type="http://schemas.openxmlformats.org/officeDocument/2006/relationships/tags" Target="../tags/tag432.xml" /><Relationship Id="rId20" Type="http://schemas.openxmlformats.org/officeDocument/2006/relationships/tags" Target="../tags/tag450.xml" /><Relationship Id="rId21" Type="http://schemas.openxmlformats.org/officeDocument/2006/relationships/tags" Target="../tags/tag451.xml" /><Relationship Id="rId22" Type="http://schemas.openxmlformats.org/officeDocument/2006/relationships/tags" Target="../tags/tag452.xml" /><Relationship Id="rId23" Type="http://schemas.openxmlformats.org/officeDocument/2006/relationships/tags" Target="../tags/tag453.xml" /><Relationship Id="rId24" Type="http://schemas.openxmlformats.org/officeDocument/2006/relationships/tags" Target="../tags/tag454.xml" /><Relationship Id="rId25" Type="http://schemas.openxmlformats.org/officeDocument/2006/relationships/image" Target="../media/image10.jpeg" /><Relationship Id="rId26" Type="http://schemas.openxmlformats.org/officeDocument/2006/relationships/tags" Target="../tags/tag455.xml" /><Relationship Id="rId27" Type="http://schemas.openxmlformats.org/officeDocument/2006/relationships/image" Target="../media/image11.jpeg" /><Relationship Id="rId28" Type="http://schemas.openxmlformats.org/officeDocument/2006/relationships/tags" Target="../tags/tag456.xml" /><Relationship Id="rId29" Type="http://schemas.openxmlformats.org/officeDocument/2006/relationships/hyperlink" Target="http://www.ivsky.com/Photo/610/19957.html" TargetMode="External" /><Relationship Id="rId3" Type="http://schemas.openxmlformats.org/officeDocument/2006/relationships/tags" Target="../tags/tag433.xml" /><Relationship Id="rId30" Type="http://schemas.openxmlformats.org/officeDocument/2006/relationships/tags" Target="../tags/tag457.xml" /><Relationship Id="rId31" Type="http://schemas.openxmlformats.org/officeDocument/2006/relationships/tags" Target="../tags/tag458.xml" /><Relationship Id="rId32" Type="http://schemas.openxmlformats.org/officeDocument/2006/relationships/tags" Target="../tags/tag459.xml" /><Relationship Id="rId33" Type="http://schemas.openxmlformats.org/officeDocument/2006/relationships/tags" Target="../tags/tag460.xml" /><Relationship Id="rId34" Type="http://schemas.openxmlformats.org/officeDocument/2006/relationships/tags" Target="../tags/tag461.xml" /><Relationship Id="rId35" Type="http://schemas.openxmlformats.org/officeDocument/2006/relationships/tags" Target="../tags/tag462.xml" /><Relationship Id="rId36" Type="http://schemas.openxmlformats.org/officeDocument/2006/relationships/tags" Target="../tags/tag463.xml" /><Relationship Id="rId37" Type="http://schemas.openxmlformats.org/officeDocument/2006/relationships/tags" Target="../tags/tag464.xml" /><Relationship Id="rId4" Type="http://schemas.openxmlformats.org/officeDocument/2006/relationships/tags" Target="../tags/tag434.xml" /><Relationship Id="rId5" Type="http://schemas.openxmlformats.org/officeDocument/2006/relationships/tags" Target="../tags/tag435.xml" /><Relationship Id="rId6" Type="http://schemas.openxmlformats.org/officeDocument/2006/relationships/tags" Target="../tags/tag436.xml" /><Relationship Id="rId7" Type="http://schemas.openxmlformats.org/officeDocument/2006/relationships/tags" Target="../tags/tag437.xml" /><Relationship Id="rId8" Type="http://schemas.openxmlformats.org/officeDocument/2006/relationships/tags" Target="../tags/tag438.xml" /><Relationship Id="rId9" Type="http://schemas.openxmlformats.org/officeDocument/2006/relationships/tags" Target="../tags/tag439.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470.xml" /><Relationship Id="rId11" Type="http://schemas.openxmlformats.org/officeDocument/2006/relationships/tags" Target="../tags/tag471.xml" /><Relationship Id="rId12" Type="http://schemas.openxmlformats.org/officeDocument/2006/relationships/tags" Target="../tags/tag472.xml" /><Relationship Id="rId13" Type="http://schemas.openxmlformats.org/officeDocument/2006/relationships/tags" Target="../tags/tag473.xml" /><Relationship Id="rId14" Type="http://schemas.openxmlformats.org/officeDocument/2006/relationships/tags" Target="../tags/tag474.xml" /><Relationship Id="rId15" Type="http://schemas.openxmlformats.org/officeDocument/2006/relationships/tags" Target="../tags/tag475.xml" /><Relationship Id="rId16" Type="http://schemas.openxmlformats.org/officeDocument/2006/relationships/tags" Target="../tags/tag476.xml" /><Relationship Id="rId17" Type="http://schemas.openxmlformats.org/officeDocument/2006/relationships/tags" Target="../tags/tag477.xml" /><Relationship Id="rId2" Type="http://schemas.openxmlformats.org/officeDocument/2006/relationships/tags" Target="../tags/tag465.xml" /><Relationship Id="rId3" Type="http://schemas.openxmlformats.org/officeDocument/2006/relationships/tags" Target="../tags/tag466.xml" /><Relationship Id="rId4" Type="http://schemas.openxmlformats.org/officeDocument/2006/relationships/image" Target="../media/image12.jpeg" /><Relationship Id="rId5" Type="http://schemas.openxmlformats.org/officeDocument/2006/relationships/tags" Target="../tags/tag467.xml" /><Relationship Id="rId6" Type="http://schemas.openxmlformats.org/officeDocument/2006/relationships/image" Target="../media/image13.jpeg" /><Relationship Id="rId7" Type="http://schemas.openxmlformats.org/officeDocument/2006/relationships/tags" Target="../tags/tag468.xml" /><Relationship Id="rId8" Type="http://schemas.openxmlformats.org/officeDocument/2006/relationships/image" Target="../media/image14.jpeg" /><Relationship Id="rId9" Type="http://schemas.openxmlformats.org/officeDocument/2006/relationships/tags" Target="../tags/tag469.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486.xml" /><Relationship Id="rId2" Type="http://schemas.openxmlformats.org/officeDocument/2006/relationships/tags" Target="../tags/tag478.xml" /><Relationship Id="rId3" Type="http://schemas.openxmlformats.org/officeDocument/2006/relationships/tags" Target="../tags/tag479.xml" /><Relationship Id="rId4" Type="http://schemas.openxmlformats.org/officeDocument/2006/relationships/tags" Target="../tags/tag480.xml" /><Relationship Id="rId5" Type="http://schemas.openxmlformats.org/officeDocument/2006/relationships/tags" Target="../tags/tag481.xml" /><Relationship Id="rId6" Type="http://schemas.openxmlformats.org/officeDocument/2006/relationships/tags" Target="../tags/tag482.xml" /><Relationship Id="rId7" Type="http://schemas.openxmlformats.org/officeDocument/2006/relationships/tags" Target="../tags/tag483.xml" /><Relationship Id="rId8" Type="http://schemas.openxmlformats.org/officeDocument/2006/relationships/tags" Target="../tags/tag484.xml" /><Relationship Id="rId9" Type="http://schemas.openxmlformats.org/officeDocument/2006/relationships/tags" Target="../tags/tag48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494.xml" /><Relationship Id="rId11" Type="http://schemas.openxmlformats.org/officeDocument/2006/relationships/tags" Target="../tags/tag495.xml" /><Relationship Id="rId12" Type="http://schemas.openxmlformats.org/officeDocument/2006/relationships/tags" Target="../tags/tag496.xml" /><Relationship Id="rId13" Type="http://schemas.openxmlformats.org/officeDocument/2006/relationships/tags" Target="../tags/tag497.xml" /><Relationship Id="rId14" Type="http://schemas.openxmlformats.org/officeDocument/2006/relationships/tags" Target="../tags/tag498.xml" /><Relationship Id="rId15" Type="http://schemas.openxmlformats.org/officeDocument/2006/relationships/tags" Target="../tags/tag499.xml" /><Relationship Id="rId16" Type="http://schemas.openxmlformats.org/officeDocument/2006/relationships/tags" Target="../tags/tag500.xml" /><Relationship Id="rId2" Type="http://schemas.openxmlformats.org/officeDocument/2006/relationships/tags" Target="../tags/tag487.xml" /><Relationship Id="rId3" Type="http://schemas.openxmlformats.org/officeDocument/2006/relationships/tags" Target="../tags/tag488.xml" /><Relationship Id="rId4" Type="http://schemas.openxmlformats.org/officeDocument/2006/relationships/tags" Target="../tags/tag489.xml" /><Relationship Id="rId5" Type="http://schemas.openxmlformats.org/officeDocument/2006/relationships/tags" Target="../tags/tag490.xml" /><Relationship Id="rId6" Type="http://schemas.openxmlformats.org/officeDocument/2006/relationships/image" Target="../media/image15.png" /><Relationship Id="rId7" Type="http://schemas.openxmlformats.org/officeDocument/2006/relationships/tags" Target="../tags/tag491.xml" /><Relationship Id="rId8" Type="http://schemas.openxmlformats.org/officeDocument/2006/relationships/tags" Target="../tags/tag492.xml" /><Relationship Id="rId9" Type="http://schemas.openxmlformats.org/officeDocument/2006/relationships/tags" Target="../tags/tag49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video" Target="../media/media1.mp4" /><Relationship Id="rId11" Type="http://schemas.microsoft.com/office/2007/relationships/media" Target="../media/media1.mp4" /><Relationship Id="rId12" Type="http://schemas.openxmlformats.org/officeDocument/2006/relationships/tags" Target="../tags/tag275.xml" /><Relationship Id="rId13" Type="http://schemas.openxmlformats.org/officeDocument/2006/relationships/tags" Target="../tags/tag276.xml" /><Relationship Id="rId14" Type="http://schemas.openxmlformats.org/officeDocument/2006/relationships/tags" Target="../tags/tag277.xml" /><Relationship Id="rId15" Type="http://schemas.openxmlformats.org/officeDocument/2006/relationships/tags" Target="../tags/tag278.xml" /><Relationship Id="rId2" Type="http://schemas.openxmlformats.org/officeDocument/2006/relationships/tags" Target="../tags/tag268.xml" /><Relationship Id="rId3" Type="http://schemas.openxmlformats.org/officeDocument/2006/relationships/tags" Target="../tags/tag269.xml" /><Relationship Id="rId4" Type="http://schemas.openxmlformats.org/officeDocument/2006/relationships/tags" Target="../tags/tag270.xml" /><Relationship Id="rId5" Type="http://schemas.openxmlformats.org/officeDocument/2006/relationships/tags" Target="../tags/tag271.xml" /><Relationship Id="rId6" Type="http://schemas.openxmlformats.org/officeDocument/2006/relationships/tags" Target="../tags/tag272.xml" /><Relationship Id="rId7" Type="http://schemas.openxmlformats.org/officeDocument/2006/relationships/tags" Target="../tags/tag273.xml" /><Relationship Id="rId8" Type="http://schemas.openxmlformats.org/officeDocument/2006/relationships/image" Target="../media/image4.png" /><Relationship Id="rId9" Type="http://schemas.openxmlformats.org/officeDocument/2006/relationships/tags" Target="../tags/tag274.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509.xml" /><Relationship Id="rId11" Type="http://schemas.openxmlformats.org/officeDocument/2006/relationships/tags" Target="../tags/tag510.xml" /><Relationship Id="rId12" Type="http://schemas.openxmlformats.org/officeDocument/2006/relationships/tags" Target="../tags/tag511.xml" /><Relationship Id="rId13" Type="http://schemas.openxmlformats.org/officeDocument/2006/relationships/tags" Target="../tags/tag512.xml" /><Relationship Id="rId14" Type="http://schemas.openxmlformats.org/officeDocument/2006/relationships/image" Target="../media/image16.png" /><Relationship Id="rId15" Type="http://schemas.openxmlformats.org/officeDocument/2006/relationships/tags" Target="../tags/tag513.xml" /><Relationship Id="rId16" Type="http://schemas.openxmlformats.org/officeDocument/2006/relationships/image" Target="../media/image17.png" /><Relationship Id="rId17" Type="http://schemas.openxmlformats.org/officeDocument/2006/relationships/tags" Target="../tags/tag514.xml" /><Relationship Id="rId18" Type="http://schemas.openxmlformats.org/officeDocument/2006/relationships/image" Target="../media/image18.png" /><Relationship Id="rId19" Type="http://schemas.openxmlformats.org/officeDocument/2006/relationships/tags" Target="../tags/tag515.xml" /><Relationship Id="rId2" Type="http://schemas.openxmlformats.org/officeDocument/2006/relationships/tags" Target="../tags/tag501.xml" /><Relationship Id="rId20" Type="http://schemas.openxmlformats.org/officeDocument/2006/relationships/image" Target="../media/image19.png" /><Relationship Id="rId21" Type="http://schemas.openxmlformats.org/officeDocument/2006/relationships/tags" Target="../tags/tag516.xml" /><Relationship Id="rId22" Type="http://schemas.openxmlformats.org/officeDocument/2006/relationships/tags" Target="../tags/tag517.xml" /><Relationship Id="rId3" Type="http://schemas.openxmlformats.org/officeDocument/2006/relationships/tags" Target="../tags/tag502.xml" /><Relationship Id="rId4" Type="http://schemas.openxmlformats.org/officeDocument/2006/relationships/tags" Target="../tags/tag503.xml" /><Relationship Id="rId5" Type="http://schemas.openxmlformats.org/officeDocument/2006/relationships/tags" Target="../tags/tag504.xml" /><Relationship Id="rId6" Type="http://schemas.openxmlformats.org/officeDocument/2006/relationships/tags" Target="../tags/tag505.xml" /><Relationship Id="rId7" Type="http://schemas.openxmlformats.org/officeDocument/2006/relationships/tags" Target="../tags/tag506.xml" /><Relationship Id="rId8" Type="http://schemas.openxmlformats.org/officeDocument/2006/relationships/tags" Target="../tags/tag507.xml" /><Relationship Id="rId9" Type="http://schemas.openxmlformats.org/officeDocument/2006/relationships/tags" Target="../tags/tag508.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526.xml" /><Relationship Id="rId11" Type="http://schemas.openxmlformats.org/officeDocument/2006/relationships/tags" Target="../tags/tag527.xml" /><Relationship Id="rId12" Type="http://schemas.openxmlformats.org/officeDocument/2006/relationships/tags" Target="../tags/tag528.xml" /><Relationship Id="rId13" Type="http://schemas.openxmlformats.org/officeDocument/2006/relationships/image" Target="../media/image20.png" /><Relationship Id="rId14" Type="http://schemas.openxmlformats.org/officeDocument/2006/relationships/tags" Target="../tags/tag529.xml" /><Relationship Id="rId15" Type="http://schemas.openxmlformats.org/officeDocument/2006/relationships/tags" Target="../tags/tag530.xml" /><Relationship Id="rId16" Type="http://schemas.openxmlformats.org/officeDocument/2006/relationships/tags" Target="../tags/tag531.xml" /><Relationship Id="rId2" Type="http://schemas.openxmlformats.org/officeDocument/2006/relationships/tags" Target="../tags/tag518.xml" /><Relationship Id="rId3" Type="http://schemas.openxmlformats.org/officeDocument/2006/relationships/tags" Target="../tags/tag519.xml" /><Relationship Id="rId4" Type="http://schemas.openxmlformats.org/officeDocument/2006/relationships/tags" Target="../tags/tag520.xml" /><Relationship Id="rId5" Type="http://schemas.openxmlformats.org/officeDocument/2006/relationships/tags" Target="../tags/tag521.xml" /><Relationship Id="rId6" Type="http://schemas.openxmlformats.org/officeDocument/2006/relationships/tags" Target="../tags/tag522.xml" /><Relationship Id="rId7" Type="http://schemas.openxmlformats.org/officeDocument/2006/relationships/tags" Target="../tags/tag523.xml" /><Relationship Id="rId8" Type="http://schemas.openxmlformats.org/officeDocument/2006/relationships/tags" Target="../tags/tag524.xml" /><Relationship Id="rId9" Type="http://schemas.openxmlformats.org/officeDocument/2006/relationships/tags" Target="../tags/tag525.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540.xml" /><Relationship Id="rId11" Type="http://schemas.openxmlformats.org/officeDocument/2006/relationships/tags" Target="../tags/tag541.xml" /><Relationship Id="rId12" Type="http://schemas.openxmlformats.org/officeDocument/2006/relationships/image" Target="../media/image21.png" /><Relationship Id="rId13" Type="http://schemas.openxmlformats.org/officeDocument/2006/relationships/tags" Target="../tags/tag542.xml" /><Relationship Id="rId14" Type="http://schemas.openxmlformats.org/officeDocument/2006/relationships/tags" Target="../tags/tag543.xml" /><Relationship Id="rId15" Type="http://schemas.openxmlformats.org/officeDocument/2006/relationships/tags" Target="../tags/tag544.xml" /><Relationship Id="rId16" Type="http://schemas.openxmlformats.org/officeDocument/2006/relationships/tags" Target="../tags/tag545.xml" /><Relationship Id="rId2" Type="http://schemas.openxmlformats.org/officeDocument/2006/relationships/tags" Target="../tags/tag532.xml" /><Relationship Id="rId3" Type="http://schemas.openxmlformats.org/officeDocument/2006/relationships/tags" Target="../tags/tag533.xml" /><Relationship Id="rId4" Type="http://schemas.openxmlformats.org/officeDocument/2006/relationships/tags" Target="../tags/tag534.xml" /><Relationship Id="rId5" Type="http://schemas.openxmlformats.org/officeDocument/2006/relationships/tags" Target="../tags/tag535.xml" /><Relationship Id="rId6" Type="http://schemas.openxmlformats.org/officeDocument/2006/relationships/tags" Target="../tags/tag536.xml" /><Relationship Id="rId7" Type="http://schemas.openxmlformats.org/officeDocument/2006/relationships/tags" Target="../tags/tag537.xml" /><Relationship Id="rId8" Type="http://schemas.openxmlformats.org/officeDocument/2006/relationships/tags" Target="../tags/tag538.xml" /><Relationship Id="rId9" Type="http://schemas.openxmlformats.org/officeDocument/2006/relationships/tags" Target="../tags/tag539.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552.xml" /><Relationship Id="rId11" Type="http://schemas.openxmlformats.org/officeDocument/2006/relationships/tags" Target="../tags/tag553.xml" /><Relationship Id="rId12" Type="http://schemas.openxmlformats.org/officeDocument/2006/relationships/tags" Target="../tags/tag554.xml" /><Relationship Id="rId13" Type="http://schemas.openxmlformats.org/officeDocument/2006/relationships/tags" Target="../tags/tag555.xml" /><Relationship Id="rId14" Type="http://schemas.openxmlformats.org/officeDocument/2006/relationships/tags" Target="../tags/tag556.xml" /><Relationship Id="rId15" Type="http://schemas.openxmlformats.org/officeDocument/2006/relationships/tags" Target="../tags/tag557.xml" /><Relationship Id="rId16" Type="http://schemas.openxmlformats.org/officeDocument/2006/relationships/tags" Target="../tags/tag558.xml" /><Relationship Id="rId17" Type="http://schemas.openxmlformats.org/officeDocument/2006/relationships/vmlDrawing" Target="../drawings/vmlDrawing1.vml" /><Relationship Id="rId2" Type="http://schemas.openxmlformats.org/officeDocument/2006/relationships/tags" Target="../tags/tag546.xml" /><Relationship Id="rId3" Type="http://schemas.openxmlformats.org/officeDocument/2006/relationships/tags" Target="../tags/tag547.xml" /><Relationship Id="rId4" Type="http://schemas.openxmlformats.org/officeDocument/2006/relationships/tags" Target="../tags/tag548.xml" /><Relationship Id="rId5" Type="http://schemas.openxmlformats.org/officeDocument/2006/relationships/tags" Target="../tags/tag549.xml" /><Relationship Id="rId6" Type="http://schemas.openxmlformats.org/officeDocument/2006/relationships/tags" Target="../tags/tag550.xml" /><Relationship Id="rId7" Type="http://schemas.openxmlformats.org/officeDocument/2006/relationships/tags" Target="../tags/tag551.xml" /><Relationship Id="rId8" Type="http://schemas.openxmlformats.org/officeDocument/2006/relationships/oleObject" Target="../embeddings/oleObject1.bin" TargetMode="Internal" /><Relationship Id="rId9" Type="http://schemas.openxmlformats.org/officeDocument/2006/relationships/image" Target="../media/image22.wmf"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567.xml" /><Relationship Id="rId11" Type="http://schemas.openxmlformats.org/officeDocument/2006/relationships/tags" Target="../tags/tag568.xml" /><Relationship Id="rId2" Type="http://schemas.openxmlformats.org/officeDocument/2006/relationships/tags" Target="../tags/tag559.xml" /><Relationship Id="rId3" Type="http://schemas.openxmlformats.org/officeDocument/2006/relationships/tags" Target="../tags/tag560.xml" /><Relationship Id="rId4" Type="http://schemas.openxmlformats.org/officeDocument/2006/relationships/tags" Target="../tags/tag561.xml" /><Relationship Id="rId5" Type="http://schemas.openxmlformats.org/officeDocument/2006/relationships/tags" Target="../tags/tag562.xml" /><Relationship Id="rId6" Type="http://schemas.openxmlformats.org/officeDocument/2006/relationships/tags" Target="../tags/tag563.xml" /><Relationship Id="rId7" Type="http://schemas.openxmlformats.org/officeDocument/2006/relationships/tags" Target="../tags/tag564.xml" /><Relationship Id="rId8" Type="http://schemas.openxmlformats.org/officeDocument/2006/relationships/tags" Target="../tags/tag565.xml" /><Relationship Id="rId9" Type="http://schemas.openxmlformats.org/officeDocument/2006/relationships/tags" Target="../tags/tag566.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569.xml" /><Relationship Id="rId3" Type="http://schemas.openxmlformats.org/officeDocument/2006/relationships/image" Target="../media/image23.jpeg" /><Relationship Id="rId4" Type="http://schemas.openxmlformats.org/officeDocument/2006/relationships/tags" Target="../tags/tag570.xml" /><Relationship Id="rId5" Type="http://schemas.openxmlformats.org/officeDocument/2006/relationships/tags" Target="../tags/tag571.xml" /><Relationship Id="rId6" Type="http://schemas.openxmlformats.org/officeDocument/2006/relationships/tags" Target="../tags/tag572.xml" /><Relationship Id="rId7" Type="http://schemas.openxmlformats.org/officeDocument/2006/relationships/tags" Target="../tags/tag573.xml" /><Relationship Id="rId8" Type="http://schemas.openxmlformats.org/officeDocument/2006/relationships/tags" Target="../tags/tag574.xml" /><Relationship Id="rId9" Type="http://schemas.openxmlformats.org/officeDocument/2006/relationships/tags" Target="../tags/tag575.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5.jpeg" /><Relationship Id="rId11" Type="http://schemas.openxmlformats.org/officeDocument/2006/relationships/tags" Target="../tags/tag287.xml" /><Relationship Id="rId12" Type="http://schemas.openxmlformats.org/officeDocument/2006/relationships/tags" Target="../tags/tag288.xml" /><Relationship Id="rId2" Type="http://schemas.openxmlformats.org/officeDocument/2006/relationships/tags" Target="../tags/tag279.xml" /><Relationship Id="rId3" Type="http://schemas.openxmlformats.org/officeDocument/2006/relationships/tags" Target="../tags/tag280.xml" /><Relationship Id="rId4" Type="http://schemas.openxmlformats.org/officeDocument/2006/relationships/tags" Target="../tags/tag281.xml" /><Relationship Id="rId5" Type="http://schemas.openxmlformats.org/officeDocument/2006/relationships/tags" Target="../tags/tag282.xml" /><Relationship Id="rId6" Type="http://schemas.openxmlformats.org/officeDocument/2006/relationships/tags" Target="../tags/tag283.xml" /><Relationship Id="rId7" Type="http://schemas.openxmlformats.org/officeDocument/2006/relationships/tags" Target="../tags/tag284.xml" /><Relationship Id="rId8" Type="http://schemas.openxmlformats.org/officeDocument/2006/relationships/tags" Target="../tags/tag285.xml" /><Relationship Id="rId9" Type="http://schemas.openxmlformats.org/officeDocument/2006/relationships/tags" Target="../tags/tag28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97.xml" /><Relationship Id="rId11" Type="http://schemas.openxmlformats.org/officeDocument/2006/relationships/tags" Target="../tags/tag298.xml" /><Relationship Id="rId12" Type="http://schemas.openxmlformats.org/officeDocument/2006/relationships/tags" Target="../tags/tag299.xml" /><Relationship Id="rId13" Type="http://schemas.openxmlformats.org/officeDocument/2006/relationships/tags" Target="../tags/tag300.xml" /><Relationship Id="rId14" Type="http://schemas.openxmlformats.org/officeDocument/2006/relationships/tags" Target="../tags/tag301.xml" /><Relationship Id="rId15" Type="http://schemas.openxmlformats.org/officeDocument/2006/relationships/tags" Target="../tags/tag302.xml" /><Relationship Id="rId16" Type="http://schemas.openxmlformats.org/officeDocument/2006/relationships/tags" Target="../tags/tag303.xml" /><Relationship Id="rId17" Type="http://schemas.openxmlformats.org/officeDocument/2006/relationships/tags" Target="../tags/tag304.xml" /><Relationship Id="rId18" Type="http://schemas.openxmlformats.org/officeDocument/2006/relationships/tags" Target="../tags/tag305.xml" /><Relationship Id="rId19" Type="http://schemas.openxmlformats.org/officeDocument/2006/relationships/tags" Target="../tags/tag306.xml" /><Relationship Id="rId2" Type="http://schemas.openxmlformats.org/officeDocument/2006/relationships/tags" Target="../tags/tag289.xml" /><Relationship Id="rId3" Type="http://schemas.openxmlformats.org/officeDocument/2006/relationships/tags" Target="../tags/tag290.xml" /><Relationship Id="rId4" Type="http://schemas.openxmlformats.org/officeDocument/2006/relationships/tags" Target="../tags/tag291.xml" /><Relationship Id="rId5" Type="http://schemas.openxmlformats.org/officeDocument/2006/relationships/tags" Target="../tags/tag292.xml" /><Relationship Id="rId6" Type="http://schemas.openxmlformats.org/officeDocument/2006/relationships/tags" Target="../tags/tag293.xml" /><Relationship Id="rId7" Type="http://schemas.openxmlformats.org/officeDocument/2006/relationships/tags" Target="../tags/tag294.xml" /><Relationship Id="rId8" Type="http://schemas.openxmlformats.org/officeDocument/2006/relationships/tags" Target="../tags/tag295.xml" /><Relationship Id="rId9" Type="http://schemas.openxmlformats.org/officeDocument/2006/relationships/tags" Target="../tags/tag296.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315.xml" /><Relationship Id="rId2" Type="http://schemas.openxmlformats.org/officeDocument/2006/relationships/tags" Target="../tags/tag307.xml" /><Relationship Id="rId3" Type="http://schemas.openxmlformats.org/officeDocument/2006/relationships/tags" Target="../tags/tag308.xml" /><Relationship Id="rId4" Type="http://schemas.openxmlformats.org/officeDocument/2006/relationships/tags" Target="../tags/tag309.xml" /><Relationship Id="rId5" Type="http://schemas.openxmlformats.org/officeDocument/2006/relationships/tags" Target="../tags/tag310.xml" /><Relationship Id="rId6" Type="http://schemas.openxmlformats.org/officeDocument/2006/relationships/tags" Target="../tags/tag311.xml" /><Relationship Id="rId7" Type="http://schemas.openxmlformats.org/officeDocument/2006/relationships/tags" Target="../tags/tag312.xml" /><Relationship Id="rId8" Type="http://schemas.openxmlformats.org/officeDocument/2006/relationships/tags" Target="../tags/tag313.xml" /><Relationship Id="rId9" Type="http://schemas.openxmlformats.org/officeDocument/2006/relationships/tags" Target="../tags/tag314.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23.xml" /><Relationship Id="rId11" Type="http://schemas.openxmlformats.org/officeDocument/2006/relationships/tags" Target="../tags/tag324.xml" /><Relationship Id="rId12" Type="http://schemas.openxmlformats.org/officeDocument/2006/relationships/tags" Target="../tags/tag325.xml" /><Relationship Id="rId13" Type="http://schemas.openxmlformats.org/officeDocument/2006/relationships/tags" Target="../tags/tag326.xml" /><Relationship Id="rId14" Type="http://schemas.openxmlformats.org/officeDocument/2006/relationships/tags" Target="../tags/tag327.xml" /><Relationship Id="rId15" Type="http://schemas.openxmlformats.org/officeDocument/2006/relationships/tags" Target="../tags/tag328.xml" /><Relationship Id="rId16" Type="http://schemas.openxmlformats.org/officeDocument/2006/relationships/tags" Target="../tags/tag329.xml" /><Relationship Id="rId2" Type="http://schemas.openxmlformats.org/officeDocument/2006/relationships/tags" Target="../tags/tag316.xml" /><Relationship Id="rId3" Type="http://schemas.openxmlformats.org/officeDocument/2006/relationships/tags" Target="../tags/tag317.xml" /><Relationship Id="rId4" Type="http://schemas.openxmlformats.org/officeDocument/2006/relationships/tags" Target="../tags/tag318.xml" /><Relationship Id="rId5" Type="http://schemas.openxmlformats.org/officeDocument/2006/relationships/tags" Target="../tags/tag319.xml" /><Relationship Id="rId6" Type="http://schemas.openxmlformats.org/officeDocument/2006/relationships/tags" Target="../tags/tag320.xml" /><Relationship Id="rId7" Type="http://schemas.openxmlformats.org/officeDocument/2006/relationships/tags" Target="../tags/tag321.xml" /><Relationship Id="rId8" Type="http://schemas.openxmlformats.org/officeDocument/2006/relationships/image" Target="../media/image6.png" /><Relationship Id="rId9" Type="http://schemas.openxmlformats.org/officeDocument/2006/relationships/tags" Target="../tags/tag322.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35.xml" /><Relationship Id="rId11" Type="http://schemas.openxmlformats.org/officeDocument/2006/relationships/tags" Target="../tags/tag336.xml" /><Relationship Id="rId12" Type="http://schemas.openxmlformats.org/officeDocument/2006/relationships/tags" Target="../tags/tag337.xml" /><Relationship Id="rId13" Type="http://schemas.openxmlformats.org/officeDocument/2006/relationships/tags" Target="../tags/tag338.xml" /><Relationship Id="rId2" Type="http://schemas.openxmlformats.org/officeDocument/2006/relationships/tags" Target="../tags/tag330.xml" /><Relationship Id="rId3" Type="http://schemas.openxmlformats.org/officeDocument/2006/relationships/tags" Target="../tags/tag331.xml" /><Relationship Id="rId4" Type="http://schemas.openxmlformats.org/officeDocument/2006/relationships/image" Target="../media/image7.png" /><Relationship Id="rId5" Type="http://schemas.openxmlformats.org/officeDocument/2006/relationships/tags" Target="../tags/tag332.xml" /><Relationship Id="rId6" Type="http://schemas.openxmlformats.org/officeDocument/2006/relationships/video" Target="../media/media2.wmv" /><Relationship Id="rId7" Type="http://schemas.microsoft.com/office/2007/relationships/media" Target="../media/media2.wmv" /><Relationship Id="rId8" Type="http://schemas.openxmlformats.org/officeDocument/2006/relationships/tags" Target="../tags/tag333.xml" /><Relationship Id="rId9" Type="http://schemas.openxmlformats.org/officeDocument/2006/relationships/tags" Target="../tags/tag33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tags" Target="../tags/tag347.xml" /><Relationship Id="rId11" Type="http://schemas.openxmlformats.org/officeDocument/2006/relationships/tags" Target="../tags/tag348.xml" /><Relationship Id="rId12" Type="http://schemas.openxmlformats.org/officeDocument/2006/relationships/tags" Target="../tags/tag349.xml" /><Relationship Id="rId13" Type="http://schemas.openxmlformats.org/officeDocument/2006/relationships/tags" Target="../tags/tag350.xml" /><Relationship Id="rId14" Type="http://schemas.openxmlformats.org/officeDocument/2006/relationships/tags" Target="../tags/tag351.xml" /><Relationship Id="rId15" Type="http://schemas.openxmlformats.org/officeDocument/2006/relationships/tags" Target="../tags/tag352.xml" /><Relationship Id="rId2" Type="http://schemas.openxmlformats.org/officeDocument/2006/relationships/tags" Target="../tags/tag339.xml" /><Relationship Id="rId3" Type="http://schemas.openxmlformats.org/officeDocument/2006/relationships/tags" Target="../tags/tag340.xml" /><Relationship Id="rId4" Type="http://schemas.openxmlformats.org/officeDocument/2006/relationships/tags" Target="../tags/tag341.xml" /><Relationship Id="rId5" Type="http://schemas.openxmlformats.org/officeDocument/2006/relationships/tags" Target="../tags/tag342.xml" /><Relationship Id="rId6" Type="http://schemas.openxmlformats.org/officeDocument/2006/relationships/tags" Target="../tags/tag343.xml" /><Relationship Id="rId7" Type="http://schemas.openxmlformats.org/officeDocument/2006/relationships/tags" Target="../tags/tag344.xml" /><Relationship Id="rId8" Type="http://schemas.openxmlformats.org/officeDocument/2006/relationships/tags" Target="../tags/tag345.xml" /><Relationship Id="rId9" Type="http://schemas.openxmlformats.org/officeDocument/2006/relationships/tags" Target="../tags/tag346.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361.xml" /><Relationship Id="rId11" Type="http://schemas.openxmlformats.org/officeDocument/2006/relationships/tags" Target="../tags/tag362.xml" /><Relationship Id="rId12" Type="http://schemas.openxmlformats.org/officeDocument/2006/relationships/tags" Target="../tags/tag363.xml" /><Relationship Id="rId13" Type="http://schemas.openxmlformats.org/officeDocument/2006/relationships/tags" Target="../tags/tag364.xml" /><Relationship Id="rId2" Type="http://schemas.openxmlformats.org/officeDocument/2006/relationships/tags" Target="../tags/tag353.xml" /><Relationship Id="rId3" Type="http://schemas.openxmlformats.org/officeDocument/2006/relationships/tags" Target="../tags/tag354.xml" /><Relationship Id="rId4" Type="http://schemas.openxmlformats.org/officeDocument/2006/relationships/tags" Target="../tags/tag355.xml" /><Relationship Id="rId5" Type="http://schemas.openxmlformats.org/officeDocument/2006/relationships/tags" Target="../tags/tag356.xml" /><Relationship Id="rId6" Type="http://schemas.openxmlformats.org/officeDocument/2006/relationships/tags" Target="../tags/tag357.xml" /><Relationship Id="rId7" Type="http://schemas.openxmlformats.org/officeDocument/2006/relationships/tags" Target="../tags/tag358.xml" /><Relationship Id="rId8" Type="http://schemas.openxmlformats.org/officeDocument/2006/relationships/tags" Target="../tags/tag359.xml" /><Relationship Id="rId9" Type="http://schemas.openxmlformats.org/officeDocument/2006/relationships/tags" Target="../tags/tag360.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46" name="组合 45" title=""/>
          <p:cNvGrpSpPr/>
          <p:nvPr>
            <p:custDataLst>
              <p:tags r:id="rId3"/>
            </p:custDataLst>
          </p:nvPr>
        </p:nvGrpSpPr>
        <p:grpSpPr>
          <a:xfrm>
            <a:off x="-6985" y="-6350"/>
            <a:ext cx="12204700" cy="6883400"/>
            <a:chOff x="-11" y="-10"/>
            <a:chExt cx="19220" cy="10840"/>
          </a:xfrm>
        </p:grpSpPr>
        <p:sp>
          <p:nvSpPr>
            <p:cNvPr id="39" name="矩形 38"/>
            <p:cNvSpPr/>
            <p:nvPr>
              <p:custDataLst>
                <p:tags r:id="rId4"/>
              </p:custDataLst>
            </p:nvPr>
          </p:nvSpPr>
          <p:spPr>
            <a:xfrm>
              <a:off x="-11" y="3570"/>
              <a:ext cx="19200" cy="4640"/>
            </a:xfrm>
            <a:prstGeom prst="rect">
              <a:avLst/>
            </a:prstGeom>
            <a:solidFill>
              <a:srgbClr val="0070C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custDataLst>
                <p:tags r:id="rId5"/>
              </p:custDataLst>
            </p:nvPr>
          </p:nvSpPr>
          <p:spPr>
            <a:xfrm>
              <a:off x="2178" y="-10"/>
              <a:ext cx="4380" cy="10840"/>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wd2"/>
                </a:cxn>
                <a:cxn ang="cd4">
                  <a:pos x="hc" y="b"/>
                </a:cxn>
                <a:cxn ang="cd4">
                  <a:pos x="wd2" y="wd2"/>
                </a:cxn>
                <a:cxn ang="0">
                  <a:pos x="r" y="vc"/>
                </a:cxn>
                <a:cxn ang="3">
                  <a:pos x="wd2" y="hd2"/>
                </a:cxn>
              </a:cxnLst>
              <a:rect l="l" t="t" r="r" b="b"/>
              <a:pathLst>
                <a:path w="4380" h="10840">
                  <a:moveTo>
                    <a:pt x="0" y="0"/>
                  </a:moveTo>
                  <a:lnTo>
                    <a:pt x="518" y="0"/>
                  </a:lnTo>
                  <a:lnTo>
                    <a:pt x="534" y="6"/>
                  </a:lnTo>
                  <a:cubicBezTo>
                    <a:pt x="2775" y="795"/>
                    <a:pt x="4380" y="2930"/>
                    <a:pt x="4380" y="5440"/>
                  </a:cubicBezTo>
                  <a:cubicBezTo>
                    <a:pt x="4380" y="7900"/>
                    <a:pt x="2838" y="10001"/>
                    <a:pt x="667" y="10826"/>
                  </a:cubicBezTo>
                  <a:lnTo>
                    <a:pt x="629" y="10840"/>
                  </a:lnTo>
                  <a:lnTo>
                    <a:pt x="150" y="10840"/>
                  </a:lnTo>
                  <a:lnTo>
                    <a:pt x="156" y="10838"/>
                  </a:lnTo>
                  <a:cubicBezTo>
                    <a:pt x="2508" y="10170"/>
                    <a:pt x="4231" y="8006"/>
                    <a:pt x="4231" y="5440"/>
                  </a:cubicBezTo>
                  <a:cubicBezTo>
                    <a:pt x="4231" y="2825"/>
                    <a:pt x="2443" y="628"/>
                    <a:pt x="23" y="6"/>
                  </a:cubicBezTo>
                  <a:lnTo>
                    <a:pt x="0" y="0"/>
                  </a:lnTo>
                  <a:close/>
                </a:path>
              </a:pathLst>
            </a:custGeom>
            <a:gradFill>
              <a:gsLst>
                <a:gs pos="0">
                  <a:schemeClr val="accent1">
                    <a:lumMod val="5000"/>
                    <a:lumOff val="95000"/>
                  </a:schemeClr>
                </a:gs>
                <a:gs pos="100000">
                  <a:srgbClr val="C6B82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30"/>
            <p:cNvSpPr/>
            <p:nvPr>
              <p:custDataLst>
                <p:tags r:id="rId6"/>
              </p:custDataLst>
            </p:nvPr>
          </p:nvSpPr>
          <p:spPr>
            <a:xfrm>
              <a:off x="-11" y="0"/>
              <a:ext cx="4236" cy="10800"/>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wd2"/>
                </a:cxn>
                <a:cxn ang="cd4">
                  <a:pos x="hc" y="b"/>
                </a:cxn>
                <a:cxn ang="cd4">
                  <a:pos x="wd2" y="wd2"/>
                </a:cxn>
                <a:cxn ang="0">
                  <a:pos x="r" y="vc"/>
                </a:cxn>
                <a:cxn ang="3">
                  <a:pos x="wd2" y="hd2"/>
                </a:cxn>
              </a:cxnLst>
              <a:rect l="l" t="t" r="r" b="b"/>
              <a:pathLst>
                <a:path w="6420" h="10800">
                  <a:moveTo>
                    <a:pt x="0" y="0"/>
                  </a:moveTo>
                  <a:lnTo>
                    <a:pt x="2228" y="0"/>
                  </a:lnTo>
                  <a:lnTo>
                    <a:pt x="2278" y="13"/>
                  </a:lnTo>
                  <a:cubicBezTo>
                    <a:pt x="4665" y="659"/>
                    <a:pt x="6420" y="2840"/>
                    <a:pt x="6420" y="5430"/>
                  </a:cubicBezTo>
                  <a:cubicBezTo>
                    <a:pt x="6420" y="7948"/>
                    <a:pt x="4762" y="10078"/>
                    <a:pt x="2478" y="10789"/>
                  </a:cubicBezTo>
                  <a:lnTo>
                    <a:pt x="2441" y="10800"/>
                  </a:lnTo>
                  <a:lnTo>
                    <a:pt x="0" y="10800"/>
                  </a:lnTo>
                  <a:lnTo>
                    <a:pt x="0" y="0"/>
                  </a:lnTo>
                  <a:close/>
                </a:path>
              </a:pathLst>
            </a:custGeom>
            <a:blipFill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custDataLst>
                <p:tags r:id="rId8"/>
              </p:custDataLst>
            </p:nvPr>
          </p:nvSpPr>
          <p:spPr>
            <a:xfrm>
              <a:off x="17290" y="8535"/>
              <a:ext cx="1919" cy="228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wd2"/>
                </a:cxn>
                <a:cxn ang="cd4">
                  <a:pos x="hc" y="b"/>
                </a:cxn>
                <a:cxn ang="cd4">
                  <a:pos x="wd2" y="wd2"/>
                </a:cxn>
                <a:cxn ang="0">
                  <a:pos x="r" y="vc"/>
                </a:cxn>
                <a:cxn ang="3">
                  <a:pos x="wd2" y="hd2"/>
                </a:cxn>
              </a:cxnLst>
              <a:rect l="l" t="t" r="r" b="b"/>
              <a:pathLst>
                <a:path w="1519" h="1809">
                  <a:moveTo>
                    <a:pt x="1400" y="0"/>
                  </a:moveTo>
                  <a:cubicBezTo>
                    <a:pt x="1436" y="0"/>
                    <a:pt x="1472" y="1"/>
                    <a:pt x="1507" y="4"/>
                  </a:cubicBezTo>
                  <a:lnTo>
                    <a:pt x="1519" y="5"/>
                  </a:lnTo>
                  <a:lnTo>
                    <a:pt x="1519" y="1809"/>
                  </a:lnTo>
                  <a:lnTo>
                    <a:pt x="61" y="1809"/>
                  </a:lnTo>
                  <a:lnTo>
                    <a:pt x="53" y="1783"/>
                  </a:lnTo>
                  <a:cubicBezTo>
                    <a:pt x="19" y="1661"/>
                    <a:pt x="0" y="1532"/>
                    <a:pt x="0" y="1400"/>
                  </a:cubicBezTo>
                  <a:cubicBezTo>
                    <a:pt x="0" y="627"/>
                    <a:pt x="627" y="0"/>
                    <a:pt x="1400" y="0"/>
                  </a:cubicBezTo>
                  <a:close/>
                </a:path>
              </a:pathLst>
            </a:custGeom>
            <a:solidFill>
              <a:srgbClr val="FFC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文本框 41"/>
            <p:cNvSpPr txBox="1"/>
            <p:nvPr>
              <p:custDataLst>
                <p:tags r:id="rId9"/>
              </p:custDataLst>
            </p:nvPr>
          </p:nvSpPr>
          <p:spPr>
            <a:xfrm>
              <a:off x="9027" y="2229"/>
              <a:ext cx="10182" cy="1016"/>
            </a:xfrm>
            <a:prstGeom prst="rect">
              <a:avLst/>
            </a:prstGeom>
            <a:noFill/>
          </p:spPr>
          <p:txBody>
            <a:bodyPr wrap="square" rtlCol="0" anchor="t">
              <a:spAutoFit/>
              <a:scene3d>
                <a:camera prst="orthographicFront"/>
                <a:lightRig rig="threePt" dir="t"/>
              </a:scene3d>
            </a:bodyPr>
            <a:lstStyle/>
            <a:p>
              <a:pPr algn="ctr">
                <a:buClrTx/>
                <a:buSzTx/>
                <a:buFontTx/>
              </a:pPr>
              <a:r>
                <a:rPr lang="zh-CN" altLang="en-US" sz="3600">
                  <a:solidFill>
                    <a:srgbClr val="002060"/>
                  </a:solidFill>
                  <a:effectLst/>
                  <a:latin typeface="Times New Roman" panose="02020603050405020304" charset="0"/>
                  <a:ea typeface="+mj-ea"/>
                  <a:cs typeface="Times New Roman" panose="02020603050405020304" charset="0"/>
                  <a:sym typeface="+mn-ea"/>
                </a:rPr>
                <a:t>第</a:t>
              </a:r>
              <a:r>
                <a:rPr lang="en-US" altLang="zh-CN" sz="3600">
                  <a:solidFill>
                    <a:srgbClr val="002060"/>
                  </a:solidFill>
                  <a:effectLst/>
                  <a:latin typeface="Times New Roman" panose="02020603050405020304" charset="0"/>
                  <a:ea typeface="+mj-ea"/>
                  <a:cs typeface="Times New Roman" panose="02020603050405020304" charset="0"/>
                  <a:sym typeface="+mn-ea"/>
                </a:rPr>
                <a:t>3</a:t>
              </a:r>
              <a:r>
                <a:rPr lang="zh-CN" altLang="en-US" sz="3600">
                  <a:solidFill>
                    <a:srgbClr val="002060"/>
                  </a:solidFill>
                  <a:effectLst/>
                  <a:latin typeface="Times New Roman" panose="02020603050405020304" charset="0"/>
                  <a:ea typeface="+mj-ea"/>
                  <a:cs typeface="Times New Roman" panose="02020603050405020304" charset="0"/>
                  <a:sym typeface="+mn-ea"/>
                </a:rPr>
                <a:t>节</a:t>
              </a:r>
              <a:r>
                <a:rPr lang="en-US" altLang="zh-CN" sz="3600">
                  <a:solidFill>
                    <a:srgbClr val="002060"/>
                  </a:solidFill>
                  <a:effectLst/>
                  <a:latin typeface="Times New Roman" panose="02020603050405020304" charset="0"/>
                  <a:ea typeface="+mj-ea"/>
                  <a:cs typeface="Times New Roman" panose="02020603050405020304" charset="0"/>
                  <a:sym typeface="+mn-ea"/>
                </a:rPr>
                <a:t> </a:t>
              </a:r>
              <a:r>
                <a:rPr lang="zh-CN" altLang="en-US" sz="3600">
                  <a:solidFill>
                    <a:srgbClr val="002060"/>
                  </a:solidFill>
                  <a:effectLst/>
                  <a:latin typeface="Times New Roman" panose="02020603050405020304" charset="0"/>
                  <a:ea typeface="+mj-ea"/>
                  <a:cs typeface="Times New Roman" panose="02020603050405020304" charset="0"/>
                  <a:sym typeface="+mn-ea"/>
                </a:rPr>
                <a:t>科学探究</a:t>
              </a:r>
              <a:r>
                <a:rPr lang="en-US" altLang="zh-CN" sz="3600">
                  <a:solidFill>
                    <a:srgbClr val="002060"/>
                  </a:solidFill>
                  <a:effectLst/>
                  <a:latin typeface="Times New Roman" panose="02020603050405020304" charset="0"/>
                  <a:ea typeface="+mj-ea"/>
                  <a:cs typeface="Times New Roman" panose="02020603050405020304" charset="0"/>
                  <a:sym typeface="+mn-ea"/>
                </a:rPr>
                <a:t>  </a:t>
              </a:r>
              <a:r>
                <a:rPr lang="zh-CN" altLang="en-US" sz="3600">
                  <a:solidFill>
                    <a:srgbClr val="002060"/>
                  </a:solidFill>
                  <a:effectLst/>
                  <a:latin typeface="Times New Roman" panose="02020603050405020304" charset="0"/>
                  <a:ea typeface="+mj-ea"/>
                  <a:cs typeface="Times New Roman" panose="02020603050405020304" charset="0"/>
                  <a:sym typeface="+mn-ea"/>
                </a:rPr>
                <a:t>浮力的大小</a:t>
              </a:r>
              <a:endParaRPr lang="zh-CN" altLang="en-US" sz="3600">
                <a:solidFill>
                  <a:srgbClr val="002060"/>
                </a:solidFill>
                <a:effectLst/>
                <a:latin typeface="+mj-ea"/>
                <a:ea typeface="+mj-ea"/>
                <a:cs typeface="+mj-ea"/>
                <a:sym typeface="+mn-ea"/>
              </a:endParaRPr>
            </a:p>
          </p:txBody>
        </p:sp>
        <p:sp>
          <p:nvSpPr>
            <p:cNvPr id="45" name="文本框 44"/>
            <p:cNvSpPr txBox="1"/>
            <p:nvPr>
              <p:custDataLst>
                <p:tags r:id="rId10"/>
              </p:custDataLst>
            </p:nvPr>
          </p:nvSpPr>
          <p:spPr>
            <a:xfrm>
              <a:off x="5011" y="692"/>
              <a:ext cx="11624" cy="1307"/>
            </a:xfrm>
            <a:prstGeom prst="rect">
              <a:avLst/>
            </a:prstGeom>
            <a:noFill/>
          </p:spPr>
          <p:txBody>
            <a:bodyPr wrap="square" rtlCol="0" anchor="t">
              <a:spAutoFit/>
              <a:scene3d>
                <a:camera prst="orthographicFront"/>
                <a:lightRig rig="threePt" dir="t"/>
              </a:scene3d>
            </a:bodyPr>
            <a:lstStyle/>
            <a:p>
              <a:pPr algn="ctr">
                <a:buClrTx/>
                <a:buSzTx/>
                <a:buFontTx/>
              </a:pPr>
              <a:r>
                <a:rPr lang="zh-CN" altLang="en-US" sz="4800" b="1">
                  <a:solidFill>
                    <a:srgbClr val="002060"/>
                  </a:solidFill>
                  <a:effectLst/>
                  <a:latin typeface="+mj-ea"/>
                  <a:ea typeface="+mj-ea"/>
                  <a:cs typeface="+mj-ea"/>
                  <a:sym typeface="+mn-ea"/>
                </a:rPr>
                <a:t>第十章</a:t>
              </a:r>
              <a:r>
                <a:rPr lang="en-US" altLang="zh-CN" sz="4800" b="1">
                  <a:solidFill>
                    <a:srgbClr val="002060"/>
                  </a:solidFill>
                  <a:effectLst/>
                  <a:latin typeface="+mj-ea"/>
                  <a:ea typeface="+mj-ea"/>
                  <a:cs typeface="+mj-ea"/>
                  <a:sym typeface="+mn-ea"/>
                </a:rPr>
                <a:t>—</a:t>
              </a:r>
              <a:r>
                <a:rPr lang="zh-CN" altLang="en-US" sz="4800" b="1">
                  <a:solidFill>
                    <a:srgbClr val="002060"/>
                  </a:solidFill>
                  <a:effectLst/>
                  <a:latin typeface="+mj-ea"/>
                  <a:ea typeface="+mj-ea"/>
                  <a:cs typeface="+mj-ea"/>
                  <a:sym typeface="+mn-ea"/>
                </a:rPr>
                <a:t>流体的力现象</a:t>
              </a:r>
              <a:endParaRPr lang="zh-CN" altLang="en-US" sz="4800" b="1">
                <a:solidFill>
                  <a:srgbClr val="002060"/>
                </a:solidFill>
                <a:effectLst/>
                <a:latin typeface="+mj-ea"/>
                <a:ea typeface="+mj-ea"/>
                <a:cs typeface="+mj-ea"/>
                <a:sym typeface="+mn-ea"/>
              </a:endParaRPr>
            </a:p>
          </p:txBody>
        </p:sp>
      </p:grpSp>
      <p:sp>
        <p:nvSpPr>
          <p:cNvPr id="7170" name="内容占位符 2" title=""/>
          <p:cNvSpPr>
            <a:spLocks noGrp="1"/>
          </p:cNvSpPr>
          <p:nvPr>
            <p:ph idx="1"/>
            <p:custDataLst>
              <p:tags r:id="rId11"/>
            </p:custDataLst>
          </p:nvPr>
        </p:nvSpPr>
        <p:spPr>
          <a:xfrm>
            <a:off x="2849880" y="1830070"/>
            <a:ext cx="9171305" cy="4526280"/>
          </a:xfrm>
        </p:spPr>
        <p:txBody>
          <a:bodyPr vert="horz" wrap="square" lIns="91440" tIns="45720" rIns="91440" bIns="45720" anchor="t" anchorCtr="0">
            <a:normAutofit fontScale="70000"/>
          </a:bodyPr>
          <a:lstStyle/>
          <a:p>
            <a:pPr algn="l">
              <a:buNone/>
            </a:pPr>
            <a:r>
              <a:rPr lang="zh-CN" altLang="en-US" sz="4400" b="1">
                <a:solidFill>
                  <a:srgbClr val="FF0000"/>
                </a:solidFill>
              </a:rPr>
              <a:t>学习目标： </a:t>
            </a:r>
            <a:endParaRPr lang="en-US" altLang="zh-CN" sz="4400" b="1">
              <a:solidFill>
                <a:srgbClr val="FF0000"/>
              </a:solidFill>
            </a:endParaRPr>
          </a:p>
          <a:p>
            <a:pPr marR="0" algn="l" defTabSz="914400">
              <a:buClrTx/>
              <a:buSzTx/>
              <a:buFont typeface="Arial" panose="020b0604020202020204" pitchFamily="34" charset="0"/>
              <a:buNone/>
              <a:defRPr/>
            </a:pPr>
            <a:r>
              <a:rPr lang="en-US" altLang="zh-CN" sz="3600"/>
              <a:t>1.</a:t>
            </a:r>
            <a:r>
              <a:rPr lang="zh-CN" altLang="en-US" sz="3600"/>
              <a:t>了解浮力的大小与哪些因素有关，</a:t>
            </a:r>
            <a:r>
              <a:rPr lang="en-US" altLang="zh-CN" sz="3600"/>
              <a:t> </a:t>
            </a:r>
            <a:r>
              <a:rPr lang="zh-CN" altLang="en-US" sz="3600"/>
              <a:t>知道阿基米德原理，</a:t>
            </a:r>
            <a:endParaRPr lang="zh-CN" altLang="en-US" sz="3600"/>
          </a:p>
          <a:p>
            <a:pPr marR="0" algn="l" defTabSz="914400">
              <a:buClrTx/>
              <a:buSzTx/>
              <a:buFont typeface="Arial" panose="020b0604020202020204" pitchFamily="34" charset="0"/>
              <a:buNone/>
              <a:defRPr/>
            </a:pPr>
            <a:r>
              <a:rPr lang="en-US" altLang="zh-CN" sz="3600"/>
              <a:t>2.</a:t>
            </a:r>
            <a:r>
              <a:rPr lang="zh-CN" altLang="en-US" sz="3600"/>
              <a:t>在通过实验建立阿基米德原理的过程中深化对浮力的认识；有将探究浮力大小与排开液</a:t>
            </a:r>
            <a:r>
              <a:rPr lang="en-US" altLang="zh-CN" sz="3600"/>
              <a:t>  </a:t>
            </a:r>
            <a:r>
              <a:rPr lang="zh-CN" altLang="en-US" sz="3600"/>
              <a:t>体重力的关系实验中的探究方法及安全操作规范等运用于解决日常问题的意识，</a:t>
            </a:r>
            <a:endParaRPr lang="zh-CN" altLang="en-US" sz="3600"/>
          </a:p>
          <a:p>
            <a:pPr marR="0" algn="l" defTabSz="914400">
              <a:buClrTx/>
              <a:buSzTx/>
              <a:buFont typeface="Arial" panose="020b0604020202020204" pitchFamily="34" charset="0"/>
              <a:buNone/>
              <a:defRPr/>
            </a:pPr>
            <a:r>
              <a:rPr lang="en-US" altLang="zh-CN" sz="3600"/>
              <a:t>3. </a:t>
            </a:r>
            <a:r>
              <a:rPr lang="zh-CN" altLang="en-US" sz="3600"/>
              <a:t>能根据所学知识解决现实中的简单问题；能利用阿基米德原理解释生活中的现象、</a:t>
            </a:r>
            <a:r>
              <a:rPr lang="en-US" altLang="zh-CN" sz="3600"/>
              <a:t> </a:t>
            </a:r>
            <a:r>
              <a:rPr lang="zh-CN" altLang="en-US" sz="3600"/>
              <a:t>解决实际问题。</a:t>
            </a:r>
            <a:endParaRPr lang="zh-CN" altLang="en-US" sz="3600"/>
          </a:p>
          <a:p>
            <a:pPr marR="0" algn="l" defTabSz="914400">
              <a:buClrTx/>
              <a:buSzTx/>
              <a:buFont typeface="Arial" panose="020b0604020202020204" pitchFamily="34" charset="0"/>
              <a:buNone/>
              <a:defRPr/>
            </a:pPr>
            <a:endParaRPr lang="zh-CN" altLang="en-US" sz="3600"/>
          </a:p>
        </p:txBody>
      </p:sp>
      <p:sp>
        <p:nvSpPr>
          <p:cNvPr id="2" name="文本框 1" title=""/>
          <p:cNvSpPr txBox="1"/>
          <p:nvPr>
            <p:custDataLst>
              <p:tags r:id="rId12"/>
            </p:custDataLst>
          </p:nvPr>
        </p:nvSpPr>
        <p:spPr>
          <a:xfrm>
            <a:off x="465709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pic>
        <p:nvPicPr>
          <p:cNvPr id="3" name="Picture 3"/>
          <p:cNvPicPr>
            <a:picLocks noChangeAspect="1"/>
          </p:cNvPicPr>
          <p:nvPr>
            <p:custDataLst>
              <p:tags r:id="rId14"/>
            </p:custDataLst>
          </p:nvPr>
        </p:nvPicPr>
        <p:blipFill>
          <a:blip r:embed="rId13"/>
          <a:stretch>
            <a:fillRect/>
          </a:stretch>
        </p:blipFill>
        <p:spPr>
          <a:xfrm flipH="1">
            <a:off x="12636500" y="12179300"/>
            <a:ext cx="0" cy="0"/>
          </a:xfrm>
          <a:prstGeom prst="rect">
            <a:avLst/>
          </a:prstGeom>
          <a:ln>
            <a:noFill/>
          </a:ln>
        </p:spPr>
      </p:pic>
    </p:spTree>
    <p:custDataLst>
      <p:tags r:id="rId15"/>
    </p:custData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101" name="文本框 100" title=""/>
          <p:cNvSpPr txBox="1"/>
          <p:nvPr>
            <p:custDataLst>
              <p:tags r:id="rId3"/>
            </p:custDataLst>
          </p:nvPr>
        </p:nvSpPr>
        <p:spPr>
          <a:xfrm>
            <a:off x="461645" y="8197850"/>
            <a:ext cx="5080000" cy="368300"/>
          </a:xfrm>
          <a:prstGeom prst="rect">
            <a:avLst/>
          </a:prstGeom>
          <a:noFill/>
          <a:ln w="9525">
            <a:noFill/>
          </a:ln>
        </p:spPr>
        <p:txBody>
          <a:bodyPr>
            <a:spAutoFit/>
          </a:bodyPr>
          <a:lstStyle/>
          <a:p>
            <a:r>
              <a:rPr lang="zh-CN" altLang="en-US">
                <a:latin typeface="华文仿宋" panose="02010600040101010101" charset="-122"/>
                <a:ea typeface="华文仿宋" panose="02010600040101010101" charset="-122"/>
              </a:rPr>
              <a:t> </a:t>
            </a:r>
            <a:endParaRPr lang="zh-CN" altLang="en-US">
              <a:latin typeface="华文仿宋" panose="02010600040101010101" charset="-122"/>
              <a:ea typeface="华文仿宋" panose="02010600040101010101" charset="-122"/>
            </a:endParaRPr>
          </a:p>
        </p:txBody>
      </p:sp>
      <p:sp>
        <p:nvSpPr>
          <p:cNvPr id="2" name="文本框 1" title=""/>
          <p:cNvSpPr txBox="1"/>
          <p:nvPr>
            <p:custDataLst>
              <p:tags r:id="rId4"/>
            </p:custDataLst>
          </p:nvPr>
        </p:nvSpPr>
        <p:spPr>
          <a:xfrm>
            <a:off x="461645" y="2307590"/>
            <a:ext cx="2360930" cy="521970"/>
          </a:xfrm>
          <a:prstGeom prst="rect">
            <a:avLst/>
          </a:prstGeom>
          <a:noFill/>
        </p:spPr>
        <p:txBody>
          <a:bodyPr wrap="square" rtlCol="0">
            <a:spAutoFit/>
          </a:bodyPr>
          <a:lstStyle/>
          <a:p>
            <a:r>
              <a:rPr lang="zh-CN" altLang="en-US" sz="2800">
                <a:solidFill>
                  <a:srgbClr val="1C5D3E"/>
                </a:solidFill>
                <a:latin typeface="华文仿宋" panose="02010600040101010101" charset="-122"/>
                <a:ea typeface="华文仿宋" panose="02010600040101010101" charset="-122"/>
                <a:sym typeface="+mn-ea"/>
              </a:rPr>
              <a:t>猜想与假设</a:t>
            </a:r>
            <a:endParaRPr lang="zh-CN" altLang="en-US" sz="2800">
              <a:solidFill>
                <a:srgbClr val="1C5D3E"/>
              </a:solidFill>
              <a:latin typeface="华文仿宋" panose="02010600040101010101" charset="-122"/>
              <a:ea typeface="华文仿宋" panose="02010600040101010101" charset="-122"/>
            </a:endParaRPr>
          </a:p>
        </p:txBody>
      </p:sp>
      <p:sp>
        <p:nvSpPr>
          <p:cNvPr id="3" name="文本框 2" title=""/>
          <p:cNvSpPr txBox="1"/>
          <p:nvPr>
            <p:custDataLst>
              <p:tags r:id="rId5"/>
            </p:custDataLst>
          </p:nvPr>
        </p:nvSpPr>
        <p:spPr>
          <a:xfrm>
            <a:off x="461645" y="1504950"/>
            <a:ext cx="9610725" cy="583565"/>
          </a:xfrm>
          <a:prstGeom prst="rect">
            <a:avLst/>
          </a:prstGeom>
          <a:noFill/>
        </p:spPr>
        <p:txBody>
          <a:bodyPr wrap="square" rtlCol="0" anchor="t">
            <a:spAutoFit/>
          </a:bodyPr>
          <a:lstStyle/>
          <a:p>
            <a:pPr lvl="0">
              <a:defRPr/>
            </a:pPr>
            <a:r>
              <a:rPr lang="zh-CN" altLang="en-US" sz="3200" b="1">
                <a:solidFill>
                  <a:srgbClr val="002060"/>
                </a:solidFill>
                <a:latin typeface="华文仿宋" panose="02010600040101010101" charset="-122"/>
                <a:ea typeface="华文仿宋" panose="02010600040101010101" charset="-122"/>
              </a:rPr>
              <a:t>探究实验：</a:t>
            </a:r>
            <a:r>
              <a:rPr kumimoji="1" lang="zh-CN" altLang="en-US" sz="3200" b="1">
                <a:solidFill>
                  <a:srgbClr val="C00000"/>
                </a:solidFill>
                <a:latin typeface="华文仿宋" panose="02010600040101010101" charset="-122"/>
                <a:ea typeface="华文仿宋" panose="02010600040101010101" charset="-122"/>
                <a:cs typeface="Times New Roman" panose="02020603050405020304" charset="0"/>
                <a:sym typeface="+mn-ea"/>
              </a:rPr>
              <a:t>浮力与物体排开液体重力的关系</a:t>
            </a:r>
            <a:endParaRPr kumimoji="1" lang="zh-CN" altLang="en-US" sz="3200" b="1">
              <a:solidFill>
                <a:srgbClr val="C00000"/>
              </a:solidFill>
              <a:latin typeface="华文仿宋" panose="02010600040101010101" charset="-122"/>
              <a:ea typeface="华文仿宋" panose="02010600040101010101" charset="-122"/>
              <a:cs typeface="Times New Roman" panose="02020603050405020304" charset="0"/>
              <a:sym typeface="+mn-ea"/>
            </a:endParaRPr>
          </a:p>
        </p:txBody>
      </p:sp>
      <p:sp>
        <p:nvSpPr>
          <p:cNvPr id="4" name="文本框 3" title=""/>
          <p:cNvSpPr txBox="1"/>
          <p:nvPr>
            <p:custDataLst>
              <p:tags r:id="rId6"/>
            </p:custDataLst>
          </p:nvPr>
        </p:nvSpPr>
        <p:spPr>
          <a:xfrm>
            <a:off x="3146425" y="2263775"/>
            <a:ext cx="7527290" cy="953135"/>
          </a:xfrm>
          <a:prstGeom prst="rect">
            <a:avLst/>
          </a:prstGeom>
          <a:noFill/>
        </p:spPr>
        <p:txBody>
          <a:bodyPr wrap="square" rtlCol="0">
            <a:spAutoFit/>
            <a:scene3d>
              <a:camera prst="orthographicFront"/>
              <a:lightRig rig="threePt" dir="t"/>
            </a:scene3d>
          </a:bodyPr>
          <a:lstStyle/>
          <a:p>
            <a:pPr algn="l">
              <a:buClrTx/>
              <a:buSzTx/>
              <a:buFontTx/>
            </a:pPr>
            <a:r>
              <a:rPr lang="zh-CN" altLang="en-US" sz="2800">
                <a:solidFill>
                  <a:srgbClr val="FF0000"/>
                </a:solidFill>
                <a:effectLst/>
                <a:latin typeface="华文仿宋" panose="02010600040101010101" charset="-122"/>
                <a:ea typeface="华文仿宋" panose="02010600040101010101" charset="-122"/>
                <a:sym typeface="+mn-ea"/>
              </a:rPr>
              <a:t>浮力的大小跟排开液体所受的重力应该有一定的关系，大小可能相等。</a:t>
            </a:r>
            <a:endParaRPr lang="zh-CN" altLang="en-US" sz="2800">
              <a:solidFill>
                <a:srgbClr val="FF0000"/>
              </a:solidFill>
              <a:effectLst/>
              <a:latin typeface="华文仿宋" panose="02010600040101010101" charset="-122"/>
              <a:ea typeface="华文仿宋" panose="02010600040101010101" charset="-122"/>
              <a:sym typeface="+mn-ea"/>
            </a:endParaRPr>
          </a:p>
        </p:txBody>
      </p:sp>
      <p:sp>
        <p:nvSpPr>
          <p:cNvPr id="47" name="文本框 46" title=""/>
          <p:cNvSpPr txBox="1"/>
          <p:nvPr>
            <p:custDataLst>
              <p:tags r:id="rId7"/>
            </p:custDataLst>
          </p:nvPr>
        </p:nvSpPr>
        <p:spPr>
          <a:xfrm>
            <a:off x="1383665" y="4196715"/>
            <a:ext cx="8260080" cy="1014730"/>
          </a:xfrm>
          <a:prstGeom prst="rect">
            <a:avLst/>
          </a:prstGeom>
          <a:noFill/>
        </p:spPr>
        <p:txBody>
          <a:bodyPr wrap="square" rtlCol="0" anchor="t">
            <a:spAutoFit/>
          </a:bodyPr>
          <a:lstStyle/>
          <a:p>
            <a:r>
              <a:rPr lang="zh-CN" altLang="en-US" sz="280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sym typeface="+mn-ea"/>
              </a:rPr>
              <a:t>测量出</a:t>
            </a:r>
            <a:r>
              <a:rPr lang="zh-CN" altLang="en-US" sz="3200" b="1">
                <a:solidFill>
                  <a:schemeClr val="tx1"/>
                </a:solidFill>
                <a:effectLst>
                  <a:outerShdw blurRad="38100" dist="38100" dir="2700000" algn="tl">
                    <a:srgbClr val="000000">
                      <a:alpha val="43137"/>
                    </a:srgbClr>
                  </a:outerShdw>
                </a:effectLst>
                <a:latin typeface="华文仿宋" panose="02010600040101010101" charset="-122"/>
                <a:ea typeface="华文仿宋" panose="02010600040101010101" charset="-122"/>
                <a:sym typeface="+mn-ea"/>
              </a:rPr>
              <a:t>物体所受的浮力</a:t>
            </a:r>
            <a:r>
              <a:rPr lang="zh-CN" altLang="en-US" sz="280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sym typeface="+mn-ea"/>
              </a:rPr>
              <a:t>和</a:t>
            </a:r>
            <a:r>
              <a:rPr lang="zh-CN" altLang="en-US" sz="3200" b="1">
                <a:solidFill>
                  <a:schemeClr val="tx1"/>
                </a:solidFill>
                <a:effectLst>
                  <a:outerShdw blurRad="38100" dist="38100" dir="2700000" algn="tl">
                    <a:srgbClr val="000000">
                      <a:alpha val="43137"/>
                    </a:srgbClr>
                  </a:outerShdw>
                </a:effectLst>
                <a:latin typeface="华文仿宋" panose="02010600040101010101" charset="-122"/>
                <a:ea typeface="华文仿宋" panose="02010600040101010101" charset="-122"/>
                <a:sym typeface="+mn-ea"/>
              </a:rPr>
              <a:t>物体排开液体的重力</a:t>
            </a:r>
            <a:r>
              <a:rPr lang="zh-CN" altLang="en-US" sz="280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sym typeface="+mn-ea"/>
              </a:rPr>
              <a:t>进行比较</a:t>
            </a:r>
            <a:endParaRPr lang="zh-CN" altLang="en-US" sz="280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sym typeface="+mn-ea"/>
            </a:endParaRPr>
          </a:p>
        </p:txBody>
      </p:sp>
      <p:grpSp>
        <p:nvGrpSpPr>
          <p:cNvPr id="5" name="组合 4" title=""/>
          <p:cNvGrpSpPr/>
          <p:nvPr>
            <p:custDataLst>
              <p:tags r:id="rId8"/>
            </p:custDataLst>
          </p:nvPr>
        </p:nvGrpSpPr>
        <p:grpSpPr>
          <a:xfrm>
            <a:off x="313690" y="152907"/>
            <a:ext cx="5146769" cy="828158"/>
            <a:chOff x="487" y="660"/>
            <a:chExt cx="7626" cy="1126"/>
          </a:xfrm>
        </p:grpSpPr>
        <p:sp>
          <p:nvSpPr>
            <p:cNvPr id="7" name="文本框 6"/>
            <p:cNvSpPr txBox="1"/>
            <p:nvPr>
              <p:custDataLst>
                <p:tags r:id="rId9"/>
              </p:custDataLst>
            </p:nvPr>
          </p:nvSpPr>
          <p:spPr>
            <a:xfrm>
              <a:off x="1828" y="854"/>
              <a:ext cx="6285" cy="877"/>
            </a:xfrm>
            <a:prstGeom prst="rect">
              <a:avLst/>
            </a:prstGeom>
            <a:noFill/>
          </p:spPr>
          <p:txBody>
            <a:bodyPr wrap="square" rtlCol="0">
              <a:spAutoFit/>
            </a:bodyPr>
            <a:lstStyle/>
            <a:p>
              <a:r>
                <a:rPr lang="zh-CN" altLang="zh-CN" sz="3600" b="1">
                  <a:solidFill>
                    <a:srgbClr val="002060"/>
                  </a:solidFill>
                  <a:latin typeface="华文仿宋" panose="02010600040101010101" charset="-122"/>
                  <a:ea typeface="华文仿宋" panose="02010600040101010101" charset="-122"/>
                  <a:sym typeface="+mn-ea"/>
                </a:rPr>
                <a:t>阿基米德原理</a:t>
              </a:r>
              <a:endParaRPr lang="zh-CN" altLang="zh-CN" sz="3600" b="1">
                <a:solidFill>
                  <a:srgbClr val="002060"/>
                </a:solidFill>
                <a:latin typeface="华文仿宋" panose="02010600040101010101" charset="-122"/>
                <a:ea typeface="华文仿宋" panose="02010600040101010101" charset="-122"/>
                <a:sym typeface="+mn-ea"/>
              </a:endParaRPr>
            </a:p>
          </p:txBody>
        </p:sp>
        <p:sp>
          <p:nvSpPr>
            <p:cNvPr id="14" name="椭圆 13"/>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华文仿宋" panose="02010600040101010101" charset="-122"/>
                <a:ea typeface="华文仿宋" panose="02010600040101010101" charset="-122"/>
              </a:endParaRPr>
            </a:p>
          </p:txBody>
        </p:sp>
        <p:sp>
          <p:nvSpPr>
            <p:cNvPr id="16" name="矩形 6"/>
            <p:cNvSpPr/>
            <p:nvPr>
              <p:custDataLst>
                <p:tags r:id="rId11"/>
              </p:custDataLst>
            </p:nvPr>
          </p:nvSpPr>
          <p:spPr>
            <a:xfrm>
              <a:off x="645" y="759"/>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3600" b="1">
                  <a:solidFill>
                    <a:schemeClr val="bg1"/>
                  </a:solidFill>
                  <a:latin typeface="华文仿宋" panose="02010600040101010101" charset="-122"/>
                  <a:ea typeface="华文仿宋" panose="02010600040101010101" charset="-122"/>
                </a:rPr>
                <a:t>二</a:t>
              </a:r>
              <a:endParaRPr lang="zh-CN" altLang="en-US" sz="3600" b="1">
                <a:solidFill>
                  <a:schemeClr val="bg1"/>
                </a:solidFill>
                <a:latin typeface="华文仿宋" panose="02010600040101010101" charset="-122"/>
                <a:ea typeface="华文仿宋" panose="02010600040101010101" charset="-122"/>
              </a:endParaRPr>
            </a:p>
          </p:txBody>
        </p:sp>
      </p:grpSp>
      <p:sp>
        <p:nvSpPr>
          <p:cNvPr id="6" name="文本框 5" title=""/>
          <p:cNvSpPr txBox="1"/>
          <p:nvPr>
            <p:custDataLst>
              <p:tags r:id="rId12"/>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
        <p:nvSpPr>
          <p:cNvPr id="8" name="文本框 7" title=""/>
          <p:cNvSpPr txBox="1"/>
          <p:nvPr>
            <p:custDataLst>
              <p:tags r:id="rId13"/>
            </p:custDataLst>
          </p:nvPr>
        </p:nvSpPr>
        <p:spPr>
          <a:xfrm>
            <a:off x="522605" y="3429000"/>
            <a:ext cx="6096000" cy="521970"/>
          </a:xfrm>
          <a:prstGeom prst="rect">
            <a:avLst/>
          </a:prstGeom>
          <a:noFill/>
        </p:spPr>
        <p:txBody>
          <a:bodyPr wrap="square" rtlCol="0" anchor="t">
            <a:spAutoFit/>
          </a:bodyPr>
          <a:lstStyle/>
          <a:p>
            <a:r>
              <a:rPr lang="zh-CN" altLang="en-US" sz="2800" b="1">
                <a:solidFill>
                  <a:srgbClr val="FF0000"/>
                </a:solidFill>
                <a:latin typeface="华文宋体" panose="02010600040101010101" charset="-122"/>
                <a:ea typeface="华文宋体" panose="02010600040101010101" charset="-122"/>
                <a:cs typeface="华文宋体" panose="02010600040101010101" charset="-122"/>
                <a:sym typeface="+mn-ea"/>
              </a:rPr>
              <a:t>设计实验</a:t>
            </a:r>
            <a:r>
              <a:rPr lang="en-US" altLang="zh-CN" sz="2800" b="1">
                <a:solidFill>
                  <a:srgbClr val="FF0000"/>
                </a:solidFill>
                <a:latin typeface="华文宋体" panose="02010600040101010101" charset="-122"/>
                <a:ea typeface="华文宋体" panose="02010600040101010101" charset="-122"/>
                <a:cs typeface="华文宋体" panose="02010600040101010101" charset="-122"/>
                <a:sym typeface="+mn-ea"/>
              </a:rPr>
              <a:t> </a:t>
            </a:r>
            <a:r>
              <a:rPr lang="zh-CN" altLang="en-US" sz="2800" b="1">
                <a:solidFill>
                  <a:srgbClr val="FF0000"/>
                </a:solidFill>
                <a:latin typeface="华文宋体" panose="02010600040101010101" charset="-122"/>
                <a:ea typeface="华文宋体" panose="02010600040101010101" charset="-122"/>
                <a:cs typeface="华文宋体" panose="02010600040101010101" charset="-122"/>
                <a:sym typeface="+mn-ea"/>
              </a:rPr>
              <a:t>制定方案</a:t>
            </a:r>
            <a:endParaRPr lang="zh-CN" altLang="en-US" sz="2800" b="1">
              <a:solidFill>
                <a:srgbClr val="FF0000"/>
              </a:solidFill>
              <a:latin typeface="华文宋体" panose="02010600040101010101" charset="-122"/>
              <a:ea typeface="华文宋体" panose="02010600040101010101" charset="-122"/>
              <a:cs typeface="华文宋体" panose="02010600040101010101" charset="-122"/>
              <a:sym typeface="+mn-ea"/>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ox(in)">
                                      <p:cBhvr>
                                        <p:cTn id="2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7" grpId="0"/>
      <p:bldP spid="8"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250190" y="1228725"/>
            <a:ext cx="2115820" cy="491490"/>
          </a:xfrm>
          <a:prstGeom prst="rect">
            <a:avLst/>
          </a:prstGeom>
          <a:noFill/>
        </p:spPr>
        <p:txBody>
          <a:bodyPr wrap="square" rtlCol="0">
            <a:spAutoFit/>
          </a:bodyPr>
          <a:lstStyle/>
          <a:p>
            <a:r>
              <a:rPr lang="zh-CN" altLang="en-US" sz="2600">
                <a:solidFill>
                  <a:srgbClr val="1C5D3E"/>
                </a:solidFill>
                <a:latin typeface="微软雅黑" panose="020b0503020204020204" charset="-122"/>
                <a:ea typeface="微软雅黑"/>
              </a:rPr>
              <a:t>实验器材</a:t>
            </a:r>
            <a:endParaRPr lang="zh-CN" altLang="en-US" sz="2600">
              <a:solidFill>
                <a:srgbClr val="1C5D3E"/>
              </a:solidFill>
              <a:latin typeface="微软雅黑" panose="020b0503020204020204" charset="-122"/>
              <a:ea typeface="微软雅黑"/>
            </a:endParaRPr>
          </a:p>
        </p:txBody>
      </p:sp>
      <p:sp>
        <p:nvSpPr>
          <p:cNvPr id="19" name="文本框 18" title=""/>
          <p:cNvSpPr txBox="1"/>
          <p:nvPr>
            <p:custDataLst>
              <p:tags r:id="rId4"/>
            </p:custDataLst>
          </p:nvPr>
        </p:nvSpPr>
        <p:spPr>
          <a:xfrm>
            <a:off x="2795270" y="1244600"/>
            <a:ext cx="6929755" cy="475615"/>
          </a:xfrm>
          <a:prstGeom prst="rect">
            <a:avLst/>
          </a:prstGeom>
          <a:noFill/>
        </p:spPr>
        <p:txBody>
          <a:bodyPr wrap="square" rtlCol="0" anchor="t">
            <a:spAutoFit/>
          </a:bodyPr>
          <a:lstStyle/>
          <a:p>
            <a:r>
              <a:rPr lang="zh-CN" altLang="en-US" sz="2500" b="1">
                <a:solidFill>
                  <a:srgbClr val="FF0000"/>
                </a:solidFill>
                <a:latin typeface="华文仿宋" panose="02010600040101010101" charset="-122"/>
                <a:ea typeface="华文仿宋" panose="02010600040101010101" charset="-122"/>
              </a:rPr>
              <a:t>弹簧测力计、溢水杯、小桶、重物、适量的水</a:t>
            </a:r>
            <a:r>
              <a:rPr lang="zh-CN" altLang="en-US" sz="2500">
                <a:solidFill>
                  <a:srgbClr val="0070C0"/>
                </a:solidFill>
              </a:rPr>
              <a:t>。</a:t>
            </a:r>
            <a:endParaRPr lang="zh-CN" altLang="en-US" sz="2500">
              <a:solidFill>
                <a:srgbClr val="0070C0"/>
              </a:solidFill>
            </a:endParaRPr>
          </a:p>
        </p:txBody>
      </p:sp>
      <p:sp>
        <p:nvSpPr>
          <p:cNvPr id="14" name="文本框 13" title=""/>
          <p:cNvSpPr txBox="1"/>
          <p:nvPr>
            <p:custDataLst>
              <p:tags r:id="rId5"/>
            </p:custDataLst>
          </p:nvPr>
        </p:nvSpPr>
        <p:spPr>
          <a:xfrm>
            <a:off x="250190" y="1852930"/>
            <a:ext cx="7806055" cy="4050030"/>
          </a:xfrm>
          <a:prstGeom prst="rect">
            <a:avLst/>
          </a:prstGeom>
          <a:noFill/>
        </p:spPr>
        <p:txBody>
          <a:bodyPr wrap="square" rtlCol="0">
            <a:spAutoFit/>
          </a:bodyPr>
          <a:lstStyle/>
          <a:p>
            <a:pPr>
              <a:lnSpc>
                <a:spcPct val="110000"/>
              </a:lnSpc>
              <a:spcBef>
                <a:spcPct val="0"/>
              </a:spcBef>
              <a:spcAft>
                <a:spcPct val="0"/>
              </a:spcAft>
            </a:pPr>
            <a:r>
              <a:rPr lang="zh-CN" altLang="en-US" sz="2600">
                <a:solidFill>
                  <a:srgbClr val="1C5D3E"/>
                </a:solidFill>
                <a:latin typeface="微软雅黑" panose="020b0503020204020204" charset="-122"/>
                <a:ea typeface="微软雅黑"/>
              </a:rPr>
              <a:t>实验过程：</a:t>
            </a:r>
            <a:endParaRPr lang="zh-CN" altLang="en-US" sz="2600">
              <a:solidFill>
                <a:srgbClr val="1C5D3E"/>
              </a:solidFill>
              <a:latin typeface="微软雅黑" panose="020b0503020204020204" charset="-122"/>
              <a:ea typeface="微软雅黑"/>
            </a:endParaRPr>
          </a:p>
          <a:p>
            <a:pPr>
              <a:lnSpc>
                <a:spcPct val="110000"/>
              </a:lnSpc>
              <a:spcBef>
                <a:spcPct val="0"/>
              </a:spcBef>
              <a:spcAft>
                <a:spcPct val="0"/>
              </a:spcAft>
            </a:pPr>
            <a:r>
              <a:rPr lang="en-US" altLang="zh-CN" sz="2600">
                <a:solidFill>
                  <a:srgbClr val="1C5D3E"/>
                </a:solidFill>
                <a:latin typeface="微软雅黑" panose="020b0503020204020204" charset="-122"/>
                <a:ea typeface="微软雅黑"/>
              </a:rPr>
              <a:t>1.</a:t>
            </a:r>
            <a:r>
              <a:rPr lang="zh-CN" altLang="en-US" sz="2600">
                <a:solidFill>
                  <a:srgbClr val="FF0000"/>
                </a:solidFill>
                <a:latin typeface="华文仿宋" panose="02010600040101010101" charset="-122"/>
                <a:ea typeface="华文仿宋" panose="02010600040101010101" charset="-122"/>
                <a:sym typeface="+mn-ea"/>
              </a:rPr>
              <a:t>先在空气中测量出铁块重力</a:t>
            </a:r>
            <a:r>
              <a:rPr lang="en-US" altLang="zh-CN" sz="2600">
                <a:solidFill>
                  <a:srgbClr val="FF0000"/>
                </a:solidFill>
                <a:latin typeface="华文仿宋" panose="02010600040101010101" charset="-122"/>
                <a:ea typeface="华文仿宋" panose="02010600040101010101" charset="-122"/>
                <a:sym typeface="+mn-ea"/>
              </a:rPr>
              <a:t>G</a:t>
            </a:r>
            <a:r>
              <a:rPr lang="zh-CN" altLang="en-US" sz="2600" baseline="-25000">
                <a:solidFill>
                  <a:srgbClr val="FF0000"/>
                </a:solidFill>
                <a:latin typeface="华文仿宋" panose="02010600040101010101" charset="-122"/>
                <a:ea typeface="华文仿宋" panose="02010600040101010101" charset="-122"/>
                <a:sym typeface="+mn-ea"/>
              </a:rPr>
              <a:t>物体</a:t>
            </a:r>
            <a:r>
              <a:rPr lang="en-US" altLang="zh-CN" sz="2600" baseline="-25000">
                <a:solidFill>
                  <a:srgbClr val="FF0000"/>
                </a:solidFill>
                <a:latin typeface="华文仿宋" panose="02010600040101010101" charset="-122"/>
                <a:ea typeface="华文仿宋" panose="02010600040101010101" charset="-122"/>
                <a:sym typeface="+mn-ea"/>
              </a:rPr>
              <a:t> </a:t>
            </a:r>
            <a:r>
              <a:rPr lang="zh-CN" altLang="en-US" sz="2600">
                <a:solidFill>
                  <a:srgbClr val="FF0000"/>
                </a:solidFill>
                <a:latin typeface="华文仿宋" panose="02010600040101010101" charset="-122"/>
                <a:ea typeface="华文仿宋" panose="02010600040101010101" charset="-122"/>
                <a:sym typeface="+mn-ea"/>
              </a:rPr>
              <a:t>（</a:t>
            </a:r>
            <a:r>
              <a:rPr lang="zh-CN" altLang="en-US" sz="2600" i="1">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F</a:t>
            </a:r>
            <a:r>
              <a:rPr lang="en-US" altLang="zh-CN" sz="2600" baseline="-250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1</a:t>
            </a:r>
            <a:r>
              <a:rPr lang="zh-CN" altLang="en-US" sz="2600">
                <a:solidFill>
                  <a:srgbClr val="FF0000"/>
                </a:solidFill>
                <a:latin typeface="华文仿宋" panose="02010600040101010101" charset="-122"/>
                <a:ea typeface="华文仿宋" panose="02010600040101010101" charset="-122"/>
                <a:sym typeface="+mn-ea"/>
              </a:rPr>
              <a:t>）和空桶重力</a:t>
            </a:r>
            <a:r>
              <a:rPr lang="en-US" altLang="zh-CN" sz="2600">
                <a:solidFill>
                  <a:srgbClr val="FF0000"/>
                </a:solidFill>
                <a:latin typeface="华文仿宋" panose="02010600040101010101" charset="-122"/>
                <a:ea typeface="华文仿宋" panose="02010600040101010101" charset="-122"/>
                <a:sym typeface="+mn-ea"/>
              </a:rPr>
              <a:t>G</a:t>
            </a:r>
            <a:r>
              <a:rPr lang="zh-CN" altLang="en-US" sz="2600" baseline="-25000">
                <a:solidFill>
                  <a:srgbClr val="FF0000"/>
                </a:solidFill>
                <a:latin typeface="华文仿宋" panose="02010600040101010101" charset="-122"/>
                <a:ea typeface="华文仿宋" panose="02010600040101010101" charset="-122"/>
                <a:sym typeface="+mn-ea"/>
              </a:rPr>
              <a:t>桶</a:t>
            </a:r>
            <a:r>
              <a:rPr lang="en-US" altLang="zh-CN" sz="2600">
                <a:solidFill>
                  <a:srgbClr val="FF0000"/>
                </a:solidFill>
                <a:latin typeface="华文仿宋" panose="02010600040101010101" charset="-122"/>
                <a:ea typeface="华文仿宋" panose="02010600040101010101" charset="-122"/>
                <a:sym typeface="+mn-ea"/>
              </a:rPr>
              <a:t>(</a:t>
            </a:r>
            <a:r>
              <a:rPr lang="zh-CN" altLang="en-US" sz="2600" i="1">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F</a:t>
            </a:r>
            <a:r>
              <a:rPr lang="en-US" altLang="zh-CN" sz="2600" baseline="-250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2</a:t>
            </a:r>
            <a:r>
              <a:rPr lang="en-US" altLang="zh-CN" sz="2600">
                <a:solidFill>
                  <a:srgbClr val="FF0000"/>
                </a:solidFill>
                <a:latin typeface="华文仿宋" panose="02010600040101010101" charset="-122"/>
                <a:ea typeface="华文仿宋" panose="02010600040101010101" charset="-122"/>
                <a:sym typeface="+mn-ea"/>
              </a:rPr>
              <a:t> )</a:t>
            </a:r>
            <a:endParaRPr lang="zh-CN" altLang="en-US" sz="2600">
              <a:solidFill>
                <a:srgbClr val="FF0000"/>
              </a:solidFill>
              <a:latin typeface="华文仿宋" panose="02010600040101010101" charset="-122"/>
              <a:ea typeface="华文仿宋" panose="02010600040101010101" charset="-122"/>
              <a:sym typeface="+mn-ea"/>
            </a:endParaRPr>
          </a:p>
          <a:p>
            <a:pPr>
              <a:lnSpc>
                <a:spcPct val="110000"/>
              </a:lnSpc>
              <a:spcBef>
                <a:spcPct val="0"/>
              </a:spcBef>
              <a:spcAft>
                <a:spcPct val="0"/>
              </a:spcAft>
            </a:pPr>
            <a:r>
              <a:rPr lang="en-US" altLang="zh-CN" sz="2600">
                <a:solidFill>
                  <a:srgbClr val="FF0000"/>
                </a:solidFill>
                <a:latin typeface="华文仿宋" panose="02010600040101010101" charset="-122"/>
                <a:ea typeface="华文仿宋" panose="02010600040101010101" charset="-122"/>
                <a:sym typeface="+mn-ea"/>
              </a:rPr>
              <a:t>2.</a:t>
            </a:r>
            <a:r>
              <a:rPr lang="zh-CN" altLang="en-US" sz="2600">
                <a:solidFill>
                  <a:srgbClr val="FF0000"/>
                </a:solidFill>
                <a:latin typeface="华文仿宋" panose="02010600040101010101" charset="-122"/>
                <a:ea typeface="华文仿宋" panose="02010600040101010101" charset="-122"/>
                <a:sym typeface="+mn-ea"/>
              </a:rPr>
              <a:t>再把铁块浸没在装满水的溢水杯中，读取弹簧测力计的示数</a:t>
            </a:r>
            <a:r>
              <a:rPr lang="zh-CN" altLang="en-US" sz="2600" i="1">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F</a:t>
            </a:r>
            <a:r>
              <a:rPr lang="en-US" altLang="zh-CN" sz="2600" baseline="-250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3</a:t>
            </a:r>
            <a:r>
              <a:rPr lang="zh-CN" altLang="en-US" sz="2600">
                <a:solidFill>
                  <a:srgbClr val="FF0000"/>
                </a:solidFill>
                <a:latin typeface="华文仿宋" panose="02010600040101010101" charset="-122"/>
                <a:ea typeface="华文仿宋" panose="02010600040101010101" charset="-122"/>
                <a:sym typeface="+mn-ea"/>
              </a:rPr>
              <a:t>，计算出铁块受到的浮力</a:t>
            </a:r>
            <a:r>
              <a:rPr lang="en-US" altLang="zh-CN" sz="2600">
                <a:latin typeface="华文宋体" panose="02010600040101010101" charset="-122"/>
                <a:ea typeface="华文宋体" panose="02010600040101010101" charset="-122"/>
                <a:cs typeface="华文宋体" panose="02010600040101010101" charset="-122"/>
                <a:sym typeface="+mn-ea"/>
              </a:rPr>
              <a:t>F</a:t>
            </a:r>
            <a:r>
              <a:rPr lang="zh-CN" altLang="en-US" sz="2600" baseline="-25000">
                <a:latin typeface="华文宋体" panose="02010600040101010101" charset="-122"/>
                <a:ea typeface="华文宋体" panose="02010600040101010101" charset="-122"/>
                <a:cs typeface="华文宋体" panose="02010600040101010101" charset="-122"/>
                <a:sym typeface="+mn-ea"/>
              </a:rPr>
              <a:t>浮</a:t>
            </a:r>
            <a:r>
              <a:rPr lang="en-US" altLang="zh-CN" sz="2600">
                <a:latin typeface="华文宋体" panose="02010600040101010101" charset="-122"/>
                <a:ea typeface="华文宋体" panose="02010600040101010101" charset="-122"/>
                <a:cs typeface="华文宋体" panose="02010600040101010101" charset="-122"/>
                <a:sym typeface="+mn-ea"/>
              </a:rPr>
              <a:t>=</a:t>
            </a:r>
            <a:r>
              <a:rPr lang="en-US" altLang="zh-CN" sz="2600">
                <a:solidFill>
                  <a:srgbClr val="FF0000"/>
                </a:solidFill>
                <a:latin typeface="华文仿宋" panose="02010600040101010101" charset="-122"/>
                <a:ea typeface="华文仿宋" panose="02010600040101010101" charset="-122"/>
                <a:sym typeface="+mn-ea"/>
              </a:rPr>
              <a:t>G</a:t>
            </a:r>
            <a:r>
              <a:rPr lang="zh-CN" altLang="en-US" sz="2600" baseline="-25000">
                <a:solidFill>
                  <a:srgbClr val="FF0000"/>
                </a:solidFill>
                <a:latin typeface="华文仿宋" panose="02010600040101010101" charset="-122"/>
                <a:ea typeface="华文仿宋" panose="02010600040101010101" charset="-122"/>
                <a:sym typeface="+mn-ea"/>
              </a:rPr>
              <a:t>物体</a:t>
            </a:r>
            <a:r>
              <a:rPr lang="en-US" altLang="zh-CN" sz="2600">
                <a:latin typeface="华文宋体" panose="02010600040101010101" charset="-122"/>
                <a:ea typeface="华文宋体" panose="02010600040101010101" charset="-122"/>
                <a:cs typeface="华文宋体" panose="02010600040101010101" charset="-122"/>
                <a:sym typeface="+mn-ea"/>
              </a:rPr>
              <a:t>-</a:t>
            </a:r>
            <a:r>
              <a:rPr lang="zh-CN" altLang="en-US" sz="2600" i="1">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F</a:t>
            </a:r>
            <a:r>
              <a:rPr lang="en-US" altLang="zh-CN" sz="2600" baseline="-250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3</a:t>
            </a:r>
            <a:r>
              <a:rPr lang="zh-CN" altLang="en-US" sz="2600">
                <a:solidFill>
                  <a:srgbClr val="FF0000"/>
                </a:solidFill>
                <a:latin typeface="华文仿宋" panose="02010600040101010101" charset="-122"/>
                <a:ea typeface="华文仿宋" panose="02010600040101010101" charset="-122"/>
                <a:sym typeface="+mn-ea"/>
              </a:rPr>
              <a:t>；</a:t>
            </a:r>
            <a:endParaRPr lang="zh-CN" altLang="en-US" sz="2600">
              <a:solidFill>
                <a:srgbClr val="FF0000"/>
              </a:solidFill>
              <a:latin typeface="华文仿宋" panose="02010600040101010101" charset="-122"/>
              <a:ea typeface="华文仿宋" panose="02010600040101010101" charset="-122"/>
              <a:sym typeface="+mn-ea"/>
            </a:endParaRPr>
          </a:p>
          <a:p>
            <a:pPr>
              <a:lnSpc>
                <a:spcPct val="110000"/>
              </a:lnSpc>
              <a:spcBef>
                <a:spcPct val="0"/>
              </a:spcBef>
              <a:spcAft>
                <a:spcPct val="0"/>
              </a:spcAft>
            </a:pPr>
            <a:r>
              <a:rPr lang="en-US" altLang="zh-CN" sz="2600">
                <a:solidFill>
                  <a:srgbClr val="FF0000"/>
                </a:solidFill>
                <a:latin typeface="华文仿宋" panose="02010600040101010101" charset="-122"/>
                <a:ea typeface="华文仿宋" panose="02010600040101010101" charset="-122"/>
                <a:sym typeface="+mn-ea"/>
              </a:rPr>
              <a:t>3.</a:t>
            </a:r>
            <a:r>
              <a:rPr lang="zh-CN" altLang="en-US" sz="2600">
                <a:solidFill>
                  <a:srgbClr val="FF0000"/>
                </a:solidFill>
                <a:latin typeface="华文仿宋" panose="02010600040101010101" charset="-122"/>
                <a:ea typeface="华文仿宋" panose="02010600040101010101" charset="-122"/>
                <a:sym typeface="+mn-ea"/>
              </a:rPr>
              <a:t>测量出桶和水的总重力</a:t>
            </a:r>
            <a:r>
              <a:rPr lang="en-US" altLang="zh-CN" sz="2600">
                <a:solidFill>
                  <a:srgbClr val="FF0000"/>
                </a:solidFill>
                <a:latin typeface="华文仿宋" panose="02010600040101010101" charset="-122"/>
                <a:ea typeface="华文仿宋" panose="02010600040101010101" charset="-122"/>
                <a:sym typeface="+mn-ea"/>
              </a:rPr>
              <a:t>G</a:t>
            </a:r>
            <a:r>
              <a:rPr lang="zh-CN" altLang="en-US" sz="2600" baseline="-25000">
                <a:solidFill>
                  <a:srgbClr val="FF0000"/>
                </a:solidFill>
                <a:latin typeface="华文仿宋" panose="02010600040101010101" charset="-122"/>
                <a:ea typeface="华文仿宋" panose="02010600040101010101" charset="-122"/>
                <a:sym typeface="+mn-ea"/>
              </a:rPr>
              <a:t>总</a:t>
            </a:r>
            <a:r>
              <a:rPr lang="zh-CN" altLang="en-US" sz="2600">
                <a:solidFill>
                  <a:srgbClr val="FF0000"/>
                </a:solidFill>
                <a:latin typeface="华文仿宋" panose="02010600040101010101" charset="-122"/>
                <a:ea typeface="华文仿宋" panose="02010600040101010101" charset="-122"/>
                <a:sym typeface="+mn-ea"/>
              </a:rPr>
              <a:t>（</a:t>
            </a:r>
            <a:r>
              <a:rPr lang="zh-CN" altLang="en-US" sz="2600" i="1">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F</a:t>
            </a:r>
            <a:r>
              <a:rPr lang="en-US" altLang="zh-CN" sz="2600" baseline="-250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cs typeface="华文仿宋" panose="02010600040101010101" charset="-122"/>
                <a:sym typeface="+mn-ea"/>
              </a:rPr>
              <a:t>4</a:t>
            </a:r>
            <a:r>
              <a:rPr lang="zh-CN" altLang="en-US" sz="2600">
                <a:solidFill>
                  <a:srgbClr val="FF0000"/>
                </a:solidFill>
                <a:latin typeface="华文仿宋" panose="02010600040101010101" charset="-122"/>
                <a:ea typeface="华文仿宋" panose="02010600040101010101" charset="-122"/>
                <a:sym typeface="+mn-ea"/>
              </a:rPr>
              <a:t>）</a:t>
            </a:r>
            <a:endParaRPr lang="zh-CN" altLang="en-US" sz="2600">
              <a:solidFill>
                <a:srgbClr val="FF0000"/>
              </a:solidFill>
              <a:latin typeface="华文仿宋" panose="02010600040101010101" charset="-122"/>
              <a:ea typeface="华文仿宋" panose="02010600040101010101" charset="-122"/>
              <a:sym typeface="+mn-ea"/>
            </a:endParaRPr>
          </a:p>
          <a:p>
            <a:pPr>
              <a:lnSpc>
                <a:spcPct val="110000"/>
              </a:lnSpc>
              <a:spcBef>
                <a:spcPct val="0"/>
              </a:spcBef>
              <a:spcAft>
                <a:spcPct val="0"/>
              </a:spcAft>
            </a:pPr>
            <a:r>
              <a:rPr lang="zh-CN" altLang="en-US" sz="2600">
                <a:solidFill>
                  <a:srgbClr val="FF0000"/>
                </a:solidFill>
                <a:latin typeface="华文仿宋" panose="02010600040101010101" charset="-122"/>
                <a:ea typeface="华文仿宋" panose="02010600040101010101" charset="-122"/>
                <a:sym typeface="+mn-ea"/>
              </a:rPr>
              <a:t>计算被铁块从溢水杯排到小桶中的水所受的重力</a:t>
            </a:r>
            <a:endParaRPr lang="zh-CN" altLang="en-US" sz="2600">
              <a:solidFill>
                <a:srgbClr val="FF0000"/>
              </a:solidFill>
              <a:latin typeface="华文仿宋" panose="02010600040101010101" charset="-122"/>
              <a:ea typeface="华文仿宋" panose="02010600040101010101" charset="-122"/>
              <a:sym typeface="+mn-ea"/>
            </a:endParaRPr>
          </a:p>
          <a:p>
            <a:pPr>
              <a:lnSpc>
                <a:spcPct val="110000"/>
              </a:lnSpc>
              <a:spcBef>
                <a:spcPct val="0"/>
              </a:spcBef>
              <a:spcAft>
                <a:spcPct val="0"/>
              </a:spcAft>
            </a:pPr>
            <a:r>
              <a:rPr lang="zh-CN" altLang="en-US" sz="2600">
                <a:solidFill>
                  <a:srgbClr val="FF0000"/>
                </a:solidFill>
                <a:latin typeface="华文仿宋" panose="02010600040101010101" charset="-122"/>
                <a:ea typeface="华文仿宋" panose="02010600040101010101" charset="-122"/>
                <a:sym typeface="+mn-ea"/>
              </a:rPr>
              <a:t> </a:t>
            </a:r>
            <a:r>
              <a:rPr lang="en-US" altLang="zh-CN" sz="2600">
                <a:solidFill>
                  <a:srgbClr val="FF0000"/>
                </a:solidFill>
                <a:latin typeface="华文仿宋" panose="02010600040101010101" charset="-122"/>
                <a:ea typeface="华文仿宋" panose="02010600040101010101" charset="-122"/>
                <a:sym typeface="+mn-ea"/>
              </a:rPr>
              <a:t> G</a:t>
            </a:r>
            <a:r>
              <a:rPr lang="zh-CN" altLang="en-US" sz="2600" baseline="-25000">
                <a:solidFill>
                  <a:srgbClr val="FF0000"/>
                </a:solidFill>
                <a:latin typeface="华文仿宋" panose="02010600040101010101" charset="-122"/>
                <a:ea typeface="华文仿宋" panose="02010600040101010101" charset="-122"/>
                <a:sym typeface="+mn-ea"/>
              </a:rPr>
              <a:t>排</a:t>
            </a:r>
            <a:r>
              <a:rPr lang="en-US" altLang="zh-CN"/>
              <a:t>=</a:t>
            </a:r>
            <a:r>
              <a:rPr lang="en-US" altLang="zh-CN" sz="2600">
                <a:solidFill>
                  <a:srgbClr val="FF0000"/>
                </a:solidFill>
                <a:latin typeface="华文仿宋" panose="02010600040101010101" charset="-122"/>
                <a:ea typeface="华文仿宋" panose="02010600040101010101" charset="-122"/>
                <a:sym typeface="+mn-ea"/>
              </a:rPr>
              <a:t>G</a:t>
            </a:r>
            <a:r>
              <a:rPr lang="zh-CN" altLang="en-US" sz="2600" baseline="-25000">
                <a:solidFill>
                  <a:srgbClr val="FF0000"/>
                </a:solidFill>
                <a:latin typeface="华文仿宋" panose="02010600040101010101" charset="-122"/>
                <a:ea typeface="华文仿宋" panose="02010600040101010101" charset="-122"/>
                <a:sym typeface="+mn-ea"/>
              </a:rPr>
              <a:t>总</a:t>
            </a:r>
            <a:r>
              <a:rPr lang="en-US" altLang="zh-CN" sz="2600">
                <a:solidFill>
                  <a:srgbClr val="FF0000"/>
                </a:solidFill>
                <a:latin typeface="华文仿宋" panose="02010600040101010101" charset="-122"/>
                <a:ea typeface="华文仿宋" panose="02010600040101010101" charset="-122"/>
                <a:sym typeface="+mn-ea"/>
              </a:rPr>
              <a:t>-G</a:t>
            </a:r>
            <a:r>
              <a:rPr lang="zh-CN" altLang="en-US" sz="2600" baseline="-25000">
                <a:solidFill>
                  <a:srgbClr val="FF0000"/>
                </a:solidFill>
                <a:latin typeface="华文仿宋" panose="02010600040101010101" charset="-122"/>
                <a:ea typeface="华文仿宋" panose="02010600040101010101" charset="-122"/>
                <a:sym typeface="+mn-ea"/>
              </a:rPr>
              <a:t>桶</a:t>
            </a:r>
            <a:endParaRPr lang="zh-CN" altLang="en-US" sz="2600" baseline="-25000">
              <a:solidFill>
                <a:srgbClr val="FF0000"/>
              </a:solidFill>
              <a:latin typeface="华文仿宋" panose="02010600040101010101" charset="-122"/>
              <a:ea typeface="华文仿宋" panose="02010600040101010101" charset="-122"/>
              <a:sym typeface="+mn-ea"/>
            </a:endParaRPr>
          </a:p>
          <a:p>
            <a:pPr>
              <a:lnSpc>
                <a:spcPct val="110000"/>
              </a:lnSpc>
              <a:spcBef>
                <a:spcPct val="0"/>
              </a:spcBef>
              <a:spcAft>
                <a:spcPct val="0"/>
              </a:spcAft>
            </a:pPr>
            <a:r>
              <a:rPr lang="en-US" altLang="zh-CN" sz="2600">
                <a:solidFill>
                  <a:srgbClr val="FF0000"/>
                </a:solidFill>
                <a:latin typeface="华文仿宋" panose="02010600040101010101" charset="-122"/>
                <a:ea typeface="华文仿宋" panose="02010600040101010101" charset="-122"/>
                <a:sym typeface="+mn-ea"/>
              </a:rPr>
              <a:t>4.</a:t>
            </a:r>
            <a:r>
              <a:rPr lang="zh-CN" altLang="en-US" sz="2600">
                <a:solidFill>
                  <a:srgbClr val="FF0000"/>
                </a:solidFill>
                <a:latin typeface="华文仿宋" panose="02010600040101010101" charset="-122"/>
                <a:ea typeface="华文仿宋" panose="02010600040101010101" charset="-122"/>
                <a:sym typeface="+mn-ea"/>
              </a:rPr>
              <a:t>比较铁块受到的浮力和其排开水的重力关系。</a:t>
            </a:r>
            <a:endParaRPr lang="zh-CN" altLang="en-US" sz="2600">
              <a:solidFill>
                <a:srgbClr val="1C5D3E"/>
              </a:solidFill>
              <a:latin typeface="微软雅黑" panose="020b0503020204020204" charset="-122"/>
              <a:ea typeface="微软雅黑"/>
            </a:endParaRPr>
          </a:p>
        </p:txBody>
      </p:sp>
      <p:grpSp>
        <p:nvGrpSpPr>
          <p:cNvPr id="2" name="组合 1" title=""/>
          <p:cNvGrpSpPr/>
          <p:nvPr>
            <p:custDataLst>
              <p:tags r:id="rId6"/>
            </p:custDataLst>
          </p:nvPr>
        </p:nvGrpSpPr>
        <p:grpSpPr>
          <a:xfrm>
            <a:off x="313690" y="152907"/>
            <a:ext cx="5146769" cy="828158"/>
            <a:chOff x="487" y="660"/>
            <a:chExt cx="7626" cy="1126"/>
          </a:xfrm>
        </p:grpSpPr>
        <p:sp>
          <p:nvSpPr>
            <p:cNvPr id="3" name="文本框 2"/>
            <p:cNvSpPr txBox="1"/>
            <p:nvPr>
              <p:custDataLst>
                <p:tags r:id="rId7"/>
              </p:custDataLst>
            </p:nvPr>
          </p:nvSpPr>
          <p:spPr>
            <a:xfrm>
              <a:off x="1828" y="854"/>
              <a:ext cx="6285" cy="877"/>
            </a:xfrm>
            <a:prstGeom prst="rect">
              <a:avLst/>
            </a:prstGeom>
            <a:noFill/>
          </p:spPr>
          <p:txBody>
            <a:bodyPr wrap="square" rtlCol="0">
              <a:spAutoFit/>
            </a:bodyPr>
            <a:lstStyle/>
            <a:p>
              <a:r>
                <a:rPr lang="zh-CN" altLang="zh-CN" sz="3600" b="1">
                  <a:solidFill>
                    <a:srgbClr val="002060"/>
                  </a:solidFill>
                  <a:latin typeface="华文仿宋" panose="02010600040101010101" charset="-122"/>
                  <a:ea typeface="华文仿宋" panose="02010600040101010101" charset="-122"/>
                  <a:sym typeface="+mn-ea"/>
                </a:rPr>
                <a:t>阿基米德原理</a:t>
              </a:r>
              <a:endParaRPr lang="zh-CN" altLang="zh-CN" sz="3600" b="1">
                <a:solidFill>
                  <a:srgbClr val="002060"/>
                </a:solidFill>
                <a:latin typeface="华文仿宋" panose="02010600040101010101" charset="-122"/>
                <a:ea typeface="华文仿宋" panose="02010600040101010101" charset="-122"/>
                <a:sym typeface="+mn-ea"/>
              </a:endParaRPr>
            </a:p>
          </p:txBody>
        </p:sp>
        <p:sp>
          <p:nvSpPr>
            <p:cNvPr id="4" name="椭圆 3"/>
            <p:cNvSpPr/>
            <p:nvPr>
              <p:custDataLst>
                <p:tags r:id="rId8"/>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华文仿宋" panose="02010600040101010101" charset="-122"/>
                <a:ea typeface="华文仿宋" panose="02010600040101010101" charset="-122"/>
              </a:endParaRPr>
            </a:p>
          </p:txBody>
        </p:sp>
        <p:sp>
          <p:nvSpPr>
            <p:cNvPr id="17" name="矩形 6"/>
            <p:cNvSpPr/>
            <p:nvPr>
              <p:custDataLst>
                <p:tags r:id="rId9"/>
              </p:custDataLst>
            </p:nvPr>
          </p:nvSpPr>
          <p:spPr>
            <a:xfrm>
              <a:off x="645" y="759"/>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3600" b="1">
                  <a:solidFill>
                    <a:schemeClr val="bg1"/>
                  </a:solidFill>
                  <a:latin typeface="华文仿宋" panose="02010600040101010101" charset="-122"/>
                  <a:ea typeface="华文仿宋" panose="02010600040101010101" charset="-122"/>
                </a:rPr>
                <a:t>二</a:t>
              </a:r>
              <a:endParaRPr lang="zh-CN" altLang="en-US" sz="3600" b="1">
                <a:solidFill>
                  <a:schemeClr val="bg1"/>
                </a:solidFill>
                <a:latin typeface="华文仿宋" panose="02010600040101010101" charset="-122"/>
                <a:ea typeface="华文仿宋" panose="02010600040101010101" charset="-122"/>
              </a:endParaRPr>
            </a:p>
          </p:txBody>
        </p:sp>
      </p:grpSp>
      <p:pic>
        <p:nvPicPr>
          <p:cNvPr id="6" name="IM 10" title=""/>
          <p:cNvPicPr/>
          <p:nvPr>
            <p:custDataLst>
              <p:tags r:id="rId11"/>
            </p:custDataLst>
          </p:nvPr>
        </p:nvPicPr>
        <p:blipFill>
          <a:blip r:embed="rId10"/>
          <a:srcRect t="1227" r="55640"/>
          <a:stretch>
            <a:fillRect/>
          </a:stretch>
        </p:blipFill>
        <p:spPr>
          <a:xfrm>
            <a:off x="8056245" y="2323465"/>
            <a:ext cx="1783080" cy="3832225"/>
          </a:xfrm>
          <a:prstGeom prst="rect">
            <a:avLst/>
          </a:prstGeom>
          <a:noFill/>
          <a:ln w="9525">
            <a:noFill/>
          </a:ln>
        </p:spPr>
      </p:pic>
      <p:pic>
        <p:nvPicPr>
          <p:cNvPr id="13" name="IM 10" title=""/>
          <p:cNvPicPr/>
          <p:nvPr>
            <p:custDataLst>
              <p:tags r:id="rId12"/>
            </p:custDataLst>
          </p:nvPr>
        </p:nvPicPr>
        <p:blipFill>
          <a:blip r:embed="rId10"/>
          <a:srcRect l="49937" t="-3126" r="23412"/>
          <a:stretch>
            <a:fillRect/>
          </a:stretch>
        </p:blipFill>
        <p:spPr>
          <a:xfrm>
            <a:off x="9595485" y="2154555"/>
            <a:ext cx="1071245" cy="4001135"/>
          </a:xfrm>
          <a:prstGeom prst="rect">
            <a:avLst/>
          </a:prstGeom>
          <a:noFill/>
          <a:ln w="9525">
            <a:noFill/>
          </a:ln>
        </p:spPr>
      </p:pic>
      <p:pic>
        <p:nvPicPr>
          <p:cNvPr id="15" name="IM 10" title=""/>
          <p:cNvPicPr/>
          <p:nvPr>
            <p:custDataLst>
              <p:tags r:id="rId13"/>
            </p:custDataLst>
          </p:nvPr>
        </p:nvPicPr>
        <p:blipFill>
          <a:blip r:embed="rId10"/>
          <a:srcRect l="76224" t="-622"/>
          <a:stretch>
            <a:fillRect/>
          </a:stretch>
        </p:blipFill>
        <p:spPr>
          <a:xfrm>
            <a:off x="10451465" y="2251710"/>
            <a:ext cx="955675" cy="3903980"/>
          </a:xfrm>
          <a:prstGeom prst="rect">
            <a:avLst/>
          </a:prstGeom>
          <a:noFill/>
          <a:ln w="9525">
            <a:noFill/>
          </a:ln>
        </p:spPr>
      </p:pic>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6" name="文本框 5" title=""/>
          <p:cNvSpPr txBox="1"/>
          <p:nvPr>
            <p:custDataLst>
              <p:tags r:id="rId3"/>
            </p:custDataLst>
          </p:nvPr>
        </p:nvSpPr>
        <p:spPr>
          <a:xfrm>
            <a:off x="966470" y="1512570"/>
            <a:ext cx="9375140" cy="3745865"/>
          </a:xfrm>
          <a:prstGeom prst="rect">
            <a:avLst/>
          </a:prstGeom>
          <a:noFill/>
        </p:spPr>
        <p:txBody>
          <a:bodyPr wrap="square" rtlCol="0">
            <a:spAutoFit/>
          </a:bodyPr>
          <a:lstStyle/>
          <a:p>
            <a:pPr>
              <a:lnSpc>
                <a:spcPct val="110000"/>
              </a:lnSpc>
              <a:spcBef>
                <a:spcPct val="0"/>
              </a:spcBef>
              <a:spcAft>
                <a:spcPct val="0"/>
              </a:spcAft>
            </a:pPr>
            <a:r>
              <a:rPr lang="zh-CN" altLang="en-US" sz="3600"/>
              <a:t>注意：</a:t>
            </a:r>
            <a:endParaRPr lang="zh-CN" altLang="en-US" sz="3600"/>
          </a:p>
          <a:p>
            <a:pPr>
              <a:lnSpc>
                <a:spcPct val="110000"/>
              </a:lnSpc>
              <a:spcBef>
                <a:spcPct val="0"/>
              </a:spcBef>
              <a:spcAft>
                <a:spcPct val="0"/>
              </a:spcAft>
            </a:pPr>
            <a:r>
              <a:rPr lang="zh-CN" altLang="en-US" sz="3600"/>
              <a:t>（</a:t>
            </a:r>
            <a:r>
              <a:rPr lang="en-US" altLang="zh-CN" sz="3600"/>
              <a:t>1</a:t>
            </a:r>
            <a:r>
              <a:rPr lang="zh-CN" altLang="en-US" sz="3600"/>
              <a:t>）溢水杯要装满水；</a:t>
            </a:r>
            <a:endParaRPr lang="zh-CN" altLang="en-US" sz="3600"/>
          </a:p>
          <a:p>
            <a:pPr>
              <a:lnSpc>
                <a:spcPct val="110000"/>
              </a:lnSpc>
              <a:spcBef>
                <a:spcPct val="0"/>
              </a:spcBef>
              <a:spcAft>
                <a:spcPct val="0"/>
              </a:spcAft>
            </a:pPr>
            <a:r>
              <a:rPr lang="zh-CN" altLang="en-US" sz="3600"/>
              <a:t>（</a:t>
            </a:r>
            <a:r>
              <a:rPr lang="en-US" altLang="zh-CN" sz="3600"/>
              <a:t>2</a:t>
            </a:r>
            <a:r>
              <a:rPr lang="zh-CN" altLang="en-US" sz="3600"/>
              <a:t>）在用体积相同的其他金属块做实验时</a:t>
            </a:r>
            <a:r>
              <a:rPr lang="en-US" altLang="zh-CN" sz="3600"/>
              <a:t> </a:t>
            </a:r>
            <a:r>
              <a:rPr lang="zh-CN" altLang="en-US" sz="3600"/>
              <a:t>要将溢水杯中的水重新加满；（</a:t>
            </a:r>
            <a:r>
              <a:rPr lang="en-US" altLang="zh-CN" sz="3600"/>
              <a:t>3</a:t>
            </a:r>
            <a:r>
              <a:rPr lang="zh-CN" altLang="en-US" sz="3600"/>
              <a:t>）实验过程中，还可以让物体全部浸没和部分浸</a:t>
            </a:r>
            <a:r>
              <a:rPr lang="en-US" altLang="zh-CN" sz="3600"/>
              <a:t> </a:t>
            </a:r>
            <a:r>
              <a:rPr lang="zh-CN" altLang="en-US" sz="3600"/>
              <a:t>入水中，使得实验论证更充分。</a:t>
            </a:r>
            <a:endParaRPr lang="zh-CN" altLang="en-US" sz="3600"/>
          </a:p>
        </p:txBody>
      </p:sp>
      <p:grpSp>
        <p:nvGrpSpPr>
          <p:cNvPr id="4" name="组合 3" title=""/>
          <p:cNvGrpSpPr/>
          <p:nvPr>
            <p:custDataLst>
              <p:tags r:id="rId4"/>
            </p:custDataLst>
          </p:nvPr>
        </p:nvGrpSpPr>
        <p:grpSpPr>
          <a:xfrm>
            <a:off x="313690" y="152907"/>
            <a:ext cx="5146769" cy="828158"/>
            <a:chOff x="487" y="660"/>
            <a:chExt cx="7626" cy="1126"/>
          </a:xfrm>
        </p:grpSpPr>
        <p:sp>
          <p:nvSpPr>
            <p:cNvPr id="5" name="文本框 4"/>
            <p:cNvSpPr txBox="1"/>
            <p:nvPr>
              <p:custDataLst>
                <p:tags r:id="rId5"/>
              </p:custDataLst>
            </p:nvPr>
          </p:nvSpPr>
          <p:spPr>
            <a:xfrm>
              <a:off x="1828" y="854"/>
              <a:ext cx="6285" cy="877"/>
            </a:xfrm>
            <a:prstGeom prst="rect">
              <a:avLst/>
            </a:prstGeom>
            <a:noFill/>
          </p:spPr>
          <p:txBody>
            <a:bodyPr wrap="square" rtlCol="0">
              <a:spAutoFit/>
            </a:bodyPr>
            <a:lstStyle/>
            <a:p>
              <a:r>
                <a:rPr lang="zh-CN" altLang="zh-CN" sz="3600" b="1">
                  <a:solidFill>
                    <a:srgbClr val="002060"/>
                  </a:solidFill>
                  <a:latin typeface="华文仿宋" panose="02010600040101010101" charset="-122"/>
                  <a:ea typeface="华文仿宋" panose="02010600040101010101" charset="-122"/>
                  <a:sym typeface="+mn-ea"/>
                </a:rPr>
                <a:t>阿基米德原理</a:t>
              </a:r>
              <a:endParaRPr lang="zh-CN" altLang="zh-CN" sz="3600" b="1">
                <a:solidFill>
                  <a:srgbClr val="002060"/>
                </a:solidFill>
                <a:latin typeface="华文仿宋" panose="02010600040101010101" charset="-122"/>
                <a:ea typeface="华文仿宋" panose="02010600040101010101" charset="-122"/>
                <a:sym typeface="+mn-ea"/>
              </a:endParaRPr>
            </a:p>
          </p:txBody>
        </p:sp>
        <p:sp>
          <p:nvSpPr>
            <p:cNvPr id="7" name="椭圆 6"/>
            <p:cNvSpPr/>
            <p:nvPr>
              <p:custDataLst>
                <p:tags r:id="rId6"/>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华文仿宋" panose="02010600040101010101" charset="-122"/>
                <a:ea typeface="华文仿宋" panose="02010600040101010101" charset="-122"/>
              </a:endParaRPr>
            </a:p>
          </p:txBody>
        </p:sp>
        <p:sp>
          <p:nvSpPr>
            <p:cNvPr id="17" name="矩形 6"/>
            <p:cNvSpPr/>
            <p:nvPr>
              <p:custDataLst>
                <p:tags r:id="rId7"/>
              </p:custDataLst>
            </p:nvPr>
          </p:nvSpPr>
          <p:spPr>
            <a:xfrm>
              <a:off x="645" y="759"/>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3600" b="1">
                  <a:solidFill>
                    <a:schemeClr val="bg1"/>
                  </a:solidFill>
                  <a:latin typeface="华文仿宋" panose="02010600040101010101" charset="-122"/>
                  <a:ea typeface="华文仿宋" panose="02010600040101010101" charset="-122"/>
                </a:rPr>
                <a:t>二</a:t>
              </a:r>
              <a:endParaRPr lang="zh-CN" altLang="en-US" sz="3600" b="1">
                <a:solidFill>
                  <a:schemeClr val="bg1"/>
                </a:solidFill>
                <a:latin typeface="华文仿宋" panose="02010600040101010101" charset="-122"/>
                <a:ea typeface="华文仿宋" panose="02010600040101010101" charset="-122"/>
              </a:endParaRPr>
            </a:p>
          </p:txBody>
        </p:sp>
      </p:grpSp>
    </p:spTree>
    <p:custDataLst>
      <p:tags r:id="rId8"/>
    </p:custData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4" name="阿基米德原理（实验验证）" title="">
            <a:hlinkClick action="ppaction://media"/>
          </p:cNvPr>
          <p:cNvPicPr/>
          <p:nvPr>
            <p:ph idx="1"/>
            <a:videoFile r:link="rId5"/>
            <p:custDataLst>
              <p:tags r:id="rId4"/>
            </p:custDataLst>
            <p:extLst>
              <p:ext uri="{DAA4B4D4-6D71-4841-9C94-3DE7FCFB9230}">
                <p14:media xmlns:p14="http://schemas.microsoft.com/office/powerpoint/2010/main" r:embed="rId6"/>
              </p:ext>
            </p:extLst>
          </p:nvPr>
        </p:nvPicPr>
        <p:blipFill>
          <a:blip r:embed="rId3"/>
          <a:stretch>
            <a:fillRect/>
          </a:stretch>
        </p:blipFill>
        <p:spPr>
          <a:xfrm>
            <a:off x="260350" y="1313815"/>
            <a:ext cx="11830050" cy="5544820"/>
          </a:xfrm>
          <a:prstGeom prst="rect">
            <a:avLst/>
          </a:prstGeom>
        </p:spPr>
      </p:pic>
      <p:grpSp>
        <p:nvGrpSpPr>
          <p:cNvPr id="25" name="组合 24" title=""/>
          <p:cNvGrpSpPr/>
          <p:nvPr>
            <p:custDataLst>
              <p:tags r:id="rId7"/>
            </p:custDataLst>
          </p:nvPr>
        </p:nvGrpSpPr>
        <p:grpSpPr>
          <a:xfrm>
            <a:off x="313690" y="152907"/>
            <a:ext cx="5146769" cy="828158"/>
            <a:chOff x="487" y="660"/>
            <a:chExt cx="7626" cy="1126"/>
          </a:xfrm>
        </p:grpSpPr>
        <p:sp>
          <p:nvSpPr>
            <p:cNvPr id="26" name="文本框 25"/>
            <p:cNvSpPr txBox="1"/>
            <p:nvPr>
              <p:custDataLst>
                <p:tags r:id="rId8"/>
              </p:custDataLst>
            </p:nvPr>
          </p:nvSpPr>
          <p:spPr>
            <a:xfrm>
              <a:off x="1828" y="854"/>
              <a:ext cx="6285" cy="877"/>
            </a:xfrm>
            <a:prstGeom prst="rect">
              <a:avLst/>
            </a:prstGeom>
            <a:noFill/>
          </p:spPr>
          <p:txBody>
            <a:bodyPr wrap="square" rtlCol="0">
              <a:spAutoFit/>
            </a:bodyPr>
            <a:lstStyle/>
            <a:p>
              <a:r>
                <a:rPr lang="zh-CN" altLang="zh-CN" sz="3600" b="1">
                  <a:solidFill>
                    <a:srgbClr val="002060"/>
                  </a:solidFill>
                  <a:latin typeface="华文仿宋" panose="02010600040101010101" charset="-122"/>
                  <a:ea typeface="华文仿宋" panose="02010600040101010101" charset="-122"/>
                  <a:sym typeface="+mn-ea"/>
                </a:rPr>
                <a:t>阿基米德原理</a:t>
              </a:r>
              <a:endParaRPr lang="zh-CN" altLang="zh-CN" sz="3600" b="1">
                <a:solidFill>
                  <a:srgbClr val="002060"/>
                </a:solidFill>
                <a:latin typeface="华文仿宋" panose="02010600040101010101" charset="-122"/>
                <a:ea typeface="华文仿宋" panose="02010600040101010101" charset="-122"/>
                <a:sym typeface="+mn-ea"/>
              </a:endParaRPr>
            </a:p>
          </p:txBody>
        </p:sp>
        <p:sp>
          <p:nvSpPr>
            <p:cNvPr id="29" name="椭圆 28"/>
            <p:cNvSpPr/>
            <p:nvPr>
              <p:custDataLst>
                <p:tags r:id="rId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华文仿宋" panose="02010600040101010101" charset="-122"/>
                <a:ea typeface="华文仿宋" panose="02010600040101010101" charset="-122"/>
              </a:endParaRPr>
            </a:p>
          </p:txBody>
        </p:sp>
        <p:sp>
          <p:nvSpPr>
            <p:cNvPr id="30" name="矩形 6"/>
            <p:cNvSpPr/>
            <p:nvPr>
              <p:custDataLst>
                <p:tags r:id="rId10"/>
              </p:custDataLst>
            </p:nvPr>
          </p:nvSpPr>
          <p:spPr>
            <a:xfrm>
              <a:off x="645" y="759"/>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3600" b="1">
                  <a:solidFill>
                    <a:schemeClr val="bg1"/>
                  </a:solidFill>
                  <a:latin typeface="华文仿宋" panose="02010600040101010101" charset="-122"/>
                  <a:ea typeface="华文仿宋" panose="02010600040101010101" charset="-122"/>
                </a:rPr>
                <a:t>二</a:t>
              </a:r>
              <a:endParaRPr lang="zh-CN" altLang="en-US" sz="3600" b="1">
                <a:solidFill>
                  <a:schemeClr val="bg1"/>
                </a:solidFill>
                <a:latin typeface="华文仿宋" panose="02010600040101010101" charset="-122"/>
                <a:ea typeface="华文仿宋" panose="02010600040101010101" charset="-122"/>
              </a:endParaRPr>
            </a:p>
          </p:txBody>
        </p:sp>
      </p:grpSp>
      <p:sp>
        <p:nvSpPr>
          <p:cNvPr id="2" name="文本框 1" title=""/>
          <p:cNvSpPr txBox="1"/>
          <p:nvPr>
            <p:custDataLst>
              <p:tags r:id="rId11"/>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2"/>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2531" name="内容占位符 22530" title=""/>
          <p:cNvSpPr>
            <a:spLocks noGrp="1"/>
          </p:cNvSpPr>
          <p:nvPr>
            <p:ph idx="1"/>
            <p:custDataLst>
              <p:tags r:id="rId3"/>
            </p:custDataLst>
          </p:nvPr>
        </p:nvSpPr>
        <p:spPr>
          <a:xfrm>
            <a:off x="590550" y="1953260"/>
            <a:ext cx="10440670" cy="1761490"/>
          </a:xfrm>
        </p:spPr>
        <p:txBody>
          <a:bodyPr vert="horz" wrap="square" lIns="91440" tIns="45720" rIns="91440" bIns="45720" anchor="t" anchorCtr="0"/>
          <a:lstStyle/>
          <a:p>
            <a:pPr eaLnBrk="1" hangingPunct="1">
              <a:buNone/>
            </a:pPr>
            <a:r>
              <a:rPr lang="en-US" altLang="zh-CN" sz="3600" b="1"/>
              <a:t>          </a:t>
            </a:r>
            <a:r>
              <a:rPr lang="zh-CN" altLang="en-US" sz="3600" b="1">
                <a:solidFill>
                  <a:srgbClr val="FF0000"/>
                </a:solidFill>
              </a:rPr>
              <a:t>浸入</a:t>
            </a:r>
            <a:r>
              <a:rPr lang="zh-CN" altLang="en-US" sz="3600" b="1"/>
              <a:t>液体中的物体受到竖直向上的浮力，浮力的大小等于它</a:t>
            </a:r>
            <a:r>
              <a:rPr lang="zh-CN" altLang="en-US" sz="3600" b="1">
                <a:solidFill>
                  <a:srgbClr val="FF0000"/>
                </a:solidFill>
              </a:rPr>
              <a:t>排开液体</a:t>
            </a:r>
            <a:r>
              <a:rPr lang="zh-CN" altLang="en-US" sz="3600" b="1"/>
              <a:t>受到的重力。</a:t>
            </a:r>
            <a:endParaRPr lang="zh-CN" altLang="en-US" sz="3600" b="1"/>
          </a:p>
          <a:p>
            <a:pPr eaLnBrk="1" hangingPunct="1">
              <a:buNone/>
            </a:pPr>
            <a:r>
              <a:rPr lang="zh-CN" altLang="en-US" sz="3600" b="1"/>
              <a:t>              即   </a:t>
            </a:r>
            <a:r>
              <a:rPr lang="en-US" altLang="zh-CN" sz="3600" b="1"/>
              <a:t>F</a:t>
            </a:r>
            <a:r>
              <a:rPr lang="zh-CN" altLang="en-US" sz="3600" b="1" baseline="-25000"/>
              <a:t>浮</a:t>
            </a:r>
            <a:r>
              <a:rPr lang="en-US" altLang="zh-CN" sz="3600" b="1"/>
              <a:t>=G</a:t>
            </a:r>
            <a:r>
              <a:rPr lang="zh-CN" altLang="en-US" sz="3600" b="1" baseline="-25000"/>
              <a:t>排</a:t>
            </a:r>
            <a:endParaRPr lang="zh-CN" altLang="en-US" sz="3600" b="1" baseline="-25000"/>
          </a:p>
          <a:p>
            <a:pPr eaLnBrk="1" hangingPunct="1">
              <a:buNone/>
            </a:pPr>
            <a:endParaRPr lang="zh-CN" altLang="en-US" sz="3600" b="1"/>
          </a:p>
        </p:txBody>
      </p:sp>
      <p:sp>
        <p:nvSpPr>
          <p:cNvPr id="22532" name="矩形 22531" title=""/>
          <p:cNvSpPr/>
          <p:nvPr>
            <p:custDataLst>
              <p:tags r:id="rId4"/>
            </p:custDataLst>
          </p:nvPr>
        </p:nvSpPr>
        <p:spPr>
          <a:xfrm>
            <a:off x="1952625" y="3714750"/>
            <a:ext cx="8715375" cy="1089025"/>
          </a:xfrm>
          <a:prstGeom prst="rect">
            <a:avLst/>
          </a:prstGeom>
          <a:noFill/>
          <a:ln w="9525">
            <a:noFill/>
          </a:ln>
        </p:spPr>
        <p:txBody>
          <a:bodyPr/>
          <a:lstStyle/>
          <a:p>
            <a:pPr marL="342900" indent="-342900">
              <a:spcBef>
                <a:spcPct val="20000"/>
              </a:spcBef>
            </a:pPr>
            <a:r>
              <a:rPr lang="en-US" altLang="zh-CN" sz="4400">
                <a:solidFill>
                  <a:srgbClr val="FF0000"/>
                </a:solidFill>
                <a:latin typeface="Arial" panose="020b0604020202020204" pitchFamily="34" charset="0"/>
              </a:rPr>
              <a:t>F</a:t>
            </a:r>
            <a:r>
              <a:rPr lang="zh-CN" altLang="en-US" sz="4400" baseline="-25000">
                <a:solidFill>
                  <a:srgbClr val="FF0000"/>
                </a:solidFill>
                <a:latin typeface="Arial" panose="020b0604020202020204" pitchFamily="34" charset="0"/>
              </a:rPr>
              <a:t>浮</a:t>
            </a:r>
            <a:r>
              <a:rPr lang="en-US" altLang="zh-CN" sz="4400">
                <a:latin typeface="Arial" panose="020b0604020202020204" pitchFamily="34" charset="0"/>
              </a:rPr>
              <a:t>=G</a:t>
            </a:r>
            <a:r>
              <a:rPr lang="zh-CN" altLang="en-US" sz="3600" baseline="-25000">
                <a:latin typeface="Arial" panose="020b0604020202020204" pitchFamily="34" charset="0"/>
              </a:rPr>
              <a:t>排</a:t>
            </a:r>
            <a:r>
              <a:rPr lang="en-US" altLang="zh-CN" sz="4400">
                <a:latin typeface="Arial" panose="020b0604020202020204" pitchFamily="34" charset="0"/>
              </a:rPr>
              <a:t>=</a:t>
            </a:r>
            <a:r>
              <a:rPr lang="en-US" altLang="zh-CN" sz="5400">
                <a:latin typeface="Arial" panose="020b0604020202020204" pitchFamily="34" charset="0"/>
              </a:rPr>
              <a:t>m</a:t>
            </a:r>
            <a:r>
              <a:rPr lang="zh-CN" altLang="en-US" sz="4400" baseline="-25000">
                <a:latin typeface="Arial" panose="020b0604020202020204" pitchFamily="34" charset="0"/>
              </a:rPr>
              <a:t>排</a:t>
            </a:r>
            <a:r>
              <a:rPr lang="en-US" altLang="zh-CN" sz="4400">
                <a:latin typeface="Arial" panose="020b0604020202020204" pitchFamily="34" charset="0"/>
              </a:rPr>
              <a:t>g= ρ</a:t>
            </a:r>
            <a:r>
              <a:rPr lang="zh-CN" altLang="en-US" sz="3600" baseline="-25000">
                <a:latin typeface="Arial" panose="020b0604020202020204" pitchFamily="34" charset="0"/>
              </a:rPr>
              <a:t>液</a:t>
            </a:r>
            <a:r>
              <a:rPr lang="zh-CN" altLang="en-US" sz="4400">
                <a:latin typeface="Arial" panose="020b0604020202020204" pitchFamily="34" charset="0"/>
              </a:rPr>
              <a:t> </a:t>
            </a:r>
            <a:r>
              <a:rPr lang="en-US" altLang="zh-CN" sz="4400">
                <a:latin typeface="Arial" panose="020b0604020202020204" pitchFamily="34" charset="0"/>
              </a:rPr>
              <a:t>V</a:t>
            </a:r>
            <a:r>
              <a:rPr lang="zh-CN" altLang="en-US" sz="4400" baseline="-25000">
                <a:latin typeface="Arial" panose="020b0604020202020204" pitchFamily="34" charset="0"/>
              </a:rPr>
              <a:t>排</a:t>
            </a:r>
            <a:r>
              <a:rPr lang="en-US" altLang="zh-CN" sz="4400">
                <a:latin typeface="Arial" panose="020b0604020202020204" pitchFamily="34" charset="0"/>
              </a:rPr>
              <a:t>g= </a:t>
            </a:r>
            <a:r>
              <a:rPr lang="en-US" altLang="zh-CN" sz="4400">
                <a:solidFill>
                  <a:srgbClr val="FF0000"/>
                </a:solidFill>
                <a:latin typeface="Arial" panose="020b0604020202020204" pitchFamily="34" charset="0"/>
              </a:rPr>
              <a:t>ρ</a:t>
            </a:r>
            <a:r>
              <a:rPr lang="zh-CN" altLang="en-US" sz="3600" baseline="-25000">
                <a:solidFill>
                  <a:srgbClr val="FF0000"/>
                </a:solidFill>
                <a:latin typeface="Arial" panose="020b0604020202020204" pitchFamily="34" charset="0"/>
              </a:rPr>
              <a:t>液</a:t>
            </a:r>
            <a:r>
              <a:rPr lang="en-US" altLang="zh-CN" sz="4400">
                <a:solidFill>
                  <a:srgbClr val="FF0000"/>
                </a:solidFill>
                <a:latin typeface="Arial" panose="020b0604020202020204" pitchFamily="34" charset="0"/>
              </a:rPr>
              <a:t>g</a:t>
            </a:r>
            <a:r>
              <a:rPr lang="zh-CN" altLang="en-US" sz="4400">
                <a:solidFill>
                  <a:srgbClr val="FF0000"/>
                </a:solidFill>
                <a:latin typeface="Arial" panose="020b0604020202020204" pitchFamily="34" charset="0"/>
              </a:rPr>
              <a:t> </a:t>
            </a:r>
            <a:r>
              <a:rPr lang="en-US" altLang="zh-CN" sz="4400">
                <a:solidFill>
                  <a:srgbClr val="FF0000"/>
                </a:solidFill>
                <a:latin typeface="Arial" panose="020b0604020202020204" pitchFamily="34" charset="0"/>
              </a:rPr>
              <a:t>V</a:t>
            </a:r>
            <a:r>
              <a:rPr lang="zh-CN" altLang="en-US" sz="4400" baseline="-25000">
                <a:solidFill>
                  <a:srgbClr val="FF0000"/>
                </a:solidFill>
                <a:latin typeface="Arial" panose="020b0604020202020204" pitchFamily="34" charset="0"/>
              </a:rPr>
              <a:t>排</a:t>
            </a:r>
            <a:endParaRPr lang="zh-CN" altLang="en-US" sz="4400" baseline="-25000">
              <a:solidFill>
                <a:srgbClr val="FF0000"/>
              </a:solidFill>
              <a:latin typeface="Arial" panose="020b0604020202020204" pitchFamily="34" charset="0"/>
            </a:endParaRPr>
          </a:p>
          <a:p>
            <a:pPr marL="342900" indent="-342900">
              <a:spcBef>
                <a:spcPct val="20000"/>
              </a:spcBef>
            </a:pPr>
            <a:endParaRPr lang="zh-CN" altLang="en-US" sz="4400" baseline="-25000">
              <a:latin typeface="Arial" panose="020b0604020202020204" pitchFamily="34" charset="0"/>
            </a:endParaRPr>
          </a:p>
        </p:txBody>
      </p:sp>
      <p:sp>
        <p:nvSpPr>
          <p:cNvPr id="11269" name="圆角矩形标注 22532" title=""/>
          <p:cNvSpPr/>
          <p:nvPr>
            <p:custDataLst>
              <p:tags r:id="rId5"/>
            </p:custDataLst>
          </p:nvPr>
        </p:nvSpPr>
        <p:spPr>
          <a:xfrm rot="10800000">
            <a:off x="1919288" y="5589588"/>
            <a:ext cx="1522412" cy="919162"/>
          </a:xfrm>
          <a:prstGeom prst="wedgeRoundRectCallout">
            <a:avLst>
              <a:gd name="adj1" fmla="val 26037"/>
              <a:gd name="adj2" fmla="val 165889"/>
              <a:gd name="adj3" fmla="val 16667"/>
            </a:avLst>
          </a:prstGeom>
          <a:solidFill>
            <a:schemeClr val="accent1"/>
          </a:solidFill>
          <a:ln w="12700" cap="sq" cmpd="sng">
            <a:solidFill>
              <a:schemeClr val="tx1"/>
            </a:solidFill>
            <a:prstDash val="solid"/>
            <a:miter/>
            <a:headEnd type="none" w="sm" len="sm"/>
            <a:tailEnd type="none" w="sm" len="sm"/>
          </a:ln>
        </p:spPr>
        <p:txBody>
          <a:bodyPr rot="10800000" wrap="none" anchor="ctr" anchorCtr="0"/>
          <a:lstStyle/>
          <a:p>
            <a:pPr algn="ctr">
              <a:buNone/>
            </a:pPr>
            <a:r>
              <a:rPr lang="en-US" altLang="zh-CN" sz="2800">
                <a:latin typeface="Times New Roman" panose="02020603050405020304" charset="0"/>
              </a:rPr>
              <a:t> </a:t>
            </a:r>
            <a:r>
              <a:rPr lang="zh-CN" altLang="en-US" sz="2800" b="1">
                <a:effectLst>
                  <a:outerShdw blurRad="38100" dist="38100" dir="2700000">
                    <a:srgbClr val="FFFFFF"/>
                  </a:outerShdw>
                </a:effectLst>
                <a:latin typeface="Times New Roman" panose="02020603050405020304" charset="0"/>
              </a:rPr>
              <a:t>物体受到</a:t>
            </a:r>
            <a:endParaRPr lang="zh-CN" altLang="en-US" sz="2800" b="1">
              <a:effectLst>
                <a:outerShdw blurRad="38100" dist="38100" dir="2700000">
                  <a:srgbClr val="FFFFFF"/>
                </a:outerShdw>
              </a:effectLst>
              <a:latin typeface="Times New Roman" panose="02020603050405020304" charset="0"/>
            </a:endParaRPr>
          </a:p>
          <a:p>
            <a:pPr algn="ctr">
              <a:buNone/>
            </a:pPr>
            <a:r>
              <a:rPr lang="zh-CN" altLang="en-US" sz="2800" b="1">
                <a:effectLst>
                  <a:outerShdw blurRad="38100" dist="38100" dir="2700000">
                    <a:srgbClr val="FFFFFF"/>
                  </a:outerShdw>
                </a:effectLst>
                <a:latin typeface="Times New Roman" panose="02020603050405020304" charset="0"/>
              </a:rPr>
              <a:t>的浮力</a:t>
            </a:r>
            <a:endParaRPr lang="zh-CN" altLang="en-US" sz="2800" b="1">
              <a:effectLst>
                <a:outerShdw blurRad="38100" dist="38100" dir="2700000">
                  <a:srgbClr val="FFFFFF"/>
                </a:outerShdw>
              </a:effectLst>
              <a:latin typeface="Times New Roman" panose="02020603050405020304" charset="0"/>
            </a:endParaRPr>
          </a:p>
        </p:txBody>
      </p:sp>
      <p:sp>
        <p:nvSpPr>
          <p:cNvPr id="11270" name="圆角矩形标注 22533" title=""/>
          <p:cNvSpPr/>
          <p:nvPr>
            <p:custDataLst>
              <p:tags r:id="rId6"/>
            </p:custDataLst>
          </p:nvPr>
        </p:nvSpPr>
        <p:spPr>
          <a:xfrm rot="10800000">
            <a:off x="3719513" y="5516563"/>
            <a:ext cx="1824037" cy="969962"/>
          </a:xfrm>
          <a:prstGeom prst="wedgeRoundRectCallout">
            <a:avLst>
              <a:gd name="adj1" fmla="val 65611"/>
              <a:gd name="adj2" fmla="val 154954"/>
              <a:gd name="adj3" fmla="val 16667"/>
            </a:avLst>
          </a:prstGeom>
          <a:solidFill>
            <a:schemeClr val="accent1"/>
          </a:solidFill>
          <a:ln w="12700" cap="sq" cmpd="sng">
            <a:solidFill>
              <a:schemeClr val="tx1"/>
            </a:solidFill>
            <a:prstDash val="solid"/>
            <a:miter/>
            <a:headEnd type="none" w="sm" len="sm"/>
            <a:tailEnd type="none" w="sm" len="sm"/>
          </a:ln>
        </p:spPr>
        <p:txBody>
          <a:bodyPr rot="10800000" wrap="none" anchor="ctr" anchorCtr="0"/>
          <a:lstStyle/>
          <a:p>
            <a:pPr algn="ctr"/>
            <a:r>
              <a:rPr lang="en-US" altLang="zh-CN" sz="2800">
                <a:latin typeface="Times New Roman" panose="02020603050405020304" charset="0"/>
              </a:rPr>
              <a:t> </a:t>
            </a:r>
            <a:r>
              <a:rPr lang="zh-CN" altLang="en-US" sz="2800">
                <a:latin typeface="Times New Roman" panose="02020603050405020304" charset="0"/>
              </a:rPr>
              <a:t>排开液体</a:t>
            </a:r>
            <a:endParaRPr lang="zh-CN" altLang="en-US" sz="2800">
              <a:latin typeface="Times New Roman" panose="02020603050405020304" charset="0"/>
            </a:endParaRPr>
          </a:p>
          <a:p>
            <a:pPr algn="ctr"/>
            <a:r>
              <a:rPr lang="zh-CN" altLang="en-US" sz="2800">
                <a:latin typeface="Times New Roman" panose="02020603050405020304" charset="0"/>
              </a:rPr>
              <a:t>所受的重力</a:t>
            </a:r>
            <a:endParaRPr lang="zh-CN" altLang="en-US" sz="2800">
              <a:latin typeface="Times New Roman" panose="02020603050405020304" charset="0"/>
            </a:endParaRPr>
          </a:p>
        </p:txBody>
      </p:sp>
      <p:sp>
        <p:nvSpPr>
          <p:cNvPr id="11271" name="圆角矩形标注 22534" title=""/>
          <p:cNvSpPr/>
          <p:nvPr>
            <p:custDataLst>
              <p:tags r:id="rId7"/>
            </p:custDataLst>
          </p:nvPr>
        </p:nvSpPr>
        <p:spPr>
          <a:xfrm rot="10800000">
            <a:off x="6453188" y="5357813"/>
            <a:ext cx="1293812" cy="1057275"/>
          </a:xfrm>
          <a:prstGeom prst="wedgeRoundRectCallout">
            <a:avLst>
              <a:gd name="adj1" fmla="val -98528"/>
              <a:gd name="adj2" fmla="val 127093"/>
              <a:gd name="adj3" fmla="val 16667"/>
            </a:avLst>
          </a:prstGeom>
          <a:solidFill>
            <a:schemeClr val="accent1"/>
          </a:solidFill>
          <a:ln w="12700" cap="sq" cmpd="sng">
            <a:solidFill>
              <a:schemeClr val="tx1"/>
            </a:solidFill>
            <a:prstDash val="solid"/>
            <a:miter/>
            <a:headEnd type="none" w="sm" len="sm"/>
            <a:tailEnd type="none" w="sm" len="sm"/>
          </a:ln>
        </p:spPr>
        <p:txBody>
          <a:bodyPr rot="10800000" wrap="none" anchor="ctr" anchorCtr="0"/>
          <a:lstStyle/>
          <a:p>
            <a:pPr algn="ctr"/>
            <a:r>
              <a:rPr lang="en-US" altLang="zh-CN" sz="2800">
                <a:latin typeface="Times New Roman" panose="02020603050405020304" charset="0"/>
              </a:rPr>
              <a:t> </a:t>
            </a:r>
            <a:r>
              <a:rPr lang="zh-CN" altLang="en-US" sz="2800">
                <a:latin typeface="Times New Roman" panose="02020603050405020304" charset="0"/>
              </a:rPr>
              <a:t>液体的</a:t>
            </a:r>
            <a:endParaRPr lang="zh-CN" altLang="en-US" sz="2800">
              <a:latin typeface="Times New Roman" panose="02020603050405020304" charset="0"/>
            </a:endParaRPr>
          </a:p>
          <a:p>
            <a:pPr algn="ctr"/>
            <a:r>
              <a:rPr lang="zh-CN" altLang="en-US" sz="2800">
                <a:latin typeface="Times New Roman" panose="02020603050405020304" charset="0"/>
              </a:rPr>
              <a:t>密度</a:t>
            </a:r>
            <a:endParaRPr lang="zh-CN" altLang="en-US" sz="2800">
              <a:latin typeface="Times New Roman" panose="02020603050405020304" charset="0"/>
            </a:endParaRPr>
          </a:p>
        </p:txBody>
      </p:sp>
      <p:sp>
        <p:nvSpPr>
          <p:cNvPr id="11272" name="圆角矩形标注 22535" title=""/>
          <p:cNvSpPr/>
          <p:nvPr>
            <p:custDataLst>
              <p:tags r:id="rId8"/>
            </p:custDataLst>
          </p:nvPr>
        </p:nvSpPr>
        <p:spPr>
          <a:xfrm rot="10800000">
            <a:off x="8310563" y="5357813"/>
            <a:ext cx="2181225" cy="915987"/>
          </a:xfrm>
          <a:prstGeom prst="wedgeRoundRectCallout">
            <a:avLst>
              <a:gd name="adj1" fmla="val -7222"/>
              <a:gd name="adj2" fmla="val 139574"/>
              <a:gd name="adj3" fmla="val 16667"/>
            </a:avLst>
          </a:prstGeom>
          <a:solidFill>
            <a:schemeClr val="accent1"/>
          </a:solidFill>
          <a:ln w="12700" cap="sq" cmpd="sng">
            <a:solidFill>
              <a:schemeClr val="tx1"/>
            </a:solidFill>
            <a:prstDash val="solid"/>
            <a:miter/>
            <a:headEnd type="none" w="sm" len="sm"/>
            <a:tailEnd type="none" w="sm" len="sm"/>
          </a:ln>
        </p:spPr>
        <p:txBody>
          <a:bodyPr rot="10800000" wrap="none" anchor="ctr" anchorCtr="0"/>
          <a:lstStyle/>
          <a:p>
            <a:pPr algn="ctr">
              <a:buNone/>
            </a:pPr>
            <a:r>
              <a:rPr lang="en-US" altLang="zh-CN" sz="2800">
                <a:latin typeface="Times New Roman" panose="02020603050405020304" charset="0"/>
              </a:rPr>
              <a:t> </a:t>
            </a:r>
            <a:r>
              <a:rPr lang="zh-CN" altLang="en-US" sz="2800" b="1">
                <a:effectLst>
                  <a:outerShdw blurRad="38100" dist="38100" dir="2700000">
                    <a:srgbClr val="FFFFFF"/>
                  </a:outerShdw>
                </a:effectLst>
                <a:latin typeface="Times New Roman" panose="02020603050405020304" charset="0"/>
              </a:rPr>
              <a:t>物体排开的</a:t>
            </a:r>
            <a:endParaRPr lang="zh-CN" altLang="en-US" sz="2800" b="1">
              <a:effectLst>
                <a:outerShdw blurRad="38100" dist="38100" dir="2700000">
                  <a:srgbClr val="FFFFFF"/>
                </a:outerShdw>
              </a:effectLst>
              <a:latin typeface="Times New Roman" panose="02020603050405020304" charset="0"/>
            </a:endParaRPr>
          </a:p>
          <a:p>
            <a:pPr algn="ctr">
              <a:buNone/>
            </a:pPr>
            <a:r>
              <a:rPr lang="zh-CN" altLang="en-US" sz="2800" b="1">
                <a:effectLst>
                  <a:outerShdw blurRad="38100" dist="38100" dir="2700000">
                    <a:srgbClr val="FFFFFF"/>
                  </a:outerShdw>
                </a:effectLst>
                <a:latin typeface="Times New Roman" panose="02020603050405020304" charset="0"/>
              </a:rPr>
              <a:t>液体的体积</a:t>
            </a:r>
            <a:endParaRPr lang="zh-CN" altLang="en-US" sz="2800" b="1">
              <a:effectLst>
                <a:outerShdw blurRad="38100" dist="38100" dir="2700000">
                  <a:srgbClr val="FFFFFF"/>
                </a:outerShdw>
              </a:effectLst>
              <a:latin typeface="Times New Roman" panose="02020603050405020304" charset="0"/>
            </a:endParaRPr>
          </a:p>
        </p:txBody>
      </p:sp>
      <p:sp>
        <p:nvSpPr>
          <p:cNvPr id="11273" name="文本框 22536" title="">
            <a:hlinkClick r:id="rId10" action="ppaction://hlinkfile"/>
          </p:cNvPr>
          <p:cNvSpPr txBox="1"/>
          <p:nvPr>
            <p:custDataLst>
              <p:tags r:id="rId9"/>
            </p:custDataLst>
          </p:nvPr>
        </p:nvSpPr>
        <p:spPr>
          <a:xfrm>
            <a:off x="590233" y="1113473"/>
            <a:ext cx="1627505" cy="706755"/>
          </a:xfrm>
          <a:prstGeom prst="rect">
            <a:avLst/>
          </a:prstGeom>
          <a:noFill/>
          <a:ln w="9525">
            <a:noFill/>
          </a:ln>
        </p:spPr>
        <p:txBody>
          <a:bodyPr wrap="none">
            <a:spAutoFit/>
          </a:bodyPr>
          <a:lstStyle/>
          <a:p>
            <a:r>
              <a:rPr lang="en-US" altLang="zh-CN" sz="4000" b="1" u="sng">
                <a:solidFill>
                  <a:srgbClr val="0000FF"/>
                </a:solidFill>
                <a:latin typeface="Arial" panose="020b0604020202020204" pitchFamily="34" charset="0"/>
              </a:rPr>
              <a:t>1.</a:t>
            </a:r>
            <a:r>
              <a:rPr lang="zh-CN" altLang="en-US" sz="4000" b="1" u="sng">
                <a:solidFill>
                  <a:srgbClr val="0000FF"/>
                </a:solidFill>
                <a:latin typeface="Arial" panose="020b0604020202020204" pitchFamily="34" charset="0"/>
              </a:rPr>
              <a:t>内容</a:t>
            </a:r>
            <a:endParaRPr lang="zh-CN" altLang="en-US" sz="4000" b="1" u="sng">
              <a:solidFill>
                <a:srgbClr val="0000FF"/>
              </a:solidFill>
              <a:latin typeface="Arial" panose="020b0604020202020204" pitchFamily="34" charset="0"/>
            </a:endParaRPr>
          </a:p>
        </p:txBody>
      </p:sp>
      <p:grpSp>
        <p:nvGrpSpPr>
          <p:cNvPr id="25" name="组合 24" title=""/>
          <p:cNvGrpSpPr/>
          <p:nvPr>
            <p:custDataLst>
              <p:tags r:id="rId11"/>
            </p:custDataLst>
          </p:nvPr>
        </p:nvGrpSpPr>
        <p:grpSpPr>
          <a:xfrm>
            <a:off x="313690" y="152907"/>
            <a:ext cx="5146769" cy="828158"/>
            <a:chOff x="487" y="660"/>
            <a:chExt cx="7626" cy="1126"/>
          </a:xfrm>
        </p:grpSpPr>
        <p:sp>
          <p:nvSpPr>
            <p:cNvPr id="26" name="文本框 25"/>
            <p:cNvSpPr txBox="1"/>
            <p:nvPr>
              <p:custDataLst>
                <p:tags r:id="rId12"/>
              </p:custDataLst>
            </p:nvPr>
          </p:nvSpPr>
          <p:spPr>
            <a:xfrm>
              <a:off x="1828" y="854"/>
              <a:ext cx="6285" cy="877"/>
            </a:xfrm>
            <a:prstGeom prst="rect">
              <a:avLst/>
            </a:prstGeom>
            <a:noFill/>
          </p:spPr>
          <p:txBody>
            <a:bodyPr wrap="square" rtlCol="0">
              <a:spAutoFit/>
            </a:bodyPr>
            <a:lstStyle/>
            <a:p>
              <a:r>
                <a:rPr lang="zh-CN" altLang="zh-CN" sz="3600" b="1">
                  <a:solidFill>
                    <a:srgbClr val="002060"/>
                  </a:solidFill>
                  <a:latin typeface="华文仿宋" panose="02010600040101010101" charset="-122"/>
                  <a:ea typeface="华文仿宋" panose="02010600040101010101" charset="-122"/>
                  <a:sym typeface="+mn-ea"/>
                </a:rPr>
                <a:t>阿基米德原理</a:t>
              </a:r>
              <a:endParaRPr lang="zh-CN" altLang="zh-CN" sz="3600" b="1">
                <a:solidFill>
                  <a:srgbClr val="002060"/>
                </a:solidFill>
                <a:latin typeface="华文仿宋" panose="02010600040101010101" charset="-122"/>
                <a:ea typeface="华文仿宋" panose="02010600040101010101" charset="-122"/>
                <a:sym typeface="+mn-ea"/>
              </a:endParaRPr>
            </a:p>
          </p:txBody>
        </p:sp>
        <p:sp>
          <p:nvSpPr>
            <p:cNvPr id="29" name="椭圆 28"/>
            <p:cNvSpPr/>
            <p:nvPr>
              <p:custDataLst>
                <p:tags r:id="rId13"/>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华文仿宋" panose="02010600040101010101" charset="-122"/>
                <a:ea typeface="华文仿宋" panose="02010600040101010101" charset="-122"/>
              </a:endParaRPr>
            </a:p>
          </p:txBody>
        </p:sp>
        <p:sp>
          <p:nvSpPr>
            <p:cNvPr id="30" name="矩形 6"/>
            <p:cNvSpPr/>
            <p:nvPr>
              <p:custDataLst>
                <p:tags r:id="rId14"/>
              </p:custDataLst>
            </p:nvPr>
          </p:nvSpPr>
          <p:spPr>
            <a:xfrm>
              <a:off x="645" y="759"/>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3600" b="1">
                  <a:solidFill>
                    <a:schemeClr val="bg1"/>
                  </a:solidFill>
                  <a:latin typeface="华文仿宋" panose="02010600040101010101" charset="-122"/>
                  <a:ea typeface="华文仿宋" panose="02010600040101010101" charset="-122"/>
                </a:rPr>
                <a:t>二</a:t>
              </a:r>
              <a:endParaRPr lang="zh-CN" altLang="en-US" sz="3600" b="1">
                <a:solidFill>
                  <a:schemeClr val="bg1"/>
                </a:solidFill>
                <a:latin typeface="华文仿宋" panose="02010600040101010101" charset="-122"/>
                <a:ea typeface="华文仿宋" panose="02010600040101010101" charset="-122"/>
              </a:endParaRPr>
            </a:p>
          </p:txBody>
        </p:sp>
      </p:grpSp>
      <p:sp>
        <p:nvSpPr>
          <p:cNvPr id="2" name="文本框 1" title=""/>
          <p:cNvSpPr txBox="1"/>
          <p:nvPr>
            <p:custDataLst>
              <p:tags r:id="rId15"/>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 calcmode="lin" valueType="num">
                                      <p:cBhvr additive="base">
                                        <p:cTn id="7" dur="500" fill="hold"/>
                                        <p:tgtEl>
                                          <p:spTgt spid="11273"/>
                                        </p:tgtEl>
                                        <p:attrNameLst>
                                          <p:attrName>ppt_x</p:attrName>
                                        </p:attrNameLst>
                                      </p:cBhvr>
                                      <p:tavLst>
                                        <p:tav tm="0">
                                          <p:val>
                                            <p:strVal val="#ppt_x"/>
                                          </p:val>
                                        </p:tav>
                                        <p:tav tm="100000">
                                          <p:val>
                                            <p:strVal val="#ppt_x"/>
                                          </p:val>
                                        </p:tav>
                                      </p:tavLst>
                                    </p:anim>
                                    <p:anim calcmode="lin" valueType="num">
                                      <p:cBhvr additive="base">
                                        <p:cTn id="8"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anim calcmode="lin" valueType="num">
                                      <p:cBhvr additive="base">
                                        <p:cTn id="13"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2532">
                                            <p:txEl>
                                              <p:pRg st="0" end="0"/>
                                            </p:txEl>
                                          </p:spTgt>
                                        </p:tgtEl>
                                        <p:attrNameLst>
                                          <p:attrName>style.visibility</p:attrName>
                                        </p:attrNameLst>
                                      </p:cBhvr>
                                      <p:to>
                                        <p:strVal val="visible"/>
                                      </p:to>
                                    </p:set>
                                    <p:anim calcmode="lin" valueType="num">
                                      <p:cBhvr additive="base">
                                        <p:cTn id="19" dur="5000" fill="hold"/>
                                        <p:tgtEl>
                                          <p:spTgt spid="22532">
                                            <p:txEl>
                                              <p:pRg st="0" end="0"/>
                                            </p:txEl>
                                          </p:spTgt>
                                        </p:tgtEl>
                                        <p:attrNameLst>
                                          <p:attrName>ppt_x</p:attrName>
                                        </p:attrNameLst>
                                      </p:cBhvr>
                                      <p:tavLst>
                                        <p:tav tm="0">
                                          <p:val>
                                            <p:strVal val="1+#ppt_w/2"/>
                                          </p:val>
                                        </p:tav>
                                        <p:tav tm="100000">
                                          <p:val>
                                            <p:strVal val="#ppt_x"/>
                                          </p:val>
                                        </p:tav>
                                      </p:tavLst>
                                    </p:anim>
                                    <p:anim calcmode="lin" valueType="num">
                                      <p:cBhvr additive="base">
                                        <p:cTn id="20" dur="50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9"/>
                                        </p:tgtEl>
                                        <p:attrNameLst>
                                          <p:attrName>style.visibility</p:attrName>
                                        </p:attrNameLst>
                                      </p:cBhvr>
                                      <p:to>
                                        <p:strVal val="visible"/>
                                      </p:to>
                                    </p:set>
                                    <p:anim calcmode="lin" valueType="num">
                                      <p:cBhvr additive="base">
                                        <p:cTn id="25" dur="500" fill="hold"/>
                                        <p:tgtEl>
                                          <p:spTgt spid="11269"/>
                                        </p:tgtEl>
                                        <p:attrNameLst>
                                          <p:attrName>ppt_x</p:attrName>
                                        </p:attrNameLst>
                                      </p:cBhvr>
                                      <p:tavLst>
                                        <p:tav tm="0">
                                          <p:val>
                                            <p:strVal val="0-#ppt_w/2"/>
                                          </p:val>
                                        </p:tav>
                                        <p:tav tm="100000">
                                          <p:val>
                                            <p:strVal val="#ppt_x"/>
                                          </p:val>
                                        </p:tav>
                                      </p:tavLst>
                                    </p:anim>
                                    <p:anim calcmode="lin" valueType="num">
                                      <p:cBhvr additive="base">
                                        <p:cTn id="26" dur="500" fill="hold"/>
                                        <p:tgtEl>
                                          <p:spTgt spid="112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70"/>
                                        </p:tgtEl>
                                        <p:attrNameLst>
                                          <p:attrName>style.visibility</p:attrName>
                                        </p:attrNameLst>
                                      </p:cBhvr>
                                      <p:to>
                                        <p:strVal val="visible"/>
                                      </p:to>
                                    </p:set>
                                    <p:anim calcmode="lin" valueType="num">
                                      <p:cBhvr additive="base">
                                        <p:cTn id="31" dur="500" fill="hold"/>
                                        <p:tgtEl>
                                          <p:spTgt spid="11270"/>
                                        </p:tgtEl>
                                        <p:attrNameLst>
                                          <p:attrName>ppt_x</p:attrName>
                                        </p:attrNameLst>
                                      </p:cBhvr>
                                      <p:tavLst>
                                        <p:tav tm="0">
                                          <p:val>
                                            <p:strVal val="0-#ppt_w/2"/>
                                          </p:val>
                                        </p:tav>
                                        <p:tav tm="100000">
                                          <p:val>
                                            <p:strVal val="#ppt_x"/>
                                          </p:val>
                                        </p:tav>
                                      </p:tavLst>
                                    </p:anim>
                                    <p:anim calcmode="lin" valueType="num">
                                      <p:cBhvr additive="base">
                                        <p:cTn id="32" dur="500" fill="hold"/>
                                        <p:tgtEl>
                                          <p:spTgt spid="1127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271"/>
                                        </p:tgtEl>
                                        <p:attrNameLst>
                                          <p:attrName>style.visibility</p:attrName>
                                        </p:attrNameLst>
                                      </p:cBhvr>
                                      <p:to>
                                        <p:strVal val="visible"/>
                                      </p:to>
                                    </p:set>
                                    <p:anim calcmode="lin" valueType="num">
                                      <p:cBhvr additive="base">
                                        <p:cTn id="37" dur="500" fill="hold"/>
                                        <p:tgtEl>
                                          <p:spTgt spid="11271"/>
                                        </p:tgtEl>
                                        <p:attrNameLst>
                                          <p:attrName>ppt_x</p:attrName>
                                        </p:attrNameLst>
                                      </p:cBhvr>
                                      <p:tavLst>
                                        <p:tav tm="0">
                                          <p:val>
                                            <p:strVal val="0-#ppt_w/2"/>
                                          </p:val>
                                        </p:tav>
                                        <p:tav tm="100000">
                                          <p:val>
                                            <p:strVal val="#ppt_x"/>
                                          </p:val>
                                        </p:tav>
                                      </p:tavLst>
                                    </p:anim>
                                    <p:anim calcmode="lin" valueType="num">
                                      <p:cBhvr additive="base">
                                        <p:cTn id="38" dur="500" fill="hold"/>
                                        <p:tgtEl>
                                          <p:spTgt spid="1127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72"/>
                                        </p:tgtEl>
                                        <p:attrNameLst>
                                          <p:attrName>style.visibility</p:attrName>
                                        </p:attrNameLst>
                                      </p:cBhvr>
                                      <p:to>
                                        <p:strVal val="visible"/>
                                      </p:to>
                                    </p:set>
                                    <p:anim calcmode="lin" valueType="num">
                                      <p:cBhvr additive="base">
                                        <p:cTn id="43" dur="500" fill="hold"/>
                                        <p:tgtEl>
                                          <p:spTgt spid="11272"/>
                                        </p:tgtEl>
                                        <p:attrNameLst>
                                          <p:attrName>ppt_x</p:attrName>
                                        </p:attrNameLst>
                                      </p:cBhvr>
                                      <p:tavLst>
                                        <p:tav tm="0">
                                          <p:val>
                                            <p:strVal val="0-#ppt_w/2"/>
                                          </p:val>
                                        </p:tav>
                                        <p:tav tm="100000">
                                          <p:val>
                                            <p:strVal val="#ppt_x"/>
                                          </p:val>
                                        </p:tav>
                                      </p:tavLst>
                                    </p:anim>
                                    <p:anim calcmode="lin" valueType="num">
                                      <p:cBhvr additive="base">
                                        <p:cTn id="44" dur="500" fill="hold"/>
                                        <p:tgtEl>
                                          <p:spTgt spid="1127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2531">
                                            <p:txEl>
                                              <p:pRg st="1" end="1"/>
                                            </p:txEl>
                                          </p:spTgt>
                                        </p:tgtEl>
                                        <p:attrNameLst>
                                          <p:attrName>style.visibility</p:attrName>
                                        </p:attrNameLst>
                                      </p:cBhvr>
                                      <p:to>
                                        <p:strVal val="visible"/>
                                      </p:to>
                                    </p:set>
                                    <p:anim calcmode="lin" valueType="num">
                                      <p:cBhvr additive="base">
                                        <p:cTn id="49" dur="500" fill="hold"/>
                                        <p:tgtEl>
                                          <p:spTgt spid="22531">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P spid="11269" grpId="0" animBg="1"/>
      <p:bldP spid="11270" grpId="0" animBg="1"/>
      <p:bldP spid="11271" grpId="0" animBg="1"/>
      <p:bldP spid="11272" grpId="0" animBg="1"/>
      <p:bldP spid="11273"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3"/>
          </p:custDataLst>
        </p:nvPr>
      </p:nvGrpSpPr>
      <p:grpSpPr>
        <a:xfrm>
          <a:off x="0" y="0"/>
          <a:ext cx="0" cy="0"/>
        </a:xfrm>
      </p:grpSpPr>
      <p:sp>
        <p:nvSpPr>
          <p:cNvPr id="7" name="文本框 6" title=""/>
          <p:cNvSpPr txBox="1"/>
          <p:nvPr>
            <p:custDataLst>
              <p:tags r:id="rId4"/>
            </p:custDataLst>
          </p:nvPr>
        </p:nvSpPr>
        <p:spPr>
          <a:xfrm>
            <a:off x="420370" y="1123950"/>
            <a:ext cx="5796280" cy="645160"/>
          </a:xfrm>
          <a:prstGeom prst="rect">
            <a:avLst/>
          </a:prstGeom>
          <a:noFill/>
        </p:spPr>
        <p:txBody>
          <a:bodyPr wrap="square" rtlCol="0">
            <a:spAutoFit/>
          </a:bodyPr>
          <a:lstStyle/>
          <a:p>
            <a:r>
              <a:rPr lang="en-US" sz="3600">
                <a:solidFill>
                  <a:srgbClr val="FF0000"/>
                </a:solidFill>
                <a:latin typeface="华文仿宋" panose="02010600040101010101" charset="-122"/>
                <a:ea typeface="华文仿宋" panose="02010600040101010101" charset="-122"/>
                <a:cs typeface="华文仿宋" panose="02010600040101010101" charset="-122"/>
              </a:rPr>
              <a:t>2. </a:t>
            </a:r>
            <a:r>
              <a:rPr lang="zh-CN" altLang="en-US" sz="3600">
                <a:solidFill>
                  <a:srgbClr val="FF0000"/>
                </a:solidFill>
                <a:latin typeface="华文仿宋" panose="02010600040101010101" charset="-122"/>
                <a:ea typeface="华文仿宋" panose="02010600040101010101" charset="-122"/>
                <a:cs typeface="华文仿宋" panose="02010600040101010101" charset="-122"/>
              </a:rPr>
              <a:t>理解</a:t>
            </a:r>
            <a:endParaRPr lang="zh-CN" altLang="en-US" sz="3600">
              <a:solidFill>
                <a:srgbClr val="FF0000"/>
              </a:solidFill>
              <a:latin typeface="华文仿宋" panose="02010600040101010101" charset="-122"/>
              <a:ea typeface="华文仿宋" panose="02010600040101010101" charset="-122"/>
              <a:cs typeface="华文仿宋" panose="02010600040101010101" charset="-122"/>
            </a:endParaRPr>
          </a:p>
        </p:txBody>
      </p:sp>
      <p:sp>
        <p:nvSpPr>
          <p:cNvPr id="5" name="文本框 4" title=""/>
          <p:cNvSpPr txBox="1"/>
          <p:nvPr>
            <p:custDataLst>
              <p:tags r:id="rId5"/>
            </p:custDataLst>
          </p:nvPr>
        </p:nvSpPr>
        <p:spPr>
          <a:xfrm>
            <a:off x="313690" y="1911985"/>
            <a:ext cx="3851275" cy="584200"/>
          </a:xfrm>
          <a:prstGeom prst="rect">
            <a:avLst/>
          </a:prstGeom>
          <a:noFill/>
        </p:spPr>
        <p:txBody>
          <a:bodyPr wrap="square" rtlCol="0" anchor="t">
            <a:noAutofit/>
          </a:bodyPr>
          <a:lstStyle/>
          <a:p>
            <a:pPr algn="l">
              <a:lnSpc>
                <a:spcPct val="120000"/>
              </a:lnSpc>
              <a:spcBef>
                <a:spcPct val="0"/>
              </a:spcBef>
              <a:spcAft>
                <a:spcPct val="0"/>
              </a:spcAft>
              <a:buClrTx/>
              <a:buSzTx/>
              <a:buFontTx/>
            </a:pPr>
            <a:r>
              <a:rPr lang="zh-CN" altLang="en-US" sz="2800">
                <a:latin typeface="华文仿宋" panose="02010600040101010101" charset="-122"/>
                <a:ea typeface="华文仿宋" panose="02010600040101010101" charset="-122"/>
              </a:rPr>
              <a:t>①影响因素：</a:t>
            </a:r>
            <a:endParaRPr lang="zh-CN" altLang="en-US" sz="2800">
              <a:latin typeface="华文仿宋" panose="02010600040101010101" charset="-122"/>
              <a:ea typeface="华文仿宋" panose="02010600040101010101" charset="-122"/>
            </a:endParaRPr>
          </a:p>
        </p:txBody>
      </p:sp>
      <p:sp>
        <p:nvSpPr>
          <p:cNvPr id="17" name="文本框 16" title=""/>
          <p:cNvSpPr txBox="1"/>
          <p:nvPr>
            <p:custDataLst>
              <p:tags r:id="rId6"/>
            </p:custDataLst>
          </p:nvPr>
        </p:nvSpPr>
        <p:spPr>
          <a:xfrm>
            <a:off x="420370" y="2639060"/>
            <a:ext cx="10271125" cy="1863090"/>
          </a:xfrm>
          <a:prstGeom prst="rect">
            <a:avLst/>
          </a:prstGeom>
          <a:noFill/>
        </p:spPr>
        <p:txBody>
          <a:bodyPr wrap="square" rtlCol="0" anchor="t">
            <a:spAutoFit/>
          </a:bodyPr>
          <a:lstStyle/>
          <a:p>
            <a:pPr>
              <a:lnSpc>
                <a:spcPct val="120000"/>
              </a:lnSpc>
              <a:spcBef>
                <a:spcPct val="0"/>
              </a:spcBef>
              <a:spcAft>
                <a:spcPct val="0"/>
              </a:spcAft>
            </a:pPr>
            <a:r>
              <a:rPr lang="zh-CN" altLang="en-US" sz="3200">
                <a:latin typeface="华文仿宋" panose="02010600040101010101" charset="-122"/>
                <a:ea typeface="华文仿宋" panose="02010600040101010101" charset="-122"/>
                <a:cs typeface="华文仿宋" panose="02010600040101010101" charset="-122"/>
              </a:rPr>
              <a:t>有公式</a:t>
            </a:r>
            <a:r>
              <a:rPr lang="en-US" altLang="zh-CN" sz="3200">
                <a:latin typeface="华文仿宋" panose="02010600040101010101" charset="-122"/>
                <a:ea typeface="华文仿宋" panose="02010600040101010101" charset="-122"/>
                <a:cs typeface="华文仿宋" panose="02010600040101010101" charset="-122"/>
              </a:rPr>
              <a:t> F</a:t>
            </a:r>
            <a:r>
              <a:rPr lang="zh-CN" altLang="en-US" sz="3200" baseline="-25000">
                <a:solidFill>
                  <a:schemeClr val="tx1"/>
                </a:solidFill>
                <a:uFillTx/>
                <a:latin typeface="华文仿宋" panose="02010600040101010101" charset="-122"/>
                <a:ea typeface="华文仿宋" panose="02010600040101010101" charset="-122"/>
                <a:cs typeface="华文仿宋" panose="02010600040101010101" charset="-122"/>
              </a:rPr>
              <a:t>浮</a:t>
            </a:r>
            <a:r>
              <a:rPr lang="zh-CN" altLang="en-US" sz="3200">
                <a:latin typeface="华文仿宋" panose="02010600040101010101" charset="-122"/>
                <a:ea typeface="华文仿宋" panose="02010600040101010101" charset="-122"/>
                <a:cs typeface="华文仿宋" panose="02010600040101010101" charset="-122"/>
              </a:rPr>
              <a:t>＝</a:t>
            </a:r>
            <a:r>
              <a:rPr lang="en-US" altLang="zh-CN" sz="3200">
                <a:latin typeface="华文仿宋" panose="02010600040101010101" charset="-122"/>
                <a:ea typeface="华文仿宋" panose="02010600040101010101" charset="-122"/>
                <a:cs typeface="华文仿宋" panose="02010600040101010101" charset="-122"/>
              </a:rPr>
              <a:t>ρ</a:t>
            </a:r>
            <a:r>
              <a:rPr lang="zh-CN" altLang="en-US" sz="3200" baseline="-25000">
                <a:uFillTx/>
                <a:latin typeface="华文仿宋" panose="02010600040101010101" charset="-122"/>
                <a:ea typeface="华文仿宋" panose="02010600040101010101" charset="-122"/>
                <a:cs typeface="华文仿宋" panose="02010600040101010101" charset="-122"/>
              </a:rPr>
              <a:t>液</a:t>
            </a:r>
            <a:r>
              <a:rPr lang="zh-CN" altLang="en-US" sz="3200">
                <a:latin typeface="华文仿宋" panose="02010600040101010101" charset="-122"/>
                <a:ea typeface="华文仿宋" panose="02010600040101010101" charset="-122"/>
                <a:cs typeface="华文仿宋" panose="02010600040101010101" charset="-122"/>
              </a:rPr>
              <a:t> </a:t>
            </a:r>
            <a:r>
              <a:rPr lang="en-US" altLang="zh-CN" sz="3200">
                <a:latin typeface="华文仿宋" panose="02010600040101010101" charset="-122"/>
                <a:ea typeface="华文仿宋" panose="02010600040101010101" charset="-122"/>
                <a:cs typeface="华文仿宋" panose="02010600040101010101" charset="-122"/>
              </a:rPr>
              <a:t>gV</a:t>
            </a:r>
            <a:r>
              <a:rPr lang="zh-CN" altLang="en-US" sz="3200" baseline="-25000">
                <a:uFillTx/>
                <a:latin typeface="华文仿宋" panose="02010600040101010101" charset="-122"/>
                <a:ea typeface="华文仿宋" panose="02010600040101010101" charset="-122"/>
                <a:cs typeface="华文仿宋" panose="02010600040101010101" charset="-122"/>
              </a:rPr>
              <a:t>排</a:t>
            </a:r>
            <a:r>
              <a:rPr lang="en-US" altLang="zh-CN" sz="3200" baseline="-25000">
                <a:uFillTx/>
                <a:latin typeface="华文仿宋" panose="02010600040101010101" charset="-122"/>
                <a:ea typeface="华文仿宋" panose="02010600040101010101" charset="-122"/>
                <a:cs typeface="华文仿宋" panose="02010600040101010101" charset="-122"/>
              </a:rPr>
              <a:t> </a:t>
            </a:r>
            <a:r>
              <a:rPr lang="zh-CN" altLang="en-US" sz="3200">
                <a:latin typeface="仿宋" panose="02010609060101010101" charset="-122"/>
                <a:ea typeface="仿宋" panose="02010609060101010101" charset="-122"/>
                <a:cs typeface="仿宋" panose="02010609060101010101" charset="-122"/>
              </a:rPr>
              <a:t>可知</a:t>
            </a:r>
            <a:r>
              <a:rPr lang="en-US" altLang="zh-CN" sz="3200">
                <a:latin typeface="仿宋" panose="02010609060101010101" charset="-122"/>
                <a:ea typeface="仿宋" panose="02010609060101010101" charset="-122"/>
                <a:cs typeface="仿宋" panose="02010609060101010101" charset="-122"/>
              </a:rPr>
              <a:t>  </a:t>
            </a:r>
            <a:r>
              <a:rPr lang="zh-CN" altLang="en-US" sz="3200">
                <a:latin typeface="仿宋" panose="02010609060101010101" charset="-122"/>
                <a:ea typeface="仿宋" panose="02010609060101010101" charset="-122"/>
                <a:cs typeface="仿宋" panose="02010609060101010101" charset="-122"/>
                <a:sym typeface="+mn-ea"/>
              </a:rPr>
              <a:t>浮力大小只和液体密度、物体排开液体体积有关。与物体的形状、密度，浸没在液体一的深度及物体在液体中是否运动等因素无关。</a:t>
            </a:r>
            <a:endParaRPr lang="zh-CN" altLang="en-US" sz="3200">
              <a:latin typeface="仿宋" panose="02010609060101010101" charset="-122"/>
              <a:ea typeface="仿宋" panose="02010609060101010101" charset="-122"/>
              <a:cs typeface="仿宋" panose="02010609060101010101" charset="-122"/>
              <a:sym typeface="+mn-ea"/>
            </a:endParaRPr>
          </a:p>
        </p:txBody>
      </p:sp>
      <p:grpSp>
        <p:nvGrpSpPr>
          <p:cNvPr id="2" name="组合 1" title=""/>
          <p:cNvGrpSpPr/>
          <p:nvPr>
            <p:custDataLst>
              <p:tags r:id="rId7"/>
            </p:custDataLst>
          </p:nvPr>
        </p:nvGrpSpPr>
        <p:grpSpPr>
          <a:xfrm>
            <a:off x="313690" y="152907"/>
            <a:ext cx="5146769" cy="828158"/>
            <a:chOff x="487" y="660"/>
            <a:chExt cx="7626" cy="1126"/>
          </a:xfrm>
        </p:grpSpPr>
        <p:sp>
          <p:nvSpPr>
            <p:cNvPr id="3" name="文本框 2"/>
            <p:cNvSpPr txBox="1"/>
            <p:nvPr>
              <p:custDataLst>
                <p:tags r:id="rId8"/>
              </p:custDataLst>
            </p:nvPr>
          </p:nvSpPr>
          <p:spPr>
            <a:xfrm>
              <a:off x="1828" y="854"/>
              <a:ext cx="6285" cy="877"/>
            </a:xfrm>
            <a:prstGeom prst="rect">
              <a:avLst/>
            </a:prstGeom>
            <a:noFill/>
          </p:spPr>
          <p:txBody>
            <a:bodyPr wrap="square" rtlCol="0">
              <a:spAutoFit/>
            </a:bodyPr>
            <a:lstStyle/>
            <a:p>
              <a:r>
                <a:rPr lang="zh-CN" altLang="zh-CN" sz="3600" b="1">
                  <a:solidFill>
                    <a:srgbClr val="002060"/>
                  </a:solidFill>
                  <a:latin typeface="华文仿宋" panose="02010600040101010101" charset="-122"/>
                  <a:ea typeface="华文仿宋" panose="02010600040101010101" charset="-122"/>
                  <a:sym typeface="+mn-ea"/>
                </a:rPr>
                <a:t>阿基米德原理</a:t>
              </a:r>
              <a:endParaRPr lang="zh-CN" altLang="zh-CN" sz="3600" b="1">
                <a:solidFill>
                  <a:srgbClr val="002060"/>
                </a:solidFill>
                <a:latin typeface="华文仿宋" panose="02010600040101010101" charset="-122"/>
                <a:ea typeface="华文仿宋" panose="02010600040101010101" charset="-122"/>
                <a:sym typeface="+mn-ea"/>
              </a:endParaRPr>
            </a:p>
          </p:txBody>
        </p:sp>
        <p:sp>
          <p:nvSpPr>
            <p:cNvPr id="4" name="椭圆 3"/>
            <p:cNvSpPr/>
            <p:nvPr>
              <p:custDataLst>
                <p:tags r:id="rId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华文仿宋" panose="02010600040101010101" charset="-122"/>
                <a:ea typeface="华文仿宋" panose="02010600040101010101" charset="-122"/>
              </a:endParaRPr>
            </a:p>
          </p:txBody>
        </p:sp>
        <p:sp>
          <p:nvSpPr>
            <p:cNvPr id="14" name="矩形 6"/>
            <p:cNvSpPr/>
            <p:nvPr>
              <p:custDataLst>
                <p:tags r:id="rId10"/>
              </p:custDataLst>
            </p:nvPr>
          </p:nvSpPr>
          <p:spPr>
            <a:xfrm>
              <a:off x="645" y="759"/>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3600" b="1">
                  <a:solidFill>
                    <a:schemeClr val="bg1"/>
                  </a:solidFill>
                  <a:latin typeface="华文仿宋" panose="02010600040101010101" charset="-122"/>
                  <a:ea typeface="华文仿宋" panose="02010600040101010101" charset="-122"/>
                </a:rPr>
                <a:t>二</a:t>
              </a:r>
              <a:endParaRPr lang="zh-CN" altLang="en-US" sz="3600" b="1">
                <a:solidFill>
                  <a:schemeClr val="bg1"/>
                </a:solidFill>
                <a:latin typeface="华文仿宋" panose="02010600040101010101" charset="-122"/>
                <a:ea typeface="华文仿宋" panose="02010600040101010101" charset="-122"/>
              </a:endParaRPr>
            </a:p>
          </p:txBody>
        </p:sp>
      </p:grpSp>
      <p:sp>
        <p:nvSpPr>
          <p:cNvPr id="6" name="文本框 5" title=""/>
          <p:cNvSpPr txBox="1"/>
          <p:nvPr>
            <p:custDataLst>
              <p:tags r:id="rId11"/>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7"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4819" name="内容占位符 34818" title=""/>
          <p:cNvSpPr>
            <a:spLocks noGrp="1"/>
          </p:cNvSpPr>
          <p:nvPr>
            <p:ph idx="1"/>
            <p:custDataLst>
              <p:tags r:id="rId3"/>
            </p:custDataLst>
          </p:nvPr>
        </p:nvSpPr>
        <p:spPr>
          <a:xfrm>
            <a:off x="5605463" y="1446530"/>
            <a:ext cx="5041900" cy="2447925"/>
          </a:xfrm>
          <a:noFill/>
          <a:ln>
            <a:noFill/>
          </a:ln>
        </p:spPr>
        <p:txBody>
          <a:bodyPr lIns="91440" tIns="45720" rIns="91440" bIns="45720" anchor="t" anchorCtr="0"/>
          <a:lstStyle/>
          <a:p>
            <a:pPr marL="0" indent="0">
              <a:buNone/>
            </a:pPr>
            <a:r>
              <a:rPr lang="en-US" altLang="zh-CN" sz="2800" b="1"/>
              <a:t>      </a:t>
            </a:r>
            <a:r>
              <a:rPr lang="zh-CN" altLang="en-US" sz="2800" b="1"/>
              <a:t>无论物体是漂浮、悬浮还是沉在液体中， 它所受的浮力都等于排开的液体所受到的重力。</a:t>
            </a:r>
            <a:endParaRPr lang="zh-CN" altLang="en-US" sz="2800" b="1"/>
          </a:p>
          <a:p>
            <a:pPr marL="0" indent="0" algn="ctr">
              <a:buNone/>
            </a:pPr>
            <a:r>
              <a:rPr lang="zh-CN" altLang="en-US" sz="2800" b="1"/>
              <a:t>      </a:t>
            </a:r>
            <a:r>
              <a:rPr lang="zh-CN" altLang="en-US" sz="4000" b="1">
                <a:solidFill>
                  <a:srgbClr val="C00000"/>
                </a:solidFill>
              </a:rPr>
              <a:t>即</a:t>
            </a:r>
            <a:r>
              <a:rPr lang="en-US" altLang="zh-CN" sz="4000" b="1">
                <a:solidFill>
                  <a:srgbClr val="C00000"/>
                </a:solidFill>
              </a:rPr>
              <a:t>F</a:t>
            </a:r>
            <a:r>
              <a:rPr lang="zh-CN" altLang="en-US" sz="4000" b="1" baseline="-25000">
                <a:solidFill>
                  <a:srgbClr val="C00000"/>
                </a:solidFill>
              </a:rPr>
              <a:t>浮</a:t>
            </a:r>
            <a:r>
              <a:rPr lang="en-US" altLang="zh-CN" sz="4000" b="1">
                <a:solidFill>
                  <a:srgbClr val="C00000"/>
                </a:solidFill>
              </a:rPr>
              <a:t>=G</a:t>
            </a:r>
            <a:r>
              <a:rPr lang="zh-CN" altLang="en-US" sz="4000" b="1" baseline="-25000">
                <a:solidFill>
                  <a:srgbClr val="C00000"/>
                </a:solidFill>
              </a:rPr>
              <a:t>排</a:t>
            </a:r>
            <a:endParaRPr lang="zh-CN" altLang="en-US" sz="4000" b="1" baseline="-25000">
              <a:solidFill>
                <a:srgbClr val="C00000"/>
              </a:solidFill>
            </a:endParaRPr>
          </a:p>
        </p:txBody>
      </p:sp>
      <p:grpSp>
        <p:nvGrpSpPr>
          <p:cNvPr id="15363" name="组合 34844" title=""/>
          <p:cNvGrpSpPr/>
          <p:nvPr>
            <p:custDataLst>
              <p:tags r:id="rId4"/>
            </p:custDataLst>
          </p:nvPr>
        </p:nvGrpSpPr>
        <p:grpSpPr>
          <a:xfrm>
            <a:off x="2127885" y="1446530"/>
            <a:ext cx="2850515" cy="2501265"/>
            <a:chOff x="158" y="119"/>
            <a:chExt cx="2268" cy="2177"/>
          </a:xfrm>
        </p:grpSpPr>
        <p:grpSp>
          <p:nvGrpSpPr>
            <p:cNvPr id="15364" name="组合 34839"/>
            <p:cNvGrpSpPr/>
            <p:nvPr>
              <p:custDataLst>
                <p:tags r:id="rId5"/>
              </p:custDataLst>
            </p:nvPr>
          </p:nvGrpSpPr>
          <p:grpSpPr>
            <a:xfrm>
              <a:off x="158" y="119"/>
              <a:ext cx="2268" cy="2177"/>
              <a:chOff x="431" y="618"/>
              <a:chExt cx="2268" cy="2177"/>
            </a:xfrm>
          </p:grpSpPr>
          <p:grpSp>
            <p:nvGrpSpPr>
              <p:cNvPr id="15365" name="组合 34838"/>
              <p:cNvGrpSpPr/>
              <p:nvPr>
                <p:custDataLst>
                  <p:tags r:id="rId6"/>
                </p:custDataLst>
              </p:nvPr>
            </p:nvGrpSpPr>
            <p:grpSpPr>
              <a:xfrm>
                <a:off x="431" y="618"/>
                <a:ext cx="2268" cy="2177"/>
                <a:chOff x="476" y="572"/>
                <a:chExt cx="2268" cy="2177"/>
              </a:xfrm>
            </p:grpSpPr>
            <p:grpSp>
              <p:nvGrpSpPr>
                <p:cNvPr id="15366" name="组合 34837"/>
                <p:cNvGrpSpPr/>
                <p:nvPr>
                  <p:custDataLst>
                    <p:tags r:id="rId7"/>
                  </p:custDataLst>
                </p:nvPr>
              </p:nvGrpSpPr>
              <p:grpSpPr>
                <a:xfrm>
                  <a:off x="476" y="572"/>
                  <a:ext cx="2268" cy="2177"/>
                  <a:chOff x="249" y="799"/>
                  <a:chExt cx="2268" cy="2177"/>
                </a:xfrm>
              </p:grpSpPr>
              <p:grpSp>
                <p:nvGrpSpPr>
                  <p:cNvPr id="15367" name="组合 34836"/>
                  <p:cNvGrpSpPr/>
                  <p:nvPr>
                    <p:custDataLst>
                      <p:tags r:id="rId8"/>
                    </p:custDataLst>
                  </p:nvPr>
                </p:nvGrpSpPr>
                <p:grpSpPr>
                  <a:xfrm>
                    <a:off x="249" y="799"/>
                    <a:ext cx="2268" cy="2177"/>
                    <a:chOff x="567" y="1389"/>
                    <a:chExt cx="2268" cy="2177"/>
                  </a:xfrm>
                </p:grpSpPr>
                <p:sp>
                  <p:nvSpPr>
                    <p:cNvPr id="15368" name="直接连接符 34819"/>
                    <p:cNvSpPr/>
                    <p:nvPr>
                      <p:custDataLst>
                        <p:tags r:id="rId9"/>
                      </p:custDataLst>
                    </p:nvPr>
                  </p:nvSpPr>
                  <p:spPr>
                    <a:xfrm flipH="1">
                      <a:off x="567" y="1389"/>
                      <a:ext cx="0" cy="1950"/>
                    </a:xfrm>
                    <a:prstGeom prst="line">
                      <a:avLst/>
                    </a:prstGeom>
                    <a:ln w="9525" cap="flat" cmpd="sng">
                      <a:solidFill>
                        <a:schemeClr val="tx1"/>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69" name="直接连接符 34820"/>
                    <p:cNvSpPr/>
                    <p:nvPr>
                      <p:custDataLst>
                        <p:tags r:id="rId10"/>
                      </p:custDataLst>
                    </p:nvPr>
                  </p:nvSpPr>
                  <p:spPr>
                    <a:xfrm>
                      <a:off x="567" y="3339"/>
                      <a:ext cx="2268" cy="0"/>
                    </a:xfrm>
                    <a:prstGeom prst="line">
                      <a:avLst/>
                    </a:prstGeom>
                    <a:ln w="9525" cap="flat" cmpd="sng">
                      <a:solidFill>
                        <a:schemeClr val="tx1"/>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70" name="直接连接符 34821"/>
                    <p:cNvSpPr/>
                    <p:nvPr>
                      <p:custDataLst>
                        <p:tags r:id="rId11"/>
                      </p:custDataLst>
                    </p:nvPr>
                  </p:nvSpPr>
                  <p:spPr>
                    <a:xfrm flipH="1" flipV="1">
                      <a:off x="2835" y="1389"/>
                      <a:ext cx="0" cy="1905"/>
                    </a:xfrm>
                    <a:prstGeom prst="line">
                      <a:avLst/>
                    </a:prstGeom>
                    <a:ln w="9525" cap="flat" cmpd="sng">
                      <a:solidFill>
                        <a:schemeClr val="tx1"/>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71" name="直接连接符 34822"/>
                    <p:cNvSpPr/>
                    <p:nvPr>
                      <p:custDataLst>
                        <p:tags r:id="rId12"/>
                      </p:custDataLst>
                    </p:nvPr>
                  </p:nvSpPr>
                  <p:spPr>
                    <a:xfrm>
                      <a:off x="567" y="1797"/>
                      <a:ext cx="2268" cy="0"/>
                    </a:xfrm>
                    <a:prstGeom prst="line">
                      <a:avLst/>
                    </a:prstGeom>
                    <a:ln w="9525" cap="flat" cmpd="sng">
                      <a:solidFill>
                        <a:schemeClr val="tx1"/>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72" name="矩形 34823"/>
                    <p:cNvSpPr/>
                    <p:nvPr>
                      <p:custDataLst>
                        <p:tags r:id="rId13"/>
                      </p:custDataLst>
                    </p:nvPr>
                  </p:nvSpPr>
                  <p:spPr>
                    <a:xfrm>
                      <a:off x="930" y="1661"/>
                      <a:ext cx="544" cy="363"/>
                    </a:xfrm>
                    <a:prstGeom prst="rect">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73" name="矩形 34824"/>
                    <p:cNvSpPr/>
                    <p:nvPr>
                      <p:custDataLst>
                        <p:tags r:id="rId14"/>
                      </p:custDataLst>
                    </p:nvPr>
                  </p:nvSpPr>
                  <p:spPr>
                    <a:xfrm>
                      <a:off x="1429" y="2296"/>
                      <a:ext cx="544" cy="363"/>
                    </a:xfrm>
                    <a:prstGeom prst="rect">
                      <a:avLst/>
                    </a:prstGeom>
                    <a:solidFill>
                      <a:schemeClr val="folHlink"/>
                    </a:solidFill>
                    <a:ln w="9525" cap="flat" cmpd="sng">
                      <a:solidFill>
                        <a:schemeClr val="tx1"/>
                      </a:solidFill>
                      <a:prstDash val="solid"/>
                      <a:miter/>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74" name="矩形 34825"/>
                    <p:cNvSpPr/>
                    <p:nvPr>
                      <p:custDataLst>
                        <p:tags r:id="rId15"/>
                      </p:custDataLst>
                    </p:nvPr>
                  </p:nvSpPr>
                  <p:spPr>
                    <a:xfrm>
                      <a:off x="2018" y="2976"/>
                      <a:ext cx="544" cy="363"/>
                    </a:xfrm>
                    <a:prstGeom prst="rect">
                      <a:avLst/>
                    </a:prstGeom>
                    <a:solidFill>
                      <a:srgbClr val="000000"/>
                    </a:solidFill>
                    <a:ln w="9525" cap="flat" cmpd="sng">
                      <a:solidFill>
                        <a:schemeClr val="tx1"/>
                      </a:solidFill>
                      <a:prstDash val="solid"/>
                      <a:miter/>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75" name="椭圆 34828"/>
                    <p:cNvSpPr/>
                    <p:nvPr>
                      <p:custDataLst>
                        <p:tags r:id="rId16"/>
                      </p:custDataLst>
                    </p:nvPr>
                  </p:nvSpPr>
                  <p:spPr>
                    <a:xfrm>
                      <a:off x="2245" y="3112"/>
                      <a:ext cx="91" cy="91"/>
                    </a:xfrm>
                    <a:prstGeom prst="ellipse">
                      <a:avLst/>
                    </a:prstGeom>
                    <a:solidFill>
                      <a:schemeClr val="tx1"/>
                    </a:solidFill>
                    <a:ln w="9525" cap="flat" cmpd="sng">
                      <a:solidFill>
                        <a:schemeClr val="tx1"/>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76" name="直接连接符 34829"/>
                    <p:cNvSpPr/>
                    <p:nvPr>
                      <p:custDataLst>
                        <p:tags r:id="rId17"/>
                      </p:custDataLst>
                    </p:nvPr>
                  </p:nvSpPr>
                  <p:spPr>
                    <a:xfrm flipH="1">
                      <a:off x="1202" y="1842"/>
                      <a:ext cx="0" cy="454"/>
                    </a:xfrm>
                    <a:prstGeom prst="line">
                      <a:avLst/>
                    </a:prstGeom>
                    <a:ln w="57150" cap="flat" cmpd="sng">
                      <a:solidFill>
                        <a:srgbClr val="FF0000"/>
                      </a:solidFill>
                      <a:prstDash val="solid"/>
                      <a:round/>
                      <a:headEnd type="none" w="med" len="med"/>
                      <a:tailEnd type="triangl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77" name="直接连接符 34832"/>
                    <p:cNvSpPr/>
                    <p:nvPr>
                      <p:custDataLst>
                        <p:tags r:id="rId18"/>
                      </p:custDataLst>
                    </p:nvPr>
                  </p:nvSpPr>
                  <p:spPr>
                    <a:xfrm flipH="1" flipV="1">
                      <a:off x="1701" y="2069"/>
                      <a:ext cx="0" cy="363"/>
                    </a:xfrm>
                    <a:prstGeom prst="line">
                      <a:avLst/>
                    </a:prstGeom>
                    <a:ln w="57150" cap="flat" cmpd="sng">
                      <a:solidFill>
                        <a:srgbClr val="000000"/>
                      </a:solidFill>
                      <a:prstDash val="solid"/>
                      <a:round/>
                      <a:headEnd type="none" w="med" len="med"/>
                      <a:tailEnd type="triangl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78" name="直接连接符 34834"/>
                    <p:cNvSpPr/>
                    <p:nvPr>
                      <p:custDataLst>
                        <p:tags r:id="rId19"/>
                      </p:custDataLst>
                    </p:nvPr>
                  </p:nvSpPr>
                  <p:spPr>
                    <a:xfrm flipH="1">
                      <a:off x="2290" y="3203"/>
                      <a:ext cx="0" cy="363"/>
                    </a:xfrm>
                    <a:prstGeom prst="line">
                      <a:avLst/>
                    </a:prstGeom>
                    <a:ln w="57150" cap="flat" cmpd="sng">
                      <a:solidFill>
                        <a:schemeClr val="tx1"/>
                      </a:solidFill>
                      <a:prstDash val="solid"/>
                      <a:round/>
                      <a:headEnd type="none" w="med" len="med"/>
                      <a:tailEnd type="triangle" w="med" len="med"/>
                    </a:ln>
                  </p:spPr>
                  <p:txBody>
                    <a:bodyPr anchor="t" anchorCtr="0"/>
                    <a:lstStyle/>
                    <a:p>
                      <a:endParaRPr lang="zh-CN" altLang="en-US">
                        <a:latin typeface="Arial" panose="020b0604020202020204" pitchFamily="34" charset="0"/>
                        <a:ea typeface="宋体" panose="02010600030101010101" pitchFamily="2" charset="-122"/>
                      </a:endParaRPr>
                    </a:p>
                  </p:txBody>
                </p:sp>
              </p:grpSp>
              <p:sp>
                <p:nvSpPr>
                  <p:cNvPr id="15379" name="直接连接符 34830"/>
                  <p:cNvSpPr/>
                  <p:nvPr>
                    <p:custDataLst>
                      <p:tags r:id="rId20"/>
                    </p:custDataLst>
                  </p:nvPr>
                </p:nvSpPr>
                <p:spPr>
                  <a:xfrm flipH="1" flipV="1">
                    <a:off x="884" y="845"/>
                    <a:ext cx="0" cy="408"/>
                  </a:xfrm>
                  <a:prstGeom prst="line">
                    <a:avLst/>
                  </a:prstGeom>
                  <a:ln w="57150" cap="flat" cmpd="sng">
                    <a:solidFill>
                      <a:srgbClr val="FF0000"/>
                    </a:solidFill>
                    <a:prstDash val="solid"/>
                    <a:round/>
                    <a:headEnd type="none" w="med" len="med"/>
                    <a:tailEnd type="triangle" w="med" len="med"/>
                  </a:ln>
                </p:spPr>
                <p:txBody>
                  <a:bodyPr anchor="t" anchorCtr="0"/>
                  <a:lstStyle/>
                  <a:p>
                    <a:endParaRPr lang="zh-CN" altLang="en-US">
                      <a:latin typeface="Arial" panose="020b0604020202020204" pitchFamily="34" charset="0"/>
                      <a:ea typeface="宋体" panose="02010600030101010101" pitchFamily="2" charset="-122"/>
                    </a:endParaRPr>
                  </a:p>
                </p:txBody>
              </p:sp>
            </p:grpSp>
            <p:sp>
              <p:nvSpPr>
                <p:cNvPr id="15380" name="椭圆 34826"/>
                <p:cNvSpPr/>
                <p:nvPr>
                  <p:custDataLst>
                    <p:tags r:id="rId21"/>
                  </p:custDataLst>
                </p:nvPr>
              </p:nvSpPr>
              <p:spPr>
                <a:xfrm>
                  <a:off x="1066" y="981"/>
                  <a:ext cx="91" cy="91"/>
                </a:xfrm>
                <a:prstGeom prst="ellipse">
                  <a:avLst/>
                </a:prstGeom>
                <a:solidFill>
                  <a:srgbClr val="000000"/>
                </a:solidFill>
                <a:ln w="9525" cap="flat" cmpd="sng">
                  <a:solidFill>
                    <a:schemeClr val="tx1"/>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grpSp>
          <p:sp>
            <p:nvSpPr>
              <p:cNvPr id="15381" name="椭圆 34827"/>
              <p:cNvSpPr/>
              <p:nvPr>
                <p:custDataLst>
                  <p:tags r:id="rId22"/>
                </p:custDataLst>
              </p:nvPr>
            </p:nvSpPr>
            <p:spPr>
              <a:xfrm>
                <a:off x="1519" y="1661"/>
                <a:ext cx="91" cy="91"/>
              </a:xfrm>
              <a:prstGeom prst="ellipse">
                <a:avLst/>
              </a:prstGeom>
              <a:solidFill>
                <a:srgbClr val="000000"/>
              </a:solidFill>
              <a:ln w="9525" cap="flat" cmpd="sng">
                <a:solidFill>
                  <a:schemeClr val="tx1"/>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sp>
            <p:nvSpPr>
              <p:cNvPr id="15382" name="直接连接符 34831"/>
              <p:cNvSpPr/>
              <p:nvPr>
                <p:custDataLst>
                  <p:tags r:id="rId23"/>
                </p:custDataLst>
              </p:nvPr>
            </p:nvSpPr>
            <p:spPr>
              <a:xfrm flipH="1">
                <a:off x="1565" y="1706"/>
                <a:ext cx="0" cy="363"/>
              </a:xfrm>
              <a:prstGeom prst="line">
                <a:avLst/>
              </a:prstGeom>
              <a:ln w="57150" cap="flat" cmpd="sng">
                <a:solidFill>
                  <a:srgbClr val="000000"/>
                </a:solidFill>
                <a:prstDash val="solid"/>
                <a:round/>
                <a:headEnd type="none" w="med" len="med"/>
                <a:tailEnd type="triangle" w="med" len="med"/>
              </a:ln>
            </p:spPr>
            <p:txBody>
              <a:bodyPr anchor="t" anchorCtr="0"/>
              <a:lstStyle/>
              <a:p>
                <a:endParaRPr lang="zh-CN" altLang="en-US">
                  <a:latin typeface="Arial" panose="020b0604020202020204" pitchFamily="34" charset="0"/>
                  <a:ea typeface="宋体" panose="02010600030101010101" pitchFamily="2" charset="-122"/>
                </a:endParaRPr>
              </a:p>
            </p:txBody>
          </p:sp>
        </p:grpSp>
        <p:sp>
          <p:nvSpPr>
            <p:cNvPr id="15383" name="直接连接符 34833"/>
            <p:cNvSpPr/>
            <p:nvPr>
              <p:custDataLst>
                <p:tags r:id="rId24"/>
              </p:custDataLst>
            </p:nvPr>
          </p:nvSpPr>
          <p:spPr>
            <a:xfrm flipH="1" flipV="1">
              <a:off x="1881" y="1525"/>
              <a:ext cx="0" cy="363"/>
            </a:xfrm>
            <a:prstGeom prst="line">
              <a:avLst/>
            </a:prstGeom>
            <a:ln w="57150" cap="flat" cmpd="sng">
              <a:solidFill>
                <a:schemeClr val="tx1"/>
              </a:solidFill>
              <a:prstDash val="solid"/>
              <a:round/>
              <a:headEnd type="none" w="med" len="med"/>
              <a:tailEnd type="triangle" w="med" len="med"/>
            </a:ln>
          </p:spPr>
          <p:txBody>
            <a:bodyPr anchor="t" anchorCtr="0"/>
            <a:lstStyle/>
            <a:p>
              <a:endParaRPr lang="zh-CN" altLang="en-US">
                <a:latin typeface="Arial" panose="020b0604020202020204" pitchFamily="34" charset="0"/>
                <a:ea typeface="宋体" panose="02010600030101010101" pitchFamily="2" charset="-122"/>
              </a:endParaRPr>
            </a:p>
          </p:txBody>
        </p:sp>
      </p:grpSp>
      <p:pic>
        <p:nvPicPr>
          <p:cNvPr id="34842" name="图片 34841" title=""/>
          <p:cNvPicPr>
            <a:picLocks noChangeAspect="1"/>
          </p:cNvPicPr>
          <p:nvPr>
            <p:custDataLst>
              <p:tags r:id="rId26"/>
            </p:custDataLst>
          </p:nvPr>
        </p:nvPicPr>
        <p:blipFill>
          <a:blip r:embed="rId25"/>
          <a:srcRect l="13925" t="2324" b="4646"/>
          <a:stretch>
            <a:fillRect/>
          </a:stretch>
        </p:blipFill>
        <p:spPr>
          <a:xfrm>
            <a:off x="1986280" y="3934460"/>
            <a:ext cx="2309495" cy="2734945"/>
          </a:xfrm>
          <a:prstGeom prst="rect">
            <a:avLst/>
          </a:prstGeom>
          <a:noFill/>
          <a:ln w="9525">
            <a:noFill/>
          </a:ln>
        </p:spPr>
      </p:pic>
      <p:pic>
        <p:nvPicPr>
          <p:cNvPr id="34843" name="图片 34842" title="">
            <a:hlinkClick r:id="rId29"/>
          </p:cNvPr>
          <p:cNvPicPr>
            <a:picLocks noChangeAspect="1"/>
          </p:cNvPicPr>
          <p:nvPr>
            <p:custDataLst>
              <p:tags r:id="rId28"/>
            </p:custDataLst>
          </p:nvPr>
        </p:nvPicPr>
        <p:blipFill>
          <a:blip r:embed="rId27"/>
          <a:stretch>
            <a:fillRect/>
          </a:stretch>
        </p:blipFill>
        <p:spPr>
          <a:xfrm>
            <a:off x="4568825" y="3935095"/>
            <a:ext cx="2247265" cy="2740025"/>
          </a:xfrm>
          <a:prstGeom prst="rect">
            <a:avLst/>
          </a:prstGeom>
          <a:noFill/>
          <a:ln w="9525">
            <a:noFill/>
          </a:ln>
        </p:spPr>
      </p:pic>
      <p:sp>
        <p:nvSpPr>
          <p:cNvPr id="34844" name="文本框 34843" title=""/>
          <p:cNvSpPr txBox="1"/>
          <p:nvPr>
            <p:custDataLst>
              <p:tags r:id="rId30"/>
            </p:custDataLst>
          </p:nvPr>
        </p:nvSpPr>
        <p:spPr>
          <a:xfrm>
            <a:off x="7089140" y="3962718"/>
            <a:ext cx="3455988" cy="2340610"/>
          </a:xfrm>
          <a:prstGeom prst="rect">
            <a:avLst/>
          </a:prstGeom>
          <a:noFill/>
          <a:ln w="9525">
            <a:noFill/>
          </a:ln>
        </p:spPr>
        <p:txBody>
          <a:bodyPr anchor="t" anchorCtr="0">
            <a:spAutoFit/>
          </a:bodyPr>
          <a:lstStyle/>
          <a:p>
            <a:r>
              <a:rPr lang="zh-CN" altLang="en-US" sz="2800" b="1">
                <a:latin typeface="Arial" panose="020b0604020202020204" pitchFamily="34" charset="0"/>
                <a:ea typeface="宋体" panose="02010600030101010101" pitchFamily="2" charset="-122"/>
              </a:rPr>
              <a:t>阿基米德原理也适用于气体。</a:t>
            </a:r>
            <a:endParaRPr lang="zh-CN" altLang="en-US" sz="2800" b="1">
              <a:latin typeface="Arial" panose="020b0604020202020204" pitchFamily="34" charset="0"/>
              <a:ea typeface="宋体" panose="02010600030101010101" pitchFamily="2" charset="-122"/>
            </a:endParaRPr>
          </a:p>
          <a:p>
            <a:pPr algn="ctr"/>
            <a:r>
              <a:rPr lang="en-US" altLang="zh-CN" sz="3600" b="1">
                <a:solidFill>
                  <a:srgbClr val="C00000"/>
                </a:solidFill>
                <a:latin typeface="Arial" panose="020b0604020202020204" pitchFamily="34" charset="0"/>
                <a:ea typeface="宋体" panose="02010600030101010101" pitchFamily="2" charset="-122"/>
              </a:rPr>
              <a:t>F</a:t>
            </a:r>
            <a:r>
              <a:rPr lang="zh-CN" altLang="en-US" sz="3600" b="1" baseline="-25000">
                <a:solidFill>
                  <a:srgbClr val="C00000"/>
                </a:solidFill>
                <a:latin typeface="Arial" panose="020b0604020202020204" pitchFamily="34" charset="0"/>
                <a:ea typeface="宋体" panose="02010600030101010101" pitchFamily="2" charset="-122"/>
              </a:rPr>
              <a:t>浮</a:t>
            </a:r>
            <a:r>
              <a:rPr lang="en-US" altLang="zh-CN" sz="3600" b="1">
                <a:solidFill>
                  <a:srgbClr val="C00000"/>
                </a:solidFill>
                <a:latin typeface="Arial" panose="020b0604020202020204" pitchFamily="34" charset="0"/>
                <a:ea typeface="宋体" panose="02010600030101010101" pitchFamily="2" charset="-122"/>
              </a:rPr>
              <a:t>=G</a:t>
            </a:r>
            <a:r>
              <a:rPr lang="zh-CN" altLang="en-US" sz="3600" b="1" baseline="-25000">
                <a:solidFill>
                  <a:srgbClr val="C00000"/>
                </a:solidFill>
                <a:latin typeface="Arial" panose="020b0604020202020204" pitchFamily="34" charset="0"/>
                <a:ea typeface="宋体" panose="02010600030101010101" pitchFamily="2" charset="-122"/>
              </a:rPr>
              <a:t>排气</a:t>
            </a:r>
            <a:endParaRPr lang="zh-CN" altLang="en-US" sz="3600" b="1" baseline="-25000">
              <a:solidFill>
                <a:srgbClr val="C00000"/>
              </a:solidFill>
              <a:latin typeface="Arial" panose="020b0604020202020204" pitchFamily="34" charset="0"/>
              <a:ea typeface="宋体" panose="02010600030101010101" pitchFamily="2" charset="-122"/>
            </a:endParaRPr>
          </a:p>
          <a:p>
            <a:endParaRPr lang="zh-CN" altLang="en-US" sz="2800" b="1" baseline="-25000">
              <a:latin typeface="Arial" panose="020b0604020202020204" pitchFamily="34" charset="0"/>
              <a:ea typeface="宋体" panose="02010600030101010101" pitchFamily="2" charset="-122"/>
            </a:endParaRPr>
          </a:p>
          <a:p>
            <a:pPr>
              <a:spcBef>
                <a:spcPct val="50000"/>
              </a:spcBef>
            </a:pPr>
            <a:endParaRPr lang="zh-CN" altLang="en-US" sz="2400">
              <a:latin typeface="Arial" panose="020b0604020202020204" pitchFamily="34" charset="0"/>
              <a:ea typeface="宋体" panose="02010600030101010101" pitchFamily="2" charset="-122"/>
            </a:endParaRPr>
          </a:p>
        </p:txBody>
      </p:sp>
      <p:sp>
        <p:nvSpPr>
          <p:cNvPr id="15388" name="直接连接符 34845" title=""/>
          <p:cNvSpPr/>
          <p:nvPr>
            <p:custDataLst>
              <p:tags r:id="rId31"/>
            </p:custDataLst>
          </p:nvPr>
        </p:nvSpPr>
        <p:spPr>
          <a:xfrm flipH="1">
            <a:off x="5375275" y="3068638"/>
            <a:ext cx="0" cy="215900"/>
          </a:xfrm>
          <a:prstGeom prst="line">
            <a:avLst/>
          </a:prstGeom>
          <a:ln w="9525" cap="flat" cmpd="sng">
            <a:solidFill>
              <a:schemeClr val="tx1"/>
            </a:solidFill>
            <a:prstDash val="solid"/>
            <a:round/>
            <a:headEnd type="none" w="med" len="med"/>
            <a:tailEnd type="none" w="med" len="med"/>
          </a:ln>
        </p:spPr>
        <p:txBody>
          <a:bodyPr anchor="t" anchorCtr="0"/>
          <a:lstStyle/>
          <a:p>
            <a:endParaRPr lang="zh-CN" altLang="en-US">
              <a:latin typeface="Arial" panose="020b0604020202020204" pitchFamily="34" charset="0"/>
              <a:ea typeface="宋体" panose="02010600030101010101" pitchFamily="2" charset="-122"/>
            </a:endParaRPr>
          </a:p>
        </p:txBody>
      </p:sp>
      <p:grpSp>
        <p:nvGrpSpPr>
          <p:cNvPr id="8" name="组合 7" title=""/>
          <p:cNvGrpSpPr/>
          <p:nvPr>
            <p:custDataLst>
              <p:tags r:id="rId32"/>
            </p:custDataLst>
          </p:nvPr>
        </p:nvGrpSpPr>
        <p:grpSpPr>
          <a:xfrm>
            <a:off x="228600" y="-3938"/>
            <a:ext cx="5146769" cy="828158"/>
            <a:chOff x="487" y="660"/>
            <a:chExt cx="7626" cy="1126"/>
          </a:xfrm>
        </p:grpSpPr>
        <p:sp>
          <p:nvSpPr>
            <p:cNvPr id="9" name="文本框 8"/>
            <p:cNvSpPr txBox="1"/>
            <p:nvPr>
              <p:custDataLst>
                <p:tags r:id="rId33"/>
              </p:custDataLst>
            </p:nvPr>
          </p:nvSpPr>
          <p:spPr>
            <a:xfrm>
              <a:off x="1828" y="854"/>
              <a:ext cx="6285" cy="877"/>
            </a:xfrm>
            <a:prstGeom prst="rect">
              <a:avLst/>
            </a:prstGeom>
            <a:noFill/>
          </p:spPr>
          <p:txBody>
            <a:bodyPr wrap="square" rtlCol="0">
              <a:spAutoFit/>
            </a:bodyPr>
            <a:lstStyle/>
            <a:p>
              <a:r>
                <a:rPr lang="zh-CN" altLang="zh-CN" sz="3600" b="1">
                  <a:solidFill>
                    <a:srgbClr val="002060"/>
                  </a:solidFill>
                  <a:latin typeface="华文仿宋" panose="02010600040101010101" charset="-122"/>
                  <a:ea typeface="华文仿宋" panose="02010600040101010101" charset="-122"/>
                  <a:sym typeface="+mn-ea"/>
                </a:rPr>
                <a:t>阿基米德原理</a:t>
              </a:r>
              <a:endParaRPr lang="zh-CN" altLang="zh-CN" sz="3600" b="1">
                <a:solidFill>
                  <a:srgbClr val="002060"/>
                </a:solidFill>
                <a:latin typeface="华文仿宋" panose="02010600040101010101" charset="-122"/>
                <a:ea typeface="华文仿宋" panose="02010600040101010101" charset="-122"/>
                <a:sym typeface="+mn-ea"/>
              </a:endParaRPr>
            </a:p>
          </p:txBody>
        </p:sp>
        <p:sp>
          <p:nvSpPr>
            <p:cNvPr id="10" name="椭圆 9"/>
            <p:cNvSpPr/>
            <p:nvPr>
              <p:custDataLst>
                <p:tags r:id="rId34"/>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华文仿宋" panose="02010600040101010101" charset="-122"/>
                <a:ea typeface="华文仿宋" panose="02010600040101010101" charset="-122"/>
              </a:endParaRPr>
            </a:p>
          </p:txBody>
        </p:sp>
        <p:sp>
          <p:nvSpPr>
            <p:cNvPr id="11" name="矩形 6"/>
            <p:cNvSpPr/>
            <p:nvPr>
              <p:custDataLst>
                <p:tags r:id="rId35"/>
              </p:custDataLst>
            </p:nvPr>
          </p:nvSpPr>
          <p:spPr>
            <a:xfrm>
              <a:off x="645" y="759"/>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3600" b="1">
                  <a:solidFill>
                    <a:schemeClr val="bg1"/>
                  </a:solidFill>
                  <a:latin typeface="华文仿宋" panose="02010600040101010101" charset="-122"/>
                  <a:ea typeface="华文仿宋" panose="02010600040101010101" charset="-122"/>
                </a:rPr>
                <a:t>二</a:t>
              </a:r>
              <a:endParaRPr lang="zh-CN" altLang="en-US" sz="3600" b="1">
                <a:solidFill>
                  <a:schemeClr val="bg1"/>
                </a:solidFill>
                <a:latin typeface="华文仿宋" panose="02010600040101010101" charset="-122"/>
                <a:ea typeface="华文仿宋" panose="02010600040101010101" charset="-122"/>
              </a:endParaRPr>
            </a:p>
          </p:txBody>
        </p:sp>
      </p:grpSp>
      <p:sp>
        <p:nvSpPr>
          <p:cNvPr id="3" name="文本框 2" title=""/>
          <p:cNvSpPr txBox="1"/>
          <p:nvPr>
            <p:custDataLst>
              <p:tags r:id="rId36"/>
            </p:custDataLst>
          </p:nvPr>
        </p:nvSpPr>
        <p:spPr>
          <a:xfrm>
            <a:off x="1133475" y="811530"/>
            <a:ext cx="6096000" cy="681990"/>
          </a:xfrm>
          <a:prstGeom prst="rect">
            <a:avLst/>
          </a:prstGeom>
          <a:noFill/>
        </p:spPr>
        <p:txBody>
          <a:bodyPr wrap="square" rtlCol="0" anchor="t">
            <a:spAutoFit/>
          </a:bodyPr>
          <a:lstStyle/>
          <a:p>
            <a:pPr algn="l">
              <a:lnSpc>
                <a:spcPct val="120000"/>
              </a:lnSpc>
              <a:spcBef>
                <a:spcPct val="0"/>
              </a:spcBef>
              <a:spcAft>
                <a:spcPct val="0"/>
              </a:spcAft>
              <a:buClrTx/>
              <a:buSzTx/>
              <a:buFontTx/>
            </a:pPr>
            <a:r>
              <a:rPr lang="zh-CN" altLang="en-US" sz="3200" b="1">
                <a:solidFill>
                  <a:srgbClr val="FF0000"/>
                </a:solidFill>
                <a:latin typeface="华文仿宋" panose="02010600040101010101" charset="-122"/>
                <a:ea typeface="华文仿宋" panose="02010600040101010101" charset="-122"/>
                <a:sym typeface="+mn-ea"/>
              </a:rPr>
              <a:t>②适用性：</a:t>
            </a:r>
            <a:endParaRPr lang="zh-CN" altLang="en-US" sz="3200" b="1">
              <a:solidFill>
                <a:srgbClr val="FF0000"/>
              </a:solidFill>
              <a:latin typeface="华文仿宋" panose="02010600040101010101" charset="-122"/>
              <a:ea typeface="华文仿宋" panose="02010600040101010101" charset="-122"/>
              <a:sym typeface="+mn-ea"/>
            </a:endParaRPr>
          </a:p>
        </p:txBody>
      </p:sp>
    </p:spTree>
    <p:custDataLst>
      <p:tags r:id="rId37"/>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linds(horizontal)">
                                      <p:cBhvr>
                                        <p:cTn id="7" dur="500"/>
                                        <p:tgtEl>
                                          <p:spTgt spid="1536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Effect transition="in" filter="slide(fromBottom)">
                                      <p:cBhvr>
                                        <p:cTn id="12" dur="500"/>
                                        <p:tgtEl>
                                          <p:spTgt spid="34819">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842"/>
                                        </p:tgtEl>
                                        <p:attrNameLst>
                                          <p:attrName>style.visibility</p:attrName>
                                        </p:attrNameLst>
                                      </p:cBhvr>
                                      <p:to>
                                        <p:strVal val="visible"/>
                                      </p:to>
                                    </p:set>
                                    <p:anim calcmode="lin" valueType="num">
                                      <p:cBhvr>
                                        <p:cTn id="17" dur="500" fill="hold"/>
                                        <p:tgtEl>
                                          <p:spTgt spid="34842"/>
                                        </p:tgtEl>
                                        <p:attrNameLst>
                                          <p:attrName>ppt_x</p:attrName>
                                        </p:attrNameLst>
                                      </p:cBhvr>
                                      <p:tavLst>
                                        <p:tav tm="0">
                                          <p:val>
                                            <p:strVal val="#ppt_x"/>
                                          </p:val>
                                        </p:tav>
                                        <p:tav tm="100000">
                                          <p:val>
                                            <p:strVal val="#ppt_x"/>
                                          </p:val>
                                        </p:tav>
                                      </p:tavLst>
                                    </p:anim>
                                    <p:anim calcmode="lin" valueType="num">
                                      <p:cBhvr>
                                        <p:cTn id="18" dur="500" fill="hold"/>
                                        <p:tgtEl>
                                          <p:spTgt spid="3484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4843"/>
                                        </p:tgtEl>
                                        <p:attrNameLst>
                                          <p:attrName>style.visibility</p:attrName>
                                        </p:attrNameLst>
                                      </p:cBhvr>
                                      <p:to>
                                        <p:strVal val="visible"/>
                                      </p:to>
                                    </p:set>
                                    <p:anim calcmode="lin" valueType="num">
                                      <p:cBhvr>
                                        <p:cTn id="23" dur="500" fill="hold"/>
                                        <p:tgtEl>
                                          <p:spTgt spid="34843"/>
                                        </p:tgtEl>
                                        <p:attrNameLst>
                                          <p:attrName>ppt_x</p:attrName>
                                        </p:attrNameLst>
                                      </p:cBhvr>
                                      <p:tavLst>
                                        <p:tav tm="0">
                                          <p:val>
                                            <p:strVal val="#ppt_x"/>
                                          </p:val>
                                        </p:tav>
                                        <p:tav tm="100000">
                                          <p:val>
                                            <p:strVal val="#ppt_x"/>
                                          </p:val>
                                        </p:tav>
                                      </p:tavLst>
                                    </p:anim>
                                    <p:anim calcmode="lin" valueType="num">
                                      <p:cBhvr>
                                        <p:cTn id="24" dur="500" fill="hold"/>
                                        <p:tgtEl>
                                          <p:spTgt spid="3484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4844"/>
                                        </p:tgtEl>
                                        <p:attrNameLst>
                                          <p:attrName>style.visibility</p:attrName>
                                        </p:attrNameLst>
                                      </p:cBhvr>
                                      <p:to>
                                        <p:strVal val="visible"/>
                                      </p:to>
                                    </p:set>
                                    <p:anim calcmode="lin" valueType="num">
                                      <p:cBhvr>
                                        <p:cTn id="29" dur="500" fill="hold"/>
                                        <p:tgtEl>
                                          <p:spTgt spid="34844"/>
                                        </p:tgtEl>
                                        <p:attrNameLst>
                                          <p:attrName>ppt_x</p:attrName>
                                        </p:attrNameLst>
                                      </p:cBhvr>
                                      <p:tavLst>
                                        <p:tav tm="0">
                                          <p:val>
                                            <p:strVal val="#ppt_x"/>
                                          </p:val>
                                        </p:tav>
                                        <p:tav tm="100000">
                                          <p:val>
                                            <p:strVal val="#ppt_x"/>
                                          </p:val>
                                        </p:tav>
                                      </p:tavLst>
                                    </p:anim>
                                    <p:anim calcmode="lin" valueType="num">
                                      <p:cBhvr>
                                        <p:cTn id="30" dur="500" fill="hold"/>
                                        <p:tgtEl>
                                          <p:spTgt spid="34844"/>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afterGroup">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4819">
                                            <p:txEl>
                                              <p:pRg st="1" end="1"/>
                                            </p:txEl>
                                          </p:spTgt>
                                        </p:tgtEl>
                                        <p:attrNameLst>
                                          <p:attrName>style.visibility</p:attrName>
                                        </p:attrNameLst>
                                      </p:cBhvr>
                                      <p:to>
                                        <p:strVal val="visible"/>
                                      </p:to>
                                    </p:set>
                                    <p:animEffect transition="in" filter="slide(fromBottom)">
                                      <p:cBhvr>
                                        <p:cTn id="35" dur="500"/>
                                        <p:tgtEl>
                                          <p:spTgt spid="348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P spid="34844"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7410" name="标题 17409" title=""/>
          <p:cNvSpPr>
            <a:spLocks noGrp="1"/>
          </p:cNvSpPr>
          <p:nvPr>
            <p:ph type="title"/>
            <p:custDataLst>
              <p:tags r:id="rId3"/>
            </p:custDataLst>
          </p:nvPr>
        </p:nvSpPr>
        <p:spPr>
          <a:xfrm>
            <a:off x="313690" y="968375"/>
            <a:ext cx="4859338" cy="908050"/>
          </a:xfrm>
        </p:spPr>
        <p:txBody>
          <a:bodyPr vert="horz" wrap="square" lIns="91440" tIns="45720" rIns="91440" bIns="45720" numCol="1" rtlCol="0" anchor="ctr" anchorCtr="0" compatLnSpc="1">
            <a:normAutofit/>
          </a:bodyPr>
          <a:lstStyle/>
          <a:p>
            <a:pPr marL="0" marR="0" lvl="0" indent="0" algn="l" defTabSz="685800" rtl="0" eaLnBrk="1" fontAlgn="auto" latinLnBrk="0" hangingPunct="1">
              <a:lnSpc>
                <a:spcPct val="90000"/>
              </a:lnSpc>
              <a:spcBef>
                <a:spcPct val="0"/>
              </a:spcBef>
              <a:spcAft>
                <a:spcPct val="0"/>
              </a:spcAft>
              <a:buClrTx/>
              <a:buSzTx/>
              <a:buFontTx/>
              <a:buNone/>
              <a:defRPr/>
            </a:pPr>
            <a:r>
              <a:rPr kumimoji="0" lang="en-US" altLang="zh-CN" sz="4000" b="1" i="1" u="none" strike="noStrike" kern="1200" cap="none" spc="0" normalizeH="0" baseline="0" noProof="1" smtClean="0">
                <a:ln>
                  <a:noFill/>
                </a:ln>
                <a:solidFill>
                  <a:srgbClr val="0000FF"/>
                </a:solidFill>
                <a:effectLst>
                  <a:outerShdw blurRad="38100" dist="38100" dir="2700000">
                    <a:srgbClr val="C0C0C0"/>
                  </a:outerShdw>
                </a:effectLst>
                <a:uLnTx/>
                <a:uFillTx/>
                <a:latin typeface="+mj-lt"/>
                <a:ea typeface="黑体" panose="02010609060101010101" charset="-122"/>
                <a:cs typeface="+mj-cs"/>
              </a:rPr>
              <a:t>1</a:t>
            </a:r>
            <a:r>
              <a:rPr kumimoji="0" lang="zh-CN" altLang="en-US" sz="4000" b="1" i="1" u="none" strike="noStrike" kern="1200" cap="none" spc="0" normalizeH="0" baseline="0" noProof="1" smtClean="0">
                <a:ln>
                  <a:noFill/>
                </a:ln>
                <a:solidFill>
                  <a:srgbClr val="0000FF"/>
                </a:solidFill>
                <a:effectLst>
                  <a:outerShdw blurRad="38100" dist="38100" dir="2700000">
                    <a:srgbClr val="C0C0C0"/>
                  </a:outerShdw>
                </a:effectLst>
                <a:uLnTx/>
                <a:uFillTx/>
                <a:latin typeface="+mj-lt"/>
                <a:ea typeface="黑体" panose="02010609060101010101" charset="-122"/>
                <a:cs typeface="+mj-cs"/>
              </a:rPr>
              <a:t>、死</a:t>
            </a:r>
            <a:r>
              <a:rPr kumimoji="0" lang="zh-CN" altLang="en-US" sz="4000" b="1" i="1" u="none" strike="noStrike" kern="1200" cap="none" spc="0" normalizeH="0" baseline="0" noProof="1">
                <a:ln>
                  <a:noFill/>
                </a:ln>
                <a:solidFill>
                  <a:srgbClr val="0000FF"/>
                </a:solidFill>
                <a:effectLst>
                  <a:outerShdw blurRad="38100" dist="38100" dir="2700000">
                    <a:srgbClr val="C0C0C0"/>
                  </a:outerShdw>
                </a:effectLst>
                <a:uLnTx/>
                <a:uFillTx/>
                <a:latin typeface="+mj-lt"/>
                <a:ea typeface="黑体" panose="02010609060101010101" charset="-122"/>
                <a:cs typeface="+mj-cs"/>
              </a:rPr>
              <a:t>海之谜</a:t>
            </a:r>
            <a:endParaRPr kumimoji="0" lang="zh-CN" altLang="en-US" sz="4000" b="1" i="1" u="none" strike="noStrike" kern="1200" cap="none" spc="0" normalizeH="0" baseline="0" noProof="1">
              <a:ln>
                <a:noFill/>
              </a:ln>
              <a:solidFill>
                <a:srgbClr val="0000FF"/>
              </a:solidFill>
              <a:effectLst>
                <a:outerShdw blurRad="38100" dist="38100" dir="2700000">
                  <a:srgbClr val="C0C0C0"/>
                </a:outerShdw>
              </a:effectLst>
              <a:uLnTx/>
              <a:uFillTx/>
              <a:latin typeface="+mj-lt"/>
              <a:ea typeface="黑体" panose="02010609060101010101" charset="-122"/>
              <a:cs typeface="+mj-cs"/>
            </a:endParaRPr>
          </a:p>
        </p:txBody>
      </p:sp>
      <p:pic>
        <p:nvPicPr>
          <p:cNvPr id="15364" name="图片 17412" title=""/>
          <p:cNvPicPr>
            <a:picLocks noChangeAspect="1"/>
          </p:cNvPicPr>
          <p:nvPr>
            <p:custDataLst>
              <p:tags r:id="rId5"/>
            </p:custDataLst>
          </p:nvPr>
        </p:nvPicPr>
        <p:blipFill>
          <a:blip r:embed="rId4"/>
          <a:stretch>
            <a:fillRect/>
          </a:stretch>
        </p:blipFill>
        <p:spPr>
          <a:xfrm>
            <a:off x="99060" y="1628775"/>
            <a:ext cx="3971925" cy="2713355"/>
          </a:xfrm>
          <a:prstGeom prst="rect">
            <a:avLst/>
          </a:prstGeom>
          <a:noFill/>
          <a:ln w="9525">
            <a:noFill/>
          </a:ln>
        </p:spPr>
      </p:pic>
      <p:pic>
        <p:nvPicPr>
          <p:cNvPr id="15365" name="图片 17414" title=""/>
          <p:cNvPicPr>
            <a:picLocks noChangeAspect="1"/>
          </p:cNvPicPr>
          <p:nvPr>
            <p:custDataLst>
              <p:tags r:id="rId7"/>
            </p:custDataLst>
          </p:nvPr>
        </p:nvPicPr>
        <p:blipFill>
          <a:blip r:embed="rId6"/>
          <a:srcRect t="6047" b="8315"/>
          <a:stretch>
            <a:fillRect/>
          </a:stretch>
        </p:blipFill>
        <p:spPr>
          <a:xfrm>
            <a:off x="7335520" y="1701165"/>
            <a:ext cx="3756660" cy="2629535"/>
          </a:xfrm>
          <a:prstGeom prst="rect">
            <a:avLst/>
          </a:prstGeom>
          <a:noFill/>
          <a:ln w="9525">
            <a:noFill/>
          </a:ln>
        </p:spPr>
      </p:pic>
      <p:pic>
        <p:nvPicPr>
          <p:cNvPr id="2" name="IM 14" title=""/>
          <p:cNvPicPr/>
          <p:nvPr>
            <p:custDataLst>
              <p:tags r:id="rId9"/>
            </p:custDataLst>
          </p:nvPr>
        </p:nvPicPr>
        <p:blipFill>
          <a:blip r:embed="rId8"/>
          <a:stretch>
            <a:fillRect/>
          </a:stretch>
        </p:blipFill>
        <p:spPr>
          <a:xfrm>
            <a:off x="4070985" y="1701165"/>
            <a:ext cx="3264535" cy="2606040"/>
          </a:xfrm>
          <a:prstGeom prst="rect">
            <a:avLst/>
          </a:prstGeom>
          <a:noFill/>
          <a:ln w="9525">
            <a:noFill/>
          </a:ln>
        </p:spPr>
      </p:pic>
      <p:sp>
        <p:nvSpPr>
          <p:cNvPr id="3" name="文本框 2" title=""/>
          <p:cNvSpPr txBox="1"/>
          <p:nvPr>
            <p:custDataLst>
              <p:tags r:id="rId10"/>
            </p:custDataLst>
          </p:nvPr>
        </p:nvSpPr>
        <p:spPr>
          <a:xfrm>
            <a:off x="280670" y="4330700"/>
            <a:ext cx="10811510" cy="2247265"/>
          </a:xfrm>
          <a:prstGeom prst="rect">
            <a:avLst/>
          </a:prstGeom>
        </p:spPr>
        <p:txBody>
          <a:bodyPr wrap="square">
            <a:spAutoFit/>
          </a:bodyPr>
          <a:lstStyle/>
          <a:p>
            <a:pPr marL="15240" indent="306070" algn="l" defTabSz="266700" eaLnBrk="0" fontAlgn="base">
              <a:lnSpc>
                <a:spcPct val="146000"/>
              </a:lnSpc>
              <a:spcBef>
                <a:spcPts val="800"/>
              </a:spcBef>
              <a:spcAft>
                <a:spcPct val="0"/>
              </a:spcAft>
            </a:pPr>
            <a:r>
              <a:rPr lang="zh-CN" altLang="en-US" sz="3200">
                <a:solidFill>
                  <a:srgbClr val="000000"/>
                </a:solidFill>
                <a:latin typeface="华文仿宋" panose="02010600040101010101" charset="-122"/>
                <a:ea typeface="华文仿宋" panose="02010600040101010101" charset="-122"/>
                <a:cs typeface="华文仿宋" panose="02010600040101010101" charset="-122"/>
              </a:rPr>
              <a:t>图所示，在死海中，海水的密度高达</a:t>
            </a:r>
            <a:r>
              <a:rPr lang="en-US" altLang="zh-CN" sz="3200">
                <a:solidFill>
                  <a:srgbClr val="000000"/>
                </a:solidFill>
                <a:latin typeface="华文仿宋" panose="02010600040101010101" charset="-122"/>
                <a:ea typeface="华文仿宋" panose="02010600040101010101" charset="-122"/>
                <a:cs typeface="华文仿宋" panose="02010600040101010101" charset="-122"/>
              </a:rPr>
              <a:t> 1.18×10</a:t>
            </a:r>
            <a:r>
              <a:rPr lang="en-US" altLang="zh-CN" sz="3200" baseline="30000">
                <a:solidFill>
                  <a:srgbClr val="000000"/>
                </a:solidFill>
                <a:uFillTx/>
                <a:latin typeface="华文仿宋" panose="02010600040101010101" charset="-122"/>
                <a:ea typeface="华文仿宋" panose="02010600040101010101" charset="-122"/>
                <a:cs typeface="华文仿宋" panose="02010600040101010101" charset="-122"/>
              </a:rPr>
              <a:t>3</a:t>
            </a:r>
            <a:r>
              <a:rPr lang="en-US" altLang="zh-CN" sz="3200">
                <a:solidFill>
                  <a:srgbClr val="000000"/>
                </a:solidFill>
                <a:latin typeface="华文仿宋" panose="02010600040101010101" charset="-122"/>
                <a:ea typeface="华文仿宋" panose="02010600040101010101" charset="-122"/>
                <a:cs typeface="华文仿宋" panose="02010600040101010101" charset="-122"/>
              </a:rPr>
              <a:t>kg/m</a:t>
            </a:r>
            <a:r>
              <a:rPr lang="en-US" altLang="zh-CN" sz="2000" baseline="30000">
                <a:solidFill>
                  <a:srgbClr val="000000"/>
                </a:solidFill>
                <a:uFillTx/>
                <a:latin typeface="华文仿宋" panose="02010600040101010101" charset="-122"/>
                <a:ea typeface="华文仿宋" panose="02010600040101010101" charset="-122"/>
                <a:cs typeface="华文仿宋" panose="02010600040101010101" charset="-122"/>
              </a:rPr>
              <a:t>3</a:t>
            </a:r>
            <a:r>
              <a:rPr lang="zh-CN" altLang="en-US" sz="3200">
                <a:solidFill>
                  <a:srgbClr val="000000"/>
                </a:solidFill>
                <a:latin typeface="华文仿宋" panose="02010600040101010101" charset="-122"/>
                <a:ea typeface="华文仿宋" panose="02010600040101010101" charset="-122"/>
                <a:cs typeface="华文仿宋" panose="02010600040101010101" charset="-122"/>
              </a:rPr>
              <a:t>。人们可以很轻松地在海面打球、仰卧，甚至还可以看书呢！请运用阿基米德原理进行解释。</a:t>
            </a:r>
            <a:endParaRPr lang="zh-CN" altLang="en-US" sz="3200">
              <a:solidFill>
                <a:srgbClr val="000000"/>
              </a:solidFill>
              <a:latin typeface="华文仿宋" panose="02010600040101010101" charset="-122"/>
              <a:ea typeface="华文仿宋" panose="02010600040101010101" charset="-122"/>
              <a:cs typeface="华文仿宋" panose="02010600040101010101" charset="-122"/>
            </a:endParaRPr>
          </a:p>
        </p:txBody>
      </p:sp>
      <p:grpSp>
        <p:nvGrpSpPr>
          <p:cNvPr id="11" name="组合 10" title=""/>
          <p:cNvGrpSpPr/>
          <p:nvPr>
            <p:custDataLst>
              <p:tags r:id="rId11"/>
            </p:custDataLst>
          </p:nvPr>
        </p:nvGrpSpPr>
        <p:grpSpPr>
          <a:xfrm>
            <a:off x="313055" y="191135"/>
            <a:ext cx="4679315" cy="989965"/>
            <a:chOff x="487" y="636"/>
            <a:chExt cx="6933" cy="1346"/>
          </a:xfrm>
        </p:grpSpPr>
        <p:sp>
          <p:nvSpPr>
            <p:cNvPr id="12" name="文本框 11"/>
            <p:cNvSpPr txBox="1"/>
            <p:nvPr>
              <p:custDataLst>
                <p:tags r:id="rId12"/>
              </p:custDataLst>
            </p:nvPr>
          </p:nvSpPr>
          <p:spPr>
            <a:xfrm>
              <a:off x="1828" y="854"/>
              <a:ext cx="5592" cy="814"/>
            </a:xfrm>
            <a:prstGeom prst="rect">
              <a:avLst/>
            </a:prstGeom>
            <a:noFill/>
          </p:spPr>
          <p:txBody>
            <a:bodyPr wrap="square" rtlCol="0">
              <a:spAutoFit/>
            </a:bodyPr>
            <a:lstStyle/>
            <a:p>
              <a:r>
                <a:rPr lang="zh-CN" altLang="zh-CN" sz="3300" b="1">
                  <a:solidFill>
                    <a:srgbClr val="002060"/>
                  </a:solidFill>
                  <a:latin typeface="华文仿宋" panose="02010600040101010101" charset="-122"/>
                  <a:ea typeface="华文仿宋" panose="02010600040101010101" charset="-122"/>
                  <a:sym typeface="+mn-ea"/>
                </a:rPr>
                <a:t>阿基米德原理应用</a:t>
              </a:r>
              <a:endParaRPr lang="zh-CN" altLang="zh-CN" sz="3300" b="1">
                <a:solidFill>
                  <a:srgbClr val="002060"/>
                </a:solidFill>
                <a:latin typeface="华文仿宋" panose="02010600040101010101" charset="-122"/>
                <a:ea typeface="华文仿宋" panose="02010600040101010101" charset="-122"/>
                <a:sym typeface="+mn-ea"/>
              </a:endParaRPr>
            </a:p>
          </p:txBody>
        </p:sp>
        <p:sp>
          <p:nvSpPr>
            <p:cNvPr id="13" name="椭圆 12"/>
            <p:cNvSpPr/>
            <p:nvPr>
              <p:custDataLst>
                <p:tags r:id="rId13"/>
              </p:custDataLst>
            </p:nvPr>
          </p:nvSpPr>
          <p:spPr>
            <a:xfrm>
              <a:off x="1165" y="1290"/>
              <a:ext cx="776" cy="692"/>
            </a:xfrm>
            <a:prstGeom prst="ellipse">
              <a:avLst/>
            </a:prstGeom>
            <a:solidFill>
              <a:srgbClr val="00206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15" name="椭圆 14"/>
            <p:cNvSpPr/>
            <p:nvPr>
              <p:custDataLst>
                <p:tags r:id="rId14"/>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24" name="矩形 6"/>
            <p:cNvSpPr/>
            <p:nvPr>
              <p:custDataLst>
                <p:tags r:id="rId15"/>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仿宋" panose="02010600040101010101" charset="-122"/>
                  <a:ea typeface="华文仿宋" panose="02010600040101010101" charset="-122"/>
                  <a:cs typeface="华文仿宋" panose="02010600040101010101" charset="-122"/>
                </a:rPr>
                <a:t>三</a:t>
              </a:r>
              <a:r>
                <a:rPr lang="en-US" altLang="zh-CN" sz="4800" b="1">
                  <a:solidFill>
                    <a:schemeClr val="bg1"/>
                  </a:solidFill>
                  <a:latin typeface="华文仿宋" panose="02010600040101010101" charset="-122"/>
                  <a:ea typeface="华文仿宋" panose="02010600040101010101" charset="-122"/>
                  <a:cs typeface="华文仿宋" panose="02010600040101010101" charset="-122"/>
                </a:rPr>
                <a:t> </a:t>
              </a:r>
              <a:endParaRPr lang="en-US" altLang="zh-CN" sz="4800" b="1">
                <a:solidFill>
                  <a:schemeClr val="bg1"/>
                </a:solidFill>
                <a:latin typeface="华文仿宋" panose="02010600040101010101" charset="-122"/>
                <a:ea typeface="华文仿宋" panose="02010600040101010101" charset="-122"/>
                <a:cs typeface="华文仿宋" panose="02010600040101010101" charset="-122"/>
              </a:endParaRPr>
            </a:p>
          </p:txBody>
        </p:sp>
      </p:grpSp>
      <p:sp>
        <p:nvSpPr>
          <p:cNvPr id="4" name="文本框 3" title=""/>
          <p:cNvSpPr txBox="1"/>
          <p:nvPr>
            <p:custDataLst>
              <p:tags r:id="rId16"/>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438150" y="1124585"/>
            <a:ext cx="10957560" cy="3729355"/>
          </a:xfrm>
          <a:prstGeom prst="rect">
            <a:avLst/>
          </a:prstGeom>
        </p:spPr>
        <p:txBody>
          <a:bodyPr wrap="square">
            <a:spAutoFit/>
          </a:bodyPr>
          <a:lstStyle/>
          <a:p>
            <a:pPr marL="337820" indent="0" algn="l" defTabSz="266700" eaLnBrk="0" fontAlgn="base">
              <a:spcBef>
                <a:spcPts val="1200"/>
              </a:spcBef>
              <a:spcAft>
                <a:spcPct val="0"/>
              </a:spcAft>
            </a:pPr>
            <a:r>
              <a:rPr lang="zh-CN" altLang="en-US" sz="3200">
                <a:solidFill>
                  <a:srgbClr val="000000"/>
                </a:solidFill>
                <a:latin typeface="宋体" panose="02010600030101010101" pitchFamily="2" charset="-122"/>
                <a:ea typeface="宋体" panose="02010600030101010101" pitchFamily="2" charset="-122"/>
              </a:rPr>
              <a:t>由于死海的海水含有丰富的矿物质，导致死海海水的密度大于水的密度。</a:t>
            </a:r>
            <a:endParaRPr lang="zh-CN" altLang="en-US" sz="3200">
              <a:solidFill>
                <a:srgbClr val="000000"/>
              </a:solidFill>
              <a:latin typeface="宋体" panose="02010600030101010101" pitchFamily="2" charset="-122"/>
              <a:ea typeface="宋体" panose="02010600030101010101" pitchFamily="2" charset="-122"/>
            </a:endParaRPr>
          </a:p>
          <a:p>
            <a:pPr marL="24130" indent="0" algn="l" defTabSz="266700" eaLnBrk="0" fontAlgn="base">
              <a:spcBef>
                <a:spcPts val="900"/>
              </a:spcBef>
              <a:spcAft>
                <a:spcPct val="0"/>
              </a:spcAft>
            </a:pPr>
            <a:r>
              <a:rPr lang="zh-CN" altLang="en-US" sz="3200">
                <a:solidFill>
                  <a:srgbClr val="000000"/>
                </a:solidFill>
                <a:latin typeface="宋体" panose="02010600030101010101" pitchFamily="2" charset="-122"/>
                <a:ea typeface="宋体" panose="02010600030101010101" pitchFamily="2" charset="-122"/>
              </a:rPr>
              <a:t>当人漂浮在死海海面上时，对人进行受力分析，人受到的浮力等于人的重力。</a:t>
            </a:r>
            <a:endParaRPr lang="zh-CN" altLang="en-US" sz="3200">
              <a:solidFill>
                <a:srgbClr val="000000"/>
              </a:solidFill>
              <a:latin typeface="宋体" panose="02010600030101010101" pitchFamily="2" charset="-122"/>
              <a:ea typeface="宋体" panose="02010600030101010101" pitchFamily="2" charset="-122"/>
            </a:endParaRPr>
          </a:p>
          <a:p>
            <a:pPr marL="15240" indent="-635" algn="l" defTabSz="266700" eaLnBrk="0" fontAlgn="base">
              <a:lnSpc>
                <a:spcPct val="146000"/>
              </a:lnSpc>
              <a:spcBef>
                <a:spcPts val="900"/>
              </a:spcBef>
              <a:spcAft>
                <a:spcPct val="0"/>
              </a:spcAft>
            </a:pPr>
            <a:r>
              <a:rPr lang="zh-CN" altLang="en-US" sz="3200">
                <a:solidFill>
                  <a:srgbClr val="000000"/>
                </a:solidFill>
                <a:latin typeface="宋体" panose="02010600030101010101" pitchFamily="2" charset="-122"/>
                <a:ea typeface="宋体" panose="02010600030101010101" pitchFamily="2" charset="-122"/>
              </a:rPr>
              <a:t>根据</a:t>
            </a:r>
            <a:r>
              <a:rPr lang="en-US" altLang="zh-CN" sz="3200">
                <a:solidFill>
                  <a:srgbClr val="000000"/>
                </a:solidFill>
                <a:latin typeface="宋体" panose="02010600030101010101" pitchFamily="2" charset="-122"/>
                <a:ea typeface="宋体" panose="02010600030101010101" pitchFamily="2" charset="-122"/>
              </a:rPr>
              <a:t> </a:t>
            </a:r>
            <a:r>
              <a:rPr lang="en-US" altLang="zh-CN" sz="3200" i="1">
                <a:solidFill>
                  <a:srgbClr val="000000"/>
                </a:solidFill>
                <a:latin typeface="Times New Roman" panose="02020603050405020304" charset="0"/>
                <a:ea typeface="Times New Roman" panose="02020603050405020304"/>
              </a:rPr>
              <a:t>F </a:t>
            </a:r>
            <a:r>
              <a:rPr lang="zh-CN" altLang="en-US" sz="1600">
                <a:solidFill>
                  <a:srgbClr val="000000"/>
                </a:solidFill>
                <a:latin typeface="宋体" panose="02010600030101010101" pitchFamily="2" charset="-122"/>
                <a:ea typeface="宋体" panose="02010600030101010101" pitchFamily="2" charset="-122"/>
              </a:rPr>
              <a:t>浮</a:t>
            </a:r>
            <a:r>
              <a:rPr lang="en-US" altLang="zh-CN" sz="3200" i="1">
                <a:solidFill>
                  <a:srgbClr val="000000"/>
                </a:solidFill>
                <a:latin typeface="Times New Roman" panose="02020603050405020304" charset="0"/>
                <a:ea typeface="Times New Roman" panose="02020603050405020304"/>
              </a:rPr>
              <a:t>=G </a:t>
            </a:r>
            <a:r>
              <a:rPr lang="zh-CN" altLang="en-US" sz="1600">
                <a:solidFill>
                  <a:srgbClr val="000000"/>
                </a:solidFill>
                <a:latin typeface="宋体" panose="02010600030101010101" pitchFamily="2" charset="-122"/>
                <a:ea typeface="宋体" panose="02010600030101010101" pitchFamily="2" charset="-122"/>
              </a:rPr>
              <a:t>排</a:t>
            </a:r>
            <a:r>
              <a:rPr lang="en-US" altLang="zh-CN" sz="3200" i="1">
                <a:solidFill>
                  <a:srgbClr val="000000"/>
                </a:solidFill>
                <a:latin typeface="Times New Roman" panose="02020603050405020304" charset="0"/>
                <a:ea typeface="Times New Roman" panose="02020603050405020304"/>
              </a:rPr>
              <a:t>=m </a:t>
            </a:r>
            <a:r>
              <a:rPr lang="zh-CN" altLang="en-US" sz="1600">
                <a:solidFill>
                  <a:srgbClr val="000000"/>
                </a:solidFill>
                <a:latin typeface="宋体" panose="02010600030101010101" pitchFamily="2" charset="-122"/>
                <a:ea typeface="宋体" panose="02010600030101010101" pitchFamily="2" charset="-122"/>
              </a:rPr>
              <a:t>排</a:t>
            </a:r>
            <a:r>
              <a:rPr lang="en-US" altLang="zh-CN" sz="1600">
                <a:solidFill>
                  <a:srgbClr val="000000"/>
                </a:solidFill>
                <a:latin typeface="宋体" panose="02010600030101010101" pitchFamily="2" charset="-122"/>
                <a:ea typeface="宋体" panose="02010600030101010101" pitchFamily="2" charset="-122"/>
              </a:rPr>
              <a:t> </a:t>
            </a:r>
            <a:r>
              <a:rPr lang="en-US" altLang="zh-CN" sz="3200" i="1">
                <a:solidFill>
                  <a:srgbClr val="000000"/>
                </a:solidFill>
                <a:latin typeface="Times New Roman" panose="02020603050405020304" charset="0"/>
                <a:ea typeface="Times New Roman" panose="02020603050405020304"/>
              </a:rPr>
              <a:t>g=ρ </a:t>
            </a:r>
            <a:r>
              <a:rPr lang="zh-CN" altLang="en-US" sz="1600">
                <a:solidFill>
                  <a:srgbClr val="000000"/>
                </a:solidFill>
                <a:latin typeface="宋体" panose="02010600030101010101" pitchFamily="2" charset="-122"/>
                <a:ea typeface="宋体" panose="02010600030101010101" pitchFamily="2" charset="-122"/>
              </a:rPr>
              <a:t>液</a:t>
            </a:r>
            <a:r>
              <a:rPr lang="en-US" altLang="zh-CN" sz="1600">
                <a:solidFill>
                  <a:srgbClr val="000000"/>
                </a:solidFill>
                <a:latin typeface="宋体" panose="02010600030101010101" pitchFamily="2" charset="-122"/>
                <a:ea typeface="宋体" panose="02010600030101010101" pitchFamily="2" charset="-122"/>
              </a:rPr>
              <a:t> </a:t>
            </a:r>
            <a:r>
              <a:rPr lang="en-US" altLang="zh-CN" sz="3200" i="1">
                <a:solidFill>
                  <a:srgbClr val="000000"/>
                </a:solidFill>
                <a:latin typeface="Times New Roman" panose="02020603050405020304" charset="0"/>
                <a:ea typeface="Times New Roman" panose="02020603050405020304"/>
              </a:rPr>
              <a:t>gV </a:t>
            </a:r>
            <a:r>
              <a:rPr lang="zh-CN" altLang="en-US" sz="1600">
                <a:solidFill>
                  <a:srgbClr val="000000"/>
                </a:solidFill>
                <a:latin typeface="宋体" panose="02010600030101010101" pitchFamily="2" charset="-122"/>
                <a:ea typeface="宋体" panose="02010600030101010101" pitchFamily="2" charset="-122"/>
              </a:rPr>
              <a:t>排</a:t>
            </a:r>
            <a:r>
              <a:rPr lang="zh-CN" altLang="en-US" sz="3200">
                <a:solidFill>
                  <a:srgbClr val="000000"/>
                </a:solidFill>
                <a:latin typeface="宋体" panose="02010600030101010101" pitchFamily="2" charset="-122"/>
                <a:ea typeface="宋体" panose="02010600030101010101" pitchFamily="2" charset="-122"/>
              </a:rPr>
              <a:t>可知，液体密度越大，排开液体的体积越小，因此人在死海海面上可以很轻松地仰卧。</a:t>
            </a:r>
            <a:endParaRPr lang="zh-CN" altLang="en-US" sz="3200">
              <a:solidFill>
                <a:srgbClr val="000000"/>
              </a:solidFill>
              <a:latin typeface="宋体" panose="02010600030101010101" pitchFamily="2" charset="-122"/>
              <a:ea typeface="宋体" panose="02010600030101010101" pitchFamily="2" charset="-122"/>
            </a:endParaRPr>
          </a:p>
        </p:txBody>
      </p:sp>
      <p:grpSp>
        <p:nvGrpSpPr>
          <p:cNvPr id="11" name="组合 10" title=""/>
          <p:cNvGrpSpPr/>
          <p:nvPr>
            <p:custDataLst>
              <p:tags r:id="rId4"/>
            </p:custDataLst>
          </p:nvPr>
        </p:nvGrpSpPr>
        <p:grpSpPr>
          <a:xfrm>
            <a:off x="313055" y="191135"/>
            <a:ext cx="4679315" cy="989965"/>
            <a:chOff x="487" y="636"/>
            <a:chExt cx="6933" cy="1346"/>
          </a:xfrm>
        </p:grpSpPr>
        <p:sp>
          <p:nvSpPr>
            <p:cNvPr id="12" name="文本框 11"/>
            <p:cNvSpPr txBox="1"/>
            <p:nvPr>
              <p:custDataLst>
                <p:tags r:id="rId5"/>
              </p:custDataLst>
            </p:nvPr>
          </p:nvSpPr>
          <p:spPr>
            <a:xfrm>
              <a:off x="1828" y="854"/>
              <a:ext cx="5592" cy="814"/>
            </a:xfrm>
            <a:prstGeom prst="rect">
              <a:avLst/>
            </a:prstGeom>
            <a:noFill/>
          </p:spPr>
          <p:txBody>
            <a:bodyPr wrap="square" rtlCol="0">
              <a:spAutoFit/>
            </a:bodyPr>
            <a:lstStyle/>
            <a:p>
              <a:r>
                <a:rPr lang="zh-CN" altLang="zh-CN" sz="3300" b="1">
                  <a:solidFill>
                    <a:srgbClr val="002060"/>
                  </a:solidFill>
                  <a:latin typeface="华文仿宋" panose="02010600040101010101" charset="-122"/>
                  <a:ea typeface="华文仿宋" panose="02010600040101010101" charset="-122"/>
                  <a:sym typeface="+mn-ea"/>
                </a:rPr>
                <a:t>阿基米德原理应用</a:t>
              </a:r>
              <a:endParaRPr lang="zh-CN" altLang="zh-CN" sz="3300" b="1">
                <a:solidFill>
                  <a:srgbClr val="002060"/>
                </a:solidFill>
                <a:latin typeface="华文仿宋" panose="02010600040101010101" charset="-122"/>
                <a:ea typeface="华文仿宋" panose="02010600040101010101" charset="-122"/>
                <a:sym typeface="+mn-ea"/>
              </a:endParaRPr>
            </a:p>
          </p:txBody>
        </p:sp>
        <p:sp>
          <p:nvSpPr>
            <p:cNvPr id="13" name="椭圆 12"/>
            <p:cNvSpPr/>
            <p:nvPr>
              <p:custDataLst>
                <p:tags r:id="rId6"/>
              </p:custDataLst>
            </p:nvPr>
          </p:nvSpPr>
          <p:spPr>
            <a:xfrm>
              <a:off x="1165" y="1290"/>
              <a:ext cx="776" cy="692"/>
            </a:xfrm>
            <a:prstGeom prst="ellipse">
              <a:avLst/>
            </a:prstGeom>
            <a:solidFill>
              <a:srgbClr val="00206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15" name="椭圆 14"/>
            <p:cNvSpPr/>
            <p:nvPr>
              <p:custDataLst>
                <p:tags r:id="rId7"/>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24" name="矩形 6"/>
            <p:cNvSpPr/>
            <p:nvPr>
              <p:custDataLst>
                <p:tags r:id="rId8"/>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仿宋" panose="02010600040101010101" charset="-122"/>
                  <a:ea typeface="华文仿宋" panose="02010600040101010101" charset="-122"/>
                  <a:cs typeface="华文仿宋" panose="02010600040101010101" charset="-122"/>
                </a:rPr>
                <a:t>三</a:t>
              </a:r>
              <a:r>
                <a:rPr lang="en-US" altLang="zh-CN" sz="4800" b="1">
                  <a:solidFill>
                    <a:schemeClr val="bg1"/>
                  </a:solidFill>
                  <a:latin typeface="华文仿宋" panose="02010600040101010101" charset="-122"/>
                  <a:ea typeface="华文仿宋" panose="02010600040101010101" charset="-122"/>
                  <a:cs typeface="华文仿宋" panose="02010600040101010101" charset="-122"/>
                </a:rPr>
                <a:t> </a:t>
              </a:r>
              <a:endParaRPr lang="en-US" altLang="zh-CN" sz="4800" b="1">
                <a:solidFill>
                  <a:schemeClr val="bg1"/>
                </a:solidFill>
                <a:latin typeface="华文仿宋" panose="02010600040101010101" charset="-122"/>
                <a:ea typeface="华文仿宋" panose="02010600040101010101" charset="-122"/>
                <a:cs typeface="华文仿宋" panose="02010600040101010101" charset="-122"/>
              </a:endParaRPr>
            </a:p>
          </p:txBody>
        </p:sp>
      </p:grpSp>
      <p:sp>
        <p:nvSpPr>
          <p:cNvPr id="2" name="文本框 1" title=""/>
          <p:cNvSpPr txBox="1"/>
          <p:nvPr>
            <p:custDataLst>
              <p:tags r:id="rId9"/>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0"/>
    </p:custData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30728" name="Rectangle 8" title=""/>
          <p:cNvSpPr/>
          <p:nvPr>
            <p:custDataLst>
              <p:tags r:id="rId3"/>
            </p:custDataLst>
          </p:nvPr>
        </p:nvSpPr>
        <p:spPr>
          <a:xfrm>
            <a:off x="420370" y="1233170"/>
            <a:ext cx="3404870" cy="509905"/>
          </a:xfrm>
          <a:prstGeom prst="rect">
            <a:avLst/>
          </a:prstGeom>
          <a:noFill/>
          <a:ln w="9525">
            <a:noFill/>
          </a:ln>
        </p:spPr>
        <p:txBody>
          <a:bodyPr anchor="ctr" anchorCtr="0"/>
          <a:lstStyle/>
          <a:p>
            <a:pPr eaLnBrk="0" hangingPunct="0">
              <a:lnSpc>
                <a:spcPct val="120000"/>
              </a:lnSpc>
            </a:pPr>
            <a:r>
              <a:rPr lang="en-US" altLang="zh-CN" sz="3200" b="1">
                <a:solidFill>
                  <a:srgbClr val="002060"/>
                </a:solidFill>
                <a:latin typeface="华文仿宋" panose="02010600040101010101" charset="-122"/>
                <a:ea typeface="华文仿宋" panose="02010600040101010101" charset="-122"/>
                <a:cs typeface="华文仿宋" panose="02010600040101010101" charset="-122"/>
              </a:rPr>
              <a:t>2.</a:t>
            </a:r>
            <a:r>
              <a:rPr lang="zh-CN" altLang="en-US" sz="3200" b="1">
                <a:solidFill>
                  <a:srgbClr val="002060"/>
                </a:solidFill>
                <a:latin typeface="华文仿宋" panose="02010600040101010101" charset="-122"/>
                <a:ea typeface="华文仿宋" panose="02010600040101010101" charset="-122"/>
                <a:cs typeface="华文仿宋" panose="02010600040101010101" charset="-122"/>
              </a:rPr>
              <a:t>浮力的计算</a:t>
            </a:r>
            <a:endParaRPr lang="zh-CN" altLang="en-US" sz="3200" b="1">
              <a:solidFill>
                <a:srgbClr val="002060"/>
              </a:solidFill>
              <a:latin typeface="华文仿宋" panose="02010600040101010101" charset="-122"/>
              <a:ea typeface="华文仿宋" panose="02010600040101010101" charset="-122"/>
              <a:cs typeface="华文仿宋" panose="02010600040101010101" charset="-122"/>
            </a:endParaRPr>
          </a:p>
        </p:txBody>
      </p:sp>
      <p:grpSp>
        <p:nvGrpSpPr>
          <p:cNvPr id="3" name="组合 2" title=""/>
          <p:cNvGrpSpPr/>
          <p:nvPr>
            <p:custDataLst>
              <p:tags r:id="rId4"/>
            </p:custDataLst>
          </p:nvPr>
        </p:nvGrpSpPr>
        <p:grpSpPr>
          <a:xfrm>
            <a:off x="662940" y="1241425"/>
            <a:ext cx="11529060" cy="2567940"/>
            <a:chOff x="1044" y="2275"/>
            <a:chExt cx="18156" cy="4044"/>
          </a:xfrm>
        </p:grpSpPr>
        <p:sp>
          <p:nvSpPr>
            <p:cNvPr id="2" name="文本框 1"/>
            <p:cNvSpPr txBox="1"/>
            <p:nvPr>
              <p:custDataLst>
                <p:tags r:id="rId5"/>
              </p:custDataLst>
            </p:nvPr>
          </p:nvSpPr>
          <p:spPr>
            <a:xfrm>
              <a:off x="6227" y="2275"/>
              <a:ext cx="12973" cy="3583"/>
            </a:xfrm>
            <a:prstGeom prst="rect">
              <a:avLst/>
            </a:prstGeom>
            <a:noFill/>
          </p:spPr>
          <p:txBody>
            <a:bodyPr wrap="square" rtlCol="0" anchor="t">
              <a:noAutofit/>
            </a:bodyPr>
            <a:lstStyle/>
            <a:p>
              <a:pPr>
                <a:lnSpc>
                  <a:spcPct val="110000"/>
                </a:lnSpc>
                <a:spcBef>
                  <a:spcPct val="0"/>
                </a:spcBef>
                <a:spcAft>
                  <a:spcPct val="0"/>
                </a:spcAft>
              </a:pPr>
              <a:r>
                <a:rPr lang="zh-CN" altLang="en-US" sz="3600">
                  <a:solidFill>
                    <a:srgbClr val="184E34"/>
                  </a:solidFill>
                  <a:latin typeface="华文仿宋" panose="02010600040101010101" charset="-122"/>
                  <a:ea typeface="华文仿宋" panose="02010600040101010101" charset="-122"/>
                  <a:cs typeface="华文仿宋" panose="02010600040101010101" charset="-122"/>
                </a:rPr>
                <a:t>【例】</a:t>
              </a:r>
              <a:r>
                <a:rPr lang="zh-CN" altLang="en-US" sz="3600">
                  <a:solidFill>
                    <a:srgbClr val="002060"/>
                  </a:solidFill>
                  <a:latin typeface="华文仿宋" panose="02010600040101010101" charset="-122"/>
                  <a:ea typeface="华文仿宋" panose="02010600040101010101" charset="-122"/>
                  <a:cs typeface="华文仿宋" panose="02010600040101010101" charset="-122"/>
                </a:rPr>
                <a:t>一个边长为3cm，密度为2×10</a:t>
              </a:r>
              <a:r>
                <a:rPr lang="en-US" altLang="zh-CN" sz="3600" baseline="30000">
                  <a:solidFill>
                    <a:srgbClr val="002060"/>
                  </a:solidFill>
                  <a:latin typeface="华文仿宋" panose="02010600040101010101" charset="-122"/>
                  <a:ea typeface="华文仿宋" panose="02010600040101010101" charset="-122"/>
                  <a:cs typeface="华文仿宋" panose="02010600040101010101" charset="-122"/>
                </a:rPr>
                <a:t>3</a:t>
              </a:r>
              <a:r>
                <a:rPr lang="zh-CN" altLang="en-US" sz="3600">
                  <a:solidFill>
                    <a:srgbClr val="002060"/>
                  </a:solidFill>
                  <a:latin typeface="华文仿宋" panose="02010600040101010101" charset="-122"/>
                  <a:ea typeface="华文仿宋" panose="02010600040101010101" charset="-122"/>
                  <a:cs typeface="华文仿宋" panose="02010600040101010101" charset="-122"/>
                </a:rPr>
                <a:t>kg</a:t>
              </a:r>
              <a:r>
                <a:rPr lang="en-US" altLang="zh-CN" sz="3600">
                  <a:solidFill>
                    <a:srgbClr val="002060"/>
                  </a:solidFill>
                  <a:latin typeface="华文仿宋" panose="02010600040101010101" charset="-122"/>
                  <a:ea typeface="华文仿宋" panose="02010600040101010101" charset="-122"/>
                  <a:cs typeface="华文仿宋" panose="02010600040101010101" charset="-122"/>
                </a:rPr>
                <a:t>/</a:t>
              </a:r>
              <a:r>
                <a:rPr lang="zh-CN" altLang="en-US" sz="3600">
                  <a:solidFill>
                    <a:srgbClr val="002060"/>
                  </a:solidFill>
                  <a:latin typeface="华文仿宋" panose="02010600040101010101" charset="-122"/>
                  <a:ea typeface="华文仿宋" panose="02010600040101010101" charset="-122"/>
                  <a:cs typeface="华文仿宋" panose="02010600040101010101" charset="-122"/>
                </a:rPr>
                <a:t>m</a:t>
              </a:r>
              <a:r>
                <a:rPr lang="en-US" altLang="zh-CN" sz="3600" baseline="30000">
                  <a:solidFill>
                    <a:srgbClr val="002060"/>
                  </a:solidFill>
                  <a:latin typeface="华文仿宋" panose="02010600040101010101" charset="-122"/>
                  <a:ea typeface="华文仿宋" panose="02010600040101010101" charset="-122"/>
                  <a:cs typeface="华文仿宋" panose="02010600040101010101" charset="-122"/>
                </a:rPr>
                <a:t>3</a:t>
              </a:r>
              <a:r>
                <a:rPr lang="zh-CN" altLang="en-US" sz="3600">
                  <a:solidFill>
                    <a:srgbClr val="002060"/>
                  </a:solidFill>
                  <a:latin typeface="华文仿宋" panose="02010600040101010101" charset="-122"/>
                  <a:ea typeface="华文仿宋" panose="02010600040101010101" charset="-122"/>
                  <a:cs typeface="华文仿宋" panose="02010600040101010101" charset="-122"/>
                </a:rPr>
                <a:t>的立方体橡皮泥块浸没在水中时受到的浮力是多少?如果把这块橡皮泥捏成一只小船浮在水面上，小船所受浮力是多少?(取</a:t>
              </a:r>
              <a:r>
                <a:rPr lang="zh-CN" altLang="en-US" sz="3600" i="1">
                  <a:solidFill>
                    <a:srgbClr val="002060"/>
                  </a:solidFill>
                  <a:latin typeface="华文仿宋" panose="02010600040101010101" charset="-122"/>
                  <a:ea typeface="华文仿宋" panose="02010600040101010101" charset="-122"/>
                  <a:cs typeface="华文仿宋" panose="02010600040101010101" charset="-122"/>
                </a:rPr>
                <a:t>g</a:t>
              </a:r>
              <a:r>
                <a:rPr lang="en-US" altLang="zh-CN" sz="3600">
                  <a:solidFill>
                    <a:srgbClr val="002060"/>
                  </a:solidFill>
                  <a:latin typeface="华文仿宋" panose="02010600040101010101" charset="-122"/>
                  <a:ea typeface="华文仿宋" panose="02010600040101010101" charset="-122"/>
                  <a:cs typeface="华文仿宋" panose="02010600040101010101" charset="-122"/>
                </a:rPr>
                <a:t>=</a:t>
              </a:r>
              <a:r>
                <a:rPr lang="zh-CN" altLang="en-US" sz="3600">
                  <a:solidFill>
                    <a:srgbClr val="002060"/>
                  </a:solidFill>
                  <a:latin typeface="华文仿宋" panose="02010600040101010101" charset="-122"/>
                  <a:ea typeface="华文仿宋" panose="02010600040101010101" charset="-122"/>
                  <a:cs typeface="华文仿宋" panose="02010600040101010101" charset="-122"/>
                </a:rPr>
                <a:t>10N/kg)</a:t>
              </a:r>
              <a:endParaRPr lang="zh-CN" altLang="en-US" sz="3600">
                <a:solidFill>
                  <a:srgbClr val="002060"/>
                </a:solidFill>
                <a:latin typeface="华文仿宋" panose="02010600040101010101" charset="-122"/>
                <a:ea typeface="华文仿宋" panose="02010600040101010101" charset="-122"/>
                <a:cs typeface="华文仿宋" panose="02010600040101010101" charset="-122"/>
              </a:endParaRPr>
            </a:p>
          </p:txBody>
        </p:sp>
        <p:pic>
          <p:nvPicPr>
            <p:cNvPr id="4" name="图片 3"/>
            <p:cNvPicPr>
              <a:picLocks noChangeAspect="1"/>
            </p:cNvPicPr>
            <p:nvPr>
              <p:custDataLst>
                <p:tags r:id="rId7"/>
              </p:custDataLst>
            </p:nvPr>
          </p:nvPicPr>
          <p:blipFill>
            <a:blip r:embed="rId6"/>
            <a:srcRect b="25474"/>
            <a:stretch>
              <a:fillRect/>
            </a:stretch>
          </p:blipFill>
          <p:spPr>
            <a:xfrm>
              <a:off x="1044" y="3133"/>
              <a:ext cx="4980" cy="3186"/>
            </a:xfrm>
            <a:prstGeom prst="rect">
              <a:avLst/>
            </a:prstGeom>
          </p:spPr>
        </p:pic>
      </p:grpSp>
      <p:sp>
        <p:nvSpPr>
          <p:cNvPr id="14" name="文本框 13" title=""/>
          <p:cNvSpPr txBox="1"/>
          <p:nvPr>
            <p:custDataLst>
              <p:tags r:id="rId8"/>
            </p:custDataLst>
          </p:nvPr>
        </p:nvSpPr>
        <p:spPr>
          <a:xfrm>
            <a:off x="1465580" y="4470400"/>
            <a:ext cx="10534015" cy="1753235"/>
          </a:xfrm>
          <a:prstGeom prst="rect">
            <a:avLst/>
          </a:prstGeom>
          <a:noFill/>
        </p:spPr>
        <p:txBody>
          <a:bodyPr wrap="square" rtlCol="0" anchor="t">
            <a:spAutoFit/>
          </a:bodyPr>
          <a:lstStyle/>
          <a:p>
            <a:r>
              <a:rPr lang="en-US" altLang="zh-CN" sz="3600">
                <a:solidFill>
                  <a:srgbClr val="002060"/>
                </a:solidFill>
                <a:latin typeface="华文仿宋" panose="02010600040101010101" charset="-122"/>
                <a:ea typeface="华文仿宋" panose="02010600040101010101" charset="-122"/>
              </a:rPr>
              <a:t>    </a:t>
            </a:r>
            <a:r>
              <a:rPr lang="zh-CN" altLang="en-US" sz="3600">
                <a:solidFill>
                  <a:srgbClr val="002060"/>
                </a:solidFill>
                <a:latin typeface="华文仿宋" panose="02010600040101010101" charset="-122"/>
                <a:ea typeface="华文仿宋" panose="02010600040101010101" charset="-122"/>
              </a:rPr>
              <a:t>你根据阿基米德原理，橡皮泥受到浮力等于它排开水所受的重力。把橡皮泥捏成小船，因其处于二力平衡状态，所以浮力等于橡皮泥所受的重力。</a:t>
            </a:r>
            <a:endParaRPr lang="zh-CN" altLang="en-US" sz="3600">
              <a:solidFill>
                <a:srgbClr val="002060"/>
              </a:solidFill>
              <a:latin typeface="华文仿宋" panose="02010600040101010101" charset="-122"/>
              <a:ea typeface="华文仿宋" panose="02010600040101010101" charset="-122"/>
            </a:endParaRPr>
          </a:p>
        </p:txBody>
      </p:sp>
      <p:sp>
        <p:nvSpPr>
          <p:cNvPr id="16" name="文本框 15" title=""/>
          <p:cNvSpPr txBox="1"/>
          <p:nvPr>
            <p:custDataLst>
              <p:tags r:id="rId9"/>
            </p:custDataLst>
          </p:nvPr>
        </p:nvSpPr>
        <p:spPr>
          <a:xfrm>
            <a:off x="165100" y="4370070"/>
            <a:ext cx="1129665" cy="583565"/>
          </a:xfrm>
          <a:prstGeom prst="rect">
            <a:avLst/>
          </a:prstGeom>
          <a:noFill/>
        </p:spPr>
        <p:txBody>
          <a:bodyPr wrap="square" rtlCol="0" anchor="t">
            <a:spAutoFit/>
          </a:bodyPr>
          <a:lstStyle/>
          <a:p>
            <a:r>
              <a:rPr lang="zh-CN" altLang="en-US" sz="3200"/>
              <a:t>分析</a:t>
            </a:r>
            <a:endParaRPr lang="zh-CN" altLang="en-US" sz="3200"/>
          </a:p>
        </p:txBody>
      </p:sp>
      <p:grpSp>
        <p:nvGrpSpPr>
          <p:cNvPr id="21" name="组合 20" title=""/>
          <p:cNvGrpSpPr/>
          <p:nvPr>
            <p:custDataLst>
              <p:tags r:id="rId10"/>
            </p:custDataLst>
          </p:nvPr>
        </p:nvGrpSpPr>
        <p:grpSpPr>
          <a:xfrm>
            <a:off x="313055" y="191135"/>
            <a:ext cx="4679315" cy="989965"/>
            <a:chOff x="487" y="636"/>
            <a:chExt cx="6933" cy="1346"/>
          </a:xfrm>
        </p:grpSpPr>
        <p:sp>
          <p:nvSpPr>
            <p:cNvPr id="27" name="文本框 26"/>
            <p:cNvSpPr txBox="1"/>
            <p:nvPr>
              <p:custDataLst>
                <p:tags r:id="rId11"/>
              </p:custDataLst>
            </p:nvPr>
          </p:nvSpPr>
          <p:spPr>
            <a:xfrm>
              <a:off x="1828" y="854"/>
              <a:ext cx="5592" cy="814"/>
            </a:xfrm>
            <a:prstGeom prst="rect">
              <a:avLst/>
            </a:prstGeom>
            <a:noFill/>
          </p:spPr>
          <p:txBody>
            <a:bodyPr wrap="square" rtlCol="0">
              <a:spAutoFit/>
            </a:bodyPr>
            <a:lstStyle/>
            <a:p>
              <a:r>
                <a:rPr lang="zh-CN" altLang="zh-CN" sz="3300" b="1">
                  <a:solidFill>
                    <a:srgbClr val="002060"/>
                  </a:solidFill>
                  <a:latin typeface="华文仿宋" panose="02010600040101010101" charset="-122"/>
                  <a:ea typeface="华文仿宋" panose="02010600040101010101" charset="-122"/>
                  <a:sym typeface="+mn-ea"/>
                </a:rPr>
                <a:t>阿基米德原理应用</a:t>
              </a:r>
              <a:endParaRPr lang="zh-CN" altLang="zh-CN" sz="3300" b="1">
                <a:solidFill>
                  <a:srgbClr val="002060"/>
                </a:solidFill>
                <a:latin typeface="华文仿宋" panose="02010600040101010101" charset="-122"/>
                <a:ea typeface="华文仿宋" panose="02010600040101010101" charset="-122"/>
                <a:sym typeface="+mn-ea"/>
              </a:endParaRPr>
            </a:p>
          </p:txBody>
        </p:sp>
        <p:sp>
          <p:nvSpPr>
            <p:cNvPr id="31" name="椭圆 30"/>
            <p:cNvSpPr/>
            <p:nvPr>
              <p:custDataLst>
                <p:tags r:id="rId12"/>
              </p:custDataLst>
            </p:nvPr>
          </p:nvSpPr>
          <p:spPr>
            <a:xfrm>
              <a:off x="1165" y="1290"/>
              <a:ext cx="776" cy="692"/>
            </a:xfrm>
            <a:prstGeom prst="ellipse">
              <a:avLst/>
            </a:prstGeom>
            <a:solidFill>
              <a:srgbClr val="00206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32" name="椭圆 31"/>
            <p:cNvSpPr/>
            <p:nvPr>
              <p:custDataLst>
                <p:tags r:id="rId13"/>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33" name="矩形 6"/>
            <p:cNvSpPr/>
            <p:nvPr>
              <p:custDataLst>
                <p:tags r:id="rId14"/>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仿宋" panose="02010600040101010101" charset="-122"/>
                  <a:ea typeface="华文仿宋" panose="02010600040101010101" charset="-122"/>
                  <a:cs typeface="华文仿宋" panose="02010600040101010101" charset="-122"/>
                </a:rPr>
                <a:t>三</a:t>
              </a:r>
              <a:r>
                <a:rPr lang="en-US" altLang="zh-CN" sz="4800" b="1">
                  <a:solidFill>
                    <a:schemeClr val="bg1"/>
                  </a:solidFill>
                  <a:latin typeface="华文仿宋" panose="02010600040101010101" charset="-122"/>
                  <a:ea typeface="华文仿宋" panose="02010600040101010101" charset="-122"/>
                  <a:cs typeface="华文仿宋" panose="02010600040101010101" charset="-122"/>
                </a:rPr>
                <a:t> </a:t>
              </a:r>
              <a:endParaRPr lang="en-US" altLang="zh-CN" sz="4800" b="1">
                <a:solidFill>
                  <a:schemeClr val="bg1"/>
                </a:solidFill>
                <a:latin typeface="华文仿宋" panose="02010600040101010101" charset="-122"/>
                <a:ea typeface="华文仿宋" panose="02010600040101010101" charset="-122"/>
                <a:cs typeface="华文仿宋" panose="02010600040101010101" charset="-122"/>
              </a:endParaRPr>
            </a:p>
          </p:txBody>
        </p:sp>
      </p:grpSp>
      <p:sp>
        <p:nvSpPr>
          <p:cNvPr id="6" name="文本框 5" title=""/>
          <p:cNvSpPr txBox="1"/>
          <p:nvPr>
            <p:custDataLst>
              <p:tags r:id="rId15"/>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fade">
                                      <p:cBhvr>
                                        <p:cTn id="7" dur="500"/>
                                        <p:tgtEl>
                                          <p:spTgt spid="3072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P spid="14" grpId="0"/>
      <p:bldP spid="16"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grpSp>
        <p:nvGrpSpPr>
          <p:cNvPr id="11" name="组合 10" title=""/>
          <p:cNvGrpSpPr/>
          <p:nvPr>
            <p:custDataLst>
              <p:tags r:id="rId3"/>
            </p:custDataLst>
          </p:nvPr>
        </p:nvGrpSpPr>
        <p:grpSpPr>
          <a:xfrm>
            <a:off x="313690" y="135255"/>
            <a:ext cx="2814320" cy="845810"/>
            <a:chOff x="487" y="636"/>
            <a:chExt cx="4170" cy="1150"/>
          </a:xfrm>
        </p:grpSpPr>
        <p:sp>
          <p:nvSpPr>
            <p:cNvPr id="12" name="文本框 11"/>
            <p:cNvSpPr txBox="1"/>
            <p:nvPr>
              <p:custDataLst>
                <p:tags r:id="rId4"/>
              </p:custDataLst>
            </p:nvPr>
          </p:nvSpPr>
          <p:spPr>
            <a:xfrm>
              <a:off x="1828" y="854"/>
              <a:ext cx="2829" cy="814"/>
            </a:xfrm>
            <a:prstGeom prst="rect">
              <a:avLst/>
            </a:prstGeom>
            <a:noFill/>
          </p:spPr>
          <p:txBody>
            <a:bodyPr wrap="square" rtlCol="0">
              <a:spAutoFit/>
            </a:bodyPr>
            <a:lstStyle/>
            <a:p>
              <a:r>
                <a:rPr lang="zh-CN" altLang="zh-CN" sz="3300" b="1">
                  <a:solidFill>
                    <a:srgbClr val="002060"/>
                  </a:solidFill>
                  <a:latin typeface="仿宋" panose="02010609060101010101" charset="-122"/>
                  <a:ea typeface="仿宋" panose="02010609060101010101" charset="-122"/>
                  <a:sym typeface="+mn-ea"/>
                </a:rPr>
                <a:t>教学引入</a:t>
              </a:r>
              <a:endParaRPr lang="zh-CN" altLang="zh-CN" sz="3300" b="1">
                <a:solidFill>
                  <a:srgbClr val="002060"/>
                </a:solidFill>
                <a:latin typeface="仿宋" panose="02010609060101010101" charset="-122"/>
                <a:ea typeface="仿宋" panose="02010609060101010101" charset="-122"/>
                <a:sym typeface="+mn-ea"/>
              </a:endParaRPr>
            </a:p>
          </p:txBody>
        </p:sp>
        <p:sp>
          <p:nvSpPr>
            <p:cNvPr id="26" name="椭圆 25"/>
            <p:cNvSpPr/>
            <p:nvPr>
              <p:custDataLst>
                <p:tags r:id="rId5"/>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charset="-122"/>
                <a:ea typeface="仿宋" panose="02010609060101010101" charset="-122"/>
              </a:endParaRPr>
            </a:p>
          </p:txBody>
        </p:sp>
        <p:sp>
          <p:nvSpPr>
            <p:cNvPr id="27" name="矩形 6"/>
            <p:cNvSpPr/>
            <p:nvPr>
              <p:custDataLst>
                <p:tags r:id="rId6"/>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仿宋" panose="02010609060101010101" charset="-122"/>
                <a:ea typeface="仿宋" panose="02010609060101010101" charset="-122"/>
              </a:endParaRPr>
            </a:p>
          </p:txBody>
        </p:sp>
      </p:grpSp>
      <p:sp>
        <p:nvSpPr>
          <p:cNvPr id="2" name="文本框 1" title=""/>
          <p:cNvSpPr txBox="1"/>
          <p:nvPr>
            <p:custDataLst>
              <p:tags r:id="rId7"/>
            </p:custDataLst>
          </p:nvPr>
        </p:nvSpPr>
        <p:spPr>
          <a:xfrm>
            <a:off x="170815" y="6336030"/>
            <a:ext cx="10093960" cy="521970"/>
          </a:xfrm>
          <a:prstGeom prst="rect">
            <a:avLst/>
          </a:prstGeom>
        </p:spPr>
        <p:txBody>
          <a:bodyPr wrap="square">
            <a:spAutoFit/>
          </a:bodyPr>
          <a:lstStyle/>
          <a:p>
            <a:pPr marL="0" indent="0" algn="just" defTabSz="266700">
              <a:spcBef>
                <a:spcPct val="0"/>
              </a:spcBef>
              <a:spcAft>
                <a:spcPct val="0"/>
              </a:spcAft>
            </a:pPr>
            <a:r>
              <a:rPr lang="zh-CN" altLang="en-US" sz="2800" b="1">
                <a:solidFill>
                  <a:srgbClr val="FF0000"/>
                </a:solidFill>
                <a:latin typeface="仿宋" panose="02010609060101010101" charset="-122"/>
                <a:ea typeface="仿宋" panose="02010609060101010101" charset="-122"/>
                <a:cs typeface="仿宋" panose="02010609060101010101" charset="-122"/>
              </a:rPr>
              <a:t>谈论舰船时，总会提到“排水量”一词。它意味着什么？</a:t>
            </a:r>
            <a:endParaRPr lang="zh-CN" altLang="en-US" sz="2800" b="1">
              <a:solidFill>
                <a:srgbClr val="FF0000"/>
              </a:solidFill>
              <a:latin typeface="仿宋" panose="02010609060101010101" charset="-122"/>
              <a:ea typeface="仿宋" panose="02010609060101010101" charset="-122"/>
              <a:cs typeface="仿宋" panose="02010609060101010101" charset="-122"/>
            </a:endParaRPr>
          </a:p>
        </p:txBody>
      </p:sp>
      <p:pic>
        <p:nvPicPr>
          <p:cNvPr id="4" name="3月28日" title="">
            <a:hlinkClick action="ppaction://media"/>
          </p:cNvPr>
          <p:cNvPicPr/>
          <p:nvPr>
            <a:videoFile r:link="rId10"/>
            <p:custDataLst>
              <p:tags r:id="rId9"/>
            </p:custDataLst>
            <p:extLst>
              <p:ext uri="{DAA4B4D4-6D71-4841-9C94-3DE7FCFB9230}">
                <p14:media xmlns:p14="http://schemas.microsoft.com/office/powerpoint/2010/main" r:embed="rId11"/>
              </p:ext>
            </p:extLst>
          </p:nvPr>
        </p:nvPicPr>
        <p:blipFill>
          <a:blip r:embed="rId8"/>
          <a:stretch>
            <a:fillRect/>
          </a:stretch>
        </p:blipFill>
        <p:spPr>
          <a:xfrm>
            <a:off x="121920" y="981075"/>
            <a:ext cx="11040110" cy="5041265"/>
          </a:xfrm>
          <a:prstGeom prst="rect">
            <a:avLst/>
          </a:prstGeom>
        </p:spPr>
      </p:pic>
      <p:sp>
        <p:nvSpPr>
          <p:cNvPr id="3" name="文本框 2" title=""/>
          <p:cNvSpPr txBox="1"/>
          <p:nvPr>
            <p:custDataLst>
              <p:tags r:id="rId12"/>
            </p:custDataLst>
          </p:nvPr>
        </p:nvSpPr>
        <p:spPr>
          <a:xfrm>
            <a:off x="4657090" y="8347075"/>
            <a:ext cx="4064000" cy="368300"/>
          </a:xfrm>
          <a:prstGeom prst="rect">
            <a:avLst/>
          </a:prstGeom>
          <a:noFill/>
        </p:spPr>
        <p:txBody>
          <a:bodyPr wrap="square" rtlCol="0">
            <a:spAutoFit/>
          </a:bodyPr>
          <a:lstStyle/>
          <a:p>
            <a:r>
              <a:rPr lang="zh-CN" altLang="en-US">
                <a:solidFill>
                  <a:schemeClr val="bg1">
                    <a:lumMod val="95000"/>
                  </a:schemeClr>
                </a:solidFill>
                <a:latin typeface="仿宋" panose="02010609060101010101" charset="-122"/>
                <a:ea typeface="仿宋" panose="02010609060101010101" charset="-122"/>
              </a:rPr>
              <a:t>小猪快跑</a:t>
            </a:r>
            <a:endParaRPr lang="zh-CN" altLang="en-US">
              <a:solidFill>
                <a:schemeClr val="bg1">
                  <a:lumMod val="95000"/>
                </a:schemeClr>
              </a:solidFill>
              <a:latin typeface="仿宋" panose="02010609060101010101" charset="-122"/>
              <a:ea typeface="仿宋" panose="02010609060101010101" charset="-122"/>
            </a:endParaRPr>
          </a:p>
        </p:txBody>
      </p:sp>
      <p:sp>
        <p:nvSpPr>
          <p:cNvPr id="5" name="文本框 4" title=""/>
          <p:cNvSpPr txBox="1"/>
          <p:nvPr>
            <p:custDataLst>
              <p:tags r:id="rId13"/>
            </p:custDataLst>
          </p:nvPr>
        </p:nvSpPr>
        <p:spPr>
          <a:xfrm>
            <a:off x="3128010" y="1310005"/>
            <a:ext cx="8399780" cy="697865"/>
          </a:xfrm>
          <a:prstGeom prst="rect">
            <a:avLst/>
          </a:prstGeom>
        </p:spPr>
        <p:txBody>
          <a:bodyPr wrap="square">
            <a:noAutofit/>
          </a:bodyPr>
          <a:lstStyle/>
          <a:p>
            <a:pPr marL="0" indent="0" algn="just" defTabSz="266700">
              <a:spcBef>
                <a:spcPct val="0"/>
              </a:spcBef>
              <a:spcAft>
                <a:spcPct val="0"/>
              </a:spcAft>
            </a:pPr>
            <a:r>
              <a:rPr lang="zh-CN" altLang="en-US" sz="2800" b="1">
                <a:latin typeface="仿宋" panose="02010609060101010101" charset="-122"/>
                <a:ea typeface="仿宋" panose="02010609060101010101" charset="-122"/>
              </a:rPr>
              <a:t>我国的国产航空母舰叫什么名字？</a:t>
            </a:r>
            <a:endParaRPr lang="zh-CN" altLang="en-US" sz="2800" b="1">
              <a:latin typeface="仿宋" panose="02010609060101010101" charset="-122"/>
              <a:ea typeface="仿宋" panose="02010609060101010101" charset="-122"/>
            </a:endParaRPr>
          </a:p>
        </p:txBody>
      </p:sp>
      <p:sp>
        <p:nvSpPr>
          <p:cNvPr id="6" name="文本框 5" title=""/>
          <p:cNvSpPr txBox="1"/>
          <p:nvPr>
            <p:custDataLst>
              <p:tags r:id="rId14"/>
            </p:custDataLst>
          </p:nvPr>
        </p:nvSpPr>
        <p:spPr>
          <a:xfrm>
            <a:off x="5612130" y="2221865"/>
            <a:ext cx="5549900" cy="583565"/>
          </a:xfrm>
          <a:prstGeom prst="rect">
            <a:avLst/>
          </a:prstGeom>
          <a:noFill/>
        </p:spPr>
        <p:txBody>
          <a:bodyPr wrap="square" rtlCol="0">
            <a:spAutoFit/>
          </a:bodyPr>
          <a:lstStyle/>
          <a:p>
            <a:r>
              <a:rPr lang="zh-CN" altLang="en-US" sz="3200" b="1">
                <a:solidFill>
                  <a:srgbClr val="FF0000"/>
                </a:solidFill>
                <a:latin typeface="仿宋" panose="02010609060101010101" charset="-122"/>
                <a:ea typeface="仿宋" panose="02010609060101010101" charset="-122"/>
              </a:rPr>
              <a:t>辽宁舰、山东舰、福建舰</a:t>
            </a:r>
            <a:endParaRPr lang="zh-CN" altLang="en-US" sz="3200" b="1">
              <a:solidFill>
                <a:srgbClr val="FF0000"/>
              </a:solidFill>
              <a:latin typeface="仿宋" panose="02010609060101010101" charset="-122"/>
              <a:ea typeface="仿宋" panose="02010609060101010101" charset="-122"/>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2" presetClass="exit" presetSubtype="4" fill="hold" grpId="0" nodeType="withEffect">
                                  <p:stCondLst>
                                    <p:cond delay="0"/>
                                  </p:stCondLst>
                                  <p:childTnLst>
                                    <p:animEffect transition="out" filter="wipe(dow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cTn>
                <p:tgtEl>
                  <p:spTgt spid="4"/>
                </p:tgtEl>
              </p:cMediaNode>
            </p:video>
          </p:childTnLst>
        </p:cTn>
      </p:par>
    </p:tnLst>
    <p:bldLst>
      <p:bldP spid="2" grpId="0"/>
      <p:bldP spid="6" grpId="0"/>
      <p:bldP spid="5" grpId="0"/>
      <p:bldP spid="6" grpId="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18" name="文本框 17" title=""/>
          <p:cNvSpPr txBox="1"/>
          <p:nvPr>
            <p:custDataLst>
              <p:tags r:id="rId3"/>
            </p:custDataLst>
          </p:nvPr>
        </p:nvSpPr>
        <p:spPr>
          <a:xfrm>
            <a:off x="387350" y="1264920"/>
            <a:ext cx="908050" cy="521970"/>
          </a:xfrm>
          <a:prstGeom prst="rect">
            <a:avLst/>
          </a:prstGeom>
          <a:noFill/>
        </p:spPr>
        <p:txBody>
          <a:bodyPr wrap="square" rtlCol="0" anchor="t">
            <a:spAutoFit/>
          </a:bodyPr>
          <a:lstStyle/>
          <a:p>
            <a:r>
              <a:rPr lang="zh-CN" altLang="en-US" sz="2800">
                <a:solidFill>
                  <a:srgbClr val="C00000"/>
                </a:solidFill>
                <a:effectLst/>
                <a:sym typeface="+mn-ea"/>
              </a:rPr>
              <a:t>解：</a:t>
            </a:r>
            <a:endParaRPr lang="zh-CN" altLang="en-US" sz="2800">
              <a:solidFill>
                <a:srgbClr val="C00000"/>
              </a:solidFill>
              <a:effectLst/>
              <a:sym typeface="+mn-ea"/>
            </a:endParaRPr>
          </a:p>
        </p:txBody>
      </p:sp>
      <p:sp>
        <p:nvSpPr>
          <p:cNvPr id="35" name="文本框 34" title=""/>
          <p:cNvSpPr txBox="1"/>
          <p:nvPr>
            <p:custDataLst>
              <p:tags r:id="rId4"/>
            </p:custDataLst>
          </p:nvPr>
        </p:nvSpPr>
        <p:spPr>
          <a:xfrm>
            <a:off x="1294130" y="1264285"/>
            <a:ext cx="8812530" cy="583565"/>
          </a:xfrm>
          <a:prstGeom prst="rect">
            <a:avLst/>
          </a:prstGeom>
          <a:noFill/>
        </p:spPr>
        <p:txBody>
          <a:bodyPr wrap="square" rtlCol="0" anchor="t">
            <a:spAutoFit/>
          </a:bodyPr>
          <a:lstStyle/>
          <a:p>
            <a:r>
              <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sym typeface="+mn-ea"/>
              </a:rPr>
              <a:t>如果橡皮泥块浸没在水中，它排开水的体积</a:t>
            </a:r>
            <a:endPar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sym typeface="+mn-ea"/>
            </a:endParaRPr>
          </a:p>
        </p:txBody>
      </p:sp>
      <p:sp>
        <p:nvSpPr>
          <p:cNvPr id="37" name="文本框 36" title=""/>
          <p:cNvSpPr txBox="1"/>
          <p:nvPr>
            <p:custDataLst>
              <p:tags r:id="rId5"/>
            </p:custDataLst>
          </p:nvPr>
        </p:nvSpPr>
        <p:spPr>
          <a:xfrm>
            <a:off x="1295400" y="2710815"/>
            <a:ext cx="3210560" cy="583565"/>
          </a:xfrm>
          <a:prstGeom prst="rect">
            <a:avLst/>
          </a:prstGeom>
          <a:noFill/>
        </p:spPr>
        <p:txBody>
          <a:bodyPr wrap="square" rtlCol="0" anchor="t">
            <a:spAutoFit/>
          </a:bodyPr>
          <a:lstStyle/>
          <a:p>
            <a:r>
              <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rPr>
              <a:t>排开水的质量</a:t>
            </a:r>
            <a:endPar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endParaRPr>
          </a:p>
        </p:txBody>
      </p:sp>
      <p:sp>
        <p:nvSpPr>
          <p:cNvPr id="39" name="文本框 38" title=""/>
          <p:cNvSpPr txBox="1"/>
          <p:nvPr>
            <p:custDataLst>
              <p:tags r:id="rId6"/>
            </p:custDataLst>
          </p:nvPr>
        </p:nvSpPr>
        <p:spPr>
          <a:xfrm>
            <a:off x="1295400" y="4013200"/>
            <a:ext cx="4402455" cy="583565"/>
          </a:xfrm>
          <a:prstGeom prst="rect">
            <a:avLst/>
          </a:prstGeom>
          <a:noFill/>
        </p:spPr>
        <p:txBody>
          <a:bodyPr wrap="square" rtlCol="0" anchor="t">
            <a:spAutoFit/>
          </a:bodyPr>
          <a:lstStyle/>
          <a:p>
            <a:r>
              <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rPr>
              <a:t>排开的水受到的重力</a:t>
            </a:r>
            <a:endPar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endParaRPr>
          </a:p>
        </p:txBody>
      </p:sp>
      <p:sp>
        <p:nvSpPr>
          <p:cNvPr id="41" name="文本框 40" title=""/>
          <p:cNvSpPr txBox="1"/>
          <p:nvPr>
            <p:custDataLst>
              <p:tags r:id="rId7"/>
            </p:custDataLst>
          </p:nvPr>
        </p:nvSpPr>
        <p:spPr>
          <a:xfrm>
            <a:off x="1295400" y="5315585"/>
            <a:ext cx="6003925" cy="583565"/>
          </a:xfrm>
          <a:prstGeom prst="rect">
            <a:avLst/>
          </a:prstGeom>
          <a:noFill/>
        </p:spPr>
        <p:txBody>
          <a:bodyPr wrap="square" rtlCol="0" anchor="t">
            <a:spAutoFit/>
          </a:bodyPr>
          <a:lstStyle/>
          <a:p>
            <a:r>
              <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rPr>
              <a:t>根据阿基米德原理，可以得到</a:t>
            </a:r>
            <a:endParaRPr lang="zh-CN" altLang="en-US" sz="3200">
              <a:gradFill>
                <a:gsLst>
                  <a:gs pos="50000">
                    <a:schemeClr val="tx1"/>
                  </a:gs>
                  <a:gs pos="0">
                    <a:schemeClr val="tx1">
                      <a:lumMod val="25000"/>
                      <a:lumOff val="75000"/>
                    </a:schemeClr>
                  </a:gs>
                  <a:gs pos="100000">
                    <a:schemeClr val="tx1">
                      <a:lumMod val="85000"/>
                    </a:schemeClr>
                  </a:gs>
                </a:gsLst>
                <a:lin ang="5400000" scaled="1"/>
              </a:gradFill>
              <a:latin typeface="华文仿宋" panose="02010600040101010101" charset="-122"/>
              <a:ea typeface="华文仿宋" panose="02010600040101010101" charset="-122"/>
            </a:endParaRPr>
          </a:p>
        </p:txBody>
      </p:sp>
      <p:grpSp>
        <p:nvGrpSpPr>
          <p:cNvPr id="43" name="组合 42" title=""/>
          <p:cNvGrpSpPr/>
          <p:nvPr>
            <p:custDataLst>
              <p:tags r:id="rId8"/>
            </p:custDataLst>
          </p:nvPr>
        </p:nvGrpSpPr>
        <p:grpSpPr>
          <a:xfrm>
            <a:off x="313055" y="191135"/>
            <a:ext cx="4679315" cy="989965"/>
            <a:chOff x="487" y="636"/>
            <a:chExt cx="6933" cy="1346"/>
          </a:xfrm>
        </p:grpSpPr>
        <p:sp>
          <p:nvSpPr>
            <p:cNvPr id="44" name="文本框 43"/>
            <p:cNvSpPr txBox="1"/>
            <p:nvPr>
              <p:custDataLst>
                <p:tags r:id="rId9"/>
              </p:custDataLst>
            </p:nvPr>
          </p:nvSpPr>
          <p:spPr>
            <a:xfrm>
              <a:off x="1828" y="854"/>
              <a:ext cx="5592" cy="814"/>
            </a:xfrm>
            <a:prstGeom prst="rect">
              <a:avLst/>
            </a:prstGeom>
            <a:noFill/>
          </p:spPr>
          <p:txBody>
            <a:bodyPr wrap="square" rtlCol="0">
              <a:spAutoFit/>
            </a:bodyPr>
            <a:lstStyle/>
            <a:p>
              <a:r>
                <a:rPr lang="zh-CN" altLang="zh-CN" sz="3300" b="1">
                  <a:solidFill>
                    <a:srgbClr val="002060"/>
                  </a:solidFill>
                  <a:latin typeface="华文仿宋" panose="02010600040101010101" charset="-122"/>
                  <a:ea typeface="华文仿宋" panose="02010600040101010101" charset="-122"/>
                  <a:sym typeface="+mn-ea"/>
                </a:rPr>
                <a:t>阿基米德原理应用</a:t>
              </a:r>
              <a:endParaRPr lang="zh-CN" altLang="zh-CN" sz="3300" b="1">
                <a:solidFill>
                  <a:srgbClr val="002060"/>
                </a:solidFill>
                <a:latin typeface="华文仿宋" panose="02010600040101010101" charset="-122"/>
                <a:ea typeface="华文仿宋" panose="02010600040101010101" charset="-122"/>
                <a:sym typeface="+mn-ea"/>
              </a:endParaRPr>
            </a:p>
          </p:txBody>
        </p:sp>
        <p:sp>
          <p:nvSpPr>
            <p:cNvPr id="45" name="椭圆 44"/>
            <p:cNvSpPr/>
            <p:nvPr>
              <p:custDataLst>
                <p:tags r:id="rId10"/>
              </p:custDataLst>
            </p:nvPr>
          </p:nvSpPr>
          <p:spPr>
            <a:xfrm>
              <a:off x="1165" y="1290"/>
              <a:ext cx="776" cy="692"/>
            </a:xfrm>
            <a:prstGeom prst="ellipse">
              <a:avLst/>
            </a:prstGeom>
            <a:solidFill>
              <a:srgbClr val="00206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46" name="椭圆 45"/>
            <p:cNvSpPr/>
            <p:nvPr>
              <p:custDataLst>
                <p:tags r:id="rId11"/>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47" name="矩形 6"/>
            <p:cNvSpPr/>
            <p:nvPr>
              <p:custDataLst>
                <p:tags r:id="rId12"/>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仿宋" panose="02010600040101010101" charset="-122"/>
                  <a:ea typeface="华文仿宋" panose="02010600040101010101" charset="-122"/>
                  <a:cs typeface="华文仿宋" panose="02010600040101010101" charset="-122"/>
                </a:rPr>
                <a:t>三</a:t>
              </a:r>
              <a:r>
                <a:rPr lang="en-US" altLang="zh-CN" sz="4800" b="1">
                  <a:solidFill>
                    <a:schemeClr val="bg1"/>
                  </a:solidFill>
                  <a:latin typeface="华文仿宋" panose="02010600040101010101" charset="-122"/>
                  <a:ea typeface="华文仿宋" panose="02010600040101010101" charset="-122"/>
                  <a:cs typeface="华文仿宋" panose="02010600040101010101" charset="-122"/>
                </a:rPr>
                <a:t> </a:t>
              </a:r>
              <a:endParaRPr lang="en-US" altLang="zh-CN" sz="4800" b="1">
                <a:solidFill>
                  <a:schemeClr val="bg1"/>
                </a:solidFill>
                <a:latin typeface="华文仿宋" panose="02010600040101010101" charset="-122"/>
                <a:ea typeface="华文仿宋" panose="02010600040101010101" charset="-122"/>
                <a:cs typeface="华文仿宋" panose="02010600040101010101" charset="-122"/>
              </a:endParaRPr>
            </a:p>
          </p:txBody>
        </p:sp>
      </p:grpSp>
      <p:sp>
        <p:nvSpPr>
          <p:cNvPr id="2" name="文本框 1" title=""/>
          <p:cNvSpPr txBox="1"/>
          <p:nvPr>
            <p:custDataLst>
              <p:tags r:id="rId13"/>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pic>
        <p:nvPicPr>
          <p:cNvPr id="4" name="图片 3" title=""/>
          <p:cNvPicPr>
            <a:picLocks noChangeAspect="1"/>
          </p:cNvPicPr>
          <p:nvPr>
            <p:custDataLst>
              <p:tags r:id="rId15"/>
            </p:custDataLst>
          </p:nvPr>
        </p:nvPicPr>
        <p:blipFill>
          <a:blip r:embed="rId14"/>
          <a:stretch>
            <a:fillRect/>
          </a:stretch>
        </p:blipFill>
        <p:spPr>
          <a:xfrm>
            <a:off x="2082165" y="1931035"/>
            <a:ext cx="8473440" cy="640080"/>
          </a:xfrm>
          <a:prstGeom prst="rect">
            <a:avLst/>
          </a:prstGeom>
        </p:spPr>
      </p:pic>
      <p:pic>
        <p:nvPicPr>
          <p:cNvPr id="5" name="图片 4" title=""/>
          <p:cNvPicPr>
            <a:picLocks noChangeAspect="1"/>
          </p:cNvPicPr>
          <p:nvPr>
            <p:custDataLst>
              <p:tags r:id="rId17"/>
            </p:custDataLst>
          </p:nvPr>
        </p:nvPicPr>
        <p:blipFill>
          <a:blip r:embed="rId16"/>
          <a:stretch>
            <a:fillRect/>
          </a:stretch>
        </p:blipFill>
        <p:spPr>
          <a:xfrm>
            <a:off x="1851025" y="3333750"/>
            <a:ext cx="9851390" cy="640080"/>
          </a:xfrm>
          <a:prstGeom prst="rect">
            <a:avLst/>
          </a:prstGeom>
        </p:spPr>
      </p:pic>
      <p:pic>
        <p:nvPicPr>
          <p:cNvPr id="6" name="图片 5" title=""/>
          <p:cNvPicPr>
            <a:picLocks noChangeAspect="1"/>
          </p:cNvPicPr>
          <p:nvPr>
            <p:custDataLst>
              <p:tags r:id="rId19"/>
            </p:custDataLst>
          </p:nvPr>
        </p:nvPicPr>
        <p:blipFill>
          <a:blip r:embed="rId18"/>
          <a:stretch>
            <a:fillRect/>
          </a:stretch>
        </p:blipFill>
        <p:spPr>
          <a:xfrm>
            <a:off x="2082165" y="4596765"/>
            <a:ext cx="7565390" cy="640080"/>
          </a:xfrm>
          <a:prstGeom prst="rect">
            <a:avLst/>
          </a:prstGeom>
        </p:spPr>
      </p:pic>
      <p:pic>
        <p:nvPicPr>
          <p:cNvPr id="7" name="图片 6" title=""/>
          <p:cNvPicPr>
            <a:picLocks noChangeAspect="1"/>
          </p:cNvPicPr>
          <p:nvPr>
            <p:custDataLst>
              <p:tags r:id="rId21"/>
            </p:custDataLst>
          </p:nvPr>
        </p:nvPicPr>
        <p:blipFill>
          <a:blip r:embed="rId20"/>
          <a:stretch>
            <a:fillRect/>
          </a:stretch>
        </p:blipFill>
        <p:spPr>
          <a:xfrm>
            <a:off x="2082165" y="5908040"/>
            <a:ext cx="3755390" cy="745490"/>
          </a:xfrm>
          <a:prstGeom prst="rect">
            <a:avLst/>
          </a:prstGeom>
        </p:spPr>
      </p:pic>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500"/>
                                        <p:tgtEl>
                                          <p:spTgt spid="41"/>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5" grpId="0"/>
      <p:bldP spid="37" grpId="0"/>
      <p:bldP spid="39" grpId="0"/>
      <p:bldP spid="41"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20" name="矩形 19" title=""/>
          <p:cNvSpPr/>
          <p:nvPr>
            <p:custDataLst>
              <p:tags r:id="rId3"/>
            </p:custDataLst>
          </p:nvPr>
        </p:nvSpPr>
        <p:spPr>
          <a:xfrm>
            <a:off x="0" y="6633210"/>
            <a:ext cx="12191365" cy="220980"/>
          </a:xfrm>
          <a:prstGeom prst="rect">
            <a:avLst/>
          </a:prstGeom>
          <a:gradFill>
            <a:gsLst>
              <a:gs pos="0">
                <a:schemeClr val="accent1">
                  <a:lumMod val="5000"/>
                  <a:lumOff val="95000"/>
                </a:schemeClr>
              </a:gs>
              <a:gs pos="100000">
                <a:schemeClr val="tx2">
                  <a:lumMod val="21000"/>
                  <a:lumOff val="79000"/>
                  <a:alpha val="1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框 100" title=""/>
          <p:cNvSpPr txBox="1"/>
          <p:nvPr>
            <p:custDataLst>
              <p:tags r:id="rId4"/>
            </p:custDataLst>
          </p:nvPr>
        </p:nvSpPr>
        <p:spPr>
          <a:xfrm>
            <a:off x="461645" y="8197850"/>
            <a:ext cx="5080000" cy="368300"/>
          </a:xfrm>
          <a:prstGeom prst="rect">
            <a:avLst/>
          </a:prstGeom>
          <a:noFill/>
          <a:ln w="9525">
            <a:noFill/>
          </a:ln>
        </p:spPr>
        <p:txBody>
          <a:bodyPr>
            <a:spAutoFit/>
          </a:bodyPr>
          <a:lstStyle/>
          <a:p>
            <a:r>
              <a:rPr lang="zh-CN" altLang="en-US"/>
              <a:t> </a:t>
            </a:r>
            <a:endParaRPr lang="zh-CN" altLang="en-US"/>
          </a:p>
        </p:txBody>
      </p:sp>
      <p:sp>
        <p:nvSpPr>
          <p:cNvPr id="5" name="文本框 4" title=""/>
          <p:cNvSpPr txBox="1"/>
          <p:nvPr>
            <p:custDataLst>
              <p:tags r:id="rId5"/>
            </p:custDataLst>
          </p:nvPr>
        </p:nvSpPr>
        <p:spPr>
          <a:xfrm>
            <a:off x="313690" y="4107815"/>
            <a:ext cx="10899140" cy="1714500"/>
          </a:xfrm>
          <a:prstGeom prst="rect">
            <a:avLst/>
          </a:prstGeom>
          <a:noFill/>
        </p:spPr>
        <p:txBody>
          <a:bodyPr wrap="square" rtlCol="0" anchor="t">
            <a:spAutoFit/>
          </a:bodyPr>
          <a:lstStyle/>
          <a:p>
            <a:pPr>
              <a:lnSpc>
                <a:spcPct val="110000"/>
              </a:lnSpc>
              <a:spcBef>
                <a:spcPct val="0"/>
              </a:spcBef>
              <a:spcAft>
                <a:spcPct val="0"/>
              </a:spcAft>
            </a:pPr>
            <a:r>
              <a:rPr lang="zh-CN" altLang="en-US" sz="3200">
                <a:solidFill>
                  <a:srgbClr val="002060"/>
                </a:solidFill>
                <a:latin typeface="华文仿宋" panose="02010600040101010101" charset="-122"/>
                <a:ea typeface="华文仿宋" panose="02010600040101010101" charset="-122"/>
                <a:cs typeface="华文仿宋" panose="02010600040101010101" charset="-122"/>
              </a:rPr>
              <a:t>　　橡皮泥小船比橡皮泥立方体能排开更多的水，</a:t>
            </a:r>
            <a:r>
              <a:rPr lang="zh-CN" altLang="en-US" sz="3200" b="1" u="sng">
                <a:solidFill>
                  <a:srgbClr val="FF0000"/>
                </a:solidFill>
                <a:latin typeface="华文仿宋" panose="02010600040101010101" charset="-122"/>
                <a:ea typeface="华文仿宋" panose="02010600040101010101" charset="-122"/>
                <a:cs typeface="华文仿宋" panose="02010600040101010101" charset="-122"/>
              </a:rPr>
              <a:t>这说明采用“空心”的办法能增大可供利用的浮力</a:t>
            </a:r>
            <a:r>
              <a:rPr lang="zh-CN" altLang="en-US" sz="3200">
                <a:solidFill>
                  <a:srgbClr val="002060"/>
                </a:solidFill>
                <a:latin typeface="华文仿宋" panose="02010600040101010101" charset="-122"/>
                <a:ea typeface="华文仿宋" panose="02010600040101010101" charset="-122"/>
                <a:cs typeface="华文仿宋" panose="02010600040101010101" charset="-122"/>
              </a:rPr>
              <a:t>，据此人们用密度远大于水的钢铁制造了轮船。</a:t>
            </a:r>
            <a:endParaRPr lang="zh-CN" altLang="en-US" sz="3200">
              <a:solidFill>
                <a:srgbClr val="002060"/>
              </a:solidFill>
              <a:latin typeface="华文仿宋" panose="02010600040101010101" charset="-122"/>
              <a:ea typeface="华文仿宋" panose="02010600040101010101" charset="-122"/>
              <a:cs typeface="华文仿宋" panose="02010600040101010101" charset="-122"/>
            </a:endParaRPr>
          </a:p>
        </p:txBody>
      </p:sp>
      <p:sp>
        <p:nvSpPr>
          <p:cNvPr id="2" name="文本框 1" title=""/>
          <p:cNvSpPr txBox="1"/>
          <p:nvPr>
            <p:custDataLst>
              <p:tags r:id="rId6"/>
            </p:custDataLst>
          </p:nvPr>
        </p:nvSpPr>
        <p:spPr>
          <a:xfrm>
            <a:off x="634365" y="1497330"/>
            <a:ext cx="10578465" cy="1076325"/>
          </a:xfrm>
          <a:prstGeom prst="rect">
            <a:avLst/>
          </a:prstGeom>
          <a:noFill/>
        </p:spPr>
        <p:txBody>
          <a:bodyPr wrap="square" rtlCol="0" anchor="t">
            <a:spAutoFit/>
          </a:bodyPr>
          <a:lstStyle/>
          <a:p>
            <a:r>
              <a:rPr lang="zh-CN" altLang="en-US" sz="3200">
                <a:solidFill>
                  <a:schemeClr val="tx1"/>
                </a:solidFill>
                <a:latin typeface="华文仿宋" panose="02010600040101010101" charset="-122"/>
                <a:ea typeface="华文仿宋" panose="02010600040101010101" charset="-122"/>
              </a:rPr>
              <a:t>如果把这块橡皮泥捏成小船，橡皮泥的质量不变，其所受重力不变。</a:t>
            </a:r>
            <a:r>
              <a:rPr lang="zh-CN" altLang="en-US" sz="3200">
                <a:solidFill>
                  <a:schemeClr val="tx1"/>
                </a:solidFill>
                <a:latin typeface="华文仿宋" panose="02010600040101010101" charset="-122"/>
                <a:ea typeface="华文仿宋" panose="02010600040101010101" charset="-122"/>
                <a:sym typeface="+mn-ea"/>
              </a:rPr>
              <a:t>橡皮泥</a:t>
            </a:r>
            <a:r>
              <a:rPr lang="zh-CN" altLang="en-US" sz="3200">
                <a:solidFill>
                  <a:schemeClr val="tx1"/>
                </a:solidFill>
                <a:latin typeface="华文仿宋" panose="02010600040101010101" charset="-122"/>
                <a:ea typeface="华文仿宋" panose="02010600040101010101" charset="-122"/>
              </a:rPr>
              <a:t>在水中漂浮时处于二力平衡状态，有</a:t>
            </a:r>
            <a:endParaRPr lang="zh-CN" altLang="en-US" sz="3200">
              <a:solidFill>
                <a:schemeClr val="tx1"/>
              </a:solidFill>
              <a:latin typeface="华文仿宋" panose="02010600040101010101" charset="-122"/>
              <a:ea typeface="华文仿宋" panose="02010600040101010101" charset="-122"/>
            </a:endParaRPr>
          </a:p>
        </p:txBody>
      </p:sp>
      <p:grpSp>
        <p:nvGrpSpPr>
          <p:cNvPr id="4" name="组合 3" title=""/>
          <p:cNvGrpSpPr/>
          <p:nvPr>
            <p:custDataLst>
              <p:tags r:id="rId7"/>
            </p:custDataLst>
          </p:nvPr>
        </p:nvGrpSpPr>
        <p:grpSpPr>
          <a:xfrm>
            <a:off x="313055" y="191135"/>
            <a:ext cx="4679315" cy="989965"/>
            <a:chOff x="487" y="636"/>
            <a:chExt cx="6933" cy="1346"/>
          </a:xfrm>
        </p:grpSpPr>
        <p:sp>
          <p:nvSpPr>
            <p:cNvPr id="7" name="文本框 6"/>
            <p:cNvSpPr txBox="1"/>
            <p:nvPr>
              <p:custDataLst>
                <p:tags r:id="rId8"/>
              </p:custDataLst>
            </p:nvPr>
          </p:nvSpPr>
          <p:spPr>
            <a:xfrm>
              <a:off x="1828" y="854"/>
              <a:ext cx="5592" cy="814"/>
            </a:xfrm>
            <a:prstGeom prst="rect">
              <a:avLst/>
            </a:prstGeom>
            <a:noFill/>
          </p:spPr>
          <p:txBody>
            <a:bodyPr wrap="square" rtlCol="0">
              <a:spAutoFit/>
            </a:bodyPr>
            <a:lstStyle/>
            <a:p>
              <a:r>
                <a:rPr lang="zh-CN" altLang="zh-CN" sz="3300" b="1">
                  <a:solidFill>
                    <a:srgbClr val="002060"/>
                  </a:solidFill>
                  <a:latin typeface="华文仿宋" panose="02010600040101010101" charset="-122"/>
                  <a:ea typeface="华文仿宋" panose="02010600040101010101" charset="-122"/>
                  <a:sym typeface="+mn-ea"/>
                </a:rPr>
                <a:t>阿基米德原理应用</a:t>
              </a:r>
              <a:endParaRPr lang="zh-CN" altLang="zh-CN" sz="3300" b="1">
                <a:solidFill>
                  <a:srgbClr val="002060"/>
                </a:solidFill>
                <a:latin typeface="华文仿宋" panose="02010600040101010101" charset="-122"/>
                <a:ea typeface="华文仿宋" panose="02010600040101010101" charset="-122"/>
                <a:sym typeface="+mn-ea"/>
              </a:endParaRPr>
            </a:p>
          </p:txBody>
        </p:sp>
        <p:sp>
          <p:nvSpPr>
            <p:cNvPr id="18" name="椭圆 17"/>
            <p:cNvSpPr/>
            <p:nvPr>
              <p:custDataLst>
                <p:tags r:id="rId9"/>
              </p:custDataLst>
            </p:nvPr>
          </p:nvSpPr>
          <p:spPr>
            <a:xfrm>
              <a:off x="1165" y="1290"/>
              <a:ext cx="776" cy="692"/>
            </a:xfrm>
            <a:prstGeom prst="ellipse">
              <a:avLst/>
            </a:prstGeom>
            <a:solidFill>
              <a:srgbClr val="00206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19" name="椭圆 18"/>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仿宋" panose="02010600040101010101" charset="-122"/>
                <a:ea typeface="华文仿宋" panose="02010600040101010101" charset="-122"/>
              </a:endParaRPr>
            </a:p>
          </p:txBody>
        </p:sp>
        <p:sp>
          <p:nvSpPr>
            <p:cNvPr id="21" name="矩形 6"/>
            <p:cNvSpPr/>
            <p:nvPr>
              <p:custDataLst>
                <p:tags r:id="rId11"/>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4800" b="1">
                  <a:solidFill>
                    <a:schemeClr val="bg1"/>
                  </a:solidFill>
                  <a:latin typeface="华文仿宋" panose="02010600040101010101" charset="-122"/>
                  <a:ea typeface="华文仿宋" panose="02010600040101010101" charset="-122"/>
                  <a:cs typeface="华文仿宋" panose="02010600040101010101" charset="-122"/>
                </a:rPr>
                <a:t>三</a:t>
              </a:r>
              <a:r>
                <a:rPr lang="en-US" altLang="zh-CN" sz="4800" b="1">
                  <a:solidFill>
                    <a:schemeClr val="bg1"/>
                  </a:solidFill>
                  <a:latin typeface="华文仿宋" panose="02010600040101010101" charset="-122"/>
                  <a:ea typeface="华文仿宋" panose="02010600040101010101" charset="-122"/>
                  <a:cs typeface="华文仿宋" panose="02010600040101010101" charset="-122"/>
                </a:rPr>
                <a:t> </a:t>
              </a:r>
              <a:endParaRPr lang="en-US" altLang="zh-CN" sz="4800" b="1">
                <a:solidFill>
                  <a:schemeClr val="bg1"/>
                </a:solidFill>
                <a:latin typeface="华文仿宋" panose="02010600040101010101" charset="-122"/>
                <a:ea typeface="华文仿宋" panose="02010600040101010101" charset="-122"/>
                <a:cs typeface="华文仿宋" panose="02010600040101010101" charset="-122"/>
              </a:endParaRPr>
            </a:p>
          </p:txBody>
        </p:sp>
      </p:grpSp>
      <p:sp>
        <p:nvSpPr>
          <p:cNvPr id="6" name="文本框 5" title=""/>
          <p:cNvSpPr txBox="1"/>
          <p:nvPr>
            <p:custDataLst>
              <p:tags r:id="rId12"/>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pic>
        <p:nvPicPr>
          <p:cNvPr id="8" name="图片 7" title=""/>
          <p:cNvPicPr>
            <a:picLocks noChangeAspect="1"/>
          </p:cNvPicPr>
          <p:nvPr>
            <p:custDataLst>
              <p:tags r:id="rId14"/>
            </p:custDataLst>
          </p:nvPr>
        </p:nvPicPr>
        <p:blipFill>
          <a:blip r:embed="rId13"/>
          <a:srcRect r="-39" b="65765"/>
          <a:stretch>
            <a:fillRect/>
          </a:stretch>
        </p:blipFill>
        <p:spPr>
          <a:xfrm>
            <a:off x="461645" y="2573655"/>
            <a:ext cx="11282045" cy="538480"/>
          </a:xfrm>
          <a:prstGeom prst="rect">
            <a:avLst/>
          </a:prstGeom>
        </p:spPr>
      </p:pic>
      <p:pic>
        <p:nvPicPr>
          <p:cNvPr id="9" name="图片 8" title=""/>
          <p:cNvPicPr>
            <a:picLocks noChangeAspect="1"/>
          </p:cNvPicPr>
          <p:nvPr>
            <p:custDataLst>
              <p:tags r:id="rId15"/>
            </p:custDataLst>
          </p:nvPr>
        </p:nvPicPr>
        <p:blipFill>
          <a:blip r:embed="rId13"/>
          <a:srcRect t="33105"/>
          <a:stretch>
            <a:fillRect/>
          </a:stretch>
        </p:blipFill>
        <p:spPr>
          <a:xfrm>
            <a:off x="419735" y="3183890"/>
            <a:ext cx="11277600" cy="1052195"/>
          </a:xfrm>
          <a:prstGeom prst="rect">
            <a:avLst/>
          </a:prstGeom>
        </p:spPr>
      </p:pic>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313690" y="1101090"/>
            <a:ext cx="10822940" cy="1770380"/>
          </a:xfrm>
          <a:prstGeom prst="rect">
            <a:avLst/>
          </a:prstGeom>
          <a:noFill/>
        </p:spPr>
        <p:txBody>
          <a:bodyPr wrap="square" rtlCol="0" anchor="t">
            <a:spAutoFit/>
          </a:bodyPr>
          <a:lstStyle/>
          <a:p>
            <a:pPr marL="173355" indent="-173355">
              <a:lnSpc>
                <a:spcPct val="130000"/>
              </a:lnSpc>
              <a:spcBef>
                <a:spcPct val="0"/>
              </a:spcBef>
              <a:spcAft>
                <a:spcPct val="0"/>
              </a:spcAft>
            </a:pPr>
            <a:r>
              <a:rPr lang="en-US" altLang="zh-CN" sz="2800" b="1">
                <a:solidFill>
                  <a:schemeClr val="tx1"/>
                </a:solidFill>
                <a:latin typeface="华文仿宋" panose="02010600040101010101" charset="-122"/>
                <a:ea typeface="华文仿宋" panose="02010600040101010101" charset="-122"/>
                <a:cs typeface="华文仿宋" panose="02010600040101010101" charset="-122"/>
                <a:sym typeface="+mn-ea"/>
              </a:rPr>
              <a:t>1. </a:t>
            </a:r>
            <a:r>
              <a:rPr sz="2800" b="1">
                <a:solidFill>
                  <a:schemeClr val="tx1"/>
                </a:solidFill>
                <a:latin typeface="华文仿宋" panose="02010600040101010101" charset="-122"/>
                <a:ea typeface="华文仿宋" panose="02010600040101010101" charset="-122"/>
                <a:cs typeface="华文仿宋" panose="02010600040101010101" charset="-122"/>
                <a:sym typeface="+mn-ea"/>
              </a:rPr>
              <a:t>浸在液体中的物体受到向上的浮力，浮力的大小等于它排开液体所受的重力，这就是著名的阿基米德原理，用公式表示就是：</a:t>
            </a:r>
            <a:endParaRPr sz="2800" b="1">
              <a:solidFill>
                <a:schemeClr val="tx1"/>
              </a:solidFill>
              <a:latin typeface="华文仿宋" panose="02010600040101010101" charset="-122"/>
              <a:ea typeface="华文仿宋" panose="02010600040101010101" charset="-122"/>
              <a:cs typeface="华文仿宋" panose="02010600040101010101" charset="-122"/>
              <a:sym typeface="+mn-ea"/>
            </a:endParaRPr>
          </a:p>
          <a:p>
            <a:pPr marL="173355" indent="-173355">
              <a:lnSpc>
                <a:spcPct val="130000"/>
              </a:lnSpc>
              <a:spcBef>
                <a:spcPct val="0"/>
              </a:spcBef>
              <a:spcAft>
                <a:spcPct val="0"/>
              </a:spcAft>
            </a:pPr>
            <a:r>
              <a:rPr sz="2800" b="1" i="1">
                <a:solidFill>
                  <a:schemeClr val="tx1"/>
                </a:solidFill>
                <a:latin typeface="华文仿宋" panose="02010600040101010101" charset="-122"/>
                <a:ea typeface="华文仿宋" panose="02010600040101010101" charset="-122"/>
                <a:cs typeface="华文仿宋" panose="02010600040101010101" charset="-122"/>
                <a:sym typeface="+mn-ea"/>
              </a:rPr>
              <a:t>F</a:t>
            </a:r>
            <a:r>
              <a:rPr sz="2800" b="1" baseline="-25000">
                <a:solidFill>
                  <a:schemeClr val="tx1"/>
                </a:solidFill>
                <a:latin typeface="华文仿宋" panose="02010600040101010101" charset="-122"/>
                <a:ea typeface="华文仿宋" panose="02010600040101010101" charset="-122"/>
                <a:cs typeface="华文仿宋" panose="02010600040101010101" charset="-122"/>
                <a:sym typeface="+mn-ea"/>
              </a:rPr>
              <a:t>浮</a:t>
            </a:r>
            <a:r>
              <a:rPr sz="2800" b="1">
                <a:solidFill>
                  <a:schemeClr val="tx1"/>
                </a:solidFill>
                <a:latin typeface="华文仿宋" panose="02010600040101010101" charset="-122"/>
                <a:ea typeface="华文仿宋" panose="02010600040101010101" charset="-122"/>
                <a:cs typeface="华文仿宋" panose="02010600040101010101" charset="-122"/>
                <a:sym typeface="+mn-ea"/>
              </a:rPr>
              <a:t>＝</a:t>
            </a:r>
            <a:r>
              <a:rPr lang="en-US" sz="2800" b="1">
                <a:solidFill>
                  <a:schemeClr val="tx1"/>
                </a:solidFill>
                <a:latin typeface="华文仿宋" panose="02010600040101010101" charset="-122"/>
                <a:ea typeface="华文仿宋" panose="02010600040101010101" charset="-122"/>
                <a:cs typeface="华文仿宋" panose="02010600040101010101" charset="-122"/>
                <a:sym typeface="+mn-ea"/>
              </a:rPr>
              <a:t>_____</a:t>
            </a:r>
            <a:r>
              <a:rPr sz="2800" b="1">
                <a:solidFill>
                  <a:schemeClr val="tx1"/>
                </a:solidFill>
                <a:latin typeface="华文仿宋" panose="02010600040101010101" charset="-122"/>
                <a:ea typeface="华文仿宋" panose="02010600040101010101" charset="-122"/>
                <a:cs typeface="华文仿宋" panose="02010600040101010101" charset="-122"/>
                <a:sym typeface="+mn-ea"/>
              </a:rPr>
              <a:t>，阿基米德原理不仅适用于液体，也适应用于</a:t>
            </a:r>
            <a:r>
              <a:rPr lang="en-US" sz="2800" b="1">
                <a:solidFill>
                  <a:schemeClr val="tx1"/>
                </a:solidFill>
                <a:latin typeface="华文仿宋" panose="02010600040101010101" charset="-122"/>
                <a:ea typeface="华文仿宋" panose="02010600040101010101" charset="-122"/>
                <a:cs typeface="华文仿宋" panose="02010600040101010101" charset="-122"/>
                <a:sym typeface="+mn-ea"/>
              </a:rPr>
              <a:t>______</a:t>
            </a:r>
            <a:r>
              <a:rPr sz="2800" b="1">
                <a:solidFill>
                  <a:schemeClr val="tx1"/>
                </a:solidFill>
                <a:latin typeface="华文仿宋" panose="02010600040101010101" charset="-122"/>
                <a:ea typeface="华文仿宋" panose="02010600040101010101" charset="-122"/>
                <a:cs typeface="华文仿宋" panose="02010600040101010101" charset="-122"/>
                <a:sym typeface="+mn-ea"/>
              </a:rPr>
              <a:t>。</a:t>
            </a:r>
            <a:endParaRPr sz="2800" b="1">
              <a:solidFill>
                <a:schemeClr val="tx1"/>
              </a:solidFill>
              <a:latin typeface="华文仿宋" panose="02010600040101010101" charset="-122"/>
              <a:ea typeface="华文仿宋" panose="02010600040101010101" charset="-122"/>
              <a:cs typeface="华文仿宋" panose="02010600040101010101" charset="-122"/>
              <a:sym typeface="+mn-ea"/>
            </a:endParaRPr>
          </a:p>
        </p:txBody>
      </p:sp>
      <p:grpSp>
        <p:nvGrpSpPr>
          <p:cNvPr id="8" name="组合 7" title=""/>
          <p:cNvGrpSpPr/>
          <p:nvPr>
            <p:custDataLst>
              <p:tags r:id="rId4"/>
            </p:custDataLst>
          </p:nvPr>
        </p:nvGrpSpPr>
        <p:grpSpPr>
          <a:xfrm>
            <a:off x="313690" y="135255"/>
            <a:ext cx="3910965" cy="845820"/>
            <a:chOff x="487" y="636"/>
            <a:chExt cx="5795" cy="1150"/>
          </a:xfrm>
        </p:grpSpPr>
        <p:sp>
          <p:nvSpPr>
            <p:cNvPr id="9" name="文本框 8"/>
            <p:cNvSpPr txBox="1"/>
            <p:nvPr>
              <p:custDataLst>
                <p:tags r:id="rId5"/>
              </p:custDataLst>
            </p:nvPr>
          </p:nvSpPr>
          <p:spPr>
            <a:xfrm>
              <a:off x="1954" y="854"/>
              <a:ext cx="4328" cy="814"/>
            </a:xfrm>
            <a:prstGeom prst="rect">
              <a:avLst/>
            </a:prstGeom>
            <a:noFill/>
          </p:spPr>
          <p:txBody>
            <a:bodyPr wrap="square" rtlCol="0">
              <a:spAutoFit/>
            </a:bodyPr>
            <a:lstStyle/>
            <a:p>
              <a:r>
                <a:rPr lang="zh-CN" altLang="zh-CN" sz="3300" b="1">
                  <a:solidFill>
                    <a:srgbClr val="002060"/>
                  </a:solidFill>
                  <a:latin typeface="+mj-ea"/>
                  <a:ea typeface="+mj-ea"/>
                  <a:sym typeface="+mn-ea"/>
                </a:rPr>
                <a:t>课堂练习</a:t>
              </a:r>
              <a:endParaRPr lang="zh-CN" altLang="zh-CN" sz="3300" b="1">
                <a:solidFill>
                  <a:srgbClr val="002060"/>
                </a:solidFill>
                <a:latin typeface="+mj-ea"/>
                <a:ea typeface="+mj-ea"/>
                <a:sym typeface="+mn-ea"/>
              </a:endParaRPr>
            </a:p>
          </p:txBody>
        </p:sp>
        <p:sp>
          <p:nvSpPr>
            <p:cNvPr id="11" name="椭圆 10"/>
            <p:cNvSpPr/>
            <p:nvPr>
              <p:custDataLst>
                <p:tags r:id="rId6"/>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 name="矩形 6"/>
            <p:cNvSpPr/>
            <p:nvPr>
              <p:custDataLst>
                <p:tags r:id="rId7"/>
              </p:custDataLst>
            </p:nvPr>
          </p:nvSpPr>
          <p:spPr>
            <a:xfrm>
              <a:off x="71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微软雅黑" panose="020b0503020204020204" charset="-122"/>
                <a:ea typeface="微软雅黑"/>
              </a:endParaRPr>
            </a:p>
          </p:txBody>
        </p:sp>
      </p:grpSp>
      <p:sp>
        <p:nvSpPr>
          <p:cNvPr id="14" name="文本框 13" title=""/>
          <p:cNvSpPr txBox="1"/>
          <p:nvPr>
            <p:custDataLst>
              <p:tags r:id="rId8"/>
            </p:custDataLst>
          </p:nvPr>
        </p:nvSpPr>
        <p:spPr>
          <a:xfrm>
            <a:off x="1475105" y="2249170"/>
            <a:ext cx="598805" cy="521970"/>
          </a:xfrm>
          <a:prstGeom prst="rect">
            <a:avLst/>
          </a:prstGeom>
          <a:noFill/>
        </p:spPr>
        <p:txBody>
          <a:bodyPr wrap="square" rtlCol="0" anchor="t">
            <a:spAutoFit/>
          </a:bodyPr>
          <a:lstStyle/>
          <a:p>
            <a:r>
              <a:rPr sz="2800" b="1" i="1">
                <a:solidFill>
                  <a:srgbClr val="C00000"/>
                </a:solidFill>
                <a:latin typeface="华文仿宋" panose="02010600040101010101" charset="-122"/>
                <a:ea typeface="华文仿宋" panose="02010600040101010101" charset="-122"/>
                <a:cs typeface="华文仿宋" panose="02010600040101010101" charset="-122"/>
                <a:sym typeface="+mn-ea"/>
              </a:rPr>
              <a:t>G</a:t>
            </a:r>
            <a:r>
              <a:rPr sz="2800" b="1" baseline="-25000">
                <a:solidFill>
                  <a:srgbClr val="C00000"/>
                </a:solidFill>
                <a:latin typeface="华文仿宋" panose="02010600040101010101" charset="-122"/>
                <a:ea typeface="华文仿宋" panose="02010600040101010101" charset="-122"/>
                <a:cs typeface="华文仿宋" panose="02010600040101010101" charset="-122"/>
                <a:sym typeface="+mn-ea"/>
              </a:rPr>
              <a:t>排</a:t>
            </a:r>
            <a:endParaRPr lang="zh-CN" altLang="en-US" sz="2800" b="1" baseline="-25000">
              <a:solidFill>
                <a:srgbClr val="C00000"/>
              </a:solidFill>
              <a:latin typeface="华文仿宋" panose="02010600040101010101" charset="-122"/>
              <a:ea typeface="华文仿宋" panose="02010600040101010101" charset="-122"/>
              <a:cs typeface="华文仿宋" panose="02010600040101010101" charset="-122"/>
              <a:sym typeface="+mn-ea"/>
            </a:endParaRPr>
          </a:p>
        </p:txBody>
      </p:sp>
      <p:sp>
        <p:nvSpPr>
          <p:cNvPr id="15" name="文本框 14" title=""/>
          <p:cNvSpPr txBox="1"/>
          <p:nvPr>
            <p:custDataLst>
              <p:tags r:id="rId9"/>
            </p:custDataLst>
          </p:nvPr>
        </p:nvSpPr>
        <p:spPr>
          <a:xfrm>
            <a:off x="9258935" y="2249170"/>
            <a:ext cx="1126490" cy="521970"/>
          </a:xfrm>
          <a:prstGeom prst="rect">
            <a:avLst/>
          </a:prstGeom>
          <a:noFill/>
        </p:spPr>
        <p:txBody>
          <a:bodyPr wrap="square" rtlCol="0" anchor="t">
            <a:spAutoFit/>
          </a:bodyPr>
          <a:lstStyle/>
          <a:p>
            <a:r>
              <a:rPr sz="2800" b="1">
                <a:solidFill>
                  <a:srgbClr val="C00000"/>
                </a:solidFill>
                <a:latin typeface="华文仿宋" panose="02010600040101010101" charset="-122"/>
                <a:ea typeface="华文仿宋" panose="02010600040101010101" charset="-122"/>
                <a:cs typeface="Times New Roman" panose="02020603050405020304" charset="0"/>
                <a:sym typeface="+mn-ea"/>
              </a:rPr>
              <a:t>气体</a:t>
            </a:r>
            <a:endParaRPr lang="zh-CN" altLang="en-US" sz="2800" b="1" baseline="-25000">
              <a:solidFill>
                <a:srgbClr val="C00000"/>
              </a:solidFill>
              <a:latin typeface="华文仿宋" panose="02010600040101010101" charset="-122"/>
              <a:ea typeface="华文仿宋" panose="02010600040101010101" charset="-122"/>
              <a:cs typeface="Times New Roman" panose="02020603050405020304" charset="0"/>
              <a:sym typeface="+mn-ea"/>
            </a:endParaRPr>
          </a:p>
        </p:txBody>
      </p:sp>
      <p:sp>
        <p:nvSpPr>
          <p:cNvPr id="6" name="文本框 5" title=""/>
          <p:cNvSpPr txBox="1"/>
          <p:nvPr>
            <p:custDataLst>
              <p:tags r:id="rId10"/>
            </p:custDataLst>
          </p:nvPr>
        </p:nvSpPr>
        <p:spPr>
          <a:xfrm>
            <a:off x="467360" y="3079115"/>
            <a:ext cx="10032365" cy="1256665"/>
          </a:xfrm>
          <a:prstGeom prst="rect">
            <a:avLst/>
          </a:prstGeom>
          <a:noFill/>
        </p:spPr>
        <p:txBody>
          <a:bodyPr wrap="square" rtlCol="0" anchor="t">
            <a:noAutofit/>
          </a:bodyPr>
          <a:lstStyle/>
          <a:p>
            <a:pPr>
              <a:spcBef>
                <a:spcPct val="50000"/>
              </a:spcBef>
            </a:pPr>
            <a:r>
              <a:rPr lang="en-US" altLang="zh-CN" sz="2800" b="1">
                <a:solidFill>
                  <a:schemeClr val="tx1"/>
                </a:solidFill>
                <a:latin typeface="华文仿宋" panose="02010600040101010101" charset="-122"/>
                <a:ea typeface="华文仿宋" panose="02010600040101010101" charset="-122"/>
                <a:cs typeface="华文仿宋" panose="02010600040101010101" charset="-122"/>
                <a:sym typeface="+mn-ea"/>
              </a:rPr>
              <a:t>2</a:t>
            </a:r>
            <a:r>
              <a:rPr lang="zh-CN" altLang="en-US" sz="2800" b="1">
                <a:solidFill>
                  <a:schemeClr val="tx1"/>
                </a:solidFill>
                <a:latin typeface="华文仿宋" panose="02010600040101010101" charset="-122"/>
                <a:ea typeface="华文仿宋" panose="02010600040101010101" charset="-122"/>
                <a:cs typeface="华文仿宋" panose="02010600040101010101" charset="-122"/>
                <a:sym typeface="+mn-ea"/>
              </a:rPr>
              <a:t>、体积相同的四个球甲、乙、丙、丁，在水中静止，所受浮力最小的是（      ）</a:t>
            </a:r>
            <a:endParaRPr lang="zh-CN" altLang="en-US" sz="2800" b="1">
              <a:solidFill>
                <a:schemeClr val="tx1"/>
              </a:solidFill>
              <a:latin typeface="华文仿宋" panose="02010600040101010101" charset="-122"/>
              <a:ea typeface="华文仿宋" panose="02010600040101010101" charset="-122"/>
              <a:cs typeface="华文仿宋" panose="02010600040101010101" charset="-122"/>
              <a:sym typeface="+mn-ea"/>
            </a:endParaRPr>
          </a:p>
        </p:txBody>
      </p:sp>
      <p:sp>
        <p:nvSpPr>
          <p:cNvPr id="23559" name="文本框 92184" title=""/>
          <p:cNvSpPr txBox="1"/>
          <p:nvPr>
            <p:custDataLst>
              <p:tags r:id="rId11"/>
            </p:custDataLst>
          </p:nvPr>
        </p:nvSpPr>
        <p:spPr>
          <a:xfrm>
            <a:off x="642620" y="4126230"/>
            <a:ext cx="2948940" cy="1014730"/>
          </a:xfrm>
          <a:prstGeom prst="rect">
            <a:avLst/>
          </a:prstGeom>
          <a:noFill/>
          <a:ln w="9525">
            <a:noFill/>
          </a:ln>
        </p:spPr>
        <p:txBody>
          <a:bodyPr wrap="square">
            <a:spAutoFit/>
          </a:bodyPr>
          <a:lstStyle/>
          <a:p>
            <a:pPr>
              <a:spcBef>
                <a:spcPct val="50000"/>
              </a:spcBef>
            </a:pPr>
            <a:r>
              <a:rPr lang="en-US" altLang="zh-CN" sz="2400" b="1">
                <a:solidFill>
                  <a:schemeClr val="tx1"/>
                </a:solidFill>
                <a:latin typeface="华文仿宋" panose="02010600040101010101" charset="-122"/>
                <a:ea typeface="华文仿宋" panose="02010600040101010101" charset="-122"/>
                <a:cs typeface="华文仿宋" panose="02010600040101010101" charset="-122"/>
              </a:rPr>
              <a:t>A</a:t>
            </a:r>
            <a:r>
              <a:rPr lang="zh-CN" altLang="en-US" sz="2400" b="1">
                <a:solidFill>
                  <a:schemeClr val="tx1"/>
                </a:solidFill>
                <a:latin typeface="华文仿宋" panose="02010600040101010101" charset="-122"/>
                <a:ea typeface="华文仿宋" panose="02010600040101010101" charset="-122"/>
                <a:cs typeface="华文仿宋" panose="02010600040101010101" charset="-122"/>
              </a:rPr>
              <a:t>、甲    </a:t>
            </a:r>
            <a:r>
              <a:rPr lang="en-US" altLang="zh-CN" sz="2400" b="1">
                <a:solidFill>
                  <a:schemeClr val="tx1"/>
                </a:solidFill>
                <a:latin typeface="华文仿宋" panose="02010600040101010101" charset="-122"/>
                <a:ea typeface="华文仿宋" panose="02010600040101010101" charset="-122"/>
                <a:cs typeface="华文仿宋" panose="02010600040101010101" charset="-122"/>
              </a:rPr>
              <a:t>B</a:t>
            </a:r>
            <a:r>
              <a:rPr lang="zh-CN" altLang="en-US" sz="2400" b="1">
                <a:solidFill>
                  <a:schemeClr val="tx1"/>
                </a:solidFill>
                <a:latin typeface="华文仿宋" panose="02010600040101010101" charset="-122"/>
                <a:ea typeface="华文仿宋" panose="02010600040101010101" charset="-122"/>
                <a:cs typeface="华文仿宋" panose="02010600040101010101" charset="-122"/>
              </a:rPr>
              <a:t>、乙    </a:t>
            </a:r>
            <a:endParaRPr lang="zh-CN" altLang="en-US" sz="2400" b="1">
              <a:solidFill>
                <a:schemeClr val="tx1"/>
              </a:solidFill>
              <a:latin typeface="华文仿宋" panose="02010600040101010101" charset="-122"/>
              <a:ea typeface="华文仿宋" panose="02010600040101010101" charset="-122"/>
              <a:cs typeface="华文仿宋" panose="02010600040101010101" charset="-122"/>
            </a:endParaRPr>
          </a:p>
          <a:p>
            <a:pPr>
              <a:spcBef>
                <a:spcPct val="50000"/>
              </a:spcBef>
            </a:pPr>
            <a:r>
              <a:rPr lang="en-US" altLang="zh-CN" sz="2400" b="1">
                <a:solidFill>
                  <a:schemeClr val="tx1"/>
                </a:solidFill>
                <a:latin typeface="华文仿宋" panose="02010600040101010101" charset="-122"/>
                <a:ea typeface="华文仿宋" panose="02010600040101010101" charset="-122"/>
                <a:cs typeface="华文仿宋" panose="02010600040101010101" charset="-122"/>
              </a:rPr>
              <a:t>C</a:t>
            </a:r>
            <a:r>
              <a:rPr lang="zh-CN" altLang="en-US" sz="2400" b="1">
                <a:solidFill>
                  <a:schemeClr val="tx1"/>
                </a:solidFill>
                <a:latin typeface="华文仿宋" panose="02010600040101010101" charset="-122"/>
                <a:ea typeface="华文仿宋" panose="02010600040101010101" charset="-122"/>
                <a:cs typeface="华文仿宋" panose="02010600040101010101" charset="-122"/>
              </a:rPr>
              <a:t>、丙    </a:t>
            </a:r>
            <a:r>
              <a:rPr lang="en-US" altLang="zh-CN" sz="2400" b="1">
                <a:solidFill>
                  <a:schemeClr val="tx1"/>
                </a:solidFill>
                <a:latin typeface="华文仿宋" panose="02010600040101010101" charset="-122"/>
                <a:ea typeface="华文仿宋" panose="02010600040101010101" charset="-122"/>
                <a:cs typeface="华文仿宋" panose="02010600040101010101" charset="-122"/>
              </a:rPr>
              <a:t>D</a:t>
            </a:r>
            <a:r>
              <a:rPr lang="zh-CN" altLang="en-US" sz="2400" b="1">
                <a:solidFill>
                  <a:schemeClr val="tx1"/>
                </a:solidFill>
                <a:latin typeface="华文仿宋" panose="02010600040101010101" charset="-122"/>
                <a:ea typeface="华文仿宋" panose="02010600040101010101" charset="-122"/>
                <a:cs typeface="华文仿宋" panose="02010600040101010101" charset="-122"/>
              </a:rPr>
              <a:t>、丁</a:t>
            </a:r>
            <a:endParaRPr lang="zh-CN" altLang="en-US" sz="2400" b="1">
              <a:solidFill>
                <a:schemeClr val="tx1"/>
              </a:solidFill>
              <a:latin typeface="华文仿宋" panose="02010600040101010101" charset="-122"/>
              <a:ea typeface="华文仿宋" panose="02010600040101010101" charset="-122"/>
              <a:cs typeface="华文仿宋" panose="02010600040101010101" charset="-122"/>
            </a:endParaRPr>
          </a:p>
        </p:txBody>
      </p:sp>
      <p:pic>
        <p:nvPicPr>
          <p:cNvPr id="17" name="图片 16" title=""/>
          <p:cNvPicPr>
            <a:picLocks noChangeAspect="1"/>
          </p:cNvPicPr>
          <p:nvPr>
            <p:custDataLst>
              <p:tags r:id="rId13"/>
            </p:custDataLst>
          </p:nvPr>
        </p:nvPicPr>
        <p:blipFill>
          <a:blip r:embed="rId12"/>
          <a:stretch>
            <a:fillRect/>
          </a:stretch>
        </p:blipFill>
        <p:spPr>
          <a:xfrm>
            <a:off x="3591560" y="3806825"/>
            <a:ext cx="7896225" cy="2419350"/>
          </a:xfrm>
          <a:prstGeom prst="rect">
            <a:avLst/>
          </a:prstGeom>
        </p:spPr>
      </p:pic>
      <p:sp>
        <p:nvSpPr>
          <p:cNvPr id="2" name="文本框 1" title=""/>
          <p:cNvSpPr txBox="1"/>
          <p:nvPr>
            <p:custDataLst>
              <p:tags r:id="rId14"/>
            </p:custDataLst>
          </p:nvPr>
        </p:nvSpPr>
        <p:spPr>
          <a:xfrm>
            <a:off x="3845560" y="8347075"/>
            <a:ext cx="4064000" cy="368300"/>
          </a:xfrm>
          <a:prstGeom prst="rect">
            <a:avLst/>
          </a:prstGeom>
          <a:noFill/>
        </p:spPr>
        <p:txBody>
          <a:bodyPr wrap="square" rtlCol="0">
            <a:spAutoFit/>
          </a:bodyPr>
          <a:lstStyle/>
          <a:p>
            <a:r>
              <a:rPr lang="zh-CN" altLang="en-US" b="1">
                <a:solidFill>
                  <a:schemeClr val="bg1">
                    <a:lumMod val="95000"/>
                  </a:schemeClr>
                </a:solidFill>
              </a:rPr>
              <a:t>小猪快跑</a:t>
            </a:r>
            <a:endParaRPr lang="zh-CN" altLang="en-US" b="1">
              <a:solidFill>
                <a:schemeClr val="bg1">
                  <a:lumMod val="95000"/>
                </a:schemeClr>
              </a:solidFill>
            </a:endParaRPr>
          </a:p>
        </p:txBody>
      </p:sp>
      <p:sp>
        <p:nvSpPr>
          <p:cNvPr id="3" name="文本框 2" title=""/>
          <p:cNvSpPr txBox="1"/>
          <p:nvPr>
            <p:custDataLst>
              <p:tags r:id="rId15"/>
            </p:custDataLst>
          </p:nvPr>
        </p:nvSpPr>
        <p:spPr>
          <a:xfrm>
            <a:off x="2348865" y="3604260"/>
            <a:ext cx="1126490" cy="521970"/>
          </a:xfrm>
          <a:prstGeom prst="rect">
            <a:avLst/>
          </a:prstGeom>
          <a:noFill/>
        </p:spPr>
        <p:txBody>
          <a:bodyPr wrap="square" rtlCol="0" anchor="t">
            <a:spAutoFit/>
          </a:bodyPr>
          <a:lstStyle/>
          <a:p>
            <a:r>
              <a:rPr lang="en-US" altLang="zh-CN" sz="2800" b="1">
                <a:solidFill>
                  <a:srgbClr val="C00000"/>
                </a:solidFill>
                <a:latin typeface="华文仿宋" panose="02010600040101010101" charset="-122"/>
                <a:ea typeface="华文仿宋" panose="02010600040101010101" charset="-122"/>
                <a:cs typeface="华文仿宋" panose="02010600040101010101" charset="-122"/>
                <a:sym typeface="+mn-ea"/>
              </a:rPr>
              <a:t>A</a:t>
            </a:r>
            <a:endParaRPr lang="en-US" altLang="zh-CN" sz="2800" b="1" baseline="-25000">
              <a:solidFill>
                <a:srgbClr val="C00000"/>
              </a:solidFill>
              <a:latin typeface="华文仿宋" panose="02010600040101010101" charset="-122"/>
              <a:ea typeface="华文仿宋" panose="02010600040101010101" charset="-122"/>
              <a:cs typeface="华文仿宋" panose="02010600040101010101" charset="-122"/>
              <a:sym typeface="+mn-ea"/>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028" name="文本框 84993" title=""/>
          <p:cNvSpPr txBox="1"/>
          <p:nvPr>
            <p:custDataLst>
              <p:tags r:id="rId3"/>
            </p:custDataLst>
          </p:nvPr>
        </p:nvSpPr>
        <p:spPr>
          <a:xfrm>
            <a:off x="1739900" y="1268413"/>
            <a:ext cx="8964613" cy="2748280"/>
          </a:xfrm>
          <a:prstGeom prst="rect">
            <a:avLst/>
          </a:prstGeom>
          <a:noFill/>
          <a:ln w="9525">
            <a:noFill/>
          </a:ln>
        </p:spPr>
        <p:txBody>
          <a:bodyPr>
            <a:spAutoFit/>
          </a:bodyPr>
          <a:lstStyle/>
          <a:p>
            <a:pPr>
              <a:lnSpc>
                <a:spcPct val="120000"/>
              </a:lnSpc>
            </a:pPr>
            <a:r>
              <a:rPr lang="en-US" altLang="zh-CN" sz="3600" b="1">
                <a:latin typeface="宋体" panose="02010600030101010101" pitchFamily="2" charset="-122"/>
              </a:rPr>
              <a:t>3.</a:t>
            </a:r>
            <a:r>
              <a:rPr lang="zh-CN" altLang="en-US" sz="3600" b="1">
                <a:latin typeface="宋体" panose="02010600030101010101" pitchFamily="2" charset="-122"/>
              </a:rPr>
              <a:t>把两个重力相同的实心铁球和铝球，浸没在水中，它们受到的浮力（    ）。</a:t>
            </a:r>
            <a:endParaRPr lang="zh-CN" altLang="en-US" sz="3600" b="1">
              <a:latin typeface="宋体" panose="02010600030101010101" pitchFamily="2" charset="-122"/>
            </a:endParaRPr>
          </a:p>
          <a:p>
            <a:pPr>
              <a:lnSpc>
                <a:spcPct val="120000"/>
              </a:lnSpc>
            </a:pPr>
            <a:r>
              <a:rPr lang="zh-CN" altLang="en-US" sz="3600" b="1">
                <a:latin typeface="宋体" panose="02010600030101010101" pitchFamily="2" charset="-122"/>
              </a:rPr>
              <a:t> </a:t>
            </a:r>
            <a:r>
              <a:rPr lang="en-US" altLang="zh-CN" sz="3600" b="1">
                <a:latin typeface="Times New Roman" panose="02020603050405020304" charset="0"/>
              </a:rPr>
              <a:t>A</a:t>
            </a:r>
            <a:r>
              <a:rPr lang="zh-CN" altLang="en-US" sz="3600" b="1">
                <a:latin typeface="Times New Roman" panose="02020603050405020304" charset="0"/>
              </a:rPr>
              <a:t>．相等                     </a:t>
            </a:r>
            <a:r>
              <a:rPr lang="en-US" altLang="zh-CN" sz="3600" b="1">
                <a:latin typeface="Times New Roman" panose="02020603050405020304" charset="0"/>
              </a:rPr>
              <a:t>B</a:t>
            </a:r>
            <a:r>
              <a:rPr lang="zh-CN" altLang="en-US" sz="3600" b="1">
                <a:latin typeface="Times New Roman" panose="02020603050405020304" charset="0"/>
              </a:rPr>
              <a:t>．铝球的比铁球大</a:t>
            </a:r>
            <a:endParaRPr lang="zh-CN" altLang="en-US" sz="3600" b="1">
              <a:latin typeface="Times New Roman" panose="02020603050405020304" charset="0"/>
            </a:endParaRPr>
          </a:p>
          <a:p>
            <a:pPr>
              <a:lnSpc>
                <a:spcPct val="120000"/>
              </a:lnSpc>
            </a:pPr>
            <a:r>
              <a:rPr lang="zh-CN" altLang="en-US" sz="3600" b="1">
                <a:latin typeface="Times New Roman" panose="02020603050405020304" charset="0"/>
              </a:rPr>
              <a:t>   </a:t>
            </a:r>
            <a:r>
              <a:rPr lang="en-US" altLang="zh-CN" sz="3600" b="1">
                <a:latin typeface="Times New Roman" panose="02020603050405020304" charset="0"/>
              </a:rPr>
              <a:t>C</a:t>
            </a:r>
            <a:r>
              <a:rPr lang="zh-CN" altLang="en-US" sz="3600" b="1">
                <a:latin typeface="Times New Roman" panose="02020603050405020304" charset="0"/>
              </a:rPr>
              <a:t>．铝球的比铁球小  </a:t>
            </a:r>
            <a:r>
              <a:rPr lang="en-US" altLang="zh-CN" sz="3600" b="1">
                <a:latin typeface="Times New Roman" panose="02020603050405020304" charset="0"/>
              </a:rPr>
              <a:t>D</a:t>
            </a:r>
            <a:r>
              <a:rPr lang="zh-CN" altLang="en-US" sz="3600" b="1">
                <a:latin typeface="Times New Roman" panose="02020603050405020304" charset="0"/>
              </a:rPr>
              <a:t>．浮力都等于重力</a:t>
            </a:r>
            <a:endParaRPr lang="zh-CN" altLang="en-US" sz="3600" b="1">
              <a:latin typeface="Times New Roman" panose="02020603050405020304" charset="0"/>
            </a:endParaRPr>
          </a:p>
        </p:txBody>
      </p:sp>
      <p:sp>
        <p:nvSpPr>
          <p:cNvPr id="84995" name="文本框 84994" title=""/>
          <p:cNvSpPr txBox="1"/>
          <p:nvPr>
            <p:custDataLst>
              <p:tags r:id="rId4"/>
            </p:custDataLst>
          </p:nvPr>
        </p:nvSpPr>
        <p:spPr>
          <a:xfrm>
            <a:off x="1703388" y="3910013"/>
            <a:ext cx="7561262" cy="1038860"/>
          </a:xfrm>
          <a:prstGeom prst="rect">
            <a:avLst/>
          </a:prstGeom>
          <a:noFill/>
          <a:ln w="9525">
            <a:noFill/>
          </a:ln>
        </p:spPr>
        <p:txBody>
          <a:bodyPr>
            <a:spAutoFit/>
          </a:bodyPr>
          <a:lstStyle/>
          <a:p>
            <a:pPr>
              <a:spcBef>
                <a:spcPct val="50000"/>
              </a:spcBef>
            </a:pPr>
            <a:r>
              <a:rPr lang="en-US" altLang="zh-CN" sz="2800" b="1">
                <a:solidFill>
                  <a:srgbClr val="990000"/>
                </a:solidFill>
                <a:latin typeface="宋体" panose="02010600030101010101" pitchFamily="2" charset="-122"/>
              </a:rPr>
              <a:t>【</a:t>
            </a:r>
            <a:r>
              <a:rPr lang="zh-CN" altLang="en-US" sz="2800" b="1">
                <a:solidFill>
                  <a:srgbClr val="990000"/>
                </a:solidFill>
                <a:latin typeface="宋体" panose="02010600030101010101" pitchFamily="2" charset="-122"/>
              </a:rPr>
              <a:t>解析</a:t>
            </a:r>
            <a:r>
              <a:rPr lang="en-US" altLang="zh-CN" sz="2800" b="1">
                <a:solidFill>
                  <a:srgbClr val="990000"/>
                </a:solidFill>
                <a:latin typeface="宋体" panose="02010600030101010101" pitchFamily="2" charset="-122"/>
              </a:rPr>
              <a:t>】</a:t>
            </a:r>
            <a:endParaRPr lang="zh-CN" altLang="en-US" sz="2800" b="1">
              <a:solidFill>
                <a:srgbClr val="990000"/>
              </a:solidFill>
              <a:latin typeface="宋体" panose="02010600030101010101" pitchFamily="2" charset="-122"/>
            </a:endParaRPr>
          </a:p>
          <a:p>
            <a:pPr>
              <a:lnSpc>
                <a:spcPct val="120000"/>
              </a:lnSpc>
            </a:pPr>
            <a:r>
              <a:rPr lang="zh-CN" altLang="en-US" sz="2800" b="1">
                <a:latin typeface="宋体" panose="02010600030101010101" pitchFamily="2" charset="-122"/>
              </a:rPr>
              <a:t>      铁球和铝球的重力相等，则质量相等</a:t>
            </a:r>
            <a:endParaRPr lang="zh-CN" altLang="en-US" sz="2800" b="1" baseline="-25000">
              <a:latin typeface="Times New Roman" panose="02020603050405020304" charset="0"/>
            </a:endParaRPr>
          </a:p>
        </p:txBody>
      </p:sp>
      <p:sp>
        <p:nvSpPr>
          <p:cNvPr id="84996" name="文本框 84995" title=""/>
          <p:cNvSpPr txBox="1"/>
          <p:nvPr>
            <p:custDataLst>
              <p:tags r:id="rId5"/>
            </p:custDataLst>
          </p:nvPr>
        </p:nvSpPr>
        <p:spPr>
          <a:xfrm>
            <a:off x="7535863" y="1989138"/>
            <a:ext cx="457200" cy="706755"/>
          </a:xfrm>
          <a:prstGeom prst="rect">
            <a:avLst/>
          </a:prstGeom>
          <a:noFill/>
          <a:ln w="28575">
            <a:noFill/>
          </a:ln>
        </p:spPr>
        <p:txBody>
          <a:bodyPr>
            <a:spAutoFit/>
          </a:bodyPr>
          <a:lstStyle/>
          <a:p>
            <a:pPr>
              <a:spcBef>
                <a:spcPct val="50000"/>
              </a:spcBef>
            </a:pPr>
            <a:r>
              <a:rPr lang="en-US" altLang="zh-CN" sz="4000">
                <a:solidFill>
                  <a:srgbClr val="FF0000"/>
                </a:solidFill>
                <a:latin typeface="Times New Roman" panose="02020603050405020304" charset="0"/>
              </a:rPr>
              <a:t>B</a:t>
            </a:r>
            <a:endParaRPr lang="en-US" altLang="zh-CN" sz="4000">
              <a:solidFill>
                <a:srgbClr val="FF0000"/>
              </a:solidFill>
              <a:latin typeface="Times New Roman" panose="02020603050405020304" charset="0"/>
            </a:endParaRPr>
          </a:p>
        </p:txBody>
      </p:sp>
      <p:grpSp>
        <p:nvGrpSpPr>
          <p:cNvPr id="2" name="组合 84996" title=""/>
          <p:cNvGrpSpPr/>
          <p:nvPr>
            <p:custDataLst>
              <p:tags r:id="rId6"/>
            </p:custDataLst>
          </p:nvPr>
        </p:nvGrpSpPr>
        <p:grpSpPr>
          <a:xfrm>
            <a:off x="2682875" y="4911725"/>
            <a:ext cx="7770813" cy="965200"/>
            <a:chOff x="761" y="3712"/>
            <a:chExt cx="4895" cy="608"/>
          </a:xfrm>
        </p:grpSpPr>
        <p:graphicFrame>
          <p:nvGraphicFramePr>
            <p:cNvPr id="1026" name="对象 84997"/>
            <p:cNvGraphicFramePr>
              <a:graphicFrameLocks noChangeAspect="1"/>
            </p:cNvGraphicFramePr>
            <p:nvPr>
              <p:custDataLst>
                <p:tags r:id="rId7"/>
              </p:custDataLst>
            </p:nvPr>
          </p:nvGraphicFramePr>
          <p:xfrm>
            <a:off x="1406" y="3712"/>
            <a:ext cx="684" cy="608"/>
          </p:xfrm>
          <a:graphic>
            <a:graphicData uri="http://schemas.openxmlformats.org/presentationml/2006/ole">
              <mc:AlternateContent>
                <mc:Choice xmlns:v="urn:schemas-microsoft-com:vml" Requires="v">
                  <p:oleObj spid="_x0000_s1038" r:id="rId8" imgW="457835" imgH="407035" progId="Equation.DSMT4">
                    <p:embed/>
                  </p:oleObj>
                </mc:Choice>
                <mc:Fallback>
                  <p:oleObj r:id="rId8" imgW="457835" imgH="407035" progId="Equation.DSMT4">
                    <p:embed/>
                    <p:pic>
                      <p:nvPicPr>
                        <p:cNvPr id="0" name="OLE substitute image"/>
                        <p:cNvPicPr/>
                        <p:nvPr/>
                      </p:nvPicPr>
                      <p:blipFill>
                        <a:blip r:embed="rId9"/>
                        <a:stretch>
                          <a:fillRect/>
                        </a:stretch>
                      </p:blipFill>
                      <p:spPr>
                        <a:xfrm>
                          <a:off x="1406" y="3712"/>
                          <a:ext cx="684" cy="608"/>
                        </a:xfrm>
                        <a:prstGeom prst="rect">
                          <a:avLst/>
                        </a:prstGeom>
                        <a:noFill/>
                        <a:ln w="38100">
                          <a:noFill/>
                          <a:miter/>
                        </a:ln>
                      </p:spPr>
                    </p:pic>
                  </p:oleObj>
                </mc:Fallback>
              </mc:AlternateContent>
            </a:graphicData>
          </a:graphic>
        </p:graphicFrame>
        <p:sp>
          <p:nvSpPr>
            <p:cNvPr id="1034" name="矩形 84998"/>
            <p:cNvSpPr/>
            <p:nvPr>
              <p:custDataLst>
                <p:tags r:id="rId10"/>
              </p:custDataLst>
            </p:nvPr>
          </p:nvSpPr>
          <p:spPr>
            <a:xfrm>
              <a:off x="761" y="3895"/>
              <a:ext cx="4895" cy="329"/>
            </a:xfrm>
            <a:prstGeom prst="rect">
              <a:avLst/>
            </a:prstGeom>
            <a:noFill/>
            <a:ln w="9525">
              <a:noFill/>
            </a:ln>
          </p:spPr>
          <p:txBody>
            <a:bodyPr>
              <a:spAutoFit/>
            </a:bodyPr>
            <a:lstStyle/>
            <a:p>
              <a:pPr eaLnBrk="0" hangingPunct="0"/>
              <a:r>
                <a:rPr lang="zh-CN" altLang="en-US" sz="2800" b="1">
                  <a:latin typeface="宋体" panose="02010600030101010101" pitchFamily="2" charset="-122"/>
                </a:rPr>
                <a:t> 根据      ，</a:t>
              </a:r>
              <a:r>
                <a:rPr lang="el-GR" altLang="zh-CN" sz="2800" b="1" i="1">
                  <a:latin typeface="Times New Roman" panose="02020603050405020304" charset="0"/>
                </a:rPr>
                <a:t>ρ</a:t>
              </a:r>
              <a:r>
                <a:rPr lang="zh-CN" altLang="en-US" sz="2800" b="1" baseline="-25000">
                  <a:latin typeface="Times New Roman" panose="02020603050405020304" charset="0"/>
                </a:rPr>
                <a:t>铁 </a:t>
              </a:r>
              <a:r>
                <a:rPr lang="zh-CN" altLang="en-US" sz="2800" b="1">
                  <a:latin typeface="Times New Roman" panose="02020603050405020304" charset="0"/>
                </a:rPr>
                <a:t>＞</a:t>
              </a:r>
              <a:r>
                <a:rPr lang="el-GR" altLang="zh-CN" sz="2800" b="1" i="1">
                  <a:latin typeface="Times New Roman" panose="02020603050405020304" charset="0"/>
                </a:rPr>
                <a:t>ρ</a:t>
              </a:r>
              <a:r>
                <a:rPr lang="zh-CN" altLang="en-US" sz="2800" b="1" baseline="-25000">
                  <a:latin typeface="Arial" panose="020b0604020202020204" pitchFamily="34" charset="0"/>
                </a:rPr>
                <a:t>铝</a:t>
              </a:r>
              <a:r>
                <a:rPr lang="zh-CN" altLang="en-US">
                  <a:latin typeface="Arial" panose="020b0604020202020204" pitchFamily="34" charset="0"/>
                </a:rPr>
                <a:t> </a:t>
              </a:r>
              <a:r>
                <a:rPr lang="zh-CN" altLang="en-US" sz="2800" b="1">
                  <a:latin typeface="宋体" panose="02010600030101010101" pitchFamily="2" charset="-122"/>
                </a:rPr>
                <a:t>，则</a:t>
              </a:r>
              <a:r>
                <a:rPr lang="en-US" altLang="zh-CN" sz="2800" b="1" i="1">
                  <a:solidFill>
                    <a:srgbClr val="FF0000"/>
                  </a:solidFill>
                  <a:latin typeface="Times New Roman" panose="02020603050405020304" charset="0"/>
                </a:rPr>
                <a:t>V</a:t>
              </a:r>
              <a:r>
                <a:rPr lang="zh-CN" altLang="en-US" sz="2800" b="1" baseline="-25000">
                  <a:solidFill>
                    <a:srgbClr val="FF0000"/>
                  </a:solidFill>
                  <a:latin typeface="Times New Roman" panose="02020603050405020304" charset="0"/>
                </a:rPr>
                <a:t>铁</a:t>
              </a:r>
              <a:r>
                <a:rPr lang="en-US" altLang="zh-CN" sz="2800" b="1">
                  <a:solidFill>
                    <a:srgbClr val="FF0000"/>
                  </a:solidFill>
                  <a:latin typeface="Times New Roman" panose="02020603050405020304" charset="0"/>
                </a:rPr>
                <a:t>&lt;</a:t>
              </a:r>
              <a:r>
                <a:rPr lang="en-US" altLang="zh-CN" sz="2800" b="1" i="1">
                  <a:solidFill>
                    <a:srgbClr val="FF0000"/>
                  </a:solidFill>
                  <a:latin typeface="Times New Roman" panose="02020603050405020304" charset="0"/>
                </a:rPr>
                <a:t>V</a:t>
              </a:r>
              <a:r>
                <a:rPr lang="zh-CN" altLang="en-US" sz="2800" b="1" baseline="-25000">
                  <a:solidFill>
                    <a:srgbClr val="FF0000"/>
                  </a:solidFill>
                  <a:latin typeface="Times New Roman" panose="02020603050405020304" charset="0"/>
                </a:rPr>
                <a:t>铝</a:t>
              </a:r>
              <a:r>
                <a:rPr lang="zh-CN" altLang="en-US" sz="2800" b="1">
                  <a:latin typeface="宋体" panose="02010600030101010101" pitchFamily="2" charset="-122"/>
                </a:rPr>
                <a:t>，</a:t>
              </a:r>
              <a:endParaRPr lang="zh-CN" altLang="en-US" sz="2800" b="1">
                <a:latin typeface="宋体" panose="02010600030101010101" pitchFamily="2" charset="-122"/>
              </a:endParaRPr>
            </a:p>
          </p:txBody>
        </p:sp>
      </p:grpSp>
      <p:sp>
        <p:nvSpPr>
          <p:cNvPr id="85000" name="矩形 84999" title=""/>
          <p:cNvSpPr/>
          <p:nvPr>
            <p:custDataLst>
              <p:tags r:id="rId11"/>
            </p:custDataLst>
          </p:nvPr>
        </p:nvSpPr>
        <p:spPr>
          <a:xfrm>
            <a:off x="2973388" y="5919788"/>
            <a:ext cx="5715000" cy="607695"/>
          </a:xfrm>
          <a:prstGeom prst="rect">
            <a:avLst/>
          </a:prstGeom>
          <a:noFill/>
          <a:ln w="9525">
            <a:noFill/>
          </a:ln>
        </p:spPr>
        <p:txBody>
          <a:bodyPr>
            <a:spAutoFit/>
          </a:bodyPr>
          <a:lstStyle/>
          <a:p>
            <a:pPr>
              <a:lnSpc>
                <a:spcPct val="120000"/>
              </a:lnSpc>
            </a:pPr>
            <a:r>
              <a:rPr lang="zh-CN" altLang="en-US" sz="2800" b="1">
                <a:latin typeface="宋体" panose="02010600030101010101" pitchFamily="2" charset="-122"/>
              </a:rPr>
              <a:t>根据</a:t>
            </a:r>
            <a:r>
              <a:rPr lang="en-US" altLang="zh-CN" sz="2800" b="1" i="1">
                <a:latin typeface="Times New Roman" panose="02020603050405020304" charset="0"/>
              </a:rPr>
              <a:t>F</a:t>
            </a:r>
            <a:r>
              <a:rPr lang="zh-CN" altLang="en-US" sz="2800" b="1" baseline="-25000">
                <a:latin typeface="Times New Roman" panose="02020603050405020304" charset="0"/>
              </a:rPr>
              <a:t>浮</a:t>
            </a:r>
            <a:r>
              <a:rPr lang="en-US" altLang="zh-CN" sz="2800" b="1">
                <a:latin typeface="Times New Roman" panose="02020603050405020304" charset="0"/>
              </a:rPr>
              <a:t>=</a:t>
            </a:r>
            <a:r>
              <a:rPr lang="el-GR" altLang="zh-CN" sz="2800" b="1" i="1">
                <a:latin typeface="Times New Roman" panose="02020603050405020304" charset="0"/>
              </a:rPr>
              <a:t>ρ</a:t>
            </a:r>
            <a:r>
              <a:rPr lang="zh-CN" altLang="en-US" sz="2800" b="1" baseline="-25000">
                <a:latin typeface="Arial" panose="020b0604020202020204" pitchFamily="34" charset="0"/>
              </a:rPr>
              <a:t>液</a:t>
            </a:r>
            <a:r>
              <a:rPr lang="en-US" altLang="zh-CN" sz="2800" b="1" i="1">
                <a:latin typeface="Times New Roman" panose="02020603050405020304" charset="0"/>
              </a:rPr>
              <a:t>gV</a:t>
            </a:r>
            <a:r>
              <a:rPr lang="zh-CN" altLang="en-US" sz="2800" b="1" baseline="-25000">
                <a:latin typeface="Times New Roman" panose="02020603050405020304" charset="0"/>
              </a:rPr>
              <a:t>排</a:t>
            </a:r>
            <a:r>
              <a:rPr lang="zh-CN" altLang="en-US" sz="2800" b="1">
                <a:latin typeface="Times New Roman" panose="02020603050405020304" charset="0"/>
              </a:rPr>
              <a:t>， 即</a:t>
            </a:r>
            <a:r>
              <a:rPr lang="en-US" altLang="zh-CN" sz="2800" b="1">
                <a:latin typeface="Times New Roman" panose="02020603050405020304" charset="0"/>
              </a:rPr>
              <a:t> </a:t>
            </a:r>
            <a:r>
              <a:rPr lang="en-US" altLang="zh-CN" sz="2800" b="1" i="1">
                <a:latin typeface="Times New Roman" panose="02020603050405020304" charset="0"/>
              </a:rPr>
              <a:t>F</a:t>
            </a:r>
            <a:r>
              <a:rPr lang="zh-CN" altLang="en-US" sz="2800" b="1" baseline="-25000">
                <a:latin typeface="Times New Roman" panose="02020603050405020304" charset="0"/>
              </a:rPr>
              <a:t>铝浮</a:t>
            </a:r>
            <a:r>
              <a:rPr lang="en-US" altLang="en-US" sz="2800" b="1">
                <a:latin typeface="Times New Roman" panose="02020603050405020304" charset="0"/>
              </a:rPr>
              <a:t>＞</a:t>
            </a:r>
            <a:r>
              <a:rPr lang="en-US" altLang="zh-CN" sz="2800" b="1">
                <a:latin typeface="Times New Roman" panose="02020603050405020304" charset="0"/>
              </a:rPr>
              <a:t> </a:t>
            </a:r>
            <a:r>
              <a:rPr lang="en-US" altLang="zh-CN" sz="2800" b="1" i="1">
                <a:latin typeface="Times New Roman" panose="02020603050405020304" charset="0"/>
              </a:rPr>
              <a:t>F</a:t>
            </a:r>
            <a:r>
              <a:rPr lang="zh-CN" altLang="en-US" sz="2800" b="1" baseline="-25000">
                <a:latin typeface="Times New Roman" panose="02020603050405020304" charset="0"/>
              </a:rPr>
              <a:t>铁浮</a:t>
            </a:r>
            <a:r>
              <a:rPr lang="zh-CN" altLang="en-US" sz="2800" b="1">
                <a:latin typeface="Times New Roman" panose="02020603050405020304" charset="0"/>
              </a:rPr>
              <a:t>。</a:t>
            </a:r>
            <a:endParaRPr lang="zh-CN" altLang="en-US" sz="2800" b="1">
              <a:latin typeface="Times New Roman" panose="02020603050405020304" charset="0"/>
            </a:endParaRPr>
          </a:p>
        </p:txBody>
      </p:sp>
      <p:grpSp>
        <p:nvGrpSpPr>
          <p:cNvPr id="8" name="组合 7" title=""/>
          <p:cNvGrpSpPr/>
          <p:nvPr>
            <p:custDataLst>
              <p:tags r:id="rId12"/>
            </p:custDataLst>
          </p:nvPr>
        </p:nvGrpSpPr>
        <p:grpSpPr>
          <a:xfrm>
            <a:off x="313690" y="135255"/>
            <a:ext cx="3910965" cy="845820"/>
            <a:chOff x="487" y="636"/>
            <a:chExt cx="5795" cy="1150"/>
          </a:xfrm>
        </p:grpSpPr>
        <p:sp>
          <p:nvSpPr>
            <p:cNvPr id="9" name="文本框 8"/>
            <p:cNvSpPr txBox="1"/>
            <p:nvPr>
              <p:custDataLst>
                <p:tags r:id="rId13"/>
              </p:custDataLst>
            </p:nvPr>
          </p:nvSpPr>
          <p:spPr>
            <a:xfrm>
              <a:off x="1954" y="854"/>
              <a:ext cx="4328" cy="814"/>
            </a:xfrm>
            <a:prstGeom prst="rect">
              <a:avLst/>
            </a:prstGeom>
            <a:noFill/>
          </p:spPr>
          <p:txBody>
            <a:bodyPr wrap="square" rtlCol="0">
              <a:spAutoFit/>
            </a:bodyPr>
            <a:lstStyle/>
            <a:p>
              <a:r>
                <a:rPr lang="zh-CN" altLang="zh-CN" sz="3300" b="1">
                  <a:solidFill>
                    <a:srgbClr val="002060"/>
                  </a:solidFill>
                  <a:latin typeface="+mj-ea"/>
                  <a:ea typeface="+mj-ea"/>
                  <a:sym typeface="+mn-ea"/>
                </a:rPr>
                <a:t>课堂练习</a:t>
              </a:r>
              <a:endParaRPr lang="zh-CN" altLang="zh-CN" sz="3300" b="1">
                <a:solidFill>
                  <a:srgbClr val="002060"/>
                </a:solidFill>
                <a:latin typeface="+mj-ea"/>
                <a:ea typeface="+mj-ea"/>
                <a:sym typeface="+mn-ea"/>
              </a:endParaRPr>
            </a:p>
          </p:txBody>
        </p:sp>
        <p:sp>
          <p:nvSpPr>
            <p:cNvPr id="11" name="椭圆 10"/>
            <p:cNvSpPr/>
            <p:nvPr>
              <p:custDataLst>
                <p:tags r:id="rId14"/>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 name="矩形 6"/>
            <p:cNvSpPr/>
            <p:nvPr>
              <p:custDataLst>
                <p:tags r:id="rId15"/>
              </p:custDataLst>
            </p:nvPr>
          </p:nvSpPr>
          <p:spPr>
            <a:xfrm>
              <a:off x="71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微软雅黑" panose="020b0503020204020204" charset="-122"/>
                <a:ea typeface="微软雅黑"/>
              </a:endParaRPr>
            </a:p>
          </p:txBody>
        </p:sp>
      </p:grpSp>
      <p:sp>
        <p:nvSpPr>
          <p:cNvPr id="3" name="文本框 2" title=""/>
          <p:cNvSpPr txBox="1"/>
          <p:nvPr>
            <p:custDataLst>
              <p:tags r:id="rId16"/>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50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84996"/>
                                        </p:tgtEl>
                                        <p:attrNameLst>
                                          <p:attrName>style.visibility</p:attrName>
                                        </p:attrNameLst>
                                      </p:cBhvr>
                                      <p:to>
                                        <p:strVal val="visible"/>
                                      </p:to>
                                    </p:set>
                                    <p:animEffect transition="in" filter="wipe(down)">
                                      <p:cBhvr>
                                        <p:cTn id="21" dur="290">
                                          <p:stCondLst>
                                            <p:cond delay="0"/>
                                          </p:stCondLst>
                                        </p:cTn>
                                        <p:tgtEl>
                                          <p:spTgt spid="84996"/>
                                        </p:tgtEl>
                                      </p:cBhvr>
                                    </p:animEffect>
                                    <p:anim calcmode="lin" valueType="num">
                                      <p:cBhvr>
                                        <p:cTn id="22" dur="911" tmFilter="0,0; 0.14,0.36; 0.43,0.73; 0.71,0.91; 1.0,1.0">
                                          <p:stCondLst>
                                            <p:cond delay="0"/>
                                          </p:stCondLst>
                                        </p:cTn>
                                        <p:tgtEl>
                                          <p:spTgt spid="84996"/>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84996"/>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84996"/>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84996"/>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84996"/>
                                        </p:tgtEl>
                                        <p:attrNameLst>
                                          <p:attrName>ppt_y</p:attrName>
                                        </p:attrNameLst>
                                      </p:cBhvr>
                                      <p:tavLst>
                                        <p:tav tm="0" fmla="#ppt_y-sin(pi*$)/81">
                                          <p:val>
                                            <p:fltVal val="0"/>
                                          </p:val>
                                        </p:tav>
                                        <p:tav tm="100000">
                                          <p:val>
                                            <p:fltVal val="1"/>
                                          </p:val>
                                        </p:tav>
                                      </p:tavLst>
                                    </p:anim>
                                    <p:animScale>
                                      <p:cBhvr>
                                        <p:cTn id="27" dur="13">
                                          <p:stCondLst>
                                            <p:cond delay="325"/>
                                          </p:stCondLst>
                                        </p:cTn>
                                        <p:tgtEl>
                                          <p:spTgt spid="84996"/>
                                        </p:tgtEl>
                                      </p:cBhvr>
                                      <p:to x="100000" y="60000"/>
                                    </p:animScale>
                                    <p:animScale>
                                      <p:cBhvr>
                                        <p:cTn id="28" dur="83" decel="50000">
                                          <p:stCondLst>
                                            <p:cond delay="338"/>
                                          </p:stCondLst>
                                        </p:cTn>
                                        <p:tgtEl>
                                          <p:spTgt spid="84996"/>
                                        </p:tgtEl>
                                      </p:cBhvr>
                                      <p:to x="100000" y="100000"/>
                                    </p:animScale>
                                    <p:animScale>
                                      <p:cBhvr>
                                        <p:cTn id="29" dur="13">
                                          <p:stCondLst>
                                            <p:cond delay="656"/>
                                          </p:stCondLst>
                                        </p:cTn>
                                        <p:tgtEl>
                                          <p:spTgt spid="84996"/>
                                        </p:tgtEl>
                                      </p:cBhvr>
                                      <p:to x="100000" y="80000"/>
                                    </p:animScale>
                                    <p:animScale>
                                      <p:cBhvr>
                                        <p:cTn id="30" dur="83" decel="50000">
                                          <p:stCondLst>
                                            <p:cond delay="669"/>
                                          </p:stCondLst>
                                        </p:cTn>
                                        <p:tgtEl>
                                          <p:spTgt spid="84996"/>
                                        </p:tgtEl>
                                      </p:cBhvr>
                                      <p:to x="100000" y="100000"/>
                                    </p:animScale>
                                    <p:animScale>
                                      <p:cBhvr>
                                        <p:cTn id="31" dur="13">
                                          <p:stCondLst>
                                            <p:cond delay="821"/>
                                          </p:stCondLst>
                                        </p:cTn>
                                        <p:tgtEl>
                                          <p:spTgt spid="84996"/>
                                        </p:tgtEl>
                                      </p:cBhvr>
                                      <p:to x="100000" y="90000"/>
                                    </p:animScale>
                                    <p:animScale>
                                      <p:cBhvr>
                                        <p:cTn id="32" dur="83" decel="50000">
                                          <p:stCondLst>
                                            <p:cond delay="834"/>
                                          </p:stCondLst>
                                        </p:cTn>
                                        <p:tgtEl>
                                          <p:spTgt spid="84996"/>
                                        </p:tgtEl>
                                      </p:cBhvr>
                                      <p:to x="100000" y="100000"/>
                                    </p:animScale>
                                    <p:animScale>
                                      <p:cBhvr>
                                        <p:cTn id="33" dur="13">
                                          <p:stCondLst>
                                            <p:cond delay="904"/>
                                          </p:stCondLst>
                                        </p:cTn>
                                        <p:tgtEl>
                                          <p:spTgt spid="84996"/>
                                        </p:tgtEl>
                                      </p:cBhvr>
                                      <p:to x="100000" y="95000"/>
                                    </p:animScale>
                                    <p:animScale>
                                      <p:cBhvr>
                                        <p:cTn id="34" dur="83" decel="50000">
                                          <p:stCondLst>
                                            <p:cond delay="917"/>
                                          </p:stCondLst>
                                        </p:cTn>
                                        <p:tgtEl>
                                          <p:spTgt spid="8499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uiExpand="1" build="p"/>
      <p:bldP spid="84996" grpId="0"/>
      <p:bldP spid="85000"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500380" y="1306195"/>
            <a:ext cx="9804400" cy="2122805"/>
          </a:xfrm>
          <a:prstGeom prst="rect">
            <a:avLst/>
          </a:prstGeom>
          <a:noFill/>
        </p:spPr>
        <p:txBody>
          <a:bodyPr wrap="square" rtlCol="0" anchor="t">
            <a:spAutoFit/>
          </a:bodyPr>
          <a:lstStyle/>
          <a:p>
            <a:r>
              <a:rPr lang="en-US" altLang="zh-CN" sz="4400" b="1">
                <a:latin typeface="Calibri"/>
                <a:sym typeface="+mn-ea"/>
              </a:rPr>
              <a:t>4 </a:t>
            </a:r>
            <a:r>
              <a:rPr lang="zh-CN" altLang="en-US" sz="4400" b="1">
                <a:latin typeface="Calibri"/>
                <a:sym typeface="+mn-ea"/>
              </a:rPr>
              <a:t>、一艘油轮在长江中航行时，排开水的重力是</a:t>
            </a:r>
            <a:r>
              <a:rPr lang="en-US" altLang="zh-CN" sz="4400" b="1">
                <a:solidFill>
                  <a:srgbClr val="0000FF"/>
                </a:solidFill>
                <a:latin typeface="Calibri"/>
                <a:sym typeface="+mn-ea"/>
              </a:rPr>
              <a:t>3×10</a:t>
            </a:r>
            <a:r>
              <a:rPr lang="en-US" altLang="zh-CN" sz="4400" b="1" baseline="30000">
                <a:solidFill>
                  <a:srgbClr val="0000FF"/>
                </a:solidFill>
                <a:latin typeface="Calibri"/>
                <a:sym typeface="+mn-ea"/>
              </a:rPr>
              <a:t>6</a:t>
            </a:r>
            <a:r>
              <a:rPr lang="en-US" altLang="zh-CN" sz="4400" b="1">
                <a:solidFill>
                  <a:srgbClr val="0000FF"/>
                </a:solidFill>
                <a:latin typeface="Calibri"/>
                <a:sym typeface="+mn-ea"/>
              </a:rPr>
              <a:t>N</a:t>
            </a:r>
            <a:r>
              <a:rPr lang="en-US" altLang="zh-CN" sz="4400" b="1">
                <a:latin typeface="Calibri"/>
                <a:sym typeface="+mn-ea"/>
              </a:rPr>
              <a:t> ,</a:t>
            </a:r>
            <a:r>
              <a:rPr lang="zh-CN" altLang="en-US" sz="4400" b="1">
                <a:latin typeface="Calibri"/>
                <a:sym typeface="+mn-ea"/>
              </a:rPr>
              <a:t>油轮受到的浮力是 </a:t>
            </a:r>
            <a:r>
              <a:rPr lang="en-US" altLang="zh-CN" sz="4400" b="1">
                <a:latin typeface="Calibri"/>
                <a:sym typeface="+mn-ea"/>
              </a:rPr>
              <a:t>?         </a:t>
            </a:r>
            <a:endParaRPr lang="en-US" altLang="zh-CN" sz="4400" b="1">
              <a:latin typeface="Calibri"/>
            </a:endParaRPr>
          </a:p>
          <a:p>
            <a:r>
              <a:rPr lang="zh-CN" altLang="en-US" sz="4400" b="1">
                <a:latin typeface="Calibri"/>
                <a:sym typeface="+mn-ea"/>
              </a:rPr>
              <a:t>油轮的重力呢？</a:t>
            </a:r>
            <a:endParaRPr lang="zh-CN" altLang="en-US" sz="4400" b="1">
              <a:latin typeface="Calibri"/>
              <a:sym typeface="+mn-ea"/>
            </a:endParaRPr>
          </a:p>
        </p:txBody>
      </p:sp>
      <p:sp>
        <p:nvSpPr>
          <p:cNvPr id="7" name="TextBox 6" title=""/>
          <p:cNvSpPr txBox="1"/>
          <p:nvPr>
            <p:custDataLst>
              <p:tags r:id="rId4"/>
            </p:custDataLst>
          </p:nvPr>
        </p:nvSpPr>
        <p:spPr>
          <a:xfrm>
            <a:off x="4607560" y="2756535"/>
            <a:ext cx="2642870" cy="672465"/>
          </a:xfrm>
          <a:prstGeom prst="rect">
            <a:avLst/>
          </a:prstGeom>
          <a:noFill/>
          <a:ln w="9525">
            <a:noFill/>
          </a:ln>
        </p:spPr>
        <p:txBody>
          <a:bodyPr>
            <a:noAutofit/>
          </a:bodyPr>
          <a:lstStyle/>
          <a:p>
            <a:r>
              <a:rPr lang="en-US" altLang="zh-CN" sz="4400" b="1">
                <a:solidFill>
                  <a:srgbClr val="0000FF"/>
                </a:solidFill>
                <a:latin typeface="Arial" panose="020b0604020202020204" pitchFamily="34" charset="0"/>
              </a:rPr>
              <a:t>3×10</a:t>
            </a:r>
            <a:r>
              <a:rPr lang="en-US" altLang="zh-CN" sz="4400" b="1" baseline="30000">
                <a:solidFill>
                  <a:srgbClr val="0000FF"/>
                </a:solidFill>
                <a:latin typeface="Arial" panose="020b0604020202020204" pitchFamily="34" charset="0"/>
              </a:rPr>
              <a:t>6</a:t>
            </a:r>
            <a:r>
              <a:rPr lang="en-US" altLang="zh-CN" sz="4400" b="1">
                <a:solidFill>
                  <a:srgbClr val="0000FF"/>
                </a:solidFill>
                <a:latin typeface="Arial" panose="020b0604020202020204" pitchFamily="34" charset="0"/>
              </a:rPr>
              <a:t>N</a:t>
            </a:r>
            <a:endParaRPr lang="en-US" altLang="zh-CN" sz="4400" b="1">
              <a:solidFill>
                <a:srgbClr val="0000FF"/>
              </a:solidFill>
              <a:latin typeface="Arial" panose="020b0604020202020204" pitchFamily="34" charset="0"/>
            </a:endParaRPr>
          </a:p>
          <a:p>
            <a:endParaRPr lang="zh-CN" altLang="en-US">
              <a:latin typeface="Calibri"/>
            </a:endParaRPr>
          </a:p>
        </p:txBody>
      </p:sp>
      <p:sp>
        <p:nvSpPr>
          <p:cNvPr id="3" name="TextBox 6" title=""/>
          <p:cNvSpPr txBox="1"/>
          <p:nvPr>
            <p:custDataLst>
              <p:tags r:id="rId5"/>
            </p:custDataLst>
          </p:nvPr>
        </p:nvSpPr>
        <p:spPr>
          <a:xfrm>
            <a:off x="7439660" y="2756535"/>
            <a:ext cx="2642870" cy="672465"/>
          </a:xfrm>
          <a:prstGeom prst="rect">
            <a:avLst/>
          </a:prstGeom>
          <a:noFill/>
          <a:ln w="9525">
            <a:noFill/>
          </a:ln>
        </p:spPr>
        <p:txBody>
          <a:bodyPr>
            <a:noAutofit/>
          </a:bodyPr>
          <a:lstStyle/>
          <a:p>
            <a:r>
              <a:rPr lang="en-US" altLang="zh-CN" sz="4400" b="1">
                <a:solidFill>
                  <a:srgbClr val="0000FF"/>
                </a:solidFill>
                <a:latin typeface="Arial" panose="020b0604020202020204" pitchFamily="34" charset="0"/>
              </a:rPr>
              <a:t>3×10</a:t>
            </a:r>
            <a:r>
              <a:rPr lang="en-US" altLang="zh-CN" sz="4400" b="1" baseline="30000">
                <a:solidFill>
                  <a:srgbClr val="0000FF"/>
                </a:solidFill>
                <a:latin typeface="Arial" panose="020b0604020202020204" pitchFamily="34" charset="0"/>
              </a:rPr>
              <a:t>6</a:t>
            </a:r>
            <a:r>
              <a:rPr lang="en-US" altLang="zh-CN" sz="4400" b="1">
                <a:solidFill>
                  <a:srgbClr val="0000FF"/>
                </a:solidFill>
                <a:latin typeface="Arial" panose="020b0604020202020204" pitchFamily="34" charset="0"/>
              </a:rPr>
              <a:t>N</a:t>
            </a:r>
            <a:endParaRPr lang="en-US" altLang="zh-CN" sz="4400" b="1">
              <a:solidFill>
                <a:srgbClr val="0000FF"/>
              </a:solidFill>
              <a:latin typeface="Arial" panose="020b0604020202020204" pitchFamily="34" charset="0"/>
            </a:endParaRPr>
          </a:p>
          <a:p>
            <a:endParaRPr lang="zh-CN" altLang="en-US">
              <a:latin typeface="Calibri"/>
            </a:endParaRPr>
          </a:p>
        </p:txBody>
      </p:sp>
      <p:sp>
        <p:nvSpPr>
          <p:cNvPr id="4" name="文本框 3" title=""/>
          <p:cNvSpPr txBox="1"/>
          <p:nvPr>
            <p:custDataLst>
              <p:tags r:id="rId6"/>
            </p:custDataLst>
          </p:nvPr>
        </p:nvSpPr>
        <p:spPr>
          <a:xfrm>
            <a:off x="1109980" y="3768725"/>
            <a:ext cx="9054465" cy="1753235"/>
          </a:xfrm>
          <a:prstGeom prst="rect">
            <a:avLst/>
          </a:prstGeom>
          <a:noFill/>
        </p:spPr>
        <p:txBody>
          <a:bodyPr wrap="square" rtlCol="0" anchor="t">
            <a:spAutoFit/>
          </a:bodyPr>
          <a:lstStyle/>
          <a:p>
            <a:pPr marR="0" defTabSz="914400">
              <a:buClrTx/>
              <a:buSzTx/>
              <a:buFont typeface="Arial" panose="020b0604020202020204" pitchFamily="34" charset="0"/>
              <a:buNone/>
              <a:defRPr/>
            </a:pPr>
            <a:r>
              <a:rPr lang="zh-CN" altLang="en-US" sz="5400" noProof="0">
                <a:solidFill>
                  <a:srgbClr val="FF0000"/>
                </a:solidFill>
                <a:latin typeface="Calibri"/>
                <a:ea typeface="宋体" panose="02010600030101010101" pitchFamily="2" charset="-122"/>
                <a:sym typeface="+mn-ea"/>
              </a:rPr>
              <a:t>知识链接</a:t>
            </a:r>
            <a:r>
              <a:rPr lang="zh-CN" altLang="en-US" sz="5400" noProof="0">
                <a:latin typeface="Calibri"/>
                <a:ea typeface="宋体" panose="02010600030101010101" pitchFamily="2" charset="-122"/>
                <a:sym typeface="+mn-ea"/>
              </a:rPr>
              <a:t>：船</a:t>
            </a:r>
            <a:r>
              <a:rPr lang="zh-CN" altLang="en-US" sz="5400" b="1" u="sng" noProof="0">
                <a:solidFill>
                  <a:srgbClr val="FF0000"/>
                </a:solidFill>
                <a:effectLst>
                  <a:outerShdw blurRad="38100" dist="38100" dir="2700000" algn="tl">
                    <a:srgbClr val="000000">
                      <a:alpha val="43137"/>
                    </a:srgbClr>
                  </a:outerShdw>
                </a:effectLst>
                <a:latin typeface="Calibri"/>
                <a:ea typeface="宋体" panose="02010600030101010101" pitchFamily="2" charset="-122"/>
                <a:sym typeface="+mn-ea"/>
              </a:rPr>
              <a:t>满载</a:t>
            </a:r>
            <a:r>
              <a:rPr lang="zh-CN" altLang="en-US" sz="5400" noProof="0">
                <a:latin typeface="Calibri"/>
                <a:ea typeface="宋体" panose="02010600030101010101" pitchFamily="2" charset="-122"/>
                <a:sym typeface="+mn-ea"/>
              </a:rPr>
              <a:t>货物时排开水的</a:t>
            </a:r>
            <a:r>
              <a:rPr lang="zh-CN" altLang="en-US" sz="5400" b="1" noProof="0">
                <a:solidFill>
                  <a:srgbClr val="FF0000"/>
                </a:solidFill>
                <a:effectLst>
                  <a:outerShdw blurRad="38100" dist="38100" dir="2700000" algn="tl">
                    <a:srgbClr val="000000">
                      <a:alpha val="43137"/>
                    </a:srgbClr>
                  </a:outerShdw>
                </a:effectLst>
                <a:latin typeface="Calibri"/>
                <a:ea typeface="宋体" panose="02010600030101010101" pitchFamily="2" charset="-122"/>
                <a:sym typeface="+mn-ea"/>
              </a:rPr>
              <a:t>质量</a:t>
            </a:r>
            <a:r>
              <a:rPr lang="zh-CN" altLang="en-US" sz="5400" noProof="0">
                <a:latin typeface="Calibri"/>
                <a:ea typeface="宋体" panose="02010600030101010101" pitchFamily="2" charset="-122"/>
                <a:sym typeface="+mn-ea"/>
              </a:rPr>
              <a:t>叫船的</a:t>
            </a:r>
            <a:r>
              <a:rPr lang="zh-CN" altLang="en-US" sz="5400" b="1" u="sng" noProof="0">
                <a:solidFill>
                  <a:srgbClr val="FF0000"/>
                </a:solidFill>
                <a:latin typeface="Calibri"/>
                <a:ea typeface="宋体" panose="02010600030101010101" pitchFamily="2" charset="-122"/>
                <a:sym typeface="+mn-ea"/>
              </a:rPr>
              <a:t>排水量</a:t>
            </a:r>
            <a:endParaRPr lang="zh-CN" altLang="en-US" sz="5400" b="1" u="sng" noProof="0">
              <a:solidFill>
                <a:srgbClr val="FF0000"/>
              </a:solidFill>
              <a:latin typeface="Calibri"/>
              <a:ea typeface="宋体" panose="02010600030101010101" pitchFamily="2" charset="-122"/>
              <a:sym typeface="+mn-ea"/>
            </a:endParaRPr>
          </a:p>
        </p:txBody>
      </p:sp>
      <p:grpSp>
        <p:nvGrpSpPr>
          <p:cNvPr id="8" name="组合 7" title=""/>
          <p:cNvGrpSpPr/>
          <p:nvPr>
            <p:custDataLst>
              <p:tags r:id="rId7"/>
            </p:custDataLst>
          </p:nvPr>
        </p:nvGrpSpPr>
        <p:grpSpPr>
          <a:xfrm>
            <a:off x="313690" y="135255"/>
            <a:ext cx="3910965" cy="845820"/>
            <a:chOff x="487" y="636"/>
            <a:chExt cx="5795" cy="1150"/>
          </a:xfrm>
        </p:grpSpPr>
        <p:sp>
          <p:nvSpPr>
            <p:cNvPr id="9" name="文本框 8"/>
            <p:cNvSpPr txBox="1"/>
            <p:nvPr>
              <p:custDataLst>
                <p:tags r:id="rId8"/>
              </p:custDataLst>
            </p:nvPr>
          </p:nvSpPr>
          <p:spPr>
            <a:xfrm>
              <a:off x="1954" y="854"/>
              <a:ext cx="4328" cy="814"/>
            </a:xfrm>
            <a:prstGeom prst="rect">
              <a:avLst/>
            </a:prstGeom>
            <a:noFill/>
          </p:spPr>
          <p:txBody>
            <a:bodyPr wrap="square" rtlCol="0">
              <a:spAutoFit/>
            </a:bodyPr>
            <a:lstStyle/>
            <a:p>
              <a:r>
                <a:rPr lang="zh-CN" altLang="zh-CN" sz="3300" b="1">
                  <a:solidFill>
                    <a:srgbClr val="002060"/>
                  </a:solidFill>
                  <a:latin typeface="+mj-ea"/>
                  <a:ea typeface="+mj-ea"/>
                  <a:sym typeface="+mn-ea"/>
                </a:rPr>
                <a:t>课堂练习</a:t>
              </a:r>
              <a:endParaRPr lang="zh-CN" altLang="zh-CN" sz="3300" b="1">
                <a:solidFill>
                  <a:srgbClr val="002060"/>
                </a:solidFill>
                <a:latin typeface="+mj-ea"/>
                <a:ea typeface="+mj-ea"/>
                <a:sym typeface="+mn-ea"/>
              </a:endParaRPr>
            </a:p>
          </p:txBody>
        </p:sp>
        <p:sp>
          <p:nvSpPr>
            <p:cNvPr id="11" name="椭圆 10"/>
            <p:cNvSpPr/>
            <p:nvPr>
              <p:custDataLst>
                <p:tags r:id="rId9"/>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 name="矩形 6"/>
            <p:cNvSpPr/>
            <p:nvPr>
              <p:custDataLst>
                <p:tags r:id="rId10"/>
              </p:custDataLst>
            </p:nvPr>
          </p:nvSpPr>
          <p:spPr>
            <a:xfrm>
              <a:off x="71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微软雅黑" panose="020b0503020204020204" charset="-122"/>
                <a:ea typeface="微软雅黑"/>
              </a:endParaRPr>
            </a:p>
          </p:txBody>
        </p:sp>
      </p:grpSp>
      <p:sp>
        <p:nvSpPr>
          <p:cNvPr id="5" name="文本框 4" title=""/>
          <p:cNvSpPr txBox="1"/>
          <p:nvPr>
            <p:custDataLst>
              <p:tags r:id="rId11"/>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图片 1" title=""/>
          <p:cNvPicPr>
            <a:picLocks noChangeAspect="1"/>
          </p:cNvPicPr>
          <p:nvPr>
            <p:custDataLst>
              <p:tags r:id="rId4"/>
            </p:custDataLst>
          </p:nvPr>
        </p:nvPicPr>
        <p:blipFill>
          <a:blip r:embed="rId3"/>
          <a:srcRect l="5877" t="2935" r="8494" b="39037"/>
          <a:stretch>
            <a:fillRect/>
          </a:stretch>
        </p:blipFill>
        <p:spPr>
          <a:xfrm>
            <a:off x="423545" y="1069975"/>
            <a:ext cx="4443730" cy="5353685"/>
          </a:xfrm>
          <a:prstGeom prst="rect">
            <a:avLst/>
          </a:prstGeom>
        </p:spPr>
      </p:pic>
      <p:grpSp>
        <p:nvGrpSpPr>
          <p:cNvPr id="8" name="组合 7" title=""/>
          <p:cNvGrpSpPr/>
          <p:nvPr>
            <p:custDataLst>
              <p:tags r:id="rId5"/>
            </p:custDataLst>
          </p:nvPr>
        </p:nvGrpSpPr>
        <p:grpSpPr>
          <a:xfrm>
            <a:off x="313690" y="135255"/>
            <a:ext cx="3910965" cy="845820"/>
            <a:chOff x="487" y="636"/>
            <a:chExt cx="5795" cy="1150"/>
          </a:xfrm>
        </p:grpSpPr>
        <p:sp>
          <p:nvSpPr>
            <p:cNvPr id="9" name="文本框 8"/>
            <p:cNvSpPr txBox="1"/>
            <p:nvPr>
              <p:custDataLst>
                <p:tags r:id="rId6"/>
              </p:custDataLst>
            </p:nvPr>
          </p:nvSpPr>
          <p:spPr>
            <a:xfrm>
              <a:off x="1954" y="854"/>
              <a:ext cx="4328" cy="814"/>
            </a:xfrm>
            <a:prstGeom prst="rect">
              <a:avLst/>
            </a:prstGeom>
            <a:noFill/>
          </p:spPr>
          <p:txBody>
            <a:bodyPr wrap="square" rtlCol="0">
              <a:spAutoFit/>
            </a:bodyPr>
            <a:lstStyle/>
            <a:p>
              <a:r>
                <a:rPr lang="zh-CN" altLang="zh-CN" sz="3300" b="1">
                  <a:solidFill>
                    <a:srgbClr val="002060"/>
                  </a:solidFill>
                  <a:latin typeface="+mj-ea"/>
                  <a:ea typeface="+mj-ea"/>
                  <a:sym typeface="+mn-ea"/>
                </a:rPr>
                <a:t>课堂小结</a:t>
              </a:r>
              <a:endParaRPr lang="zh-CN" altLang="zh-CN" sz="3300" b="1">
                <a:solidFill>
                  <a:srgbClr val="002060"/>
                </a:solidFill>
                <a:latin typeface="+mj-ea"/>
                <a:ea typeface="+mj-ea"/>
                <a:sym typeface="+mn-ea"/>
              </a:endParaRPr>
            </a:p>
          </p:txBody>
        </p:sp>
        <p:sp>
          <p:nvSpPr>
            <p:cNvPr id="11" name="椭圆 10"/>
            <p:cNvSpPr/>
            <p:nvPr>
              <p:custDataLst>
                <p:tags r:id="rId7"/>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 name="矩形 6"/>
            <p:cNvSpPr/>
            <p:nvPr>
              <p:custDataLst>
                <p:tags r:id="rId8"/>
              </p:custDataLst>
            </p:nvPr>
          </p:nvSpPr>
          <p:spPr>
            <a:xfrm>
              <a:off x="71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4800" b="1">
                <a:solidFill>
                  <a:schemeClr val="bg1"/>
                </a:solidFill>
                <a:latin typeface="微软雅黑" panose="020b0503020204020204" charset="-122"/>
                <a:ea typeface="微软雅黑"/>
              </a:endParaRPr>
            </a:p>
          </p:txBody>
        </p:sp>
      </p:grpSp>
      <p:sp>
        <p:nvSpPr>
          <p:cNvPr id="3" name="文本框 2" title=""/>
          <p:cNvSpPr txBox="1"/>
          <p:nvPr>
            <p:custDataLst>
              <p:tags r:id="rId9"/>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8" name="文本框 7" title=""/>
          <p:cNvSpPr txBox="1"/>
          <p:nvPr>
            <p:custDataLst>
              <p:tags r:id="rId3"/>
            </p:custDataLst>
          </p:nvPr>
        </p:nvSpPr>
        <p:spPr>
          <a:xfrm>
            <a:off x="846455" y="1125220"/>
            <a:ext cx="10784840" cy="1939290"/>
          </a:xfrm>
          <a:prstGeom prst="rect">
            <a:avLst/>
          </a:prstGeom>
          <a:noFill/>
        </p:spPr>
        <p:txBody>
          <a:bodyPr wrap="square" rtlCol="0" anchor="t">
            <a:noAutofit/>
          </a:bodyPr>
          <a:lstStyle/>
          <a:p>
            <a:pPr>
              <a:lnSpc>
                <a:spcPct val="110000"/>
              </a:lnSpc>
              <a:spcBef>
                <a:spcPct val="0"/>
              </a:spcBef>
              <a:spcAft>
                <a:spcPct val="0"/>
              </a:spcAft>
            </a:pPr>
            <a:r>
              <a:rPr lang="zh-CN" altLang="en-US" sz="2800">
                <a:solidFill>
                  <a:srgbClr val="002060"/>
                </a:solidFill>
                <a:latin typeface="华文宋体" panose="02010600040101010101" charset="-122"/>
                <a:ea typeface="华文宋体" panose="02010600040101010101" charset="-122"/>
                <a:cs typeface="华文宋体" panose="02010600040101010101" charset="-122"/>
                <a:sym typeface="+mn-ea"/>
              </a:rPr>
              <a:t>传说阿基米德在洗澡时发现一个有趣的现象，身体越往水下浸，从盆中</a:t>
            </a:r>
            <a:r>
              <a:rPr lang="en-US" altLang="zh-CN" sz="2800">
                <a:solidFill>
                  <a:srgbClr val="002060"/>
                </a:solidFill>
                <a:latin typeface="华文宋体" panose="02010600040101010101" charset="-122"/>
                <a:ea typeface="华文宋体" panose="02010600040101010101" charset="-122"/>
                <a:cs typeface="华文宋体" panose="02010600040101010101" charset="-122"/>
                <a:sym typeface="+mn-ea"/>
              </a:rPr>
              <a:t> </a:t>
            </a:r>
            <a:r>
              <a:rPr lang="zh-CN" altLang="en-US" sz="2800">
                <a:solidFill>
                  <a:srgbClr val="002060"/>
                </a:solidFill>
                <a:latin typeface="华文宋体" panose="02010600040101010101" charset="-122"/>
                <a:ea typeface="华文宋体" panose="02010600040101010101" charset="-122"/>
                <a:cs typeface="华文宋体" panose="02010600040101010101" charset="-122"/>
                <a:sym typeface="+mn-ea"/>
              </a:rPr>
              <a:t>溢出的水越多，人感到身体越轻。通过进一步研究，他发现了浮力的规律。那么，</a:t>
            </a:r>
            <a:r>
              <a:rPr lang="en-US" altLang="zh-CN" sz="2800">
                <a:solidFill>
                  <a:srgbClr val="002060"/>
                </a:solidFill>
                <a:latin typeface="华文宋体" panose="02010600040101010101" charset="-122"/>
                <a:ea typeface="华文宋体" panose="02010600040101010101" charset="-122"/>
                <a:cs typeface="华文宋体" panose="02010600040101010101" charset="-122"/>
                <a:sym typeface="+mn-ea"/>
              </a:rPr>
              <a:t> </a:t>
            </a:r>
            <a:r>
              <a:rPr lang="zh-CN" altLang="en-US" sz="2800">
                <a:solidFill>
                  <a:srgbClr val="002060"/>
                </a:solidFill>
                <a:latin typeface="华文宋体" panose="02010600040101010101" charset="-122"/>
                <a:ea typeface="华文宋体" panose="02010600040101010101" charset="-122"/>
                <a:cs typeface="华文宋体" panose="02010600040101010101" charset="-122"/>
                <a:sym typeface="+mn-ea"/>
              </a:rPr>
              <a:t>浮力大小到底有什么规律呢？</a:t>
            </a:r>
            <a:endParaRPr lang="zh-CN" altLang="en-US" sz="2800">
              <a:solidFill>
                <a:srgbClr val="002060"/>
              </a:solidFill>
              <a:latin typeface="华文宋体" panose="02010600040101010101" charset="-122"/>
              <a:ea typeface="华文宋体" panose="02010600040101010101" charset="-122"/>
              <a:cs typeface="华文宋体" panose="02010600040101010101" charset="-122"/>
              <a:sym typeface="+mn-ea"/>
            </a:endParaRPr>
          </a:p>
        </p:txBody>
      </p:sp>
      <p:grpSp>
        <p:nvGrpSpPr>
          <p:cNvPr id="5" name="组合 4" title=""/>
          <p:cNvGrpSpPr/>
          <p:nvPr>
            <p:custDataLst>
              <p:tags r:id="rId4"/>
            </p:custDataLst>
          </p:nvPr>
        </p:nvGrpSpPr>
        <p:grpSpPr>
          <a:xfrm>
            <a:off x="313690" y="135255"/>
            <a:ext cx="7595870" cy="989965"/>
            <a:chOff x="487" y="636"/>
            <a:chExt cx="11255" cy="1346"/>
          </a:xfrm>
        </p:grpSpPr>
        <p:sp>
          <p:nvSpPr>
            <p:cNvPr id="6" name="文本框 5"/>
            <p:cNvSpPr txBox="1"/>
            <p:nvPr>
              <p:custDataLst>
                <p:tags r:id="rId5"/>
              </p:custDataLst>
            </p:nvPr>
          </p:nvSpPr>
          <p:spPr>
            <a:xfrm>
              <a:off x="1828" y="854"/>
              <a:ext cx="9914" cy="877"/>
            </a:xfrm>
            <a:prstGeom prst="rect">
              <a:avLst/>
            </a:prstGeom>
            <a:noFill/>
          </p:spPr>
          <p:txBody>
            <a:bodyPr wrap="square" rtlCol="0">
              <a:spAutoFit/>
            </a:bodyPr>
            <a:lstStyle/>
            <a:p>
              <a:r>
                <a:rPr lang="zh-CN" altLang="en-US" sz="3600" b="1">
                  <a:solidFill>
                    <a:srgbClr val="002060"/>
                  </a:solidFill>
                  <a:latin typeface="华文宋体" panose="02010600040101010101" charset="-122"/>
                  <a:ea typeface="华文宋体" panose="02010600040101010101" charset="-122"/>
                  <a:sym typeface="+mn-ea"/>
                </a:rPr>
                <a:t>浮力大小与什么因素有关</a:t>
              </a:r>
              <a:endParaRPr lang="zh-CN" altLang="en-US" sz="3600" b="1">
                <a:solidFill>
                  <a:srgbClr val="002060"/>
                </a:solidFill>
                <a:latin typeface="华文宋体" panose="02010600040101010101" charset="-122"/>
                <a:ea typeface="华文宋体" panose="02010600040101010101" charset="-122"/>
                <a:sym typeface="+mn-ea"/>
              </a:endParaRPr>
            </a:p>
          </p:txBody>
        </p:sp>
        <p:sp>
          <p:nvSpPr>
            <p:cNvPr id="7" name="椭圆 6"/>
            <p:cNvSpPr/>
            <p:nvPr>
              <p:custDataLst>
                <p:tags r:id="rId6"/>
              </p:custDataLst>
            </p:nvPr>
          </p:nvSpPr>
          <p:spPr>
            <a:xfrm>
              <a:off x="1165" y="1290"/>
              <a:ext cx="776" cy="692"/>
            </a:xfrm>
            <a:prstGeom prst="ellipse">
              <a:avLst/>
            </a:prstGeom>
            <a:solidFill>
              <a:srgbClr val="00206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宋体" panose="02010600040101010101" charset="-122"/>
                <a:ea typeface="华文宋体" panose="02010600040101010101" charset="-122"/>
              </a:endParaRPr>
            </a:p>
          </p:txBody>
        </p:sp>
        <p:sp>
          <p:nvSpPr>
            <p:cNvPr id="14" name="椭圆 13"/>
            <p:cNvSpPr/>
            <p:nvPr>
              <p:custDataLst>
                <p:tags r:id="rId7"/>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a:latin typeface="华文宋体" panose="02010600040101010101" charset="-122"/>
                  <a:ea typeface="华文宋体" panose="02010600040101010101" charset="-122"/>
                </a:rPr>
                <a:t>一</a:t>
              </a:r>
              <a:endParaRPr lang="zh-CN" altLang="en-US" sz="5400">
                <a:latin typeface="华文宋体" panose="02010600040101010101" charset="-122"/>
                <a:ea typeface="华文宋体" panose="02010600040101010101" charset="-122"/>
              </a:endParaRPr>
            </a:p>
          </p:txBody>
        </p:sp>
        <p:sp>
          <p:nvSpPr>
            <p:cNvPr id="27" name="矩形 6"/>
            <p:cNvSpPr/>
            <p:nvPr>
              <p:custDataLst>
                <p:tags r:id="rId8"/>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5400" b="1">
                <a:solidFill>
                  <a:schemeClr val="bg1"/>
                </a:solidFill>
                <a:latin typeface="华文宋体" panose="02010600040101010101" charset="-122"/>
                <a:ea typeface="华文宋体" panose="02010600040101010101" charset="-122"/>
              </a:endParaRPr>
            </a:p>
          </p:txBody>
        </p:sp>
      </p:grpSp>
      <p:sp>
        <p:nvSpPr>
          <p:cNvPr id="2" name="文本框 1" title=""/>
          <p:cNvSpPr txBox="1"/>
          <p:nvPr>
            <p:custDataLst>
              <p:tags r:id="rId9"/>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pic>
        <p:nvPicPr>
          <p:cNvPr id="12290" name="Picture 6" title=""/>
          <p:cNvPicPr>
            <a:picLocks noChangeAspect="1"/>
          </p:cNvPicPr>
          <p:nvPr>
            <p:custDataLst>
              <p:tags r:id="rId11"/>
            </p:custDataLst>
          </p:nvPr>
        </p:nvPicPr>
        <p:blipFill>
          <a:blip r:embed="rId10"/>
          <a:stretch>
            <a:fillRect/>
          </a:stretch>
        </p:blipFill>
        <p:spPr>
          <a:xfrm>
            <a:off x="771525" y="2672715"/>
            <a:ext cx="7243445" cy="3892550"/>
          </a:xfrm>
          <a:prstGeom prst="rect">
            <a:avLst/>
          </a:prstGeom>
          <a:noFill/>
          <a:ln w="9525">
            <a:noFill/>
          </a:ln>
        </p:spPr>
      </p:pic>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11" name="文本框 10" title=""/>
          <p:cNvSpPr txBox="1"/>
          <p:nvPr>
            <p:custDataLst>
              <p:tags r:id="rId3"/>
            </p:custDataLst>
          </p:nvPr>
        </p:nvSpPr>
        <p:spPr>
          <a:xfrm>
            <a:off x="108585" y="1473200"/>
            <a:ext cx="2086610" cy="491490"/>
          </a:xfrm>
          <a:prstGeom prst="rect">
            <a:avLst/>
          </a:prstGeom>
          <a:noFill/>
        </p:spPr>
        <p:txBody>
          <a:bodyPr wrap="square" rtlCol="0">
            <a:spAutoFit/>
          </a:bodyPr>
          <a:lstStyle/>
          <a:p>
            <a:r>
              <a:rPr lang="zh-CN" altLang="en-US" sz="2600">
                <a:solidFill>
                  <a:srgbClr val="1C5D3E"/>
                </a:solidFill>
                <a:latin typeface="微软雅黑" panose="020b0503020204020204" charset="-122"/>
                <a:ea typeface="微软雅黑"/>
              </a:rPr>
              <a:t>【提出问题】</a:t>
            </a:r>
            <a:endParaRPr lang="zh-CN" altLang="en-US" sz="2600">
              <a:solidFill>
                <a:srgbClr val="1C5D3E"/>
              </a:solidFill>
              <a:latin typeface="微软雅黑" panose="020b0503020204020204" charset="-122"/>
              <a:ea typeface="微软雅黑"/>
            </a:endParaRPr>
          </a:p>
        </p:txBody>
      </p:sp>
      <p:sp>
        <p:nvSpPr>
          <p:cNvPr id="6" name="文本框 5" title=""/>
          <p:cNvSpPr txBox="1"/>
          <p:nvPr>
            <p:custDataLst>
              <p:tags r:id="rId4"/>
            </p:custDataLst>
          </p:nvPr>
        </p:nvSpPr>
        <p:spPr>
          <a:xfrm>
            <a:off x="269240" y="920115"/>
            <a:ext cx="6517005" cy="553085"/>
          </a:xfrm>
          <a:prstGeom prst="rect">
            <a:avLst/>
          </a:prstGeom>
          <a:noFill/>
        </p:spPr>
        <p:txBody>
          <a:bodyPr wrap="square" rtlCol="0" anchor="t">
            <a:spAutoFit/>
          </a:bodyPr>
          <a:lstStyle/>
          <a:p>
            <a:r>
              <a:rPr lang="zh-CN" altLang="en-US" sz="3000" b="1">
                <a:solidFill>
                  <a:srgbClr val="002060"/>
                </a:solidFill>
              </a:rPr>
              <a:t>探究实验：</a:t>
            </a:r>
            <a:r>
              <a:rPr lang="zh-CN" altLang="en-US" sz="3000" b="1">
                <a:solidFill>
                  <a:srgbClr val="C00000"/>
                </a:solidFill>
              </a:rPr>
              <a:t>浮力大小与什么因素有关</a:t>
            </a:r>
            <a:endParaRPr lang="zh-CN" altLang="en-US" sz="3000" b="1">
              <a:solidFill>
                <a:srgbClr val="C00000"/>
              </a:solidFill>
            </a:endParaRPr>
          </a:p>
        </p:txBody>
      </p:sp>
      <p:sp>
        <p:nvSpPr>
          <p:cNvPr id="34" name="文本框 33" title=""/>
          <p:cNvSpPr txBox="1"/>
          <p:nvPr>
            <p:custDataLst>
              <p:tags r:id="rId5"/>
            </p:custDataLst>
          </p:nvPr>
        </p:nvSpPr>
        <p:spPr>
          <a:xfrm>
            <a:off x="2416175" y="1489075"/>
            <a:ext cx="4025900" cy="475615"/>
          </a:xfrm>
          <a:prstGeom prst="rect">
            <a:avLst/>
          </a:prstGeom>
          <a:noFill/>
        </p:spPr>
        <p:txBody>
          <a:bodyPr wrap="square" rtlCol="0">
            <a:spAutoFit/>
            <a:scene3d>
              <a:camera prst="orthographicFront"/>
              <a:lightRig rig="threePt" dir="t"/>
            </a:scene3d>
          </a:bodyPr>
          <a:lstStyle/>
          <a:p>
            <a:pPr algn="l">
              <a:buClrTx/>
              <a:buSzTx/>
              <a:buFontTx/>
            </a:pPr>
            <a:r>
              <a:rPr lang="zh-CN" altLang="en-US" sz="2500">
                <a:solidFill>
                  <a:srgbClr val="0070C0"/>
                </a:solidFill>
                <a:effectLst/>
                <a:latin typeface="微软雅黑" panose="020b0503020204020204" charset="-122"/>
                <a:ea typeface="微软雅黑"/>
                <a:sym typeface="+mn-ea"/>
              </a:rPr>
              <a:t>浮力大小与哪些因素有关？</a:t>
            </a:r>
            <a:endParaRPr lang="zh-CN" altLang="en-US" sz="2500">
              <a:solidFill>
                <a:srgbClr val="0070C0"/>
              </a:solidFill>
              <a:effectLst/>
              <a:latin typeface="微软雅黑" panose="020b0503020204020204" charset="-122"/>
              <a:ea typeface="微软雅黑"/>
              <a:sym typeface="+mn-ea"/>
            </a:endParaRPr>
          </a:p>
        </p:txBody>
      </p:sp>
      <p:sp>
        <p:nvSpPr>
          <p:cNvPr id="13" name="文本框 12" title=""/>
          <p:cNvSpPr txBox="1"/>
          <p:nvPr>
            <p:custDataLst>
              <p:tags r:id="rId6"/>
            </p:custDataLst>
          </p:nvPr>
        </p:nvSpPr>
        <p:spPr>
          <a:xfrm>
            <a:off x="108585" y="2111375"/>
            <a:ext cx="2263140" cy="491490"/>
          </a:xfrm>
          <a:prstGeom prst="rect">
            <a:avLst/>
          </a:prstGeom>
          <a:noFill/>
        </p:spPr>
        <p:txBody>
          <a:bodyPr wrap="square" rtlCol="0">
            <a:spAutoFit/>
          </a:bodyPr>
          <a:lstStyle/>
          <a:p>
            <a:r>
              <a:rPr lang="zh-CN" altLang="en-US" sz="2600">
                <a:solidFill>
                  <a:srgbClr val="1C5D3E"/>
                </a:solidFill>
                <a:latin typeface="微软雅黑" panose="020b0503020204020204" charset="-122"/>
                <a:ea typeface="微软雅黑"/>
              </a:rPr>
              <a:t>【猜想与假设】</a:t>
            </a:r>
            <a:endParaRPr lang="zh-CN" altLang="en-US" sz="2600">
              <a:solidFill>
                <a:srgbClr val="1C5D3E"/>
              </a:solidFill>
              <a:latin typeface="微软雅黑" panose="020b0503020204020204" charset="-122"/>
              <a:ea typeface="微软雅黑"/>
            </a:endParaRPr>
          </a:p>
        </p:txBody>
      </p:sp>
      <p:sp>
        <p:nvSpPr>
          <p:cNvPr id="12" name="文本框 11" title=""/>
          <p:cNvSpPr txBox="1"/>
          <p:nvPr>
            <p:custDataLst>
              <p:tags r:id="rId7"/>
            </p:custDataLst>
          </p:nvPr>
        </p:nvSpPr>
        <p:spPr>
          <a:xfrm>
            <a:off x="269240" y="2602865"/>
            <a:ext cx="10172065" cy="4149090"/>
          </a:xfrm>
          <a:prstGeom prst="rect">
            <a:avLst/>
          </a:prstGeom>
          <a:noFill/>
        </p:spPr>
        <p:txBody>
          <a:bodyPr wrap="square" rtlCol="0" anchor="t">
            <a:noAutofit/>
          </a:bodyPr>
          <a:lstStyle/>
          <a:p>
            <a:r>
              <a:rPr lang="en-US" altLang="zh-CN" sz="3200" b="1">
                <a:latin typeface="华文仿宋" panose="02010600040101010101" charset="-122"/>
                <a:ea typeface="华文仿宋" panose="02010600040101010101" charset="-122"/>
                <a:cs typeface="华文仿宋" panose="02010600040101010101" charset="-122"/>
                <a:sym typeface="+mn-ea"/>
              </a:rPr>
              <a:t>1</a:t>
            </a:r>
            <a:r>
              <a:rPr lang="zh-CN" altLang="en-US" sz="3200" b="1">
                <a:latin typeface="华文仿宋" panose="02010600040101010101" charset="-122"/>
                <a:ea typeface="华文仿宋" panose="02010600040101010101" charset="-122"/>
                <a:cs typeface="华文仿宋" panose="02010600040101010101" charset="-122"/>
                <a:sym typeface="+mn-ea"/>
              </a:rPr>
              <a:t>、大船装的货物多。</a:t>
            </a:r>
            <a:endParaRPr lang="zh-CN" altLang="en-US" sz="3200" b="1">
              <a:latin typeface="华文仿宋" panose="02010600040101010101" charset="-122"/>
              <a:ea typeface="华文仿宋" panose="02010600040101010101" charset="-122"/>
              <a:cs typeface="华文仿宋" panose="02010600040101010101" charset="-122"/>
            </a:endParaRPr>
          </a:p>
          <a:p>
            <a:r>
              <a:rPr lang="en-US" altLang="zh-CN" sz="3200" b="1">
                <a:latin typeface="华文仿宋" panose="02010600040101010101" charset="-122"/>
                <a:ea typeface="华文仿宋" panose="02010600040101010101" charset="-122"/>
                <a:cs typeface="华文仿宋" panose="02010600040101010101" charset="-122"/>
                <a:sym typeface="+mn-ea"/>
              </a:rPr>
              <a:t>2</a:t>
            </a:r>
            <a:r>
              <a:rPr lang="zh-CN" altLang="en-US" sz="3200" b="1">
                <a:latin typeface="华文仿宋" panose="02010600040101010101" charset="-122"/>
                <a:ea typeface="华文仿宋" panose="02010600040101010101" charset="-122"/>
                <a:cs typeface="华文仿宋" panose="02010600040101010101" charset="-122"/>
                <a:sym typeface="+mn-ea"/>
              </a:rPr>
              <a:t>、木头漂浮水面，铁块沉入水底。</a:t>
            </a:r>
            <a:endParaRPr lang="zh-CN" altLang="en-US" sz="3200" b="1">
              <a:latin typeface="华文仿宋" panose="02010600040101010101" charset="-122"/>
              <a:ea typeface="华文仿宋" panose="02010600040101010101" charset="-122"/>
              <a:cs typeface="华文仿宋" panose="02010600040101010101" charset="-122"/>
            </a:endParaRPr>
          </a:p>
          <a:p>
            <a:r>
              <a:rPr lang="en-US" altLang="zh-CN" sz="3200" b="1">
                <a:latin typeface="华文仿宋" panose="02010600040101010101" charset="-122"/>
                <a:ea typeface="华文仿宋" panose="02010600040101010101" charset="-122"/>
                <a:cs typeface="华文仿宋" panose="02010600040101010101" charset="-122"/>
                <a:sym typeface="+mn-ea"/>
              </a:rPr>
              <a:t>3</a:t>
            </a:r>
            <a:r>
              <a:rPr lang="zh-CN" altLang="en-US" sz="3200" b="1">
                <a:latin typeface="华文仿宋" panose="02010600040101010101" charset="-122"/>
                <a:ea typeface="华文仿宋" panose="02010600040101010101" charset="-122"/>
                <a:cs typeface="华文仿宋" panose="02010600040101010101" charset="-122"/>
                <a:sym typeface="+mn-ea"/>
              </a:rPr>
              <a:t>、液体中越深的位置，物体上下</a:t>
            </a:r>
            <a:endParaRPr lang="zh-CN" altLang="en-US" sz="3200" b="1">
              <a:latin typeface="华文仿宋" panose="02010600040101010101" charset="-122"/>
              <a:ea typeface="华文仿宋" panose="02010600040101010101" charset="-122"/>
              <a:cs typeface="华文仿宋" panose="02010600040101010101" charset="-122"/>
              <a:sym typeface="+mn-ea"/>
            </a:endParaRPr>
          </a:p>
          <a:p>
            <a:r>
              <a:rPr lang="zh-CN" altLang="en-US" sz="3200" b="1">
                <a:latin typeface="华文仿宋" panose="02010600040101010101" charset="-122"/>
                <a:ea typeface="华文仿宋" panose="02010600040101010101" charset="-122"/>
                <a:cs typeface="华文仿宋" panose="02010600040101010101" charset="-122"/>
                <a:sym typeface="+mn-ea"/>
              </a:rPr>
              <a:t>表面受的压力越大。</a:t>
            </a:r>
            <a:endParaRPr lang="zh-CN" altLang="en-US" sz="2800" b="1">
              <a:latin typeface="华文仿宋" panose="02010600040101010101" charset="-122"/>
              <a:ea typeface="华文仿宋" panose="02010600040101010101" charset="-122"/>
              <a:cs typeface="华文仿宋" panose="02010600040101010101" charset="-122"/>
            </a:endParaRPr>
          </a:p>
          <a:p>
            <a:r>
              <a:rPr lang="en-US" altLang="zh-CN" sz="3200" b="1">
                <a:latin typeface="华文仿宋" panose="02010600040101010101" charset="-122"/>
                <a:ea typeface="华文仿宋" panose="02010600040101010101" charset="-122"/>
                <a:cs typeface="华文仿宋" panose="02010600040101010101" charset="-122"/>
                <a:sym typeface="+mn-ea"/>
              </a:rPr>
              <a:t>4</a:t>
            </a:r>
            <a:r>
              <a:rPr lang="zh-CN" altLang="en-US" sz="3200" b="1">
                <a:latin typeface="华文仿宋" panose="02010600040101010101" charset="-122"/>
                <a:ea typeface="华文仿宋" panose="02010600040101010101" charset="-122"/>
                <a:cs typeface="华文仿宋" panose="02010600040101010101" charset="-122"/>
                <a:sym typeface="+mn-ea"/>
              </a:rPr>
              <a:t>、人在死海中能漂浮。</a:t>
            </a:r>
            <a:endParaRPr lang="zh-CN" altLang="en-US" sz="3200" b="1">
              <a:latin typeface="华文仿宋" panose="02010600040101010101" charset="-122"/>
              <a:ea typeface="华文仿宋" panose="02010600040101010101" charset="-122"/>
              <a:cs typeface="华文仿宋" panose="02010600040101010101" charset="-122"/>
            </a:endParaRPr>
          </a:p>
          <a:p>
            <a:r>
              <a:rPr lang="en-US" altLang="zh-CN" sz="2800" b="1">
                <a:latin typeface="华文仿宋" panose="02010600040101010101" charset="-122"/>
                <a:ea typeface="华文仿宋" panose="02010600040101010101" charset="-122"/>
                <a:cs typeface="华文仿宋" panose="02010600040101010101" charset="-122"/>
                <a:sym typeface="+mn-ea"/>
              </a:rPr>
              <a:t>5</a:t>
            </a:r>
            <a:r>
              <a:rPr lang="zh-CN" altLang="en-US" sz="2800" b="1">
                <a:latin typeface="华文仿宋" panose="02010600040101010101" charset="-122"/>
                <a:ea typeface="华文仿宋" panose="02010600040101010101" charset="-122"/>
                <a:cs typeface="华文仿宋" panose="02010600040101010101" charset="-122"/>
                <a:sym typeface="+mn-ea"/>
              </a:rPr>
              <a:t>、同一块橡皮泥作成不同形状，受的浮力一样吗？</a:t>
            </a:r>
            <a:endParaRPr lang="en-US" altLang="zh-CN" sz="2800" b="1">
              <a:latin typeface="华文仿宋" panose="02010600040101010101" charset="-122"/>
              <a:ea typeface="华文仿宋" panose="02010600040101010101" charset="-122"/>
              <a:cs typeface="华文仿宋" panose="02010600040101010101" charset="-122"/>
            </a:endParaRPr>
          </a:p>
          <a:p>
            <a:r>
              <a:rPr lang="en-US" altLang="zh-CN" sz="3200" b="1">
                <a:latin typeface="华文仿宋" panose="02010600040101010101" charset="-122"/>
                <a:ea typeface="华文仿宋" panose="02010600040101010101" charset="-122"/>
                <a:cs typeface="华文仿宋" panose="02010600040101010101" charset="-122"/>
                <a:sym typeface="+mn-ea"/>
              </a:rPr>
              <a:t>6</a:t>
            </a:r>
            <a:r>
              <a:rPr lang="zh-CN" altLang="en-US" sz="3200" b="1">
                <a:latin typeface="华文仿宋" panose="02010600040101010101" charset="-122"/>
                <a:ea typeface="华文仿宋" panose="02010600040101010101" charset="-122"/>
                <a:cs typeface="华文仿宋" panose="02010600040101010101" charset="-122"/>
                <a:sym typeface="+mn-ea"/>
              </a:rPr>
              <a:t>、一皮球在被按入水下的过程中，</a:t>
            </a:r>
            <a:endParaRPr lang="en-US" altLang="zh-CN" sz="3200" b="1">
              <a:latin typeface="华文仿宋" panose="02010600040101010101" charset="-122"/>
              <a:ea typeface="华文仿宋" panose="02010600040101010101" charset="-122"/>
              <a:cs typeface="华文仿宋" panose="02010600040101010101" charset="-122"/>
            </a:endParaRPr>
          </a:p>
          <a:p>
            <a:r>
              <a:rPr lang="en-US" altLang="zh-CN" sz="3200" b="1">
                <a:latin typeface="华文仿宋" panose="02010600040101010101" charset="-122"/>
                <a:ea typeface="华文仿宋" panose="02010600040101010101" charset="-122"/>
                <a:cs typeface="华文仿宋" panose="02010600040101010101" charset="-122"/>
                <a:sym typeface="+mn-ea"/>
              </a:rPr>
              <a:t>   </a:t>
            </a:r>
            <a:r>
              <a:rPr lang="zh-CN" altLang="en-US" sz="3200" b="1">
                <a:latin typeface="华文仿宋" panose="02010600040101010101" charset="-122"/>
                <a:ea typeface="华文仿宋" panose="02010600040101010101" charset="-122"/>
                <a:cs typeface="华文仿宋" panose="02010600040101010101" charset="-122"/>
                <a:sym typeface="+mn-ea"/>
              </a:rPr>
              <a:t>需要的力如何变化？</a:t>
            </a:r>
            <a:endParaRPr lang="zh-CN" altLang="en-US" sz="3200" b="1">
              <a:latin typeface="华文仿宋" panose="02010600040101010101" charset="-122"/>
              <a:ea typeface="华文仿宋" panose="02010600040101010101" charset="-122"/>
              <a:cs typeface="华文仿宋" panose="02010600040101010101" charset="-122"/>
              <a:sym typeface="+mn-ea"/>
            </a:endParaRPr>
          </a:p>
        </p:txBody>
      </p:sp>
      <p:sp>
        <p:nvSpPr>
          <p:cNvPr id="15" name="TextBox 5" title=""/>
          <p:cNvSpPr txBox="1"/>
          <p:nvPr>
            <p:custDataLst>
              <p:tags r:id="rId8"/>
            </p:custDataLst>
          </p:nvPr>
        </p:nvSpPr>
        <p:spPr>
          <a:xfrm>
            <a:off x="4424680" y="2366010"/>
            <a:ext cx="5606415" cy="583565"/>
          </a:xfrm>
          <a:prstGeom prst="rect">
            <a:avLst/>
          </a:prstGeom>
          <a:noFill/>
        </p:spPr>
        <p:txBody>
          <a:bodyPr wrap="square">
            <a:spAutoFit/>
          </a:bodyPr>
          <a:lstStyle/>
          <a:p>
            <a:pPr marR="0" defTabSz="914400">
              <a:buClrTx/>
              <a:buSzTx/>
              <a:buFont typeface="Arial" panose="020b0604020202020204" pitchFamily="34" charset="0"/>
              <a:buNone/>
              <a:defRPr/>
            </a:pPr>
            <a:r>
              <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物体体积、质量</a:t>
            </a:r>
            <a:endPar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endParaRPr>
          </a:p>
        </p:txBody>
      </p:sp>
      <p:sp>
        <p:nvSpPr>
          <p:cNvPr id="24" name="TextBox 6" title=""/>
          <p:cNvSpPr txBox="1"/>
          <p:nvPr>
            <p:custDataLst>
              <p:tags r:id="rId9"/>
            </p:custDataLst>
          </p:nvPr>
        </p:nvSpPr>
        <p:spPr>
          <a:xfrm>
            <a:off x="8325485" y="2949575"/>
            <a:ext cx="3114675" cy="583565"/>
          </a:xfrm>
          <a:prstGeom prst="rect">
            <a:avLst/>
          </a:prstGeom>
          <a:noFill/>
        </p:spPr>
        <p:txBody>
          <a:bodyPr wrap="square">
            <a:spAutoFit/>
          </a:bodyPr>
          <a:lstStyle/>
          <a:p>
            <a:pPr marR="0" defTabSz="914400">
              <a:buClrTx/>
              <a:buSzTx/>
              <a:buFont typeface="Arial" panose="020b0604020202020204" pitchFamily="34" charset="0"/>
              <a:buNone/>
              <a:defRPr/>
            </a:pPr>
            <a:r>
              <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物体密度</a:t>
            </a:r>
            <a:endPar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endParaRPr>
          </a:p>
        </p:txBody>
      </p:sp>
      <p:sp>
        <p:nvSpPr>
          <p:cNvPr id="25" name="TextBox 7" title=""/>
          <p:cNvSpPr txBox="1"/>
          <p:nvPr>
            <p:custDataLst>
              <p:tags r:id="rId10"/>
            </p:custDataLst>
          </p:nvPr>
        </p:nvSpPr>
        <p:spPr>
          <a:xfrm>
            <a:off x="6442075" y="3612515"/>
            <a:ext cx="6021705" cy="583565"/>
          </a:xfrm>
          <a:prstGeom prst="rect">
            <a:avLst/>
          </a:prstGeom>
          <a:noFill/>
        </p:spPr>
        <p:txBody>
          <a:bodyPr wrap="square">
            <a:spAutoFit/>
          </a:bodyPr>
          <a:lstStyle/>
          <a:p>
            <a:pPr marR="0" defTabSz="914400">
              <a:buClrTx/>
              <a:buSzTx/>
              <a:buFont typeface="Arial" panose="020b0604020202020204" pitchFamily="34" charset="0"/>
              <a:buNone/>
              <a:defRPr/>
            </a:pPr>
            <a:r>
              <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物体在液体中的深度</a:t>
            </a:r>
            <a:endPar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endParaRPr>
          </a:p>
        </p:txBody>
      </p:sp>
      <p:sp>
        <p:nvSpPr>
          <p:cNvPr id="26" name="TextBox 8" title=""/>
          <p:cNvSpPr txBox="1"/>
          <p:nvPr>
            <p:custDataLst>
              <p:tags r:id="rId11"/>
            </p:custDataLst>
          </p:nvPr>
        </p:nvSpPr>
        <p:spPr>
          <a:xfrm>
            <a:off x="4424680" y="4385945"/>
            <a:ext cx="4049395" cy="583565"/>
          </a:xfrm>
          <a:prstGeom prst="rect">
            <a:avLst/>
          </a:prstGeom>
          <a:noFill/>
        </p:spPr>
        <p:txBody>
          <a:bodyPr wrap="square">
            <a:spAutoFit/>
          </a:bodyPr>
          <a:lstStyle/>
          <a:p>
            <a:pPr marR="0" defTabSz="914400">
              <a:buClrTx/>
              <a:buSzTx/>
              <a:buFont typeface="Arial" panose="020b0604020202020204" pitchFamily="34" charset="0"/>
              <a:buNone/>
              <a:defRPr/>
            </a:pPr>
            <a:r>
              <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液体的密度</a:t>
            </a:r>
            <a:endPar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endParaRPr>
          </a:p>
        </p:txBody>
      </p:sp>
      <p:sp>
        <p:nvSpPr>
          <p:cNvPr id="28" name="TextBox 9" title=""/>
          <p:cNvSpPr txBox="1"/>
          <p:nvPr>
            <p:custDataLst>
              <p:tags r:id="rId12"/>
            </p:custDataLst>
          </p:nvPr>
        </p:nvSpPr>
        <p:spPr>
          <a:xfrm>
            <a:off x="8453755" y="4987925"/>
            <a:ext cx="3737610" cy="583565"/>
          </a:xfrm>
          <a:prstGeom prst="rect">
            <a:avLst/>
          </a:prstGeom>
          <a:noFill/>
        </p:spPr>
        <p:txBody>
          <a:bodyPr wrap="square">
            <a:spAutoFit/>
          </a:bodyPr>
          <a:lstStyle/>
          <a:p>
            <a:pPr marR="0" defTabSz="914400">
              <a:buClrTx/>
              <a:buSzTx/>
              <a:buFont typeface="Arial" panose="020b0604020202020204" pitchFamily="34" charset="0"/>
              <a:buNone/>
              <a:defRPr/>
            </a:pPr>
            <a:r>
              <a:rPr kumimoji="0" lang="zh-CN" altLang="en-US" sz="3200" b="1" kern="1200" cap="none" spc="0" normalizeH="0" baseline="0" noProof="0">
                <a:solidFill>
                  <a:srgbClr val="0000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物体的形状</a:t>
            </a:r>
            <a:endParaRPr kumimoji="0" lang="zh-CN" altLang="en-US" sz="3200" b="1" kern="1200" cap="none" spc="0" normalizeH="0" baseline="0" noProof="0">
              <a:solidFill>
                <a:srgbClr val="0000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endParaRPr>
          </a:p>
        </p:txBody>
      </p:sp>
      <p:sp>
        <p:nvSpPr>
          <p:cNvPr id="30" name="TextBox 10" title=""/>
          <p:cNvSpPr txBox="1"/>
          <p:nvPr>
            <p:custDataLst>
              <p:tags r:id="rId13"/>
            </p:custDataLst>
          </p:nvPr>
        </p:nvSpPr>
        <p:spPr>
          <a:xfrm>
            <a:off x="4911725" y="5955665"/>
            <a:ext cx="6436995" cy="583565"/>
          </a:xfrm>
          <a:prstGeom prst="rect">
            <a:avLst/>
          </a:prstGeom>
          <a:noFill/>
        </p:spPr>
        <p:txBody>
          <a:bodyPr wrap="square">
            <a:spAutoFit/>
          </a:bodyPr>
          <a:lstStyle/>
          <a:p>
            <a:pPr marR="0" defTabSz="914400">
              <a:buClrTx/>
              <a:buSzTx/>
              <a:buFont typeface="Arial" panose="020b0604020202020204" pitchFamily="34" charset="0"/>
              <a:buNone/>
              <a:defRPr/>
            </a:pPr>
            <a:r>
              <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物体浸在液体中的体积</a:t>
            </a:r>
            <a:endParaRPr kumimoji="0" lang="zh-CN" altLang="en-US" sz="3200" b="1" kern="1200" cap="none" spc="0" normalizeH="0" baseline="0" noProof="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endParaRPr>
          </a:p>
        </p:txBody>
      </p:sp>
      <p:grpSp>
        <p:nvGrpSpPr>
          <p:cNvPr id="43" name="组合 42" title=""/>
          <p:cNvGrpSpPr/>
          <p:nvPr>
            <p:custDataLst>
              <p:tags r:id="rId14"/>
            </p:custDataLst>
          </p:nvPr>
        </p:nvGrpSpPr>
        <p:grpSpPr>
          <a:xfrm>
            <a:off x="313690" y="135255"/>
            <a:ext cx="7595870" cy="845810"/>
            <a:chOff x="487" y="636"/>
            <a:chExt cx="11255" cy="1150"/>
          </a:xfrm>
        </p:grpSpPr>
        <p:sp>
          <p:nvSpPr>
            <p:cNvPr id="44" name="文本框 43"/>
            <p:cNvSpPr txBox="1"/>
            <p:nvPr>
              <p:custDataLst>
                <p:tags r:id="rId15"/>
              </p:custDataLst>
            </p:nvPr>
          </p:nvSpPr>
          <p:spPr>
            <a:xfrm>
              <a:off x="1828" y="854"/>
              <a:ext cx="9914" cy="877"/>
            </a:xfrm>
            <a:prstGeom prst="rect">
              <a:avLst/>
            </a:prstGeom>
            <a:noFill/>
          </p:spPr>
          <p:txBody>
            <a:bodyPr wrap="square" rtlCol="0">
              <a:spAutoFit/>
            </a:bodyPr>
            <a:lstStyle/>
            <a:p>
              <a:r>
                <a:rPr lang="zh-CN" altLang="en-US" sz="3600" b="1">
                  <a:solidFill>
                    <a:srgbClr val="002060"/>
                  </a:solidFill>
                  <a:latin typeface="华文宋体" panose="02010600040101010101" charset="-122"/>
                  <a:ea typeface="华文宋体" panose="02010600040101010101" charset="-122"/>
                  <a:sym typeface="+mn-ea"/>
                </a:rPr>
                <a:t>浮力大小与什么因素有关</a:t>
              </a:r>
              <a:endParaRPr lang="zh-CN" altLang="en-US" sz="3600" b="1">
                <a:solidFill>
                  <a:srgbClr val="002060"/>
                </a:solidFill>
                <a:latin typeface="华文宋体" panose="02010600040101010101" charset="-122"/>
                <a:ea typeface="华文宋体" panose="02010600040101010101" charset="-122"/>
                <a:sym typeface="+mn-ea"/>
              </a:endParaRPr>
            </a:p>
          </p:txBody>
        </p:sp>
        <p:sp>
          <p:nvSpPr>
            <p:cNvPr id="46" name="椭圆 45"/>
            <p:cNvSpPr/>
            <p:nvPr>
              <p:custDataLst>
                <p:tags r:id="rId16"/>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a:latin typeface="华文宋体" panose="02010600040101010101" charset="-122"/>
                  <a:ea typeface="华文宋体" panose="02010600040101010101" charset="-122"/>
                </a:rPr>
                <a:t>一</a:t>
              </a:r>
              <a:endParaRPr lang="zh-CN" altLang="en-US" sz="5400">
                <a:latin typeface="华文宋体" panose="02010600040101010101" charset="-122"/>
                <a:ea typeface="华文宋体" panose="02010600040101010101" charset="-122"/>
              </a:endParaRPr>
            </a:p>
          </p:txBody>
        </p:sp>
        <p:sp>
          <p:nvSpPr>
            <p:cNvPr id="47" name="矩形 6"/>
            <p:cNvSpPr/>
            <p:nvPr>
              <p:custDataLst>
                <p:tags r:id="rId17"/>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5400" b="1">
                <a:solidFill>
                  <a:schemeClr val="bg1"/>
                </a:solidFill>
                <a:latin typeface="华文宋体" panose="02010600040101010101" charset="-122"/>
                <a:ea typeface="华文宋体" panose="02010600040101010101" charset="-122"/>
              </a:endParaRPr>
            </a:p>
          </p:txBody>
        </p:sp>
      </p:grpSp>
      <p:sp>
        <p:nvSpPr>
          <p:cNvPr id="2" name="文本框 1" title=""/>
          <p:cNvSpPr txBox="1"/>
          <p:nvPr>
            <p:custDataLst>
              <p:tags r:id="rId18"/>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500" fill="hold"/>
                                        <p:tgtEl>
                                          <p:spTgt spid="30"/>
                                        </p:tgtEl>
                                        <p:attrNameLst>
                                          <p:attrName>ppt_x</p:attrName>
                                        </p:attrNameLst>
                                      </p:cBhvr>
                                      <p:tavLst>
                                        <p:tav tm="0">
                                          <p:val>
                                            <p:strVal val="#ppt_x"/>
                                          </p:val>
                                        </p:tav>
                                        <p:tav tm="100000">
                                          <p:val>
                                            <p:strVal val="#ppt_x"/>
                                          </p:val>
                                        </p:tav>
                                      </p:tavLst>
                                    </p:anim>
                                    <p:anim calcmode="lin" valueType="num">
                                      <p:cBhvr additive="base">
                                        <p:cTn id="6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34" grpId="0"/>
      <p:bldP spid="13" grpId="0"/>
      <p:bldP spid="15" grpId="0"/>
      <p:bldP spid="24" grpId="0"/>
      <p:bldP spid="25" grpId="0"/>
      <p:bldP spid="26" grpId="0"/>
      <p:bldP spid="28" grpId="0"/>
      <p:bldP spid="30" grpId="0"/>
      <p:bldP spid="12"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171" name="内容占位符 19458" title=""/>
          <p:cNvSpPr>
            <a:spLocks noGrp="1"/>
          </p:cNvSpPr>
          <p:nvPr>
            <p:ph idx="1"/>
            <p:custDataLst>
              <p:tags r:id="rId3"/>
            </p:custDataLst>
          </p:nvPr>
        </p:nvSpPr>
        <p:spPr>
          <a:xfrm>
            <a:off x="313055" y="2241550"/>
            <a:ext cx="11407775" cy="4862195"/>
          </a:xfrm>
        </p:spPr>
        <p:txBody>
          <a:bodyPr vert="horz" wrap="square" lIns="91440" tIns="45720" rIns="91440" bIns="45720" anchor="t" anchorCtr="0"/>
          <a:lstStyle/>
          <a:p>
            <a:pPr marL="0" indent="0" eaLnBrk="1" hangingPunct="1">
              <a:buNone/>
            </a:pPr>
            <a:r>
              <a:rPr lang="en-US" altLang="zh-CN" sz="4000" b="1">
                <a:latin typeface="华文宋体" panose="02010600040101010101" charset="-122"/>
                <a:ea typeface="华文宋体" panose="02010600040101010101" charset="-122"/>
                <a:cs typeface="华文宋体" panose="02010600040101010101" charset="-122"/>
              </a:rPr>
              <a:t>1</a:t>
            </a:r>
            <a:r>
              <a:rPr lang="zh-CN" altLang="en-US" sz="4000" b="1">
                <a:latin typeface="华文宋体" panose="02010600040101010101" charset="-122"/>
                <a:ea typeface="华文宋体" panose="02010600040101010101" charset="-122"/>
                <a:cs typeface="华文宋体" panose="02010600040101010101" charset="-122"/>
              </a:rPr>
              <a:t>、浮力是否与</a:t>
            </a:r>
            <a:r>
              <a:rPr lang="zh-CN" altLang="en-US" sz="4000" b="1">
                <a:solidFill>
                  <a:srgbClr val="FF0000"/>
                </a:solidFill>
                <a:latin typeface="华文宋体" panose="02010600040101010101" charset="-122"/>
                <a:ea typeface="华文宋体" panose="02010600040101010101" charset="-122"/>
                <a:cs typeface="华文宋体" panose="02010600040101010101" charset="-122"/>
              </a:rPr>
              <a:t>物体体积</a:t>
            </a:r>
            <a:r>
              <a:rPr lang="zh-CN" altLang="en-US" sz="4000" b="1">
                <a:latin typeface="华文宋体" panose="02010600040101010101" charset="-122"/>
                <a:ea typeface="华文宋体" panose="02010600040101010101" charset="-122"/>
                <a:cs typeface="华文宋体" panose="02010600040101010101" charset="-122"/>
              </a:rPr>
              <a:t>有关。</a:t>
            </a:r>
            <a:endParaRPr lang="zh-CN" altLang="en-US" sz="4000" b="1">
              <a:latin typeface="华文宋体" panose="02010600040101010101" charset="-122"/>
              <a:ea typeface="华文宋体" panose="02010600040101010101" charset="-122"/>
              <a:cs typeface="华文宋体" panose="02010600040101010101" charset="-122"/>
            </a:endParaRPr>
          </a:p>
          <a:p>
            <a:pPr marL="0" indent="0" eaLnBrk="1" hangingPunct="1">
              <a:buNone/>
            </a:pPr>
            <a:r>
              <a:rPr lang="en-US" altLang="zh-CN" sz="4000" b="1">
                <a:latin typeface="华文宋体" panose="02010600040101010101" charset="-122"/>
                <a:ea typeface="华文宋体" panose="02010600040101010101" charset="-122"/>
                <a:cs typeface="华文宋体" panose="02010600040101010101" charset="-122"/>
              </a:rPr>
              <a:t>2</a:t>
            </a:r>
            <a:r>
              <a:rPr lang="zh-CN" altLang="en-US" sz="4000" b="1">
                <a:latin typeface="华文宋体" panose="02010600040101010101" charset="-122"/>
                <a:ea typeface="华文宋体" panose="02010600040101010101" charset="-122"/>
                <a:cs typeface="华文宋体" panose="02010600040101010101" charset="-122"/>
              </a:rPr>
              <a:t>、浮力是否与</a:t>
            </a:r>
            <a:r>
              <a:rPr lang="zh-CN" altLang="en-US" sz="4000" b="1">
                <a:solidFill>
                  <a:srgbClr val="FF0000"/>
                </a:solidFill>
                <a:latin typeface="华文宋体" panose="02010600040101010101" charset="-122"/>
                <a:ea typeface="华文宋体" panose="02010600040101010101" charset="-122"/>
                <a:cs typeface="华文宋体" panose="02010600040101010101" charset="-122"/>
              </a:rPr>
              <a:t>物体密度</a:t>
            </a:r>
            <a:r>
              <a:rPr lang="zh-CN" altLang="en-US" sz="4000" b="1">
                <a:latin typeface="华文宋体" panose="02010600040101010101" charset="-122"/>
                <a:ea typeface="华文宋体" panose="02010600040101010101" charset="-122"/>
                <a:cs typeface="华文宋体" panose="02010600040101010101" charset="-122"/>
              </a:rPr>
              <a:t>有关。</a:t>
            </a:r>
            <a:endParaRPr lang="zh-CN" altLang="en-US" sz="4000" b="1">
              <a:latin typeface="华文宋体" panose="02010600040101010101" charset="-122"/>
              <a:ea typeface="华文宋体" panose="02010600040101010101" charset="-122"/>
              <a:cs typeface="华文宋体" panose="02010600040101010101" charset="-122"/>
            </a:endParaRPr>
          </a:p>
          <a:p>
            <a:pPr marL="0" indent="0" eaLnBrk="1" hangingPunct="1">
              <a:buNone/>
            </a:pPr>
            <a:r>
              <a:rPr lang="en-US" altLang="zh-CN" sz="4000" b="1">
                <a:latin typeface="华文宋体" panose="02010600040101010101" charset="-122"/>
                <a:ea typeface="华文宋体" panose="02010600040101010101" charset="-122"/>
                <a:cs typeface="华文宋体" panose="02010600040101010101" charset="-122"/>
              </a:rPr>
              <a:t>3</a:t>
            </a:r>
            <a:r>
              <a:rPr lang="zh-CN" altLang="en-US" sz="4000" b="1">
                <a:latin typeface="华文宋体" panose="02010600040101010101" charset="-122"/>
                <a:ea typeface="华文宋体" panose="02010600040101010101" charset="-122"/>
                <a:cs typeface="华文宋体" panose="02010600040101010101" charset="-122"/>
              </a:rPr>
              <a:t>、浮力是否与</a:t>
            </a:r>
            <a:r>
              <a:rPr lang="zh-CN" altLang="en-US" sz="4000" b="1">
                <a:solidFill>
                  <a:srgbClr val="FF0000"/>
                </a:solidFill>
                <a:latin typeface="华文宋体" panose="02010600040101010101" charset="-122"/>
                <a:ea typeface="华文宋体" panose="02010600040101010101" charset="-122"/>
                <a:cs typeface="华文宋体" panose="02010600040101010101" charset="-122"/>
              </a:rPr>
              <a:t>物体在液体中深度</a:t>
            </a:r>
            <a:r>
              <a:rPr lang="zh-CN" altLang="en-US" sz="4000" b="1">
                <a:latin typeface="华文宋体" panose="02010600040101010101" charset="-122"/>
                <a:ea typeface="华文宋体" panose="02010600040101010101" charset="-122"/>
                <a:cs typeface="华文宋体" panose="02010600040101010101" charset="-122"/>
              </a:rPr>
              <a:t>有关。</a:t>
            </a:r>
            <a:endParaRPr lang="zh-CN" altLang="en-US" sz="4000" b="1">
              <a:latin typeface="华文宋体" panose="02010600040101010101" charset="-122"/>
              <a:ea typeface="华文宋体" panose="02010600040101010101" charset="-122"/>
              <a:cs typeface="华文宋体" panose="02010600040101010101" charset="-122"/>
            </a:endParaRPr>
          </a:p>
          <a:p>
            <a:pPr marL="0" indent="0" eaLnBrk="1" hangingPunct="1">
              <a:buNone/>
            </a:pPr>
            <a:r>
              <a:rPr lang="en-US" altLang="zh-CN" sz="4000" b="1">
                <a:latin typeface="华文宋体" panose="02010600040101010101" charset="-122"/>
                <a:ea typeface="华文宋体" panose="02010600040101010101" charset="-122"/>
                <a:cs typeface="华文宋体" panose="02010600040101010101" charset="-122"/>
              </a:rPr>
              <a:t>4</a:t>
            </a:r>
            <a:r>
              <a:rPr lang="zh-CN" altLang="en-US" sz="4000" b="1">
                <a:latin typeface="华文宋体" panose="02010600040101010101" charset="-122"/>
                <a:ea typeface="华文宋体" panose="02010600040101010101" charset="-122"/>
                <a:cs typeface="华文宋体" panose="02010600040101010101" charset="-122"/>
              </a:rPr>
              <a:t>、浮力是否与</a:t>
            </a:r>
            <a:r>
              <a:rPr lang="zh-CN" altLang="en-US" sz="4000" b="1">
                <a:solidFill>
                  <a:srgbClr val="FF0000"/>
                </a:solidFill>
                <a:latin typeface="华文宋体" panose="02010600040101010101" charset="-122"/>
                <a:ea typeface="华文宋体" panose="02010600040101010101" charset="-122"/>
                <a:cs typeface="华文宋体" panose="02010600040101010101" charset="-122"/>
              </a:rPr>
              <a:t>液体的密度</a:t>
            </a:r>
            <a:r>
              <a:rPr lang="zh-CN" altLang="en-US" sz="4000" b="1">
                <a:latin typeface="华文宋体" panose="02010600040101010101" charset="-122"/>
                <a:ea typeface="华文宋体" panose="02010600040101010101" charset="-122"/>
                <a:cs typeface="华文宋体" panose="02010600040101010101" charset="-122"/>
              </a:rPr>
              <a:t>有关。</a:t>
            </a:r>
            <a:endParaRPr lang="zh-CN" altLang="en-US" sz="4000" b="1">
              <a:latin typeface="华文宋体" panose="02010600040101010101" charset="-122"/>
              <a:ea typeface="华文宋体" panose="02010600040101010101" charset="-122"/>
              <a:cs typeface="华文宋体" panose="02010600040101010101" charset="-122"/>
            </a:endParaRPr>
          </a:p>
          <a:p>
            <a:pPr marL="0" indent="0" eaLnBrk="1" hangingPunct="1">
              <a:buNone/>
            </a:pPr>
            <a:r>
              <a:rPr lang="en-US" altLang="zh-CN" sz="4000" b="1">
                <a:latin typeface="华文宋体" panose="02010600040101010101" charset="-122"/>
                <a:ea typeface="华文宋体" panose="02010600040101010101" charset="-122"/>
                <a:cs typeface="华文宋体" panose="02010600040101010101" charset="-122"/>
              </a:rPr>
              <a:t>5</a:t>
            </a:r>
            <a:r>
              <a:rPr lang="zh-CN" altLang="en-US" sz="4000" b="1">
                <a:latin typeface="华文宋体" panose="02010600040101010101" charset="-122"/>
                <a:ea typeface="华文宋体" panose="02010600040101010101" charset="-122"/>
                <a:cs typeface="华文宋体" panose="02010600040101010101" charset="-122"/>
              </a:rPr>
              <a:t>、浮力是否与</a:t>
            </a:r>
            <a:r>
              <a:rPr lang="zh-CN" altLang="en-US" sz="4000" b="1">
                <a:solidFill>
                  <a:srgbClr val="FF0000"/>
                </a:solidFill>
                <a:latin typeface="华文宋体" panose="02010600040101010101" charset="-122"/>
                <a:ea typeface="华文宋体" panose="02010600040101010101" charset="-122"/>
                <a:cs typeface="华文宋体" panose="02010600040101010101" charset="-122"/>
              </a:rPr>
              <a:t>物体形状</a:t>
            </a:r>
            <a:r>
              <a:rPr lang="zh-CN" altLang="en-US" sz="4000" b="1">
                <a:latin typeface="华文宋体" panose="02010600040101010101" charset="-122"/>
                <a:ea typeface="华文宋体" panose="02010600040101010101" charset="-122"/>
                <a:cs typeface="华文宋体" panose="02010600040101010101" charset="-122"/>
              </a:rPr>
              <a:t>有关。</a:t>
            </a:r>
            <a:endParaRPr lang="zh-CN" altLang="en-US" sz="4000" b="1">
              <a:latin typeface="华文宋体" panose="02010600040101010101" charset="-122"/>
              <a:ea typeface="华文宋体" panose="02010600040101010101" charset="-122"/>
              <a:cs typeface="华文宋体" panose="02010600040101010101" charset="-122"/>
            </a:endParaRPr>
          </a:p>
          <a:p>
            <a:pPr marL="0" indent="0" eaLnBrk="1" hangingPunct="1">
              <a:buNone/>
            </a:pPr>
            <a:r>
              <a:rPr lang="en-US" altLang="zh-CN" sz="4000" b="1">
                <a:latin typeface="华文宋体" panose="02010600040101010101" charset="-122"/>
                <a:ea typeface="华文宋体" panose="02010600040101010101" charset="-122"/>
                <a:cs typeface="华文宋体" panose="02010600040101010101" charset="-122"/>
              </a:rPr>
              <a:t>6</a:t>
            </a:r>
            <a:r>
              <a:rPr lang="zh-CN" altLang="en-US" sz="4000" b="1">
                <a:latin typeface="华文宋体" panose="02010600040101010101" charset="-122"/>
                <a:ea typeface="华文宋体" panose="02010600040101010101" charset="-122"/>
                <a:cs typeface="华文宋体" panose="02010600040101010101" charset="-122"/>
              </a:rPr>
              <a:t>、浮力是否与</a:t>
            </a:r>
            <a:r>
              <a:rPr lang="zh-CN" altLang="en-US" sz="4000" b="1">
                <a:solidFill>
                  <a:srgbClr val="FF0000"/>
                </a:solidFill>
                <a:latin typeface="华文宋体" panose="02010600040101010101" charset="-122"/>
                <a:ea typeface="华文宋体" panose="02010600040101010101" charset="-122"/>
                <a:cs typeface="华文宋体" panose="02010600040101010101" charset="-122"/>
              </a:rPr>
              <a:t>物体浸在液体中体积</a:t>
            </a:r>
            <a:r>
              <a:rPr lang="zh-CN" altLang="en-US" sz="4000" b="1">
                <a:latin typeface="华文宋体" panose="02010600040101010101" charset="-122"/>
                <a:ea typeface="华文宋体" panose="02010600040101010101" charset="-122"/>
                <a:cs typeface="华文宋体" panose="02010600040101010101" charset="-122"/>
              </a:rPr>
              <a:t>有关</a:t>
            </a:r>
            <a:r>
              <a:rPr lang="zh-CN" altLang="en-US" sz="4000">
                <a:latin typeface="华文宋体" panose="02010600040101010101" charset="-122"/>
                <a:ea typeface="华文宋体" panose="02010600040101010101" charset="-122"/>
                <a:cs typeface="华文宋体" panose="02010600040101010101" charset="-122"/>
              </a:rPr>
              <a:t>。</a:t>
            </a:r>
            <a:endParaRPr lang="zh-CN" altLang="en-US" sz="4000">
              <a:latin typeface="华文宋体" panose="02010600040101010101" charset="-122"/>
              <a:ea typeface="华文宋体" panose="02010600040101010101" charset="-122"/>
              <a:cs typeface="华文宋体" panose="02010600040101010101" charset="-122"/>
            </a:endParaRPr>
          </a:p>
        </p:txBody>
      </p:sp>
      <p:grpSp>
        <p:nvGrpSpPr>
          <p:cNvPr id="5" name="组合 4" title=""/>
          <p:cNvGrpSpPr/>
          <p:nvPr>
            <p:custDataLst>
              <p:tags r:id="rId4"/>
            </p:custDataLst>
          </p:nvPr>
        </p:nvGrpSpPr>
        <p:grpSpPr>
          <a:xfrm>
            <a:off x="313690" y="135255"/>
            <a:ext cx="7595870" cy="989965"/>
            <a:chOff x="487" y="636"/>
            <a:chExt cx="11255" cy="1346"/>
          </a:xfrm>
        </p:grpSpPr>
        <p:sp>
          <p:nvSpPr>
            <p:cNvPr id="6" name="文本框 5"/>
            <p:cNvSpPr txBox="1"/>
            <p:nvPr>
              <p:custDataLst>
                <p:tags r:id="rId5"/>
              </p:custDataLst>
            </p:nvPr>
          </p:nvSpPr>
          <p:spPr>
            <a:xfrm>
              <a:off x="1828" y="854"/>
              <a:ext cx="9914" cy="877"/>
            </a:xfrm>
            <a:prstGeom prst="rect">
              <a:avLst/>
            </a:prstGeom>
            <a:noFill/>
          </p:spPr>
          <p:txBody>
            <a:bodyPr wrap="square" rtlCol="0">
              <a:spAutoFit/>
            </a:bodyPr>
            <a:lstStyle/>
            <a:p>
              <a:r>
                <a:rPr lang="zh-CN" altLang="en-US" sz="3600" b="1">
                  <a:solidFill>
                    <a:srgbClr val="002060"/>
                  </a:solidFill>
                  <a:latin typeface="华文宋体" panose="02010600040101010101" charset="-122"/>
                  <a:ea typeface="华文宋体" panose="02010600040101010101" charset="-122"/>
                  <a:sym typeface="+mn-ea"/>
                </a:rPr>
                <a:t>浮力大小与什么因素有关</a:t>
              </a:r>
              <a:endParaRPr lang="zh-CN" altLang="en-US" sz="3600" b="1">
                <a:solidFill>
                  <a:srgbClr val="002060"/>
                </a:solidFill>
                <a:latin typeface="华文宋体" panose="02010600040101010101" charset="-122"/>
                <a:ea typeface="华文宋体" panose="02010600040101010101" charset="-122"/>
                <a:sym typeface="+mn-ea"/>
              </a:endParaRPr>
            </a:p>
          </p:txBody>
        </p:sp>
        <p:sp>
          <p:nvSpPr>
            <p:cNvPr id="7" name="椭圆 6"/>
            <p:cNvSpPr/>
            <p:nvPr>
              <p:custDataLst>
                <p:tags r:id="rId6"/>
              </p:custDataLst>
            </p:nvPr>
          </p:nvSpPr>
          <p:spPr>
            <a:xfrm>
              <a:off x="1165" y="1290"/>
              <a:ext cx="776" cy="692"/>
            </a:xfrm>
            <a:prstGeom prst="ellipse">
              <a:avLst/>
            </a:prstGeom>
            <a:solidFill>
              <a:srgbClr val="00206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华文宋体" panose="02010600040101010101" charset="-122"/>
                <a:ea typeface="华文宋体" panose="02010600040101010101" charset="-122"/>
              </a:endParaRPr>
            </a:p>
          </p:txBody>
        </p:sp>
        <p:sp>
          <p:nvSpPr>
            <p:cNvPr id="14" name="椭圆 13"/>
            <p:cNvSpPr/>
            <p:nvPr>
              <p:custDataLst>
                <p:tags r:id="rId7"/>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a:latin typeface="华文宋体" panose="02010600040101010101" charset="-122"/>
                  <a:ea typeface="华文宋体" panose="02010600040101010101" charset="-122"/>
                </a:rPr>
                <a:t>一</a:t>
              </a:r>
              <a:endParaRPr lang="zh-CN" altLang="en-US" sz="5400">
                <a:latin typeface="华文宋体" panose="02010600040101010101" charset="-122"/>
                <a:ea typeface="华文宋体" panose="02010600040101010101" charset="-122"/>
              </a:endParaRPr>
            </a:p>
          </p:txBody>
        </p:sp>
        <p:sp>
          <p:nvSpPr>
            <p:cNvPr id="27" name="矩形 6"/>
            <p:cNvSpPr/>
            <p:nvPr>
              <p:custDataLst>
                <p:tags r:id="rId8"/>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5400" b="1">
                <a:solidFill>
                  <a:schemeClr val="bg1"/>
                </a:solidFill>
                <a:latin typeface="华文宋体" panose="02010600040101010101" charset="-122"/>
                <a:ea typeface="华文宋体" panose="02010600040101010101" charset="-122"/>
              </a:endParaRPr>
            </a:p>
          </p:txBody>
        </p:sp>
      </p:grpSp>
      <p:sp>
        <p:nvSpPr>
          <p:cNvPr id="2" name="文本框 1" title=""/>
          <p:cNvSpPr txBox="1"/>
          <p:nvPr>
            <p:custDataLst>
              <p:tags r:id="rId9"/>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0"/>
    </p:custData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bg1"/>
        </a:solidFill>
        <a:effectLst/>
      </p:bgPr>
    </p:bg>
    <p:spTree>
      <p:nvGrpSpPr>
        <p:cNvPr id="1" name=""/>
        <p:cNvGrpSpPr/>
        <p:nvPr>
          <p:custDataLst>
            <p:tags r:id="rId2"/>
          </p:custDataLst>
        </p:nvPr>
      </p:nvGrpSpPr>
      <p:grpSpPr>
        <a:xfrm>
          <a:off x="0" y="0"/>
          <a:ext cx="0" cy="0"/>
        </a:xfrm>
      </p:grpSpPr>
      <p:sp>
        <p:nvSpPr>
          <p:cNvPr id="10" name="文本框 9" title=""/>
          <p:cNvSpPr txBox="1"/>
          <p:nvPr>
            <p:custDataLst>
              <p:tags r:id="rId3"/>
            </p:custDataLst>
          </p:nvPr>
        </p:nvSpPr>
        <p:spPr>
          <a:xfrm>
            <a:off x="810895" y="2285365"/>
            <a:ext cx="10173970" cy="514350"/>
          </a:xfrm>
          <a:prstGeom prst="rect">
            <a:avLst/>
          </a:prstGeom>
          <a:noFill/>
        </p:spPr>
        <p:txBody>
          <a:bodyPr wrap="square" rtlCol="0" anchor="t">
            <a:spAutoFit/>
          </a:bodyPr>
          <a:lstStyle/>
          <a:p>
            <a:pPr>
              <a:lnSpc>
                <a:spcPct val="110000"/>
              </a:lnSpc>
              <a:spcBef>
                <a:spcPct val="0"/>
              </a:spcBef>
              <a:spcAft>
                <a:spcPct val="0"/>
              </a:spcAft>
            </a:pPr>
            <a:r>
              <a:rPr lang="zh-CN" altLang="en-US" sz="2500">
                <a:solidFill>
                  <a:srgbClr val="002060"/>
                </a:solidFill>
                <a:effectLst/>
                <a:latin typeface="华文宋体" panose="02010600040101010101" charset="-122"/>
                <a:ea typeface="华文宋体" panose="02010600040101010101" charset="-122"/>
                <a:cs typeface="华文宋体" panose="02010600040101010101" charset="-122"/>
              </a:rPr>
              <a:t>弹簧测力计，</a:t>
            </a:r>
            <a:r>
              <a:rPr lang="zh-CN" altLang="en-US" sz="2500">
                <a:solidFill>
                  <a:srgbClr val="002060"/>
                </a:solidFill>
                <a:latin typeface="华文宋体" panose="02010600040101010101" charset="-122"/>
                <a:ea typeface="华文宋体" panose="02010600040101010101" charset="-122"/>
                <a:cs typeface="华文宋体" panose="02010600040101010101" charset="-122"/>
                <a:sym typeface="+mn-ea"/>
              </a:rPr>
              <a:t>铝块，铁块，</a:t>
            </a:r>
            <a:r>
              <a:rPr lang="en-US" altLang="zh-CN" sz="2500">
                <a:solidFill>
                  <a:srgbClr val="002060"/>
                </a:solidFill>
                <a:effectLst/>
                <a:latin typeface="华文宋体" panose="02010600040101010101" charset="-122"/>
                <a:ea typeface="华文宋体" panose="02010600040101010101" charset="-122"/>
                <a:cs typeface="华文宋体" panose="02010600040101010101" charset="-122"/>
                <a:sym typeface="+mn-ea"/>
              </a:rPr>
              <a:t> </a:t>
            </a:r>
            <a:r>
              <a:rPr lang="zh-CN" altLang="en-US" sz="2500">
                <a:solidFill>
                  <a:srgbClr val="002060"/>
                </a:solidFill>
                <a:effectLst/>
                <a:latin typeface="华文宋体" panose="02010600040101010101" charset="-122"/>
                <a:ea typeface="华文宋体" panose="02010600040101010101" charset="-122"/>
                <a:cs typeface="华文宋体" panose="02010600040101010101" charset="-122"/>
                <a:sym typeface="+mn-ea"/>
              </a:rPr>
              <a:t>大铁块</a:t>
            </a:r>
            <a:r>
              <a:rPr lang="zh-CN" altLang="en-US" sz="2500">
                <a:solidFill>
                  <a:srgbClr val="002060"/>
                </a:solidFill>
                <a:effectLst/>
                <a:latin typeface="华文宋体" panose="02010600040101010101" charset="-122"/>
                <a:ea typeface="华文宋体" panose="02010600040101010101" charset="-122"/>
                <a:cs typeface="华文宋体" panose="02010600040101010101" charset="-122"/>
              </a:rPr>
              <a:t>，水，浓盐水。</a:t>
            </a:r>
            <a:endParaRPr lang="zh-CN" altLang="en-US" sz="2500">
              <a:solidFill>
                <a:srgbClr val="002060"/>
              </a:solidFill>
              <a:effectLst/>
              <a:latin typeface="华文宋体" panose="02010600040101010101" charset="-122"/>
              <a:ea typeface="华文宋体" panose="02010600040101010101" charset="-122"/>
              <a:cs typeface="华文宋体" panose="02010600040101010101" charset="-122"/>
            </a:endParaRPr>
          </a:p>
        </p:txBody>
      </p:sp>
      <p:sp>
        <p:nvSpPr>
          <p:cNvPr id="26" name="文本框 25" title=""/>
          <p:cNvSpPr txBox="1"/>
          <p:nvPr>
            <p:custDataLst>
              <p:tags r:id="rId4"/>
            </p:custDataLst>
          </p:nvPr>
        </p:nvSpPr>
        <p:spPr>
          <a:xfrm>
            <a:off x="3356610" y="3032760"/>
            <a:ext cx="2124075" cy="460375"/>
          </a:xfrm>
          <a:prstGeom prst="rect">
            <a:avLst/>
          </a:prstGeom>
          <a:noFill/>
        </p:spPr>
        <p:txBody>
          <a:bodyPr wrap="square" rtlCol="0" anchor="t">
            <a:spAutoFit/>
          </a:bodyPr>
          <a:lstStyle/>
          <a:p>
            <a:r>
              <a:rPr lang="zh-CN" altLang="en-US" sz="2400">
                <a:solidFill>
                  <a:srgbClr val="002060"/>
                </a:solidFill>
                <a:latin typeface="华文宋体" panose="02010600040101010101" charset="-122"/>
                <a:ea typeface="华文宋体" panose="02010600040101010101" charset="-122"/>
                <a:cs typeface="Times New Roman" panose="02020603050405020304" charset="0"/>
                <a:sym typeface="+mn-ea"/>
              </a:rPr>
              <a:t>控制变量法</a:t>
            </a:r>
            <a:endParaRPr lang="zh-CN" altLang="en-US" sz="2400">
              <a:solidFill>
                <a:srgbClr val="002060"/>
              </a:solidFill>
              <a:latin typeface="华文宋体" panose="02010600040101010101" charset="-122"/>
              <a:ea typeface="华文宋体" panose="02010600040101010101" charset="-122"/>
              <a:cs typeface="Times New Roman" panose="02020603050405020304" charset="0"/>
              <a:sym typeface="+mn-ea"/>
            </a:endParaRPr>
          </a:p>
        </p:txBody>
      </p:sp>
      <p:sp>
        <p:nvSpPr>
          <p:cNvPr id="13" name="文本框 12" title=""/>
          <p:cNvSpPr txBox="1"/>
          <p:nvPr>
            <p:custDataLst>
              <p:tags r:id="rId5"/>
            </p:custDataLst>
          </p:nvPr>
        </p:nvSpPr>
        <p:spPr>
          <a:xfrm>
            <a:off x="528320" y="1764665"/>
            <a:ext cx="2263140" cy="491490"/>
          </a:xfrm>
          <a:prstGeom prst="rect">
            <a:avLst/>
          </a:prstGeom>
          <a:noFill/>
        </p:spPr>
        <p:txBody>
          <a:bodyPr wrap="square" rtlCol="0">
            <a:spAutoFit/>
          </a:bodyPr>
          <a:lstStyle/>
          <a:p>
            <a:r>
              <a:rPr lang="zh-CN" altLang="en-US" sz="2600">
                <a:solidFill>
                  <a:srgbClr val="1C5D3E"/>
                </a:solidFill>
                <a:latin typeface="华文宋体" panose="02010600040101010101" charset="-122"/>
                <a:ea typeface="华文宋体" panose="02010600040101010101" charset="-122"/>
              </a:rPr>
              <a:t>【</a:t>
            </a:r>
            <a:r>
              <a:rPr lang="zh-CN" altLang="en-US" sz="2600">
                <a:solidFill>
                  <a:srgbClr val="1C5D3E"/>
                </a:solidFill>
                <a:latin typeface="华文宋体" panose="02010600040101010101" charset="-122"/>
                <a:ea typeface="华文宋体" panose="02010600040101010101" charset="-122"/>
                <a:sym typeface="+mn-ea"/>
              </a:rPr>
              <a:t>实验器材</a:t>
            </a:r>
            <a:r>
              <a:rPr lang="zh-CN" altLang="en-US" sz="2600">
                <a:solidFill>
                  <a:srgbClr val="1C5D3E"/>
                </a:solidFill>
                <a:latin typeface="华文宋体" panose="02010600040101010101" charset="-122"/>
                <a:ea typeface="华文宋体" panose="02010600040101010101" charset="-122"/>
              </a:rPr>
              <a:t>】</a:t>
            </a:r>
            <a:endParaRPr lang="zh-CN" altLang="en-US" sz="2600">
              <a:solidFill>
                <a:srgbClr val="1C5D3E"/>
              </a:solidFill>
              <a:latin typeface="华文宋体" panose="02010600040101010101" charset="-122"/>
              <a:ea typeface="华文宋体" panose="02010600040101010101" charset="-122"/>
            </a:endParaRPr>
          </a:p>
        </p:txBody>
      </p:sp>
      <p:sp>
        <p:nvSpPr>
          <p:cNvPr id="28" name="文本框 27" title=""/>
          <p:cNvSpPr txBox="1"/>
          <p:nvPr>
            <p:custDataLst>
              <p:tags r:id="rId6"/>
            </p:custDataLst>
          </p:nvPr>
        </p:nvSpPr>
        <p:spPr>
          <a:xfrm>
            <a:off x="609600" y="2937510"/>
            <a:ext cx="2263140" cy="491490"/>
          </a:xfrm>
          <a:prstGeom prst="rect">
            <a:avLst/>
          </a:prstGeom>
          <a:noFill/>
        </p:spPr>
        <p:txBody>
          <a:bodyPr wrap="square" rtlCol="0">
            <a:spAutoFit/>
          </a:bodyPr>
          <a:lstStyle/>
          <a:p>
            <a:r>
              <a:rPr lang="zh-CN" altLang="en-US" sz="2600">
                <a:solidFill>
                  <a:srgbClr val="1C5D3E"/>
                </a:solidFill>
                <a:latin typeface="华文宋体" panose="02010600040101010101" charset="-122"/>
                <a:ea typeface="华文宋体" panose="02010600040101010101" charset="-122"/>
              </a:rPr>
              <a:t>【</a:t>
            </a:r>
            <a:r>
              <a:rPr lang="zh-CN" altLang="en-US" sz="2600">
                <a:solidFill>
                  <a:srgbClr val="1C5D3E"/>
                </a:solidFill>
                <a:latin typeface="华文宋体" panose="02010600040101010101" charset="-122"/>
                <a:ea typeface="华文宋体" panose="02010600040101010101" charset="-122"/>
                <a:sym typeface="+mn-ea"/>
              </a:rPr>
              <a:t>实验方法</a:t>
            </a:r>
            <a:r>
              <a:rPr lang="zh-CN" altLang="en-US" sz="2600">
                <a:solidFill>
                  <a:srgbClr val="1C5D3E"/>
                </a:solidFill>
                <a:latin typeface="华文宋体" panose="02010600040101010101" charset="-122"/>
                <a:ea typeface="华文宋体" panose="02010600040101010101" charset="-122"/>
              </a:rPr>
              <a:t>】</a:t>
            </a:r>
            <a:endParaRPr lang="zh-CN" altLang="en-US" sz="2600">
              <a:solidFill>
                <a:srgbClr val="1C5D3E"/>
              </a:solidFill>
              <a:latin typeface="华文宋体" panose="02010600040101010101" charset="-122"/>
              <a:ea typeface="华文宋体" panose="02010600040101010101" charset="-122"/>
            </a:endParaRPr>
          </a:p>
        </p:txBody>
      </p:sp>
      <p:sp>
        <p:nvSpPr>
          <p:cNvPr id="6" name="文本框 5" title=""/>
          <p:cNvSpPr txBox="1"/>
          <p:nvPr>
            <p:custDataLst>
              <p:tags r:id="rId7"/>
            </p:custDataLst>
          </p:nvPr>
        </p:nvSpPr>
        <p:spPr>
          <a:xfrm>
            <a:off x="313690" y="1102995"/>
            <a:ext cx="4064000" cy="583565"/>
          </a:xfrm>
          <a:prstGeom prst="rect">
            <a:avLst/>
          </a:prstGeom>
          <a:noFill/>
        </p:spPr>
        <p:txBody>
          <a:bodyPr wrap="square" rtlCol="0">
            <a:spAutoFit/>
          </a:bodyPr>
          <a:lstStyle/>
          <a:p>
            <a:r>
              <a:rPr lang="zh-CN" altLang="en-US" sz="3200" b="1">
                <a:latin typeface="华文宋体" panose="02010600040101010101" charset="-122"/>
                <a:ea typeface="华文宋体" panose="02010600040101010101" charset="-122"/>
                <a:cs typeface="华文宋体" panose="02010600040101010101" charset="-122"/>
              </a:rPr>
              <a:t>设计实验</a:t>
            </a:r>
            <a:r>
              <a:rPr lang="en-US" altLang="zh-CN" sz="3200" b="1">
                <a:latin typeface="华文宋体" panose="02010600040101010101" charset="-122"/>
                <a:ea typeface="华文宋体" panose="02010600040101010101" charset="-122"/>
                <a:cs typeface="华文宋体" panose="02010600040101010101" charset="-122"/>
              </a:rPr>
              <a:t>  </a:t>
            </a:r>
            <a:r>
              <a:rPr lang="zh-CN" altLang="en-US" sz="3200" b="1">
                <a:latin typeface="华文宋体" panose="02010600040101010101" charset="-122"/>
                <a:ea typeface="华文宋体" panose="02010600040101010101" charset="-122"/>
                <a:cs typeface="华文宋体" panose="02010600040101010101" charset="-122"/>
              </a:rPr>
              <a:t>制定方案</a:t>
            </a:r>
            <a:endParaRPr lang="zh-CN" altLang="en-US" sz="3200" b="1">
              <a:latin typeface="华文宋体" panose="02010600040101010101" charset="-122"/>
              <a:ea typeface="华文宋体" panose="02010600040101010101" charset="-122"/>
              <a:cs typeface="华文宋体" panose="02010600040101010101" charset="-122"/>
            </a:endParaRPr>
          </a:p>
        </p:txBody>
      </p:sp>
      <p:pic>
        <p:nvPicPr>
          <p:cNvPr id="20" name="内容占位符 19" title=""/>
          <p:cNvPicPr>
            <a:picLocks noChangeAspect="1"/>
          </p:cNvPicPr>
          <p:nvPr>
            <p:ph idx="1"/>
            <p:custDataLst>
              <p:tags r:id="rId9"/>
            </p:custDataLst>
          </p:nvPr>
        </p:nvPicPr>
        <p:blipFill>
          <a:blip r:embed="rId8"/>
          <a:srcRect l="4616" t="10732" r="5294" b="7256"/>
          <a:stretch>
            <a:fillRect/>
          </a:stretch>
        </p:blipFill>
        <p:spPr>
          <a:xfrm>
            <a:off x="4318000" y="4298315"/>
            <a:ext cx="6667500" cy="2562225"/>
          </a:xfrm>
          <a:prstGeom prst="rect">
            <a:avLst/>
          </a:prstGeom>
        </p:spPr>
      </p:pic>
      <p:sp>
        <p:nvSpPr>
          <p:cNvPr id="25" name="文本框 24" title=""/>
          <p:cNvSpPr txBox="1"/>
          <p:nvPr>
            <p:custDataLst>
              <p:tags r:id="rId10"/>
            </p:custDataLst>
          </p:nvPr>
        </p:nvSpPr>
        <p:spPr>
          <a:xfrm>
            <a:off x="528320" y="3821430"/>
            <a:ext cx="11471275" cy="953135"/>
          </a:xfrm>
          <a:prstGeom prst="rect">
            <a:avLst/>
          </a:prstGeom>
          <a:noFill/>
        </p:spPr>
        <p:txBody>
          <a:bodyPr wrap="square" rtlCol="0" anchor="t">
            <a:spAutoFit/>
          </a:bodyPr>
          <a:lstStyle/>
          <a:p>
            <a:r>
              <a:rPr lang="en-US" altLang="zh-CN"/>
              <a:t>  </a:t>
            </a:r>
            <a:r>
              <a:rPr lang="en-US" altLang="zh-CN" sz="2800"/>
              <a:t> </a:t>
            </a:r>
            <a:r>
              <a:rPr lang="zh-CN" altLang="en-US" sz="2800"/>
              <a:t>根据上面猜想，利用下面的器材设计实验。将铁块、铝块、大铁块分别浸在清水和浓盐水中，比较各种情况中浮力的测量值，验证你的猜想。</a:t>
            </a:r>
            <a:endParaRPr lang="zh-CN" altLang="en-US" sz="2800"/>
          </a:p>
        </p:txBody>
      </p:sp>
      <p:grpSp>
        <p:nvGrpSpPr>
          <p:cNvPr id="11" name="组合 10" title=""/>
          <p:cNvGrpSpPr/>
          <p:nvPr>
            <p:custDataLst>
              <p:tags r:id="rId11"/>
            </p:custDataLst>
          </p:nvPr>
        </p:nvGrpSpPr>
        <p:grpSpPr>
          <a:xfrm>
            <a:off x="313690" y="135255"/>
            <a:ext cx="9818278" cy="845810"/>
            <a:chOff x="487" y="636"/>
            <a:chExt cx="14548" cy="1150"/>
          </a:xfrm>
        </p:grpSpPr>
        <p:sp>
          <p:nvSpPr>
            <p:cNvPr id="12" name="文本框 11"/>
            <p:cNvSpPr txBox="1"/>
            <p:nvPr>
              <p:custDataLst>
                <p:tags r:id="rId12"/>
              </p:custDataLst>
            </p:nvPr>
          </p:nvSpPr>
          <p:spPr>
            <a:xfrm>
              <a:off x="1828" y="854"/>
              <a:ext cx="13207" cy="877"/>
            </a:xfrm>
            <a:prstGeom prst="rect">
              <a:avLst/>
            </a:prstGeom>
            <a:noFill/>
          </p:spPr>
          <p:txBody>
            <a:bodyPr wrap="square" rtlCol="0">
              <a:spAutoFit/>
            </a:bodyPr>
            <a:lstStyle/>
            <a:p>
              <a:r>
                <a:rPr lang="zh-CN" altLang="en-US" sz="3600" b="1">
                  <a:solidFill>
                    <a:srgbClr val="002060"/>
                  </a:solidFill>
                  <a:latin typeface="华文宋体" panose="02010600040101010101" charset="-122"/>
                  <a:ea typeface="华文宋体" panose="02010600040101010101" charset="-122"/>
                  <a:sym typeface="+mn-ea"/>
                </a:rPr>
                <a:t>浮力大小与什么因素有关</a:t>
              </a:r>
              <a:endParaRPr lang="zh-CN" altLang="en-US" sz="3600" b="1">
                <a:solidFill>
                  <a:srgbClr val="002060"/>
                </a:solidFill>
                <a:latin typeface="华文宋体" panose="02010600040101010101" charset="-122"/>
                <a:ea typeface="华文宋体" panose="02010600040101010101" charset="-122"/>
                <a:sym typeface="+mn-ea"/>
              </a:endParaRPr>
            </a:p>
          </p:txBody>
        </p:sp>
        <p:sp>
          <p:nvSpPr>
            <p:cNvPr id="24" name="椭圆 23"/>
            <p:cNvSpPr/>
            <p:nvPr>
              <p:custDataLst>
                <p:tags r:id="rId13"/>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a:latin typeface="华文宋体" panose="02010600040101010101" charset="-122"/>
                  <a:ea typeface="华文宋体" panose="02010600040101010101" charset="-122"/>
                </a:rPr>
                <a:t>一</a:t>
              </a:r>
              <a:endParaRPr lang="zh-CN" altLang="en-US" sz="5400">
                <a:latin typeface="华文宋体" panose="02010600040101010101" charset="-122"/>
                <a:ea typeface="华文宋体" panose="02010600040101010101" charset="-122"/>
              </a:endParaRPr>
            </a:p>
          </p:txBody>
        </p:sp>
        <p:sp>
          <p:nvSpPr>
            <p:cNvPr id="29" name="矩形 6"/>
            <p:cNvSpPr/>
            <p:nvPr>
              <p:custDataLst>
                <p:tags r:id="rId14"/>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5400" b="1">
                <a:solidFill>
                  <a:schemeClr val="bg1"/>
                </a:solidFill>
                <a:latin typeface="华文宋体" panose="02010600040101010101" charset="-122"/>
                <a:ea typeface="华文宋体" panose="02010600040101010101" charset="-122"/>
              </a:endParaRPr>
            </a:p>
          </p:txBody>
        </p:sp>
      </p:grpSp>
      <p:sp>
        <p:nvSpPr>
          <p:cNvPr id="2" name="文本框 1" title=""/>
          <p:cNvSpPr txBox="1"/>
          <p:nvPr>
            <p:custDataLst>
              <p:tags r:id="rId15"/>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ox(in)">
                                      <p:cBhvr>
                                        <p:cTn id="27" dur="2000"/>
                                        <p:tgtEl>
                                          <p:spTgt spid="2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P spid="13" grpId="0"/>
      <p:bldP spid="28" grpId="0"/>
      <p:bldP spid="25"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2" name="标题 1" title=""/>
          <p:cNvSpPr>
            <a:spLocks noGrp="1"/>
          </p:cNvSpPr>
          <p:nvPr>
            <p:ph type="title"/>
            <p:custDataLst>
              <p:tags r:id="rId3"/>
            </p:custDataLst>
          </p:nvPr>
        </p:nvSpPr>
        <p:spPr>
          <a:xfrm>
            <a:off x="70" y="1614875"/>
            <a:ext cx="10969200" cy="705600"/>
          </a:xfrm>
        </p:spPr>
        <p:txBody>
          <a:bodyPr>
            <a:noAutofit/>
          </a:bodyPr>
          <a:lstStyle/>
          <a:p>
            <a:r>
              <a:rPr lang="zh-CN" altLang="en-US" sz="4000">
                <a:latin typeface="华文仿宋" panose="02010600040101010101" charset="-122"/>
                <a:ea typeface="华文仿宋" panose="02010600040101010101" charset="-122"/>
                <a:cs typeface="华文仿宋" panose="02010600040101010101" charset="-122"/>
              </a:rPr>
              <a:t>进行试验</a:t>
            </a:r>
            <a:br>
              <a:rPr lang="zh-CN" altLang="en-US" sz="4000">
                <a:latin typeface="华文仿宋" panose="02010600040101010101" charset="-122"/>
                <a:ea typeface="华文仿宋" panose="02010600040101010101" charset="-122"/>
                <a:cs typeface="华文仿宋" panose="02010600040101010101" charset="-122"/>
              </a:rPr>
            </a:br>
            <a:r>
              <a:rPr lang="zh-CN" altLang="en-US" sz="4000">
                <a:latin typeface="华文仿宋" panose="02010600040101010101" charset="-122"/>
                <a:ea typeface="华文仿宋" panose="02010600040101010101" charset="-122"/>
                <a:cs typeface="华文仿宋" panose="02010600040101010101" charset="-122"/>
              </a:rPr>
              <a:t>收集证据</a:t>
            </a:r>
            <a:endParaRPr lang="zh-CN" altLang="en-US" sz="4000">
              <a:latin typeface="华文仿宋" panose="02010600040101010101" charset="-122"/>
              <a:ea typeface="华文仿宋" panose="02010600040101010101" charset="-122"/>
              <a:cs typeface="华文仿宋" panose="02010600040101010101" charset="-122"/>
            </a:endParaRPr>
          </a:p>
        </p:txBody>
      </p:sp>
      <p:pic>
        <p:nvPicPr>
          <p:cNvPr id="4" name="影响浮力大小的因素" title="">
            <a:hlinkClick action="ppaction://media"/>
          </p:cNvPr>
          <p:cNvPicPr/>
          <p:nvPr>
            <p:ph idx="1"/>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2386330" y="1087755"/>
            <a:ext cx="9716135" cy="5770245"/>
          </a:xfrm>
          <a:prstGeom prst="rect">
            <a:avLst/>
          </a:prstGeom>
        </p:spPr>
      </p:pic>
      <p:grpSp>
        <p:nvGrpSpPr>
          <p:cNvPr id="11" name="组合 10" title=""/>
          <p:cNvGrpSpPr/>
          <p:nvPr>
            <p:custDataLst>
              <p:tags r:id="rId8"/>
            </p:custDataLst>
          </p:nvPr>
        </p:nvGrpSpPr>
        <p:grpSpPr>
          <a:xfrm>
            <a:off x="313690" y="135255"/>
            <a:ext cx="9818278" cy="845810"/>
            <a:chOff x="487" y="636"/>
            <a:chExt cx="14548" cy="1150"/>
          </a:xfrm>
        </p:grpSpPr>
        <p:sp>
          <p:nvSpPr>
            <p:cNvPr id="12" name="文本框 11"/>
            <p:cNvSpPr txBox="1"/>
            <p:nvPr>
              <p:custDataLst>
                <p:tags r:id="rId9"/>
              </p:custDataLst>
            </p:nvPr>
          </p:nvSpPr>
          <p:spPr>
            <a:xfrm>
              <a:off x="1828" y="854"/>
              <a:ext cx="13207" cy="877"/>
            </a:xfrm>
            <a:prstGeom prst="rect">
              <a:avLst/>
            </a:prstGeom>
            <a:noFill/>
          </p:spPr>
          <p:txBody>
            <a:bodyPr wrap="square" rtlCol="0">
              <a:spAutoFit/>
            </a:bodyPr>
            <a:lstStyle/>
            <a:p>
              <a:r>
                <a:rPr lang="zh-CN" altLang="en-US" sz="3600" b="1">
                  <a:solidFill>
                    <a:srgbClr val="002060"/>
                  </a:solidFill>
                  <a:latin typeface="华文宋体" panose="02010600040101010101" charset="-122"/>
                  <a:ea typeface="华文宋体" panose="02010600040101010101" charset="-122"/>
                  <a:sym typeface="+mn-ea"/>
                </a:rPr>
                <a:t>浮力大小与什么因素有关</a:t>
              </a:r>
              <a:endParaRPr lang="zh-CN" altLang="en-US" sz="3600" b="1">
                <a:solidFill>
                  <a:srgbClr val="002060"/>
                </a:solidFill>
                <a:latin typeface="华文宋体" panose="02010600040101010101" charset="-122"/>
                <a:ea typeface="华文宋体" panose="02010600040101010101" charset="-122"/>
                <a:sym typeface="+mn-ea"/>
              </a:endParaRPr>
            </a:p>
          </p:txBody>
        </p:sp>
        <p:sp>
          <p:nvSpPr>
            <p:cNvPr id="24" name="椭圆 23"/>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a:latin typeface="华文宋体" panose="02010600040101010101" charset="-122"/>
                  <a:ea typeface="华文宋体" panose="02010600040101010101" charset="-122"/>
                </a:rPr>
                <a:t>一</a:t>
              </a:r>
              <a:endParaRPr lang="zh-CN" altLang="en-US" sz="5400">
                <a:latin typeface="华文宋体" panose="02010600040101010101" charset="-122"/>
                <a:ea typeface="华文宋体" panose="02010600040101010101" charset="-122"/>
              </a:endParaRPr>
            </a:p>
          </p:txBody>
        </p:sp>
        <p:sp>
          <p:nvSpPr>
            <p:cNvPr id="29" name="矩形 6"/>
            <p:cNvSpPr/>
            <p:nvPr>
              <p:custDataLst>
                <p:tags r:id="rId11"/>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5400" b="1">
                <a:solidFill>
                  <a:schemeClr val="bg1"/>
                </a:solidFill>
                <a:latin typeface="华文宋体" panose="02010600040101010101" charset="-122"/>
                <a:ea typeface="华文宋体" panose="02010600040101010101" charset="-122"/>
              </a:endParaRPr>
            </a:p>
          </p:txBody>
        </p:sp>
      </p:grpSp>
      <p:sp>
        <p:nvSpPr>
          <p:cNvPr id="3" name="文本框 2" title=""/>
          <p:cNvSpPr txBox="1"/>
          <p:nvPr>
            <p:custDataLst>
              <p:tags r:id="rId12"/>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3"/>
    </p:custDataLst>
  </p:cSld>
  <p:clrMapOvr>
    <a:masterClrMapping/>
  </p:clrMapOvr>
  <p:transition/>
  <p:timing>
    <p:tnLst>
      <p:par>
        <p:cTn id="1" dur="indefinite" restart="never" nodeType="tmRoot">
          <p:childTnLst>
            <p:video>
              <p:cMediaNode>
                <p:cTn id="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5" name="内容占位符 4" title=""/>
          <p:cNvGraphicFramePr>
            <a:graphicFrameLocks noGrp="1"/>
          </p:cNvGraphicFramePr>
          <p:nvPr>
            <p:ph idx="1"/>
            <p:custDataLst>
              <p:tags r:id="rId3"/>
            </p:custDataLst>
          </p:nvPr>
        </p:nvGraphicFramePr>
        <p:xfrm>
          <a:off x="2108200" y="1114425"/>
          <a:ext cx="7975600" cy="2712720"/>
        </p:xfrm>
        <a:graphic>
          <a:graphicData uri="http://schemas.openxmlformats.org/drawingml/2006/table">
            <a:tbl>
              <a:tblPr firstRow="1" bandRow="1">
                <a:tableStyleId>{5C22544A-7EE6-4342-B048-85BDC9FD1C3A}</a:tableStyleId>
              </a:tblPr>
              <a:tblGrid>
                <a:gridCol w="1993900"/>
                <a:gridCol w="1993900"/>
                <a:gridCol w="1993900"/>
                <a:gridCol w="1993900"/>
              </a:tblGrid>
              <a:tr h="579120">
                <a:tc>
                  <a:txBody>
                    <a:bodyPr vert="horz" wrap="square"/>
                    <a:lstStyle/>
                    <a:p>
                      <a:pPr>
                        <a:buNone/>
                      </a:pPr>
                      <a:endParaRPr sz="3200">
                        <a:latin typeface="华文仿宋" panose="02010600040101010101" charset="-122"/>
                        <a:ea typeface="华文仿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vert="horz" wrap="square"/>
                    <a:lstStyle/>
                    <a:p>
                      <a:pPr>
                        <a:buNone/>
                      </a:pPr>
                      <a:r>
                        <a:rPr lang="zh-CN" sz="3200" b="1">
                          <a:solidFill>
                            <a:srgbClr val="FF0000"/>
                          </a:solidFill>
                          <a:latin typeface="华文仿宋" panose="02010600040101010101" charset="-122"/>
                          <a:ea typeface="华文仿宋" panose="02010600040101010101" charset="-122"/>
                        </a:rPr>
                        <a:t>铁块</a:t>
                      </a:r>
                      <a:endParaRPr lang="zh-CN" sz="3200" b="1">
                        <a:solidFill>
                          <a:srgbClr val="FF0000"/>
                        </a:solidFill>
                        <a:latin typeface="华文仿宋" panose="02010600040101010101" charset="-122"/>
                        <a:ea typeface="华文仿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vert="horz" wrap="square"/>
                    <a:lstStyle/>
                    <a:p>
                      <a:pPr>
                        <a:buNone/>
                      </a:pPr>
                      <a:r>
                        <a:rPr lang="zh-CN" sz="3200">
                          <a:solidFill>
                            <a:srgbClr val="FF0000"/>
                          </a:solidFill>
                          <a:latin typeface="华文仿宋" panose="02010600040101010101" charset="-122"/>
                          <a:ea typeface="华文仿宋" panose="02010600040101010101" charset="-122"/>
                        </a:rPr>
                        <a:t>铝块</a:t>
                      </a:r>
                      <a:endParaRPr lang="zh-CN" sz="3200">
                        <a:solidFill>
                          <a:srgbClr val="FF0000"/>
                        </a:solidFill>
                        <a:latin typeface="华文仿宋" panose="02010600040101010101" charset="-122"/>
                        <a:ea typeface="华文仿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vert="horz" wrap="square"/>
                    <a:lstStyle/>
                    <a:p>
                      <a:pPr algn="l">
                        <a:buNone/>
                      </a:pPr>
                      <a:r>
                        <a:rPr lang="zh-CN" sz="3200">
                          <a:solidFill>
                            <a:srgbClr val="FF0000"/>
                          </a:solidFill>
                          <a:latin typeface="华文仿宋" panose="02010600040101010101" charset="-122"/>
                          <a:ea typeface="华文仿宋" panose="02010600040101010101" charset="-122"/>
                        </a:rPr>
                        <a:t>大铁块</a:t>
                      </a:r>
                      <a:endParaRPr lang="zh-CN" sz="3200">
                        <a:solidFill>
                          <a:srgbClr val="FF0000"/>
                        </a:solidFill>
                        <a:latin typeface="华文仿宋" panose="02010600040101010101" charset="-122"/>
                        <a:ea typeface="华文仿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1066800">
                <a:tc>
                  <a:txBody>
                    <a:bodyPr vert="horz" wrap="square"/>
                    <a:lstStyle/>
                    <a:p>
                      <a:pPr algn="ctr">
                        <a:buNone/>
                      </a:pPr>
                      <a:r>
                        <a:rPr lang="zh-CN" sz="3200">
                          <a:latin typeface="华文仿宋" panose="02010600040101010101" charset="-122"/>
                          <a:ea typeface="华文仿宋" panose="02010600040101010101" charset="-122"/>
                        </a:rPr>
                        <a:t>清水</a:t>
                      </a:r>
                      <a:endParaRPr lang="zh-CN" sz="3200">
                        <a:latin typeface="华文仿宋" panose="02010600040101010101" charset="-122"/>
                        <a:ea typeface="华文仿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vert="horz" wrap="square"/>
                    <a:lstStyle/>
                    <a:p>
                      <a:pPr>
                        <a:buNone/>
                      </a:pPr>
                      <a:r>
                        <a:rPr lang="en-US" sz="3200" smtClean="0">
                          <a:latin typeface="华文仿宋" panose="02010600040101010101" charset="-122"/>
                          <a:ea typeface="华文仿宋" panose="02010600040101010101" charset="-122"/>
                        </a:rPr>
                        <a:t> 0.07N</a:t>
                      </a:r>
                      <a:endParaRPr lang="en-US" sz="3200" smtClean="0">
                        <a:latin typeface="华文仿宋" panose="02010600040101010101" charset="-122"/>
                        <a:ea typeface="华文仿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vert="horz" wrap="square"/>
                    <a:lstStyle/>
                    <a:p>
                      <a:pPr marL="0" marR="0" indent="0" algn="l" defTabSz="685800" rtl="0" eaLnBrk="1" fontAlgn="auto" latinLnBrk="0" hangingPunct="1">
                        <a:lnSpc>
                          <a:spcPct val="100000"/>
                        </a:lnSpc>
                        <a:spcBef>
                          <a:spcPct val="0"/>
                        </a:spcBef>
                        <a:spcAft>
                          <a:spcPct val="0"/>
                        </a:spcAft>
                        <a:buClrTx/>
                        <a:buSzTx/>
                        <a:buFontTx/>
                        <a:buNone/>
                        <a:defRPr/>
                      </a:pPr>
                      <a:r>
                        <a:rPr lang="en-US" altLang="zh-CN" sz="3200" smtClean="0">
                          <a:latin typeface="华文仿宋" panose="02010600040101010101" charset="-122"/>
                          <a:ea typeface="华文仿宋" panose="02010600040101010101" charset="-122"/>
                        </a:rPr>
                        <a:t>0.07N</a:t>
                      </a:r>
                      <a:endParaRPr lang="en-US" altLang="zh-CN" sz="3200" smtClean="0">
                        <a:latin typeface="华文仿宋" panose="02010600040101010101" charset="-122"/>
                        <a:ea typeface="华文仿宋" panose="02010600040101010101" charset="-122"/>
                      </a:endParaRPr>
                    </a:p>
                    <a:p>
                      <a:pPr>
                        <a:buNone/>
                      </a:pPr>
                      <a:endParaRPr lang="en-US" altLang="zh-CN" sz="3200" smtClean="0">
                        <a:latin typeface="华文仿宋" panose="02010600040101010101" charset="-122"/>
                        <a:ea typeface="华文仿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vert="horz" wrap="square"/>
                    <a:lstStyle/>
                    <a:p>
                      <a:pPr marL="0" marR="0" indent="0" algn="l" defTabSz="685800" rtl="0" eaLnBrk="1" fontAlgn="auto" latinLnBrk="0" hangingPunct="1">
                        <a:lnSpc>
                          <a:spcPct val="100000"/>
                        </a:lnSpc>
                        <a:spcBef>
                          <a:spcPct val="0"/>
                        </a:spcBef>
                        <a:spcAft>
                          <a:spcPct val="0"/>
                        </a:spcAft>
                        <a:buClrTx/>
                        <a:buSzTx/>
                        <a:buFontTx/>
                        <a:buNone/>
                        <a:defRPr/>
                      </a:pPr>
                      <a:r>
                        <a:rPr lang="en-US" altLang="zh-CN" sz="3200" kern="1200" smtClean="0">
                          <a:solidFill>
                            <a:schemeClr val="dk1"/>
                          </a:solidFill>
                          <a:latin typeface="华文仿宋" panose="02010600040101010101" charset="-122"/>
                          <a:ea typeface="华文仿宋" panose="02010600040101010101" charset="-122"/>
                          <a:cs typeface="+mn-cs"/>
                        </a:rPr>
                        <a:t>0.14N</a:t>
                      </a:r>
                      <a:endParaRPr lang="en-US" altLang="zh-CN" sz="3200" kern="1200" smtClean="0">
                        <a:solidFill>
                          <a:schemeClr val="dk1"/>
                        </a:solidFill>
                        <a:latin typeface="华文仿宋" panose="02010600040101010101" charset="-122"/>
                        <a:ea typeface="华文仿宋" panose="02010600040101010101" charset="-122"/>
                        <a:cs typeface="+mn-cs"/>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1066800">
                <a:tc>
                  <a:txBody>
                    <a:bodyPr vert="horz" wrap="square"/>
                    <a:lstStyle/>
                    <a:p>
                      <a:pPr algn="ctr">
                        <a:buNone/>
                      </a:pPr>
                      <a:r>
                        <a:rPr lang="zh-CN" sz="3200">
                          <a:latin typeface="华文仿宋" panose="02010600040101010101" charset="-122"/>
                          <a:ea typeface="华文仿宋" panose="02010600040101010101" charset="-122"/>
                        </a:rPr>
                        <a:t>浓盐水</a:t>
                      </a:r>
                      <a:endParaRPr lang="zh-CN" sz="3200">
                        <a:latin typeface="华文仿宋" panose="02010600040101010101" charset="-122"/>
                        <a:ea typeface="华文仿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vert="horz" wrap="square"/>
                    <a:lstStyle/>
                    <a:p>
                      <a:pPr marL="0" algn="l" defTabSz="685800" rtl="0" eaLnBrk="1" latinLnBrk="0" hangingPunct="1">
                        <a:buNone/>
                      </a:pPr>
                      <a:r>
                        <a:rPr lang="en-US" sz="3200" kern="1200" smtClean="0">
                          <a:solidFill>
                            <a:schemeClr val="dk1"/>
                          </a:solidFill>
                          <a:latin typeface="华文仿宋" panose="02010600040101010101" charset="-122"/>
                          <a:ea typeface="华文仿宋" panose="02010600040101010101" charset="-122"/>
                          <a:cs typeface="+mn-cs"/>
                        </a:rPr>
                        <a:t>0.08N</a:t>
                      </a:r>
                      <a:endParaRPr lang="en-US" sz="3200" kern="1200" smtClean="0">
                        <a:solidFill>
                          <a:schemeClr val="dk1"/>
                        </a:solidFill>
                        <a:latin typeface="华文仿宋" panose="02010600040101010101" charset="-122"/>
                        <a:ea typeface="华文仿宋" panose="02010600040101010101" charset="-122"/>
                        <a:cs typeface="+mn-cs"/>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vert="horz" wrap="square"/>
                    <a:lstStyle/>
                    <a:p>
                      <a:pPr marL="0" marR="0" indent="0" algn="l" defTabSz="685800" rtl="0" eaLnBrk="1" fontAlgn="auto" latinLnBrk="0" hangingPunct="1">
                        <a:lnSpc>
                          <a:spcPct val="100000"/>
                        </a:lnSpc>
                        <a:spcBef>
                          <a:spcPct val="0"/>
                        </a:spcBef>
                        <a:spcAft>
                          <a:spcPct val="0"/>
                        </a:spcAft>
                        <a:buClrTx/>
                        <a:buSzTx/>
                        <a:buFontTx/>
                        <a:buNone/>
                        <a:defRPr/>
                      </a:pPr>
                      <a:r>
                        <a:rPr lang="en-US" altLang="zh-CN" sz="3200" kern="1200" smtClean="0">
                          <a:solidFill>
                            <a:schemeClr val="dk1"/>
                          </a:solidFill>
                          <a:latin typeface="华文仿宋" panose="02010600040101010101" charset="-122"/>
                          <a:ea typeface="华文仿宋" panose="02010600040101010101" charset="-122"/>
                          <a:cs typeface="+mn-cs"/>
                        </a:rPr>
                        <a:t>0.08N</a:t>
                      </a:r>
                      <a:endParaRPr lang="en-US" altLang="zh-CN" sz="3200" kern="1200" smtClean="0">
                        <a:solidFill>
                          <a:schemeClr val="dk1"/>
                        </a:solidFill>
                        <a:latin typeface="华文仿宋" panose="02010600040101010101" charset="-122"/>
                        <a:ea typeface="华文仿宋" panose="02010600040101010101" charset="-122"/>
                        <a:cs typeface="+mn-cs"/>
                      </a:endParaRPr>
                    </a:p>
                    <a:p>
                      <a:pPr marL="0" algn="l" defTabSz="685800" rtl="0" eaLnBrk="1" latinLnBrk="0" hangingPunct="1">
                        <a:buNone/>
                      </a:pPr>
                      <a:endParaRPr lang="en-US" altLang="zh-CN" sz="3200" kern="1200" smtClean="0">
                        <a:solidFill>
                          <a:schemeClr val="dk1"/>
                        </a:solidFill>
                        <a:latin typeface="华文仿宋" panose="02010600040101010101" charset="-122"/>
                        <a:ea typeface="华文仿宋" panose="02010600040101010101" charset="-122"/>
                        <a:cs typeface="+mn-cs"/>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vert="horz" wrap="square"/>
                    <a:lstStyle/>
                    <a:p>
                      <a:pPr marL="0" marR="0" indent="0" algn="l" defTabSz="685800" rtl="0" eaLnBrk="1" fontAlgn="auto" latinLnBrk="0" hangingPunct="1">
                        <a:lnSpc>
                          <a:spcPct val="100000"/>
                        </a:lnSpc>
                        <a:spcBef>
                          <a:spcPct val="0"/>
                        </a:spcBef>
                        <a:spcAft>
                          <a:spcPct val="0"/>
                        </a:spcAft>
                        <a:buClrTx/>
                        <a:buSzTx/>
                        <a:buFontTx/>
                        <a:buNone/>
                        <a:defRPr/>
                      </a:pPr>
                      <a:r>
                        <a:rPr lang="en-US" altLang="zh-CN" sz="3200" kern="1200" smtClean="0">
                          <a:solidFill>
                            <a:schemeClr val="dk1"/>
                          </a:solidFill>
                          <a:latin typeface="华文仿宋" panose="02010600040101010101" charset="-122"/>
                          <a:ea typeface="华文仿宋" panose="02010600040101010101" charset="-122"/>
                          <a:cs typeface="+mn-cs"/>
                        </a:rPr>
                        <a:t>0.16N</a:t>
                      </a:r>
                      <a:endParaRPr lang="en-US" altLang="zh-CN" sz="3200" kern="1200" smtClean="0">
                        <a:solidFill>
                          <a:schemeClr val="dk1"/>
                        </a:solidFill>
                        <a:latin typeface="华文仿宋" panose="02010600040101010101" charset="-122"/>
                        <a:ea typeface="华文仿宋" panose="02010600040101010101" charset="-122"/>
                        <a:cs typeface="+mn-cs"/>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bl>
          </a:graphicData>
        </a:graphic>
      </p:graphicFrame>
      <p:sp>
        <p:nvSpPr>
          <p:cNvPr id="6" name="文本框 5" title=""/>
          <p:cNvSpPr txBox="1"/>
          <p:nvPr>
            <p:custDataLst>
              <p:tags r:id="rId4"/>
            </p:custDataLst>
          </p:nvPr>
        </p:nvSpPr>
        <p:spPr>
          <a:xfrm>
            <a:off x="418465" y="4050983"/>
            <a:ext cx="4050665" cy="583565"/>
          </a:xfrm>
          <a:prstGeom prst="rect">
            <a:avLst/>
          </a:prstGeom>
          <a:noFill/>
          <a:ln w="9525">
            <a:noFill/>
          </a:ln>
        </p:spPr>
        <p:txBody>
          <a:bodyPr wrap="none">
            <a:spAutoFit/>
          </a:bodyPr>
          <a:lstStyle/>
          <a:p>
            <a:r>
              <a:rPr lang="zh-CN" altLang="en-US" sz="3200" b="1" i="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得出结论</a:t>
            </a:r>
            <a:r>
              <a:rPr lang="en-US" altLang="zh-CN" sz="3200" b="1" i="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  </a:t>
            </a:r>
            <a:r>
              <a:rPr lang="zh-CN" altLang="en-US" sz="3200" b="1" i="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做出解释：</a:t>
            </a:r>
            <a:endParaRPr lang="zh-CN" altLang="en-US" sz="3200" b="1" i="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endParaRPr>
          </a:p>
        </p:txBody>
      </p:sp>
      <p:sp>
        <p:nvSpPr>
          <p:cNvPr id="8" name="文本框 7" title=""/>
          <p:cNvSpPr txBox="1"/>
          <p:nvPr>
            <p:custDataLst>
              <p:tags r:id="rId5"/>
            </p:custDataLst>
          </p:nvPr>
        </p:nvSpPr>
        <p:spPr>
          <a:xfrm>
            <a:off x="1876425" y="4555808"/>
            <a:ext cx="6940550" cy="1845310"/>
          </a:xfrm>
          <a:prstGeom prst="rect">
            <a:avLst/>
          </a:prstGeom>
          <a:noFill/>
          <a:ln w="9525">
            <a:noFill/>
          </a:ln>
        </p:spPr>
        <p:txBody>
          <a:bodyPr wrap="none">
            <a:spAutoFit/>
          </a:bodyPr>
          <a:lstStyle/>
          <a:p>
            <a:r>
              <a:rPr lang="zh-CN" altLang="en-US" sz="3200" b="1">
                <a:solidFill>
                  <a:srgbClr val="000000"/>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浮力的大小与物体的密度</a:t>
            </a:r>
            <a:r>
              <a:rPr lang="en-US" altLang="zh-CN" sz="3200" b="1" baseline="-25000">
                <a:solidFill>
                  <a:srgbClr val="000000"/>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a:t>
            </a:r>
            <a:r>
              <a:rPr lang="zh-CN" altLang="en-US" sz="3200" b="1">
                <a:solidFill>
                  <a:srgbClr val="000000"/>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关系，</a:t>
            </a:r>
            <a:endParaRPr lang="en-US" altLang="zh-CN" sz="3200" b="1">
              <a:solidFill>
                <a:srgbClr val="000000"/>
              </a:solidFill>
              <a:latin typeface="华文仿宋" panose="02010600040101010101" charset="-122"/>
              <a:ea typeface="华文仿宋" panose="02010600040101010101" charset="-122"/>
              <a:cs typeface="华文仿宋" panose="02010600040101010101" charset="-122"/>
              <a:sym typeface="Arial" panose="020b0604020202020204" pitchFamily="34" charset="0"/>
            </a:endParaRPr>
          </a:p>
          <a:p>
            <a:r>
              <a:rPr lang="zh-CN" altLang="en-US" sz="3200" b="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与物体浸在液体中的体积</a:t>
            </a:r>
            <a:r>
              <a:rPr lang="en-US" altLang="zh-CN" sz="3200" b="1" baseline="-25000">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a:t>
            </a:r>
            <a:r>
              <a:rPr lang="zh-CN" altLang="en-US" sz="3200" b="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关系，</a:t>
            </a:r>
            <a:endParaRPr lang="en-US" altLang="zh-CN" sz="3200" b="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endParaRPr>
          </a:p>
          <a:p>
            <a:r>
              <a:rPr lang="zh-CN" altLang="en-US" sz="3200" b="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与液体的密度 </a:t>
            </a:r>
            <a:r>
              <a:rPr lang="en-US" altLang="zh-CN" sz="3200" b="1" baseline="-25000">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a:t>
            </a:r>
            <a:r>
              <a:rPr lang="en-US" altLang="zh-CN" sz="3200" b="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 </a:t>
            </a:r>
            <a:r>
              <a:rPr lang="zh-CN" altLang="en-US" sz="3200" b="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rPr>
              <a:t>关系。</a:t>
            </a:r>
            <a:endParaRPr lang="zh-CN" altLang="en-US" sz="3200" b="1">
              <a:solidFill>
                <a:srgbClr val="0000FF"/>
              </a:solidFill>
              <a:latin typeface="华文仿宋" panose="02010600040101010101" charset="-122"/>
              <a:ea typeface="华文仿宋" panose="02010600040101010101" charset="-122"/>
              <a:cs typeface="华文仿宋" panose="02010600040101010101" charset="-122"/>
              <a:sym typeface="Arial" panose="020b0604020202020204" pitchFamily="34" charset="0"/>
            </a:endParaRPr>
          </a:p>
          <a:p>
            <a:endParaRPr lang="zh-CN" altLang="en-US">
              <a:latin typeface="华文仿宋" panose="02010600040101010101" charset="-122"/>
              <a:ea typeface="华文仿宋" panose="02010600040101010101" charset="-122"/>
              <a:cs typeface="华文仿宋" panose="02010600040101010101" charset="-122"/>
            </a:endParaRPr>
          </a:p>
        </p:txBody>
      </p:sp>
      <p:sp>
        <p:nvSpPr>
          <p:cNvPr id="9" name="文本框 8" title=""/>
          <p:cNvSpPr txBox="1"/>
          <p:nvPr>
            <p:custDataLst>
              <p:tags r:id="rId6"/>
            </p:custDataLst>
          </p:nvPr>
        </p:nvSpPr>
        <p:spPr>
          <a:xfrm>
            <a:off x="6591300" y="4555808"/>
            <a:ext cx="996950" cy="583565"/>
          </a:xfrm>
          <a:prstGeom prst="rect">
            <a:avLst/>
          </a:prstGeom>
          <a:noFill/>
          <a:ln w="9525">
            <a:noFill/>
          </a:ln>
        </p:spPr>
        <p:txBody>
          <a:bodyPr wrap="none">
            <a:spAutoFit/>
          </a:bodyPr>
          <a:lstStyle/>
          <a:p>
            <a:r>
              <a:rPr lang="zh-CN" altLang="en-US" sz="3200" b="1">
                <a:solidFill>
                  <a:srgbClr val="FF0000"/>
                </a:solidFill>
                <a:latin typeface="华文仿宋" panose="02010600040101010101" charset="-122"/>
                <a:ea typeface="华文仿宋" panose="02010600040101010101" charset="-122"/>
              </a:rPr>
              <a:t>没有</a:t>
            </a:r>
            <a:endParaRPr lang="zh-CN" altLang="en-US" sz="3200" b="1">
              <a:solidFill>
                <a:srgbClr val="FF0000"/>
              </a:solidFill>
              <a:latin typeface="华文仿宋" panose="02010600040101010101" charset="-122"/>
              <a:ea typeface="华文仿宋" panose="02010600040101010101" charset="-122"/>
            </a:endParaRPr>
          </a:p>
        </p:txBody>
      </p:sp>
      <p:sp>
        <p:nvSpPr>
          <p:cNvPr id="12" name="文本框 11" title=""/>
          <p:cNvSpPr txBox="1"/>
          <p:nvPr>
            <p:custDataLst>
              <p:tags r:id="rId7"/>
            </p:custDataLst>
          </p:nvPr>
        </p:nvSpPr>
        <p:spPr>
          <a:xfrm>
            <a:off x="6805613" y="5098733"/>
            <a:ext cx="589915" cy="583565"/>
          </a:xfrm>
          <a:prstGeom prst="rect">
            <a:avLst/>
          </a:prstGeom>
          <a:noFill/>
          <a:ln w="9525">
            <a:noFill/>
          </a:ln>
        </p:spPr>
        <p:txBody>
          <a:bodyPr wrap="none">
            <a:spAutoFit/>
          </a:bodyPr>
          <a:lstStyle/>
          <a:p>
            <a:r>
              <a:rPr lang="zh-CN" altLang="en-US" sz="3200" b="1">
                <a:solidFill>
                  <a:srgbClr val="FF0000"/>
                </a:solidFill>
                <a:latin typeface="华文仿宋" panose="02010600040101010101" charset="-122"/>
                <a:ea typeface="华文仿宋" panose="02010600040101010101" charset="-122"/>
              </a:rPr>
              <a:t>有</a:t>
            </a:r>
            <a:endParaRPr lang="zh-CN" altLang="en-US" sz="3200" b="1">
              <a:solidFill>
                <a:srgbClr val="FF0000"/>
              </a:solidFill>
              <a:latin typeface="华文仿宋" panose="02010600040101010101" charset="-122"/>
              <a:ea typeface="华文仿宋" panose="02010600040101010101" charset="-122"/>
            </a:endParaRPr>
          </a:p>
        </p:txBody>
      </p:sp>
      <p:sp>
        <p:nvSpPr>
          <p:cNvPr id="13" name="文本框 12" title=""/>
          <p:cNvSpPr txBox="1"/>
          <p:nvPr>
            <p:custDataLst>
              <p:tags r:id="rId8"/>
            </p:custDataLst>
          </p:nvPr>
        </p:nvSpPr>
        <p:spPr>
          <a:xfrm>
            <a:off x="4733925" y="5527358"/>
            <a:ext cx="589915" cy="583565"/>
          </a:xfrm>
          <a:prstGeom prst="rect">
            <a:avLst/>
          </a:prstGeom>
          <a:noFill/>
          <a:ln w="9525">
            <a:noFill/>
          </a:ln>
        </p:spPr>
        <p:txBody>
          <a:bodyPr wrap="none">
            <a:spAutoFit/>
          </a:bodyPr>
          <a:lstStyle/>
          <a:p>
            <a:r>
              <a:rPr lang="zh-CN" altLang="en-US" sz="3200" b="1">
                <a:solidFill>
                  <a:srgbClr val="FF0000"/>
                </a:solidFill>
                <a:latin typeface="华文仿宋" panose="02010600040101010101" charset="-122"/>
                <a:ea typeface="华文仿宋" panose="02010600040101010101" charset="-122"/>
              </a:rPr>
              <a:t>有</a:t>
            </a:r>
            <a:endParaRPr lang="zh-CN" altLang="en-US" sz="3200" b="1">
              <a:solidFill>
                <a:srgbClr val="FF0000"/>
              </a:solidFill>
              <a:latin typeface="华文仿宋" panose="02010600040101010101" charset="-122"/>
              <a:ea typeface="华文仿宋" panose="02010600040101010101" charset="-122"/>
            </a:endParaRPr>
          </a:p>
        </p:txBody>
      </p:sp>
      <p:sp>
        <p:nvSpPr>
          <p:cNvPr id="10" name="TextBox 9" title=""/>
          <p:cNvSpPr txBox="1"/>
          <p:nvPr>
            <p:custDataLst>
              <p:tags r:id="rId9"/>
            </p:custDataLst>
          </p:nvPr>
        </p:nvSpPr>
        <p:spPr>
          <a:xfrm>
            <a:off x="8377238" y="5027295"/>
            <a:ext cx="1785937" cy="583565"/>
          </a:xfrm>
          <a:prstGeom prst="rect">
            <a:avLst/>
          </a:prstGeom>
          <a:noFill/>
          <a:ln w="9525">
            <a:noFill/>
          </a:ln>
        </p:spPr>
        <p:txBody>
          <a:bodyPr>
            <a:spAutoFit/>
          </a:bodyPr>
          <a:lstStyle/>
          <a:p>
            <a:r>
              <a:rPr lang="zh-CN" altLang="en-US" sz="3200">
                <a:latin typeface="华文仿宋" panose="02010600040101010101" charset="-122"/>
                <a:ea typeface="华文仿宋" panose="02010600040101010101" charset="-122"/>
                <a:cs typeface="华文仿宋" panose="02010600040101010101" charset="-122"/>
              </a:rPr>
              <a:t>（</a:t>
            </a:r>
            <a:r>
              <a:rPr lang="en-US" altLang="zh-CN" sz="3200">
                <a:latin typeface="华文仿宋" panose="02010600040101010101" charset="-122"/>
                <a:ea typeface="华文仿宋" panose="02010600040101010101" charset="-122"/>
                <a:cs typeface="华文仿宋" panose="02010600040101010101" charset="-122"/>
              </a:rPr>
              <a:t>V</a:t>
            </a:r>
            <a:r>
              <a:rPr lang="zh-CN" altLang="en-US" sz="3200" baseline="-25000">
                <a:latin typeface="华文仿宋" panose="02010600040101010101" charset="-122"/>
                <a:ea typeface="华文仿宋" panose="02010600040101010101" charset="-122"/>
                <a:cs typeface="华文仿宋" panose="02010600040101010101" charset="-122"/>
              </a:rPr>
              <a:t>排</a:t>
            </a:r>
            <a:r>
              <a:rPr lang="zh-CN" altLang="en-US" sz="3200">
                <a:latin typeface="华文仿宋" panose="02010600040101010101" charset="-122"/>
                <a:ea typeface="华文仿宋" panose="02010600040101010101" charset="-122"/>
                <a:cs typeface="华文仿宋" panose="02010600040101010101" charset="-122"/>
              </a:rPr>
              <a:t>）</a:t>
            </a:r>
            <a:endParaRPr lang="zh-CN" altLang="en-US" sz="3200">
              <a:latin typeface="华文仿宋" panose="02010600040101010101" charset="-122"/>
              <a:ea typeface="华文仿宋" panose="02010600040101010101" charset="-122"/>
              <a:cs typeface="华文仿宋" panose="02010600040101010101" charset="-122"/>
            </a:endParaRPr>
          </a:p>
        </p:txBody>
      </p:sp>
      <p:sp>
        <p:nvSpPr>
          <p:cNvPr id="14" name="TextBox 13" title=""/>
          <p:cNvSpPr txBox="1"/>
          <p:nvPr>
            <p:custDataLst>
              <p:tags r:id="rId10"/>
            </p:custDataLst>
          </p:nvPr>
        </p:nvSpPr>
        <p:spPr>
          <a:xfrm>
            <a:off x="6376988" y="5527358"/>
            <a:ext cx="1785937" cy="583565"/>
          </a:xfrm>
          <a:prstGeom prst="rect">
            <a:avLst/>
          </a:prstGeom>
          <a:noFill/>
          <a:ln w="9525">
            <a:noFill/>
          </a:ln>
        </p:spPr>
        <p:txBody>
          <a:bodyPr>
            <a:spAutoFit/>
          </a:bodyPr>
          <a:lstStyle/>
          <a:p>
            <a:r>
              <a:rPr lang="zh-CN" altLang="en-US" sz="3200">
                <a:latin typeface="华文仿宋" panose="02010600040101010101" charset="-122"/>
                <a:ea typeface="华文仿宋" panose="02010600040101010101" charset="-122"/>
                <a:cs typeface="华文仿宋" panose="02010600040101010101" charset="-122"/>
              </a:rPr>
              <a:t>（</a:t>
            </a:r>
            <a:r>
              <a:rPr lang="el-GR" altLang="zh-CN" sz="3200">
                <a:latin typeface="华文仿宋" panose="02010600040101010101" charset="-122"/>
                <a:ea typeface="华文仿宋" panose="02010600040101010101" charset="-122"/>
                <a:cs typeface="华文仿宋" panose="02010600040101010101" charset="-122"/>
              </a:rPr>
              <a:t> ρ</a:t>
            </a:r>
            <a:r>
              <a:rPr lang="zh-CN" altLang="en-US" sz="3200" baseline="-25000">
                <a:latin typeface="华文仿宋" panose="02010600040101010101" charset="-122"/>
                <a:ea typeface="华文仿宋" panose="02010600040101010101" charset="-122"/>
                <a:cs typeface="华文仿宋" panose="02010600040101010101" charset="-122"/>
              </a:rPr>
              <a:t>液</a:t>
            </a:r>
            <a:r>
              <a:rPr lang="zh-CN" altLang="en-US" sz="3200">
                <a:latin typeface="华文仿宋" panose="02010600040101010101" charset="-122"/>
                <a:ea typeface="华文仿宋" panose="02010600040101010101" charset="-122"/>
                <a:cs typeface="华文仿宋" panose="02010600040101010101" charset="-122"/>
              </a:rPr>
              <a:t>）</a:t>
            </a:r>
            <a:endParaRPr lang="zh-CN" altLang="en-US" sz="3200">
              <a:latin typeface="华文仿宋" panose="02010600040101010101" charset="-122"/>
              <a:ea typeface="华文仿宋" panose="02010600040101010101" charset="-122"/>
              <a:cs typeface="华文仿宋" panose="02010600040101010101" charset="-122"/>
            </a:endParaRPr>
          </a:p>
        </p:txBody>
      </p:sp>
      <p:grpSp>
        <p:nvGrpSpPr>
          <p:cNvPr id="19" name="组合 18" title=""/>
          <p:cNvGrpSpPr/>
          <p:nvPr>
            <p:custDataLst>
              <p:tags r:id="rId11"/>
            </p:custDataLst>
          </p:nvPr>
        </p:nvGrpSpPr>
        <p:grpSpPr>
          <a:xfrm>
            <a:off x="313690" y="135255"/>
            <a:ext cx="9818278" cy="845810"/>
            <a:chOff x="487" y="636"/>
            <a:chExt cx="14548" cy="1150"/>
          </a:xfrm>
        </p:grpSpPr>
        <p:sp>
          <p:nvSpPr>
            <p:cNvPr id="20" name="文本框 19"/>
            <p:cNvSpPr txBox="1"/>
            <p:nvPr>
              <p:custDataLst>
                <p:tags r:id="rId12"/>
              </p:custDataLst>
            </p:nvPr>
          </p:nvSpPr>
          <p:spPr>
            <a:xfrm>
              <a:off x="1828" y="854"/>
              <a:ext cx="13207" cy="877"/>
            </a:xfrm>
            <a:prstGeom prst="rect">
              <a:avLst/>
            </a:prstGeom>
            <a:noFill/>
          </p:spPr>
          <p:txBody>
            <a:bodyPr wrap="square" rtlCol="0">
              <a:spAutoFit/>
            </a:bodyPr>
            <a:lstStyle/>
            <a:p>
              <a:r>
                <a:rPr lang="zh-CN" altLang="en-US" sz="3600" b="1">
                  <a:solidFill>
                    <a:srgbClr val="002060"/>
                  </a:solidFill>
                  <a:latin typeface="华文宋体" panose="02010600040101010101" charset="-122"/>
                  <a:ea typeface="华文宋体" panose="02010600040101010101" charset="-122"/>
                  <a:sym typeface="+mn-ea"/>
                </a:rPr>
                <a:t>浮力大小与什么因素有关</a:t>
              </a:r>
              <a:endParaRPr lang="zh-CN" altLang="en-US" sz="3600" b="1">
                <a:solidFill>
                  <a:srgbClr val="002060"/>
                </a:solidFill>
                <a:latin typeface="华文宋体" panose="02010600040101010101" charset="-122"/>
                <a:ea typeface="华文宋体" panose="02010600040101010101" charset="-122"/>
                <a:sym typeface="+mn-ea"/>
              </a:endParaRPr>
            </a:p>
          </p:txBody>
        </p:sp>
        <p:sp>
          <p:nvSpPr>
            <p:cNvPr id="24" name="椭圆 23"/>
            <p:cNvSpPr/>
            <p:nvPr>
              <p:custDataLst>
                <p:tags r:id="rId13"/>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a:latin typeface="华文宋体" panose="02010600040101010101" charset="-122"/>
                  <a:ea typeface="华文宋体" panose="02010600040101010101" charset="-122"/>
                </a:rPr>
                <a:t>一</a:t>
              </a:r>
              <a:endParaRPr lang="zh-CN" altLang="en-US" sz="5400">
                <a:latin typeface="华文宋体" panose="02010600040101010101" charset="-122"/>
                <a:ea typeface="华文宋体" panose="02010600040101010101" charset="-122"/>
              </a:endParaRPr>
            </a:p>
          </p:txBody>
        </p:sp>
        <p:sp>
          <p:nvSpPr>
            <p:cNvPr id="29" name="矩形 6"/>
            <p:cNvSpPr/>
            <p:nvPr>
              <p:custDataLst>
                <p:tags r:id="rId14"/>
              </p:custDataLst>
            </p:nvPr>
          </p:nvSpPr>
          <p:spPr>
            <a:xfrm>
              <a:off x="645" y="636"/>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zh-CN" sz="5400" b="1">
                <a:solidFill>
                  <a:schemeClr val="bg1"/>
                </a:solidFill>
                <a:latin typeface="华文宋体" panose="02010600040101010101" charset="-122"/>
                <a:ea typeface="华文宋体" panose="02010600040101010101" charset="-122"/>
              </a:endParaRPr>
            </a:p>
          </p:txBody>
        </p:sp>
      </p:gr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P spid="13" grpId="0"/>
      <p:bldP spid="10" grpId="0"/>
      <p:bldP spid="14"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218" name="文本框 20485" title=""/>
          <p:cNvSpPr txBox="1"/>
          <p:nvPr>
            <p:custDataLst>
              <p:tags r:id="rId3"/>
            </p:custDataLst>
          </p:nvPr>
        </p:nvSpPr>
        <p:spPr>
          <a:xfrm>
            <a:off x="3200400" y="6019800"/>
            <a:ext cx="5486400" cy="460375"/>
          </a:xfrm>
          <a:prstGeom prst="rect">
            <a:avLst/>
          </a:prstGeom>
          <a:noFill/>
          <a:ln w="9525">
            <a:noFill/>
          </a:ln>
        </p:spPr>
        <p:txBody>
          <a:bodyPr>
            <a:spAutoFit/>
          </a:bodyPr>
          <a:lstStyle/>
          <a:p>
            <a:pPr>
              <a:spcBef>
                <a:spcPct val="50000"/>
              </a:spcBef>
            </a:pPr>
            <a:endParaRPr lang="zh-CN" altLang="zh-CN" sz="2400">
              <a:latin typeface="Times New Roman" panose="02020603050405020304" charset="0"/>
            </a:endParaRPr>
          </a:p>
        </p:txBody>
      </p:sp>
      <p:sp>
        <p:nvSpPr>
          <p:cNvPr id="8" name="TextBox 7" title=""/>
          <p:cNvSpPr txBox="1"/>
          <p:nvPr>
            <p:custDataLst>
              <p:tags r:id="rId4"/>
            </p:custDataLst>
          </p:nvPr>
        </p:nvSpPr>
        <p:spPr>
          <a:xfrm>
            <a:off x="1524000" y="1214755"/>
            <a:ext cx="6652260" cy="706755"/>
          </a:xfrm>
          <a:prstGeom prst="rect">
            <a:avLst/>
          </a:prstGeom>
          <a:noFill/>
        </p:spPr>
        <p:txBody>
          <a:bodyPr wrap="square">
            <a:spAutoFit/>
          </a:bodyPr>
          <a:lstStyle/>
          <a:p>
            <a:pPr marR="0" defTabSz="914400">
              <a:buClrTx/>
              <a:buSzTx/>
              <a:buFont typeface="Arial" panose="020b0604020202020204" pitchFamily="34" charset="0"/>
              <a:buNone/>
              <a:defRPr/>
            </a:pP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浮力的大小与</a:t>
            </a:r>
            <a:r>
              <a:rPr kumimoji="0" lang="el-GR" altLang="zh-CN"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ρ</a:t>
            </a:r>
            <a:r>
              <a:rPr kumimoji="0" lang="zh-CN" altLang="en-US" sz="4000" kern="1200" cap="none" spc="0" normalizeH="0" baseline="-25000" noProof="0">
                <a:effectLst>
                  <a:outerShdw blurRad="38100" dist="38100" dir="2700000" algn="tl">
                    <a:srgbClr val="000000">
                      <a:alpha val="43137"/>
                    </a:srgbClr>
                  </a:outerShdw>
                </a:effectLst>
                <a:latin typeface="Calibri"/>
                <a:ea typeface="宋体" panose="02010600030101010101" pitchFamily="2" charset="-122"/>
                <a:cs typeface="+mn-cs"/>
              </a:rPr>
              <a:t>液</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和</a:t>
            </a:r>
            <a:r>
              <a:rPr kumimoji="0" lang="en-US" altLang="zh-CN"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V</a:t>
            </a:r>
            <a:r>
              <a:rPr kumimoji="0" lang="zh-CN" altLang="en-US" sz="4000" kern="1200" cap="none" spc="0" normalizeH="0" baseline="-25000" noProof="0">
                <a:effectLst>
                  <a:outerShdw blurRad="38100" dist="38100" dir="2700000" algn="tl">
                    <a:srgbClr val="000000">
                      <a:alpha val="43137"/>
                    </a:srgbClr>
                  </a:outerShdw>
                </a:effectLst>
                <a:latin typeface="Calibri"/>
                <a:ea typeface="宋体" panose="02010600030101010101" pitchFamily="2" charset="-122"/>
                <a:cs typeface="+mn-cs"/>
              </a:rPr>
              <a:t>排</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有关</a:t>
            </a:r>
            <a:endPar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endParaRPr>
          </a:p>
        </p:txBody>
      </p:sp>
      <p:sp>
        <p:nvSpPr>
          <p:cNvPr id="9" name="TextBox 8" title=""/>
          <p:cNvSpPr txBox="1"/>
          <p:nvPr>
            <p:custDataLst>
              <p:tags r:id="rId5"/>
            </p:custDataLst>
          </p:nvPr>
        </p:nvSpPr>
        <p:spPr>
          <a:xfrm>
            <a:off x="738505" y="1929130"/>
            <a:ext cx="10934065" cy="706755"/>
          </a:xfrm>
          <a:prstGeom prst="rect">
            <a:avLst/>
          </a:prstGeom>
          <a:noFill/>
        </p:spPr>
        <p:txBody>
          <a:bodyPr wrap="square">
            <a:spAutoFit/>
          </a:bodyPr>
          <a:lstStyle/>
          <a:p>
            <a:pPr marR="0" defTabSz="914400">
              <a:buClrTx/>
              <a:buSzTx/>
              <a:buFont typeface="Arial" panose="020b0604020202020204" pitchFamily="34" charset="0"/>
              <a:buNone/>
              <a:defRPr/>
            </a:pPr>
            <a:r>
              <a:rPr kumimoji="0" lang="el-GR" altLang="zh-CN"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ρ</a:t>
            </a:r>
            <a:r>
              <a:rPr kumimoji="0" lang="zh-CN" altLang="en-US" sz="4000" kern="1200" cap="none" spc="0" normalizeH="0" baseline="-25000" noProof="0">
                <a:effectLst>
                  <a:outerShdw blurRad="38100" dist="38100" dir="2700000" algn="tl">
                    <a:srgbClr val="000000">
                      <a:alpha val="43137"/>
                    </a:srgbClr>
                  </a:outerShdw>
                </a:effectLst>
                <a:latin typeface="Calibri"/>
                <a:ea typeface="宋体" panose="02010600030101010101" pitchFamily="2" charset="-122"/>
                <a:cs typeface="+mn-cs"/>
              </a:rPr>
              <a:t>液</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与</a:t>
            </a:r>
            <a:r>
              <a:rPr kumimoji="0" lang="en-US" altLang="zh-CN"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V</a:t>
            </a:r>
            <a:r>
              <a:rPr kumimoji="0" lang="zh-CN" altLang="en-US" sz="4000" kern="1200" cap="none" spc="0" normalizeH="0" baseline="-25000" noProof="0">
                <a:effectLst>
                  <a:outerShdw blurRad="38100" dist="38100" dir="2700000" algn="tl">
                    <a:srgbClr val="000000">
                      <a:alpha val="43137"/>
                    </a:srgbClr>
                  </a:outerShdw>
                </a:effectLst>
                <a:latin typeface="Calibri"/>
                <a:ea typeface="宋体" panose="02010600030101010101" pitchFamily="2" charset="-122"/>
                <a:cs typeface="+mn-cs"/>
              </a:rPr>
              <a:t>排</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的乘积就是排开液体的质量（即</a:t>
            </a:r>
            <a:r>
              <a:rPr kumimoji="0" lang="en-US" altLang="zh-CN" sz="4000" kern="1200" cap="none" spc="0" normalizeH="0" baseline="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m</a:t>
            </a:r>
            <a:r>
              <a:rPr kumimoji="0" lang="zh-CN" altLang="en-US" sz="4000" kern="1200" cap="none" spc="0" normalizeH="0" baseline="-2500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排</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a:t>
            </a:r>
            <a:endPar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endParaRPr>
          </a:p>
        </p:txBody>
      </p:sp>
      <p:sp>
        <p:nvSpPr>
          <p:cNvPr id="10" name="TextBox 9" title=""/>
          <p:cNvSpPr txBox="1"/>
          <p:nvPr>
            <p:custDataLst>
              <p:tags r:id="rId6"/>
            </p:custDataLst>
          </p:nvPr>
        </p:nvSpPr>
        <p:spPr>
          <a:xfrm>
            <a:off x="738505" y="2714625"/>
            <a:ext cx="10934065" cy="706755"/>
          </a:xfrm>
          <a:prstGeom prst="rect">
            <a:avLst/>
          </a:prstGeom>
          <a:noFill/>
        </p:spPr>
        <p:txBody>
          <a:bodyPr wrap="square">
            <a:spAutoFit/>
          </a:bodyPr>
          <a:lstStyle/>
          <a:p>
            <a:pPr marR="0" defTabSz="914400">
              <a:buClrTx/>
              <a:buSzTx/>
              <a:buFont typeface="Arial" panose="020b0604020202020204" pitchFamily="34" charset="0"/>
              <a:buNone/>
              <a:defRPr/>
            </a:pPr>
            <a:r>
              <a:rPr kumimoji="0" lang="en-US" altLang="zh-CN" sz="4000" kern="1200" cap="none" spc="0" normalizeH="0" baseline="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m</a:t>
            </a:r>
            <a:r>
              <a:rPr kumimoji="0" lang="zh-CN" altLang="en-US" sz="4000" kern="1200" cap="none" spc="0" normalizeH="0" baseline="-2500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排</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乘以</a:t>
            </a:r>
            <a:r>
              <a:rPr kumimoji="0" lang="en-US" altLang="zh-CN" sz="4000" kern="1200" cap="none" spc="0" normalizeH="0" baseline="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g</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，就是排开液体的重力（即</a:t>
            </a:r>
            <a:r>
              <a:rPr kumimoji="0" lang="en-US" altLang="zh-CN" sz="4000" kern="1200" cap="none" spc="0" normalizeH="0" baseline="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G</a:t>
            </a:r>
            <a:r>
              <a:rPr kumimoji="0" lang="zh-CN" altLang="en-US" sz="4000" kern="1200" cap="none" spc="0" normalizeH="0" baseline="-2500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排</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a:t>
            </a:r>
            <a:endPar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endParaRPr>
          </a:p>
        </p:txBody>
      </p:sp>
      <p:sp>
        <p:nvSpPr>
          <p:cNvPr id="11" name="TextBox 10" title=""/>
          <p:cNvSpPr txBox="1"/>
          <p:nvPr>
            <p:custDataLst>
              <p:tags r:id="rId7"/>
            </p:custDataLst>
          </p:nvPr>
        </p:nvSpPr>
        <p:spPr>
          <a:xfrm>
            <a:off x="878205" y="3869055"/>
            <a:ext cx="10934065" cy="1938020"/>
          </a:xfrm>
          <a:prstGeom prst="rect">
            <a:avLst/>
          </a:prstGeom>
          <a:noFill/>
        </p:spPr>
        <p:txBody>
          <a:bodyPr wrap="square">
            <a:spAutoFit/>
          </a:bodyPr>
          <a:lstStyle/>
          <a:p>
            <a:pPr marR="0" defTabSz="914400">
              <a:buClrTx/>
              <a:buSzTx/>
              <a:buFont typeface="Arial" panose="020b0604020202020204" pitchFamily="34" charset="0"/>
              <a:buNone/>
              <a:defRPr/>
            </a:pP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由此可见：</a:t>
            </a:r>
            <a:endParaRPr kumimoji="0" lang="en-US" altLang="zh-CN"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浮力的大小</a:t>
            </a:r>
            <a:r>
              <a:rPr kumimoji="0" lang="en-US" altLang="zh-CN" sz="4000" kern="1200" cap="none" spc="0" normalizeH="0" baseline="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F</a:t>
            </a:r>
            <a:r>
              <a:rPr kumimoji="0" lang="zh-CN" altLang="en-US" sz="4000" kern="1200" cap="none" spc="0" normalizeH="0" baseline="-2500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浮</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与物体排开液体的重力</a:t>
            </a:r>
            <a:r>
              <a:rPr kumimoji="0" lang="en-US" altLang="zh-CN" sz="4000" kern="1200" cap="none" spc="0" normalizeH="0" baseline="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G</a:t>
            </a:r>
            <a:r>
              <a:rPr kumimoji="0" lang="zh-CN" altLang="en-US" sz="4000" kern="1200" cap="none" spc="0" normalizeH="0" baseline="-25000" noProof="0">
                <a:solidFill>
                  <a:srgbClr val="FF0000"/>
                </a:solidFill>
                <a:effectLst>
                  <a:outerShdw blurRad="38100" dist="38100" dir="2700000" algn="tl">
                    <a:srgbClr val="000000">
                      <a:alpha val="43137"/>
                    </a:srgbClr>
                  </a:outerShdw>
                </a:effectLst>
                <a:latin typeface="Calibri"/>
                <a:ea typeface="宋体" panose="02010600030101010101" pitchFamily="2" charset="-122"/>
                <a:cs typeface="+mn-cs"/>
              </a:rPr>
              <a:t>排</a:t>
            </a: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有关！</a:t>
            </a:r>
            <a:endPar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rPr>
              <a:t>有什么关系？</a:t>
            </a:r>
            <a:endParaRPr kumimoji="0" lang="zh-CN" altLang="en-US" sz="4000" kern="1200" cap="none" spc="0" normalizeH="0" baseline="0" noProof="0">
              <a:effectLst>
                <a:outerShdw blurRad="38100" dist="38100" dir="2700000" algn="tl">
                  <a:srgbClr val="000000">
                    <a:alpha val="43137"/>
                  </a:srgbClr>
                </a:outerShdw>
              </a:effectLst>
              <a:latin typeface="Calibri"/>
              <a:ea typeface="宋体" panose="02010600030101010101" pitchFamily="2" charset="-122"/>
              <a:cs typeface="+mn-cs"/>
            </a:endParaRPr>
          </a:p>
        </p:txBody>
      </p:sp>
      <p:grpSp>
        <p:nvGrpSpPr>
          <p:cNvPr id="25" name="组合 24" title=""/>
          <p:cNvGrpSpPr/>
          <p:nvPr>
            <p:custDataLst>
              <p:tags r:id="rId8"/>
            </p:custDataLst>
          </p:nvPr>
        </p:nvGrpSpPr>
        <p:grpSpPr>
          <a:xfrm>
            <a:off x="313690" y="152907"/>
            <a:ext cx="5146769" cy="828158"/>
            <a:chOff x="487" y="660"/>
            <a:chExt cx="7626" cy="1126"/>
          </a:xfrm>
        </p:grpSpPr>
        <p:sp>
          <p:nvSpPr>
            <p:cNvPr id="26" name="文本框 25"/>
            <p:cNvSpPr txBox="1"/>
            <p:nvPr>
              <p:custDataLst>
                <p:tags r:id="rId9"/>
              </p:custDataLst>
            </p:nvPr>
          </p:nvSpPr>
          <p:spPr>
            <a:xfrm>
              <a:off x="1828" y="854"/>
              <a:ext cx="6285" cy="877"/>
            </a:xfrm>
            <a:prstGeom prst="rect">
              <a:avLst/>
            </a:prstGeom>
            <a:noFill/>
          </p:spPr>
          <p:txBody>
            <a:bodyPr wrap="square" rtlCol="0">
              <a:spAutoFit/>
            </a:bodyPr>
            <a:lstStyle/>
            <a:p>
              <a:r>
                <a:rPr lang="zh-CN" altLang="zh-CN" sz="3600" b="1">
                  <a:solidFill>
                    <a:srgbClr val="002060"/>
                  </a:solidFill>
                  <a:latin typeface="华文仿宋" panose="02010600040101010101" charset="-122"/>
                  <a:ea typeface="华文仿宋" panose="02010600040101010101" charset="-122"/>
                  <a:sym typeface="+mn-ea"/>
                </a:rPr>
                <a:t>阿基米德原理</a:t>
              </a:r>
              <a:endParaRPr lang="zh-CN" altLang="zh-CN" sz="3600" b="1">
                <a:solidFill>
                  <a:srgbClr val="002060"/>
                </a:solidFill>
                <a:latin typeface="华文仿宋" panose="02010600040101010101" charset="-122"/>
                <a:ea typeface="华文仿宋" panose="02010600040101010101" charset="-122"/>
                <a:sym typeface="+mn-ea"/>
              </a:endParaRPr>
            </a:p>
          </p:txBody>
        </p:sp>
        <p:sp>
          <p:nvSpPr>
            <p:cNvPr id="29" name="椭圆 28"/>
            <p:cNvSpPr/>
            <p:nvPr>
              <p:custDataLst>
                <p:tags r:id="rId10"/>
              </p:custDataLst>
            </p:nvPr>
          </p:nvSpPr>
          <p:spPr>
            <a:xfrm>
              <a:off x="487" y="660"/>
              <a:ext cx="1264" cy="112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华文仿宋" panose="02010600040101010101" charset="-122"/>
                <a:ea typeface="华文仿宋" panose="02010600040101010101" charset="-122"/>
              </a:endParaRPr>
            </a:p>
          </p:txBody>
        </p:sp>
        <p:sp>
          <p:nvSpPr>
            <p:cNvPr id="30" name="矩形 6"/>
            <p:cNvSpPr/>
            <p:nvPr>
              <p:custDataLst>
                <p:tags r:id="rId11"/>
              </p:custDataLst>
            </p:nvPr>
          </p:nvSpPr>
          <p:spPr>
            <a:xfrm>
              <a:off x="645" y="759"/>
              <a:ext cx="1106" cy="1027"/>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3600" b="1">
                  <a:solidFill>
                    <a:schemeClr val="bg1"/>
                  </a:solidFill>
                  <a:latin typeface="华文仿宋" panose="02010600040101010101" charset="-122"/>
                  <a:ea typeface="华文仿宋" panose="02010600040101010101" charset="-122"/>
                </a:rPr>
                <a:t>二</a:t>
              </a:r>
              <a:endParaRPr lang="zh-CN" altLang="en-US" sz="3600" b="1">
                <a:solidFill>
                  <a:schemeClr val="bg1"/>
                </a:solidFill>
                <a:latin typeface="华文仿宋" panose="02010600040101010101" charset="-122"/>
                <a:ea typeface="华文仿宋" panose="02010600040101010101" charset="-122"/>
              </a:endParaRPr>
            </a:p>
          </p:txBody>
        </p:sp>
      </p:grpSp>
      <p:sp>
        <p:nvSpPr>
          <p:cNvPr id="2" name="文本框 1" title=""/>
          <p:cNvSpPr txBox="1"/>
          <p:nvPr>
            <p:custDataLst>
              <p:tags r:id="rId12"/>
            </p:custDataLst>
          </p:nvPr>
        </p:nvSpPr>
        <p:spPr>
          <a:xfrm>
            <a:off x="3845560" y="8347075"/>
            <a:ext cx="4064000" cy="368300"/>
          </a:xfrm>
          <a:prstGeom prst="rect">
            <a:avLst/>
          </a:prstGeom>
          <a:noFill/>
        </p:spPr>
        <p:txBody>
          <a:bodyPr wrap="square" rtlCol="0">
            <a:spAutoFit/>
          </a:bodyPr>
          <a:lstStyle/>
          <a:p>
            <a:r>
              <a:rPr lang="zh-CN" altLang="en-US">
                <a:solidFill>
                  <a:schemeClr val="bg1">
                    <a:lumMod val="95000"/>
                  </a:schemeClr>
                </a:solidFill>
              </a:rPr>
              <a:t>小猪快跑</a:t>
            </a:r>
            <a:endParaRPr lang="zh-CN" altLang="en-US">
              <a:solidFill>
                <a:schemeClr val="bg1">
                  <a:lumMod val="95000"/>
                </a:schemeClr>
              </a:solidFill>
            </a:endParaRPr>
          </a:p>
        </p:txBody>
      </p: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ags/tag1.xml><?xml version="1.0" encoding="utf-8"?>
<p:tagLst xmlns:p="http://schemas.openxmlformats.org/presentationml/2006/main">
  <p:tag name="AS_UNIQUEID" val="5685"/>
</p:tagLst>
</file>

<file path=ppt/tags/tag10.xml><?xml version="1.0" encoding="utf-8"?>
<p:tagLst xmlns:p="http://schemas.openxmlformats.org/presentationml/2006/main">
  <p:tag name="AS_UNIQUEID" val="442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5720"/>
</p:tagLst>
</file>

<file path=ppt/tags/tag101.xml><?xml version="1.0" encoding="utf-8"?>
<p:tagLst xmlns:p="http://schemas.openxmlformats.org/presentationml/2006/main">
  <p:tag name="AS_UNIQUEID" val="5721"/>
</p:tagLst>
</file>

<file path=ppt/tags/tag102.xml><?xml version="1.0" encoding="utf-8"?>
<p:tagLst xmlns:p="http://schemas.openxmlformats.org/presentationml/2006/main">
  <p:tag name="AS_UNIQUEID" val="5722"/>
</p:tagLst>
</file>

<file path=ppt/tags/tag103.xml><?xml version="1.0" encoding="utf-8"?>
<p:tagLst xmlns:p="http://schemas.openxmlformats.org/presentationml/2006/main">
  <p:tag name="AS_UNIQUEID" val="5723"/>
</p:tagLst>
</file>

<file path=ppt/tags/tag104.xml><?xml version="1.0" encoding="utf-8"?>
<p:tagLst xmlns:p="http://schemas.openxmlformats.org/presentationml/2006/main">
  <p:tag name="AS_UNIQUEID" val="5724"/>
</p:tagLst>
</file>

<file path=ppt/tags/tag105.xml><?xml version="1.0" encoding="utf-8"?>
<p:tagLst xmlns:p="http://schemas.openxmlformats.org/presentationml/2006/main">
  <p:tag name="AS_UNIQUEID" val="5725"/>
</p:tagLst>
</file>

<file path=ppt/tags/tag106.xml><?xml version="1.0" encoding="utf-8"?>
<p:tagLst xmlns:p="http://schemas.openxmlformats.org/presentationml/2006/main">
  <p:tag name="AS_UNIQUEID" val="5726"/>
</p:tagLst>
</file>

<file path=ppt/tags/tag107.xml><?xml version="1.0" encoding="utf-8"?>
<p:tagLst xmlns:p="http://schemas.openxmlformats.org/presentationml/2006/main">
  <p:tag name="AS_UNIQUEID" val="5727"/>
</p:tagLst>
</file>

<file path=ppt/tags/tag108.xml><?xml version="1.0" encoding="utf-8"?>
<p:tagLst xmlns:p="http://schemas.openxmlformats.org/presentationml/2006/main">
  <p:tag name="AS_UNIQUEID" val="5728"/>
</p:tagLst>
</file>

<file path=ppt/tags/tag109.xml><?xml version="1.0" encoding="utf-8"?>
<p:tagLst xmlns:p="http://schemas.openxmlformats.org/presentationml/2006/main">
  <p:tag name="AS_UNIQUEID" val="5729"/>
</p:tagLst>
</file>

<file path=ppt/tags/tag11.xml><?xml version="1.0" encoding="utf-8"?>
<p:tagLst xmlns:p="http://schemas.openxmlformats.org/presentationml/2006/main">
  <p:tag name="AS_UNIQUEID" val="442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AS_UNIQUEID" val="5730"/>
</p:tagLst>
</file>

<file path=ppt/tags/tag111.xml><?xml version="1.0" encoding="utf-8"?>
<p:tagLst xmlns:p="http://schemas.openxmlformats.org/presentationml/2006/main">
  <p:tag name="AS_UNIQUEID" val="5731"/>
</p:tagLst>
</file>

<file path=ppt/tags/tag112.xml><?xml version="1.0" encoding="utf-8"?>
<p:tagLst xmlns:p="http://schemas.openxmlformats.org/presentationml/2006/main">
  <p:tag name="AS_UNIQUEID" val="5732"/>
</p:tagLst>
</file>

<file path=ppt/tags/tag113.xml><?xml version="1.0" encoding="utf-8"?>
<p:tagLst xmlns:p="http://schemas.openxmlformats.org/presentationml/2006/main">
  <p:tag name="AS_UNIQUEID" val="5733"/>
</p:tagLst>
</file>

<file path=ppt/tags/tag114.xml><?xml version="1.0" encoding="utf-8"?>
<p:tagLst xmlns:p="http://schemas.openxmlformats.org/presentationml/2006/main">
  <p:tag name="AS_UNIQUEID" val="5734"/>
</p:tagLst>
</file>

<file path=ppt/tags/tag115.xml><?xml version="1.0" encoding="utf-8"?>
<p:tagLst xmlns:p="http://schemas.openxmlformats.org/presentationml/2006/main">
  <p:tag name="AS_UNIQUEID" val="5735"/>
</p:tagLst>
</file>

<file path=ppt/tags/tag116.xml><?xml version="1.0" encoding="utf-8"?>
<p:tagLst xmlns:p="http://schemas.openxmlformats.org/presentationml/2006/main">
  <p:tag name="AS_UNIQUEID" val="5736"/>
</p:tagLst>
</file>

<file path=ppt/tags/tag117.xml><?xml version="1.0" encoding="utf-8"?>
<p:tagLst xmlns:p="http://schemas.openxmlformats.org/presentationml/2006/main">
  <p:tag name="AS_UNIQUEID" val="5737"/>
</p:tagLst>
</file>

<file path=ppt/tags/tag118.xml><?xml version="1.0" encoding="utf-8"?>
<p:tagLst xmlns:p="http://schemas.openxmlformats.org/presentationml/2006/main">
  <p:tag name="AS_UNIQUEID" val="5738"/>
</p:tagLst>
</file>

<file path=ppt/tags/tag119.xml><?xml version="1.0" encoding="utf-8"?>
<p:tagLst xmlns:p="http://schemas.openxmlformats.org/presentationml/2006/main">
  <p:tag name="AS_UNIQUEID" val="5739"/>
</p:tagLst>
</file>

<file path=ppt/tags/tag12.xml><?xml version="1.0" encoding="utf-8"?>
<p:tagLst xmlns:p="http://schemas.openxmlformats.org/presentationml/2006/main">
  <p:tag name="AS_UNIQUEID" val="442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AS_UNIQUEID" val="5740"/>
</p:tagLst>
</file>

<file path=ppt/tags/tag121.xml><?xml version="1.0" encoding="utf-8"?>
<p:tagLst xmlns:p="http://schemas.openxmlformats.org/presentationml/2006/main">
  <p:tag name="AS_UNIQUEID" val="5741"/>
</p:tagLst>
</file>

<file path=ppt/tags/tag122.xml><?xml version="1.0" encoding="utf-8"?>
<p:tagLst xmlns:p="http://schemas.openxmlformats.org/presentationml/2006/main">
  <p:tag name="AS_UNIQUEID" val="5742"/>
</p:tagLst>
</file>

<file path=ppt/tags/tag123.xml><?xml version="1.0" encoding="utf-8"?>
<p:tagLst xmlns:p="http://schemas.openxmlformats.org/presentationml/2006/main">
  <p:tag name="AS_UNIQUEID" val="5743"/>
</p:tagLst>
</file>

<file path=ppt/tags/tag124.xml><?xml version="1.0" encoding="utf-8"?>
<p:tagLst xmlns:p="http://schemas.openxmlformats.org/presentationml/2006/main">
  <p:tag name="AS_UNIQUEID" val="5744"/>
</p:tagLst>
</file>

<file path=ppt/tags/tag125.xml><?xml version="1.0" encoding="utf-8"?>
<p:tagLst xmlns:p="http://schemas.openxmlformats.org/presentationml/2006/main">
  <p:tag name="AS_UNIQUEID" val="5745"/>
</p:tagLst>
</file>

<file path=ppt/tags/tag126.xml><?xml version="1.0" encoding="utf-8"?>
<p:tagLst xmlns:p="http://schemas.openxmlformats.org/presentationml/2006/main">
  <p:tag name="AS_UNIQUEID" val="5746"/>
</p:tagLst>
</file>

<file path=ppt/tags/tag127.xml><?xml version="1.0" encoding="utf-8"?>
<p:tagLst xmlns:p="http://schemas.openxmlformats.org/presentationml/2006/main">
  <p:tag name="AS_UNIQUEID" val="5747"/>
</p:tagLst>
</file>

<file path=ppt/tags/tag128.xml><?xml version="1.0" encoding="utf-8"?>
<p:tagLst xmlns:p="http://schemas.openxmlformats.org/presentationml/2006/main">
  <p:tag name="AS_UNIQUEID" val="5748"/>
</p:tagLst>
</file>

<file path=ppt/tags/tag129.xml><?xml version="1.0" encoding="utf-8"?>
<p:tagLst xmlns:p="http://schemas.openxmlformats.org/presentationml/2006/main">
  <p:tag name="AS_UNIQUEID" val="5749"/>
</p:tagLst>
</file>

<file path=ppt/tags/tag13.xml><?xml version="1.0" encoding="utf-8"?>
<p:tagLst xmlns:p="http://schemas.openxmlformats.org/presentationml/2006/main">
  <p:tag name="AS_UNIQUEID" val="5687"/>
</p:tagLst>
</file>

<file path=ppt/tags/tag130.xml><?xml version="1.0" encoding="utf-8"?>
<p:tagLst xmlns:p="http://schemas.openxmlformats.org/presentationml/2006/main">
  <p:tag name="AS_UNIQUEID" val="5750"/>
</p:tagLst>
</file>

<file path=ppt/tags/tag131.xml><?xml version="1.0" encoding="utf-8"?>
<p:tagLst xmlns:p="http://schemas.openxmlformats.org/presentationml/2006/main">
  <p:tag name="AS_UNIQUEID" val="5751"/>
</p:tagLst>
</file>

<file path=ppt/tags/tag132.xml><?xml version="1.0" encoding="utf-8"?>
<p:tagLst xmlns:p="http://schemas.openxmlformats.org/presentationml/2006/main">
  <p:tag name="AS_UNIQUEID" val="5752"/>
</p:tagLst>
</file>

<file path=ppt/tags/tag133.xml><?xml version="1.0" encoding="utf-8"?>
<p:tagLst xmlns:p="http://schemas.openxmlformats.org/presentationml/2006/main">
  <p:tag name="AS_UNIQUEID" val="5753"/>
</p:tagLst>
</file>

<file path=ppt/tags/tag134.xml><?xml version="1.0" encoding="utf-8"?>
<p:tagLst xmlns:p="http://schemas.openxmlformats.org/presentationml/2006/main">
  <p:tag name="AS_UNIQUEID" val="5754"/>
</p:tagLst>
</file>

<file path=ppt/tags/tag135.xml><?xml version="1.0" encoding="utf-8"?>
<p:tagLst xmlns:p="http://schemas.openxmlformats.org/presentationml/2006/main">
  <p:tag name="AS_UNIQUEID" val="5755"/>
</p:tagLst>
</file>

<file path=ppt/tags/tag136.xml><?xml version="1.0" encoding="utf-8"?>
<p:tagLst xmlns:p="http://schemas.openxmlformats.org/presentationml/2006/main">
  <p:tag name="AS_UNIQUEID" val="5756"/>
</p:tagLst>
</file>

<file path=ppt/tags/tag137.xml><?xml version="1.0" encoding="utf-8"?>
<p:tagLst xmlns:p="http://schemas.openxmlformats.org/presentationml/2006/main">
  <p:tag name="AS_UNIQUEID" val="5757"/>
</p:tagLst>
</file>

<file path=ppt/tags/tag138.xml><?xml version="1.0" encoding="utf-8"?>
<p:tagLst xmlns:p="http://schemas.openxmlformats.org/presentationml/2006/main">
  <p:tag name="AS_UNIQUEID" val="5758"/>
</p:tagLst>
</file>

<file path=ppt/tags/tag139.xml><?xml version="1.0" encoding="utf-8"?>
<p:tagLst xmlns:p="http://schemas.openxmlformats.org/presentationml/2006/main">
  <p:tag name="AS_UNIQUEID" val="5759"/>
</p:tagLst>
</file>

<file path=ppt/tags/tag14.xml><?xml version="1.0" encoding="utf-8"?>
<p:tagLst xmlns:p="http://schemas.openxmlformats.org/presentationml/2006/main">
  <p:tag name="AS_UNIQUEID" val="442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5760"/>
</p:tagLst>
</file>

<file path=ppt/tags/tag141.xml><?xml version="1.0" encoding="utf-8"?>
<p:tagLst xmlns:p="http://schemas.openxmlformats.org/presentationml/2006/main">
  <p:tag name="AS_UNIQUEID" val="5761"/>
</p:tagLst>
</file>

<file path=ppt/tags/tag142.xml><?xml version="1.0" encoding="utf-8"?>
<p:tagLst xmlns:p="http://schemas.openxmlformats.org/presentationml/2006/main">
  <p:tag name="AS_UNIQUEID" val="5762"/>
</p:tagLst>
</file>

<file path=ppt/tags/tag143.xml><?xml version="1.0" encoding="utf-8"?>
<p:tagLst xmlns:p="http://schemas.openxmlformats.org/presentationml/2006/main">
  <p:tag name="AS_UNIQUEID" val="5763"/>
</p:tagLst>
</file>

<file path=ppt/tags/tag144.xml><?xml version="1.0" encoding="utf-8"?>
<p:tagLst xmlns:p="http://schemas.openxmlformats.org/presentationml/2006/main">
  <p:tag name="AS_UNIQUEID" val="5764"/>
</p:tagLst>
</file>

<file path=ppt/tags/tag145.xml><?xml version="1.0" encoding="utf-8"?>
<p:tagLst xmlns:p="http://schemas.openxmlformats.org/presentationml/2006/main">
  <p:tag name="AS_UNIQUEID" val="5765"/>
</p:tagLst>
</file>

<file path=ppt/tags/tag146.xml><?xml version="1.0" encoding="utf-8"?>
<p:tagLst xmlns:p="http://schemas.openxmlformats.org/presentationml/2006/main">
  <p:tag name="AS_UNIQUEID" val="5766"/>
</p:tagLst>
</file>

<file path=ppt/tags/tag147.xml><?xml version="1.0" encoding="utf-8"?>
<p:tagLst xmlns:p="http://schemas.openxmlformats.org/presentationml/2006/main">
  <p:tag name="AS_UNIQUEID" val="5767"/>
</p:tagLst>
</file>

<file path=ppt/tags/tag148.xml><?xml version="1.0" encoding="utf-8"?>
<p:tagLst xmlns:p="http://schemas.openxmlformats.org/presentationml/2006/main">
  <p:tag name="AS_UNIQUEID" val="5768"/>
</p:tagLst>
</file>

<file path=ppt/tags/tag149.xml><?xml version="1.0" encoding="utf-8"?>
<p:tagLst xmlns:p="http://schemas.openxmlformats.org/presentationml/2006/main">
  <p:tag name="AS_UNIQUEID" val="5769"/>
</p:tagLst>
</file>

<file path=ppt/tags/tag15.xml><?xml version="1.0" encoding="utf-8"?>
<p:tagLst xmlns:p="http://schemas.openxmlformats.org/presentationml/2006/main">
  <p:tag name="AS_UNIQUEID" val="443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5770"/>
</p:tagLst>
</file>

<file path=ppt/tags/tag151.xml><?xml version="1.0" encoding="utf-8"?>
<p:tagLst xmlns:p="http://schemas.openxmlformats.org/presentationml/2006/main">
  <p:tag name="AS_UNIQUEID" val="5771"/>
</p:tagLst>
</file>

<file path=ppt/tags/tag152.xml><?xml version="1.0" encoding="utf-8"?>
<p:tagLst xmlns:p="http://schemas.openxmlformats.org/presentationml/2006/main">
  <p:tag name="AS_UNIQUEID" val="5772"/>
</p:tagLst>
</file>

<file path=ppt/tags/tag153.xml><?xml version="1.0" encoding="utf-8"?>
<p:tagLst xmlns:p="http://schemas.openxmlformats.org/presentationml/2006/main">
  <p:tag name="AS_UNIQUEID" val="5773"/>
</p:tagLst>
</file>

<file path=ppt/tags/tag154.xml><?xml version="1.0" encoding="utf-8"?>
<p:tagLst xmlns:p="http://schemas.openxmlformats.org/presentationml/2006/main">
  <p:tag name="AS_UNIQUEID" val="5774"/>
</p:tagLst>
</file>

<file path=ppt/tags/tag155.xml><?xml version="1.0" encoding="utf-8"?>
<p:tagLst xmlns:p="http://schemas.openxmlformats.org/presentationml/2006/main">
  <p:tag name="AS_UNIQUEID" val="5775"/>
</p:tagLst>
</file>

<file path=ppt/tags/tag156.xml><?xml version="1.0" encoding="utf-8"?>
<p:tagLst xmlns:p="http://schemas.openxmlformats.org/presentationml/2006/main">
  <p:tag name="AS_UNIQUEID" val="5776"/>
</p:tagLst>
</file>

<file path=ppt/tags/tag157.xml><?xml version="1.0" encoding="utf-8"?>
<p:tagLst xmlns:p="http://schemas.openxmlformats.org/presentationml/2006/main">
  <p:tag name="AS_UNIQUEID" val="5777"/>
</p:tagLst>
</file>

<file path=ppt/tags/tag158.xml><?xml version="1.0" encoding="utf-8"?>
<p:tagLst xmlns:p="http://schemas.openxmlformats.org/presentationml/2006/main">
  <p:tag name="AS_UNIQUEID" val="5778"/>
</p:tagLst>
</file>

<file path=ppt/tags/tag159.xml><?xml version="1.0" encoding="utf-8"?>
<p:tagLst xmlns:p="http://schemas.openxmlformats.org/presentationml/2006/main">
  <p:tag name="AS_UNIQUEID" val="5779"/>
</p:tagLst>
</file>

<file path=ppt/tags/tag16.xml><?xml version="1.0" encoding="utf-8"?>
<p:tagLst xmlns:p="http://schemas.openxmlformats.org/presentationml/2006/main">
  <p:tag name="AS_UNIQUEID" val="443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5780"/>
</p:tagLst>
</file>

<file path=ppt/tags/tag161.xml><?xml version="1.0" encoding="utf-8"?>
<p:tagLst xmlns:p="http://schemas.openxmlformats.org/presentationml/2006/main">
  <p:tag name="AS_UNIQUEID" val="5781"/>
</p:tagLst>
</file>

<file path=ppt/tags/tag162.xml><?xml version="1.0" encoding="utf-8"?>
<p:tagLst xmlns:p="http://schemas.openxmlformats.org/presentationml/2006/main">
  <p:tag name="AS_UNIQUEID" val="5782"/>
</p:tagLst>
</file>

<file path=ppt/tags/tag163.xml><?xml version="1.0" encoding="utf-8"?>
<p:tagLst xmlns:p="http://schemas.openxmlformats.org/presentationml/2006/main">
  <p:tag name="AS_UNIQUEID" val="5783"/>
</p:tagLst>
</file>

<file path=ppt/tags/tag164.xml><?xml version="1.0" encoding="utf-8"?>
<p:tagLst xmlns:p="http://schemas.openxmlformats.org/presentationml/2006/main">
  <p:tag name="AS_UNIQUEID" val="5784"/>
</p:tagLst>
</file>

<file path=ppt/tags/tag165.xml><?xml version="1.0" encoding="utf-8"?>
<p:tagLst xmlns:p="http://schemas.openxmlformats.org/presentationml/2006/main">
  <p:tag name="AS_UNIQUEID" val="5785"/>
</p:tagLst>
</file>

<file path=ppt/tags/tag166.xml><?xml version="1.0" encoding="utf-8"?>
<p:tagLst xmlns:p="http://schemas.openxmlformats.org/presentationml/2006/main">
  <p:tag name="AS_UNIQUEID" val="5786"/>
</p:tagLst>
</file>

<file path=ppt/tags/tag167.xml><?xml version="1.0" encoding="utf-8"?>
<p:tagLst xmlns:p="http://schemas.openxmlformats.org/presentationml/2006/main">
  <p:tag name="AS_UNIQUEID" val="5787"/>
</p:tagLst>
</file>

<file path=ppt/tags/tag168.xml><?xml version="1.0" encoding="utf-8"?>
<p:tagLst xmlns:p="http://schemas.openxmlformats.org/presentationml/2006/main">
  <p:tag name="AS_UNIQUEID" val="5788"/>
</p:tagLst>
</file>

<file path=ppt/tags/tag169.xml><?xml version="1.0" encoding="utf-8"?>
<p:tagLst xmlns:p="http://schemas.openxmlformats.org/presentationml/2006/main">
  <p:tag name="AS_UNIQUEID" val="5789"/>
</p:tagLst>
</file>

<file path=ppt/tags/tag17.xml><?xml version="1.0" encoding="utf-8"?>
<p:tagLst xmlns:p="http://schemas.openxmlformats.org/presentationml/2006/main">
  <p:tag name="AS_UNIQUEID" val="443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AS_UNIQUEID" val="5790"/>
</p:tagLst>
</file>

<file path=ppt/tags/tag171.xml><?xml version="1.0" encoding="utf-8"?>
<p:tagLst xmlns:p="http://schemas.openxmlformats.org/presentationml/2006/main">
  <p:tag name="AS_UNIQUEID" val="5791"/>
</p:tagLst>
</file>

<file path=ppt/tags/tag172.xml><?xml version="1.0" encoding="utf-8"?>
<p:tagLst xmlns:p="http://schemas.openxmlformats.org/presentationml/2006/main">
  <p:tag name="AS_UNIQUEID" val="5792"/>
</p:tagLst>
</file>

<file path=ppt/tags/tag173.xml><?xml version="1.0" encoding="utf-8"?>
<p:tagLst xmlns:p="http://schemas.openxmlformats.org/presentationml/2006/main">
  <p:tag name="AS_UNIQUEID" val="5793"/>
</p:tagLst>
</file>

<file path=ppt/tags/tag174.xml><?xml version="1.0" encoding="utf-8"?>
<p:tagLst xmlns:p="http://schemas.openxmlformats.org/presentationml/2006/main">
  <p:tag name="AS_UNIQUEID" val="5794"/>
</p:tagLst>
</file>

<file path=ppt/tags/tag175.xml><?xml version="1.0" encoding="utf-8"?>
<p:tagLst xmlns:p="http://schemas.openxmlformats.org/presentationml/2006/main">
  <p:tag name="AS_UNIQUEID" val="5795"/>
</p:tagLst>
</file>

<file path=ppt/tags/tag176.xml><?xml version="1.0" encoding="utf-8"?>
<p:tagLst xmlns:p="http://schemas.openxmlformats.org/presentationml/2006/main">
  <p:tag name="AS_UNIQUEID" val="5796"/>
</p:tagLst>
</file>

<file path=ppt/tags/tag177.xml><?xml version="1.0" encoding="utf-8"?>
<p:tagLst xmlns:p="http://schemas.openxmlformats.org/presentationml/2006/main">
  <p:tag name="AS_UNIQUEID" val="5797"/>
</p:tagLst>
</file>

<file path=ppt/tags/tag178.xml><?xml version="1.0" encoding="utf-8"?>
<p:tagLst xmlns:p="http://schemas.openxmlformats.org/presentationml/2006/main">
  <p:tag name="AS_UNIQUEID" val="5798"/>
</p:tagLst>
</file>

<file path=ppt/tags/tag179.xml><?xml version="1.0" encoding="utf-8"?>
<p:tagLst xmlns:p="http://schemas.openxmlformats.org/presentationml/2006/main">
  <p:tag name="AS_UNIQUEID" val="5799"/>
</p:tagLst>
</file>

<file path=ppt/tags/tag18.xml><?xml version="1.0" encoding="utf-8"?>
<p:tagLst xmlns:p="http://schemas.openxmlformats.org/presentationml/2006/main">
  <p:tag name="AS_UNIQUEID" val="443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AS_UNIQUEID" val="5800"/>
</p:tagLst>
</file>

<file path=ppt/tags/tag181.xml><?xml version="1.0" encoding="utf-8"?>
<p:tagLst xmlns:p="http://schemas.openxmlformats.org/presentationml/2006/main">
  <p:tag name="AS_UNIQUEID" val="5801"/>
</p:tagLst>
</file>

<file path=ppt/tags/tag182.xml><?xml version="1.0" encoding="utf-8"?>
<p:tagLst xmlns:p="http://schemas.openxmlformats.org/presentationml/2006/main">
  <p:tag name="AS_UNIQUEID" val="5802"/>
</p:tagLst>
</file>

<file path=ppt/tags/tag183.xml><?xml version="1.0" encoding="utf-8"?>
<p:tagLst xmlns:p="http://schemas.openxmlformats.org/presentationml/2006/main">
  <p:tag name="AS_UNIQUEID" val="5803"/>
</p:tagLst>
</file>

<file path=ppt/tags/tag184.xml><?xml version="1.0" encoding="utf-8"?>
<p:tagLst xmlns:p="http://schemas.openxmlformats.org/presentationml/2006/main">
  <p:tag name="AS_UNIQUEID" val="5804"/>
</p:tagLst>
</file>

<file path=ppt/tags/tag185.xml><?xml version="1.0" encoding="utf-8"?>
<p:tagLst xmlns:p="http://schemas.openxmlformats.org/presentationml/2006/main">
  <p:tag name="AS_UNIQUEID" val="5805"/>
</p:tagLst>
</file>

<file path=ppt/tags/tag186.xml><?xml version="1.0" encoding="utf-8"?>
<p:tagLst xmlns:p="http://schemas.openxmlformats.org/presentationml/2006/main">
  <p:tag name="AS_UNIQUEID" val="5806"/>
</p:tagLst>
</file>

<file path=ppt/tags/tag187.xml><?xml version="1.0" encoding="utf-8"?>
<p:tagLst xmlns:p="http://schemas.openxmlformats.org/presentationml/2006/main">
  <p:tag name="AS_UNIQUEID" val="5807"/>
</p:tagLst>
</file>

<file path=ppt/tags/tag188.xml><?xml version="1.0" encoding="utf-8"?>
<p:tagLst xmlns:p="http://schemas.openxmlformats.org/presentationml/2006/main">
  <p:tag name="AS_UNIQUEID" val="5808"/>
</p:tagLst>
</file>

<file path=ppt/tags/tag189.xml><?xml version="1.0" encoding="utf-8"?>
<p:tagLst xmlns:p="http://schemas.openxmlformats.org/presentationml/2006/main">
  <p:tag name="AS_UNIQUEID" val="5809"/>
</p:tagLst>
</file>

<file path=ppt/tags/tag19.xml><?xml version="1.0" encoding="utf-8"?>
<p:tagLst xmlns:p="http://schemas.openxmlformats.org/presentationml/2006/main">
  <p:tag name="AS_UNIQUEID" val="5688"/>
</p:tagLst>
</file>

<file path=ppt/tags/tag190.xml><?xml version="1.0" encoding="utf-8"?>
<p:tagLst xmlns:p="http://schemas.openxmlformats.org/presentationml/2006/main">
  <p:tag name="AS_UNIQUEID" val="5810"/>
</p:tagLst>
</file>

<file path=ppt/tags/tag191.xml><?xml version="1.0" encoding="utf-8"?>
<p:tagLst xmlns:p="http://schemas.openxmlformats.org/presentationml/2006/main">
  <p:tag name="AS_UNIQUEID" val="5811"/>
</p:tagLst>
</file>

<file path=ppt/tags/tag192.xml><?xml version="1.0" encoding="utf-8"?>
<p:tagLst xmlns:p="http://schemas.openxmlformats.org/presentationml/2006/main">
  <p:tag name="AS_UNIQUEID" val="5812"/>
</p:tagLst>
</file>

<file path=ppt/tags/tag193.xml><?xml version="1.0" encoding="utf-8"?>
<p:tagLst xmlns:p="http://schemas.openxmlformats.org/presentationml/2006/main">
  <p:tag name="AS_UNIQUEID" val="5813"/>
</p:tagLst>
</file>

<file path=ppt/tags/tag194.xml><?xml version="1.0" encoding="utf-8"?>
<p:tagLst xmlns:p="http://schemas.openxmlformats.org/presentationml/2006/main">
  <p:tag name="AS_UNIQUEID" val="5814"/>
</p:tagLst>
</file>

<file path=ppt/tags/tag195.xml><?xml version="1.0" encoding="utf-8"?>
<p:tagLst xmlns:p="http://schemas.openxmlformats.org/presentationml/2006/main">
  <p:tag name="AS_UNIQUEID" val="5815"/>
</p:tagLst>
</file>

<file path=ppt/tags/tag196.xml><?xml version="1.0" encoding="utf-8"?>
<p:tagLst xmlns:p="http://schemas.openxmlformats.org/presentationml/2006/main">
  <p:tag name="AS_UNIQUEID" val="5816"/>
</p:tagLst>
</file>

<file path=ppt/tags/tag197.xml><?xml version="1.0" encoding="utf-8"?>
<p:tagLst xmlns:p="http://schemas.openxmlformats.org/presentationml/2006/main">
  <p:tag name="AS_UNIQUEID" val="5817"/>
</p:tagLst>
</file>

<file path=ppt/tags/tag198.xml><?xml version="1.0" encoding="utf-8"?>
<p:tagLst xmlns:p="http://schemas.openxmlformats.org/presentationml/2006/main">
  <p:tag name="AS_UNIQUEID" val="5818"/>
</p:tagLst>
</file>

<file path=ppt/tags/tag199.xml><?xml version="1.0" encoding="utf-8"?>
<p:tagLst xmlns:p="http://schemas.openxmlformats.org/presentationml/2006/main">
  <p:tag name="AS_UNIQUEID" val="5819"/>
</p:tagLst>
</file>

<file path=ppt/tags/tag2.xml><?xml version="1.0" encoding="utf-8"?>
<p:tagLst xmlns:p="http://schemas.openxmlformats.org/presentationml/2006/main">
  <p:tag name="AS_UNIQUEID" val="441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44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5820"/>
</p:tagLst>
</file>

<file path=ppt/tags/tag201.xml><?xml version="1.0" encoding="utf-8"?>
<p:tagLst xmlns:p="http://schemas.openxmlformats.org/presentationml/2006/main">
  <p:tag name="AS_UNIQUEID" val="5821"/>
</p:tagLst>
</file>

<file path=ppt/tags/tag202.xml><?xml version="1.0" encoding="utf-8"?>
<p:tagLst xmlns:p="http://schemas.openxmlformats.org/presentationml/2006/main">
  <p:tag name="AS_UNIQUEID" val="5822"/>
</p:tagLst>
</file>

<file path=ppt/tags/tag203.xml><?xml version="1.0" encoding="utf-8"?>
<p:tagLst xmlns:p="http://schemas.openxmlformats.org/presentationml/2006/main">
  <p:tag name="AS_UNIQUEID" val="5823"/>
</p:tagLst>
</file>

<file path=ppt/tags/tag204.xml><?xml version="1.0" encoding="utf-8"?>
<p:tagLst xmlns:p="http://schemas.openxmlformats.org/presentationml/2006/main">
  <p:tag name="AS_UNIQUEID" val="5824"/>
</p:tagLst>
</file>

<file path=ppt/tags/tag205.xml><?xml version="1.0" encoding="utf-8"?>
<p:tagLst xmlns:p="http://schemas.openxmlformats.org/presentationml/2006/main">
  <p:tag name="AS_UNIQUEID" val="5825"/>
</p:tagLst>
</file>

<file path=ppt/tags/tag206.xml><?xml version="1.0" encoding="utf-8"?>
<p:tagLst xmlns:p="http://schemas.openxmlformats.org/presentationml/2006/main">
  <p:tag name="AS_UNIQUEID" val="5826"/>
</p:tagLst>
</file>

<file path=ppt/tags/tag207.xml><?xml version="1.0" encoding="utf-8"?>
<p:tagLst xmlns:p="http://schemas.openxmlformats.org/presentationml/2006/main">
  <p:tag name="AS_UNIQUEID" val="5827"/>
</p:tagLst>
</file>

<file path=ppt/tags/tag208.xml><?xml version="1.0" encoding="utf-8"?>
<p:tagLst xmlns:p="http://schemas.openxmlformats.org/presentationml/2006/main">
  <p:tag name="AS_UNIQUEID" val="5828"/>
</p:tagLst>
</file>

<file path=ppt/tags/tag209.xml><?xml version="1.0" encoding="utf-8"?>
<p:tagLst xmlns:p="http://schemas.openxmlformats.org/presentationml/2006/main">
  <p:tag name="AS_UNIQUEID" val="5829"/>
</p:tagLst>
</file>

<file path=ppt/tags/tag21.xml><?xml version="1.0" encoding="utf-8"?>
<p:tagLst xmlns:p="http://schemas.openxmlformats.org/presentationml/2006/main">
  <p:tag name="AS_UNIQUEID" val="443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5830"/>
</p:tagLst>
</file>

<file path=ppt/tags/tag211.xml><?xml version="1.0" encoding="utf-8"?>
<p:tagLst xmlns:p="http://schemas.openxmlformats.org/presentationml/2006/main">
  <p:tag name="AS_UNIQUEID" val="5831"/>
</p:tagLst>
</file>

<file path=ppt/tags/tag212.xml><?xml version="1.0" encoding="utf-8"?>
<p:tagLst xmlns:p="http://schemas.openxmlformats.org/presentationml/2006/main">
  <p:tag name="AS_UNIQUEID" val="5832"/>
</p:tagLst>
</file>

<file path=ppt/tags/tag213.xml><?xml version="1.0" encoding="utf-8"?>
<p:tagLst xmlns:p="http://schemas.openxmlformats.org/presentationml/2006/main">
  <p:tag name="AS_UNIQUEID" val="5833"/>
</p:tagLst>
</file>

<file path=ppt/tags/tag214.xml><?xml version="1.0" encoding="utf-8"?>
<p:tagLst xmlns:p="http://schemas.openxmlformats.org/presentationml/2006/main">
  <p:tag name="AS_UNIQUEID" val="5834"/>
</p:tagLst>
</file>

<file path=ppt/tags/tag215.xml><?xml version="1.0" encoding="utf-8"?>
<p:tagLst xmlns:p="http://schemas.openxmlformats.org/presentationml/2006/main">
  <p:tag name="AS_UNIQUEID" val="5835"/>
</p:tagLst>
</file>

<file path=ppt/tags/tag216.xml><?xml version="1.0" encoding="utf-8"?>
<p:tagLst xmlns:p="http://schemas.openxmlformats.org/presentationml/2006/main">
  <p:tag name="AS_UNIQUEID" val="5836"/>
</p:tagLst>
</file>

<file path=ppt/tags/tag217.xml><?xml version="1.0" encoding="utf-8"?>
<p:tagLst xmlns:p="http://schemas.openxmlformats.org/presentationml/2006/main">
  <p:tag name="AS_UNIQUEID" val="5837"/>
</p:tagLst>
</file>

<file path=ppt/tags/tag218.xml><?xml version="1.0" encoding="utf-8"?>
<p:tagLst xmlns:p="http://schemas.openxmlformats.org/presentationml/2006/main">
  <p:tag name="AS_UNIQUEID" val="5838"/>
</p:tagLst>
</file>

<file path=ppt/tags/tag219.xml><?xml version="1.0" encoding="utf-8"?>
<p:tagLst xmlns:p="http://schemas.openxmlformats.org/presentationml/2006/main">
  <p:tag name="AS_UNIQUEID" val="5839"/>
</p:tagLst>
</file>

<file path=ppt/tags/tag22.xml><?xml version="1.0" encoding="utf-8"?>
<p:tagLst xmlns:p="http://schemas.openxmlformats.org/presentationml/2006/main">
  <p:tag name="AS_UNIQUEID" val="443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AS_UNIQUEID" val="5840"/>
</p:tagLst>
</file>

<file path=ppt/tags/tag221.xml><?xml version="1.0" encoding="utf-8"?>
<p:tagLst xmlns:p="http://schemas.openxmlformats.org/presentationml/2006/main">
  <p:tag name="AS_UNIQUEID" val="5841"/>
</p:tagLst>
</file>

<file path=ppt/tags/tag222.xml><?xml version="1.0" encoding="utf-8"?>
<p:tagLst xmlns:p="http://schemas.openxmlformats.org/presentationml/2006/main">
  <p:tag name="AS_UNIQUEID" val="5842"/>
</p:tagLst>
</file>

<file path=ppt/tags/tag223.xml><?xml version="1.0" encoding="utf-8"?>
<p:tagLst xmlns:p="http://schemas.openxmlformats.org/presentationml/2006/main">
  <p:tag name="AS_UNIQUEID" val="5843"/>
</p:tagLst>
</file>

<file path=ppt/tags/tag224.xml><?xml version="1.0" encoding="utf-8"?>
<p:tagLst xmlns:p="http://schemas.openxmlformats.org/presentationml/2006/main">
  <p:tag name="AS_UNIQUEID" val="5844"/>
</p:tagLst>
</file>

<file path=ppt/tags/tag225.xml><?xml version="1.0" encoding="utf-8"?>
<p:tagLst xmlns:p="http://schemas.openxmlformats.org/presentationml/2006/main">
  <p:tag name="AS_UNIQUEID" val="5845"/>
</p:tagLst>
</file>

<file path=ppt/tags/tag226.xml><?xml version="1.0" encoding="utf-8"?>
<p:tagLst xmlns:p="http://schemas.openxmlformats.org/presentationml/2006/main">
  <p:tag name="AS_UNIQUEID" val="5846"/>
</p:tagLst>
</file>

<file path=ppt/tags/tag227.xml><?xml version="1.0" encoding="utf-8"?>
<p:tagLst xmlns:p="http://schemas.openxmlformats.org/presentationml/2006/main">
  <p:tag name="AS_UNIQUEID" val="5847"/>
</p:tagLst>
</file>

<file path=ppt/tags/tag228.xml><?xml version="1.0" encoding="utf-8"?>
<p:tagLst xmlns:p="http://schemas.openxmlformats.org/presentationml/2006/main">
  <p:tag name="AS_UNIQUEID" val="5848"/>
</p:tagLst>
</file>

<file path=ppt/tags/tag229.xml><?xml version="1.0" encoding="utf-8"?>
<p:tagLst xmlns:p="http://schemas.openxmlformats.org/presentationml/2006/main">
  <p:tag name="AS_UNIQUEID" val="5849"/>
</p:tagLst>
</file>

<file path=ppt/tags/tag23.xml><?xml version="1.0" encoding="utf-8"?>
<p:tagLst xmlns:p="http://schemas.openxmlformats.org/presentationml/2006/main">
  <p:tag name="AS_UNIQUEID" val="443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AS_UNIQUEID" val="5850"/>
</p:tagLst>
</file>

<file path=ppt/tags/tag231.xml><?xml version="1.0" encoding="utf-8"?>
<p:tagLst xmlns:p="http://schemas.openxmlformats.org/presentationml/2006/main">
  <p:tag name="AS_UNIQUEID" val="5851"/>
</p:tagLst>
</file>

<file path=ppt/tags/tag232.xml><?xml version="1.0" encoding="utf-8"?>
<p:tagLst xmlns:p="http://schemas.openxmlformats.org/presentationml/2006/main">
  <p:tag name="AS_UNIQUEID" val="5852"/>
</p:tagLst>
</file>

<file path=ppt/tags/tag233.xml><?xml version="1.0" encoding="utf-8"?>
<p:tagLst xmlns:p="http://schemas.openxmlformats.org/presentationml/2006/main">
  <p:tag name="AS_UNIQUEID" val="5853"/>
</p:tagLst>
</file>

<file path=ppt/tags/tag234.xml><?xml version="1.0" encoding="utf-8"?>
<p:tagLst xmlns:p="http://schemas.openxmlformats.org/presentationml/2006/main">
  <p:tag name="AS_UNIQUEID" val="5854"/>
</p:tagLst>
</file>

<file path=ppt/tags/tag235.xml><?xml version="1.0" encoding="utf-8"?>
<p:tagLst xmlns:p="http://schemas.openxmlformats.org/presentationml/2006/main">
  <p:tag name="AS_UNIQUEID" val="5855"/>
</p:tagLst>
</file>

<file path=ppt/tags/tag236.xml><?xml version="1.0" encoding="utf-8"?>
<p:tagLst xmlns:p="http://schemas.openxmlformats.org/presentationml/2006/main">
  <p:tag name="AS_UNIQUEID" val="5856"/>
</p:tagLst>
</file>

<file path=ppt/tags/tag237.xml><?xml version="1.0" encoding="utf-8"?>
<p:tagLst xmlns:p="http://schemas.openxmlformats.org/presentationml/2006/main">
  <p:tag name="AS_UNIQUEID" val="5857"/>
</p:tagLst>
</file>

<file path=ppt/tags/tag238.xml><?xml version="1.0" encoding="utf-8"?>
<p:tagLst xmlns:p="http://schemas.openxmlformats.org/presentationml/2006/main">
  <p:tag name="AS_UNIQUEID" val="5858"/>
</p:tagLst>
</file>

<file path=ppt/tags/tag239.xml><?xml version="1.0" encoding="utf-8"?>
<p:tagLst xmlns:p="http://schemas.openxmlformats.org/presentationml/2006/main">
  <p:tag name="AS_UNIQUEID" val="5859"/>
</p:tagLst>
</file>

<file path=ppt/tags/tag24.xml><?xml version="1.0" encoding="utf-8"?>
<p:tagLst xmlns:p="http://schemas.openxmlformats.org/presentationml/2006/main">
  <p:tag name="AS_UNIQUEID" val="443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AS_UNIQUEID" val="5860"/>
</p:tagLst>
</file>

<file path=ppt/tags/tag241.xml><?xml version="1.0" encoding="utf-8"?>
<p:tagLst xmlns:p="http://schemas.openxmlformats.org/presentationml/2006/main">
  <p:tag name="AS_UNIQUEID" val="5861"/>
</p:tagLst>
</file>

<file path=ppt/tags/tag242.xml><?xml version="1.0" encoding="utf-8"?>
<p:tagLst xmlns:p="http://schemas.openxmlformats.org/presentationml/2006/main">
  <p:tag name="AS_UNIQUEID" val="5862"/>
</p:tagLst>
</file>

<file path=ppt/tags/tag243.xml><?xml version="1.0" encoding="utf-8"?>
<p:tagLst xmlns:p="http://schemas.openxmlformats.org/presentationml/2006/main">
  <p:tag name="AS_UNIQUEID" val="5863"/>
</p:tagLst>
</file>

<file path=ppt/tags/tag244.xml><?xml version="1.0" encoding="utf-8"?>
<p:tagLst xmlns:p="http://schemas.openxmlformats.org/presentationml/2006/main">
  <p:tag name="AS_UNIQUEID" val="5864"/>
</p:tagLst>
</file>

<file path=ppt/tags/tag245.xml><?xml version="1.0" encoding="utf-8"?>
<p:tagLst xmlns:p="http://schemas.openxmlformats.org/presentationml/2006/main">
  <p:tag name="AS_UNIQUEID" val="4491"/>
</p:tagLst>
</file>

<file path=ppt/tags/tag246.xml><?xml version="1.0" encoding="utf-8"?>
<p:tagLst xmlns:p="http://schemas.openxmlformats.org/presentationml/2006/main">
  <p:tag name="AS_UNIQUEID" val="4492"/>
</p:tagLst>
</file>

<file path=ppt/tags/tag247.xml><?xml version="1.0" encoding="utf-8"?>
<p:tagLst xmlns:p="http://schemas.openxmlformats.org/presentationml/2006/main">
  <p:tag name="AS_UNIQUEID" val="4493"/>
</p:tagLst>
</file>

<file path=ppt/tags/tag248.xml><?xml version="1.0" encoding="utf-8"?>
<p:tagLst xmlns:p="http://schemas.openxmlformats.org/presentationml/2006/main">
  <p:tag name="AS_UNIQUEID" val="4494"/>
</p:tagLst>
</file>

<file path=ppt/tags/tag249.xml><?xml version="1.0" encoding="utf-8"?>
<p:tagLst xmlns:p="http://schemas.openxmlformats.org/presentationml/2006/main">
  <p:tag name="AS_UNIQUEID" val="4495"/>
</p:tagLst>
</file>

<file path=ppt/tags/tag25.xml><?xml version="1.0" encoding="utf-8"?>
<p:tagLst xmlns:p="http://schemas.openxmlformats.org/presentationml/2006/main">
  <p:tag name="AS_UNIQUEID" val="444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AS_UNIQUEID" val="4496"/>
</p:tagLst>
</file>

<file path=ppt/tags/tag251.xml><?xml version="1.0" encoding="utf-8"?>
<p:tagLst xmlns:p="http://schemas.openxmlformats.org/presentationml/2006/main">
  <p:tag name="AS_UNIQUEID" val="5865"/>
</p:tagLst>
</file>

<file path=ppt/tags/tag252.xml><?xml version="1.0" encoding="utf-8"?>
<p:tagLst xmlns:p="http://schemas.openxmlformats.org/presentationml/2006/main">
  <p:tag name="AS_UNIQUEID" val="4498"/>
</p:tagLst>
</file>

<file path=ppt/tags/tag253.xml><?xml version="1.0" encoding="utf-8"?>
<p:tagLst xmlns:p="http://schemas.openxmlformats.org/presentationml/2006/main">
  <p:tag name="AS_UNIQUEID" val="4499"/>
</p:tagLst>
</file>

<file path=ppt/tags/tag254.xml><?xml version="1.0" encoding="utf-8"?>
<p:tagLst xmlns:p="http://schemas.openxmlformats.org/presentationml/2006/main">
  <p:tag name="AS_UNIQUEID" val="4500"/>
</p:tagLst>
</file>

<file path=ppt/tags/tag255.xml><?xml version="1.0" encoding="utf-8"?>
<p:tagLst xmlns:p="http://schemas.openxmlformats.org/presentationml/2006/main">
  <p:tag name="AS_UNIQUEID" val="4501"/>
</p:tagLst>
</file>

<file path=ppt/tags/tag256.xml><?xml version="1.0" encoding="utf-8"?>
<p:tagLst xmlns:p="http://schemas.openxmlformats.org/presentationml/2006/main">
  <p:tag name="AS_UNIQUEID" val="5866"/>
</p:tagLst>
</file>

<file path=ppt/tags/tag257.xml><?xml version="1.0" encoding="utf-8"?>
<p:tagLst xmlns:p="http://schemas.openxmlformats.org/presentationml/2006/main">
  <p:tag name="AS_UNIQUEID" val="4504"/>
</p:tagLst>
</file>

<file path=ppt/tags/tag258.xml><?xml version="1.0" encoding="utf-8"?>
<p:tagLst xmlns:p="http://schemas.openxmlformats.org/presentationml/2006/main">
  <p:tag name="AS_UNIQUEID" val="4505"/>
</p:tagLst>
</file>

<file path=ppt/tags/tag259.xml><?xml version="1.0" encoding="utf-8"?>
<p:tagLst xmlns:p="http://schemas.openxmlformats.org/presentationml/2006/main">
  <p:tag name="AS_UNIQUEID" val="4506"/>
</p:tagLst>
</file>

<file path=ppt/tags/tag26.xml><?xml version="1.0" encoding="utf-8"?>
<p:tagLst xmlns:p="http://schemas.openxmlformats.org/presentationml/2006/main">
  <p:tag name="AS_UNIQUEID" val="5689"/>
</p:tagLst>
</file>

<file path=ppt/tags/tag260.xml><?xml version="1.0" encoding="utf-8"?>
<p:tagLst xmlns:p="http://schemas.openxmlformats.org/presentationml/2006/main">
  <p:tag name="AS_UNIQUEID" val="4507"/>
  <p:tag name="KSO_WM_BEAUTIFY_FLAG" val=""/>
</p:tagLst>
</file>

<file path=ppt/tags/tag261.xml><?xml version="1.0" encoding="utf-8"?>
<p:tagLst xmlns:p="http://schemas.openxmlformats.org/presentationml/2006/main">
  <p:tag name="AS_UNIQUEID" val="4509"/>
</p:tagLst>
</file>

<file path=ppt/tags/tag262.xml><?xml version="1.0" encoding="utf-8"?>
<p:tagLst xmlns:p="http://schemas.openxmlformats.org/presentationml/2006/main">
  <p:tag name="AS_UNIQUEID" val="4512"/>
  <p:tag name="KSO_WM_BEAUTIFY_FLAG" val=""/>
</p:tagLst>
</file>

<file path=ppt/tags/tag263.xml><?xml version="1.0" encoding="utf-8"?>
<p:tagLst xmlns:p="http://schemas.openxmlformats.org/presentationml/2006/main">
  <p:tag name="AS_UNIQUEID" val="4514"/>
  <p:tag name="KSO_WM_BEAUTIFY_FLAG" val=""/>
</p:tagLst>
</file>

<file path=ppt/tags/tag264.xml><?xml version="1.0" encoding="utf-8"?>
<p:tagLst xmlns:p="http://schemas.openxmlformats.org/presentationml/2006/main">
  <p:tag name="AS_UNIQUEID" val="4703"/>
</p:tagLst>
</file>

<file path=ppt/tags/tag265.xml><?xml version="1.0" encoding="utf-8"?>
<p:tagLst xmlns:p="http://schemas.openxmlformats.org/presentationml/2006/main">
  <p:tag name="AS_UNIQUEID" val="5867"/>
</p:tagLst>
</file>

<file path=ppt/tags/tag266.xml><?xml version="1.0" encoding="utf-8"?>
<p:tagLst xmlns:p="http://schemas.openxmlformats.org/presentationml/2006/main">
  <p:tag name="AS_UNIQUEID" val="6014"/>
</p:tagLst>
</file>

<file path=ppt/tags/tag267.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68.xml><?xml version="1.0" encoding="utf-8"?>
<p:tagLst xmlns:p="http://schemas.openxmlformats.org/presentationml/2006/main">
  <p:tag name="AS_UNIQUEID" val="5868"/>
</p:tagLst>
</file>

<file path=ppt/tags/tag269.xml><?xml version="1.0" encoding="utf-8"?>
<p:tagLst xmlns:p="http://schemas.openxmlformats.org/presentationml/2006/main">
  <p:tag name="AS_UNIQUEID" val="4523"/>
</p:tagLst>
</file>

<file path=ppt/tags/tag27.xml><?xml version="1.0" encoding="utf-8"?>
<p:tagLst xmlns:p="http://schemas.openxmlformats.org/presentationml/2006/main">
  <p:tag name="AS_UNIQUEID" val="44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4524"/>
  <p:tag name="KSO_WM_BEAUTIFY_FLAG" val=""/>
</p:tagLst>
</file>

<file path=ppt/tags/tag271.xml><?xml version="1.0" encoding="utf-8"?>
<p:tagLst xmlns:p="http://schemas.openxmlformats.org/presentationml/2006/main">
  <p:tag name="AS_UNIQUEID" val="4526"/>
  <p:tag name="KSO_WM_BEAUTIFY_FLAG" val=""/>
</p:tagLst>
</file>

<file path=ppt/tags/tag272.xml><?xml version="1.0" encoding="utf-8"?>
<p:tagLst xmlns:p="http://schemas.openxmlformats.org/presentationml/2006/main">
  <p:tag name="AS_UNIQUEID" val="4527"/>
  <p:tag name="KSO_WM_BEAUTIFY_FLAG" val=""/>
</p:tagLst>
</file>

<file path=ppt/tags/tag273.xml><?xml version="1.0" encoding="utf-8"?>
<p:tagLst xmlns:p="http://schemas.openxmlformats.org/presentationml/2006/main">
  <p:tag name="AS_UNIQUEID" val="5869"/>
</p:tagLst>
</file>

<file path=ppt/tags/tag274.xml><?xml version="1.0" encoding="utf-8"?>
<p:tagLst xmlns:p="http://schemas.openxmlformats.org/presentationml/2006/main">
  <p:tag name="AS_UNIQUEID" val="5870"/>
</p:tagLst>
</file>

<file path=ppt/tags/tag275.xml><?xml version="1.0" encoding="utf-8"?>
<p:tagLst xmlns:p="http://schemas.openxmlformats.org/presentationml/2006/main">
  <p:tag name="AS_UNIQUEID" val="5871"/>
</p:tagLst>
</file>

<file path=ppt/tags/tag276.xml><?xml version="1.0" encoding="utf-8"?>
<p:tagLst xmlns:p="http://schemas.openxmlformats.org/presentationml/2006/main">
  <p:tag name="AS_UNIQUEID" val="5872"/>
</p:tagLst>
</file>

<file path=ppt/tags/tag277.xml><?xml version="1.0" encoding="utf-8"?>
<p:tagLst xmlns:p="http://schemas.openxmlformats.org/presentationml/2006/main">
  <p:tag name="AS_UNIQUEID" val="5873"/>
</p:tagLst>
</file>

<file path=ppt/tags/tag278.xml><?xml version="1.0" encoding="utf-8"?>
<p:tagLst xmlns:p="http://schemas.openxmlformats.org/presentationml/2006/main">
  <p:tag name="KSO_WM_BEAUTIFY_FLAG" val="#wm#"/>
  <p:tag name="KSO_WM_TEMPLATE_CATEGORY" val="custom"/>
  <p:tag name="KSO_WM_TEMPLATE_INDEX" val="20205176"/>
</p:tagLst>
</file>

<file path=ppt/tags/tag279.xml><?xml version="1.0" encoding="utf-8"?>
<p:tagLst xmlns:p="http://schemas.openxmlformats.org/presentationml/2006/main">
  <p:tag name="AS_UNIQUEID" val="5874"/>
</p:tagLst>
</file>

<file path=ppt/tags/tag28.xml><?xml version="1.0" encoding="utf-8"?>
<p:tagLst xmlns:p="http://schemas.openxmlformats.org/presentationml/2006/main">
  <p:tag name="AS_UNIQUEID" val="44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4801"/>
</p:tagLst>
</file>

<file path=ppt/tags/tag281.xml><?xml version="1.0" encoding="utf-8"?>
<p:tagLst xmlns:p="http://schemas.openxmlformats.org/presentationml/2006/main">
  <p:tag name="AS_UNIQUEID" val="4523"/>
</p:tagLst>
</file>

<file path=ppt/tags/tag282.xml><?xml version="1.0" encoding="utf-8"?>
<p:tagLst xmlns:p="http://schemas.openxmlformats.org/presentationml/2006/main">
  <p:tag name="AS_UNIQUEID" val="4524"/>
  <p:tag name="KSO_WM_BEAUTIFY_FLAG" val=""/>
</p:tagLst>
</file>

<file path=ppt/tags/tag283.xml><?xml version="1.0" encoding="utf-8"?>
<p:tagLst xmlns:p="http://schemas.openxmlformats.org/presentationml/2006/main">
  <p:tag name="AS_UNIQUEID" val="4525"/>
  <p:tag name="KSO_WM_BEAUTIFY_FLAG" val=""/>
</p:tagLst>
</file>

<file path=ppt/tags/tag284.xml><?xml version="1.0" encoding="utf-8"?>
<p:tagLst xmlns:p="http://schemas.openxmlformats.org/presentationml/2006/main">
  <p:tag name="AS_UNIQUEID" val="4526"/>
  <p:tag name="KSO_WM_BEAUTIFY_FLAG" val=""/>
</p:tagLst>
</file>

<file path=ppt/tags/tag285.xml><?xml version="1.0" encoding="utf-8"?>
<p:tagLst xmlns:p="http://schemas.openxmlformats.org/presentationml/2006/main">
  <p:tag name="AS_UNIQUEID" val="4527"/>
  <p:tag name="KSO_WM_BEAUTIFY_FLAG" val=""/>
</p:tagLst>
</file>

<file path=ppt/tags/tag286.xml><?xml version="1.0" encoding="utf-8"?>
<p:tagLst xmlns:p="http://schemas.openxmlformats.org/presentationml/2006/main">
  <p:tag name="AS_UNIQUEID" val="5875"/>
</p:tagLst>
</file>

<file path=ppt/tags/tag287.xml><?xml version="1.0" encoding="utf-8"?>
<p:tagLst xmlns:p="http://schemas.openxmlformats.org/presentationml/2006/main">
  <p:tag name="AS_UNIQUEID" val="5876"/>
</p:tagLst>
</file>

<file path=ppt/tags/tag288.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89.xml><?xml version="1.0" encoding="utf-8"?>
<p:tagLst xmlns:p="http://schemas.openxmlformats.org/presentationml/2006/main">
  <p:tag name="AS_UNIQUEID" val="5877"/>
</p:tagLst>
</file>

<file path=ppt/tags/tag29.xml><?xml version="1.0" encoding="utf-8"?>
<p:tagLst xmlns:p="http://schemas.openxmlformats.org/presentationml/2006/main">
  <p:tag name="AS_UNIQUEID" val="44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4578"/>
  <p:tag name="KSO_WM_BEAUTIFY_FLAG" val=""/>
</p:tagLst>
</file>

<file path=ppt/tags/tag291.xml><?xml version="1.0" encoding="utf-8"?>
<p:tagLst xmlns:p="http://schemas.openxmlformats.org/presentationml/2006/main">
  <p:tag name="AS_UNIQUEID" val="5878"/>
</p:tagLst>
</file>

<file path=ppt/tags/tag292.xml><?xml version="1.0" encoding="utf-8"?>
<p:tagLst xmlns:p="http://schemas.openxmlformats.org/presentationml/2006/main">
  <p:tag name="AS_UNIQUEID" val="45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93.xml><?xml version="1.0" encoding="utf-8"?>
<p:tagLst xmlns:p="http://schemas.openxmlformats.org/presentationml/2006/main">
  <p:tag name="AS_UNIQUEID" val="4581"/>
  <p:tag name="KSO_WM_BEAUTIFY_FLAG" val=""/>
</p:tagLst>
</file>

<file path=ppt/tags/tag294.xml><?xml version="1.0" encoding="utf-8"?>
<p:tagLst xmlns:p="http://schemas.openxmlformats.org/presentationml/2006/main">
  <p:tag name="AS_UNIQUEID" val="5879"/>
</p:tagLst>
</file>

<file path=ppt/tags/tag295.xml><?xml version="1.0" encoding="utf-8"?>
<p:tagLst xmlns:p="http://schemas.openxmlformats.org/presentationml/2006/main">
  <p:tag name="AS_UNIQUEID" val="5880"/>
</p:tagLst>
</file>

<file path=ppt/tags/tag296.xml><?xml version="1.0" encoding="utf-8"?>
<p:tagLst xmlns:p="http://schemas.openxmlformats.org/presentationml/2006/main">
  <p:tag name="AS_UNIQUEID" val="5881"/>
</p:tagLst>
</file>

<file path=ppt/tags/tag297.xml><?xml version="1.0" encoding="utf-8"?>
<p:tagLst xmlns:p="http://schemas.openxmlformats.org/presentationml/2006/main">
  <p:tag name="AS_UNIQUEID" val="5882"/>
</p:tagLst>
</file>

<file path=ppt/tags/tag298.xml><?xml version="1.0" encoding="utf-8"?>
<p:tagLst xmlns:p="http://schemas.openxmlformats.org/presentationml/2006/main">
  <p:tag name="AS_UNIQUEID" val="5883"/>
</p:tagLst>
</file>

<file path=ppt/tags/tag299.xml><?xml version="1.0" encoding="utf-8"?>
<p:tagLst xmlns:p="http://schemas.openxmlformats.org/presentationml/2006/main">
  <p:tag name="AS_UNIQUEID" val="5884"/>
</p:tagLst>
</file>

<file path=ppt/tags/tag3.xml><?xml version="1.0" encoding="utf-8"?>
<p:tagLst xmlns:p="http://schemas.openxmlformats.org/presentationml/2006/main">
  <p:tag name="AS_UNIQUEID" val="441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444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AS_UNIQUEID" val="5885"/>
</p:tagLst>
</file>

<file path=ppt/tags/tag301.xml><?xml version="1.0" encoding="utf-8"?>
<p:tagLst xmlns:p="http://schemas.openxmlformats.org/presentationml/2006/main">
  <p:tag name="AS_UNIQUEID" val="4523"/>
</p:tagLst>
</file>

<file path=ppt/tags/tag302.xml><?xml version="1.0" encoding="utf-8"?>
<p:tagLst xmlns:p="http://schemas.openxmlformats.org/presentationml/2006/main">
  <p:tag name="AS_UNIQUEID" val="4524"/>
  <p:tag name="KSO_WM_BEAUTIFY_FLAG" val=""/>
</p:tagLst>
</file>

<file path=ppt/tags/tag303.xml><?xml version="1.0" encoding="utf-8"?>
<p:tagLst xmlns:p="http://schemas.openxmlformats.org/presentationml/2006/main">
  <p:tag name="AS_UNIQUEID" val="4526"/>
  <p:tag name="KSO_WM_BEAUTIFY_FLAG" val=""/>
</p:tagLst>
</file>

<file path=ppt/tags/tag304.xml><?xml version="1.0" encoding="utf-8"?>
<p:tagLst xmlns:p="http://schemas.openxmlformats.org/presentationml/2006/main">
  <p:tag name="AS_UNIQUEID" val="4527"/>
  <p:tag name="KSO_WM_BEAUTIFY_FLAG" val=""/>
</p:tagLst>
</file>

<file path=ppt/tags/tag305.xml><?xml version="1.0" encoding="utf-8"?>
<p:tagLst xmlns:p="http://schemas.openxmlformats.org/presentationml/2006/main">
  <p:tag name="AS_UNIQUEID" val="5886"/>
</p:tagLst>
</file>

<file path=ppt/tags/tag306.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07.xml><?xml version="1.0" encoding="utf-8"?>
<p:tagLst xmlns:p="http://schemas.openxmlformats.org/presentationml/2006/main">
  <p:tag name="AS_UNIQUEID" val="5887"/>
</p:tagLst>
</file>

<file path=ppt/tags/tag308.xml><?xml version="1.0" encoding="utf-8"?>
<p:tagLst xmlns:p="http://schemas.openxmlformats.org/presentationml/2006/main">
  <p:tag name="AS_UNIQUEID" val="5888"/>
</p:tagLst>
</file>

<file path=ppt/tags/tag309.xml><?xml version="1.0" encoding="utf-8"?>
<p:tagLst xmlns:p="http://schemas.openxmlformats.org/presentationml/2006/main">
  <p:tag name="AS_UNIQUEID" val="4523"/>
</p:tagLst>
</file>

<file path=ppt/tags/tag31.xml><?xml version="1.0" encoding="utf-8"?>
<p:tagLst xmlns:p="http://schemas.openxmlformats.org/presentationml/2006/main">
  <p:tag name="AS_UNIQUEID" val="444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4524"/>
  <p:tag name="KSO_WM_BEAUTIFY_FLAG" val=""/>
</p:tagLst>
</file>

<file path=ppt/tags/tag311.xml><?xml version="1.0" encoding="utf-8"?>
<p:tagLst xmlns:p="http://schemas.openxmlformats.org/presentationml/2006/main">
  <p:tag name="AS_UNIQUEID" val="4525"/>
  <p:tag name="KSO_WM_BEAUTIFY_FLAG" val=""/>
</p:tagLst>
</file>

<file path=ppt/tags/tag312.xml><?xml version="1.0" encoding="utf-8"?>
<p:tagLst xmlns:p="http://schemas.openxmlformats.org/presentationml/2006/main">
  <p:tag name="AS_UNIQUEID" val="4526"/>
  <p:tag name="KSO_WM_BEAUTIFY_FLAG" val=""/>
</p:tagLst>
</file>

<file path=ppt/tags/tag313.xml><?xml version="1.0" encoding="utf-8"?>
<p:tagLst xmlns:p="http://schemas.openxmlformats.org/presentationml/2006/main">
  <p:tag name="AS_UNIQUEID" val="4527"/>
  <p:tag name="KSO_WM_BEAUTIFY_FLAG" val=""/>
</p:tagLst>
</file>

<file path=ppt/tags/tag314.xml><?xml version="1.0" encoding="utf-8"?>
<p:tagLst xmlns:p="http://schemas.openxmlformats.org/presentationml/2006/main">
  <p:tag name="AS_UNIQUEID" val="5889"/>
</p:tagLst>
</file>

<file path=ppt/tags/tag315.xml><?xml version="1.0" encoding="utf-8"?>
<p:tagLst xmlns:p="http://schemas.openxmlformats.org/presentationml/2006/main">
  <p:tag name="KSO_WM_TEMPLATE_CATEGORY" val="custom"/>
  <p:tag name="KSO_WM_TEMPLATE_INDEX" val="160002"/>
</p:tagLst>
</file>

<file path=ppt/tags/tag316.xml><?xml version="1.0" encoding="utf-8"?>
<p:tagLst xmlns:p="http://schemas.openxmlformats.org/presentationml/2006/main">
  <p:tag name="AS_UNIQUEID" val="5890"/>
</p:tagLst>
</file>

<file path=ppt/tags/tag317.xml><?xml version="1.0" encoding="utf-8"?>
<p:tagLst xmlns:p="http://schemas.openxmlformats.org/presentationml/2006/main">
  <p:tag name="AS_UNIQUEID" val="4612"/>
</p:tagLst>
</file>

<file path=ppt/tags/tag318.xml><?xml version="1.0" encoding="utf-8"?>
<p:tagLst xmlns:p="http://schemas.openxmlformats.org/presentationml/2006/main">
  <p:tag name="AS_UNIQUEID" val="4613"/>
</p:tagLst>
</file>

<file path=ppt/tags/tag319.xml><?xml version="1.0" encoding="utf-8"?>
<p:tagLst xmlns:p="http://schemas.openxmlformats.org/presentationml/2006/main">
  <p:tag name="AS_UNIQUEID" val="4614"/>
</p:tagLst>
</file>

<file path=ppt/tags/tag32.xml><?xml version="1.0" encoding="utf-8"?>
<p:tagLst xmlns:p="http://schemas.openxmlformats.org/presentationml/2006/main">
  <p:tag name="AS_UNIQUEID" val="444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p="http://schemas.openxmlformats.org/presentationml/2006/main">
  <p:tag name="AS_UNIQUEID" val="4618"/>
</p:tagLst>
</file>

<file path=ppt/tags/tag321.xml><?xml version="1.0" encoding="utf-8"?>
<p:tagLst xmlns:p="http://schemas.openxmlformats.org/presentationml/2006/main">
  <p:tag name="AS_UNIQUEID" val="5891"/>
</p:tagLst>
</file>

<file path=ppt/tags/tag322.xml><?xml version="1.0" encoding="utf-8"?>
<p:tagLst xmlns:p="http://schemas.openxmlformats.org/presentationml/2006/main">
  <p:tag name="AS_UNIQUEID" val="5892"/>
</p:tagLst>
</file>

<file path=ppt/tags/tag323.xml><?xml version="1.0" encoding="utf-8"?>
<p:tagLst xmlns:p="http://schemas.openxmlformats.org/presentationml/2006/main">
  <p:tag name="AS_UNIQUEID" val="5893"/>
</p:tagLst>
</file>

<file path=ppt/tags/tag324.xml><?xml version="1.0" encoding="utf-8"?>
<p:tagLst xmlns:p="http://schemas.openxmlformats.org/presentationml/2006/main">
  <p:tag name="AS_UNIQUEID" val="4523"/>
</p:tagLst>
</file>

<file path=ppt/tags/tag325.xml><?xml version="1.0" encoding="utf-8"?>
<p:tagLst xmlns:p="http://schemas.openxmlformats.org/presentationml/2006/main">
  <p:tag name="AS_UNIQUEID" val="4524"/>
  <p:tag name="KSO_WM_BEAUTIFY_FLAG" val=""/>
</p:tagLst>
</file>

<file path=ppt/tags/tag326.xml><?xml version="1.0" encoding="utf-8"?>
<p:tagLst xmlns:p="http://schemas.openxmlformats.org/presentationml/2006/main">
  <p:tag name="AS_UNIQUEID" val="4526"/>
  <p:tag name="KSO_WM_BEAUTIFY_FLAG" val=""/>
</p:tagLst>
</file>

<file path=ppt/tags/tag327.xml><?xml version="1.0" encoding="utf-8"?>
<p:tagLst xmlns:p="http://schemas.openxmlformats.org/presentationml/2006/main">
  <p:tag name="AS_UNIQUEID" val="4527"/>
  <p:tag name="KSO_WM_BEAUTIFY_FLAG" val=""/>
</p:tagLst>
</file>

<file path=ppt/tags/tag328.xml><?xml version="1.0" encoding="utf-8"?>
<p:tagLst xmlns:p="http://schemas.openxmlformats.org/presentationml/2006/main">
  <p:tag name="AS_UNIQUEID" val="5894"/>
</p:tagLst>
</file>

<file path=ppt/tags/tag32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3.xml><?xml version="1.0" encoding="utf-8"?>
<p:tagLst xmlns:p="http://schemas.openxmlformats.org/presentationml/2006/main">
  <p:tag name="AS_UNIQUEID" val="444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AS_UNIQUEID" val="5895"/>
</p:tagLst>
</file>

<file path=ppt/tags/tag331.xml><?xml version="1.0" encoding="utf-8"?>
<p:tagLst xmlns:p="http://schemas.openxmlformats.org/presentationml/2006/main">
  <p:tag name="AS_UNIQUEID" val="5896"/>
</p:tagLst>
</file>

<file path=ppt/tags/tag332.xml><?xml version="1.0" encoding="utf-8"?>
<p:tagLst xmlns:p="http://schemas.openxmlformats.org/presentationml/2006/main">
  <p:tag name="AS_UNIQUEID" val="5897"/>
</p:tagLst>
</file>

<file path=ppt/tags/tag333.xml><?xml version="1.0" encoding="utf-8"?>
<p:tagLst xmlns:p="http://schemas.openxmlformats.org/presentationml/2006/main">
  <p:tag name="AS_UNIQUEID" val="4523"/>
</p:tagLst>
</file>

<file path=ppt/tags/tag334.xml><?xml version="1.0" encoding="utf-8"?>
<p:tagLst xmlns:p="http://schemas.openxmlformats.org/presentationml/2006/main">
  <p:tag name="AS_UNIQUEID" val="4524"/>
  <p:tag name="KSO_WM_BEAUTIFY_FLAG" val=""/>
</p:tagLst>
</file>

<file path=ppt/tags/tag335.xml><?xml version="1.0" encoding="utf-8"?>
<p:tagLst xmlns:p="http://schemas.openxmlformats.org/presentationml/2006/main">
  <p:tag name="AS_UNIQUEID" val="4526"/>
  <p:tag name="KSO_WM_BEAUTIFY_FLAG" val=""/>
</p:tagLst>
</file>

<file path=ppt/tags/tag336.xml><?xml version="1.0" encoding="utf-8"?>
<p:tagLst xmlns:p="http://schemas.openxmlformats.org/presentationml/2006/main">
  <p:tag name="AS_UNIQUEID" val="4527"/>
  <p:tag name="KSO_WM_BEAUTIFY_FLAG" val=""/>
</p:tagLst>
</file>

<file path=ppt/tags/tag337.xml><?xml version="1.0" encoding="utf-8"?>
<p:tagLst xmlns:p="http://schemas.openxmlformats.org/presentationml/2006/main">
  <p:tag name="AS_UNIQUEID" val="5898"/>
</p:tagLst>
</file>

<file path=ppt/tags/tag338.xml><?xml version="1.0" encoding="utf-8"?>
<p:tagLst xmlns:p="http://schemas.openxmlformats.org/presentationml/2006/main">
  <p:tag name="KSO_WM_BEAUTIFY_FLAG" val="#wm#"/>
  <p:tag name="KSO_WM_TEMPLATE_CATEGORY" val="custom"/>
  <p:tag name="KSO_WM_TEMPLATE_INDEX" val="20205176"/>
</p:tagLst>
</file>

<file path=ppt/tags/tag339.xml><?xml version="1.0" encoding="utf-8"?>
<p:tagLst xmlns:p="http://schemas.openxmlformats.org/presentationml/2006/main">
  <p:tag name="AS_UNIQUEID" val="5899"/>
</p:tagLst>
</file>

<file path=ppt/tags/tag34.xml><?xml version="1.0" encoding="utf-8"?>
<p:tagLst xmlns:p="http://schemas.openxmlformats.org/presentationml/2006/main">
  <p:tag name="AS_UNIQUEID" val="444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AS_UNIQUEID" val="5900"/>
</p:tagLst>
</file>

<file path=ppt/tags/tag341.xml><?xml version="1.0" encoding="utf-8"?>
<p:tagLst xmlns:p="http://schemas.openxmlformats.org/presentationml/2006/main">
  <p:tag name="AS_UNIQUEID" val="5901"/>
</p:tagLst>
</file>

<file path=ppt/tags/tag342.xml><?xml version="1.0" encoding="utf-8"?>
<p:tagLst xmlns:p="http://schemas.openxmlformats.org/presentationml/2006/main">
  <p:tag name="AS_UNIQUEID" val="5902"/>
</p:tagLst>
</file>

<file path=ppt/tags/tag343.xml><?xml version="1.0" encoding="utf-8"?>
<p:tagLst xmlns:p="http://schemas.openxmlformats.org/presentationml/2006/main">
  <p:tag name="AS_UNIQUEID" val="5903"/>
</p:tagLst>
</file>

<file path=ppt/tags/tag344.xml><?xml version="1.0" encoding="utf-8"?>
<p:tagLst xmlns:p="http://schemas.openxmlformats.org/presentationml/2006/main">
  <p:tag name="AS_UNIQUEID" val="5904"/>
</p:tagLst>
</file>

<file path=ppt/tags/tag345.xml><?xml version="1.0" encoding="utf-8"?>
<p:tagLst xmlns:p="http://schemas.openxmlformats.org/presentationml/2006/main">
  <p:tag name="AS_UNIQUEID" val="5905"/>
</p:tagLst>
</file>

<file path=ppt/tags/tag346.xml><?xml version="1.0" encoding="utf-8"?>
<p:tagLst xmlns:p="http://schemas.openxmlformats.org/presentationml/2006/main">
  <p:tag name="AS_UNIQUEID" val="5906"/>
</p:tagLst>
</file>

<file path=ppt/tags/tag347.xml><?xml version="1.0" encoding="utf-8"?>
<p:tagLst xmlns:p="http://schemas.openxmlformats.org/presentationml/2006/main">
  <p:tag name="AS_UNIQUEID" val="5907"/>
</p:tagLst>
</file>

<file path=ppt/tags/tag348.xml><?xml version="1.0" encoding="utf-8"?>
<p:tagLst xmlns:p="http://schemas.openxmlformats.org/presentationml/2006/main">
  <p:tag name="AS_UNIQUEID" val="4523"/>
</p:tagLst>
</file>

<file path=ppt/tags/tag349.xml><?xml version="1.0" encoding="utf-8"?>
<p:tagLst xmlns:p="http://schemas.openxmlformats.org/presentationml/2006/main">
  <p:tag name="AS_UNIQUEID" val="4524"/>
  <p:tag name="KSO_WM_BEAUTIFY_FLAG" val=""/>
</p:tagLst>
</file>

<file path=ppt/tags/tag35.xml><?xml version="1.0" encoding="utf-8"?>
<p:tagLst xmlns:p="http://schemas.openxmlformats.org/presentationml/2006/main">
  <p:tag name="AS_UNIQUEID" val="5690"/>
</p:tagLst>
</file>

<file path=ppt/tags/tag350.xml><?xml version="1.0" encoding="utf-8"?>
<p:tagLst xmlns:p="http://schemas.openxmlformats.org/presentationml/2006/main">
  <p:tag name="AS_UNIQUEID" val="4526"/>
  <p:tag name="KSO_WM_BEAUTIFY_FLAG" val=""/>
</p:tagLst>
</file>

<file path=ppt/tags/tag351.xml><?xml version="1.0" encoding="utf-8"?>
<p:tagLst xmlns:p="http://schemas.openxmlformats.org/presentationml/2006/main">
  <p:tag name="AS_UNIQUEID" val="4527"/>
  <p:tag name="KSO_WM_BEAUTIFY_FLAG" val=""/>
</p:tagLst>
</file>

<file path=ppt/tags/tag352.xml><?xml version="1.0" encoding="utf-8"?>
<p:tagLst xmlns:p="http://schemas.openxmlformats.org/presentationml/2006/main">
  <p:tag name="KSO_WM_TEMPLATE_CATEGORY" val="custom"/>
  <p:tag name="KSO_WM_TEMPLATE_INDEX" val="160002"/>
</p:tagLst>
</file>

<file path=ppt/tags/tag353.xml><?xml version="1.0" encoding="utf-8"?>
<p:tagLst xmlns:p="http://schemas.openxmlformats.org/presentationml/2006/main">
  <p:tag name="AS_UNIQUEID" val="5908"/>
</p:tagLst>
</file>

<file path=ppt/tags/tag354.xml><?xml version="1.0" encoding="utf-8"?>
<p:tagLst xmlns:p="http://schemas.openxmlformats.org/presentationml/2006/main">
  <p:tag name="AS_UNIQUEID" val="5909"/>
</p:tagLst>
</file>

<file path=ppt/tags/tag355.xml><?xml version="1.0" encoding="utf-8"?>
<p:tagLst xmlns:p="http://schemas.openxmlformats.org/presentationml/2006/main">
  <p:tag name="AS_UNIQUEID" val="5910"/>
</p:tagLst>
</file>

<file path=ppt/tags/tag356.xml><?xml version="1.0" encoding="utf-8"?>
<p:tagLst xmlns:p="http://schemas.openxmlformats.org/presentationml/2006/main">
  <p:tag name="AS_UNIQUEID" val="5911"/>
</p:tagLst>
</file>

<file path=ppt/tags/tag357.xml><?xml version="1.0" encoding="utf-8"?>
<p:tagLst xmlns:p="http://schemas.openxmlformats.org/presentationml/2006/main">
  <p:tag name="AS_UNIQUEID" val="5912"/>
</p:tagLst>
</file>

<file path=ppt/tags/tag358.xml><?xml version="1.0" encoding="utf-8"?>
<p:tagLst xmlns:p="http://schemas.openxmlformats.org/presentationml/2006/main">
  <p:tag name="AS_UNIQUEID" val="5913"/>
</p:tagLst>
</file>

<file path=ppt/tags/tag359.xml><?xml version="1.0" encoding="utf-8"?>
<p:tagLst xmlns:p="http://schemas.openxmlformats.org/presentationml/2006/main">
  <p:tag name="AS_UNIQUEID" val="4809"/>
</p:tagLst>
</file>

<file path=ppt/tags/tag36.xml><?xml version="1.0" encoding="utf-8"?>
<p:tagLst xmlns:p="http://schemas.openxmlformats.org/presentationml/2006/main">
  <p:tag name="AS_UNIQUEID" val="445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0.xml><?xml version="1.0" encoding="utf-8"?>
<p:tagLst xmlns:p="http://schemas.openxmlformats.org/presentationml/2006/main">
  <p:tag name="AS_UNIQUEID" val="4810"/>
  <p:tag name="KSO_WM_BEAUTIFY_FLAG" val=""/>
</p:tagLst>
</file>

<file path=ppt/tags/tag361.xml><?xml version="1.0" encoding="utf-8"?>
<p:tagLst xmlns:p="http://schemas.openxmlformats.org/presentationml/2006/main">
  <p:tag name="AS_UNIQUEID" val="4812"/>
  <p:tag name="KSO_WM_BEAUTIFY_FLAG" val=""/>
</p:tagLst>
</file>

<file path=ppt/tags/tag362.xml><?xml version="1.0" encoding="utf-8"?>
<p:tagLst xmlns:p="http://schemas.openxmlformats.org/presentationml/2006/main">
  <p:tag name="AS_UNIQUEID" val="4813"/>
  <p:tag name="KSO_WM_BEAUTIFY_FLAG" val=""/>
</p:tagLst>
</file>

<file path=ppt/tags/tag363.xml><?xml version="1.0" encoding="utf-8"?>
<p:tagLst xmlns:p="http://schemas.openxmlformats.org/presentationml/2006/main">
  <p:tag name="AS_UNIQUEID" val="5914"/>
</p:tagLst>
</file>

<file path=ppt/tags/tag364.xml><?xml version="1.0" encoding="utf-8"?>
<p:tagLst xmlns:p="http://schemas.openxmlformats.org/presentationml/2006/main">
  <p:tag name="KSO_WM_TEMPLATE_CATEGORY" val="custom"/>
  <p:tag name="KSO_WM_TEMPLATE_INDEX" val="160002"/>
</p:tagLst>
</file>

<file path=ppt/tags/tag365.xml><?xml version="1.0" encoding="utf-8"?>
<p:tagLst xmlns:p="http://schemas.openxmlformats.org/presentationml/2006/main">
  <p:tag name="AS_UNIQUEID" val="5915"/>
</p:tagLst>
</file>

<file path=ppt/tags/tag366.xml><?xml version="1.0" encoding="utf-8"?>
<p:tagLst xmlns:p="http://schemas.openxmlformats.org/presentationml/2006/main">
  <p:tag name="AS_UNIQUEID" val="4856"/>
  <p:tag name="KSO_WM_BEAUTIFY_FLAG" val=""/>
</p:tagLst>
</file>

<file path=ppt/tags/tag367.xml><?xml version="1.0" encoding="utf-8"?>
<p:tagLst xmlns:p="http://schemas.openxmlformats.org/presentationml/2006/main">
  <p:tag name="AS_UNIQUEID" val="4871"/>
</p:tagLst>
</file>

<file path=ppt/tags/tag368.xml><?xml version="1.0" encoding="utf-8"?>
<p:tagLst xmlns:p="http://schemas.openxmlformats.org/presentationml/2006/main">
  <p:tag name="AS_UNIQUEID" val="4872"/>
</p:tagLst>
</file>

<file path=ppt/tags/tag369.xml><?xml version="1.0" encoding="utf-8"?>
<p:tagLst xmlns:p="http://schemas.openxmlformats.org/presentationml/2006/main">
  <p:tag name="AS_UNIQUEID" val="487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xml><?xml version="1.0" encoding="utf-8"?>
<p:tagLst xmlns:p="http://schemas.openxmlformats.org/presentationml/2006/main">
  <p:tag name="AS_UNIQUEID" val="445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0.xml><?xml version="1.0" encoding="utf-8"?>
<p:tagLst xmlns:p="http://schemas.openxmlformats.org/presentationml/2006/main">
  <p:tag name="AS_UNIQUEID" val="4881"/>
</p:tagLst>
</file>

<file path=ppt/tags/tag371.xml><?xml version="1.0" encoding="utf-8"?>
<p:tagLst xmlns:p="http://schemas.openxmlformats.org/presentationml/2006/main">
  <p:tag name="AS_UNIQUEID" val="4809"/>
</p:tagLst>
</file>

<file path=ppt/tags/tag372.xml><?xml version="1.0" encoding="utf-8"?>
<p:tagLst xmlns:p="http://schemas.openxmlformats.org/presentationml/2006/main">
  <p:tag name="AS_UNIQUEID" val="4810"/>
  <p:tag name="KSO_WM_BEAUTIFY_FLAG" val=""/>
</p:tagLst>
</file>

<file path=ppt/tags/tag373.xml><?xml version="1.0" encoding="utf-8"?>
<p:tagLst xmlns:p="http://schemas.openxmlformats.org/presentationml/2006/main">
  <p:tag name="AS_UNIQUEID" val="4812"/>
  <p:tag name="KSO_WM_BEAUTIFY_FLAG" val=""/>
</p:tagLst>
</file>

<file path=ppt/tags/tag374.xml><?xml version="1.0" encoding="utf-8"?>
<p:tagLst xmlns:p="http://schemas.openxmlformats.org/presentationml/2006/main">
  <p:tag name="AS_UNIQUEID" val="4813"/>
  <p:tag name="KSO_WM_BEAUTIFY_FLAG" val=""/>
</p:tagLst>
</file>

<file path=ppt/tags/tag375.xml><?xml version="1.0" encoding="utf-8"?>
<p:tagLst xmlns:p="http://schemas.openxmlformats.org/presentationml/2006/main">
  <p:tag name="AS_UNIQUEID" val="5916"/>
</p:tagLst>
</file>

<file path=ppt/tags/tag376.xml><?xml version="1.0" encoding="utf-8"?>
<p:tagLst xmlns:p="http://schemas.openxmlformats.org/presentationml/2006/main">
  <p:tag name="AS_UNIQUEID" val="5917"/>
</p:tagLst>
</file>

<file path=ppt/tags/tag377.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78.xml><?xml version="1.0" encoding="utf-8"?>
<p:tagLst xmlns:p="http://schemas.openxmlformats.org/presentationml/2006/main">
  <p:tag name="AS_UNIQUEID" val="5918"/>
</p:tagLst>
</file>

<file path=ppt/tags/tag379.xml><?xml version="1.0" encoding="utf-8"?>
<p:tagLst xmlns:p="http://schemas.openxmlformats.org/presentationml/2006/main">
  <p:tag name="AS_UNIQUEID" val="4934"/>
  <p:tag name="KSO_WM_BEAUTIFY_FLAG" val=""/>
</p:tagLst>
</file>

<file path=ppt/tags/tag38.xml><?xml version="1.0" encoding="utf-8"?>
<p:tagLst xmlns:p="http://schemas.openxmlformats.org/presentationml/2006/main">
  <p:tag name="AS_UNIQUEID" val="445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0.xml><?xml version="1.0" encoding="utf-8"?>
<p:tagLst xmlns:p="http://schemas.openxmlformats.org/presentationml/2006/main">
  <p:tag name="AS_UNIQUEID" val="4935"/>
  <p:tag name="KSO_WM_BEAUTIFY_FLAG" val=""/>
</p:tagLst>
</file>

<file path=ppt/tags/tag381.xml><?xml version="1.0" encoding="utf-8"?>
<p:tagLst xmlns:p="http://schemas.openxmlformats.org/presentationml/2006/main">
  <p:tag name="AS_UNIQUEID" val="4937"/>
</p:tagLst>
</file>

<file path=ppt/tags/tag382.xml><?xml version="1.0" encoding="utf-8"?>
<p:tagLst xmlns:p="http://schemas.openxmlformats.org/presentationml/2006/main">
  <p:tag name="AS_UNIQUEID" val="4809"/>
</p:tagLst>
</file>

<file path=ppt/tags/tag383.xml><?xml version="1.0" encoding="utf-8"?>
<p:tagLst xmlns:p="http://schemas.openxmlformats.org/presentationml/2006/main">
  <p:tag name="AS_UNIQUEID" val="4810"/>
  <p:tag name="KSO_WM_BEAUTIFY_FLAG" val=""/>
</p:tagLst>
</file>

<file path=ppt/tags/tag384.xml><?xml version="1.0" encoding="utf-8"?>
<p:tagLst xmlns:p="http://schemas.openxmlformats.org/presentationml/2006/main">
  <p:tag name="AS_UNIQUEID" val="4812"/>
  <p:tag name="KSO_WM_BEAUTIFY_FLAG" val=""/>
</p:tagLst>
</file>

<file path=ppt/tags/tag385.xml><?xml version="1.0" encoding="utf-8"?>
<p:tagLst xmlns:p="http://schemas.openxmlformats.org/presentationml/2006/main">
  <p:tag name="AS_UNIQUEID" val="4813"/>
  <p:tag name="KSO_WM_BEAUTIFY_FLAG" val=""/>
</p:tagLst>
</file>

<file path=ppt/tags/tag386.xml><?xml version="1.0" encoding="utf-8"?>
<p:tagLst xmlns:p="http://schemas.openxmlformats.org/presentationml/2006/main">
  <p:tag name="AS_UNIQUEID" val="5919"/>
</p:tagLst>
</file>

<file path=ppt/tags/tag387.xml><?xml version="1.0" encoding="utf-8"?>
<p:tagLst xmlns:p="http://schemas.openxmlformats.org/presentationml/2006/main">
  <p:tag name="AS_UNIQUEID" val="5920"/>
</p:tagLst>
</file>

<file path=ppt/tags/tag388.xml><?xml version="1.0" encoding="utf-8"?>
<p:tagLst xmlns:p="http://schemas.openxmlformats.org/presentationml/2006/main">
  <p:tag name="AS_UNIQUEID" val="5921"/>
</p:tagLst>
</file>

<file path=ppt/tags/tag38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9.xml><?xml version="1.0" encoding="utf-8"?>
<p:tagLst xmlns:p="http://schemas.openxmlformats.org/presentationml/2006/main">
  <p:tag name="AS_UNIQUEID" val="445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0.xml><?xml version="1.0" encoding="utf-8"?>
<p:tagLst xmlns:p="http://schemas.openxmlformats.org/presentationml/2006/main">
  <p:tag name="AS_UNIQUEID" val="5922"/>
</p:tagLst>
</file>

<file path=ppt/tags/tag391.xml><?xml version="1.0" encoding="utf-8"?>
<p:tagLst xmlns:p="http://schemas.openxmlformats.org/presentationml/2006/main">
  <p:tag name="AS_UNIQUEID" val="5923"/>
</p:tagLst>
</file>

<file path=ppt/tags/tag392.xml><?xml version="1.0" encoding="utf-8"?>
<p:tagLst xmlns:p="http://schemas.openxmlformats.org/presentationml/2006/main">
  <p:tag name="AS_UNIQUEID" val="4809"/>
</p:tagLst>
</file>

<file path=ppt/tags/tag393.xml><?xml version="1.0" encoding="utf-8"?>
<p:tagLst xmlns:p="http://schemas.openxmlformats.org/presentationml/2006/main">
  <p:tag name="AS_UNIQUEID" val="4810"/>
  <p:tag name="KSO_WM_BEAUTIFY_FLAG" val=""/>
</p:tagLst>
</file>

<file path=ppt/tags/tag394.xml><?xml version="1.0" encoding="utf-8"?>
<p:tagLst xmlns:p="http://schemas.openxmlformats.org/presentationml/2006/main">
  <p:tag name="AS_UNIQUEID" val="4812"/>
  <p:tag name="KSO_WM_BEAUTIFY_FLAG" val=""/>
</p:tagLst>
</file>

<file path=ppt/tags/tag395.xml><?xml version="1.0" encoding="utf-8"?>
<p:tagLst xmlns:p="http://schemas.openxmlformats.org/presentationml/2006/main">
  <p:tag name="AS_UNIQUEID" val="4813"/>
  <p:tag name="KSO_WM_BEAUTIFY_FLAG" val=""/>
</p:tagLst>
</file>

<file path=ppt/tags/tag396.xml><?xml version="1.0" encoding="utf-8"?>
<p:tagLst xmlns:p="http://schemas.openxmlformats.org/presentationml/2006/main">
  <p:tag name="KSO_WM_BEAUTIFY_FLAG" val="#wm#"/>
  <p:tag name="KSO_WM_TEMPLATE_CATEGORY" val="custom"/>
  <p:tag name="KSO_WM_TEMPLATE_INDEX" val="20205176"/>
</p:tagLst>
</file>

<file path=ppt/tags/tag397.xml><?xml version="1.0" encoding="utf-8"?>
<p:tagLst xmlns:p="http://schemas.openxmlformats.org/presentationml/2006/main">
  <p:tag name="AS_UNIQUEID" val="5924"/>
</p:tagLst>
</file>

<file path=ppt/tags/tag398.xml><?xml version="1.0" encoding="utf-8"?>
<p:tagLst xmlns:p="http://schemas.openxmlformats.org/presentationml/2006/main">
  <p:tag name="AS_UNIQUEID" val="5925"/>
  <p:tag name="KSO_WM_MEDIACOVER_FLAG" val="1"/>
  <p:tag name="KSO_WM_UNIT_MEDIACOVER_BTN_POS" val="c"/>
  <p:tag name="KSO_WM_UNIT_MEDIACOVER_BTN_STATE" val="1"/>
  <p:tag name="KSO_WM_UNIT_MEDIACOVER_BTN_STYLE" val="ee0bc779c1f3d7f3e90c96344320e69a"/>
  <p:tag name="KSO_WM_UNIT_MEDIACOVER_BTNRECT" val="9085*4136*460*460"/>
  <p:tag name="KSO_WM_UNIT_MEDIACOVER_RGB" val="000000"/>
  <p:tag name="KSO_WM_UNIT_MEDIACOVER_STYLEID" val="1"/>
  <p:tag name="KSO_WM_UNIT_MEDIACOVER_TEXTSTATE" val="0"/>
  <p:tag name="KSO_WM_UNIT_MEDIACOVER_TRANSPARENCY" val="0.5"/>
</p:tagLst>
</file>

<file path=ppt/tags/tag399.xml><?xml version="1.0" encoding="utf-8"?>
<p:tagLst xmlns:p="http://schemas.openxmlformats.org/presentationml/2006/main">
  <p:tag name="AS_UNIQUEID" val="4809"/>
</p:tagLst>
</file>

<file path=ppt/tags/tag4.xml><?xml version="1.0" encoding="utf-8"?>
<p:tagLst xmlns:p="http://schemas.openxmlformats.org/presentationml/2006/main">
  <p:tag name="AS_UNIQUEID" val="441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5691"/>
</p:tagLst>
</file>

<file path=ppt/tags/tag400.xml><?xml version="1.0" encoding="utf-8"?>
<p:tagLst xmlns:p="http://schemas.openxmlformats.org/presentationml/2006/main">
  <p:tag name="AS_UNIQUEID" val="4810"/>
  <p:tag name="KSO_WM_BEAUTIFY_FLAG" val=""/>
</p:tagLst>
</file>

<file path=ppt/tags/tag401.xml><?xml version="1.0" encoding="utf-8"?>
<p:tagLst xmlns:p="http://schemas.openxmlformats.org/presentationml/2006/main">
  <p:tag name="AS_UNIQUEID" val="4812"/>
  <p:tag name="KSO_WM_BEAUTIFY_FLAG" val=""/>
</p:tagLst>
</file>

<file path=ppt/tags/tag402.xml><?xml version="1.0" encoding="utf-8"?>
<p:tagLst xmlns:p="http://schemas.openxmlformats.org/presentationml/2006/main">
  <p:tag name="AS_UNIQUEID" val="4813"/>
  <p:tag name="KSO_WM_BEAUTIFY_FLAG" val=""/>
</p:tagLst>
</file>

<file path=ppt/tags/tag403.xml><?xml version="1.0" encoding="utf-8"?>
<p:tagLst xmlns:p="http://schemas.openxmlformats.org/presentationml/2006/main">
  <p:tag name="AS_UNIQUEID" val="5926"/>
</p:tagLst>
</file>

<file path=ppt/tags/tag404.xml><?xml version="1.0" encoding="utf-8"?>
<p:tagLst xmlns:p="http://schemas.openxmlformats.org/presentationml/2006/main">
  <p:tag name="KSO_WM_BEAUTIFY_FLAG" val="#wm#"/>
  <p:tag name="KSO_WM_TEMPLATE_CATEGORY" val="custom"/>
  <p:tag name="KSO_WM_TEMPLATE_INDEX" val="20205176"/>
</p:tagLst>
</file>

<file path=ppt/tags/tag405.xml><?xml version="1.0" encoding="utf-8"?>
<p:tagLst xmlns:p="http://schemas.openxmlformats.org/presentationml/2006/main">
  <p:tag name="AS_UNIQUEID" val="5927"/>
</p:tagLst>
</file>

<file path=ppt/tags/tag406.xml><?xml version="1.0" encoding="utf-8"?>
<p:tagLst xmlns:p="http://schemas.openxmlformats.org/presentationml/2006/main">
  <p:tag name="AS_UNIQUEID" val="5928"/>
</p:tagLst>
</file>

<file path=ppt/tags/tag407.xml><?xml version="1.0" encoding="utf-8"?>
<p:tagLst xmlns:p="http://schemas.openxmlformats.org/presentationml/2006/main">
  <p:tag name="AS_UNIQUEID" val="5929"/>
</p:tagLst>
</file>

<file path=ppt/tags/tag408.xml><?xml version="1.0" encoding="utf-8"?>
<p:tagLst xmlns:p="http://schemas.openxmlformats.org/presentationml/2006/main">
  <p:tag name="AS_UNIQUEID" val="5930"/>
</p:tagLst>
</file>

<file path=ppt/tags/tag409.xml><?xml version="1.0" encoding="utf-8"?>
<p:tagLst xmlns:p="http://schemas.openxmlformats.org/presentationml/2006/main">
  <p:tag name="AS_UNIQUEID" val="5931"/>
</p:tagLst>
</file>

<file path=ppt/tags/tag41.xml><?xml version="1.0" encoding="utf-8"?>
<p:tagLst xmlns:p="http://schemas.openxmlformats.org/presentationml/2006/main">
  <p:tag name="AS_UNIQUEID" val="445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0.xml><?xml version="1.0" encoding="utf-8"?>
<p:tagLst xmlns:p="http://schemas.openxmlformats.org/presentationml/2006/main">
  <p:tag name="AS_UNIQUEID" val="5932"/>
</p:tagLst>
</file>

<file path=ppt/tags/tag411.xml><?xml version="1.0" encoding="utf-8"?>
<p:tagLst xmlns:p="http://schemas.openxmlformats.org/presentationml/2006/main">
  <p:tag name="AS_UNIQUEID" val="5933"/>
</p:tagLst>
</file>

<file path=ppt/tags/tag412.xml><?xml version="1.0" encoding="utf-8"?>
<p:tagLst xmlns:p="http://schemas.openxmlformats.org/presentationml/2006/main">
  <p:tag name="AS_UNIQUEID" val="5934"/>
</p:tagLst>
</file>

<file path=ppt/tags/tag413.xml><?xml version="1.0" encoding="utf-8"?>
<p:tagLst xmlns:p="http://schemas.openxmlformats.org/presentationml/2006/main">
  <p:tag name="AS_UNIQUEID" val="4809"/>
</p:tagLst>
</file>

<file path=ppt/tags/tag414.xml><?xml version="1.0" encoding="utf-8"?>
<p:tagLst xmlns:p="http://schemas.openxmlformats.org/presentationml/2006/main">
  <p:tag name="AS_UNIQUEID" val="4810"/>
  <p:tag name="KSO_WM_BEAUTIFY_FLAG" val=""/>
</p:tagLst>
</file>

<file path=ppt/tags/tag415.xml><?xml version="1.0" encoding="utf-8"?>
<p:tagLst xmlns:p="http://schemas.openxmlformats.org/presentationml/2006/main">
  <p:tag name="AS_UNIQUEID" val="4812"/>
  <p:tag name="KSO_WM_BEAUTIFY_FLAG" val=""/>
</p:tagLst>
</file>

<file path=ppt/tags/tag416.xml><?xml version="1.0" encoding="utf-8"?>
<p:tagLst xmlns:p="http://schemas.openxmlformats.org/presentationml/2006/main">
  <p:tag name="AS_UNIQUEID" val="4813"/>
  <p:tag name="KSO_WM_BEAUTIFY_FLAG" val=""/>
</p:tagLst>
</file>

<file path=ppt/tags/tag417.xml><?xml version="1.0" encoding="utf-8"?>
<p:tagLst xmlns:p="http://schemas.openxmlformats.org/presentationml/2006/main">
  <p:tag name="AS_UNIQUEID" val="5935"/>
</p:tagLst>
</file>

<file path=ppt/tags/tag418.xml><?xml version="1.0" encoding="utf-8"?>
<p:tagLst xmlns:p="http://schemas.openxmlformats.org/presentationml/2006/main">
  <p:tag name="KSO_WM_TEMPLATE_CATEGORY" val="custom"/>
  <p:tag name="KSO_WM_TEMPLATE_INDEX" val="160002"/>
</p:tagLst>
</file>

<file path=ppt/tags/tag419.xml><?xml version="1.0" encoding="utf-8"?>
<p:tagLst xmlns:p="http://schemas.openxmlformats.org/presentationml/2006/main">
  <p:tag name="AS_UNIQUEID" val="5936"/>
</p:tagLst>
</file>

<file path=ppt/tags/tag42.xml><?xml version="1.0" encoding="utf-8"?>
<p:tagLst xmlns:p="http://schemas.openxmlformats.org/presentationml/2006/main">
  <p:tag name="AS_UNIQUEID" val="445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0.xml><?xml version="1.0" encoding="utf-8"?>
<p:tagLst xmlns:p="http://schemas.openxmlformats.org/presentationml/2006/main">
  <p:tag name="AS_UNIQUEID" val="5937"/>
</p:tagLst>
</file>

<file path=ppt/tags/tag421.xml><?xml version="1.0" encoding="utf-8"?>
<p:tagLst xmlns:p="http://schemas.openxmlformats.org/presentationml/2006/main">
  <p:tag name="AS_UNIQUEID" val="5938"/>
</p:tagLst>
</file>

<file path=ppt/tags/tag422.xml><?xml version="1.0" encoding="utf-8"?>
<p:tagLst xmlns:p="http://schemas.openxmlformats.org/presentationml/2006/main">
  <p:tag name="AS_UNIQUEID" val="5939"/>
</p:tagLst>
</file>

<file path=ppt/tags/tag423.xml><?xml version="1.0" encoding="utf-8"?>
<p:tagLst xmlns:p="http://schemas.openxmlformats.org/presentationml/2006/main">
  <p:tag name="AS_UNIQUEID" val="5109"/>
  <p:tag name="KSO_WM_BEAUTIFY_FLAG" val=""/>
</p:tagLst>
</file>

<file path=ppt/tags/tag424.xml><?xml version="1.0" encoding="utf-8"?>
<p:tagLst xmlns:p="http://schemas.openxmlformats.org/presentationml/2006/main">
  <p:tag name="AS_UNIQUEID" val="5110"/>
  <p:tag name="KSO_WM_BEAUTIFY_FLAG" val=""/>
</p:tagLst>
</file>

<file path=ppt/tags/tag425.xml><?xml version="1.0" encoding="utf-8"?>
<p:tagLst xmlns:p="http://schemas.openxmlformats.org/presentationml/2006/main">
  <p:tag name="AS_UNIQUEID" val="5111"/>
  <p:tag name="KSO_WM_BEAUTIFY_FLAG" val=""/>
</p:tagLst>
</file>

<file path=ppt/tags/tag426.xml><?xml version="1.0" encoding="utf-8"?>
<p:tagLst xmlns:p="http://schemas.openxmlformats.org/presentationml/2006/main">
  <p:tag name="AS_UNIQUEID" val="4809"/>
</p:tagLst>
</file>

<file path=ppt/tags/tag427.xml><?xml version="1.0" encoding="utf-8"?>
<p:tagLst xmlns:p="http://schemas.openxmlformats.org/presentationml/2006/main">
  <p:tag name="AS_UNIQUEID" val="4810"/>
  <p:tag name="KSO_WM_BEAUTIFY_FLAG" val=""/>
</p:tagLst>
</file>

<file path=ppt/tags/tag428.xml><?xml version="1.0" encoding="utf-8"?>
<p:tagLst xmlns:p="http://schemas.openxmlformats.org/presentationml/2006/main">
  <p:tag name="AS_UNIQUEID" val="4812"/>
  <p:tag name="KSO_WM_BEAUTIFY_FLAG" val=""/>
</p:tagLst>
</file>

<file path=ppt/tags/tag429.xml><?xml version="1.0" encoding="utf-8"?>
<p:tagLst xmlns:p="http://schemas.openxmlformats.org/presentationml/2006/main">
  <p:tag name="AS_UNIQUEID" val="4813"/>
  <p:tag name="KSO_WM_BEAUTIFY_FLAG" val=""/>
</p:tagLst>
</file>

<file path=ppt/tags/tag43.xml><?xml version="1.0" encoding="utf-8"?>
<p:tagLst xmlns:p="http://schemas.openxmlformats.org/presentationml/2006/main">
  <p:tag name="AS_UNIQUEID" val="445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0.xml><?xml version="1.0" encoding="utf-8"?>
<p:tagLst xmlns:p="http://schemas.openxmlformats.org/presentationml/2006/main">
  <p:tag name="AS_UNIQUEID" val="5940"/>
</p:tagLst>
</file>

<file path=ppt/tags/tag431.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32.xml><?xml version="1.0" encoding="utf-8"?>
<p:tagLst xmlns:p="http://schemas.openxmlformats.org/presentationml/2006/main">
  <p:tag name="AS_UNIQUEID" val="5941"/>
</p:tagLst>
</file>

<file path=ppt/tags/tag433.xml><?xml version="1.0" encoding="utf-8"?>
<p:tagLst xmlns:p="http://schemas.openxmlformats.org/presentationml/2006/main">
  <p:tag name="AS_UNIQUEID" val="5942"/>
</p:tagLst>
</file>

<file path=ppt/tags/tag434.xml><?xml version="1.0" encoding="utf-8"?>
<p:tagLst xmlns:p="http://schemas.openxmlformats.org/presentationml/2006/main">
  <p:tag name="AS_UNIQUEID" val="5943"/>
</p:tagLst>
</file>

<file path=ppt/tags/tag435.xml><?xml version="1.0" encoding="utf-8"?>
<p:tagLst xmlns:p="http://schemas.openxmlformats.org/presentationml/2006/main">
  <p:tag name="AS_UNIQUEID" val="5944"/>
</p:tagLst>
</file>

<file path=ppt/tags/tag436.xml><?xml version="1.0" encoding="utf-8"?>
<p:tagLst xmlns:p="http://schemas.openxmlformats.org/presentationml/2006/main">
  <p:tag name="AS_UNIQUEID" val="5945"/>
</p:tagLst>
</file>

<file path=ppt/tags/tag437.xml><?xml version="1.0" encoding="utf-8"?>
<p:tagLst xmlns:p="http://schemas.openxmlformats.org/presentationml/2006/main">
  <p:tag name="AS_UNIQUEID" val="5946"/>
</p:tagLst>
</file>

<file path=ppt/tags/tag438.xml><?xml version="1.0" encoding="utf-8"?>
<p:tagLst xmlns:p="http://schemas.openxmlformats.org/presentationml/2006/main">
  <p:tag name="AS_UNIQUEID" val="5947"/>
</p:tagLst>
</file>

<file path=ppt/tags/tag439.xml><?xml version="1.0" encoding="utf-8"?>
<p:tagLst xmlns:p="http://schemas.openxmlformats.org/presentationml/2006/main">
  <p:tag name="AS_UNIQUEID" val="5948"/>
</p:tagLst>
</file>

<file path=ppt/tags/tag44.xml><?xml version="1.0" encoding="utf-8"?>
<p:tagLst xmlns:p="http://schemas.openxmlformats.org/presentationml/2006/main">
  <p:tag name="AS_UNIQUEID" val="5692"/>
</p:tagLst>
</file>

<file path=ppt/tags/tag440.xml><?xml version="1.0" encoding="utf-8"?>
<p:tagLst xmlns:p="http://schemas.openxmlformats.org/presentationml/2006/main">
  <p:tag name="AS_UNIQUEID" val="5949"/>
</p:tagLst>
</file>

<file path=ppt/tags/tag441.xml><?xml version="1.0" encoding="utf-8"?>
<p:tagLst xmlns:p="http://schemas.openxmlformats.org/presentationml/2006/main">
  <p:tag name="AS_UNIQUEID" val="5950"/>
</p:tagLst>
</file>

<file path=ppt/tags/tag442.xml><?xml version="1.0" encoding="utf-8"?>
<p:tagLst xmlns:p="http://schemas.openxmlformats.org/presentationml/2006/main">
  <p:tag name="AS_UNIQUEID" val="5951"/>
</p:tagLst>
</file>

<file path=ppt/tags/tag443.xml><?xml version="1.0" encoding="utf-8"?>
<p:tagLst xmlns:p="http://schemas.openxmlformats.org/presentationml/2006/main">
  <p:tag name="AS_UNIQUEID" val="5952"/>
</p:tagLst>
</file>

<file path=ppt/tags/tag444.xml><?xml version="1.0" encoding="utf-8"?>
<p:tagLst xmlns:p="http://schemas.openxmlformats.org/presentationml/2006/main">
  <p:tag name="AS_UNIQUEID" val="5953"/>
</p:tagLst>
</file>

<file path=ppt/tags/tag445.xml><?xml version="1.0" encoding="utf-8"?>
<p:tagLst xmlns:p="http://schemas.openxmlformats.org/presentationml/2006/main">
  <p:tag name="AS_UNIQUEID" val="5954"/>
</p:tagLst>
</file>

<file path=ppt/tags/tag446.xml><?xml version="1.0" encoding="utf-8"?>
<p:tagLst xmlns:p="http://schemas.openxmlformats.org/presentationml/2006/main">
  <p:tag name="AS_UNIQUEID" val="5955"/>
</p:tagLst>
</file>

<file path=ppt/tags/tag447.xml><?xml version="1.0" encoding="utf-8"?>
<p:tagLst xmlns:p="http://schemas.openxmlformats.org/presentationml/2006/main">
  <p:tag name="AS_UNIQUEID" val="5956"/>
</p:tagLst>
</file>

<file path=ppt/tags/tag448.xml><?xml version="1.0" encoding="utf-8"?>
<p:tagLst xmlns:p="http://schemas.openxmlformats.org/presentationml/2006/main">
  <p:tag name="AS_UNIQUEID" val="5957"/>
</p:tagLst>
</file>

<file path=ppt/tags/tag449.xml><?xml version="1.0" encoding="utf-8"?>
<p:tagLst xmlns:p="http://schemas.openxmlformats.org/presentationml/2006/main">
  <p:tag name="AS_UNIQUEID" val="5958"/>
</p:tagLst>
</file>

<file path=ppt/tags/tag45.xml><?xml version="1.0" encoding="utf-8"?>
<p:tagLst xmlns:p="http://schemas.openxmlformats.org/presentationml/2006/main">
  <p:tag name="AS_UNIQUEID" val="44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0.xml><?xml version="1.0" encoding="utf-8"?>
<p:tagLst xmlns:p="http://schemas.openxmlformats.org/presentationml/2006/main">
  <p:tag name="AS_UNIQUEID" val="5959"/>
</p:tagLst>
</file>

<file path=ppt/tags/tag451.xml><?xml version="1.0" encoding="utf-8"?>
<p:tagLst xmlns:p="http://schemas.openxmlformats.org/presentationml/2006/main">
  <p:tag name="AS_UNIQUEID" val="5960"/>
</p:tagLst>
</file>

<file path=ppt/tags/tag452.xml><?xml version="1.0" encoding="utf-8"?>
<p:tagLst xmlns:p="http://schemas.openxmlformats.org/presentationml/2006/main">
  <p:tag name="AS_UNIQUEID" val="5961"/>
</p:tagLst>
</file>

<file path=ppt/tags/tag453.xml><?xml version="1.0" encoding="utf-8"?>
<p:tagLst xmlns:p="http://schemas.openxmlformats.org/presentationml/2006/main">
  <p:tag name="AS_UNIQUEID" val="5962"/>
</p:tagLst>
</file>

<file path=ppt/tags/tag454.xml><?xml version="1.0" encoding="utf-8"?>
<p:tagLst xmlns:p="http://schemas.openxmlformats.org/presentationml/2006/main">
  <p:tag name="AS_UNIQUEID" val="5963"/>
</p:tagLst>
</file>

<file path=ppt/tags/tag455.xml><?xml version="1.0" encoding="utf-8"?>
<p:tagLst xmlns:p="http://schemas.openxmlformats.org/presentationml/2006/main">
  <p:tag name="AS_UNIQUEID" val="5964"/>
</p:tagLst>
</file>

<file path=ppt/tags/tag456.xml><?xml version="1.0" encoding="utf-8"?>
<p:tagLst xmlns:p="http://schemas.openxmlformats.org/presentationml/2006/main">
  <p:tag name="AS_UNIQUEID" val="5965"/>
</p:tagLst>
</file>

<file path=ppt/tags/tag457.xml><?xml version="1.0" encoding="utf-8"?>
<p:tagLst xmlns:p="http://schemas.openxmlformats.org/presentationml/2006/main">
  <p:tag name="AS_UNIQUEID" val="5966"/>
</p:tagLst>
</file>

<file path=ppt/tags/tag458.xml><?xml version="1.0" encoding="utf-8"?>
<p:tagLst xmlns:p="http://schemas.openxmlformats.org/presentationml/2006/main">
  <p:tag name="AS_UNIQUEID" val="5967"/>
</p:tagLst>
</file>

<file path=ppt/tags/tag459.xml><?xml version="1.0" encoding="utf-8"?>
<p:tagLst xmlns:p="http://schemas.openxmlformats.org/presentationml/2006/main">
  <p:tag name="AS_UNIQUEID" val="4809"/>
</p:tagLst>
</file>

<file path=ppt/tags/tag46.xml><?xml version="1.0" encoding="utf-8"?>
<p:tagLst xmlns:p="http://schemas.openxmlformats.org/presentationml/2006/main">
  <p:tag name="AS_UNIQUEID" val="44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0.xml><?xml version="1.0" encoding="utf-8"?>
<p:tagLst xmlns:p="http://schemas.openxmlformats.org/presentationml/2006/main">
  <p:tag name="AS_UNIQUEID" val="4810"/>
  <p:tag name="KSO_WM_BEAUTIFY_FLAG" val=""/>
</p:tagLst>
</file>

<file path=ppt/tags/tag461.xml><?xml version="1.0" encoding="utf-8"?>
<p:tagLst xmlns:p="http://schemas.openxmlformats.org/presentationml/2006/main">
  <p:tag name="AS_UNIQUEID" val="4812"/>
  <p:tag name="KSO_WM_BEAUTIFY_FLAG" val=""/>
</p:tagLst>
</file>

<file path=ppt/tags/tag462.xml><?xml version="1.0" encoding="utf-8"?>
<p:tagLst xmlns:p="http://schemas.openxmlformats.org/presentationml/2006/main">
  <p:tag name="AS_UNIQUEID" val="4813"/>
  <p:tag name="KSO_WM_BEAUTIFY_FLAG" val=""/>
</p:tagLst>
</file>

<file path=ppt/tags/tag463.xml><?xml version="1.0" encoding="utf-8"?>
<p:tagLst xmlns:p="http://schemas.openxmlformats.org/presentationml/2006/main">
  <p:tag name="AS_UNIQUEID" val="5968"/>
</p:tagLst>
</file>

<file path=ppt/tags/tag464.xml><?xml version="1.0" encoding="utf-8"?>
<p:tagLst xmlns:p="http://schemas.openxmlformats.org/presentationml/2006/main">
  <p:tag name="KSO_WM_TEMPLATE_CATEGORY" val="custom"/>
  <p:tag name="KSO_WM_TEMPLATE_INDEX" val="160002"/>
</p:tagLst>
</file>

<file path=ppt/tags/tag465.xml><?xml version="1.0" encoding="utf-8"?>
<p:tagLst xmlns:p="http://schemas.openxmlformats.org/presentationml/2006/main">
  <p:tag name="AS_UNIQUEID" val="5969"/>
</p:tagLst>
</file>

<file path=ppt/tags/tag466.xml><?xml version="1.0" encoding="utf-8"?>
<p:tagLst xmlns:p="http://schemas.openxmlformats.org/presentationml/2006/main">
  <p:tag name="AS_UNIQUEID" val="5970"/>
</p:tagLst>
</file>

<file path=ppt/tags/tag467.xml><?xml version="1.0" encoding="utf-8"?>
<p:tagLst xmlns:p="http://schemas.openxmlformats.org/presentationml/2006/main">
  <p:tag name="AS_UNIQUEID" val="5971"/>
</p:tagLst>
</file>

<file path=ppt/tags/tag468.xml><?xml version="1.0" encoding="utf-8"?>
<p:tagLst xmlns:p="http://schemas.openxmlformats.org/presentationml/2006/main">
  <p:tag name="AS_UNIQUEID" val="5972"/>
</p:tagLst>
</file>

<file path=ppt/tags/tag469.xml><?xml version="1.0" encoding="utf-8"?>
<p:tagLst xmlns:p="http://schemas.openxmlformats.org/presentationml/2006/main">
  <p:tag name="AS_UNIQUEID" val="5973"/>
</p:tagLst>
</file>

<file path=ppt/tags/tag47.xml><?xml version="1.0" encoding="utf-8"?>
<p:tagLst xmlns:p="http://schemas.openxmlformats.org/presentationml/2006/main">
  <p:tag name="AS_UNIQUEID" val="446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0.xml><?xml version="1.0" encoding="utf-8"?>
<p:tagLst xmlns:p="http://schemas.openxmlformats.org/presentationml/2006/main">
  <p:tag name="AS_UNIQUEID" val="5974"/>
  <p:tag name="KSO_WM_BEAUTIFY_FLAG" val="#wm#"/>
  <p:tag name="KSO_WM_DIAGRAM_VIRTUALLY_FRAME" val="{&quot;height&quot;:176.95,&quot;left&quot;:22.1,&quot;top&quot;:341,&quot;width&quot;:851.3}"/>
  <p:tag name="KSO_WM_DYNAMICNUM_SPEED" val="3"/>
  <p:tag name="KSO_WM_UNIT_DIAGRAM_MODELTYPE" val="dynamicNum"/>
  <p:tag name="KSO_WM_UNIT_DYNMNUM_DGM_ANIMTYPE" val="5"/>
  <p:tag name="KSO_WM_UNIT_DYNMNUM_TYPE" val="1"/>
  <p:tag name="KSO_WM_UNIT_INDEX" val="1744367330033_1_1"/>
  <p:tag name="KSO_WM_UNIT_TYPE" val="ζ_h_f"/>
</p:tagLst>
</file>

<file path=ppt/tags/tag471.xml><?xml version="1.0" encoding="utf-8"?>
<p:tagLst xmlns:p="http://schemas.openxmlformats.org/presentationml/2006/main">
  <p:tag name="AS_UNIQUEID" val="5283"/>
</p:tagLst>
</file>

<file path=ppt/tags/tag472.xml><?xml version="1.0" encoding="utf-8"?>
<p:tagLst xmlns:p="http://schemas.openxmlformats.org/presentationml/2006/main">
  <p:tag name="AS_UNIQUEID" val="5284"/>
  <p:tag name="KSO_WM_BEAUTIFY_FLAG" val=""/>
</p:tagLst>
</file>

<file path=ppt/tags/tag473.xml><?xml version="1.0" encoding="utf-8"?>
<p:tagLst xmlns:p="http://schemas.openxmlformats.org/presentationml/2006/main">
  <p:tag name="AS_UNIQUEID" val="5285"/>
  <p:tag name="KSO_WM_BEAUTIFY_FLAG" val=""/>
</p:tagLst>
</file>

<file path=ppt/tags/tag474.xml><?xml version="1.0" encoding="utf-8"?>
<p:tagLst xmlns:p="http://schemas.openxmlformats.org/presentationml/2006/main">
  <p:tag name="AS_UNIQUEID" val="5286"/>
  <p:tag name="KSO_WM_BEAUTIFY_FLAG" val=""/>
</p:tagLst>
</file>

<file path=ppt/tags/tag475.xml><?xml version="1.0" encoding="utf-8"?>
<p:tagLst xmlns:p="http://schemas.openxmlformats.org/presentationml/2006/main">
  <p:tag name="AS_UNIQUEID" val="5287"/>
  <p:tag name="KSO_WM_BEAUTIFY_FLAG" val=""/>
</p:tagLst>
</file>

<file path=ppt/tags/tag476.xml><?xml version="1.0" encoding="utf-8"?>
<p:tagLst xmlns:p="http://schemas.openxmlformats.org/presentationml/2006/main">
  <p:tag name="AS_UNIQUEID" val="5975"/>
</p:tagLst>
</file>

<file path=ppt/tags/tag477.xml><?xml version="1.0" encoding="utf-8"?>
<p:tagLst xmlns:p="http://schemas.openxmlformats.org/presentationml/2006/main">
  <p:tag name="KSO_WM_TEMPLATE_CATEGORY" val="custom"/>
  <p:tag name="KSO_WM_TEMPLATE_INDEX" val="160002"/>
</p:tagLst>
</file>

<file path=ppt/tags/tag478.xml><?xml version="1.0" encoding="utf-8"?>
<p:tagLst xmlns:p="http://schemas.openxmlformats.org/presentationml/2006/main">
  <p:tag name="AS_UNIQUEID" val="5976"/>
</p:tagLst>
</file>

<file path=ppt/tags/tag479.xml><?xml version="1.0" encoding="utf-8"?>
<p:tagLst xmlns:p="http://schemas.openxmlformats.org/presentationml/2006/main">
  <p:tag name="AS_UNIQUEID" val="5977"/>
</p:tagLst>
</file>

<file path=ppt/tags/tag48.xml><?xml version="1.0" encoding="utf-8"?>
<p:tagLst xmlns:p="http://schemas.openxmlformats.org/presentationml/2006/main">
  <p:tag name="AS_UNIQUEID" val="446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0.xml><?xml version="1.0" encoding="utf-8"?>
<p:tagLst xmlns:p="http://schemas.openxmlformats.org/presentationml/2006/main">
  <p:tag name="AS_UNIQUEID" val="5283"/>
</p:tagLst>
</file>

<file path=ppt/tags/tag481.xml><?xml version="1.0" encoding="utf-8"?>
<p:tagLst xmlns:p="http://schemas.openxmlformats.org/presentationml/2006/main">
  <p:tag name="AS_UNIQUEID" val="5284"/>
  <p:tag name="KSO_WM_BEAUTIFY_FLAG" val=""/>
</p:tagLst>
</file>

<file path=ppt/tags/tag482.xml><?xml version="1.0" encoding="utf-8"?>
<p:tagLst xmlns:p="http://schemas.openxmlformats.org/presentationml/2006/main">
  <p:tag name="AS_UNIQUEID" val="5285"/>
  <p:tag name="KSO_WM_BEAUTIFY_FLAG" val=""/>
</p:tagLst>
</file>

<file path=ppt/tags/tag483.xml><?xml version="1.0" encoding="utf-8"?>
<p:tagLst xmlns:p="http://schemas.openxmlformats.org/presentationml/2006/main">
  <p:tag name="AS_UNIQUEID" val="5286"/>
  <p:tag name="KSO_WM_BEAUTIFY_FLAG" val=""/>
</p:tagLst>
</file>

<file path=ppt/tags/tag484.xml><?xml version="1.0" encoding="utf-8"?>
<p:tagLst xmlns:p="http://schemas.openxmlformats.org/presentationml/2006/main">
  <p:tag name="AS_UNIQUEID" val="5287"/>
  <p:tag name="KSO_WM_BEAUTIFY_FLAG" val=""/>
</p:tagLst>
</file>

<file path=ppt/tags/tag485.xml><?xml version="1.0" encoding="utf-8"?>
<p:tagLst xmlns:p="http://schemas.openxmlformats.org/presentationml/2006/main">
  <p:tag name="AS_UNIQUEID" val="5978"/>
</p:tagLst>
</file>

<file path=ppt/tags/tag486.xml><?xml version="1.0" encoding="utf-8"?>
<p:tagLst xmlns:p="http://schemas.openxmlformats.org/presentationml/2006/main">
  <p:tag name="KSO_WM_BEAUTIFY_FLAG" val="#wm#"/>
  <p:tag name="KSO_WM_TEMPLATE_CATEGORY" val="custom"/>
  <p:tag name="KSO_WM_TEMPLATE_INDEX" val="160002"/>
</p:tagLst>
</file>

<file path=ppt/tags/tag487.xml><?xml version="1.0" encoding="utf-8"?>
<p:tagLst xmlns:p="http://schemas.openxmlformats.org/presentationml/2006/main">
  <p:tag name="AS_UNIQUEID" val="5979"/>
</p:tagLst>
</file>

<file path=ppt/tags/tag488.xml><?xml version="1.0" encoding="utf-8"?>
<p:tagLst xmlns:p="http://schemas.openxmlformats.org/presentationml/2006/main">
  <p:tag name="AS_UNIQUEID" val="5293"/>
  <p:tag name="KSO_WM_BEAUTIFY_FLAG" val=""/>
</p:tagLst>
</file>

<file path=ppt/tags/tag489.xml><?xml version="1.0" encoding="utf-8"?>
<p:tagLst xmlns:p="http://schemas.openxmlformats.org/presentationml/2006/main">
  <p:tag name="AS_UNIQUEID" val="5294"/>
</p:tagLst>
</file>

<file path=ppt/tags/tag49.xml><?xml version="1.0" encoding="utf-8"?>
<p:tagLst xmlns:p="http://schemas.openxmlformats.org/presentationml/2006/main">
  <p:tag name="AS_UNIQUEID" val="446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0.xml><?xml version="1.0" encoding="utf-8"?>
<p:tagLst xmlns:p="http://schemas.openxmlformats.org/presentationml/2006/main">
  <p:tag name="AS_UNIQUEID" val="5295"/>
</p:tagLst>
</file>

<file path=ppt/tags/tag491.xml><?xml version="1.0" encoding="utf-8"?>
<p:tagLst xmlns:p="http://schemas.openxmlformats.org/presentationml/2006/main">
  <p:tag name="AS_UNIQUEID" val="5297"/>
  <p:tag name="KSO_WM_BEAUTIFY_FLAG" val=""/>
</p:tagLst>
</file>

<file path=ppt/tags/tag492.xml><?xml version="1.0" encoding="utf-8"?>
<p:tagLst xmlns:p="http://schemas.openxmlformats.org/presentationml/2006/main">
  <p:tag name="AS_UNIQUEID" val="5299"/>
</p:tagLst>
</file>

<file path=ppt/tags/tag493.xml><?xml version="1.0" encoding="utf-8"?>
<p:tagLst xmlns:p="http://schemas.openxmlformats.org/presentationml/2006/main">
  <p:tag name="AS_UNIQUEID" val="5300"/>
</p:tagLst>
</file>

<file path=ppt/tags/tag494.xml><?xml version="1.0" encoding="utf-8"?>
<p:tagLst xmlns:p="http://schemas.openxmlformats.org/presentationml/2006/main">
  <p:tag name="AS_UNIQUEID" val="5283"/>
</p:tagLst>
</file>

<file path=ppt/tags/tag495.xml><?xml version="1.0" encoding="utf-8"?>
<p:tagLst xmlns:p="http://schemas.openxmlformats.org/presentationml/2006/main">
  <p:tag name="AS_UNIQUEID" val="5284"/>
  <p:tag name="KSO_WM_BEAUTIFY_FLAG" val=""/>
</p:tagLst>
</file>

<file path=ppt/tags/tag496.xml><?xml version="1.0" encoding="utf-8"?>
<p:tagLst xmlns:p="http://schemas.openxmlformats.org/presentationml/2006/main">
  <p:tag name="AS_UNIQUEID" val="5285"/>
  <p:tag name="KSO_WM_BEAUTIFY_FLAG" val=""/>
</p:tagLst>
</file>

<file path=ppt/tags/tag497.xml><?xml version="1.0" encoding="utf-8"?>
<p:tagLst xmlns:p="http://schemas.openxmlformats.org/presentationml/2006/main">
  <p:tag name="AS_UNIQUEID" val="5286"/>
  <p:tag name="KSO_WM_BEAUTIFY_FLAG" val=""/>
</p:tagLst>
</file>

<file path=ppt/tags/tag498.xml><?xml version="1.0" encoding="utf-8"?>
<p:tagLst xmlns:p="http://schemas.openxmlformats.org/presentationml/2006/main">
  <p:tag name="AS_UNIQUEID" val="5287"/>
  <p:tag name="KSO_WM_BEAUTIFY_FLAG" val=""/>
</p:tagLst>
</file>

<file path=ppt/tags/tag499.xml><?xml version="1.0" encoding="utf-8"?>
<p:tagLst xmlns:p="http://schemas.openxmlformats.org/presentationml/2006/main">
  <p:tag name="AS_UNIQUEID" val="5980"/>
</p:tagLst>
</file>

<file path=ppt/tags/tag5.xml><?xml version="1.0" encoding="utf-8"?>
<p:tagLst xmlns:p="http://schemas.openxmlformats.org/presentationml/2006/main">
  <p:tag name="AS_UNIQUEID" val="442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446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01.xml><?xml version="1.0" encoding="utf-8"?>
<p:tagLst xmlns:p="http://schemas.openxmlformats.org/presentationml/2006/main">
  <p:tag name="AS_UNIQUEID" val="5981"/>
</p:tagLst>
</file>

<file path=ppt/tags/tag502.xml><?xml version="1.0" encoding="utf-8"?>
<p:tagLst xmlns:p="http://schemas.openxmlformats.org/presentationml/2006/main">
  <p:tag name="AS_UNIQUEID" val="5302"/>
</p:tagLst>
</file>

<file path=ppt/tags/tag503.xml><?xml version="1.0" encoding="utf-8"?>
<p:tagLst xmlns:p="http://schemas.openxmlformats.org/presentationml/2006/main">
  <p:tag name="AS_UNIQUEID" val="5301"/>
  <p:tag name="KSO_WM_DIAGRAM_VIRTUALLY_FRAME" val="{&quot;height&quot;:318.95,&quot;left&quot;:101.9,&quot;top&quot;:99.55,&quot;width&quot;:796.45}"/>
</p:tagLst>
</file>

<file path=ppt/tags/tag504.xml><?xml version="1.0" encoding="utf-8"?>
<p:tagLst xmlns:p="http://schemas.openxmlformats.org/presentationml/2006/main">
  <p:tag name="AS_UNIQUEID" val="5304"/>
  <p:tag name="KSO_WM_DIAGRAM_VIRTUALLY_FRAME" val="{&quot;height&quot;:318.95,&quot;left&quot;:101.9,&quot;top&quot;:99.55,&quot;width&quot;:796.45}"/>
</p:tagLst>
</file>

<file path=ppt/tags/tag505.xml><?xml version="1.0" encoding="utf-8"?>
<p:tagLst xmlns:p="http://schemas.openxmlformats.org/presentationml/2006/main">
  <p:tag name="AS_UNIQUEID" val="5323"/>
  <p:tag name="KSO_WM_DIAGRAM_VIRTUALLY_FRAME" val="{&quot;height&quot;:318.95,&quot;left&quot;:101.9,&quot;top&quot;:99.55,&quot;width&quot;:796.45}"/>
</p:tagLst>
</file>

<file path=ppt/tags/tag506.xml><?xml version="1.0" encoding="utf-8"?>
<p:tagLst xmlns:p="http://schemas.openxmlformats.org/presentationml/2006/main">
  <p:tag name="AS_UNIQUEID" val="5325"/>
</p:tagLst>
</file>

<file path=ppt/tags/tag507.xml><?xml version="1.0" encoding="utf-8"?>
<p:tagLst xmlns:p="http://schemas.openxmlformats.org/presentationml/2006/main">
  <p:tag name="AS_UNIQUEID" val="5283"/>
</p:tagLst>
</file>

<file path=ppt/tags/tag508.xml><?xml version="1.0" encoding="utf-8"?>
<p:tagLst xmlns:p="http://schemas.openxmlformats.org/presentationml/2006/main">
  <p:tag name="AS_UNIQUEID" val="5284"/>
  <p:tag name="KSO_WM_BEAUTIFY_FLAG" val=""/>
</p:tagLst>
</file>

<file path=ppt/tags/tag509.xml><?xml version="1.0" encoding="utf-8"?>
<p:tagLst xmlns:p="http://schemas.openxmlformats.org/presentationml/2006/main">
  <p:tag name="AS_UNIQUEID" val="5285"/>
  <p:tag name="KSO_WM_BEAUTIFY_FLAG" val=""/>
</p:tagLst>
</file>

<file path=ppt/tags/tag51.xml><?xml version="1.0" encoding="utf-8"?>
<p:tagLst xmlns:p="http://schemas.openxmlformats.org/presentationml/2006/main">
  <p:tag name="AS_UNIQUEID" val="5693"/>
</p:tagLst>
</file>

<file path=ppt/tags/tag510.xml><?xml version="1.0" encoding="utf-8"?>
<p:tagLst xmlns:p="http://schemas.openxmlformats.org/presentationml/2006/main">
  <p:tag name="AS_UNIQUEID" val="5286"/>
  <p:tag name="KSO_WM_BEAUTIFY_FLAG" val=""/>
</p:tagLst>
</file>

<file path=ppt/tags/tag511.xml><?xml version="1.0" encoding="utf-8"?>
<p:tagLst xmlns:p="http://schemas.openxmlformats.org/presentationml/2006/main">
  <p:tag name="AS_UNIQUEID" val="5287"/>
  <p:tag name="KSO_WM_BEAUTIFY_FLAG" val=""/>
</p:tagLst>
</file>

<file path=ppt/tags/tag512.xml><?xml version="1.0" encoding="utf-8"?>
<p:tagLst xmlns:p="http://schemas.openxmlformats.org/presentationml/2006/main">
  <p:tag name="AS_UNIQUEID" val="5982"/>
</p:tagLst>
</file>

<file path=ppt/tags/tag513.xml><?xml version="1.0" encoding="utf-8"?>
<p:tagLst xmlns:p="http://schemas.openxmlformats.org/presentationml/2006/main">
  <p:tag name="AS_UNIQUEID" val="5983"/>
</p:tagLst>
</file>

<file path=ppt/tags/tag514.xml><?xml version="1.0" encoding="utf-8"?>
<p:tagLst xmlns:p="http://schemas.openxmlformats.org/presentationml/2006/main">
  <p:tag name="AS_UNIQUEID" val="5984"/>
</p:tagLst>
</file>

<file path=ppt/tags/tag515.xml><?xml version="1.0" encoding="utf-8"?>
<p:tagLst xmlns:p="http://schemas.openxmlformats.org/presentationml/2006/main">
  <p:tag name="AS_UNIQUEID" val="5985"/>
</p:tagLst>
</file>

<file path=ppt/tags/tag516.xml><?xml version="1.0" encoding="utf-8"?>
<p:tagLst xmlns:p="http://schemas.openxmlformats.org/presentationml/2006/main">
  <p:tag name="AS_UNIQUEID" val="5986"/>
</p:tagLst>
</file>

<file path=ppt/tags/tag517.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18.xml><?xml version="1.0" encoding="utf-8"?>
<p:tagLst xmlns:p="http://schemas.openxmlformats.org/presentationml/2006/main">
  <p:tag name="AS_UNIQUEID" val="5987"/>
</p:tagLst>
</file>

<file path=ppt/tags/tag519.xml><?xml version="1.0" encoding="utf-8"?>
<p:tagLst xmlns:p="http://schemas.openxmlformats.org/presentationml/2006/main">
  <p:tag name="AS_UNIQUEID" val="550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52.xml><?xml version="1.0" encoding="utf-8"?>
<p:tagLst xmlns:p="http://schemas.openxmlformats.org/presentationml/2006/main">
  <p:tag name="AS_UNIQUEID" val="44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0.xml><?xml version="1.0" encoding="utf-8"?>
<p:tagLst xmlns:p="http://schemas.openxmlformats.org/presentationml/2006/main">
  <p:tag name="AS_UNIQUEID" val="5506"/>
  <p:tag name="KSO_WM_BEAUTIFY_FLAG" val=""/>
</p:tagLst>
</file>

<file path=ppt/tags/tag521.xml><?xml version="1.0" encoding="utf-8"?>
<p:tagLst xmlns:p="http://schemas.openxmlformats.org/presentationml/2006/main">
  <p:tag name="AS_UNIQUEID" val="5521"/>
</p:tagLst>
</file>

<file path=ppt/tags/tag522.xml><?xml version="1.0" encoding="utf-8"?>
<p:tagLst xmlns:p="http://schemas.openxmlformats.org/presentationml/2006/main">
  <p:tag name="AS_UNIQUEID" val="5327"/>
</p:tagLst>
</file>

<file path=ppt/tags/tag523.xml><?xml version="1.0" encoding="utf-8"?>
<p:tagLst xmlns:p="http://schemas.openxmlformats.org/presentationml/2006/main">
  <p:tag name="AS_UNIQUEID" val="5283"/>
</p:tagLst>
</file>

<file path=ppt/tags/tag524.xml><?xml version="1.0" encoding="utf-8"?>
<p:tagLst xmlns:p="http://schemas.openxmlformats.org/presentationml/2006/main">
  <p:tag name="AS_UNIQUEID" val="5284"/>
  <p:tag name="KSO_WM_BEAUTIFY_FLAG" val=""/>
</p:tagLst>
</file>

<file path=ppt/tags/tag525.xml><?xml version="1.0" encoding="utf-8"?>
<p:tagLst xmlns:p="http://schemas.openxmlformats.org/presentationml/2006/main">
  <p:tag name="AS_UNIQUEID" val="5285"/>
  <p:tag name="KSO_WM_BEAUTIFY_FLAG" val=""/>
</p:tagLst>
</file>

<file path=ppt/tags/tag526.xml><?xml version="1.0" encoding="utf-8"?>
<p:tagLst xmlns:p="http://schemas.openxmlformats.org/presentationml/2006/main">
  <p:tag name="AS_UNIQUEID" val="5286"/>
  <p:tag name="KSO_WM_BEAUTIFY_FLAG" val=""/>
</p:tagLst>
</file>

<file path=ppt/tags/tag527.xml><?xml version="1.0" encoding="utf-8"?>
<p:tagLst xmlns:p="http://schemas.openxmlformats.org/presentationml/2006/main">
  <p:tag name="AS_UNIQUEID" val="5287"/>
  <p:tag name="KSO_WM_BEAUTIFY_FLAG" val=""/>
</p:tagLst>
</file>

<file path=ppt/tags/tag528.xml><?xml version="1.0" encoding="utf-8"?>
<p:tagLst xmlns:p="http://schemas.openxmlformats.org/presentationml/2006/main">
  <p:tag name="AS_UNIQUEID" val="5988"/>
</p:tagLst>
</file>

<file path=ppt/tags/tag529.xml><?xml version="1.0" encoding="utf-8"?>
<p:tagLst xmlns:p="http://schemas.openxmlformats.org/presentationml/2006/main">
  <p:tag name="AS_UNIQUEID" val="5989"/>
</p:tagLst>
</file>

<file path=ppt/tags/tag53.xml><?xml version="1.0" encoding="utf-8"?>
<p:tagLst xmlns:p="http://schemas.openxmlformats.org/presentationml/2006/main">
  <p:tag name="AS_UNIQUEID" val="446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0.xml><?xml version="1.0" encoding="utf-8"?>
<p:tagLst xmlns:p="http://schemas.openxmlformats.org/presentationml/2006/main">
  <p:tag name="AS_UNIQUEID" val="5990"/>
</p:tagLst>
</file>

<file path=ppt/tags/tag531.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32.xml><?xml version="1.0" encoding="utf-8"?>
<p:tagLst xmlns:p="http://schemas.openxmlformats.org/presentationml/2006/main">
  <p:tag name="AS_UNIQUEID" val="5991"/>
</p:tagLst>
</file>

<file path=ppt/tags/tag533.xml><?xml version="1.0" encoding="utf-8"?>
<p:tagLst xmlns:p="http://schemas.openxmlformats.org/presentationml/2006/main">
  <p:tag name="AS_UNIQUEID" val="5528"/>
</p:tagLst>
</file>

<file path=ppt/tags/tag534.xml><?xml version="1.0" encoding="utf-8"?>
<p:tagLst xmlns:p="http://schemas.openxmlformats.org/presentationml/2006/main">
  <p:tag name="AS_UNIQUEID" val="5533"/>
</p:tagLst>
</file>

<file path=ppt/tags/tag535.xml><?xml version="1.0" encoding="utf-8"?>
<p:tagLst xmlns:p="http://schemas.openxmlformats.org/presentationml/2006/main">
  <p:tag name="AS_UNIQUEID" val="5534"/>
  <p:tag name="KSO_WM_BEAUTIFY_FLAG" val=""/>
</p:tagLst>
</file>

<file path=ppt/tags/tag536.xml><?xml version="1.0" encoding="utf-8"?>
<p:tagLst xmlns:p="http://schemas.openxmlformats.org/presentationml/2006/main">
  <p:tag name="AS_UNIQUEID" val="5536"/>
  <p:tag name="KSO_WM_BEAUTIFY_FLAG" val=""/>
</p:tagLst>
</file>

<file path=ppt/tags/tag537.xml><?xml version="1.0" encoding="utf-8"?>
<p:tagLst xmlns:p="http://schemas.openxmlformats.org/presentationml/2006/main">
  <p:tag name="AS_UNIQUEID" val="5537"/>
  <p:tag name="KSO_WM_BEAUTIFY_FLAG" val=""/>
</p:tagLst>
</file>

<file path=ppt/tags/tag538.xml><?xml version="1.0" encoding="utf-8"?>
<p:tagLst xmlns:p="http://schemas.openxmlformats.org/presentationml/2006/main">
  <p:tag name="AS_UNIQUEID" val="5543"/>
</p:tagLst>
</file>

<file path=ppt/tags/tag539.xml><?xml version="1.0" encoding="utf-8"?>
<p:tagLst xmlns:p="http://schemas.openxmlformats.org/presentationml/2006/main">
  <p:tag name="AS_UNIQUEID" val="5544"/>
</p:tagLst>
</file>

<file path=ppt/tags/tag54.xml><?xml version="1.0" encoding="utf-8"?>
<p:tagLst xmlns:p="http://schemas.openxmlformats.org/presentationml/2006/main">
  <p:tag name="AS_UNIQUEID" val="446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0.xml><?xml version="1.0" encoding="utf-8"?>
<p:tagLst xmlns:p="http://schemas.openxmlformats.org/presentationml/2006/main">
  <p:tag name="AS_UNIQUEID" val="5992"/>
</p:tagLst>
</file>

<file path=ppt/tags/tag541.xml><?xml version="1.0" encoding="utf-8"?>
<p:tagLst xmlns:p="http://schemas.openxmlformats.org/presentationml/2006/main">
  <p:tag name="AS_UNIQUEID" val="5993"/>
</p:tagLst>
</file>

<file path=ppt/tags/tag542.xml><?xml version="1.0" encoding="utf-8"?>
<p:tagLst xmlns:p="http://schemas.openxmlformats.org/presentationml/2006/main">
  <p:tag name="AS_UNIQUEID" val="5994"/>
</p:tagLst>
</file>

<file path=ppt/tags/tag543.xml><?xml version="1.0" encoding="utf-8"?>
<p:tagLst xmlns:p="http://schemas.openxmlformats.org/presentationml/2006/main">
  <p:tag name="AS_UNIQUEID" val="5995"/>
</p:tagLst>
</file>

<file path=ppt/tags/tag544.xml><?xml version="1.0" encoding="utf-8"?>
<p:tagLst xmlns:p="http://schemas.openxmlformats.org/presentationml/2006/main">
  <p:tag name="AS_UNIQUEID" val="5544"/>
</p:tagLst>
</file>

<file path=ppt/tags/tag54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46.xml><?xml version="1.0" encoding="utf-8"?>
<p:tagLst xmlns:p="http://schemas.openxmlformats.org/presentationml/2006/main">
  <p:tag name="AS_UNIQUEID" val="5996"/>
</p:tagLst>
</file>

<file path=ppt/tags/tag547.xml><?xml version="1.0" encoding="utf-8"?>
<p:tagLst xmlns:p="http://schemas.openxmlformats.org/presentationml/2006/main">
  <p:tag name="AS_UNIQUEID" val="5997"/>
</p:tagLst>
</file>

<file path=ppt/tags/tag548.xml><?xml version="1.0" encoding="utf-8"?>
<p:tagLst xmlns:p="http://schemas.openxmlformats.org/presentationml/2006/main">
  <p:tag name="AS_UNIQUEID" val="5998"/>
</p:tagLst>
</file>

<file path=ppt/tags/tag549.xml><?xml version="1.0" encoding="utf-8"?>
<p:tagLst xmlns:p="http://schemas.openxmlformats.org/presentationml/2006/main">
  <p:tag name="AS_UNIQUEID" val="5999"/>
</p:tagLst>
</file>

<file path=ppt/tags/tag55.xml><?xml version="1.0" encoding="utf-8"?>
<p:tagLst xmlns:p="http://schemas.openxmlformats.org/presentationml/2006/main">
  <p:tag name="AS_UNIQUEID" val="447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0.xml><?xml version="1.0" encoding="utf-8"?>
<p:tagLst xmlns:p="http://schemas.openxmlformats.org/presentationml/2006/main">
  <p:tag name="AS_UNIQUEID" val="6000"/>
</p:tagLst>
</file>

<file path=ppt/tags/tag551.xml><?xml version="1.0" encoding="utf-8"?>
<p:tagLst xmlns:p="http://schemas.openxmlformats.org/presentationml/2006/main">
  <p:tag name="AS_UNIQUEID" val="6001"/>
</p:tagLst>
</file>

<file path=ppt/tags/tag552.xml><?xml version="1.0" encoding="utf-8"?>
<p:tagLst xmlns:p="http://schemas.openxmlformats.org/presentationml/2006/main">
  <p:tag name="AS_UNIQUEID" val="6002"/>
</p:tagLst>
</file>

<file path=ppt/tags/tag553.xml><?xml version="1.0" encoding="utf-8"?>
<p:tagLst xmlns:p="http://schemas.openxmlformats.org/presentationml/2006/main">
  <p:tag name="AS_UNIQUEID" val="6003"/>
</p:tagLst>
</file>

<file path=ppt/tags/tag554.xml><?xml version="1.0" encoding="utf-8"?>
<p:tagLst xmlns:p="http://schemas.openxmlformats.org/presentationml/2006/main">
  <p:tag name="AS_UNIQUEID" val="5533"/>
</p:tagLst>
</file>

<file path=ppt/tags/tag555.xml><?xml version="1.0" encoding="utf-8"?>
<p:tagLst xmlns:p="http://schemas.openxmlformats.org/presentationml/2006/main">
  <p:tag name="AS_UNIQUEID" val="5534"/>
  <p:tag name="KSO_WM_BEAUTIFY_FLAG" val=""/>
</p:tagLst>
</file>

<file path=ppt/tags/tag556.xml><?xml version="1.0" encoding="utf-8"?>
<p:tagLst xmlns:p="http://schemas.openxmlformats.org/presentationml/2006/main">
  <p:tag name="AS_UNIQUEID" val="5536"/>
  <p:tag name="KSO_WM_BEAUTIFY_FLAG" val=""/>
</p:tagLst>
</file>

<file path=ppt/tags/tag557.xml><?xml version="1.0" encoding="utf-8"?>
<p:tagLst xmlns:p="http://schemas.openxmlformats.org/presentationml/2006/main">
  <p:tag name="AS_UNIQUEID" val="5537"/>
  <p:tag name="KSO_WM_BEAUTIFY_FLAG" val=""/>
</p:tagLst>
</file>

<file path=ppt/tags/tag558.xml><?xml version="1.0" encoding="utf-8"?>
<p:tagLst xmlns:p="http://schemas.openxmlformats.org/presentationml/2006/main">
  <p:tag name="AS_UNIQUEID" val="6004"/>
</p:tagLst>
</file>

<file path=ppt/tags/tag559.xml><?xml version="1.0" encoding="utf-8"?>
<p:tagLst xmlns:p="http://schemas.openxmlformats.org/presentationml/2006/main">
  <p:tag name="AS_UNIQUEID" val="6005"/>
</p:tagLst>
</file>

<file path=ppt/tags/tag56.xml><?xml version="1.0" encoding="utf-8"?>
<p:tagLst xmlns:p="http://schemas.openxmlformats.org/presentationml/2006/main">
  <p:tag name="AS_UNIQUEID" val="447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0.xml><?xml version="1.0" encoding="utf-8"?>
<p:tagLst xmlns:p="http://schemas.openxmlformats.org/presentationml/2006/main">
  <p:tag name="AS_UNIQUEID" val="6006"/>
</p:tagLst>
</file>

<file path=ppt/tags/tag561.xml><?xml version="1.0" encoding="utf-8"?>
<p:tagLst xmlns:p="http://schemas.openxmlformats.org/presentationml/2006/main">
  <p:tag name="AS_UNIQUEID" val="6007"/>
</p:tagLst>
</file>

<file path=ppt/tags/tag562.xml><?xml version="1.0" encoding="utf-8"?>
<p:tagLst xmlns:p="http://schemas.openxmlformats.org/presentationml/2006/main">
  <p:tag name="AS_UNIQUEID" val="6008"/>
</p:tagLst>
</file>

<file path=ppt/tags/tag563.xml><?xml version="1.0" encoding="utf-8"?>
<p:tagLst xmlns:p="http://schemas.openxmlformats.org/presentationml/2006/main">
  <p:tag name="AS_UNIQUEID" val="6009"/>
</p:tagLst>
</file>

<file path=ppt/tags/tag564.xml><?xml version="1.0" encoding="utf-8"?>
<p:tagLst xmlns:p="http://schemas.openxmlformats.org/presentationml/2006/main">
  <p:tag name="AS_UNIQUEID" val="5533"/>
</p:tagLst>
</file>

<file path=ppt/tags/tag565.xml><?xml version="1.0" encoding="utf-8"?>
<p:tagLst xmlns:p="http://schemas.openxmlformats.org/presentationml/2006/main">
  <p:tag name="AS_UNIQUEID" val="5534"/>
  <p:tag name="KSO_WM_BEAUTIFY_FLAG" val=""/>
</p:tagLst>
</file>

<file path=ppt/tags/tag566.xml><?xml version="1.0" encoding="utf-8"?>
<p:tagLst xmlns:p="http://schemas.openxmlformats.org/presentationml/2006/main">
  <p:tag name="AS_UNIQUEID" val="5536"/>
  <p:tag name="KSO_WM_BEAUTIFY_FLAG" val=""/>
</p:tagLst>
</file>

<file path=ppt/tags/tag567.xml><?xml version="1.0" encoding="utf-8"?>
<p:tagLst xmlns:p="http://schemas.openxmlformats.org/presentationml/2006/main">
  <p:tag name="AS_UNIQUEID" val="5537"/>
  <p:tag name="KSO_WM_BEAUTIFY_FLAG" val=""/>
</p:tagLst>
</file>

<file path=ppt/tags/tag568.xml><?xml version="1.0" encoding="utf-8"?>
<p:tagLst xmlns:p="http://schemas.openxmlformats.org/presentationml/2006/main">
  <p:tag name="AS_UNIQUEID" val="6010"/>
</p:tagLst>
</file>

<file path=ppt/tags/tag569.xml><?xml version="1.0" encoding="utf-8"?>
<p:tagLst xmlns:p="http://schemas.openxmlformats.org/presentationml/2006/main">
  <p:tag name="AS_UNIQUEID" val="6011"/>
</p:tagLst>
</file>

<file path=ppt/tags/tag57.xml><?xml version="1.0" encoding="utf-8"?>
<p:tagLst xmlns:p="http://schemas.openxmlformats.org/presentationml/2006/main">
  <p:tag name="AS_UNIQUEID" val="5694"/>
</p:tagLst>
</file>

<file path=ppt/tags/tag570.xml><?xml version="1.0" encoding="utf-8"?>
<p:tagLst xmlns:p="http://schemas.openxmlformats.org/presentationml/2006/main">
  <p:tag name="AS_UNIQUEID" val="6012"/>
</p:tagLst>
</file>

<file path=ppt/tags/tag571.xml><?xml version="1.0" encoding="utf-8"?>
<p:tagLst xmlns:p="http://schemas.openxmlformats.org/presentationml/2006/main">
  <p:tag name="AS_UNIQUEID" val="5533"/>
</p:tagLst>
</file>

<file path=ppt/tags/tag572.xml><?xml version="1.0" encoding="utf-8"?>
<p:tagLst xmlns:p="http://schemas.openxmlformats.org/presentationml/2006/main">
  <p:tag name="AS_UNIQUEID" val="5534"/>
  <p:tag name="KSO_WM_BEAUTIFY_FLAG" val=""/>
</p:tagLst>
</file>

<file path=ppt/tags/tag573.xml><?xml version="1.0" encoding="utf-8"?>
<p:tagLst xmlns:p="http://schemas.openxmlformats.org/presentationml/2006/main">
  <p:tag name="AS_UNIQUEID" val="5536"/>
  <p:tag name="KSO_WM_BEAUTIFY_FLAG" val=""/>
</p:tagLst>
</file>

<file path=ppt/tags/tag574.xml><?xml version="1.0" encoding="utf-8"?>
<p:tagLst xmlns:p="http://schemas.openxmlformats.org/presentationml/2006/main">
  <p:tag name="AS_UNIQUEID" val="5537"/>
  <p:tag name="KSO_WM_BEAUTIFY_FLAG" val=""/>
</p:tagLst>
</file>

<file path=ppt/tags/tag575.xml><?xml version="1.0" encoding="utf-8"?>
<p:tagLst xmlns:p="http://schemas.openxmlformats.org/presentationml/2006/main">
  <p:tag name="AS_UNIQUEID" val="6013"/>
</p:tagLst>
</file>

<file path=ppt/tags/tag576.xml><?xml version="1.0" encoding="utf-8"?>
<p:tagLst xmlns:p="http://schemas.openxmlformats.org/presentationml/2006/main">
  <p:tag name="AS_OS" val="Unix 3.10 unknown"/>
  <p:tag name="AS_RELEASE_DATE" val="2023.03.31"/>
  <p:tag name="AS_TITLE" val="Aspose.Slides for Java"/>
  <p:tag name="AS_VERSION" val="23.3"/>
  <p:tag name="COMMONDATA" val="eyJoZGlkIjoiMmVjMGRmNjg5ZmVmYzZiZTVjODU2YjU0NzBkYjEyNzMifQ=="/>
  <p:tag name="KSO_WPP_MARK_KEY" val="148df003-f7b2-4a49-8975-0820c5ec46c9"/>
</p:tagLst>
</file>

<file path=ppt/tags/tag58.xml><?xml version="1.0" encoding="utf-8"?>
<p:tagLst xmlns:p="http://schemas.openxmlformats.org/presentationml/2006/main">
  <p:tag name="AS_UNIQUEID" val="447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AS_UNIQUEID" val="447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AS_UNIQUEID" val="442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AS_UNIQUEID" val="447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p="http://schemas.openxmlformats.org/presentationml/2006/main">
  <p:tag name="AS_UNIQUEID" val="447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2.xml><?xml version="1.0" encoding="utf-8"?>
<p:tagLst xmlns:p="http://schemas.openxmlformats.org/presentationml/2006/main">
  <p:tag name="AS_UNIQUEID" val="5695"/>
</p:tagLst>
</file>

<file path=ppt/tags/tag63.xml><?xml version="1.0" encoding="utf-8"?>
<p:tagLst xmlns:p="http://schemas.openxmlformats.org/presentationml/2006/main">
  <p:tag name="AS_UNIQUEID" val="447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AS_UNIQUEID" val="447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p="http://schemas.openxmlformats.org/presentationml/2006/main">
  <p:tag name="AS_UNIQUEID" val="448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p="http://schemas.openxmlformats.org/presentationml/2006/main">
  <p:tag name="AS_UNIQUEID" val="448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xml><?xml version="1.0" encoding="utf-8"?>
<p:tagLst xmlns:p="http://schemas.openxmlformats.org/presentationml/2006/main">
  <p:tag name="AS_UNIQUEID" val="448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8.xml><?xml version="1.0" encoding="utf-8"?>
<p:tagLst xmlns:p="http://schemas.openxmlformats.org/presentationml/2006/main">
  <p:tag name="AS_UNIQUEID" val="5696"/>
</p:tagLst>
</file>

<file path=ppt/tags/tag69.xml><?xml version="1.0" encoding="utf-8"?>
<p:tagLst xmlns:p="http://schemas.openxmlformats.org/presentationml/2006/main">
  <p:tag name="AS_UNIQUEID" val="4484"/>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p="http://schemas.openxmlformats.org/presentationml/2006/main">
  <p:tag name="AS_UNIQUEID" val="5686"/>
</p:tagLst>
</file>

<file path=ppt/tags/tag70.xml><?xml version="1.0" encoding="utf-8"?>
<p:tagLst xmlns:p="http://schemas.openxmlformats.org/presentationml/2006/main">
  <p:tag name="AS_UNIQUEID" val="4485"/>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71.xml><?xml version="1.0" encoding="utf-8"?>
<p:tagLst xmlns:p="http://schemas.openxmlformats.org/presentationml/2006/main">
  <p:tag name="AS_UNIQUEID" val="448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xml><?xml version="1.0" encoding="utf-8"?>
<p:tagLst xmlns:p="http://schemas.openxmlformats.org/presentationml/2006/main">
  <p:tag name="AS_UNIQUEID" val="448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3.xml><?xml version="1.0" encoding="utf-8"?>
<p:tagLst xmlns:p="http://schemas.openxmlformats.org/presentationml/2006/main">
  <p:tag name="AS_UNIQUEID" val="448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4.xml><?xml version="1.0" encoding="utf-8"?>
<p:tagLst xmlns:p="http://schemas.openxmlformats.org/presentationml/2006/main">
  <p:tag name="AS_UNIQUEID" val="4489"/>
</p:tagLst>
</file>

<file path=ppt/tags/tag75.xml><?xml version="1.0" encoding="utf-8"?>
<p:tagLst xmlns:p="http://schemas.openxmlformats.org/presentationml/2006/main">
  <p:tag name="AS_UNIQUEID" val="5684"/>
</p:tagLst>
</file>

<file path=ppt/tags/tag76.xml><?xml version="1.0" encoding="utf-8"?>
<p:tagLst xmlns:p="http://schemas.openxmlformats.org/presentationml/2006/main">
  <p:tag name="AS_UNIQUEID" val="5697"/>
</p:tagLst>
</file>

<file path=ppt/tags/tag77.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78.xml><?xml version="1.0" encoding="utf-8"?>
<p:tagLst xmlns:p="http://schemas.openxmlformats.org/presentationml/2006/main">
  <p:tag name="AS_UNIQUEID" val="5698"/>
</p:tagLst>
</file>

<file path=ppt/tags/tag79.xml><?xml version="1.0" encoding="utf-8"?>
<p:tagLst xmlns:p="http://schemas.openxmlformats.org/presentationml/2006/main">
  <p:tag name="AS_UNIQUEID" val="5699"/>
</p:tagLst>
</file>

<file path=ppt/tags/tag8.xml><?xml version="1.0" encoding="utf-8"?>
<p:tagLst xmlns:p="http://schemas.openxmlformats.org/presentationml/2006/main">
  <p:tag name="AS_UNIQUEID" val="442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5700"/>
</p:tagLst>
</file>

<file path=ppt/tags/tag81.xml><?xml version="1.0" encoding="utf-8"?>
<p:tagLst xmlns:p="http://schemas.openxmlformats.org/presentationml/2006/main">
  <p:tag name="AS_UNIQUEID" val="5701"/>
</p:tagLst>
</file>

<file path=ppt/tags/tag82.xml><?xml version="1.0" encoding="utf-8"?>
<p:tagLst xmlns:p="http://schemas.openxmlformats.org/presentationml/2006/main">
  <p:tag name="AS_UNIQUEID" val="5702"/>
</p:tagLst>
</file>

<file path=ppt/tags/tag83.xml><?xml version="1.0" encoding="utf-8"?>
<p:tagLst xmlns:p="http://schemas.openxmlformats.org/presentationml/2006/main">
  <p:tag name="AS_UNIQUEID" val="5703"/>
</p:tagLst>
</file>

<file path=ppt/tags/tag84.xml><?xml version="1.0" encoding="utf-8"?>
<p:tagLst xmlns:p="http://schemas.openxmlformats.org/presentationml/2006/main">
  <p:tag name="AS_UNIQUEID" val="5704"/>
</p:tagLst>
</file>

<file path=ppt/tags/tag85.xml><?xml version="1.0" encoding="utf-8"?>
<p:tagLst xmlns:p="http://schemas.openxmlformats.org/presentationml/2006/main">
  <p:tag name="AS_UNIQUEID" val="5705"/>
</p:tagLst>
</file>

<file path=ppt/tags/tag86.xml><?xml version="1.0" encoding="utf-8"?>
<p:tagLst xmlns:p="http://schemas.openxmlformats.org/presentationml/2006/main">
  <p:tag name="AS_UNIQUEID" val="5706"/>
</p:tagLst>
</file>

<file path=ppt/tags/tag87.xml><?xml version="1.0" encoding="utf-8"?>
<p:tagLst xmlns:p="http://schemas.openxmlformats.org/presentationml/2006/main">
  <p:tag name="AS_UNIQUEID" val="5707"/>
</p:tagLst>
</file>

<file path=ppt/tags/tag88.xml><?xml version="1.0" encoding="utf-8"?>
<p:tagLst xmlns:p="http://schemas.openxmlformats.org/presentationml/2006/main">
  <p:tag name="AS_UNIQUEID" val="5708"/>
</p:tagLst>
</file>

<file path=ppt/tags/tag89.xml><?xml version="1.0" encoding="utf-8"?>
<p:tagLst xmlns:p="http://schemas.openxmlformats.org/presentationml/2006/main">
  <p:tag name="AS_UNIQUEID" val="5709"/>
</p:tagLst>
</file>

<file path=ppt/tags/tag9.xml><?xml version="1.0" encoding="utf-8"?>
<p:tagLst xmlns:p="http://schemas.openxmlformats.org/presentationml/2006/main">
  <p:tag name="AS_UNIQUEID" val="442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5710"/>
</p:tagLst>
</file>

<file path=ppt/tags/tag91.xml><?xml version="1.0" encoding="utf-8"?>
<p:tagLst xmlns:p="http://schemas.openxmlformats.org/presentationml/2006/main">
  <p:tag name="AS_UNIQUEID" val="5711"/>
</p:tagLst>
</file>

<file path=ppt/tags/tag92.xml><?xml version="1.0" encoding="utf-8"?>
<p:tagLst xmlns:p="http://schemas.openxmlformats.org/presentationml/2006/main">
  <p:tag name="AS_UNIQUEID" val="5712"/>
</p:tagLst>
</file>

<file path=ppt/tags/tag93.xml><?xml version="1.0" encoding="utf-8"?>
<p:tagLst xmlns:p="http://schemas.openxmlformats.org/presentationml/2006/main">
  <p:tag name="AS_UNIQUEID" val="5713"/>
</p:tagLst>
</file>

<file path=ppt/tags/tag94.xml><?xml version="1.0" encoding="utf-8"?>
<p:tagLst xmlns:p="http://schemas.openxmlformats.org/presentationml/2006/main">
  <p:tag name="AS_UNIQUEID" val="5714"/>
</p:tagLst>
</file>

<file path=ppt/tags/tag95.xml><?xml version="1.0" encoding="utf-8"?>
<p:tagLst xmlns:p="http://schemas.openxmlformats.org/presentationml/2006/main">
  <p:tag name="AS_UNIQUEID" val="5715"/>
</p:tagLst>
</file>

<file path=ppt/tags/tag96.xml><?xml version="1.0" encoding="utf-8"?>
<p:tagLst xmlns:p="http://schemas.openxmlformats.org/presentationml/2006/main">
  <p:tag name="AS_UNIQUEID" val="5716"/>
</p:tagLst>
</file>

<file path=ppt/tags/tag97.xml><?xml version="1.0" encoding="utf-8"?>
<p:tagLst xmlns:p="http://schemas.openxmlformats.org/presentationml/2006/main">
  <p:tag name="AS_UNIQUEID" val="5717"/>
</p:tagLst>
</file>

<file path=ppt/tags/tag98.xml><?xml version="1.0" encoding="utf-8"?>
<p:tagLst xmlns:p="http://schemas.openxmlformats.org/presentationml/2006/main">
  <p:tag name="AS_UNIQUEID" val="5718"/>
</p:tagLst>
</file>

<file path=ppt/tags/tag99.xml><?xml version="1.0" encoding="utf-8"?>
<p:tagLst xmlns:p="http://schemas.openxmlformats.org/presentationml/2006/main">
  <p:tag name="AS_UNIQUEID" val="5719"/>
</p:tagLst>
</file>

<file path=ppt/theme/theme1.xml><?xml version="1.0" encoding="utf-8"?>
<a:theme xmlns:r="http://schemas.openxmlformats.org/officeDocument/2006/relationships"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196</Paragraphs>
  <Slides>25</Slides>
  <Notes>1</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微软雅黑</vt:lpstr>
      <vt:lpstr>Wingdings</vt:lpstr>
      <vt:lpstr>Calibri Light</vt:lpstr>
      <vt:lpstr>Calibri</vt:lpstr>
      <vt:lpstr>宋体</vt:lpstr>
      <vt:lpstr>Times New Roman</vt:lpstr>
      <vt:lpstr>仿宋</vt:lpstr>
      <vt:lpstr>华文宋体</vt:lpstr>
      <vt:lpstr>华文仿宋</vt:lpstr>
      <vt:lpstr>黑体</vt:lpstr>
      <vt:lpstr>Office 主题​​</vt:lpstr>
      <vt:lpstr>PowerPoint Presentation</vt:lpstr>
      <vt:lpstr>PowerPoint Presentation</vt:lpstr>
      <vt:lpstr>PowerPoint Presentation</vt:lpstr>
      <vt:lpstr>PowerPoint Presentation</vt:lpstr>
      <vt:lpstr>PowerPoint Presentation</vt:lpstr>
      <vt:lpstr>PowerPoint Presentation</vt:lpstr>
      <vt:lpstr>进行试验收集证据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1、死海之谜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2025-04-12T22:56:40Z</cp:lastPrinted>
  <dcterms:created xsi:type="dcterms:W3CDTF">2025-04-12T22:56:40Z</dcterms:created>
  <dcterms:modified xsi:type="dcterms:W3CDTF">2025-04-12T14:56:40Z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