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11592" r:id="rId6"/>
    <p:sldId id="11570" r:id="rId7"/>
    <p:sldId id="11571" r:id="rId8"/>
    <p:sldId id="11572" r:id="rId9"/>
    <p:sldId id="11593" r:id="rId10"/>
    <p:sldId id="11573" r:id="rId11"/>
    <p:sldId id="11574" r:id="rId12"/>
    <p:sldId id="11596" r:id="rId13"/>
    <p:sldId id="11575" r:id="rId14"/>
    <p:sldId id="11576" r:id="rId15"/>
    <p:sldId id="11577" r:id="rId16"/>
    <p:sldId id="11578" r:id="rId17"/>
    <p:sldId id="11598" r:id="rId18"/>
    <p:sldId id="11579" r:id="rId19"/>
    <p:sldId id="11580" r:id="rId20"/>
    <p:sldId id="11589" r:id="rId21"/>
    <p:sldId id="11581" r:id="rId22"/>
    <p:sldId id="11590" r:id="rId23"/>
    <p:sldId id="11582" r:id="rId24"/>
    <p:sldId id="11583" r:id="rId25"/>
    <p:sldId id="11591" r:id="rId26"/>
    <p:sldId id="11584" r:id="rId27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6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  <p:cmAuthor id="95" name="余浩" initials="iheyu" lastIdx="0" clrIdx="94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6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tags" Target="tags/tag296.xml" /><Relationship Id="rId29" Type="http://schemas.openxmlformats.org/officeDocument/2006/relationships/presProps" Target="presProps.xml" /><Relationship Id="rId3" Type="http://schemas.openxmlformats.org/officeDocument/2006/relationships/notesMaster" Target="notesMasters/notesMaster1.xml" /><Relationship Id="rId30" Type="http://schemas.openxmlformats.org/officeDocument/2006/relationships/viewProps" Target="viewProps.xml" /><Relationship Id="rId31" Type="http://schemas.openxmlformats.org/officeDocument/2006/relationships/theme" Target="theme/theme1.xml" /><Relationship Id="rId32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1.xml" /><Relationship Id="rId4" Type="http://schemas.openxmlformats.org/officeDocument/2006/relationships/tags" Target="../tags/tag232.xml" /><Relationship Id="rId5" Type="http://schemas.openxmlformats.org/officeDocument/2006/relationships/tags" Target="../tags/tag233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2026年1月24日星期六8时16分27秒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2026年1月24日星期六8时16分26秒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tags" Target="../tags/tag65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39.xml" /><Relationship Id="rId3" Type="http://schemas.openxmlformats.org/officeDocument/2006/relationships/tags" Target="../tags/tag140.xml" /><Relationship Id="rId4" Type="http://schemas.openxmlformats.org/officeDocument/2006/relationships/tags" Target="../tags/tag141.xml" /><Relationship Id="rId5" Type="http://schemas.openxmlformats.org/officeDocument/2006/relationships/tags" Target="../tags/tag142.xml" /><Relationship Id="rId6" Type="http://schemas.openxmlformats.org/officeDocument/2006/relationships/tags" Target="../tags/tag143.xml" /><Relationship Id="rId7" Type="http://schemas.openxmlformats.org/officeDocument/2006/relationships/tags" Target="../tags/tag144.xml" /><Relationship Id="rId8" Type="http://schemas.openxmlformats.org/officeDocument/2006/relationships/tags" Target="../tags/tag14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3.xml" /><Relationship Id="rId11" Type="http://schemas.openxmlformats.org/officeDocument/2006/relationships/tags" Target="../tags/tag154.xml" /><Relationship Id="rId12" Type="http://schemas.openxmlformats.org/officeDocument/2006/relationships/tags" Target="../tags/tag155.xml" /><Relationship Id="rId13" Type="http://schemas.openxmlformats.org/officeDocument/2006/relationships/tags" Target="../tags/tag156.xml" /><Relationship Id="rId14" Type="http://schemas.openxmlformats.org/officeDocument/2006/relationships/image" Target="../media/image26.png" /><Relationship Id="rId15" Type="http://schemas.openxmlformats.org/officeDocument/2006/relationships/tags" Target="../tags/tag157.xml" /><Relationship Id="rId16" Type="http://schemas.openxmlformats.org/officeDocument/2006/relationships/image" Target="../media/image27.png" /><Relationship Id="rId17" Type="http://schemas.openxmlformats.org/officeDocument/2006/relationships/tags" Target="../tags/tag158.xml" /><Relationship Id="rId18" Type="http://schemas.openxmlformats.org/officeDocument/2006/relationships/image" Target="../media/image28.png" /><Relationship Id="rId19" Type="http://schemas.openxmlformats.org/officeDocument/2006/relationships/tags" Target="../tags/tag159.xml" /><Relationship Id="rId2" Type="http://schemas.openxmlformats.org/officeDocument/2006/relationships/tags" Target="../tags/tag146.xml" /><Relationship Id="rId20" Type="http://schemas.openxmlformats.org/officeDocument/2006/relationships/image" Target="../media/image29.png" /><Relationship Id="rId21" Type="http://schemas.openxmlformats.org/officeDocument/2006/relationships/tags" Target="../tags/tag160.xml" /><Relationship Id="rId22" Type="http://schemas.openxmlformats.org/officeDocument/2006/relationships/image" Target="../media/image30.png" /><Relationship Id="rId23" Type="http://schemas.openxmlformats.org/officeDocument/2006/relationships/tags" Target="../tags/tag161.xml" /><Relationship Id="rId24" Type="http://schemas.openxmlformats.org/officeDocument/2006/relationships/image" Target="../media/image31.png" /><Relationship Id="rId25" Type="http://schemas.openxmlformats.org/officeDocument/2006/relationships/tags" Target="../tags/tag162.xml" /><Relationship Id="rId26" Type="http://schemas.openxmlformats.org/officeDocument/2006/relationships/tags" Target="../tags/tag163.xml" /><Relationship Id="rId27" Type="http://schemas.openxmlformats.org/officeDocument/2006/relationships/tags" Target="../tags/tag164.xml" /><Relationship Id="rId28" Type="http://schemas.openxmlformats.org/officeDocument/2006/relationships/tags" Target="../tags/tag165.xml" /><Relationship Id="rId29" Type="http://schemas.openxmlformats.org/officeDocument/2006/relationships/tags" Target="../tags/tag166.xml" /><Relationship Id="rId3" Type="http://schemas.openxmlformats.org/officeDocument/2006/relationships/tags" Target="../tags/tag147.xml" /><Relationship Id="rId30" Type="http://schemas.openxmlformats.org/officeDocument/2006/relationships/tags" Target="../tags/tag167.xml" /><Relationship Id="rId31" Type="http://schemas.openxmlformats.org/officeDocument/2006/relationships/tags" Target="../tags/tag168.xml" /><Relationship Id="rId32" Type="http://schemas.openxmlformats.org/officeDocument/2006/relationships/tags" Target="../tags/tag169.xml" /><Relationship Id="rId33" Type="http://schemas.openxmlformats.org/officeDocument/2006/relationships/tags" Target="../tags/tag170.xml" /><Relationship Id="rId34" Type="http://schemas.openxmlformats.org/officeDocument/2006/relationships/image" Target="../media/image32.png" /><Relationship Id="rId35" Type="http://schemas.openxmlformats.org/officeDocument/2006/relationships/tags" Target="../tags/tag171.xml" /><Relationship Id="rId36" Type="http://schemas.openxmlformats.org/officeDocument/2006/relationships/tags" Target="../tags/tag172.xml" /><Relationship Id="rId37" Type="http://schemas.openxmlformats.org/officeDocument/2006/relationships/image" Target="../media/image33.png" /><Relationship Id="rId38" Type="http://schemas.openxmlformats.org/officeDocument/2006/relationships/tags" Target="../tags/tag173.xml" /><Relationship Id="rId39" Type="http://schemas.openxmlformats.org/officeDocument/2006/relationships/tags" Target="../tags/tag174.xml" /><Relationship Id="rId4" Type="http://schemas.openxmlformats.org/officeDocument/2006/relationships/tags" Target="../tags/tag148.xml" /><Relationship Id="rId40" Type="http://schemas.openxmlformats.org/officeDocument/2006/relationships/tags" Target="../tags/tag175.xml" /><Relationship Id="rId41" Type="http://schemas.openxmlformats.org/officeDocument/2006/relationships/tags" Target="../tags/tag176.xml" /><Relationship Id="rId42" Type="http://schemas.openxmlformats.org/officeDocument/2006/relationships/tags" Target="../tags/tag177.xml" /><Relationship Id="rId43" Type="http://schemas.openxmlformats.org/officeDocument/2006/relationships/tags" Target="../tags/tag178.xml" /><Relationship Id="rId44" Type="http://schemas.openxmlformats.org/officeDocument/2006/relationships/tags" Target="../tags/tag179.xml" /><Relationship Id="rId45" Type="http://schemas.openxmlformats.org/officeDocument/2006/relationships/tags" Target="../tags/tag180.xml" /><Relationship Id="rId46" Type="http://schemas.openxmlformats.org/officeDocument/2006/relationships/tags" Target="../tags/tag181.xml" /><Relationship Id="rId5" Type="http://schemas.openxmlformats.org/officeDocument/2006/relationships/tags" Target="../tags/tag149.xml" /><Relationship Id="rId6" Type="http://schemas.openxmlformats.org/officeDocument/2006/relationships/image" Target="../media/image25.png" /><Relationship Id="rId7" Type="http://schemas.openxmlformats.org/officeDocument/2006/relationships/tags" Target="../tags/tag150.xml" /><Relationship Id="rId8" Type="http://schemas.openxmlformats.org/officeDocument/2006/relationships/tags" Target="../tags/tag151.xml" /><Relationship Id="rId9" Type="http://schemas.openxmlformats.org/officeDocument/2006/relationships/tags" Target="../tags/tag15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7.xml" /><Relationship Id="rId11" Type="http://schemas.openxmlformats.org/officeDocument/2006/relationships/tags" Target="../tags/tag188.xml" /><Relationship Id="rId12" Type="http://schemas.openxmlformats.org/officeDocument/2006/relationships/tags" Target="../tags/tag189.xml" /><Relationship Id="rId13" Type="http://schemas.openxmlformats.org/officeDocument/2006/relationships/tags" Target="../tags/tag190.xml" /><Relationship Id="rId2" Type="http://schemas.openxmlformats.org/officeDocument/2006/relationships/tags" Target="../tags/tag182.xml" /><Relationship Id="rId3" Type="http://schemas.openxmlformats.org/officeDocument/2006/relationships/tags" Target="../tags/tag183.xml" /><Relationship Id="rId4" Type="http://schemas.openxmlformats.org/officeDocument/2006/relationships/tags" Target="../tags/tag184.xml" /><Relationship Id="rId5" Type="http://schemas.openxmlformats.org/officeDocument/2006/relationships/image" Target="../media/image34.png" /><Relationship Id="rId6" Type="http://schemas.openxmlformats.org/officeDocument/2006/relationships/tags" Target="../tags/tag185.xml" /><Relationship Id="rId7" Type="http://schemas.openxmlformats.org/officeDocument/2006/relationships/video" Target="../media/media1.mp4" /><Relationship Id="rId8" Type="http://schemas.microsoft.com/office/2007/relationships/media" Target="../media/media1.mp4" /><Relationship Id="rId9" Type="http://schemas.openxmlformats.org/officeDocument/2006/relationships/tags" Target="../tags/tag186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8.xml" /><Relationship Id="rId11" Type="http://schemas.openxmlformats.org/officeDocument/2006/relationships/tags" Target="../tags/tag199.xml" /><Relationship Id="rId12" Type="http://schemas.openxmlformats.org/officeDocument/2006/relationships/tags" Target="../tags/tag200.xml" /><Relationship Id="rId2" Type="http://schemas.openxmlformats.org/officeDocument/2006/relationships/tags" Target="../tags/tag191.xml" /><Relationship Id="rId3" Type="http://schemas.openxmlformats.org/officeDocument/2006/relationships/tags" Target="../tags/tag192.xml" /><Relationship Id="rId4" Type="http://schemas.openxmlformats.org/officeDocument/2006/relationships/tags" Target="../tags/tag193.xml" /><Relationship Id="rId5" Type="http://schemas.openxmlformats.org/officeDocument/2006/relationships/image" Target="../media/image35.png" /><Relationship Id="rId6" Type="http://schemas.openxmlformats.org/officeDocument/2006/relationships/tags" Target="../tags/tag194.xml" /><Relationship Id="rId7" Type="http://schemas.openxmlformats.org/officeDocument/2006/relationships/tags" Target="../tags/tag195.xml" /><Relationship Id="rId8" Type="http://schemas.openxmlformats.org/officeDocument/2006/relationships/tags" Target="../tags/tag196.xml" /><Relationship Id="rId9" Type="http://schemas.openxmlformats.org/officeDocument/2006/relationships/tags" Target="../tags/tag19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01.xml" /><Relationship Id="rId3" Type="http://schemas.openxmlformats.org/officeDocument/2006/relationships/tags" Target="../tags/tag202.xml" /><Relationship Id="rId4" Type="http://schemas.openxmlformats.org/officeDocument/2006/relationships/tags" Target="../tags/tag203.xml" /><Relationship Id="rId5" Type="http://schemas.openxmlformats.org/officeDocument/2006/relationships/tags" Target="../tags/tag204.xml" /><Relationship Id="rId6" Type="http://schemas.openxmlformats.org/officeDocument/2006/relationships/tags" Target="../tags/tag20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hdphoto" Target="../media/image38.wdp" /><Relationship Id="rId11" Type="http://schemas.openxmlformats.org/officeDocument/2006/relationships/tags" Target="../tags/tag212.xml" /><Relationship Id="rId12" Type="http://schemas.openxmlformats.org/officeDocument/2006/relationships/tags" Target="../tags/tag213.xml" /><Relationship Id="rId13" Type="http://schemas.openxmlformats.org/officeDocument/2006/relationships/tags" Target="../tags/tag214.xml" /><Relationship Id="rId14" Type="http://schemas.openxmlformats.org/officeDocument/2006/relationships/tags" Target="../tags/tag215.xml" /><Relationship Id="rId15" Type="http://schemas.openxmlformats.org/officeDocument/2006/relationships/tags" Target="../tags/tag216.xml" /><Relationship Id="rId16" Type="http://schemas.openxmlformats.org/officeDocument/2006/relationships/tags" Target="../tags/tag217.xml" /><Relationship Id="rId17" Type="http://schemas.openxmlformats.org/officeDocument/2006/relationships/tags" Target="../tags/tag218.xml" /><Relationship Id="rId2" Type="http://schemas.openxmlformats.org/officeDocument/2006/relationships/tags" Target="../tags/tag206.xml" /><Relationship Id="rId3" Type="http://schemas.openxmlformats.org/officeDocument/2006/relationships/tags" Target="../tags/tag207.xml" /><Relationship Id="rId4" Type="http://schemas.openxmlformats.org/officeDocument/2006/relationships/tags" Target="../tags/tag208.xml" /><Relationship Id="rId5" Type="http://schemas.openxmlformats.org/officeDocument/2006/relationships/image" Target="../media/image36.png" /><Relationship Id="rId6" Type="http://schemas.openxmlformats.org/officeDocument/2006/relationships/tags" Target="../tags/tag209.xml" /><Relationship Id="rId7" Type="http://schemas.openxmlformats.org/officeDocument/2006/relationships/tags" Target="../tags/tag210.xml" /><Relationship Id="rId8" Type="http://schemas.openxmlformats.org/officeDocument/2006/relationships/tags" Target="../tags/tag211.xml" /><Relationship Id="rId9" Type="http://schemas.openxmlformats.org/officeDocument/2006/relationships/image" Target="../media/image37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6.xml" /><Relationship Id="rId2" Type="http://schemas.openxmlformats.org/officeDocument/2006/relationships/tags" Target="../tags/tag219.xml" /><Relationship Id="rId3" Type="http://schemas.openxmlformats.org/officeDocument/2006/relationships/tags" Target="../tags/tag220.xml" /><Relationship Id="rId4" Type="http://schemas.openxmlformats.org/officeDocument/2006/relationships/tags" Target="../tags/tag221.xml" /><Relationship Id="rId5" Type="http://schemas.openxmlformats.org/officeDocument/2006/relationships/tags" Target="../tags/tag222.xml" /><Relationship Id="rId6" Type="http://schemas.openxmlformats.org/officeDocument/2006/relationships/tags" Target="../tags/tag223.xml" /><Relationship Id="rId7" Type="http://schemas.openxmlformats.org/officeDocument/2006/relationships/tags" Target="../tags/tag224.xml" /><Relationship Id="rId8" Type="http://schemas.openxmlformats.org/officeDocument/2006/relationships/tags" Target="../tags/tag225.xml" /><Relationship Id="rId9" Type="http://schemas.openxmlformats.org/officeDocument/2006/relationships/image" Target="../media/image39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27.xml" /><Relationship Id="rId3" Type="http://schemas.openxmlformats.org/officeDocument/2006/relationships/tags" Target="../tags/tag228.xml" /><Relationship Id="rId4" Type="http://schemas.openxmlformats.org/officeDocument/2006/relationships/tags" Target="../tags/tag229.xml" /><Relationship Id="rId5" Type="http://schemas.openxmlformats.org/officeDocument/2006/relationships/tags" Target="../tags/tag23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1.png" /><Relationship Id="rId11" Type="http://schemas.openxmlformats.org/officeDocument/2006/relationships/tags" Target="../tags/tag240.xml" /><Relationship Id="rId12" Type="http://schemas.openxmlformats.org/officeDocument/2006/relationships/tags" Target="../tags/tag241.xml" /><Relationship Id="rId13" Type="http://schemas.openxmlformats.org/officeDocument/2006/relationships/tags" Target="../tags/tag242.xml" /><Relationship Id="rId14" Type="http://schemas.openxmlformats.org/officeDocument/2006/relationships/image" Target="../media/image42.jpeg" /><Relationship Id="rId15" Type="http://schemas.openxmlformats.org/officeDocument/2006/relationships/tags" Target="../tags/tag243.xml" /><Relationship Id="rId16" Type="http://schemas.openxmlformats.org/officeDocument/2006/relationships/tags" Target="../tags/tag244.xml" /><Relationship Id="rId17" Type="http://schemas.openxmlformats.org/officeDocument/2006/relationships/tags" Target="../tags/tag245.xml" /><Relationship Id="rId18" Type="http://schemas.openxmlformats.org/officeDocument/2006/relationships/tags" Target="../tags/tag246.xml" /><Relationship Id="rId19" Type="http://schemas.openxmlformats.org/officeDocument/2006/relationships/tags" Target="../tags/tag247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248.xml" /><Relationship Id="rId21" Type="http://schemas.openxmlformats.org/officeDocument/2006/relationships/tags" Target="../tags/tag249.xml" /><Relationship Id="rId3" Type="http://schemas.openxmlformats.org/officeDocument/2006/relationships/tags" Target="../tags/tag234.xml" /><Relationship Id="rId4" Type="http://schemas.openxmlformats.org/officeDocument/2006/relationships/tags" Target="../tags/tag235.xml" /><Relationship Id="rId5" Type="http://schemas.openxmlformats.org/officeDocument/2006/relationships/tags" Target="../tags/tag236.xml" /><Relationship Id="rId6" Type="http://schemas.openxmlformats.org/officeDocument/2006/relationships/image" Target="../media/image40.jpeg" /><Relationship Id="rId7" Type="http://schemas.openxmlformats.org/officeDocument/2006/relationships/tags" Target="../tags/tag237.xml" /><Relationship Id="rId8" Type="http://schemas.openxmlformats.org/officeDocument/2006/relationships/tags" Target="../tags/tag238.xml" /><Relationship Id="rId9" Type="http://schemas.openxmlformats.org/officeDocument/2006/relationships/tags" Target="../tags/tag23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50.xml" /><Relationship Id="rId3" Type="http://schemas.openxmlformats.org/officeDocument/2006/relationships/tags" Target="../tags/tag251.xml" /><Relationship Id="rId4" Type="http://schemas.openxmlformats.org/officeDocument/2006/relationships/image" Target="../media/image43.png" /><Relationship Id="rId5" Type="http://schemas.openxmlformats.org/officeDocument/2006/relationships/tags" Target="../tags/tag252.xml" /><Relationship Id="rId6" Type="http://schemas.openxmlformats.org/officeDocument/2006/relationships/tags" Target="../tags/tag253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6.xml" /><Relationship Id="rId3" Type="http://schemas.openxmlformats.org/officeDocument/2006/relationships/tags" Target="../tags/tag67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1.xml" /><Relationship Id="rId11" Type="http://schemas.openxmlformats.org/officeDocument/2006/relationships/tags" Target="../tags/tag262.xml" /><Relationship Id="rId2" Type="http://schemas.openxmlformats.org/officeDocument/2006/relationships/tags" Target="../tags/tag254.xml" /><Relationship Id="rId3" Type="http://schemas.openxmlformats.org/officeDocument/2006/relationships/tags" Target="../tags/tag255.xml" /><Relationship Id="rId4" Type="http://schemas.openxmlformats.org/officeDocument/2006/relationships/image" Target="../media/image44.png" /><Relationship Id="rId5" Type="http://schemas.openxmlformats.org/officeDocument/2006/relationships/tags" Target="../tags/tag256.xml" /><Relationship Id="rId6" Type="http://schemas.openxmlformats.org/officeDocument/2006/relationships/tags" Target="../tags/tag257.xml" /><Relationship Id="rId7" Type="http://schemas.openxmlformats.org/officeDocument/2006/relationships/tags" Target="../tags/tag258.xml" /><Relationship Id="rId8" Type="http://schemas.openxmlformats.org/officeDocument/2006/relationships/tags" Target="../tags/tag259.xml" /><Relationship Id="rId9" Type="http://schemas.openxmlformats.org/officeDocument/2006/relationships/tags" Target="../tags/tag26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0.xml" /><Relationship Id="rId11" Type="http://schemas.openxmlformats.org/officeDocument/2006/relationships/tags" Target="../tags/tag271.xml" /><Relationship Id="rId12" Type="http://schemas.openxmlformats.org/officeDocument/2006/relationships/tags" Target="../tags/tag272.xml" /><Relationship Id="rId13" Type="http://schemas.openxmlformats.org/officeDocument/2006/relationships/tags" Target="../tags/tag273.xml" /><Relationship Id="rId14" Type="http://schemas.openxmlformats.org/officeDocument/2006/relationships/tags" Target="../tags/tag274.xml" /><Relationship Id="rId15" Type="http://schemas.openxmlformats.org/officeDocument/2006/relationships/image" Target="../media/image46.png" /><Relationship Id="rId16" Type="http://schemas.openxmlformats.org/officeDocument/2006/relationships/tags" Target="../tags/tag275.xml" /><Relationship Id="rId17" Type="http://schemas.openxmlformats.org/officeDocument/2006/relationships/tags" Target="../tags/tag276.xml" /><Relationship Id="rId2" Type="http://schemas.openxmlformats.org/officeDocument/2006/relationships/tags" Target="../tags/tag263.xml" /><Relationship Id="rId3" Type="http://schemas.openxmlformats.org/officeDocument/2006/relationships/tags" Target="../tags/tag264.xml" /><Relationship Id="rId4" Type="http://schemas.openxmlformats.org/officeDocument/2006/relationships/tags" Target="../tags/tag265.xml" /><Relationship Id="rId5" Type="http://schemas.openxmlformats.org/officeDocument/2006/relationships/tags" Target="../tags/tag266.xml" /><Relationship Id="rId6" Type="http://schemas.openxmlformats.org/officeDocument/2006/relationships/image" Target="../media/image45.jpeg" /><Relationship Id="rId7" Type="http://schemas.openxmlformats.org/officeDocument/2006/relationships/tags" Target="../tags/tag267.xml" /><Relationship Id="rId8" Type="http://schemas.openxmlformats.org/officeDocument/2006/relationships/tags" Target="../tags/tag268.xml" /><Relationship Id="rId9" Type="http://schemas.openxmlformats.org/officeDocument/2006/relationships/tags" Target="../tags/tag269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77.xml" /><Relationship Id="rId3" Type="http://schemas.openxmlformats.org/officeDocument/2006/relationships/tags" Target="../tags/tag278.xml" /><Relationship Id="rId4" Type="http://schemas.openxmlformats.org/officeDocument/2006/relationships/image" Target="../media/image47.png" /><Relationship Id="rId5" Type="http://schemas.openxmlformats.org/officeDocument/2006/relationships/tags" Target="../tags/tag279.xml" /><Relationship Id="rId6" Type="http://schemas.openxmlformats.org/officeDocument/2006/relationships/tags" Target="../tags/tag280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9.xml" /><Relationship Id="rId11" Type="http://schemas.openxmlformats.org/officeDocument/2006/relationships/tags" Target="../tags/tag290.xml" /><Relationship Id="rId12" Type="http://schemas.openxmlformats.org/officeDocument/2006/relationships/tags" Target="../tags/tag291.xml" /><Relationship Id="rId13" Type="http://schemas.openxmlformats.org/officeDocument/2006/relationships/tags" Target="../tags/tag292.xml" /><Relationship Id="rId14" Type="http://schemas.openxmlformats.org/officeDocument/2006/relationships/tags" Target="../tags/tag293.xml" /><Relationship Id="rId15" Type="http://schemas.openxmlformats.org/officeDocument/2006/relationships/tags" Target="../tags/tag294.xml" /><Relationship Id="rId16" Type="http://schemas.openxmlformats.org/officeDocument/2006/relationships/tags" Target="../tags/tag295.xml" /><Relationship Id="rId2" Type="http://schemas.openxmlformats.org/officeDocument/2006/relationships/tags" Target="../tags/tag281.xml" /><Relationship Id="rId3" Type="http://schemas.openxmlformats.org/officeDocument/2006/relationships/tags" Target="../tags/tag282.xml" /><Relationship Id="rId4" Type="http://schemas.openxmlformats.org/officeDocument/2006/relationships/tags" Target="../tags/tag283.xml" /><Relationship Id="rId5" Type="http://schemas.openxmlformats.org/officeDocument/2006/relationships/tags" Target="../tags/tag284.xml" /><Relationship Id="rId6" Type="http://schemas.openxmlformats.org/officeDocument/2006/relationships/tags" Target="../tags/tag285.xml" /><Relationship Id="rId7" Type="http://schemas.openxmlformats.org/officeDocument/2006/relationships/tags" Target="../tags/tag286.xml" /><Relationship Id="rId8" Type="http://schemas.openxmlformats.org/officeDocument/2006/relationships/tags" Target="../tags/tag287.xml" /><Relationship Id="rId9" Type="http://schemas.openxmlformats.org/officeDocument/2006/relationships/tags" Target="../tags/tag28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4.xml" /><Relationship Id="rId11" Type="http://schemas.openxmlformats.org/officeDocument/2006/relationships/tags" Target="../tags/tag75.xml" /><Relationship Id="rId12" Type="http://schemas.openxmlformats.org/officeDocument/2006/relationships/tags" Target="../tags/tag76.xml" /><Relationship Id="rId13" Type="http://schemas.openxmlformats.org/officeDocument/2006/relationships/tags" Target="../tags/tag77.xml" /><Relationship Id="rId14" Type="http://schemas.openxmlformats.org/officeDocument/2006/relationships/tags" Target="../tags/tag78.xml" /><Relationship Id="rId15" Type="http://schemas.openxmlformats.org/officeDocument/2006/relationships/tags" Target="../tags/tag79.xml" /><Relationship Id="rId16" Type="http://schemas.openxmlformats.org/officeDocument/2006/relationships/tags" Target="../tags/tag80.xml" /><Relationship Id="rId2" Type="http://schemas.openxmlformats.org/officeDocument/2006/relationships/tags" Target="../tags/tag68.xml" /><Relationship Id="rId3" Type="http://schemas.openxmlformats.org/officeDocument/2006/relationships/tags" Target="../tags/tag69.xml" /><Relationship Id="rId4" Type="http://schemas.openxmlformats.org/officeDocument/2006/relationships/image" Target="../media/image14.jpeg" /><Relationship Id="rId5" Type="http://schemas.openxmlformats.org/officeDocument/2006/relationships/tags" Target="../tags/tag70.xml" /><Relationship Id="rId6" Type="http://schemas.openxmlformats.org/officeDocument/2006/relationships/tags" Target="../tags/tag71.xml" /><Relationship Id="rId7" Type="http://schemas.openxmlformats.org/officeDocument/2006/relationships/tags" Target="../tags/tag72.xml" /><Relationship Id="rId8" Type="http://schemas.openxmlformats.org/officeDocument/2006/relationships/tags" Target="../tags/tag73.xml" /><Relationship Id="rId9" Type="http://schemas.openxmlformats.org/officeDocument/2006/relationships/image" Target="../media/image15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8.xml" /><Relationship Id="rId11" Type="http://schemas.openxmlformats.org/officeDocument/2006/relationships/tags" Target="../tags/tag89.xml" /><Relationship Id="rId12" Type="http://schemas.openxmlformats.org/officeDocument/2006/relationships/tags" Target="../tags/tag90.xml" /><Relationship Id="rId13" Type="http://schemas.openxmlformats.org/officeDocument/2006/relationships/image" Target="../media/image17.png" /><Relationship Id="rId14" Type="http://schemas.openxmlformats.org/officeDocument/2006/relationships/tags" Target="../tags/tag91.xml" /><Relationship Id="rId2" Type="http://schemas.openxmlformats.org/officeDocument/2006/relationships/tags" Target="../tags/tag81.xml" /><Relationship Id="rId3" Type="http://schemas.openxmlformats.org/officeDocument/2006/relationships/tags" Target="../tags/tag82.xml" /><Relationship Id="rId4" Type="http://schemas.openxmlformats.org/officeDocument/2006/relationships/image" Target="../media/image16.png" /><Relationship Id="rId5" Type="http://schemas.openxmlformats.org/officeDocument/2006/relationships/tags" Target="../tags/tag83.xml" /><Relationship Id="rId6" Type="http://schemas.openxmlformats.org/officeDocument/2006/relationships/tags" Target="../tags/tag84.xml" /><Relationship Id="rId7" Type="http://schemas.openxmlformats.org/officeDocument/2006/relationships/tags" Target="../tags/tag85.xml" /><Relationship Id="rId8" Type="http://schemas.openxmlformats.org/officeDocument/2006/relationships/tags" Target="../tags/tag86.xml" /><Relationship Id="rId9" Type="http://schemas.openxmlformats.org/officeDocument/2006/relationships/tags" Target="../tags/tag8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8.xml" /><Relationship Id="rId11" Type="http://schemas.openxmlformats.org/officeDocument/2006/relationships/tags" Target="../tags/tag99.xml" /><Relationship Id="rId12" Type="http://schemas.openxmlformats.org/officeDocument/2006/relationships/tags" Target="../tags/tag100.xml" /><Relationship Id="rId13" Type="http://schemas.openxmlformats.org/officeDocument/2006/relationships/image" Target="../media/image20.jpeg" /><Relationship Id="rId14" Type="http://schemas.openxmlformats.org/officeDocument/2006/relationships/tags" Target="../tags/tag101.xml" /><Relationship Id="rId15" Type="http://schemas.openxmlformats.org/officeDocument/2006/relationships/tags" Target="../tags/tag102.xml" /><Relationship Id="rId16" Type="http://schemas.openxmlformats.org/officeDocument/2006/relationships/tags" Target="../tags/tag103.xml" /><Relationship Id="rId17" Type="http://schemas.openxmlformats.org/officeDocument/2006/relationships/tags" Target="../tags/tag104.xml" /><Relationship Id="rId18" Type="http://schemas.openxmlformats.org/officeDocument/2006/relationships/tags" Target="../tags/tag105.xml" /><Relationship Id="rId19" Type="http://schemas.openxmlformats.org/officeDocument/2006/relationships/tags" Target="../tags/tag106.xml" /><Relationship Id="rId2" Type="http://schemas.openxmlformats.org/officeDocument/2006/relationships/tags" Target="../tags/tag92.xml" /><Relationship Id="rId20" Type="http://schemas.openxmlformats.org/officeDocument/2006/relationships/tags" Target="../tags/tag107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image" Target="../media/image18.jpeg" /><Relationship Id="rId6" Type="http://schemas.openxmlformats.org/officeDocument/2006/relationships/tags" Target="../tags/tag95.xml" /><Relationship Id="rId7" Type="http://schemas.openxmlformats.org/officeDocument/2006/relationships/tags" Target="../tags/tag96.xml" /><Relationship Id="rId8" Type="http://schemas.openxmlformats.org/officeDocument/2006/relationships/tags" Target="../tags/tag97.xml" /><Relationship Id="rId9" Type="http://schemas.openxmlformats.org/officeDocument/2006/relationships/image" Target="../media/image19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08.xml" /><Relationship Id="rId3" Type="http://schemas.openxmlformats.org/officeDocument/2006/relationships/tags" Target="../tags/tag109.xml" /><Relationship Id="rId4" Type="http://schemas.openxmlformats.org/officeDocument/2006/relationships/tags" Target="../tags/tag110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8.xml" /><Relationship Id="rId11" Type="http://schemas.openxmlformats.org/officeDocument/2006/relationships/tags" Target="../tags/tag119.xml" /><Relationship Id="rId12" Type="http://schemas.openxmlformats.org/officeDocument/2006/relationships/tags" Target="../tags/tag120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image" Target="../media/image21.png" /><Relationship Id="rId6" Type="http://schemas.openxmlformats.org/officeDocument/2006/relationships/tags" Target="../tags/tag114.xml" /><Relationship Id="rId7" Type="http://schemas.openxmlformats.org/officeDocument/2006/relationships/tags" Target="../tags/tag115.xml" /><Relationship Id="rId8" Type="http://schemas.openxmlformats.org/officeDocument/2006/relationships/tags" Target="../tags/tag116.xml" /><Relationship Id="rId9" Type="http://schemas.openxmlformats.org/officeDocument/2006/relationships/tags" Target="../tags/tag11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3.png" /><Relationship Id="rId11" Type="http://schemas.openxmlformats.org/officeDocument/2006/relationships/tags" Target="../tags/tag128.xml" /><Relationship Id="rId12" Type="http://schemas.openxmlformats.org/officeDocument/2006/relationships/tags" Target="../tags/tag129.xml" /><Relationship Id="rId13" Type="http://schemas.openxmlformats.org/officeDocument/2006/relationships/tags" Target="../tags/tag130.xml" /><Relationship Id="rId14" Type="http://schemas.openxmlformats.org/officeDocument/2006/relationships/tags" Target="../tags/tag131.xml" /><Relationship Id="rId15" Type="http://schemas.openxmlformats.org/officeDocument/2006/relationships/tags" Target="../tags/tag132.xml" /><Relationship Id="rId16" Type="http://schemas.openxmlformats.org/officeDocument/2006/relationships/tags" Target="../tags/tag133.xml" /><Relationship Id="rId2" Type="http://schemas.openxmlformats.org/officeDocument/2006/relationships/tags" Target="../tags/tag121.xml" /><Relationship Id="rId3" Type="http://schemas.openxmlformats.org/officeDocument/2006/relationships/tags" Target="../tags/tag122.xml" /><Relationship Id="rId4" Type="http://schemas.openxmlformats.org/officeDocument/2006/relationships/tags" Target="../tags/tag123.xml" /><Relationship Id="rId5" Type="http://schemas.openxmlformats.org/officeDocument/2006/relationships/image" Target="../media/image22.png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tags" Target="../tags/tag126.xml" /><Relationship Id="rId9" Type="http://schemas.openxmlformats.org/officeDocument/2006/relationships/tags" Target="../tags/tag127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34.xml" /><Relationship Id="rId3" Type="http://schemas.openxmlformats.org/officeDocument/2006/relationships/tags" Target="../tags/tag135.xml" /><Relationship Id="rId4" Type="http://schemas.openxmlformats.org/officeDocument/2006/relationships/image" Target="../media/image24.png" /><Relationship Id="rId5" Type="http://schemas.openxmlformats.org/officeDocument/2006/relationships/tags" Target="../tags/tag136.xml" /><Relationship Id="rId6" Type="http://schemas.openxmlformats.org/officeDocument/2006/relationships/tags" Target="../tags/tag137.xml" /><Relationship Id="rId7" Type="http://schemas.openxmlformats.org/officeDocument/2006/relationships/tags" Target="../tags/tag138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10.3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探索宇宙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从粒子到宇宙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27550" y="702223"/>
            <a:ext cx="7866044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地心说模型恰好满足了一些宗教统治者的虚荣心，为了证明人类是上帝的选民，西方教会将地心说规定为教条：地球是宇宙中心，天体及其轨道都是完美的正球、正圆。任何人都不可以违背教条。自此，地心说成为了禁锢人们思想的枷锁，一直流行了一千多年，严重阻碍了科学前进的脚步。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5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二、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托勒密的</a:t>
              </a:r>
              <a:r>
                <a:rPr lang="en-US" altLang="zh-CN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地心说</a:t>
              </a:r>
              <a:r>
                <a:rPr lang="en-US" altLang="zh-CN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  <a:endParaRPr lang="en-US" altLang="zh-CN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749137" y="595556"/>
            <a:ext cx="7703504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波兰天文学家哥白尼通过长期的观察和研究，提出了太阳中心说宇宙模型，即“日心说”。</a:t>
            </a:r>
            <a:endParaRPr lang="zh-CN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12" name="组合 11" title=""/>
          <p:cNvGrpSpPr/>
          <p:nvPr>
            <p:custDataLst>
              <p:tags r:id="rId4"/>
            </p:custDataLst>
          </p:nvPr>
        </p:nvGrpSpPr>
        <p:grpSpPr>
          <a:xfrm>
            <a:off x="1023423" y="2144765"/>
            <a:ext cx="2535877" cy="2371432"/>
            <a:chOff x="1344" y="3186"/>
            <a:chExt cx="3994" cy="3735"/>
          </a:xfrm>
        </p:grpSpPr>
        <p:sp>
          <p:nvSpPr>
            <p:cNvPr id="49" name="文本框 48"/>
            <p:cNvSpPr txBox="1"/>
            <p:nvPr>
              <p:custDataLst>
                <p:tags r:id="rId5"/>
              </p:custDataLst>
            </p:nvPr>
          </p:nvSpPr>
          <p:spPr>
            <a:xfrm>
              <a:off x="1344" y="6196"/>
              <a:ext cx="399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000" b="1"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哥白尼</a:t>
              </a: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(</a:t>
              </a:r>
              <a:r>
                <a:rPr lang="zh-CN" altLang="en-US" sz="2000"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1473-1543</a:t>
              </a: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)</a:t>
              </a:r>
              <a:endParaRPr lang="zh-CN" altLang="en-US" sz="2000" b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3" y="3186"/>
              <a:ext cx="2457" cy="2948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7" name="椭圆 26" title=""/>
          <p:cNvSpPr/>
          <p:nvPr>
            <p:custDataLst>
              <p:tags r:id="rId8"/>
            </p:custDataLst>
          </p:nvPr>
        </p:nvSpPr>
        <p:spPr>
          <a:xfrm>
            <a:off x="4189891" y="2499220"/>
            <a:ext cx="2004906" cy="2004906"/>
          </a:xfrm>
          <a:prstGeom prst="ellipse">
            <a:avLst/>
          </a:prstGeom>
          <a:noFill/>
          <a:ln w="22225">
            <a:solidFill>
              <a:schemeClr val="tx1">
                <a:lumMod val="65000"/>
                <a:lumOff val="3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8" name="椭圆 27" title=""/>
          <p:cNvSpPr/>
          <p:nvPr>
            <p:custDataLst>
              <p:tags r:id="rId9"/>
            </p:custDataLst>
          </p:nvPr>
        </p:nvSpPr>
        <p:spPr>
          <a:xfrm>
            <a:off x="3929930" y="2240142"/>
            <a:ext cx="2526218" cy="2526500"/>
          </a:xfrm>
          <a:prstGeom prst="ellipse">
            <a:avLst/>
          </a:prstGeom>
          <a:noFill/>
          <a:ln w="22225">
            <a:solidFill>
              <a:schemeClr val="tx1">
                <a:lumMod val="65000"/>
                <a:lumOff val="3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9" name="椭圆 28" title=""/>
          <p:cNvSpPr/>
          <p:nvPr>
            <p:custDataLst>
              <p:tags r:id="rId10"/>
            </p:custDataLst>
          </p:nvPr>
        </p:nvSpPr>
        <p:spPr>
          <a:xfrm>
            <a:off x="4437828" y="2748182"/>
            <a:ext cx="1510423" cy="1510423"/>
          </a:xfrm>
          <a:prstGeom prst="ellipse">
            <a:avLst/>
          </a:prstGeom>
          <a:noFill/>
          <a:ln w="22225">
            <a:solidFill>
              <a:schemeClr val="tx1">
                <a:lumMod val="65000"/>
                <a:lumOff val="3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45" name="椭圆 44" title=""/>
          <p:cNvSpPr/>
          <p:nvPr>
            <p:custDataLst>
              <p:tags r:id="rId11"/>
            </p:custDataLst>
          </p:nvPr>
        </p:nvSpPr>
        <p:spPr>
          <a:xfrm>
            <a:off x="4680102" y="2990456"/>
            <a:ext cx="1025873" cy="1025873"/>
          </a:xfrm>
          <a:prstGeom prst="ellipse">
            <a:avLst/>
          </a:prstGeom>
          <a:noFill/>
          <a:ln w="22225">
            <a:solidFill>
              <a:schemeClr val="tx1">
                <a:lumMod val="65000"/>
                <a:lumOff val="3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46" name="椭圆 45" title=""/>
          <p:cNvSpPr/>
          <p:nvPr>
            <p:custDataLst>
              <p:tags r:id="rId12"/>
            </p:custDataLst>
          </p:nvPr>
        </p:nvSpPr>
        <p:spPr>
          <a:xfrm>
            <a:off x="3728523" y="2038877"/>
            <a:ext cx="2929031" cy="2929031"/>
          </a:xfrm>
          <a:prstGeom prst="ellipse">
            <a:avLst/>
          </a:prstGeom>
          <a:noFill/>
          <a:ln w="22225">
            <a:solidFill>
              <a:schemeClr val="tx1">
                <a:lumMod val="65000"/>
                <a:lumOff val="3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47" name="椭圆 46" title=""/>
          <p:cNvSpPr/>
          <p:nvPr>
            <p:custDataLst>
              <p:tags r:id="rId13"/>
            </p:custDataLst>
          </p:nvPr>
        </p:nvSpPr>
        <p:spPr>
          <a:xfrm>
            <a:off x="4863333" y="3173687"/>
            <a:ext cx="659413" cy="659413"/>
          </a:xfrm>
          <a:prstGeom prst="ellipse">
            <a:avLst/>
          </a:prstGeom>
          <a:noFill/>
          <a:ln w="22225">
            <a:solidFill>
              <a:schemeClr val="tx1">
                <a:lumMod val="65000"/>
                <a:lumOff val="3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48" name="图片 47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13" y="3115855"/>
            <a:ext cx="116665" cy="116665"/>
          </a:xfrm>
          <a:prstGeom prst="rect">
            <a:avLst/>
          </a:prstGeom>
        </p:spPr>
      </p:pic>
      <p:pic>
        <p:nvPicPr>
          <p:cNvPr id="50" name="图片 49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60" y="3304022"/>
            <a:ext cx="404327" cy="404950"/>
          </a:xfrm>
          <a:prstGeom prst="rect">
            <a:avLst/>
          </a:prstGeom>
        </p:spPr>
      </p:pic>
      <p:pic>
        <p:nvPicPr>
          <p:cNvPr id="51" name="图片 50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84" y="2129758"/>
            <a:ext cx="211739" cy="215973"/>
          </a:xfrm>
          <a:prstGeom prst="rect">
            <a:avLst/>
          </a:prstGeom>
        </p:spPr>
      </p:pic>
      <p:pic>
        <p:nvPicPr>
          <p:cNvPr id="53" name="图片 52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94" y="2901113"/>
            <a:ext cx="155501" cy="161980"/>
          </a:xfrm>
          <a:prstGeom prst="rect">
            <a:avLst/>
          </a:prstGeom>
        </p:spPr>
      </p:pic>
      <p:pic>
        <p:nvPicPr>
          <p:cNvPr id="62" name="图片 61" title="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43" y="1928314"/>
            <a:ext cx="299963" cy="215973"/>
          </a:xfrm>
          <a:prstGeom prst="rect">
            <a:avLst/>
          </a:prstGeom>
        </p:spPr>
      </p:pic>
      <p:pic>
        <p:nvPicPr>
          <p:cNvPr id="63" name="图片 62" title="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07" y="2415500"/>
            <a:ext cx="191194" cy="134983"/>
          </a:xfrm>
          <a:prstGeom prst="rect">
            <a:avLst/>
          </a:prstGeom>
        </p:spPr>
      </p:pic>
      <p:sp>
        <p:nvSpPr>
          <p:cNvPr id="64" name="文本框 63" title=""/>
          <p:cNvSpPr txBox="1"/>
          <p:nvPr>
            <p:custDataLst>
              <p:tags r:id="rId26"/>
            </p:custDataLst>
          </p:nvPr>
        </p:nvSpPr>
        <p:spPr>
          <a:xfrm>
            <a:off x="5227874" y="2580321"/>
            <a:ext cx="647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defRPr sz="3600" b="1">
                <a:latin typeface="汉仪良品线粗简" panose="00020600040101010101" pitchFamily="18" charset="-122"/>
                <a:ea typeface="汉仪良品线粗简" panose="00020600040101010101" pitchFamily="18" charset="-122"/>
              </a:defRPr>
            </a:lvl1pPr>
          </a:lstStyle>
          <a:p>
            <a:pPr algn="l"/>
            <a:r>
              <a:rPr lang="zh-CN" altLang="en-US" sz="1800" b="0">
                <a:latin typeface="Times New Roman"/>
                <a:ea typeface="微软雅黑" panose="020b0503020204020204" charset="-122"/>
                <a:cs typeface="Times New Roman" panose="02020603050405020304"/>
              </a:rPr>
              <a:t>地球</a:t>
            </a:r>
            <a:endParaRPr lang="zh-CN" altLang="en-US" sz="1800" b="0" i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5" name="文本框 64" title=""/>
          <p:cNvSpPr txBox="1"/>
          <p:nvPr>
            <p:custDataLst>
              <p:tags r:id="rId27"/>
            </p:custDataLst>
          </p:nvPr>
        </p:nvSpPr>
        <p:spPr>
          <a:xfrm>
            <a:off x="5227874" y="3060761"/>
            <a:ext cx="647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defRPr sz="3600" b="1">
                <a:latin typeface="汉仪良品线粗简" panose="00020600040101010101" pitchFamily="18" charset="-122"/>
                <a:ea typeface="汉仪良品线粗简" panose="00020600040101010101" pitchFamily="18" charset="-122"/>
              </a:defRPr>
            </a:lvl1pPr>
          </a:lstStyle>
          <a:p>
            <a:pPr algn="l"/>
            <a:r>
              <a:rPr lang="zh-CN" altLang="en-US" sz="1800" b="0">
                <a:latin typeface="Times New Roman"/>
                <a:ea typeface="微软雅黑" panose="020b0503020204020204" charset="-122"/>
                <a:cs typeface="Times New Roman" panose="02020603050405020304"/>
              </a:rPr>
              <a:t>水星</a:t>
            </a:r>
            <a:endParaRPr lang="zh-CN" altLang="en-US" sz="1800" b="0" i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6" name="文本框 65" title=""/>
          <p:cNvSpPr txBox="1"/>
          <p:nvPr>
            <p:custDataLst>
              <p:tags r:id="rId28"/>
            </p:custDataLst>
          </p:nvPr>
        </p:nvSpPr>
        <p:spPr>
          <a:xfrm>
            <a:off x="5227874" y="2841274"/>
            <a:ext cx="647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defRPr sz="3600" b="1">
                <a:latin typeface="汉仪良品线粗简" panose="00020600040101010101" pitchFamily="18" charset="-122"/>
                <a:ea typeface="汉仪良品线粗简" panose="00020600040101010101" pitchFamily="18" charset="-122"/>
              </a:defRPr>
            </a:lvl1pPr>
          </a:lstStyle>
          <a:p>
            <a:pPr algn="l"/>
            <a:r>
              <a:rPr lang="zh-CN" altLang="en-US" sz="1800" b="0">
                <a:latin typeface="Times New Roman"/>
                <a:ea typeface="微软雅黑" panose="020b0503020204020204" charset="-122"/>
                <a:cs typeface="Times New Roman" panose="02020603050405020304"/>
              </a:rPr>
              <a:t>金星</a:t>
            </a:r>
            <a:endParaRPr lang="zh-CN" altLang="en-US" sz="1800" b="0" i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7" name="文本框 66" title=""/>
          <p:cNvSpPr txBox="1"/>
          <p:nvPr>
            <p:custDataLst>
              <p:tags r:id="rId29"/>
            </p:custDataLst>
          </p:nvPr>
        </p:nvSpPr>
        <p:spPr>
          <a:xfrm>
            <a:off x="5234223" y="2333972"/>
            <a:ext cx="647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defRPr sz="3600" b="1">
                <a:latin typeface="汉仪良品线粗简" panose="00020600040101010101" pitchFamily="18" charset="-122"/>
                <a:ea typeface="汉仪良品线粗简" panose="00020600040101010101" pitchFamily="18" charset="-122"/>
              </a:defRPr>
            </a:lvl1pPr>
          </a:lstStyle>
          <a:p>
            <a:pPr algn="l"/>
            <a:r>
              <a:rPr lang="zh-CN" altLang="en-US" sz="1800" b="0">
                <a:latin typeface="Times New Roman"/>
                <a:ea typeface="微软雅黑" panose="020b0503020204020204" charset="-122"/>
                <a:cs typeface="Times New Roman" panose="02020603050405020304"/>
              </a:rPr>
              <a:t>火星</a:t>
            </a:r>
            <a:endParaRPr lang="zh-CN" altLang="en-US" sz="1800" b="0" i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8" name="文本框 67" title=""/>
          <p:cNvSpPr txBox="1"/>
          <p:nvPr>
            <p:custDataLst>
              <p:tags r:id="rId30"/>
            </p:custDataLst>
          </p:nvPr>
        </p:nvSpPr>
        <p:spPr>
          <a:xfrm>
            <a:off x="5227874" y="2109845"/>
            <a:ext cx="647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defRPr sz="3600" b="1">
                <a:latin typeface="汉仪良品线粗简" panose="00020600040101010101" pitchFamily="18" charset="-122"/>
                <a:ea typeface="汉仪良品线粗简" panose="00020600040101010101" pitchFamily="18" charset="-122"/>
              </a:defRPr>
            </a:lvl1pPr>
          </a:lstStyle>
          <a:p>
            <a:pPr algn="l"/>
            <a:r>
              <a:rPr lang="zh-CN" altLang="en-US" sz="1800" b="0">
                <a:latin typeface="Times New Roman"/>
                <a:ea typeface="微软雅黑" panose="020b0503020204020204" charset="-122"/>
                <a:cs typeface="Times New Roman" panose="02020603050405020304"/>
              </a:rPr>
              <a:t>木星</a:t>
            </a:r>
            <a:endParaRPr lang="zh-CN" altLang="en-US" sz="1800" b="0" i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9" name="文本框 68" title=""/>
          <p:cNvSpPr txBox="1"/>
          <p:nvPr>
            <p:custDataLst>
              <p:tags r:id="rId31"/>
            </p:custDataLst>
          </p:nvPr>
        </p:nvSpPr>
        <p:spPr>
          <a:xfrm>
            <a:off x="5227874" y="1862225"/>
            <a:ext cx="647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defRPr sz="3600" b="1">
                <a:latin typeface="汉仪良品线粗简" panose="00020600040101010101" pitchFamily="18" charset="-122"/>
                <a:ea typeface="汉仪良品线粗简" panose="00020600040101010101" pitchFamily="18" charset="-122"/>
              </a:defRPr>
            </a:lvl1pPr>
          </a:lstStyle>
          <a:p>
            <a:pPr algn="l"/>
            <a:r>
              <a:rPr lang="zh-CN" altLang="en-US" sz="1800" b="0">
                <a:latin typeface="Times New Roman"/>
                <a:ea typeface="微软雅黑" panose="020b0503020204020204" charset="-122"/>
                <a:cs typeface="Times New Roman" panose="02020603050405020304"/>
              </a:rPr>
              <a:t>土星</a:t>
            </a:r>
            <a:endParaRPr lang="zh-CN" altLang="en-US" sz="1800" b="0" i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70" name="任意多边形: 形状 89" title=""/>
          <p:cNvSpPr/>
          <p:nvPr>
            <p:custDataLst>
              <p:tags r:id="rId32"/>
            </p:custDataLst>
          </p:nvPr>
        </p:nvSpPr>
        <p:spPr>
          <a:xfrm rot="675190">
            <a:off x="5709722" y="3529592"/>
            <a:ext cx="76772" cy="357144"/>
          </a:xfrm>
          <a:custGeom>
            <a:gdLst>
              <a:gd name="connsiteX0" fmla="*/ 0 w 118925"/>
              <a:gd name="connsiteY0" fmla="*/ 476250 h 476250"/>
              <a:gd name="connsiteX1" fmla="*/ 114300 w 118925"/>
              <a:gd name="connsiteY1" fmla="*/ 190500 h 476250"/>
              <a:gd name="connsiteX2" fmla="*/ 85725 w 118925"/>
              <a:gd name="connsiteY2" fmla="*/ 0 h 476250"/>
              <a:gd name="connsiteX0-1" fmla="*/ 0 w 102375"/>
              <a:gd name="connsiteY0-2" fmla="*/ 476250 h 476250"/>
              <a:gd name="connsiteX1-3" fmla="*/ 92075 w 102375"/>
              <a:gd name="connsiteY1-4" fmla="*/ 222250 h 476250"/>
              <a:gd name="connsiteX2-5" fmla="*/ 85725 w 102375"/>
              <a:gd name="connsiteY2-6" fmla="*/ 0 h 476250"/>
              <a:gd name="connsiteX0-7" fmla="*/ 0 w 102375"/>
              <a:gd name="connsiteY0-8" fmla="*/ 476250 h 476250"/>
              <a:gd name="connsiteX1-9" fmla="*/ 92075 w 102375"/>
              <a:gd name="connsiteY1-10" fmla="*/ 222250 h 476250"/>
              <a:gd name="connsiteX2-11" fmla="*/ 85725 w 102375"/>
              <a:gd name="connsiteY2-12" fmla="*/ 0 h 47625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02375" h="476250">
                <a:moveTo>
                  <a:pt x="0" y="476250"/>
                </a:moveTo>
                <a:cubicBezTo>
                  <a:pt x="65878" y="379618"/>
                  <a:pt x="77788" y="301625"/>
                  <a:pt x="92075" y="222250"/>
                </a:cubicBezTo>
                <a:cubicBezTo>
                  <a:pt x="106362" y="142875"/>
                  <a:pt x="107156" y="55562"/>
                  <a:pt x="85725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71" name="任意多边形: 形状 90" title=""/>
          <p:cNvSpPr/>
          <p:nvPr>
            <p:custDataLst>
              <p:tags r:id="rId33"/>
            </p:custDataLst>
          </p:nvPr>
        </p:nvSpPr>
        <p:spPr>
          <a:xfrm rot="7313226">
            <a:off x="5056212" y="2772461"/>
            <a:ext cx="34285" cy="161980"/>
          </a:xfrm>
          <a:custGeom>
            <a:gdLst>
              <a:gd name="connsiteX0" fmla="*/ 0 w 118925"/>
              <a:gd name="connsiteY0" fmla="*/ 476250 h 476250"/>
              <a:gd name="connsiteX1" fmla="*/ 114300 w 118925"/>
              <a:gd name="connsiteY1" fmla="*/ 190500 h 476250"/>
              <a:gd name="connsiteX2" fmla="*/ 85725 w 118925"/>
              <a:gd name="connsiteY2" fmla="*/ 0 h 476250"/>
              <a:gd name="connsiteX0-1" fmla="*/ 0 w 102375"/>
              <a:gd name="connsiteY0-2" fmla="*/ 476250 h 476250"/>
              <a:gd name="connsiteX1-3" fmla="*/ 92075 w 102375"/>
              <a:gd name="connsiteY1-4" fmla="*/ 222250 h 476250"/>
              <a:gd name="connsiteX2-5" fmla="*/ 85725 w 102375"/>
              <a:gd name="connsiteY2-6" fmla="*/ 0 h 47625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02375" h="476250">
                <a:moveTo>
                  <a:pt x="0" y="476250"/>
                </a:moveTo>
                <a:cubicBezTo>
                  <a:pt x="50006" y="373062"/>
                  <a:pt x="77788" y="301625"/>
                  <a:pt x="92075" y="222250"/>
                </a:cubicBezTo>
                <a:cubicBezTo>
                  <a:pt x="106362" y="142875"/>
                  <a:pt x="107156" y="55562"/>
                  <a:pt x="85725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72" name="图片 71" title="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1"/>
          <a:stretch>
            <a:fillRect/>
          </a:stretch>
        </p:blipFill>
        <p:spPr>
          <a:xfrm>
            <a:off x="5120820" y="2641275"/>
            <a:ext cx="171780" cy="164400"/>
          </a:xfrm>
          <a:prstGeom prst="rect">
            <a:avLst/>
          </a:prstGeom>
        </p:spPr>
      </p:pic>
      <p:sp>
        <p:nvSpPr>
          <p:cNvPr id="73" name="椭圆 72" title=""/>
          <p:cNvSpPr/>
          <p:nvPr>
            <p:custDataLst>
              <p:tags r:id="rId36"/>
            </p:custDataLst>
          </p:nvPr>
        </p:nvSpPr>
        <p:spPr>
          <a:xfrm>
            <a:off x="5051402" y="2563114"/>
            <a:ext cx="309713" cy="30971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14" name="图片 13" title="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98" y="2598442"/>
            <a:ext cx="90311" cy="80990"/>
          </a:xfrm>
          <a:prstGeom prst="rect">
            <a:avLst/>
          </a:prstGeom>
        </p:spPr>
      </p:pic>
      <p:sp>
        <p:nvSpPr>
          <p:cNvPr id="75" name="文本框 74" title=""/>
          <p:cNvSpPr txBox="1"/>
          <p:nvPr>
            <p:custDataLst>
              <p:tags r:id="rId39"/>
            </p:custDataLst>
          </p:nvPr>
        </p:nvSpPr>
        <p:spPr>
          <a:xfrm>
            <a:off x="4548508" y="2516194"/>
            <a:ext cx="647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defRPr sz="3600" b="1">
                <a:latin typeface="汉仪良品线粗简" panose="00020600040101010101" pitchFamily="18" charset="-122"/>
                <a:ea typeface="汉仪良品线粗简" panose="00020600040101010101" pitchFamily="18" charset="-122"/>
              </a:defRPr>
            </a:lvl1pPr>
          </a:lstStyle>
          <a:p>
            <a:pPr algn="l"/>
            <a:r>
              <a:rPr lang="zh-CN" altLang="en-US" sz="1800" b="0">
                <a:latin typeface="Times New Roman"/>
                <a:ea typeface="微软雅黑" panose="020b0503020204020204" charset="-122"/>
                <a:cs typeface="Times New Roman" panose="02020603050405020304"/>
              </a:rPr>
              <a:t>月球</a:t>
            </a:r>
            <a:endParaRPr lang="zh-CN" altLang="en-US" sz="1800" b="0" i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76" name="文本框 75" title=""/>
          <p:cNvSpPr txBox="1"/>
          <p:nvPr>
            <p:custDataLst>
              <p:tags r:id="rId40"/>
            </p:custDataLst>
          </p:nvPr>
        </p:nvSpPr>
        <p:spPr>
          <a:xfrm>
            <a:off x="4737080" y="3950482"/>
            <a:ext cx="1007876" cy="401905"/>
          </a:xfrm>
          <a:prstGeom prst="roundRect">
            <a:avLst/>
          </a:prstGeom>
          <a:solidFill>
            <a:srgbClr val="008080"/>
          </a:solidFill>
        </p:spPr>
        <p:txBody>
          <a:bodyPr wrap="square" rtlCol="0">
            <a:no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defRPr sz="3600" b="1">
                <a:latin typeface="汉仪良品线粗简" panose="00020600040101010101" pitchFamily="18" charset="-122"/>
                <a:ea typeface="汉仪良品线粗简" panose="00020600040101010101" pitchFamily="18" charset="-122"/>
              </a:defRPr>
            </a:lvl1pPr>
          </a:lstStyle>
          <a:p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日心说</a:t>
            </a:r>
            <a:endParaRPr lang="zh-CN" altLang="en-US" sz="2000" i="1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41"/>
            </p:custDataLst>
          </p:nvPr>
        </p:nvSpPr>
        <p:spPr>
          <a:xfrm>
            <a:off x="6825337" y="2641274"/>
            <a:ext cx="208889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在哥白尼时代，人们只发现了除地球以外的五颗大行星。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4" name="组合 9" title=""/>
          <p:cNvGrpSpPr/>
          <p:nvPr>
            <p:custDataLst>
              <p:tags r:id="rId42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5" name="组合 10"/>
            <p:cNvGrpSpPr/>
            <p:nvPr>
              <p:custDataLst>
                <p:tags r:id="rId4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4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4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Times New Roman" panose="02020603050405020304"/>
                </a:rPr>
                <a:t>三、</a:t>
              </a: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Times New Roman" panose="02020603050405020304"/>
                  <a:sym typeface="+mn-ea"/>
                </a:rPr>
                <a:t>哥白尼的</a:t>
              </a:r>
              <a:r>
                <a:rPr lang="en-US" altLang="zh-CN" sz="2600" b="1">
                  <a:solidFill>
                    <a:srgbClr val="008080"/>
                  </a:solidFill>
                  <a:latin typeface="Times New Roman"/>
                  <a:cs typeface="Times New Roman" panose="02020603050405020304"/>
                  <a:sym typeface="+mn-ea"/>
                </a:rPr>
                <a:t>“</a:t>
              </a: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Times New Roman" panose="02020603050405020304"/>
                  <a:sym typeface="+mn-ea"/>
                </a:rPr>
                <a:t>日心说</a:t>
              </a:r>
              <a:r>
                <a:rPr lang="en-US" altLang="zh-CN" sz="2600" b="1">
                  <a:solidFill>
                    <a:srgbClr val="008080"/>
                  </a:solidFill>
                  <a:latin typeface="Times New Roman"/>
                  <a:cs typeface="Times New Roman" panose="02020603050405020304"/>
                  <a:sym typeface="+mn-ea"/>
                </a:rPr>
                <a:t>”</a:t>
              </a:r>
              <a:endParaRPr lang="en-US" altLang="zh-CN" sz="2600" b="1">
                <a:solidFill>
                  <a:srgbClr val="008080"/>
                </a:solidFill>
                <a:latin typeface="Times New Roman"/>
                <a:cs typeface="Times New Roman" panose="02020603050405020304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45" grpId="0" animBg="1"/>
      <p:bldP spid="46" grpId="0" animBg="1"/>
      <p:bldP spid="47" grpId="0" animBg="1"/>
      <p:bldP spid="64" grpId="0" build="p"/>
      <p:bldP spid="65" grpId="0" build="p"/>
      <p:bldP spid="66" grpId="0" build="p"/>
      <p:bldP spid="67" grpId="0" build="p"/>
      <p:bldP spid="68" grpId="0" build="p"/>
      <p:bldP spid="69" grpId="0" build="p"/>
      <p:bldP spid="70" grpId="0" animBg="1"/>
      <p:bldP spid="71" grpId="0" animBg="1"/>
      <p:bldP spid="73" grpId="0" animBg="1"/>
      <p:bldP spid="75" grpId="0" build="p"/>
      <p:bldP spid="76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680883" y="3154926"/>
            <a:ext cx="7804456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在思想上，它挣脱了当时教会的束缚，使自然科学的研究从欧洲中世纪的神学桎梏下解脱出来，从而使人类迎来了科学的春天。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338" name="Text Box 2" title=""/>
          <p:cNvSpPr txBox="1"/>
          <p:nvPr>
            <p:custDataLst>
              <p:tags r:id="rId4"/>
            </p:custDataLst>
          </p:nvPr>
        </p:nvSpPr>
        <p:spPr>
          <a:xfrm>
            <a:off x="735487" y="716192"/>
            <a:ext cx="773334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通过观察上面的两种模型，你认为哪种模型更接近实际？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地心说日心说" title="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3975" y="1331431"/>
            <a:ext cx="2939226" cy="1655796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4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5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三、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哥白尼的</a:t>
              </a:r>
              <a:r>
                <a:rPr lang="en-US" altLang="zh-CN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日心说</a:t>
              </a:r>
              <a:r>
                <a:rPr lang="en-US" altLang="zh-CN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  <a:endParaRPr lang="en-US" altLang="zh-CN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3"/>
            </p:custDataLst>
          </p:nvPr>
        </p:nvGrpSpPr>
        <p:grpSpPr>
          <a:xfrm>
            <a:off x="1010123" y="954122"/>
            <a:ext cx="7120475" cy="3213712"/>
            <a:chOff x="3425724" y="1717131"/>
            <a:chExt cx="7171276" cy="4285478"/>
          </a:xfrm>
        </p:grpSpPr>
        <p:sp>
          <p:nvSpPr>
            <p:cNvPr id="5" name="圆角矩形 4"/>
            <p:cNvSpPr/>
            <p:nvPr>
              <p:custDataLst>
                <p:tags r:id="rId4"/>
              </p:custDataLst>
            </p:nvPr>
          </p:nvSpPr>
          <p:spPr>
            <a:xfrm>
              <a:off x="3425724" y="2383859"/>
              <a:ext cx="7171276" cy="3618750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00808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248" y="1717131"/>
              <a:ext cx="2472448" cy="1012906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3511351" y="2654351"/>
              <a:ext cx="7000023" cy="3076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/>
              <a:r>
                <a:rPr lang="zh-CN" altLang="en-US" sz="2400" b="1" smtClean="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观察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是研究天体运动最基本的方法，意大利诗人卡里马赫曾教导哥白尼说，天文学家只有两样法宝：</a:t>
              </a:r>
              <a:r>
                <a:rPr lang="zh-CN" altLang="en-US" sz="24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数学和观察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457200"/>
              <a:r>
                <a:rPr lang="zh-CN" altLang="en-US" sz="240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根据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对天体位置及运动的观察记录，天文学家就可以</a:t>
              </a:r>
              <a:r>
                <a:rPr lang="zh-CN" altLang="en-US" sz="24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运用数学工具构筑一个宇宙模型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，“地心说”和“日心说”就是两种典型的模型。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2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三、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哥白尼的</a:t>
              </a:r>
              <a:r>
                <a:rPr lang="en-US" altLang="zh-CN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日心说</a:t>
              </a:r>
              <a:r>
                <a:rPr lang="en-US" altLang="zh-CN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  <a:endParaRPr lang="en-US" altLang="zh-CN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325942"/>
            <a:ext cx="8057772" cy="2245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3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1687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年，伟大的英国科学家牛顿发现了万有引力定律，解释了太阳对各行星有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的作用，使行星在各自的轨道上绕日运行。月球是地球的一颗天然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，地球对月球有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的作用，使月球绕地球运行。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(6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/>
            </a:endParaRPr>
          </a:p>
        </p:txBody>
      </p:sp>
      <p:sp>
        <p:nvSpPr>
          <p:cNvPr id="3" name="矩形 2" title=""/>
          <p:cNvSpPr/>
          <p:nvPr>
            <p:custDataLst>
              <p:tags r:id="rId4"/>
            </p:custDataLst>
          </p:nvPr>
        </p:nvSpPr>
        <p:spPr>
          <a:xfrm>
            <a:off x="3631467" y="976503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吸引力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6252343" y="1499763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卫星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6"/>
            </p:custDataLst>
          </p:nvPr>
        </p:nvSpPr>
        <p:spPr>
          <a:xfrm>
            <a:off x="1907704" y="2067694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吸引力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58026" y="647620"/>
            <a:ext cx="7665409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哥白尼的“日心说”对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天体的位置作了安排，但没有告诉我们地球及其他行星为什么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会依依不舍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地绕着太阳旋转。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9" name="组合 8" title=""/>
          <p:cNvGrpSpPr/>
          <p:nvPr>
            <p:custDataLst>
              <p:tags r:id="rId4"/>
            </p:custDataLst>
          </p:nvPr>
        </p:nvGrpSpPr>
        <p:grpSpPr>
          <a:xfrm>
            <a:off x="5114858" y="2144130"/>
            <a:ext cx="3275596" cy="2501591"/>
            <a:chOff x="8121" y="3608"/>
            <a:chExt cx="5159" cy="3940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8606" y="3608"/>
              <a:ext cx="4189" cy="3288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8121" y="6920"/>
              <a:ext cx="51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0" algn="ctr" fontAlgn="auto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楷体" panose="02010609060101010101" pitchFamily="49" charset="-122"/>
                  <a:sym typeface="+mn-ea"/>
                </a:rPr>
                <a:t>太阳引力使行星绕着它旋转</a:t>
              </a:r>
              <a:endPara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2" name="组合 11" title=""/>
          <p:cNvGrpSpPr/>
          <p:nvPr>
            <p:custDataLst>
              <p:tags r:id="rId8"/>
            </p:custDataLst>
          </p:nvPr>
        </p:nvGrpSpPr>
        <p:grpSpPr>
          <a:xfrm>
            <a:off x="1283106" y="2003813"/>
            <a:ext cx="3275561" cy="2641909"/>
            <a:chOff x="2086" y="3651"/>
            <a:chExt cx="5159" cy="4161"/>
          </a:xfrm>
        </p:grpSpPr>
        <p:pic>
          <p:nvPicPr>
            <p:cNvPr id="2050" name="Picture 2" descr="https://dpic.tiankong.com/j6/lr/QJ8739539069.jpg?x-oss-process=style/794ws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b="100000" l="0" r="100000" t="0">
                          <a14:foregroundMark x1="37406" x2="64106" y1="29698" y2="80201"/>
                          <a14:foregroundMark x1="61839" x2="59824" y1="28188" y2="70805"/>
                          <a14:foregroundMark x1="47985" x2="51008" y1="27517" y2="617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9" t="5073" r="4787" b="3599"/>
            <a:stretch>
              <a:fillRect/>
            </a:stretch>
          </p:blipFill>
          <p:spPr bwMode="auto">
            <a:xfrm>
              <a:off x="2222" y="3651"/>
              <a:ext cx="4886" cy="3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2086" y="7184"/>
              <a:ext cx="51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0" algn="ctr" fontAlgn="auto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楷体" panose="02010609060101010101" pitchFamily="49" charset="-122"/>
                  <a:sym typeface="+mn-ea"/>
                </a:rPr>
                <a:t>牛顿发现了万有引力定律</a:t>
              </a:r>
              <a:endPara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2" name="组合 9" title=""/>
          <p:cNvGrpSpPr/>
          <p:nvPr>
            <p:custDataLst>
              <p:tags r:id="rId13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8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四、飞出地球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977709" y="635557"/>
            <a:ext cx="7188583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ctr" fontAlgn="auto">
              <a:lnSpc>
                <a:spcPct val="150000"/>
              </a:lnSpc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活动：模拟太阳吸引地球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这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跟我们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用一根绳子系着一个小物体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旋转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相似，是绳子的拉力使小物体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绕中心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旋转。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4" name="矩形 3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四、飞出地球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5" name="图片 4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2791" y="2571433"/>
            <a:ext cx="4095244" cy="1847622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任务二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/>
                <a:cs typeface="Courier New" panose="02070309020205020404"/>
              </a:rPr>
              <a:t>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认识浩瀚的宇宙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．宇宙是一个有层次的天体结构体系，太阳属于银河系中的一颗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恒星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行星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卫星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，太阳系的八大行星中，离太阳最远的是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星。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1979712" y="1894061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恒星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5652120" y="2398117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海王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697073" y="511112"/>
            <a:ext cx="7888901" cy="1614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2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我们生活在地球上，也好像被地球用一根无形的绳子紧紧地拉着，但人们并不甘心总是被束缚在地球上，千百年来，人类就幻想着飞向宇宙，探索其奥秘。</a:t>
            </a:r>
            <a:endParaRPr lang="zh-CN" altLang="en-US" sz="220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 title=""/>
          <p:cNvGrpSpPr/>
          <p:nvPr>
            <p:custDataLst>
              <p:tags r:id="rId5"/>
            </p:custDataLst>
          </p:nvPr>
        </p:nvGrpSpPr>
        <p:grpSpPr>
          <a:xfrm>
            <a:off x="740883" y="2248257"/>
            <a:ext cx="1497780" cy="2807623"/>
            <a:chOff x="1279" y="3219"/>
            <a:chExt cx="2359" cy="4422"/>
          </a:xfrm>
        </p:grpSpPr>
        <p:pic>
          <p:nvPicPr>
            <p:cNvPr id="106" name="图片 10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1279" y="3219"/>
              <a:ext cx="2359" cy="4422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61" name="文本框 60"/>
            <p:cNvSpPr txBox="1"/>
            <p:nvPr>
              <p:custDataLst>
                <p:tags r:id="rId8"/>
              </p:custDataLst>
            </p:nvPr>
          </p:nvSpPr>
          <p:spPr>
            <a:xfrm>
              <a:off x="1881" y="3219"/>
              <a:ext cx="1757" cy="16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</a:rPr>
                <a:t>嫦娥奔月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7" name="组合 6" title=""/>
          <p:cNvGrpSpPr/>
          <p:nvPr>
            <p:custDataLst>
              <p:tags r:id="rId9"/>
            </p:custDataLst>
          </p:nvPr>
        </p:nvGrpSpPr>
        <p:grpSpPr>
          <a:xfrm>
            <a:off x="2657711" y="2571433"/>
            <a:ext cx="3434926" cy="1989844"/>
            <a:chOff x="4185" y="4050"/>
            <a:chExt cx="5410" cy="3134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 bwMode="auto">
            <a:xfrm>
              <a:off x="4185" y="4050"/>
              <a:ext cx="5410" cy="3134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4" name="文本框 3"/>
            <p:cNvSpPr txBox="1"/>
            <p:nvPr>
              <p:custDataLst>
                <p:tags r:id="rId12"/>
              </p:custDataLst>
            </p:nvPr>
          </p:nvSpPr>
          <p:spPr>
            <a:xfrm>
              <a:off x="4185" y="4050"/>
              <a:ext cx="4309" cy="16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</a:rPr>
                <a:t>古代利用火药发射的火箭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6" name="组合 5" title=""/>
          <p:cNvGrpSpPr/>
          <p:nvPr>
            <p:custDataLst>
              <p:tags r:id="rId13"/>
            </p:custDataLst>
          </p:nvPr>
        </p:nvGrpSpPr>
        <p:grpSpPr>
          <a:xfrm>
            <a:off x="6387876" y="2125718"/>
            <a:ext cx="1904130" cy="2807623"/>
            <a:chOff x="10060" y="3219"/>
            <a:chExt cx="2999" cy="4422"/>
          </a:xfrm>
        </p:grpSpPr>
        <p:pic>
          <p:nvPicPr>
            <p:cNvPr id="107" name="图片 10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tretch>
              <a:fillRect/>
            </a:stretch>
          </p:blipFill>
          <p:spPr bwMode="auto">
            <a:xfrm>
              <a:off x="10060" y="3219"/>
              <a:ext cx="2999" cy="4422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5" name="文本框 4"/>
            <p:cNvSpPr txBox="1"/>
            <p:nvPr>
              <p:custDataLst>
                <p:tags r:id="rId16"/>
              </p:custDataLst>
            </p:nvPr>
          </p:nvSpPr>
          <p:spPr>
            <a:xfrm>
              <a:off x="10255" y="6625"/>
              <a:ext cx="2609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利用火箭飞天第一人</a:t>
              </a:r>
              <a:r>
                <a:rPr lang="en-US" altLang="zh-CN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</a:t>
              </a: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万户</a:t>
              </a:r>
              <a:r>
                <a:rPr lang="en-US" altLang="zh-CN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”</a:t>
              </a:r>
              <a:endParaRPr lang="en-US" altLang="zh-CN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" name="组合 9" title=""/>
          <p:cNvGrpSpPr/>
          <p:nvPr>
            <p:custDataLst>
              <p:tags r:id="rId17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9" name="组合 10"/>
            <p:cNvGrpSpPr/>
            <p:nvPr>
              <p:custDataLst>
                <p:tags r:id="rId1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四、飞出地球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16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．如图甲、乙所示分别为原子结构示意图和太阳系模型，若将太阳系类比为原子核式结构，我们居住的地球相当于原子结构中的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908" y="1779662"/>
            <a:ext cx="3023484" cy="314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 title=""/>
          <p:cNvSpPr/>
          <p:nvPr>
            <p:custDataLst>
              <p:tags r:id="rId6"/>
            </p:custDataLst>
          </p:nvPr>
        </p:nvSpPr>
        <p:spPr>
          <a:xfrm>
            <a:off x="2843808" y="1670908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电子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22949" y="411510"/>
            <a:ext cx="7941959" cy="253809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2700" algn="just" fontAlgn="base" latinLnBrk="1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en-US" sz="2400" b="1" kern="1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主题情境</a:t>
            </a:r>
            <a:endParaRPr lang="en-US" altLang="zh-CN" sz="2400" b="1" kern="1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  <a:p>
            <a:pPr marR="12700" algn="just" fontAlgn="base" latinLnBrk="1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zh-CN" sz="2400" b="1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latin typeface="Times New Roman"/>
                <a:ea typeface="仿宋_GB2312"/>
                <a:cs typeface="Times New Roman" panose="02020603050405020304"/>
              </a:rPr>
              <a:t>同学们，漫天星斗曾经激起多少美丽的梦想！今天我们就一起来探索神秘的星空、奥秘的宇宙</a:t>
            </a:r>
            <a:r>
              <a:rPr lang="zh-CN" altLang="zh-CN" sz="2400" b="1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latin typeface="Times New Roman"/>
                <a:ea typeface="仿宋_GB2312"/>
                <a:cs typeface="Times New Roman" panose="02020603050405020304"/>
              </a:rPr>
              <a:t>！</a:t>
            </a:r>
            <a:endParaRPr lang="en-US" altLang="zh-CN" sz="2400" b="1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latin typeface="Times New Roman"/>
              <a:ea typeface="仿宋_GB2312"/>
              <a:cs typeface="Times New Roman" panose="02020603050405020304"/>
            </a:endParaRPr>
          </a:p>
          <a:p>
            <a:pPr marR="12700" algn="just" fontAlgn="base" latinLnBrk="1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zh-CN" sz="2400" b="1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任务</a:t>
            </a:r>
            <a:r>
              <a:rPr lang="zh-CN" altLang="zh-CN" sz="2400" b="1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一</a:t>
            </a:r>
            <a:r>
              <a:rPr lang="zh-CN" altLang="zh-CN" sz="2400" b="1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latin typeface="Times New Roman"/>
                <a:ea typeface="Times New Roman" panose="02020603050405020304"/>
              </a:rPr>
              <a:t> </a:t>
            </a:r>
            <a:r>
              <a:rPr lang="zh-CN" altLang="zh-CN" sz="2400" b="1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了解人类探索宇宙的历程</a:t>
            </a:r>
            <a:endParaRPr lang="zh-CN" altLang="zh-CN" sz="2400" b="1" kern="10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35169" y="648255"/>
            <a:ext cx="7277472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smtClean="0">
                <a:latin typeface="Times New Roman"/>
                <a:ea typeface="微软雅黑" panose="020b0503020204020204" charset="-122"/>
                <a:sym typeface="+mn-ea"/>
              </a:rPr>
              <a:t>人们通过不懈的研究发现，当地球上的物体有很大的速度时，就能挣脱地球引力的束缚，实现飞出地球的愿望。</a:t>
            </a:r>
            <a:endParaRPr lang="zh-CN" altLang="en-US" sz="2400" smtClean="0">
              <a:latin typeface="Times New Roman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8509" y="2067940"/>
            <a:ext cx="3063497" cy="2621591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735169" y="2068575"/>
            <a:ext cx="4556832" cy="274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b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第一宇宙速度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v</a:t>
            </a:r>
            <a:r>
              <a:rPr lang="en-US" altLang="zh-CN" sz="24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，也叫做环绕速度，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v</a:t>
            </a:r>
            <a:r>
              <a:rPr lang="en-US" altLang="zh-CN" sz="24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=7.9km/s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 marL="257175" indent="-25717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b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第二宇宙速度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v</a:t>
            </a:r>
            <a:r>
              <a:rPr lang="en-US" altLang="zh-CN" sz="24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，也叫做脱离速度，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v</a:t>
            </a:r>
            <a:r>
              <a:rPr lang="en-US" altLang="zh-CN" sz="24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=11.2km/s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 marL="257175" indent="-25717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b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第三宇宙速度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v</a:t>
            </a:r>
            <a:r>
              <a:rPr lang="en-US" altLang="zh-CN" sz="24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3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，也叫做逃逸速度，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v</a:t>
            </a:r>
            <a:r>
              <a:rPr lang="en-US" altLang="zh-CN" sz="24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3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=16.7km/s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8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微软雅黑" panose="020b0503020204020204" charset="-122"/>
                </a:rPr>
                <a:t>四、飞出地球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867867" y="591747"/>
            <a:ext cx="7517472" cy="9772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20000"/>
              </a:lnSpc>
              <a:spcBef>
                <a:spcPct val="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经过一代代人的努力，人类几千年来飞天的愿望终于变成了现实。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753581" y="3710482"/>
            <a:ext cx="7849536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20000"/>
              </a:lnSpc>
              <a:spcBef>
                <a:spcPct val="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我们进入了航天时代，飞出了地球，开始踏上了迈向宇宙深处的征途！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 title=""/>
          <p:cNvGrpSpPr/>
          <p:nvPr>
            <p:custDataLst>
              <p:tags r:id="rId5"/>
            </p:custDataLst>
          </p:nvPr>
        </p:nvGrpSpPr>
        <p:grpSpPr>
          <a:xfrm>
            <a:off x="1008820" y="1730796"/>
            <a:ext cx="3236830" cy="1800003"/>
            <a:chOff x="1216" y="2726"/>
            <a:chExt cx="5098" cy="2835"/>
          </a:xfrm>
        </p:grpSpPr>
        <p:pic>
          <p:nvPicPr>
            <p:cNvPr id="108" name="图片 10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1216" y="2726"/>
              <a:ext cx="5098" cy="2835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61" name="文本框 60"/>
            <p:cNvSpPr txBox="1"/>
            <p:nvPr>
              <p:custDataLst>
                <p:tags r:id="rId8"/>
              </p:custDataLst>
            </p:nvPr>
          </p:nvSpPr>
          <p:spPr>
            <a:xfrm>
              <a:off x="1216" y="4981"/>
              <a:ext cx="1757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</a:rPr>
                <a:t>采集月壤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3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5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四、飞出地球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4" name="组合 13" title=""/>
          <p:cNvGrpSpPr/>
          <p:nvPr>
            <p:custDataLst>
              <p:tags r:id="rId14"/>
            </p:custDataLst>
          </p:nvPr>
        </p:nvGrpSpPr>
        <p:grpSpPr>
          <a:xfrm>
            <a:off x="4806921" y="1720638"/>
            <a:ext cx="2758099" cy="1907305"/>
            <a:chOff x="4579" y="2710"/>
            <a:chExt cx="4344" cy="3004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4579" y="2710"/>
              <a:ext cx="4344" cy="3004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7"/>
              </p:custDataLst>
            </p:nvPr>
          </p:nvSpPr>
          <p:spPr>
            <a:xfrm>
              <a:off x="4579" y="5150"/>
              <a:ext cx="2293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</a:rPr>
                <a:t>中国空间站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819165"/>
            <a:ext cx="7726685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．如图所示的示意图中，能反映银河系、太阳系、地月系之间大小关系的是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1635646"/>
            <a:ext cx="4124615" cy="279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384898" y="1487746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右箭头 4" title=""/>
          <p:cNvSpPr/>
          <p:nvPr>
            <p:custDataLst>
              <p:tags r:id="rId3"/>
            </p:custDataLst>
          </p:nvPr>
        </p:nvSpPr>
        <p:spPr>
          <a:xfrm>
            <a:off x="1291360" y="2265212"/>
            <a:ext cx="457778" cy="287996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右箭头 1" title=""/>
          <p:cNvSpPr/>
          <p:nvPr>
            <p:custDataLst>
              <p:tags r:id="rId4"/>
            </p:custDataLst>
          </p:nvPr>
        </p:nvSpPr>
        <p:spPr>
          <a:xfrm>
            <a:off x="4753588" y="2265212"/>
            <a:ext cx="457778" cy="287996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TextBox 13" title=""/>
          <p:cNvSpPr txBox="1"/>
          <p:nvPr>
            <p:custDataLst>
              <p:tags r:id="rId5"/>
            </p:custDataLst>
          </p:nvPr>
        </p:nvSpPr>
        <p:spPr>
          <a:xfrm>
            <a:off x="6668511" y="2966354"/>
            <a:ext cx="2160321" cy="4603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>
              <a:lnSpc>
                <a:spcPct val="100000"/>
              </a:lnSpc>
            </a:pPr>
            <a:r>
              <a:rPr sz="2400" err="1">
                <a:latin typeface="微软雅黑" panose="020b0503020204020204" charset="-122"/>
                <a:ea typeface="微软雅黑" panose="020b0503020204020204" charset="-122"/>
              </a:rPr>
              <a:t>中国</a:t>
            </a:r>
            <a:r>
              <a:rPr lang="en-US" altLang="en-US" sz="2400" err="1">
                <a:latin typeface="微软雅黑" panose="020b0503020204020204" charset="-122"/>
                <a:ea typeface="微软雅黑" panose="020b0503020204020204" charset="-122"/>
              </a:rPr>
              <a:t>航天历史</a:t>
            </a:r>
            <a:endParaRPr lang="en-US" altLang="en-US" sz="2400" err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TextBox 10" title=""/>
          <p:cNvSpPr txBox="1"/>
          <p:nvPr>
            <p:custDataLst>
              <p:tags r:id="rId6"/>
            </p:custDataLst>
          </p:nvPr>
        </p:nvSpPr>
        <p:spPr>
          <a:xfrm>
            <a:off x="597391" y="886351"/>
            <a:ext cx="515556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buFont typeface="Arial" panose="020b0604020202020204" pitchFamily="34" charset="0"/>
            </a:pPr>
            <a:r>
              <a:rPr lang="en-US" altLang="en-US" sz="2400" err="1">
                <a:latin typeface="微软雅黑" panose="020b0503020204020204" charset="-122"/>
                <a:ea typeface="微软雅黑" panose="020b0503020204020204" charset="-122"/>
              </a:rPr>
              <a:t>古人对宇宙的探索</a:t>
            </a:r>
            <a:endParaRPr lang="en-US" altLang="en-US" sz="2400" err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TextBox 11" title=""/>
          <p:cNvSpPr txBox="1"/>
          <p:nvPr>
            <p:custDataLst>
              <p:tags r:id="rId7"/>
            </p:custDataLst>
          </p:nvPr>
        </p:nvSpPr>
        <p:spPr>
          <a:xfrm>
            <a:off x="1954853" y="1792384"/>
            <a:ext cx="2484448" cy="122158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>
              <a:lnSpc>
                <a:spcPct val="100000"/>
              </a:lnSpc>
            </a:pPr>
            <a:r>
              <a:rPr sz="2400" err="1" smtClean="0">
                <a:latin typeface="微软雅黑" panose="020b0503020204020204" charset="-122"/>
                <a:ea typeface="微软雅黑" panose="020b0503020204020204" charset="-122"/>
              </a:rPr>
              <a:t>托勒密</a:t>
            </a:r>
            <a:r>
              <a:rPr lang="en-US" altLang="zh-CN" sz="2400" err="1" smtClean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en-US" altLang="en-US" sz="2400" err="1" smtClean="0">
                <a:latin typeface="微软雅黑" panose="020b0503020204020204" charset="-122"/>
                <a:ea typeface="微软雅黑" panose="020b0503020204020204" charset="-122"/>
              </a:rPr>
              <a:t>地心说”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</a:pPr>
            <a:endParaRPr lang="en-US" altLang="en-US" sz="2400" err="1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</a:pPr>
            <a:r>
              <a:rPr sz="2400" err="1">
                <a:latin typeface="微软雅黑" panose="020b0503020204020204" charset="-122"/>
                <a:ea typeface="微软雅黑" panose="020b0503020204020204" charset="-122"/>
              </a:rPr>
              <a:t>哥白尼</a:t>
            </a:r>
            <a:r>
              <a:rPr lang="en-US" altLang="zh-CN" sz="2400" err="1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en-US" altLang="en-US" sz="2400" err="1">
                <a:latin typeface="微软雅黑" panose="020b0503020204020204" charset="-122"/>
                <a:ea typeface="微软雅黑" panose="020b0503020204020204" charset="-122"/>
              </a:rPr>
              <a:t>日心说”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TextBox 12" title=""/>
          <p:cNvSpPr txBox="1"/>
          <p:nvPr>
            <p:custDataLst>
              <p:tags r:id="rId8"/>
            </p:custDataLst>
          </p:nvPr>
        </p:nvSpPr>
        <p:spPr>
          <a:xfrm>
            <a:off x="5389779" y="1625082"/>
            <a:ext cx="574604" cy="15684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 eaLnBrk="1" hangingPunct="1"/>
            <a:r>
              <a:rPr lang="en-US" altLang="en-US" sz="2400" err="1">
                <a:latin typeface="微软雅黑" panose="020b0503020204020204" charset="-122"/>
                <a:ea typeface="微软雅黑" panose="020b0503020204020204" charset="-122"/>
              </a:rPr>
              <a:t>飞出地球</a:t>
            </a:r>
            <a:endParaRPr lang="en-US" altLang="en-US" sz="2400" err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左大括号 3" title=""/>
          <p:cNvSpPr/>
          <p:nvPr>
            <p:custDataLst>
              <p:tags r:id="rId9"/>
            </p:custDataLst>
          </p:nvPr>
        </p:nvSpPr>
        <p:spPr>
          <a:xfrm>
            <a:off x="6115816" y="1686117"/>
            <a:ext cx="289461" cy="1446187"/>
          </a:xfrm>
          <a:prstGeom prst="leftBrace">
            <a:avLst/>
          </a:prstGeom>
          <a:noFill/>
          <a:ln w="2540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rtlCol="0" anchor="ctr" anchorCtr="0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6668511" y="1331431"/>
            <a:ext cx="2078098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n-US" altLang="en-US" sz="240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万有引力定律</a:t>
            </a:r>
            <a:endParaRPr lang="en-US" altLang="en-US" sz="2400" err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6668511" y="2172702"/>
            <a:ext cx="1431748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n-US" altLang="en-US" sz="240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飞出地球</a:t>
            </a:r>
            <a:endParaRPr lang="en-US" altLang="en-US" sz="2400" err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9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课堂小结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/>
      <p:bldP spid="2" grpId="0" animBg="1"/>
      <p:bldP spid="50" grpId="0"/>
      <p:bldP spid="4" grpId="0" animBg="1"/>
      <p:bldP spid="6" grpId="0"/>
      <p:bldP spid="3" grpId="0"/>
      <p:bldP spid="7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7" name="组合 6" title=""/>
          <p:cNvGrpSpPr/>
          <p:nvPr>
            <p:custDataLst>
              <p:tags r:id="rId3"/>
            </p:custDataLst>
          </p:nvPr>
        </p:nvGrpSpPr>
        <p:grpSpPr>
          <a:xfrm>
            <a:off x="1186598" y="1899685"/>
            <a:ext cx="2870846" cy="3062227"/>
            <a:chOff x="1868" y="1684"/>
            <a:chExt cx="4522" cy="4823"/>
          </a:xfrm>
        </p:grpSpPr>
        <p:pic>
          <p:nvPicPr>
            <p:cNvPr id="16" name="Picture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>
              <a:clrChange>
                <a:clrFrom>
                  <a:srgbClr val="F3FDFF">
                    <a:alpha val="100000"/>
                  </a:srgbClr>
                </a:clrFrom>
                <a:clrTo>
                  <a:srgbClr val="F3FDFF">
                    <a:alpha val="100000"/>
                    <a:alpha val="0"/>
                  </a:srgbClr>
                </a:clrTo>
              </a:clrChange>
            </a:blip>
            <a:srcRect l="22666" r="23873"/>
            <a:stretch>
              <a:fillRect/>
            </a:stretch>
          </p:blipFill>
          <p:spPr>
            <a:xfrm>
              <a:off x="1868" y="1684"/>
              <a:ext cx="4522" cy="419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2825" y="5879"/>
              <a:ext cx="2608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盖天说</a:t>
              </a:r>
              <a:r>
                <a:rPr lang="en-US" altLang="zh-CN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(</a:t>
              </a:r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西周</a:t>
              </a:r>
              <a:r>
                <a:rPr lang="en-US" altLang="zh-CN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)</a:t>
              </a:r>
              <a:endParaRPr lang="en-US" altLang="zh-CN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888185" y="605715"/>
            <a:ext cx="77765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太阳东升西落，星星们斗转星移，假如你是古代人，在看到这些现象后，会对宇宙有什么样的想象？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4" name="组合 13" title=""/>
          <p:cNvGrpSpPr/>
          <p:nvPr>
            <p:custDataLst>
              <p:tags r:id="rId8"/>
            </p:custDataLst>
          </p:nvPr>
        </p:nvGrpSpPr>
        <p:grpSpPr>
          <a:xfrm>
            <a:off x="4874858" y="2210797"/>
            <a:ext cx="3275561" cy="2735242"/>
            <a:chOff x="4620" y="3796"/>
            <a:chExt cx="5159" cy="4308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  <a:lum bright="-6000" contrast="12000"/>
            </a:blip>
            <a:stretch>
              <a:fillRect/>
            </a:stretch>
          </p:blipFill>
          <p:spPr>
            <a:xfrm>
              <a:off x="4861" y="3796"/>
              <a:ext cx="4677" cy="3195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4620" y="6991"/>
              <a:ext cx="515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星星像悬挂的油灯吊在上空（古埃及）</a:t>
              </a:r>
              <a:endPara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4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古人富有想象的宇宙图景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9" name="组合 8" title=""/>
          <p:cNvGrpSpPr/>
          <p:nvPr>
            <p:custDataLst>
              <p:tags r:id="rId3"/>
            </p:custDataLst>
          </p:nvPr>
        </p:nvGrpSpPr>
        <p:grpSpPr>
          <a:xfrm>
            <a:off x="3032950" y="1831749"/>
            <a:ext cx="2800269" cy="3062227"/>
            <a:chOff x="8252" y="1684"/>
            <a:chExt cx="4410" cy="4823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-6000" contrast="6000"/>
            </a:blip>
            <a:stretch>
              <a:fillRect/>
            </a:stretch>
          </p:blipFill>
          <p:spPr>
            <a:xfrm>
              <a:off x="8252" y="1684"/>
              <a:ext cx="4410" cy="419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9153" y="5879"/>
              <a:ext cx="2608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浑天说</a:t>
              </a:r>
              <a:r>
                <a:rPr lang="en-US" altLang="zh-CN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(</a:t>
              </a:r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西汉</a:t>
              </a:r>
              <a:r>
                <a:rPr lang="en-US" altLang="zh-CN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)</a:t>
              </a:r>
              <a:endParaRPr lang="en-US" altLang="zh-CN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841836" y="597461"/>
            <a:ext cx="7598107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随着时间的推移，盖天说有了一些不能解释的地方，后来人们提出了浑天说。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2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4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古人富有想象的宇宙图景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0185400" y="11633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748502" y="512382"/>
            <a:ext cx="7676837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浑天说认为地球是圆的，上千年后，麦哲伦才通过环球航行证明这一结论。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787232" y="1736511"/>
            <a:ext cx="3903879" cy="3018417"/>
            <a:chOff x="1239" y="2843"/>
            <a:chExt cx="6149" cy="4754"/>
          </a:xfrm>
        </p:grpSpPr>
        <p:pic>
          <p:nvPicPr>
            <p:cNvPr id="100" name="图片 9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1239" y="2843"/>
              <a:ext cx="6149" cy="3969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2754" y="6969"/>
              <a:ext cx="3118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麦哲伦环球航行</a:t>
              </a:r>
              <a:endParaRPr lang="zh-CN" altLang="zh-CN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1" name="组合 10" title=""/>
          <p:cNvGrpSpPr/>
          <p:nvPr>
            <p:custDataLst>
              <p:tags r:id="rId8"/>
            </p:custDataLst>
          </p:nvPr>
        </p:nvGrpSpPr>
        <p:grpSpPr>
          <a:xfrm>
            <a:off x="5304700" y="1736511"/>
            <a:ext cx="2231749" cy="2620956"/>
            <a:chOff x="8354" y="2735"/>
            <a:chExt cx="3515" cy="4128"/>
          </a:xfrm>
        </p:grpSpPr>
        <p:pic>
          <p:nvPicPr>
            <p:cNvPr id="101" name="图片 10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rcRect l="3837" t="4735" r="5419" b="6461"/>
            <a:stretch>
              <a:fillRect/>
            </a:stretch>
          </p:blipFill>
          <p:spPr bwMode="auto">
            <a:xfrm>
              <a:off x="8358" y="2735"/>
              <a:ext cx="3506" cy="3402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8354" y="6235"/>
              <a:ext cx="3515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月食时地球的影子</a:t>
              </a:r>
              <a:endParaRPr lang="zh-CN" altLang="zh-CN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4" name="组合 13" title=""/>
          <p:cNvGrpSpPr/>
          <p:nvPr>
            <p:custDataLst>
              <p:tags r:id="rId12"/>
            </p:custDataLst>
          </p:nvPr>
        </p:nvGrpSpPr>
        <p:grpSpPr>
          <a:xfrm>
            <a:off x="5591684" y="2096511"/>
            <a:ext cx="3235561" cy="2658417"/>
            <a:chOff x="8806" y="3302"/>
            <a:chExt cx="5096" cy="4187"/>
          </a:xfrm>
        </p:grpSpPr>
        <p:pic>
          <p:nvPicPr>
            <p:cNvPr id="102" name="图片 10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rcRect l="8667" r="5119" b="13740"/>
            <a:stretch>
              <a:fillRect/>
            </a:stretch>
          </p:blipFill>
          <p:spPr bwMode="auto">
            <a:xfrm>
              <a:off x="8806" y="3302"/>
              <a:ext cx="5096" cy="3402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9795" y="6861"/>
              <a:ext cx="3118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地平线下的小船</a:t>
              </a:r>
              <a:endPara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" name="组合 9" title=""/>
          <p:cNvGrpSpPr/>
          <p:nvPr>
            <p:custDataLst>
              <p:tags r:id="rId16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4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古人富有想象的宇宙图景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771550"/>
            <a:ext cx="73993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芜湖月考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在物理学发展的过程中，很多科学家披荆斩棘，为了真理甚至付出生命。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日心说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的代表人物是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/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．托勒密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B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．哥白尼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．伽利略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．牛顿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1619672" y="1916287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47232" y="524445"/>
            <a:ext cx="7648901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浑天说模型有个很明显的问题，大海是垂直于地面的。所以浑天说很快演变为宣夜说，海洋应该是大地上的一部分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2257711" y="2094606"/>
            <a:ext cx="4628579" cy="2870481"/>
            <a:chOff x="3555" y="3299"/>
            <a:chExt cx="7290" cy="4521"/>
          </a:xfrm>
        </p:grpSpPr>
        <p:pic>
          <p:nvPicPr>
            <p:cNvPr id="3" name="图片 2" descr="169708068431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3555" y="3299"/>
              <a:ext cx="7290" cy="3783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6434" y="7192"/>
              <a:ext cx="153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宣夜说</a:t>
              </a:r>
              <a:endPara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5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7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古人富有想象的宇宙图景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401835" y="462223"/>
            <a:ext cx="83047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天象观察的深入和数学的应用推动了天文学的研究，公元150年，古希腊天文学家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托勒密</a:t>
            </a: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集当时天文学之大成，提出了“地心说”。这个模型很好地解释了行星逆行、日食、月食等天文现象。</a:t>
            </a:r>
            <a:endParaRPr lang="zh-CN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4813905" y="2196194"/>
            <a:ext cx="3275596" cy="2780322"/>
            <a:chOff x="8006" y="3129"/>
            <a:chExt cx="5159" cy="4379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8469" y="3129"/>
              <a:ext cx="4233" cy="3681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8006" y="6880"/>
              <a:ext cx="51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托勒密的</a:t>
              </a:r>
              <a:r>
                <a:rPr lang="en-US" altLang="zh-CN" sz="2000" b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“</a:t>
              </a:r>
              <a:r>
                <a:rPr lang="zh-CN" altLang="en-US" sz="2000" b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地心说</a:t>
              </a:r>
              <a:r>
                <a:rPr lang="en-US" altLang="zh-CN" sz="2000" b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”</a:t>
              </a:r>
              <a:r>
                <a:rPr lang="zh-CN" altLang="en-US" sz="2000" b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宇宙图</a:t>
              </a:r>
              <a:endParaRPr lang="zh-CN" altLang="en-US" sz="20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</p:grpSp>
      <p:grpSp>
        <p:nvGrpSpPr>
          <p:cNvPr id="5" name="组合 4" title=""/>
          <p:cNvGrpSpPr/>
          <p:nvPr>
            <p:custDataLst>
              <p:tags r:id="rId8"/>
            </p:custDataLst>
          </p:nvPr>
        </p:nvGrpSpPr>
        <p:grpSpPr>
          <a:xfrm>
            <a:off x="1465007" y="2650528"/>
            <a:ext cx="2522544" cy="2325775"/>
            <a:chOff x="3131462" y="2471127"/>
            <a:chExt cx="3363807" cy="3101416"/>
          </a:xfrm>
        </p:grpSpPr>
        <p:sp>
          <p:nvSpPr>
            <p:cNvPr id="59" name="文本框 58"/>
            <p:cNvSpPr txBox="1"/>
            <p:nvPr>
              <p:custDataLst>
                <p:tags r:id="rId9"/>
              </p:custDataLst>
            </p:nvPr>
          </p:nvSpPr>
          <p:spPr>
            <a:xfrm>
              <a:off x="3131462" y="4958634"/>
              <a:ext cx="3363807" cy="61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托勒密</a:t>
              </a: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(</a:t>
              </a:r>
              <a:r>
                <a:rPr lang="zh-CN" altLang="en-US" sz="2000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约</a:t>
              </a:r>
              <a:r>
                <a:rPr lang="en-US" altLang="zh-CN" sz="2000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90-168</a:t>
              </a: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)</a:t>
              </a:r>
              <a:endParaRPr lang="en-US" altLang="zh-CN" sz="2000" b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176" y="2471127"/>
              <a:ext cx="2072573" cy="251948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7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8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Times New Roman" panose="02020603050405020304"/>
                </a:rPr>
                <a:t>二、</a:t>
              </a: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Times New Roman" panose="02020603050405020304"/>
                  <a:sym typeface="+mn-ea"/>
                </a:rPr>
                <a:t>托勒密的</a:t>
              </a:r>
              <a:r>
                <a:rPr lang="en-US" altLang="zh-CN" sz="2600" b="1">
                  <a:solidFill>
                    <a:srgbClr val="008080"/>
                  </a:solidFill>
                  <a:latin typeface="Times New Roman"/>
                  <a:cs typeface="Times New Roman" panose="02020603050405020304"/>
                  <a:sym typeface="+mn-ea"/>
                </a:rPr>
                <a:t>“</a:t>
              </a: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Times New Roman" panose="02020603050405020304"/>
                  <a:sym typeface="+mn-ea"/>
                </a:rPr>
                <a:t>地心说</a:t>
              </a:r>
              <a:r>
                <a:rPr lang="en-US" altLang="zh-CN" sz="2600" b="1">
                  <a:solidFill>
                    <a:srgbClr val="008080"/>
                  </a:solidFill>
                  <a:latin typeface="Times New Roman"/>
                  <a:cs typeface="Times New Roman" panose="02020603050405020304"/>
                  <a:sym typeface="+mn-ea"/>
                </a:rPr>
                <a:t>”</a:t>
              </a:r>
              <a:endParaRPr lang="en-US" altLang="zh-CN" sz="2600" b="1">
                <a:solidFill>
                  <a:srgbClr val="008080"/>
                </a:solidFill>
                <a:latin typeface="Times New Roman"/>
                <a:cs typeface="Times New Roman" panose="02020603050405020304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．人们每天看到太阳东升西落，感受昼夜的变化，这就是人类初期认识宇宙后建立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说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的依据。随着观察的深入，感受四季的变化，人类逐渐认识到地球是绕着太阳转动的，从而提出了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说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均填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地心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日心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Courier New" panose="02070309020205020404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3870" y="3291830"/>
            <a:ext cx="2150645" cy="140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076056" y="1059582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地心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6444208" y="215635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日心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p="http://schemas.openxmlformats.org/presentationml/2006/main">
  <p:tag name="AS_UNIQUEID" val="4539"/>
</p:tagLst>
</file>

<file path=ppt/tags/tag10.xml><?xml version="1.0" encoding="utf-8"?>
<p:tagLst xmlns:p="http://schemas.openxmlformats.org/presentationml/2006/main">
  <p:tag name="AS_UNIQUEID" val="4548"/>
</p:tagLst>
</file>

<file path=ppt/tags/tag100.xml><?xml version="1.0" encoding="utf-8"?>
<p:tagLst xmlns:p="http://schemas.openxmlformats.org/presentationml/2006/main">
  <p:tag name="AS_UNIQUEID" val="4633"/>
</p:tagLst>
</file>

<file path=ppt/tags/tag101.xml><?xml version="1.0" encoding="utf-8"?>
<p:tagLst xmlns:p="http://schemas.openxmlformats.org/presentationml/2006/main">
  <p:tag name="AS_UNIQUEID" val="4634"/>
</p:tagLst>
</file>

<file path=ppt/tags/tag102.xml><?xml version="1.0" encoding="utf-8"?>
<p:tagLst xmlns:p="http://schemas.openxmlformats.org/presentationml/2006/main">
  <p:tag name="AS_UNIQUEID" val="4635"/>
  <p:tag name="KSO_WM_BEAUTIFY_FLAG" val=""/>
</p:tagLst>
</file>

<file path=ppt/tags/tag103.xml><?xml version="1.0" encoding="utf-8"?>
<p:tagLst xmlns:p="http://schemas.openxmlformats.org/presentationml/2006/main">
  <p:tag name="AS_UNIQUEID" val="4636"/>
</p:tagLst>
</file>

<file path=ppt/tags/tag104.xml><?xml version="1.0" encoding="utf-8"?>
<p:tagLst xmlns:p="http://schemas.openxmlformats.org/presentationml/2006/main">
  <p:tag name="AS_UNIQUEID" val="4637"/>
</p:tagLst>
</file>

<file path=ppt/tags/tag105.xml><?xml version="1.0" encoding="utf-8"?>
<p:tagLst xmlns:p="http://schemas.openxmlformats.org/presentationml/2006/main">
  <p:tag name="AS_UNIQUEID" val="4638"/>
  <p:tag name="KSO_WM_BEAUTIFY_FLAG" val=""/>
</p:tagLst>
</file>

<file path=ppt/tags/tag106.xml><?xml version="1.0" encoding="utf-8"?>
<p:tagLst xmlns:p="http://schemas.openxmlformats.org/presentationml/2006/main">
  <p:tag name="AS_UNIQUEID" val="4639"/>
  <p:tag name="KSO_WM_BEAUTIFY_FLAG" val=""/>
</p:tagLst>
</file>

<file path=ppt/tags/tag107.xml><?xml version="1.0" encoding="utf-8"?>
<p:tagLst xmlns:p="http://schemas.openxmlformats.org/presentationml/2006/main">
  <p:tag name="AS_UNIQUEID" val="4640"/>
  <p:tag name="KSO_WM_BEAUTIFY_FLAG" val=""/>
</p:tagLst>
</file>

<file path=ppt/tags/tag108.xml><?xml version="1.0" encoding="utf-8"?>
<p:tagLst xmlns:p="http://schemas.openxmlformats.org/presentationml/2006/main">
  <p:tag name="AS_UNIQUEID" val="4641"/>
</p:tagLst>
</file>

<file path=ppt/tags/tag109.xml><?xml version="1.0" encoding="utf-8"?>
<p:tagLst xmlns:p="http://schemas.openxmlformats.org/presentationml/2006/main">
  <p:tag name="AS_UNIQUEID" val="4642"/>
</p:tagLst>
</file>

<file path=ppt/tags/tag11.xml><?xml version="1.0" encoding="utf-8"?>
<p:tagLst xmlns:p="http://schemas.openxmlformats.org/presentationml/2006/main">
  <p:tag name="AS_UNIQUEID" val="4549"/>
</p:tagLst>
</file>

<file path=ppt/tags/tag110.xml><?xml version="1.0" encoding="utf-8"?>
<p:tagLst xmlns:p="http://schemas.openxmlformats.org/presentationml/2006/main">
  <p:tag name="AS_UNIQUEID" val="4643"/>
</p:tagLst>
</file>

<file path=ppt/tags/tag111.xml><?xml version="1.0" encoding="utf-8"?>
<p:tagLst xmlns:p="http://schemas.openxmlformats.org/presentationml/2006/main">
  <p:tag name="AS_UNIQUEID" val="4644"/>
</p:tagLst>
</file>

<file path=ppt/tags/tag112.xml><?xml version="1.0" encoding="utf-8"?>
<p:tagLst xmlns:p="http://schemas.openxmlformats.org/presentationml/2006/main">
  <p:tag name="AS_UNIQUEID" val="4645"/>
</p:tagLst>
</file>

<file path=ppt/tags/tag113.xml><?xml version="1.0" encoding="utf-8"?>
<p:tagLst xmlns:p="http://schemas.openxmlformats.org/presentationml/2006/main">
  <p:tag name="AS_UNIQUEID" val="4646"/>
</p:tagLst>
</file>

<file path=ppt/tags/tag114.xml><?xml version="1.0" encoding="utf-8"?>
<p:tagLst xmlns:p="http://schemas.openxmlformats.org/presentationml/2006/main">
  <p:tag name="AS_UNIQUEID" val="4647"/>
</p:tagLst>
</file>

<file path=ppt/tags/tag115.xml><?xml version="1.0" encoding="utf-8"?>
<p:tagLst xmlns:p="http://schemas.openxmlformats.org/presentationml/2006/main">
  <p:tag name="AS_UNIQUEID" val="4648"/>
  <p:tag name="KSO_WM_BEAUTIFY_FLAG" val=""/>
</p:tagLst>
</file>

<file path=ppt/tags/tag116.xml><?xml version="1.0" encoding="utf-8"?>
<p:tagLst xmlns:p="http://schemas.openxmlformats.org/presentationml/2006/main">
  <p:tag name="AS_UNIQUEID" val="4649"/>
</p:tagLst>
</file>

<file path=ppt/tags/tag117.xml><?xml version="1.0" encoding="utf-8"?>
<p:tagLst xmlns:p="http://schemas.openxmlformats.org/presentationml/2006/main">
  <p:tag name="AS_UNIQUEID" val="4650"/>
</p:tagLst>
</file>

<file path=ppt/tags/tag118.xml><?xml version="1.0" encoding="utf-8"?>
<p:tagLst xmlns:p="http://schemas.openxmlformats.org/presentationml/2006/main">
  <p:tag name="AS_UNIQUEID" val="4651"/>
  <p:tag name="KSO_WM_BEAUTIFY_FLAG" val=""/>
</p:tagLst>
</file>

<file path=ppt/tags/tag119.xml><?xml version="1.0" encoding="utf-8"?>
<p:tagLst xmlns:p="http://schemas.openxmlformats.org/presentationml/2006/main">
  <p:tag name="AS_UNIQUEID" val="4652"/>
  <p:tag name="KSO_WM_BEAUTIFY_FLAG" val=""/>
</p:tagLst>
</file>

<file path=ppt/tags/tag12.xml><?xml version="1.0" encoding="utf-8"?>
<p:tagLst xmlns:p="http://schemas.openxmlformats.org/presentationml/2006/main">
  <p:tag name="AS_UNIQUEID" val="4550"/>
</p:tagLst>
</file>

<file path=ppt/tags/tag120.xml><?xml version="1.0" encoding="utf-8"?>
<p:tagLst xmlns:p="http://schemas.openxmlformats.org/presentationml/2006/main">
  <p:tag name="AS_UNIQUEID" val="4653"/>
  <p:tag name="KSO_WM_BEAUTIFY_FLAG" val=""/>
</p:tagLst>
</file>

<file path=ppt/tags/tag121.xml><?xml version="1.0" encoding="utf-8"?>
<p:tagLst xmlns:p="http://schemas.openxmlformats.org/presentationml/2006/main">
  <p:tag name="AS_UNIQUEID" val="4654"/>
</p:tagLst>
</file>

<file path=ppt/tags/tag122.xml><?xml version="1.0" encoding="utf-8"?>
<p:tagLst xmlns:p="http://schemas.openxmlformats.org/presentationml/2006/main">
  <p:tag name="AS_UNIQUEID" val="4655"/>
</p:tagLst>
</file>

<file path=ppt/tags/tag123.xml><?xml version="1.0" encoding="utf-8"?>
<p:tagLst xmlns:p="http://schemas.openxmlformats.org/presentationml/2006/main">
  <p:tag name="AS_UNIQUEID" val="4656"/>
</p:tagLst>
</file>

<file path=ppt/tags/tag124.xml><?xml version="1.0" encoding="utf-8"?>
<p:tagLst xmlns:p="http://schemas.openxmlformats.org/presentationml/2006/main">
  <p:tag name="AS_UNIQUEID" val="4657"/>
  <p:tag name="KSO_WM_BEAUTIFY_FLAG" val=""/>
</p:tagLst>
</file>

<file path=ppt/tags/tag125.xml><?xml version="1.0" encoding="utf-8"?>
<p:tagLst xmlns:p="http://schemas.openxmlformats.org/presentationml/2006/main">
  <p:tag name="AS_UNIQUEID" val="4658"/>
  <p:tag name="KSO_WM_BEAUTIFY_FLAG" val=""/>
</p:tagLst>
</file>

<file path=ppt/tags/tag126.xml><?xml version="1.0" encoding="utf-8"?>
<p:tagLst xmlns:p="http://schemas.openxmlformats.org/presentationml/2006/main">
  <p:tag name="AS_UNIQUEID" val="4659"/>
</p:tagLst>
</file>

<file path=ppt/tags/tag127.xml><?xml version="1.0" encoding="utf-8"?>
<p:tagLst xmlns:p="http://schemas.openxmlformats.org/presentationml/2006/main">
  <p:tag name="AS_UNIQUEID" val="4660"/>
  <p:tag name="KSO_WM_BEAUTIFY_FLAG" val=""/>
</p:tagLst>
</file>

<file path=ppt/tags/tag128.xml><?xml version="1.0" encoding="utf-8"?>
<p:tagLst xmlns:p="http://schemas.openxmlformats.org/presentationml/2006/main">
  <p:tag name="AS_UNIQUEID" val="4661"/>
  <p:tag name="KSO_WM_BEAUTIFY_FLAG" val=""/>
</p:tagLst>
</file>

<file path=ppt/tags/tag129.xml><?xml version="1.0" encoding="utf-8"?>
<p:tagLst xmlns:p="http://schemas.openxmlformats.org/presentationml/2006/main">
  <p:tag name="AS_UNIQUEID" val="4662"/>
</p:tagLst>
</file>

<file path=ppt/tags/tag13.xml><?xml version="1.0" encoding="utf-8"?>
<p:tagLst xmlns:p="http://schemas.openxmlformats.org/presentationml/2006/main">
  <p:tag name="AS_UNIQUEID" val="4551"/>
</p:tagLst>
</file>

<file path=ppt/tags/tag130.xml><?xml version="1.0" encoding="utf-8"?>
<p:tagLst xmlns:p="http://schemas.openxmlformats.org/presentationml/2006/main">
  <p:tag name="AS_UNIQUEID" val="4663"/>
</p:tagLst>
</file>

<file path=ppt/tags/tag131.xml><?xml version="1.0" encoding="utf-8"?>
<p:tagLst xmlns:p="http://schemas.openxmlformats.org/presentationml/2006/main">
  <p:tag name="AS_UNIQUEID" val="4664"/>
  <p:tag name="KSO_WM_BEAUTIFY_FLAG" val=""/>
</p:tagLst>
</file>

<file path=ppt/tags/tag132.xml><?xml version="1.0" encoding="utf-8"?>
<p:tagLst xmlns:p="http://schemas.openxmlformats.org/presentationml/2006/main">
  <p:tag name="AS_UNIQUEID" val="4665"/>
  <p:tag name="KSO_WM_BEAUTIFY_FLAG" val=""/>
</p:tagLst>
</file>

<file path=ppt/tags/tag133.xml><?xml version="1.0" encoding="utf-8"?>
<p:tagLst xmlns:p="http://schemas.openxmlformats.org/presentationml/2006/main">
  <p:tag name="AS_UNIQUEID" val="4666"/>
  <p:tag name="KSO_WM_BEAUTIFY_FLAG" val=""/>
</p:tagLst>
</file>

<file path=ppt/tags/tag134.xml><?xml version="1.0" encoding="utf-8"?>
<p:tagLst xmlns:p="http://schemas.openxmlformats.org/presentationml/2006/main">
  <p:tag name="AS_UNIQUEID" val="4667"/>
</p:tagLst>
</file>

<file path=ppt/tags/tag135.xml><?xml version="1.0" encoding="utf-8"?>
<p:tagLst xmlns:p="http://schemas.openxmlformats.org/presentationml/2006/main">
  <p:tag name="AS_UNIQUEID" val="4668"/>
</p:tagLst>
</file>

<file path=ppt/tags/tag136.xml><?xml version="1.0" encoding="utf-8"?>
<p:tagLst xmlns:p="http://schemas.openxmlformats.org/presentationml/2006/main">
  <p:tag name="AS_UNIQUEID" val="4669"/>
</p:tagLst>
</file>

<file path=ppt/tags/tag137.xml><?xml version="1.0" encoding="utf-8"?>
<p:tagLst xmlns:p="http://schemas.openxmlformats.org/presentationml/2006/main">
  <p:tag name="AS_UNIQUEID" val="4670"/>
</p:tagLst>
</file>

<file path=ppt/tags/tag138.xml><?xml version="1.0" encoding="utf-8"?>
<p:tagLst xmlns:p="http://schemas.openxmlformats.org/presentationml/2006/main">
  <p:tag name="AS_UNIQUEID" val="4671"/>
</p:tagLst>
</file>

<file path=ppt/tags/tag139.xml><?xml version="1.0" encoding="utf-8"?>
<p:tagLst xmlns:p="http://schemas.openxmlformats.org/presentationml/2006/main">
  <p:tag name="AS_UNIQUEID" val="4672"/>
</p:tagLst>
</file>

<file path=ppt/tags/tag14.xml><?xml version="1.0" encoding="utf-8"?>
<p:tagLst xmlns:p="http://schemas.openxmlformats.org/presentationml/2006/main">
  <p:tag name="AS_UNIQUEID" val="4552"/>
</p:tagLst>
</file>

<file path=ppt/tags/tag140.xml><?xml version="1.0" encoding="utf-8"?>
<p:tagLst xmlns:p="http://schemas.openxmlformats.org/presentationml/2006/main">
  <p:tag name="AS_UNIQUEID" val="4673"/>
</p:tagLst>
</file>

<file path=ppt/tags/tag141.xml><?xml version="1.0" encoding="utf-8"?>
<p:tagLst xmlns:p="http://schemas.openxmlformats.org/presentationml/2006/main">
  <p:tag name="AS_UNIQUEID" val="4674"/>
</p:tagLst>
</file>

<file path=ppt/tags/tag142.xml><?xml version="1.0" encoding="utf-8"?>
<p:tagLst xmlns:p="http://schemas.openxmlformats.org/presentationml/2006/main">
  <p:tag name="AS_UNIQUEID" val="4675"/>
</p:tagLst>
</file>

<file path=ppt/tags/tag143.xml><?xml version="1.0" encoding="utf-8"?>
<p:tagLst xmlns:p="http://schemas.openxmlformats.org/presentationml/2006/main">
  <p:tag name="AS_UNIQUEID" val="4676"/>
  <p:tag name="KSO_WM_BEAUTIFY_FLAG" val=""/>
</p:tagLst>
</file>

<file path=ppt/tags/tag144.xml><?xml version="1.0" encoding="utf-8"?>
<p:tagLst xmlns:p="http://schemas.openxmlformats.org/presentationml/2006/main">
  <p:tag name="AS_UNIQUEID" val="4677"/>
  <p:tag name="KSO_WM_BEAUTIFY_FLAG" val=""/>
</p:tagLst>
</file>

<file path=ppt/tags/tag145.xml><?xml version="1.0" encoding="utf-8"?>
<p:tagLst xmlns:p="http://schemas.openxmlformats.org/presentationml/2006/main">
  <p:tag name="AS_UNIQUEID" val="4678"/>
  <p:tag name="KSO_WM_BEAUTIFY_FLAG" val=""/>
</p:tagLst>
</file>

<file path=ppt/tags/tag146.xml><?xml version="1.0" encoding="utf-8"?>
<p:tagLst xmlns:p="http://schemas.openxmlformats.org/presentationml/2006/main">
  <p:tag name="AS_UNIQUEID" val="4679"/>
</p:tagLst>
</file>

<file path=ppt/tags/tag147.xml><?xml version="1.0" encoding="utf-8"?>
<p:tagLst xmlns:p="http://schemas.openxmlformats.org/presentationml/2006/main">
  <p:tag name="AS_UNIQUEID" val="4680"/>
</p:tagLst>
</file>

<file path=ppt/tags/tag148.xml><?xml version="1.0" encoding="utf-8"?>
<p:tagLst xmlns:p="http://schemas.openxmlformats.org/presentationml/2006/main">
  <p:tag name="AS_UNIQUEID" val="4681"/>
</p:tagLst>
</file>

<file path=ppt/tags/tag149.xml><?xml version="1.0" encoding="utf-8"?>
<p:tagLst xmlns:p="http://schemas.openxmlformats.org/presentationml/2006/main">
  <p:tag name="AS_UNIQUEID" val="4682"/>
  <p:tag name="KSO_WM_BEAUTIFY_FLAG" val=""/>
</p:tagLst>
</file>

<file path=ppt/tags/tag15.xml><?xml version="1.0" encoding="utf-8"?>
<p:tagLst xmlns:p="http://schemas.openxmlformats.org/presentationml/2006/main">
  <p:tag name="AS_UNIQUEID" val="4553"/>
</p:tagLst>
</file>

<file path=ppt/tags/tag150.xml><?xml version="1.0" encoding="utf-8"?>
<p:tagLst xmlns:p="http://schemas.openxmlformats.org/presentationml/2006/main">
  <p:tag name="AS_UNIQUEID" val="4683"/>
  <p:tag name="KSO_WM_BEAUTIFY_FLAG" val=""/>
</p:tagLst>
</file>

<file path=ppt/tags/tag151.xml><?xml version="1.0" encoding="utf-8"?>
<p:tagLst xmlns:p="http://schemas.openxmlformats.org/presentationml/2006/main">
  <p:tag name="AS_UNIQUEID" val="4684"/>
  <p:tag name="KSO_WM_BEAUTIFY_FLAG" val=""/>
</p:tagLst>
</file>

<file path=ppt/tags/tag152.xml><?xml version="1.0" encoding="utf-8"?>
<p:tagLst xmlns:p="http://schemas.openxmlformats.org/presentationml/2006/main">
  <p:tag name="AS_UNIQUEID" val="4685"/>
  <p:tag name="KSO_WM_BEAUTIFY_FLAG" val=""/>
</p:tagLst>
</file>

<file path=ppt/tags/tag153.xml><?xml version="1.0" encoding="utf-8"?>
<p:tagLst xmlns:p="http://schemas.openxmlformats.org/presentationml/2006/main">
  <p:tag name="AS_UNIQUEID" val="4686"/>
  <p:tag name="KSO_WM_BEAUTIFY_FLAG" val=""/>
</p:tagLst>
</file>

<file path=ppt/tags/tag154.xml><?xml version="1.0" encoding="utf-8"?>
<p:tagLst xmlns:p="http://schemas.openxmlformats.org/presentationml/2006/main">
  <p:tag name="AS_UNIQUEID" val="4687"/>
  <p:tag name="KSO_WM_BEAUTIFY_FLAG" val=""/>
</p:tagLst>
</file>

<file path=ppt/tags/tag155.xml><?xml version="1.0" encoding="utf-8"?>
<p:tagLst xmlns:p="http://schemas.openxmlformats.org/presentationml/2006/main">
  <p:tag name="AS_UNIQUEID" val="4688"/>
  <p:tag name="KSO_WM_BEAUTIFY_FLAG" val=""/>
</p:tagLst>
</file>

<file path=ppt/tags/tag156.xml><?xml version="1.0" encoding="utf-8"?>
<p:tagLst xmlns:p="http://schemas.openxmlformats.org/presentationml/2006/main">
  <p:tag name="AS_UNIQUEID" val="4689"/>
  <p:tag name="KSO_WM_BEAUTIFY_FLAG" val=""/>
</p:tagLst>
</file>

<file path=ppt/tags/tag157.xml><?xml version="1.0" encoding="utf-8"?>
<p:tagLst xmlns:p="http://schemas.openxmlformats.org/presentationml/2006/main">
  <p:tag name="AS_UNIQUEID" val="4690"/>
  <p:tag name="KSO_WM_BEAUTIFY_FLAG" val=""/>
</p:tagLst>
</file>

<file path=ppt/tags/tag158.xml><?xml version="1.0" encoding="utf-8"?>
<p:tagLst xmlns:p="http://schemas.openxmlformats.org/presentationml/2006/main">
  <p:tag name="AS_UNIQUEID" val="4691"/>
  <p:tag name="KSO_WM_BEAUTIFY_FLAG" val=""/>
</p:tagLst>
</file>

<file path=ppt/tags/tag159.xml><?xml version="1.0" encoding="utf-8"?>
<p:tagLst xmlns:p="http://schemas.openxmlformats.org/presentationml/2006/main">
  <p:tag name="AS_UNIQUEID" val="4692"/>
  <p:tag name="KSO_WM_BEAUTIFY_FLAG" val=""/>
</p:tagLst>
</file>

<file path=ppt/tags/tag16.xml><?xml version="1.0" encoding="utf-8"?>
<p:tagLst xmlns:p="http://schemas.openxmlformats.org/presentationml/2006/main">
  <p:tag name="AS_UNIQUEID" val="4554"/>
</p:tagLst>
</file>

<file path=ppt/tags/tag160.xml><?xml version="1.0" encoding="utf-8"?>
<p:tagLst xmlns:p="http://schemas.openxmlformats.org/presentationml/2006/main">
  <p:tag name="AS_UNIQUEID" val="4693"/>
  <p:tag name="KSO_WM_BEAUTIFY_FLAG" val=""/>
</p:tagLst>
</file>

<file path=ppt/tags/tag161.xml><?xml version="1.0" encoding="utf-8"?>
<p:tagLst xmlns:p="http://schemas.openxmlformats.org/presentationml/2006/main">
  <p:tag name="AS_UNIQUEID" val="4694"/>
  <p:tag name="KSO_WM_BEAUTIFY_FLAG" val=""/>
</p:tagLst>
</file>

<file path=ppt/tags/tag162.xml><?xml version="1.0" encoding="utf-8"?>
<p:tagLst xmlns:p="http://schemas.openxmlformats.org/presentationml/2006/main">
  <p:tag name="AS_UNIQUEID" val="4695"/>
  <p:tag name="KSO_WM_BEAUTIFY_FLAG" val=""/>
</p:tagLst>
</file>

<file path=ppt/tags/tag163.xml><?xml version="1.0" encoding="utf-8"?>
<p:tagLst xmlns:p="http://schemas.openxmlformats.org/presentationml/2006/main">
  <p:tag name="AS_UNIQUEID" val="4696"/>
  <p:tag name="KSO_WM_BEAUTIFY_FLAG" val=""/>
</p:tagLst>
</file>

<file path=ppt/tags/tag164.xml><?xml version="1.0" encoding="utf-8"?>
<p:tagLst xmlns:p="http://schemas.openxmlformats.org/presentationml/2006/main">
  <p:tag name="AS_UNIQUEID" val="4697"/>
  <p:tag name="KSO_WM_BEAUTIFY_FLAG" val=""/>
</p:tagLst>
</file>

<file path=ppt/tags/tag165.xml><?xml version="1.0" encoding="utf-8"?>
<p:tagLst xmlns:p="http://schemas.openxmlformats.org/presentationml/2006/main">
  <p:tag name="AS_UNIQUEID" val="4698"/>
  <p:tag name="KSO_WM_BEAUTIFY_FLAG" val=""/>
</p:tagLst>
</file>

<file path=ppt/tags/tag166.xml><?xml version="1.0" encoding="utf-8"?>
<p:tagLst xmlns:p="http://schemas.openxmlformats.org/presentationml/2006/main">
  <p:tag name="AS_UNIQUEID" val="4699"/>
  <p:tag name="KSO_WM_BEAUTIFY_FLAG" val=""/>
</p:tagLst>
</file>

<file path=ppt/tags/tag167.xml><?xml version="1.0" encoding="utf-8"?>
<p:tagLst xmlns:p="http://schemas.openxmlformats.org/presentationml/2006/main">
  <p:tag name="AS_UNIQUEID" val="4700"/>
  <p:tag name="KSO_WM_BEAUTIFY_FLAG" val=""/>
</p:tagLst>
</file>

<file path=ppt/tags/tag168.xml><?xml version="1.0" encoding="utf-8"?>
<p:tagLst xmlns:p="http://schemas.openxmlformats.org/presentationml/2006/main">
  <p:tag name="AS_UNIQUEID" val="4701"/>
  <p:tag name="KSO_WM_BEAUTIFY_FLAG" val=""/>
</p:tagLst>
</file>

<file path=ppt/tags/tag169.xml><?xml version="1.0" encoding="utf-8"?>
<p:tagLst xmlns:p="http://schemas.openxmlformats.org/presentationml/2006/main">
  <p:tag name="AS_UNIQUEID" val="4702"/>
  <p:tag name="KSO_WM_BEAUTIFY_FLAG" val=""/>
</p:tagLst>
</file>

<file path=ppt/tags/tag17.xml><?xml version="1.0" encoding="utf-8"?>
<p:tagLst xmlns:p="http://schemas.openxmlformats.org/presentationml/2006/main">
  <p:tag name="AS_UNIQUEID" val="4555"/>
</p:tagLst>
</file>

<file path=ppt/tags/tag170.xml><?xml version="1.0" encoding="utf-8"?>
<p:tagLst xmlns:p="http://schemas.openxmlformats.org/presentationml/2006/main">
  <p:tag name="AS_UNIQUEID" val="4703"/>
  <p:tag name="KSO_WM_BEAUTIFY_FLAG" val=""/>
</p:tagLst>
</file>

<file path=ppt/tags/tag171.xml><?xml version="1.0" encoding="utf-8"?>
<p:tagLst xmlns:p="http://schemas.openxmlformats.org/presentationml/2006/main">
  <p:tag name="AS_UNIQUEID" val="4704"/>
  <p:tag name="KSO_WM_BEAUTIFY_FLAG" val=""/>
</p:tagLst>
</file>

<file path=ppt/tags/tag172.xml><?xml version="1.0" encoding="utf-8"?>
<p:tagLst xmlns:p="http://schemas.openxmlformats.org/presentationml/2006/main">
  <p:tag name="AS_UNIQUEID" val="4705"/>
  <p:tag name="KSO_WM_BEAUTIFY_FLAG" val=""/>
</p:tagLst>
</file>

<file path=ppt/tags/tag173.xml><?xml version="1.0" encoding="utf-8"?>
<p:tagLst xmlns:p="http://schemas.openxmlformats.org/presentationml/2006/main">
  <p:tag name="AS_UNIQUEID" val="4706"/>
  <p:tag name="KSO_WM_BEAUTIFY_FLAG" val=""/>
</p:tagLst>
</file>

<file path=ppt/tags/tag174.xml><?xml version="1.0" encoding="utf-8"?>
<p:tagLst xmlns:p="http://schemas.openxmlformats.org/presentationml/2006/main">
  <p:tag name="AS_UNIQUEID" val="4707"/>
  <p:tag name="KSO_WM_BEAUTIFY_FLAG" val=""/>
</p:tagLst>
</file>

<file path=ppt/tags/tag175.xml><?xml version="1.0" encoding="utf-8"?>
<p:tagLst xmlns:p="http://schemas.openxmlformats.org/presentationml/2006/main">
  <p:tag name="AS_UNIQUEID" val="4708"/>
  <p:tag name="KSO_WM_BEAUTIFY_FLAG" val=""/>
</p:tagLst>
</file>

<file path=ppt/tags/tag176.xml><?xml version="1.0" encoding="utf-8"?>
<p:tagLst xmlns:p="http://schemas.openxmlformats.org/presentationml/2006/main">
  <p:tag name="AS_UNIQUEID" val="4709"/>
</p:tagLst>
</file>

<file path=ppt/tags/tag177.xml><?xml version="1.0" encoding="utf-8"?>
<p:tagLst xmlns:p="http://schemas.openxmlformats.org/presentationml/2006/main">
  <p:tag name="AS_UNIQUEID" val="4710"/>
</p:tagLst>
</file>

<file path=ppt/tags/tag178.xml><?xml version="1.0" encoding="utf-8"?>
<p:tagLst xmlns:p="http://schemas.openxmlformats.org/presentationml/2006/main">
  <p:tag name="AS_UNIQUEID" val="4711"/>
</p:tagLst>
</file>

<file path=ppt/tags/tag179.xml><?xml version="1.0" encoding="utf-8"?>
<p:tagLst xmlns:p="http://schemas.openxmlformats.org/presentationml/2006/main">
  <p:tag name="AS_UNIQUEID" val="4712"/>
  <p:tag name="KSO_WM_BEAUTIFY_FLAG" val=""/>
</p:tagLst>
</file>

<file path=ppt/tags/tag18.xml><?xml version="1.0" encoding="utf-8"?>
<p:tagLst xmlns:p="http://schemas.openxmlformats.org/presentationml/2006/main">
  <p:tag name="AS_UNIQUEID" val="4556"/>
</p:tagLst>
</file>

<file path=ppt/tags/tag180.xml><?xml version="1.0" encoding="utf-8"?>
<p:tagLst xmlns:p="http://schemas.openxmlformats.org/presentationml/2006/main">
  <p:tag name="AS_UNIQUEID" val="4713"/>
  <p:tag name="KSO_WM_BEAUTIFY_FLAG" val=""/>
</p:tagLst>
</file>

<file path=ppt/tags/tag181.xml><?xml version="1.0" encoding="utf-8"?>
<p:tagLst xmlns:p="http://schemas.openxmlformats.org/presentationml/2006/main">
  <p:tag name="AS_UNIQUEID" val="4714"/>
  <p:tag name="KSO_WM_BEAUTIFY_FLAG" val=""/>
</p:tagLst>
</file>

<file path=ppt/tags/tag182.xml><?xml version="1.0" encoding="utf-8"?>
<p:tagLst xmlns:p="http://schemas.openxmlformats.org/presentationml/2006/main">
  <p:tag name="AS_UNIQUEID" val="4715"/>
</p:tagLst>
</file>

<file path=ppt/tags/tag183.xml><?xml version="1.0" encoding="utf-8"?>
<p:tagLst xmlns:p="http://schemas.openxmlformats.org/presentationml/2006/main">
  <p:tag name="AS_UNIQUEID" val="4716"/>
</p:tagLst>
</file>

<file path=ppt/tags/tag184.xml><?xml version="1.0" encoding="utf-8"?>
<p:tagLst xmlns:p="http://schemas.openxmlformats.org/presentationml/2006/main">
  <p:tag name="AS_UNIQUEID" val="4717"/>
  <p:tag name="KSO_WM_BEAUTIFY_FLAG" val=""/>
</p:tagLst>
</file>

<file path=ppt/tags/tag185.xml><?xml version="1.0" encoding="utf-8"?>
<p:tagLst xmlns:p="http://schemas.openxmlformats.org/presentationml/2006/main">
  <p:tag name="AS_UNIQUEID" val="4718"/>
  <p:tag name="KSO_WM_UNIT_MEDIACOVER_BTN_POS" val="c"/>
  <p:tag name="KSO_WM_UNIT_MEDIACOVER_BTN_STATE" val="1"/>
  <p:tag name="KSO_WM_UNIT_MEDIACOVER_BTN_STYLE" val="ee0bc779c1f3d7f3e90c96344320e69a"/>
  <p:tag name="KSO_WM_UNIT_MEDIACOVER_BTNRECT" val="2107*1096*414*41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86.xml><?xml version="1.0" encoding="utf-8"?>
<p:tagLst xmlns:p="http://schemas.openxmlformats.org/presentationml/2006/main">
  <p:tag name="AS_UNIQUEID" val="4719"/>
</p:tagLst>
</file>

<file path=ppt/tags/tag187.xml><?xml version="1.0" encoding="utf-8"?>
<p:tagLst xmlns:p="http://schemas.openxmlformats.org/presentationml/2006/main">
  <p:tag name="AS_UNIQUEID" val="4720"/>
</p:tagLst>
</file>

<file path=ppt/tags/tag188.xml><?xml version="1.0" encoding="utf-8"?>
<p:tagLst xmlns:p="http://schemas.openxmlformats.org/presentationml/2006/main">
  <p:tag name="AS_UNIQUEID" val="4721"/>
  <p:tag name="KSO_WM_BEAUTIFY_FLAG" val=""/>
</p:tagLst>
</file>

<file path=ppt/tags/tag189.xml><?xml version="1.0" encoding="utf-8"?>
<p:tagLst xmlns:p="http://schemas.openxmlformats.org/presentationml/2006/main">
  <p:tag name="AS_UNIQUEID" val="4722"/>
  <p:tag name="KSO_WM_BEAUTIFY_FLAG" val=""/>
</p:tagLst>
</file>

<file path=ppt/tags/tag19.xml><?xml version="1.0" encoding="utf-8"?>
<p:tagLst xmlns:p="http://schemas.openxmlformats.org/presentationml/2006/main">
  <p:tag name="AS_UNIQUEID" val="4557"/>
</p:tagLst>
</file>

<file path=ppt/tags/tag190.xml><?xml version="1.0" encoding="utf-8"?>
<p:tagLst xmlns:p="http://schemas.openxmlformats.org/presentationml/2006/main">
  <p:tag name="AS_UNIQUEID" val="4723"/>
  <p:tag name="KSO_WM_BEAUTIFY_FLAG" val=""/>
</p:tagLst>
</file>

<file path=ppt/tags/tag191.xml><?xml version="1.0" encoding="utf-8"?>
<p:tagLst xmlns:p="http://schemas.openxmlformats.org/presentationml/2006/main">
  <p:tag name="AS_UNIQUEID" val="4724"/>
</p:tagLst>
</file>

<file path=ppt/tags/tag192.xml><?xml version="1.0" encoding="utf-8"?>
<p:tagLst xmlns:p="http://schemas.openxmlformats.org/presentationml/2006/main">
  <p:tag name="AS_UNIQUEID" val="4725"/>
</p:tagLst>
</file>

<file path=ppt/tags/tag193.xml><?xml version="1.0" encoding="utf-8"?>
<p:tagLst xmlns:p="http://schemas.openxmlformats.org/presentationml/2006/main">
  <p:tag name="AS_UNIQUEID" val="4726"/>
  <p:tag name="KSO_WM_BEAUTIFY_FLAG" val=""/>
</p:tagLst>
</file>

<file path=ppt/tags/tag194.xml><?xml version="1.0" encoding="utf-8"?>
<p:tagLst xmlns:p="http://schemas.openxmlformats.org/presentationml/2006/main">
  <p:tag name="AS_UNIQUEID" val="4727"/>
  <p:tag name="KSO_WM_BEAUTIFY_FLAG" val=""/>
</p:tagLst>
</file>

<file path=ppt/tags/tag195.xml><?xml version="1.0" encoding="utf-8"?>
<p:tagLst xmlns:p="http://schemas.openxmlformats.org/presentationml/2006/main">
  <p:tag name="AS_UNIQUEID" val="4728"/>
  <p:tag name="KSO_WM_BEAUTIFY_FLAG" val=""/>
</p:tagLst>
</file>

<file path=ppt/tags/tag196.xml><?xml version="1.0" encoding="utf-8"?>
<p:tagLst xmlns:p="http://schemas.openxmlformats.org/presentationml/2006/main">
  <p:tag name="AS_UNIQUEID" val="4729"/>
</p:tagLst>
</file>

<file path=ppt/tags/tag197.xml><?xml version="1.0" encoding="utf-8"?>
<p:tagLst xmlns:p="http://schemas.openxmlformats.org/presentationml/2006/main">
  <p:tag name="AS_UNIQUEID" val="4730"/>
</p:tagLst>
</file>

<file path=ppt/tags/tag198.xml><?xml version="1.0" encoding="utf-8"?>
<p:tagLst xmlns:p="http://schemas.openxmlformats.org/presentationml/2006/main">
  <p:tag name="AS_UNIQUEID" val="4731"/>
  <p:tag name="KSO_WM_BEAUTIFY_FLAG" val=""/>
</p:tagLst>
</file>

<file path=ppt/tags/tag199.xml><?xml version="1.0" encoding="utf-8"?>
<p:tagLst xmlns:p="http://schemas.openxmlformats.org/presentationml/2006/main">
  <p:tag name="AS_UNIQUEID" val="4732"/>
  <p:tag name="KSO_WM_BEAUTIFY_FLAG" val=""/>
</p:tagLst>
</file>

<file path=ppt/tags/tag2.xml><?xml version="1.0" encoding="utf-8"?>
<p:tagLst xmlns:p="http://schemas.openxmlformats.org/presentationml/2006/main">
  <p:tag name="AS_UNIQUEID" val="4540"/>
</p:tagLst>
</file>

<file path=ppt/tags/tag20.xml><?xml version="1.0" encoding="utf-8"?>
<p:tagLst xmlns:p="http://schemas.openxmlformats.org/presentationml/2006/main">
  <p:tag name="AS_UNIQUEID" val="4558"/>
</p:tagLst>
</file>

<file path=ppt/tags/tag200.xml><?xml version="1.0" encoding="utf-8"?>
<p:tagLst xmlns:p="http://schemas.openxmlformats.org/presentationml/2006/main">
  <p:tag name="AS_UNIQUEID" val="4733"/>
  <p:tag name="KSO_WM_BEAUTIFY_FLAG" val=""/>
</p:tagLst>
</file>

<file path=ppt/tags/tag201.xml><?xml version="1.0" encoding="utf-8"?>
<p:tagLst xmlns:p="http://schemas.openxmlformats.org/presentationml/2006/main">
  <p:tag name="AS_UNIQUEID" val="4734"/>
</p:tagLst>
</file>

<file path=ppt/tags/tag202.xml><?xml version="1.0" encoding="utf-8"?>
<p:tagLst xmlns:p="http://schemas.openxmlformats.org/presentationml/2006/main">
  <p:tag name="AS_UNIQUEID" val="4735"/>
</p:tagLst>
</file>

<file path=ppt/tags/tag203.xml><?xml version="1.0" encoding="utf-8"?>
<p:tagLst xmlns:p="http://schemas.openxmlformats.org/presentationml/2006/main">
  <p:tag name="AS_UNIQUEID" val="4736"/>
</p:tagLst>
</file>

<file path=ppt/tags/tag204.xml><?xml version="1.0" encoding="utf-8"?>
<p:tagLst xmlns:p="http://schemas.openxmlformats.org/presentationml/2006/main">
  <p:tag name="AS_UNIQUEID" val="4737"/>
</p:tagLst>
</file>

<file path=ppt/tags/tag205.xml><?xml version="1.0" encoding="utf-8"?>
<p:tagLst xmlns:p="http://schemas.openxmlformats.org/presentationml/2006/main">
  <p:tag name="AS_UNIQUEID" val="4738"/>
</p:tagLst>
</file>

<file path=ppt/tags/tag206.xml><?xml version="1.0" encoding="utf-8"?>
<p:tagLst xmlns:p="http://schemas.openxmlformats.org/presentationml/2006/main">
  <p:tag name="AS_UNIQUEID" val="4739"/>
</p:tagLst>
</file>

<file path=ppt/tags/tag207.xml><?xml version="1.0" encoding="utf-8"?>
<p:tagLst xmlns:p="http://schemas.openxmlformats.org/presentationml/2006/main">
  <p:tag name="AS_UNIQUEID" val="4740"/>
</p:tagLst>
</file>

<file path=ppt/tags/tag208.xml><?xml version="1.0" encoding="utf-8"?>
<p:tagLst xmlns:p="http://schemas.openxmlformats.org/presentationml/2006/main">
  <p:tag name="AS_UNIQUEID" val="4741"/>
</p:tagLst>
</file>

<file path=ppt/tags/tag209.xml><?xml version="1.0" encoding="utf-8"?>
<p:tagLst xmlns:p="http://schemas.openxmlformats.org/presentationml/2006/main">
  <p:tag name="AS_UNIQUEID" val="4742"/>
  <p:tag name="KSO_WM_BEAUTIFY_FLAG" val=""/>
</p:tagLst>
</file>

<file path=ppt/tags/tag21.xml><?xml version="1.0" encoding="utf-8"?>
<p:tagLst xmlns:p="http://schemas.openxmlformats.org/presentationml/2006/main">
  <p:tag name="AS_UNIQUEID" val="4559"/>
</p:tagLst>
</file>

<file path=ppt/tags/tag210.xml><?xml version="1.0" encoding="utf-8"?>
<p:tagLst xmlns:p="http://schemas.openxmlformats.org/presentationml/2006/main">
  <p:tag name="AS_UNIQUEID" val="4743"/>
</p:tagLst>
</file>

<file path=ppt/tags/tag211.xml><?xml version="1.0" encoding="utf-8"?>
<p:tagLst xmlns:p="http://schemas.openxmlformats.org/presentationml/2006/main">
  <p:tag name="AS_UNIQUEID" val="4744"/>
</p:tagLst>
</file>

<file path=ppt/tags/tag212.xml><?xml version="1.0" encoding="utf-8"?>
<p:tagLst xmlns:p="http://schemas.openxmlformats.org/presentationml/2006/main">
  <p:tag name="AS_UNIQUEID" val="4745"/>
  <p:tag name="KSO_WM_BEAUTIFY_FLAG" val=""/>
</p:tagLst>
</file>

<file path=ppt/tags/tag213.xml><?xml version="1.0" encoding="utf-8"?>
<p:tagLst xmlns:p="http://schemas.openxmlformats.org/presentationml/2006/main">
  <p:tag name="AS_UNIQUEID" val="4746"/>
  <p:tag name="KSO_WM_BEAUTIFY_FLAG" val=""/>
</p:tagLst>
</file>

<file path=ppt/tags/tag214.xml><?xml version="1.0" encoding="utf-8"?>
<p:tagLst xmlns:p="http://schemas.openxmlformats.org/presentationml/2006/main">
  <p:tag name="AS_UNIQUEID" val="4747"/>
</p:tagLst>
</file>

<file path=ppt/tags/tag215.xml><?xml version="1.0" encoding="utf-8"?>
<p:tagLst xmlns:p="http://schemas.openxmlformats.org/presentationml/2006/main">
  <p:tag name="AS_UNIQUEID" val="4748"/>
</p:tagLst>
</file>

<file path=ppt/tags/tag216.xml><?xml version="1.0" encoding="utf-8"?>
<p:tagLst xmlns:p="http://schemas.openxmlformats.org/presentationml/2006/main">
  <p:tag name="AS_UNIQUEID" val="4749"/>
  <p:tag name="KSO_WM_BEAUTIFY_FLAG" val=""/>
</p:tagLst>
</file>

<file path=ppt/tags/tag217.xml><?xml version="1.0" encoding="utf-8"?>
<p:tagLst xmlns:p="http://schemas.openxmlformats.org/presentationml/2006/main">
  <p:tag name="AS_UNIQUEID" val="4750"/>
  <p:tag name="KSO_WM_BEAUTIFY_FLAG" val=""/>
</p:tagLst>
</file>

<file path=ppt/tags/tag218.xml><?xml version="1.0" encoding="utf-8"?>
<p:tagLst xmlns:p="http://schemas.openxmlformats.org/presentationml/2006/main">
  <p:tag name="AS_UNIQUEID" val="4751"/>
  <p:tag name="KSO_WM_BEAUTIFY_FLAG" val=""/>
</p:tagLst>
</file>

<file path=ppt/tags/tag219.xml><?xml version="1.0" encoding="utf-8"?>
<p:tagLst xmlns:p="http://schemas.openxmlformats.org/presentationml/2006/main">
  <p:tag name="AS_UNIQUEID" val="4752"/>
</p:tagLst>
</file>

<file path=ppt/tags/tag22.xml><?xml version="1.0" encoding="utf-8"?>
<p:tagLst xmlns:p="http://schemas.openxmlformats.org/presentationml/2006/main">
  <p:tag name="AS_UNIQUEID" val="4560"/>
</p:tagLst>
</file>

<file path=ppt/tags/tag220.xml><?xml version="1.0" encoding="utf-8"?>
<p:tagLst xmlns:p="http://schemas.openxmlformats.org/presentationml/2006/main">
  <p:tag name="AS_UNIQUEID" val="4753"/>
</p:tagLst>
</file>

<file path=ppt/tags/tag221.xml><?xml version="1.0" encoding="utf-8"?>
<p:tagLst xmlns:p="http://schemas.openxmlformats.org/presentationml/2006/main">
  <p:tag name="AS_UNIQUEID" val="4754"/>
</p:tagLst>
</file>

<file path=ppt/tags/tag222.xml><?xml version="1.0" encoding="utf-8"?>
<p:tagLst xmlns:p="http://schemas.openxmlformats.org/presentationml/2006/main">
  <p:tag name="AS_UNIQUEID" val="4755"/>
</p:tagLst>
</file>

<file path=ppt/tags/tag223.xml><?xml version="1.0" encoding="utf-8"?>
<p:tagLst xmlns:p="http://schemas.openxmlformats.org/presentationml/2006/main">
  <p:tag name="AS_UNIQUEID" val="4756"/>
  <p:tag name="KSO_WM_BEAUTIFY_FLAG" val=""/>
</p:tagLst>
</file>

<file path=ppt/tags/tag224.xml><?xml version="1.0" encoding="utf-8"?>
<p:tagLst xmlns:p="http://schemas.openxmlformats.org/presentationml/2006/main">
  <p:tag name="AS_UNIQUEID" val="4757"/>
  <p:tag name="KSO_WM_BEAUTIFY_FLAG" val=""/>
</p:tagLst>
</file>

<file path=ppt/tags/tag225.xml><?xml version="1.0" encoding="utf-8"?>
<p:tagLst xmlns:p="http://schemas.openxmlformats.org/presentationml/2006/main">
  <p:tag name="AS_UNIQUEID" val="4758"/>
  <p:tag name="KSO_WM_BEAUTIFY_FLAG" val=""/>
</p:tagLst>
</file>

<file path=ppt/tags/tag226.xml><?xml version="1.0" encoding="utf-8"?>
<p:tagLst xmlns:p="http://schemas.openxmlformats.org/presentationml/2006/main">
  <p:tag name="AS_UNIQUEID" val="4759"/>
</p:tagLst>
</file>

<file path=ppt/tags/tag227.xml><?xml version="1.0" encoding="utf-8"?>
<p:tagLst xmlns:p="http://schemas.openxmlformats.org/presentationml/2006/main">
  <p:tag name="AS_UNIQUEID" val="4760"/>
</p:tagLst>
</file>

<file path=ppt/tags/tag228.xml><?xml version="1.0" encoding="utf-8"?>
<p:tagLst xmlns:p="http://schemas.openxmlformats.org/presentationml/2006/main">
  <p:tag name="AS_UNIQUEID" val="4761"/>
</p:tagLst>
</file>

<file path=ppt/tags/tag229.xml><?xml version="1.0" encoding="utf-8"?>
<p:tagLst xmlns:p="http://schemas.openxmlformats.org/presentationml/2006/main">
  <p:tag name="AS_UNIQUEID" val="4762"/>
</p:tagLst>
</file>

<file path=ppt/tags/tag23.xml><?xml version="1.0" encoding="utf-8"?>
<p:tagLst xmlns:p="http://schemas.openxmlformats.org/presentationml/2006/main">
  <p:tag name="AS_UNIQUEID" val="4561"/>
</p:tagLst>
</file>

<file path=ppt/tags/tag230.xml><?xml version="1.0" encoding="utf-8"?>
<p:tagLst xmlns:p="http://schemas.openxmlformats.org/presentationml/2006/main">
  <p:tag name="AS_UNIQUEID" val="4763"/>
</p:tagLst>
</file>

<file path=ppt/tags/tag231.xml><?xml version="1.0" encoding="utf-8"?>
<p:tagLst xmlns:p="http://schemas.openxmlformats.org/presentationml/2006/main">
  <p:tag name="AS_UNIQUEID" val="4764"/>
</p:tagLst>
</file>

<file path=ppt/tags/tag232.xml><?xml version="1.0" encoding="utf-8"?>
<p:tagLst xmlns:p="http://schemas.openxmlformats.org/presentationml/2006/main">
  <p:tag name="AS_UNIQUEID" val="4765"/>
</p:tagLst>
</file>

<file path=ppt/tags/tag233.xml><?xml version="1.0" encoding="utf-8"?>
<p:tagLst xmlns:p="http://schemas.openxmlformats.org/presentationml/2006/main">
  <p:tag name="AS_UNIQUEID" val="4766"/>
</p:tagLst>
</file>

<file path=ppt/tags/tag234.xml><?xml version="1.0" encoding="utf-8"?>
<p:tagLst xmlns:p="http://schemas.openxmlformats.org/presentationml/2006/main">
  <p:tag name="AS_UNIQUEID" val="4767"/>
</p:tagLst>
</file>

<file path=ppt/tags/tag235.xml><?xml version="1.0" encoding="utf-8"?>
<p:tagLst xmlns:p="http://schemas.openxmlformats.org/presentationml/2006/main">
  <p:tag name="AS_UNIQUEID" val="4768"/>
</p:tagLst>
</file>

<file path=ppt/tags/tag236.xml><?xml version="1.0" encoding="utf-8"?>
<p:tagLst xmlns:p="http://schemas.openxmlformats.org/presentationml/2006/main">
  <p:tag name="AS_UNIQUEID" val="4769"/>
</p:tagLst>
</file>

<file path=ppt/tags/tag237.xml><?xml version="1.0" encoding="utf-8"?>
<p:tagLst xmlns:p="http://schemas.openxmlformats.org/presentationml/2006/main">
  <p:tag name="AS_UNIQUEID" val="4770"/>
</p:tagLst>
</file>

<file path=ppt/tags/tag238.xml><?xml version="1.0" encoding="utf-8"?>
<p:tagLst xmlns:p="http://schemas.openxmlformats.org/presentationml/2006/main">
  <p:tag name="AS_UNIQUEID" val="4771"/>
  <p:tag name="KSO_WM_BEAUTIFY_FLAG" val=""/>
</p:tagLst>
</file>

<file path=ppt/tags/tag239.xml><?xml version="1.0" encoding="utf-8"?>
<p:tagLst xmlns:p="http://schemas.openxmlformats.org/presentationml/2006/main">
  <p:tag name="AS_UNIQUEID" val="4772"/>
</p:tagLst>
</file>

<file path=ppt/tags/tag24.xml><?xml version="1.0" encoding="utf-8"?>
<p:tagLst xmlns:p="http://schemas.openxmlformats.org/presentationml/2006/main">
  <p:tag name="AS_UNIQUEID" val="4562"/>
</p:tagLst>
</file>

<file path=ppt/tags/tag240.xml><?xml version="1.0" encoding="utf-8"?>
<p:tagLst xmlns:p="http://schemas.openxmlformats.org/presentationml/2006/main">
  <p:tag name="AS_UNIQUEID" val="4773"/>
  <p:tag name="KSO_WM_BEAUTIFY_FLAG" val=""/>
</p:tagLst>
</file>

<file path=ppt/tags/tag241.xml><?xml version="1.0" encoding="utf-8"?>
<p:tagLst xmlns:p="http://schemas.openxmlformats.org/presentationml/2006/main">
  <p:tag name="AS_UNIQUEID" val="4774"/>
  <p:tag name="KSO_WM_BEAUTIFY_FLAG" val=""/>
</p:tagLst>
</file>

<file path=ppt/tags/tag242.xml><?xml version="1.0" encoding="utf-8"?>
<p:tagLst xmlns:p="http://schemas.openxmlformats.org/presentationml/2006/main">
  <p:tag name="AS_UNIQUEID" val="4775"/>
</p:tagLst>
</file>

<file path=ppt/tags/tag243.xml><?xml version="1.0" encoding="utf-8"?>
<p:tagLst xmlns:p="http://schemas.openxmlformats.org/presentationml/2006/main">
  <p:tag name="AS_UNIQUEID" val="4776"/>
</p:tagLst>
</file>

<file path=ppt/tags/tag244.xml><?xml version="1.0" encoding="utf-8"?>
<p:tagLst xmlns:p="http://schemas.openxmlformats.org/presentationml/2006/main">
  <p:tag name="AS_UNIQUEID" val="4777"/>
  <p:tag name="KSO_WM_BEAUTIFY_FLAG" val=""/>
</p:tagLst>
</file>

<file path=ppt/tags/tag245.xml><?xml version="1.0" encoding="utf-8"?>
<p:tagLst xmlns:p="http://schemas.openxmlformats.org/presentationml/2006/main">
  <p:tag name="AS_UNIQUEID" val="4778"/>
</p:tagLst>
</file>

<file path=ppt/tags/tag246.xml><?xml version="1.0" encoding="utf-8"?>
<p:tagLst xmlns:p="http://schemas.openxmlformats.org/presentationml/2006/main">
  <p:tag name="AS_UNIQUEID" val="4779"/>
</p:tagLst>
</file>

<file path=ppt/tags/tag247.xml><?xml version="1.0" encoding="utf-8"?>
<p:tagLst xmlns:p="http://schemas.openxmlformats.org/presentationml/2006/main">
  <p:tag name="AS_UNIQUEID" val="4780"/>
  <p:tag name="KSO_WM_BEAUTIFY_FLAG" val=""/>
</p:tagLst>
</file>

<file path=ppt/tags/tag248.xml><?xml version="1.0" encoding="utf-8"?>
<p:tagLst xmlns:p="http://schemas.openxmlformats.org/presentationml/2006/main">
  <p:tag name="AS_UNIQUEID" val="4781"/>
  <p:tag name="KSO_WM_BEAUTIFY_FLAG" val=""/>
</p:tagLst>
</file>

<file path=ppt/tags/tag249.xml><?xml version="1.0" encoding="utf-8"?>
<p:tagLst xmlns:p="http://schemas.openxmlformats.org/presentationml/2006/main">
  <p:tag name="AS_UNIQUEID" val="4782"/>
  <p:tag name="KSO_WM_BEAUTIFY_FLAG" val=""/>
</p:tagLst>
</file>

<file path=ppt/tags/tag25.xml><?xml version="1.0" encoding="utf-8"?>
<p:tagLst xmlns:p="http://schemas.openxmlformats.org/presentationml/2006/main">
  <p:tag name="AS_UNIQUEID" val="4563"/>
</p:tagLst>
</file>

<file path=ppt/tags/tag250.xml><?xml version="1.0" encoding="utf-8"?>
<p:tagLst xmlns:p="http://schemas.openxmlformats.org/presentationml/2006/main">
  <p:tag name="AS_UNIQUEID" val="4783"/>
</p:tagLst>
</file>

<file path=ppt/tags/tag251.xml><?xml version="1.0" encoding="utf-8"?>
<p:tagLst xmlns:p="http://schemas.openxmlformats.org/presentationml/2006/main">
  <p:tag name="AS_UNIQUEID" val="4784"/>
</p:tagLst>
</file>

<file path=ppt/tags/tag252.xml><?xml version="1.0" encoding="utf-8"?>
<p:tagLst xmlns:p="http://schemas.openxmlformats.org/presentationml/2006/main">
  <p:tag name="AS_UNIQUEID" val="4785"/>
</p:tagLst>
</file>

<file path=ppt/tags/tag253.xml><?xml version="1.0" encoding="utf-8"?>
<p:tagLst xmlns:p="http://schemas.openxmlformats.org/presentationml/2006/main">
  <p:tag name="AS_UNIQUEID" val="4786"/>
</p:tagLst>
</file>

<file path=ppt/tags/tag254.xml><?xml version="1.0" encoding="utf-8"?>
<p:tagLst xmlns:p="http://schemas.openxmlformats.org/presentationml/2006/main">
  <p:tag name="AS_UNIQUEID" val="4787"/>
</p:tagLst>
</file>

<file path=ppt/tags/tag255.xml><?xml version="1.0" encoding="utf-8"?>
<p:tagLst xmlns:p="http://schemas.openxmlformats.org/presentationml/2006/main">
  <p:tag name="AS_UNIQUEID" val="4788"/>
  <p:tag name="KSO_WM_BEAUTIFY_FLAG" val=""/>
</p:tagLst>
</file>

<file path=ppt/tags/tag256.xml><?xml version="1.0" encoding="utf-8"?>
<p:tagLst xmlns:p="http://schemas.openxmlformats.org/presentationml/2006/main">
  <p:tag name="AS_UNIQUEID" val="4789"/>
  <p:tag name="KSO_WM_BEAUTIFY_FLAG" val=""/>
</p:tagLst>
</file>

<file path=ppt/tags/tag257.xml><?xml version="1.0" encoding="utf-8"?>
<p:tagLst xmlns:p="http://schemas.openxmlformats.org/presentationml/2006/main">
  <p:tag name="AS_UNIQUEID" val="4790"/>
  <p:tag name="KSO_WM_BEAUTIFY_FLAG" val=""/>
</p:tagLst>
</file>

<file path=ppt/tags/tag258.xml><?xml version="1.0" encoding="utf-8"?>
<p:tagLst xmlns:p="http://schemas.openxmlformats.org/presentationml/2006/main">
  <p:tag name="AS_UNIQUEID" val="4791"/>
</p:tagLst>
</file>

<file path=ppt/tags/tag259.xml><?xml version="1.0" encoding="utf-8"?>
<p:tagLst xmlns:p="http://schemas.openxmlformats.org/presentationml/2006/main">
  <p:tag name="AS_UNIQUEID" val="4792"/>
</p:tagLst>
</file>

<file path=ppt/tags/tag26.xml><?xml version="1.0" encoding="utf-8"?>
<p:tagLst xmlns:p="http://schemas.openxmlformats.org/presentationml/2006/main">
  <p:tag name="AS_UNIQUEID" val="4564"/>
</p:tagLst>
</file>

<file path=ppt/tags/tag260.xml><?xml version="1.0" encoding="utf-8"?>
<p:tagLst xmlns:p="http://schemas.openxmlformats.org/presentationml/2006/main">
  <p:tag name="AS_UNIQUEID" val="4793"/>
  <p:tag name="KSO_WM_BEAUTIFY_FLAG" val=""/>
</p:tagLst>
</file>

<file path=ppt/tags/tag261.xml><?xml version="1.0" encoding="utf-8"?>
<p:tagLst xmlns:p="http://schemas.openxmlformats.org/presentationml/2006/main">
  <p:tag name="AS_UNIQUEID" val="4794"/>
  <p:tag name="KSO_WM_BEAUTIFY_FLAG" val=""/>
</p:tagLst>
</file>

<file path=ppt/tags/tag262.xml><?xml version="1.0" encoding="utf-8"?>
<p:tagLst xmlns:p="http://schemas.openxmlformats.org/presentationml/2006/main">
  <p:tag name="AS_UNIQUEID" val="4795"/>
  <p:tag name="KSO_WM_BEAUTIFY_FLAG" val=""/>
</p:tagLst>
</file>

<file path=ppt/tags/tag263.xml><?xml version="1.0" encoding="utf-8"?>
<p:tagLst xmlns:p="http://schemas.openxmlformats.org/presentationml/2006/main">
  <p:tag name="AS_UNIQUEID" val="4796"/>
</p:tagLst>
</file>

<file path=ppt/tags/tag264.xml><?xml version="1.0" encoding="utf-8"?>
<p:tagLst xmlns:p="http://schemas.openxmlformats.org/presentationml/2006/main">
  <p:tag name="AS_UNIQUEID" val="4797"/>
  <p:tag name="KSO_WM_DIAGRAM_VIRTUALLY_FRAME" val="{&quot;height&quot;:322.55,&quot;left&quot;:59.3,&quot;top&quot;:46.6,&quot;width&quot;:618.15}"/>
</p:tagLst>
</file>

<file path=ppt/tags/tag265.xml><?xml version="1.0" encoding="utf-8"?>
<p:tagLst xmlns:p="http://schemas.openxmlformats.org/presentationml/2006/main">
  <p:tag name="AS_UNIQUEID" val="4798"/>
  <p:tag name="KSO_WM_DIAGRAM_VIRTUALLY_FRAME" val="{&quot;height&quot;:322.55,&quot;left&quot;:59.3,&quot;top&quot;:46.6,&quot;width&quot;:618.15}"/>
</p:tagLst>
</file>

<file path=ppt/tags/tag266.xml><?xml version="1.0" encoding="utf-8"?>
<p:tagLst xmlns:p="http://schemas.openxmlformats.org/presentationml/2006/main">
  <p:tag name="AS_UNIQUEID" val="4799"/>
  <p:tag name="KSO_WM_DIAGRAM_VIRTUALLY_FRAME" val="{&quot;height&quot;:322.55,&quot;left&quot;:59.3,&quot;top&quot;:46.6,&quot;width&quot;:618.15}"/>
</p:tagLst>
</file>

<file path=ppt/tags/tag267.xml><?xml version="1.0" encoding="utf-8"?>
<p:tagLst xmlns:p="http://schemas.openxmlformats.org/presentationml/2006/main">
  <p:tag name="AS_UNIQUEID" val="4800"/>
  <p:tag name="KSO_WM_DIAGRAM_VIRTUALLY_FRAME" val="{&quot;height&quot;:322.55,&quot;left&quot;:59.3,&quot;top&quot;:46.6,&quot;width&quot;:618.15}"/>
</p:tagLst>
</file>

<file path=ppt/tags/tag268.xml><?xml version="1.0" encoding="utf-8"?>
<p:tagLst xmlns:p="http://schemas.openxmlformats.org/presentationml/2006/main">
  <p:tag name="AS_UNIQUEID" val="4801"/>
  <p:tag name="KSO_WM_BEAUTIFY_FLAG" val=""/>
  <p:tag name="KSO_WM_DIAGRAM_VIRTUALLY_FRAME" val="{&quot;height&quot;:322.55,&quot;left&quot;:59.3,&quot;top&quot;:46.6,&quot;width&quot;:618.15}"/>
</p:tagLst>
</file>

<file path=ppt/tags/tag269.xml><?xml version="1.0" encoding="utf-8"?>
<p:tagLst xmlns:p="http://schemas.openxmlformats.org/presentationml/2006/main">
  <p:tag name="AS_UNIQUEID" val="4802"/>
</p:tagLst>
</file>

<file path=ppt/tags/tag27.xml><?xml version="1.0" encoding="utf-8"?>
<p:tagLst xmlns:p="http://schemas.openxmlformats.org/presentationml/2006/main">
  <p:tag name="AS_UNIQUEID" val="4565"/>
</p:tagLst>
</file>

<file path=ppt/tags/tag270.xml><?xml version="1.0" encoding="utf-8"?>
<p:tagLst xmlns:p="http://schemas.openxmlformats.org/presentationml/2006/main">
  <p:tag name="AS_UNIQUEID" val="4803"/>
</p:tagLst>
</file>

<file path=ppt/tags/tag271.xml><?xml version="1.0" encoding="utf-8"?>
<p:tagLst xmlns:p="http://schemas.openxmlformats.org/presentationml/2006/main">
  <p:tag name="AS_UNIQUEID" val="4804"/>
  <p:tag name="KSO_WM_BEAUTIFY_FLAG" val=""/>
</p:tagLst>
</file>

<file path=ppt/tags/tag272.xml><?xml version="1.0" encoding="utf-8"?>
<p:tagLst xmlns:p="http://schemas.openxmlformats.org/presentationml/2006/main">
  <p:tag name="AS_UNIQUEID" val="4805"/>
  <p:tag name="KSO_WM_BEAUTIFY_FLAG" val=""/>
</p:tagLst>
</file>

<file path=ppt/tags/tag273.xml><?xml version="1.0" encoding="utf-8"?>
<p:tagLst xmlns:p="http://schemas.openxmlformats.org/presentationml/2006/main">
  <p:tag name="AS_UNIQUEID" val="4806"/>
  <p:tag name="KSO_WM_BEAUTIFY_FLAG" val=""/>
</p:tagLst>
</file>

<file path=ppt/tags/tag274.xml><?xml version="1.0" encoding="utf-8"?>
<p:tagLst xmlns:p="http://schemas.openxmlformats.org/presentationml/2006/main">
  <p:tag name="AS_UNIQUEID" val="4807"/>
  <p:tag name="KSO_WM_DIAGRAM_VIRTUALLY_FRAME" val="{&quot;height&quot;:322.55,&quot;left&quot;:59.3,&quot;top&quot;:46.6,&quot;width&quot;:618.15}"/>
</p:tagLst>
</file>

<file path=ppt/tags/tag275.xml><?xml version="1.0" encoding="utf-8"?>
<p:tagLst xmlns:p="http://schemas.openxmlformats.org/presentationml/2006/main">
  <p:tag name="AS_UNIQUEID" val="4808"/>
  <p:tag name="KSO_WM_DIAGRAM_VIRTUALLY_FRAME" val="{&quot;height&quot;:322.55,&quot;left&quot;:59.3,&quot;top&quot;:46.6,&quot;width&quot;:618.15}"/>
</p:tagLst>
</file>

<file path=ppt/tags/tag276.xml><?xml version="1.0" encoding="utf-8"?>
<p:tagLst xmlns:p="http://schemas.openxmlformats.org/presentationml/2006/main">
  <p:tag name="AS_UNIQUEID" val="4809"/>
  <p:tag name="KSO_WM_BEAUTIFY_FLAG" val=""/>
  <p:tag name="KSO_WM_DIAGRAM_VIRTUALLY_FRAME" val="{&quot;height&quot;:322.55,&quot;left&quot;:59.3,&quot;top&quot;:46.6,&quot;width&quot;:618.15}"/>
</p:tagLst>
</file>

<file path=ppt/tags/tag277.xml><?xml version="1.0" encoding="utf-8"?>
<p:tagLst xmlns:p="http://schemas.openxmlformats.org/presentationml/2006/main">
  <p:tag name="AS_UNIQUEID" val="4810"/>
</p:tagLst>
</file>

<file path=ppt/tags/tag278.xml><?xml version="1.0" encoding="utf-8"?>
<p:tagLst xmlns:p="http://schemas.openxmlformats.org/presentationml/2006/main">
  <p:tag name="AS_UNIQUEID" val="4811"/>
</p:tagLst>
</file>

<file path=ppt/tags/tag279.xml><?xml version="1.0" encoding="utf-8"?>
<p:tagLst xmlns:p="http://schemas.openxmlformats.org/presentationml/2006/main">
  <p:tag name="AS_UNIQUEID" val="4812"/>
</p:tagLst>
</file>

<file path=ppt/tags/tag28.xml><?xml version="1.0" encoding="utf-8"?>
<p:tagLst xmlns:p="http://schemas.openxmlformats.org/presentationml/2006/main">
  <p:tag name="AS_UNIQUEID" val="4566"/>
</p:tagLst>
</file>

<file path=ppt/tags/tag280.xml><?xml version="1.0" encoding="utf-8"?>
<p:tagLst xmlns:p="http://schemas.openxmlformats.org/presentationml/2006/main">
  <p:tag name="AS_UNIQUEID" val="4813"/>
</p:tagLst>
</file>

<file path=ppt/tags/tag281.xml><?xml version="1.0" encoding="utf-8"?>
<p:tagLst xmlns:p="http://schemas.openxmlformats.org/presentationml/2006/main">
  <p:tag name="AS_UNIQUEID" val="4814"/>
</p:tagLst>
</file>

<file path=ppt/tags/tag282.xml><?xml version="1.0" encoding="utf-8"?>
<p:tagLst xmlns:p="http://schemas.openxmlformats.org/presentationml/2006/main">
  <p:tag name="AS_UNIQUEID" val="4815"/>
</p:tagLst>
</file>

<file path=ppt/tags/tag283.xml><?xml version="1.0" encoding="utf-8"?>
<p:tagLst xmlns:p="http://schemas.openxmlformats.org/presentationml/2006/main">
  <p:tag name="AS_UNIQUEID" val="4816"/>
</p:tagLst>
</file>

<file path=ppt/tags/tag284.xml><?xml version="1.0" encoding="utf-8"?>
<p:tagLst xmlns:p="http://schemas.openxmlformats.org/presentationml/2006/main">
  <p:tag name="AS_UNIQUEID" val="4538"/>
</p:tagLst>
</file>

<file path=ppt/tags/tag285.xml><?xml version="1.0" encoding="utf-8"?>
<p:tagLst xmlns:p="http://schemas.openxmlformats.org/presentationml/2006/main">
  <p:tag name="AS_UNIQUEID" val="4535"/>
</p:tagLst>
</file>

<file path=ppt/tags/tag286.xml><?xml version="1.0" encoding="utf-8"?>
<p:tagLst xmlns:p="http://schemas.openxmlformats.org/presentationml/2006/main">
  <p:tag name="AS_UNIQUEID" val="4536"/>
</p:tagLst>
</file>

<file path=ppt/tags/tag287.xml><?xml version="1.0" encoding="utf-8"?>
<p:tagLst xmlns:p="http://schemas.openxmlformats.org/presentationml/2006/main">
  <p:tag name="AS_UNIQUEID" val="4537"/>
</p:tagLst>
</file>

<file path=ppt/tags/tag288.xml><?xml version="1.0" encoding="utf-8"?>
<p:tagLst xmlns:p="http://schemas.openxmlformats.org/presentationml/2006/main">
  <p:tag name="AS_UNIQUEID" val="4817"/>
</p:tagLst>
</file>

<file path=ppt/tags/tag289.xml><?xml version="1.0" encoding="utf-8"?>
<p:tagLst xmlns:p="http://schemas.openxmlformats.org/presentationml/2006/main">
  <p:tag name="AS_UNIQUEID" val="4818"/>
</p:tagLst>
</file>

<file path=ppt/tags/tag29.xml><?xml version="1.0" encoding="utf-8"?>
<p:tagLst xmlns:p="http://schemas.openxmlformats.org/presentationml/2006/main">
  <p:tag name="AS_UNIQUEID" val="4567"/>
</p:tagLst>
</file>

<file path=ppt/tags/tag290.xml><?xml version="1.0" encoding="utf-8"?>
<p:tagLst xmlns:p="http://schemas.openxmlformats.org/presentationml/2006/main">
  <p:tag name="AS_UNIQUEID" val="4819"/>
</p:tagLst>
</file>

<file path=ppt/tags/tag291.xml><?xml version="1.0" encoding="utf-8"?>
<p:tagLst xmlns:p="http://schemas.openxmlformats.org/presentationml/2006/main">
  <p:tag name="AS_UNIQUEID" val="4820"/>
</p:tagLst>
</file>

<file path=ppt/tags/tag292.xml><?xml version="1.0" encoding="utf-8"?>
<p:tagLst xmlns:p="http://schemas.openxmlformats.org/presentationml/2006/main">
  <p:tag name="AS_UNIQUEID" val="4821"/>
</p:tagLst>
</file>

<file path=ppt/tags/tag293.xml><?xml version="1.0" encoding="utf-8"?>
<p:tagLst xmlns:p="http://schemas.openxmlformats.org/presentationml/2006/main">
  <p:tag name="AS_UNIQUEID" val="4822"/>
  <p:tag name="KSO_WM_BEAUTIFY_FLAG" val=""/>
</p:tagLst>
</file>

<file path=ppt/tags/tag294.xml><?xml version="1.0" encoding="utf-8"?>
<p:tagLst xmlns:p="http://schemas.openxmlformats.org/presentationml/2006/main">
  <p:tag name="AS_UNIQUEID" val="4823"/>
  <p:tag name="KSO_WM_BEAUTIFY_FLAG" val=""/>
</p:tagLst>
</file>

<file path=ppt/tags/tag295.xml><?xml version="1.0" encoding="utf-8"?>
<p:tagLst xmlns:p="http://schemas.openxmlformats.org/presentationml/2006/main">
  <p:tag name="AS_UNIQUEID" val="4824"/>
  <p:tag name="KSO_WM_BEAUTIFY_FLAG" val=""/>
</p:tagLst>
</file>

<file path=ppt/tags/tag29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3.xml><?xml version="1.0" encoding="utf-8"?>
<p:tagLst xmlns:p="http://schemas.openxmlformats.org/presentationml/2006/main">
  <p:tag name="AS_UNIQUEID" val="4541"/>
</p:tagLst>
</file>

<file path=ppt/tags/tag30.xml><?xml version="1.0" encoding="utf-8"?>
<p:tagLst xmlns:p="http://schemas.openxmlformats.org/presentationml/2006/main">
  <p:tag name="AS_UNIQUEID" val="4568"/>
</p:tagLst>
</file>

<file path=ppt/tags/tag31.xml><?xml version="1.0" encoding="utf-8"?>
<p:tagLst xmlns:p="http://schemas.openxmlformats.org/presentationml/2006/main">
  <p:tag name="AS_UNIQUEID" val="4569"/>
</p:tagLst>
</file>

<file path=ppt/tags/tag32.xml><?xml version="1.0" encoding="utf-8"?>
<p:tagLst xmlns:p="http://schemas.openxmlformats.org/presentationml/2006/main">
  <p:tag name="AS_UNIQUEID" val="4570"/>
</p:tagLst>
</file>

<file path=ppt/tags/tag33.xml><?xml version="1.0" encoding="utf-8"?>
<p:tagLst xmlns:p="http://schemas.openxmlformats.org/presentationml/2006/main">
  <p:tag name="AS_UNIQUEID" val="4571"/>
</p:tagLst>
</file>

<file path=ppt/tags/tag34.xml><?xml version="1.0" encoding="utf-8"?>
<p:tagLst xmlns:p="http://schemas.openxmlformats.org/presentationml/2006/main">
  <p:tag name="AS_UNIQUEID" val="4572"/>
</p:tagLst>
</file>

<file path=ppt/tags/tag35.xml><?xml version="1.0" encoding="utf-8"?>
<p:tagLst xmlns:p="http://schemas.openxmlformats.org/presentationml/2006/main">
  <p:tag name="AS_UNIQUEID" val="4573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7.xml><?xml version="1.0" encoding="utf-8"?>
<p:tagLst xmlns:p="http://schemas.openxmlformats.org/presentationml/2006/main">
  <p:tag name="AS_UNIQUEID" val="4574"/>
</p:tagLst>
</file>

<file path=ppt/tags/tag38.xml><?xml version="1.0" encoding="utf-8"?>
<p:tagLst xmlns:p="http://schemas.openxmlformats.org/presentationml/2006/main">
  <p:tag name="AS_UNIQUEID" val="4575"/>
</p:tagLst>
</file>

<file path=ppt/tags/tag39.xml><?xml version="1.0" encoding="utf-8"?>
<p:tagLst xmlns:p="http://schemas.openxmlformats.org/presentationml/2006/main">
  <p:tag name="AS_UNIQUEID" val="4576"/>
</p:tagLst>
</file>

<file path=ppt/tags/tag4.xml><?xml version="1.0" encoding="utf-8"?>
<p:tagLst xmlns:p="http://schemas.openxmlformats.org/presentationml/2006/main">
  <p:tag name="AS_UNIQUEID" val="4542"/>
</p:tagLst>
</file>

<file path=ppt/tags/tag40.xml><?xml version="1.0" encoding="utf-8"?>
<p:tagLst xmlns:p="http://schemas.openxmlformats.org/presentationml/2006/main">
  <p:tag name="AS_UNIQUEID" val="4577"/>
</p:tagLst>
</file>

<file path=ppt/tags/tag41.xml><?xml version="1.0" encoding="utf-8"?>
<p:tagLst xmlns:p="http://schemas.openxmlformats.org/presentationml/2006/main">
  <p:tag name="AS_UNIQUEID" val="4578"/>
</p:tagLst>
</file>

<file path=ppt/tags/tag42.xml><?xml version="1.0" encoding="utf-8"?>
<p:tagLst xmlns:p="http://schemas.openxmlformats.org/presentationml/2006/main">
  <p:tag name="AS_UNIQUEID" val="4579"/>
</p:tagLst>
</file>

<file path=ppt/tags/tag43.xml><?xml version="1.0" encoding="utf-8"?>
<p:tagLst xmlns:p="http://schemas.openxmlformats.org/presentationml/2006/main">
  <p:tag name="AS_UNIQUEID" val="4580"/>
</p:tagLst>
</file>

<file path=ppt/tags/tag44.xml><?xml version="1.0" encoding="utf-8"?>
<p:tagLst xmlns:p="http://schemas.openxmlformats.org/presentationml/2006/main">
  <p:tag name="AS_UNIQUEID" val="4581"/>
</p:tagLst>
</file>

<file path=ppt/tags/tag45.xml><?xml version="1.0" encoding="utf-8"?>
<p:tagLst xmlns:p="http://schemas.openxmlformats.org/presentationml/2006/main">
  <p:tag name="AS_UNIQUEID" val="4582"/>
</p:tagLst>
</file>

<file path=ppt/tags/tag46.xml><?xml version="1.0" encoding="utf-8"?>
<p:tagLst xmlns:p="http://schemas.openxmlformats.org/presentationml/2006/main">
  <p:tag name="AS_UNIQUEID" val="4583"/>
</p:tagLst>
</file>

<file path=ppt/tags/tag47.xml><?xml version="1.0" encoding="utf-8"?>
<p:tagLst xmlns:p="http://schemas.openxmlformats.org/presentationml/2006/main">
  <p:tag name="AS_UNIQUEID" val="4584"/>
</p:tagLst>
</file>

<file path=ppt/tags/tag48.xml><?xml version="1.0" encoding="utf-8"?>
<p:tagLst xmlns:p="http://schemas.openxmlformats.org/presentationml/2006/main">
  <p:tag name="AS_UNIQUEID" val="4585"/>
</p:tagLst>
</file>

<file path=ppt/tags/tag49.xml><?xml version="1.0" encoding="utf-8"?>
<p:tagLst xmlns:p="http://schemas.openxmlformats.org/presentationml/2006/main">
  <p:tag name="AS_UNIQUEID" val="4586"/>
</p:tagLst>
</file>

<file path=ppt/tags/tag5.xml><?xml version="1.0" encoding="utf-8"?>
<p:tagLst xmlns:p="http://schemas.openxmlformats.org/presentationml/2006/main">
  <p:tag name="AS_UNIQUEID" val="4543"/>
</p:tagLst>
</file>

<file path=ppt/tags/tag50.xml><?xml version="1.0" encoding="utf-8"?>
<p:tagLst xmlns:p="http://schemas.openxmlformats.org/presentationml/2006/main">
  <p:tag name="AS_UNIQUEID" val="4587"/>
</p:tagLst>
</file>

<file path=ppt/tags/tag51.xml><?xml version="1.0" encoding="utf-8"?>
<p:tagLst xmlns:p="http://schemas.openxmlformats.org/presentationml/2006/main">
  <p:tag name="AS_UNIQUEID" val="4588"/>
</p:tagLst>
</file>

<file path=ppt/tags/tag52.xml><?xml version="1.0" encoding="utf-8"?>
<p:tagLst xmlns:p="http://schemas.openxmlformats.org/presentationml/2006/main">
  <p:tag name="AS_UNIQUEID" val="4589"/>
</p:tagLst>
</file>

<file path=ppt/tags/tag53.xml><?xml version="1.0" encoding="utf-8"?>
<p:tagLst xmlns:p="http://schemas.openxmlformats.org/presentationml/2006/main">
  <p:tag name="AS_UNIQUEID" val="4590"/>
</p:tagLst>
</file>

<file path=ppt/tags/tag54.xml><?xml version="1.0" encoding="utf-8"?>
<p:tagLst xmlns:p="http://schemas.openxmlformats.org/presentationml/2006/main">
  <p:tag name="AS_UNIQUEID" val="4591"/>
</p:tagLst>
</file>

<file path=ppt/tags/tag55.xml><?xml version="1.0" encoding="utf-8"?>
<p:tagLst xmlns:p="http://schemas.openxmlformats.org/presentationml/2006/main">
  <p:tag name="AS_UNIQUEID" val="4592"/>
</p:tagLst>
</file>

<file path=ppt/tags/tag56.xml><?xml version="1.0" encoding="utf-8"?>
<p:tagLst xmlns:p="http://schemas.openxmlformats.org/presentationml/2006/main">
  <p:tag name="AS_UNIQUEID" val="4593"/>
</p:tagLst>
</file>

<file path=ppt/tags/tag57.xml><?xml version="1.0" encoding="utf-8"?>
<p:tagLst xmlns:p="http://schemas.openxmlformats.org/presentationml/2006/main">
  <p:tag name="AS_UNIQUEID" val="4594"/>
</p:tagLst>
</file>

<file path=ppt/tags/tag58.xml><?xml version="1.0" encoding="utf-8"?>
<p:tagLst xmlns:p="http://schemas.openxmlformats.org/presentationml/2006/main">
  <p:tag name="AS_UNIQUEID" val="4595"/>
</p:tagLst>
</file>

<file path=ppt/tags/tag59.xml><?xml version="1.0" encoding="utf-8"?>
<p:tagLst xmlns:p="http://schemas.openxmlformats.org/presentationml/2006/main">
  <p:tag name="AS_UNIQUEID" val="459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4544"/>
</p:tagLst>
</file>

<file path=ppt/tags/tag60.xml><?xml version="1.0" encoding="utf-8"?>
<p:tagLst xmlns:p="http://schemas.openxmlformats.org/presentationml/2006/main">
  <p:tag name="AS_UNIQUEID" val="4597"/>
</p:tagLst>
</file>

<file path=ppt/tags/tag61.xml><?xml version="1.0" encoding="utf-8"?>
<p:tagLst xmlns:p="http://schemas.openxmlformats.org/presentationml/2006/main">
  <p:tag name="AS_UNIQUEID" val="4598"/>
</p:tagLst>
</file>

<file path=ppt/tags/tag62.xml><?xml version="1.0" encoding="utf-8"?>
<p:tagLst xmlns:p="http://schemas.openxmlformats.org/presentationml/2006/main">
  <p:tag name="AS_UNIQUEID" val="459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4600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AS_UNIQUEID" val="4601"/>
</p:tagLst>
</file>

<file path=ppt/tags/tag67.xml><?xml version="1.0" encoding="utf-8"?>
<p:tagLst xmlns:p="http://schemas.openxmlformats.org/presentationml/2006/main">
  <p:tag name="AS_UNIQUEID" val="4602"/>
</p:tagLst>
</file>

<file path=ppt/tags/tag68.xml><?xml version="1.0" encoding="utf-8"?>
<p:tagLst xmlns:p="http://schemas.openxmlformats.org/presentationml/2006/main">
  <p:tag name="AS_UNIQUEID" val="4603"/>
</p:tagLst>
</file>

<file path=ppt/tags/tag69.xml><?xml version="1.0" encoding="utf-8"?>
<p:tagLst xmlns:p="http://schemas.openxmlformats.org/presentationml/2006/main">
  <p:tag name="AS_UNIQUEID" val="4604"/>
</p:tagLst>
</file>

<file path=ppt/tags/tag7.xml><?xml version="1.0" encoding="utf-8"?>
<p:tagLst xmlns:p="http://schemas.openxmlformats.org/presentationml/2006/main">
  <p:tag name="AS_UNIQUEID" val="4545"/>
</p:tagLst>
</file>

<file path=ppt/tags/tag70.xml><?xml version="1.0" encoding="utf-8"?>
<p:tagLst xmlns:p="http://schemas.openxmlformats.org/presentationml/2006/main">
  <p:tag name="AS_UNIQUEID" val="4479"/>
  <p:tag name="KSO_WM_BEAUTIFY_FLAG" val=""/>
</p:tagLst>
</file>

<file path=ppt/tags/tag71.xml><?xml version="1.0" encoding="utf-8"?>
<p:tagLst xmlns:p="http://schemas.openxmlformats.org/presentationml/2006/main">
  <p:tag name="AS_UNIQUEID" val="4605"/>
</p:tagLst>
</file>

<file path=ppt/tags/tag72.xml><?xml version="1.0" encoding="utf-8"?>
<p:tagLst xmlns:p="http://schemas.openxmlformats.org/presentationml/2006/main">
  <p:tag name="AS_UNIQUEID" val="4606"/>
</p:tagLst>
</file>

<file path=ppt/tags/tag73.xml><?xml version="1.0" encoding="utf-8"?>
<p:tagLst xmlns:p="http://schemas.openxmlformats.org/presentationml/2006/main">
  <p:tag name="AS_UNIQUEID" val="4607"/>
</p:tagLst>
</file>

<file path=ppt/tags/tag74.xml><?xml version="1.0" encoding="utf-8"?>
<p:tagLst xmlns:p="http://schemas.openxmlformats.org/presentationml/2006/main">
  <p:tag name="AS_UNIQUEID" val="4608"/>
  <p:tag name="KSO_WM_BEAUTIFY_FLAG" val=""/>
</p:tagLst>
</file>

<file path=ppt/tags/tag75.xml><?xml version="1.0" encoding="utf-8"?>
<p:tagLst xmlns:p="http://schemas.openxmlformats.org/presentationml/2006/main">
  <p:tag name="AS_UNIQUEID" val="4609"/>
  <p:tag name="KSO_WM_BEAUTIFY_FLAG" val=""/>
</p:tagLst>
</file>

<file path=ppt/tags/tag76.xml><?xml version="1.0" encoding="utf-8"?>
<p:tagLst xmlns:p="http://schemas.openxmlformats.org/presentationml/2006/main">
  <p:tag name="AS_UNIQUEID" val="4610"/>
</p:tagLst>
</file>

<file path=ppt/tags/tag77.xml><?xml version="1.0" encoding="utf-8"?>
<p:tagLst xmlns:p="http://schemas.openxmlformats.org/presentationml/2006/main">
  <p:tag name="AS_UNIQUEID" val="4611"/>
</p:tagLst>
</file>

<file path=ppt/tags/tag78.xml><?xml version="1.0" encoding="utf-8"?>
<p:tagLst xmlns:p="http://schemas.openxmlformats.org/presentationml/2006/main">
  <p:tag name="AS_UNIQUEID" val="4612"/>
  <p:tag name="KSO_WM_BEAUTIFY_FLAG" val=""/>
</p:tagLst>
</file>

<file path=ppt/tags/tag79.xml><?xml version="1.0" encoding="utf-8"?>
<p:tagLst xmlns:p="http://schemas.openxmlformats.org/presentationml/2006/main">
  <p:tag name="AS_UNIQUEID" val="4613"/>
  <p:tag name="KSO_WM_BEAUTIFY_FLAG" val=""/>
</p:tagLst>
</file>

<file path=ppt/tags/tag8.xml><?xml version="1.0" encoding="utf-8"?>
<p:tagLst xmlns:p="http://schemas.openxmlformats.org/presentationml/2006/main">
  <p:tag name="AS_UNIQUEID" val="4546"/>
</p:tagLst>
</file>

<file path=ppt/tags/tag80.xml><?xml version="1.0" encoding="utf-8"?>
<p:tagLst xmlns:p="http://schemas.openxmlformats.org/presentationml/2006/main">
  <p:tag name="AS_UNIQUEID" val="4614"/>
  <p:tag name="KSO_WM_BEAUTIFY_FLAG" val=""/>
</p:tagLst>
</file>

<file path=ppt/tags/tag81.xml><?xml version="1.0" encoding="utf-8"?>
<p:tagLst xmlns:p="http://schemas.openxmlformats.org/presentationml/2006/main">
  <p:tag name="AS_UNIQUEID" val="4615"/>
</p:tagLst>
</file>

<file path=ppt/tags/tag82.xml><?xml version="1.0" encoding="utf-8"?>
<p:tagLst xmlns:p="http://schemas.openxmlformats.org/presentationml/2006/main">
  <p:tag name="AS_UNIQUEID" val="4616"/>
</p:tagLst>
</file>

<file path=ppt/tags/tag83.xml><?xml version="1.0" encoding="utf-8"?>
<p:tagLst xmlns:p="http://schemas.openxmlformats.org/presentationml/2006/main">
  <p:tag name="AS_UNIQUEID" val="4617"/>
  <p:tag name="KSO_WM_BEAUTIFY_FLAG" val=""/>
</p:tagLst>
</file>

<file path=ppt/tags/tag84.xml><?xml version="1.0" encoding="utf-8"?>
<p:tagLst xmlns:p="http://schemas.openxmlformats.org/presentationml/2006/main">
  <p:tag name="AS_UNIQUEID" val="4618"/>
  <p:tag name="KSO_WM_BEAUTIFY_FLAG" val=""/>
</p:tagLst>
</file>

<file path=ppt/tags/tag85.xml><?xml version="1.0" encoding="utf-8"?>
<p:tagLst xmlns:p="http://schemas.openxmlformats.org/presentationml/2006/main">
  <p:tag name="AS_UNIQUEID" val="4619"/>
</p:tagLst>
</file>

<file path=ppt/tags/tag86.xml><?xml version="1.0" encoding="utf-8"?>
<p:tagLst xmlns:p="http://schemas.openxmlformats.org/presentationml/2006/main">
  <p:tag name="AS_UNIQUEID" val="4620"/>
</p:tagLst>
</file>

<file path=ppt/tags/tag87.xml><?xml version="1.0" encoding="utf-8"?>
<p:tagLst xmlns:p="http://schemas.openxmlformats.org/presentationml/2006/main">
  <p:tag name="AS_UNIQUEID" val="4621"/>
</p:tagLst>
</file>

<file path=ppt/tags/tag88.xml><?xml version="1.0" encoding="utf-8"?>
<p:tagLst xmlns:p="http://schemas.openxmlformats.org/presentationml/2006/main">
  <p:tag name="AS_UNIQUEID" val="4622"/>
  <p:tag name="KSO_WM_BEAUTIFY_FLAG" val=""/>
</p:tagLst>
</file>

<file path=ppt/tags/tag89.xml><?xml version="1.0" encoding="utf-8"?>
<p:tagLst xmlns:p="http://schemas.openxmlformats.org/presentationml/2006/main">
  <p:tag name="AS_UNIQUEID" val="4623"/>
  <p:tag name="KSO_WM_BEAUTIFY_FLAG" val=""/>
</p:tagLst>
</file>

<file path=ppt/tags/tag9.xml><?xml version="1.0" encoding="utf-8"?>
<p:tagLst xmlns:p="http://schemas.openxmlformats.org/presentationml/2006/main">
  <p:tag name="AS_UNIQUEID" val="4547"/>
</p:tagLst>
</file>

<file path=ppt/tags/tag90.xml><?xml version="1.0" encoding="utf-8"?>
<p:tagLst xmlns:p="http://schemas.openxmlformats.org/presentationml/2006/main">
  <p:tag name="AS_UNIQUEID" val="4624"/>
  <p:tag name="KSO_WM_BEAUTIFY_FLAG" val=""/>
</p:tagLst>
</file>

<file path=ppt/tags/tag91.xml><?xml version="1.0" encoding="utf-8"?>
<p:tagLst xmlns:p="http://schemas.openxmlformats.org/presentationml/2006/main">
  <p:tag name="AS_UNIQUEID" val="4825"/>
</p:tagLst>
</file>

<file path=ppt/tags/tag92.xml><?xml version="1.0" encoding="utf-8"?>
<p:tagLst xmlns:p="http://schemas.openxmlformats.org/presentationml/2006/main">
  <p:tag name="AS_UNIQUEID" val="4625"/>
</p:tagLst>
</file>

<file path=ppt/tags/tag93.xml><?xml version="1.0" encoding="utf-8"?>
<p:tagLst xmlns:p="http://schemas.openxmlformats.org/presentationml/2006/main">
  <p:tag name="AS_UNIQUEID" val="4626"/>
</p:tagLst>
</file>

<file path=ppt/tags/tag94.xml><?xml version="1.0" encoding="utf-8"?>
<p:tagLst xmlns:p="http://schemas.openxmlformats.org/presentationml/2006/main">
  <p:tag name="AS_UNIQUEID" val="4627"/>
</p:tagLst>
</file>

<file path=ppt/tags/tag95.xml><?xml version="1.0" encoding="utf-8"?>
<p:tagLst xmlns:p="http://schemas.openxmlformats.org/presentationml/2006/main">
  <p:tag name="AS_UNIQUEID" val="4628"/>
</p:tagLst>
</file>

<file path=ppt/tags/tag96.xml><?xml version="1.0" encoding="utf-8"?>
<p:tagLst xmlns:p="http://schemas.openxmlformats.org/presentationml/2006/main">
  <p:tag name="AS_UNIQUEID" val="4629"/>
  <p:tag name="KSO_WM_BEAUTIFY_FLAG" val=""/>
</p:tagLst>
</file>

<file path=ppt/tags/tag97.xml><?xml version="1.0" encoding="utf-8"?>
<p:tagLst xmlns:p="http://schemas.openxmlformats.org/presentationml/2006/main">
  <p:tag name="AS_UNIQUEID" val="4630"/>
</p:tagLst>
</file>

<file path=ppt/tags/tag98.xml><?xml version="1.0" encoding="utf-8"?>
<p:tagLst xmlns:p="http://schemas.openxmlformats.org/presentationml/2006/main">
  <p:tag name="AS_UNIQUEID" val="4631"/>
</p:tagLst>
</file>

<file path=ppt/tags/tag99.xml><?xml version="1.0" encoding="utf-8"?>
<p:tagLst xmlns:p="http://schemas.openxmlformats.org/presentationml/2006/main">
  <p:tag name="AS_UNIQUEID" val="4632"/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97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仿宋_GB2312</vt:lpstr>
      <vt:lpstr>Courier New</vt:lpstr>
      <vt:lpstr>汉仪良品线粗简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2026-01-24T20:16:26Z</cp:lastPrinted>
  <dcterms:created xsi:type="dcterms:W3CDTF">2026-01-24T20:16:26Z</dcterms:created>
  <dcterms:modified xsi:type="dcterms:W3CDTF">2026-01-24T12:16:26Z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