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2.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notesSlides/notesSlide3.xml" ContentType="application/vnd.openxmlformats-officedocument.presentationml.notesSlide+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notesSlides/notesSlide4.xml" ContentType="application/vnd.openxmlformats-officedocument.presentationml.notesSlide+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notesSlides/notesSlide5.xml" ContentType="application/vnd.openxmlformats-officedocument.presentationml.notesSlide+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notesSlides/notesSlide6.xml" ContentType="application/vnd.openxmlformats-officedocument.presentationml.notesSlide+xml"/>
  <Override PartName="/ppt/tags/tag281.xml" ContentType="application/vnd.openxmlformats-officedocument.presentationml.tags+xml"/>
  <Override PartName="/ppt/tags/tag282.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notesSlides/notesSlide7.xml" ContentType="application/vnd.openxmlformats-officedocument.presentationml.notesSlide+xml"/>
  <Override PartName="/ppt/tags/tag290.xml" ContentType="application/vnd.openxmlformats-officedocument.presentationml.tags+xml"/>
  <Override PartName="/ppt/tags/tag291.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notesSlides/notesSlide8.xml" ContentType="application/vnd.openxmlformats-officedocument.presentationml.notesSlide+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notesSlides/notesSlide9.xml" ContentType="application/vnd.openxmlformats-officedocument.presentationml.notesSlide+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notesSlides/notesSlide10.xml" ContentType="application/vnd.openxmlformats-officedocument.presentationml.notesSlide+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30.xml" ContentType="application/vnd.openxmlformats-officedocument.presentationml.tags+xml"/>
  <Override PartName="/ppt/notesSlides/notesSlide11.xml" ContentType="application/vnd.openxmlformats-officedocument.presentationml.notesSlide+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notesSlides/notesSlide12.xml" ContentType="application/vnd.openxmlformats-officedocument.presentationml.notesSlide+xml"/>
  <Override PartName="/ppt/tags/tag340.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7.xml" ContentType="application/vnd.openxmlformats-officedocument.presentationml.tags+xml"/>
  <Override PartName="/ppt/notesSlides/notesSlide13.xml" ContentType="application/vnd.openxmlformats-officedocument.presentationml.notesSlide+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notesSlides/notesSlide14.xml" ContentType="application/vnd.openxmlformats-officedocument.presentationml.notesSlide+xml"/>
  <Override PartName="/ppt/tags/tag354.xml" ContentType="application/vnd.openxmlformats-officedocument.presentationml.tags+xml"/>
  <Override PartName="/ppt/tags/tag355.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notesSlides/notesSlide15.xml" ContentType="application/vnd.openxmlformats-officedocument.presentationml.notesSlide+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notesSlides/notesSlide16.xml" ContentType="application/vnd.openxmlformats-officedocument.presentationml.notesSlide+xml"/>
  <Override PartName="/ppt/tags/tag368.xml" ContentType="application/vnd.openxmlformats-officedocument.presentationml.tags+xml"/>
  <Override PartName="/ppt/tags/tag369.xml" ContentType="application/vnd.openxmlformats-officedocument.presentationml.tags+xml"/>
  <Override PartName="/ppt/tags/tag371.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notesSlides/notesSlide17.xml" ContentType="application/vnd.openxmlformats-officedocument.presentationml.notesSlide+xml"/>
  <Override PartName="/ppt/tags/tag378.xml" ContentType="application/vnd.openxmlformats-officedocument.presentationml.tags+xml"/>
  <Override PartName="/ppt/tags/tag379.xml" ContentType="application/vnd.openxmlformats-officedocument.presentationml.tags+xml"/>
  <Override PartName="/ppt/tags/tag381.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notesSlides/notesSlide18.xml" ContentType="application/vnd.openxmlformats-officedocument.presentationml.notesSlide+xml"/>
  <Override PartName="/ppt/tags/tag389.xml" ContentType="application/vnd.openxmlformats-officedocument.presentationml.tags+xml"/>
  <Override PartName="/ppt/tags/tag390.xml" ContentType="application/vnd.openxmlformats-officedocument.presentationml.tags+xml"/>
  <Override PartName="/ppt/tags/tag392.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notesSlides/notesSlide19.xml" ContentType="application/vnd.openxmlformats-officedocument.presentationml.notesSlide+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notesSlides/notesSlide20.xml" ContentType="application/vnd.openxmlformats-officedocument.presentationml.notesSlide+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notesSlides/notesSlide21.xml" ContentType="application/vnd.openxmlformats-officedocument.presentationml.notesSlide+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notesSlides/notesSlide22.xml" ContentType="application/vnd.openxmlformats-officedocument.presentationml.notesSlide+xml"/>
  <Override PartName="/ppt/tags/tag427.xml" ContentType="application/vnd.openxmlformats-officedocument.presentationml.tags+xml"/>
  <Override PartName="/ppt/tags/tag428.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notesSlides/notesSlide23.xml" ContentType="application/vnd.openxmlformats-officedocument.presentationml.notesSlide+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283.xml" ContentType="application/vnd.openxmlformats-officedocument.presentationml.tags+xml"/>
  <Override PartName="/ppt/tags/tag292.xml" ContentType="application/vnd.openxmlformats-officedocument.presentationml.tags+xml"/>
  <Override PartName="/ppt/tags/tag295.xml" ContentType="application/vnd.openxmlformats-officedocument.presentationml.tags+xml"/>
  <Override PartName="/ppt/tags/tag317.xml" ContentType="application/vnd.openxmlformats-officedocument.presentationml.tags+xml"/>
  <Override PartName="/ppt/tags/tag320.xml" ContentType="application/vnd.openxmlformats-officedocument.presentationml.tags+xml"/>
  <Override PartName="/ppt/tags/tag329.xml" ContentType="application/vnd.openxmlformats-officedocument.presentationml.tags+xml"/>
  <Override PartName="/ppt/tags/tag331.xml" ContentType="application/vnd.openxmlformats-officedocument.presentationml.tags+xml"/>
  <Override PartName="/ppt/tags/tag341.xml" ContentType="application/vnd.openxmlformats-officedocument.presentationml.tags+xml"/>
  <Override PartName="/ppt/tags/tag346.xml" ContentType="application/vnd.openxmlformats-officedocument.presentationml.tags+xml"/>
  <Override PartName="/ppt/tags/tag356.xml" ContentType="application/vnd.openxmlformats-officedocument.presentationml.tags+xml"/>
  <Override PartName="/ppt/tags/tag370.xml" ContentType="application/vnd.openxmlformats-officedocument.presentationml.tags+xml"/>
  <Override PartName="/ppt/tags/tag372.xml" ContentType="application/vnd.openxmlformats-officedocument.presentationml.tags+xml"/>
  <Override PartName="/ppt/tags/tag380.xml" ContentType="application/vnd.openxmlformats-officedocument.presentationml.tags+xml"/>
  <Override PartName="/ppt/tags/tag382.xml" ContentType="application/vnd.openxmlformats-officedocument.presentationml.tags+xml"/>
  <Override PartName="/ppt/tags/tag391.xml" ContentType="application/vnd.openxmlformats-officedocument.presentationml.tags+xml"/>
  <Override PartName="/ppt/tags/tag393.xml" ContentType="application/vnd.openxmlformats-officedocument.presentationml.tags+xml"/>
  <Override PartName="/ppt/tags/tag396.xml" ContentType="application/vnd.openxmlformats-officedocument.presentationml.tags+xml"/>
  <Override PartName="/ppt/tags/tag404.xml" ContentType="application/vnd.openxmlformats-officedocument.presentationml.tags+xml"/>
  <Override PartName="/ppt/tags/tag412.xml" ContentType="application/vnd.openxmlformats-officedocument.presentationml.tags+xml"/>
  <Override PartName="/ppt/tags/tag429.xml" ContentType="application/vnd.openxmlformats-officedocument.presentationml.tags+xml"/>
  <Override PartName="/ppt/tags/tag471.xml" ContentType="application/vnd.openxmlformats-officedocument.presentationml.tags+xml"/>
  <Override PartName="/ppt/tags/tag474.xml" ContentType="application/vnd.openxmlformats-officedocument.presentationml.tags+xml"/>
  <Override PartName="/ppt/tags/tag483.xml" ContentType="application/vnd.openxmlformats-officedocument.presentationml.tags+xml"/>
  <Override PartName="/ppt/tags/tag485.xml" ContentType="application/vnd.openxmlformats-officedocument.presentationml.tags+xml"/>
  <Override PartName="/ppt/tags/tag494.xml" ContentType="application/vnd.openxmlformats-officedocument.presentationml.tags+xml"/>
  <Override PartName="/ppt/tags/tag500.xml" ContentType="application/vnd.openxmlformats-officedocument.presentationml.tags+xml"/>
  <Override PartName="/ppt/tags/tag508.xml" ContentType="application/vnd.openxmlformats-officedocument.presentationml.tags+xml"/>
  <Override PartName="/ppt/tags/tag510.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Lst>
  <p:notesMasterIdLst>
    <p:notesMasterId r:id="rId41"/>
  </p:notesMasterIdLst>
  <p:sldIdLst>
    <p:sldId id="549" r:id="rId3"/>
    <p:sldId id="605" r:id="rId4"/>
    <p:sldId id="517" r:id="rId5"/>
    <p:sldId id="518" r:id="rId6"/>
    <p:sldId id="519" r:id="rId7"/>
    <p:sldId id="520" r:id="rId8"/>
    <p:sldId id="521" r:id="rId9"/>
    <p:sldId id="538" r:id="rId10"/>
    <p:sldId id="524" r:id="rId11"/>
    <p:sldId id="526" r:id="rId12"/>
    <p:sldId id="539" r:id="rId13"/>
    <p:sldId id="544" r:id="rId14"/>
    <p:sldId id="529" r:id="rId15"/>
    <p:sldId id="541" r:id="rId16"/>
    <p:sldId id="542"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 id="270" r:id="rId31"/>
    <p:sldId id="271" r:id="rId32"/>
    <p:sldId id="272" r:id="rId33"/>
    <p:sldId id="273" r:id="rId34"/>
    <p:sldId id="274" r:id="rId35"/>
    <p:sldId id="275" r:id="rId36"/>
    <p:sldId id="276" r:id="rId37"/>
    <p:sldId id="277" r:id="rId38"/>
    <p:sldId id="535" r:id="rId39"/>
    <p:sldId id="550" r:id="rId40"/>
  </p:sldIdLst>
  <p:sldSz cx="12192000" cy="6858000"/>
  <p:notesSz cx="6858000" cy="9144000"/>
  <p:custDataLst>
    <p:tags r:id="rId4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F017360D-BD74-4CB3-ACF1-6DBE7DDF47CF}">
          <p14:sldIdLst>
            <p14:sldId id="549"/>
            <p14:sldId id="605"/>
            <p14:sldId id="517"/>
            <p14:sldId id="518"/>
            <p14:sldId id="519"/>
            <p14:sldId id="520"/>
            <p14:sldId id="521"/>
            <p14:sldId id="538"/>
            <p14:sldId id="524"/>
            <p14:sldId id="526"/>
            <p14:sldId id="539"/>
            <p14:sldId id="544"/>
            <p14:sldId id="529"/>
            <p14:sldId id="541"/>
            <p14:sldId id="542"/>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535"/>
          </p14:sldIdLst>
        </p14:section>
        <p14:section name="无标题节" id="{A250D9B6-14D2-4F43-9E41-C77A8CD450AA}">
          <p14:sldIdLst>
            <p14:sldId id="55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0"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4660"/>
  </p:normalViewPr>
  <p:slideViewPr>
    <p:cSldViewPr snapToGrid="0">
      <p:cViewPr varScale="1">
        <p:scale>
          <a:sx n="86" d="100"/>
          <a:sy n="86" d="100"/>
        </p:scale>
        <p:origin x="523" y="72"/>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tags" Target="../tags/tag21.xml"/><Relationship Id="rId2" Type="http://schemas.openxmlformats.org/officeDocument/2006/relationships/tags" Target="../tags/tag16.xml"/><Relationship Id="rId1" Type="http://schemas.openxmlformats.org/officeDocument/2006/relationships/theme" Target="../theme/theme3.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2025/4/22</a:t>
            </a:fld>
            <a:endParaRPr lang="zh-CN" altLang="en-US"/>
          </a:p>
        </p:txBody>
      </p:sp>
      <p:sp>
        <p:nvSpPr>
          <p:cNvPr id="4" name="幻灯片图像占位符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custDataLst>
              <p:tags r:id="rId6"/>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7"/>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3" Type="http://schemas.openxmlformats.org/officeDocument/2006/relationships/tags" Target="../tags/tag325.xml"/><Relationship Id="rId2" Type="http://schemas.openxmlformats.org/officeDocument/2006/relationships/tags" Target="../tags/tag324.xml"/><Relationship Id="rId1" Type="http://schemas.openxmlformats.org/officeDocument/2006/relationships/tags" Target="../tags/tag323.xml"/><Relationship Id="rId5" Type="http://schemas.openxmlformats.org/officeDocument/2006/relationships/slide" Target="../slides/slide23.xml"/><Relationship Id="rId4"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tags" Target="../tags/tag334.xml"/><Relationship Id="rId2" Type="http://schemas.openxmlformats.org/officeDocument/2006/relationships/tags" Target="../tags/tag333.xml"/><Relationship Id="rId1" Type="http://schemas.openxmlformats.org/officeDocument/2006/relationships/tags" Target="../tags/tag332.xml"/><Relationship Id="rId5" Type="http://schemas.openxmlformats.org/officeDocument/2006/relationships/slide" Target="../slides/slide24.xml"/><Relationship Id="rId4"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tags" Target="../tags/tag343.xml"/><Relationship Id="rId2" Type="http://schemas.openxmlformats.org/officeDocument/2006/relationships/tags" Target="../tags/tag342.xml"/><Relationship Id="rId1" Type="http://schemas.openxmlformats.org/officeDocument/2006/relationships/tags" Target="../tags/tag340.xml"/><Relationship Id="rId5" Type="http://schemas.openxmlformats.org/officeDocument/2006/relationships/slide" Target="../slides/slide25.xml"/><Relationship Id="rId4"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tags" Target="../tags/tag350.xml"/><Relationship Id="rId2" Type="http://schemas.openxmlformats.org/officeDocument/2006/relationships/tags" Target="../tags/tag349.xml"/><Relationship Id="rId1" Type="http://schemas.openxmlformats.org/officeDocument/2006/relationships/tags" Target="../tags/tag348.xml"/><Relationship Id="rId5" Type="http://schemas.openxmlformats.org/officeDocument/2006/relationships/slide" Target="../slides/slide26.xml"/><Relationship Id="rId4"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tags" Target="../tags/tag357.xml"/><Relationship Id="rId2" Type="http://schemas.openxmlformats.org/officeDocument/2006/relationships/tags" Target="../tags/tag355.xml"/><Relationship Id="rId1" Type="http://schemas.openxmlformats.org/officeDocument/2006/relationships/tags" Target="../tags/tag354.xml"/><Relationship Id="rId5" Type="http://schemas.openxmlformats.org/officeDocument/2006/relationships/slide" Target="../slides/slide27.xml"/><Relationship Id="rId4"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tags" Target="../tags/tag363.xml"/><Relationship Id="rId2" Type="http://schemas.openxmlformats.org/officeDocument/2006/relationships/tags" Target="../tags/tag362.xml"/><Relationship Id="rId1" Type="http://schemas.openxmlformats.org/officeDocument/2006/relationships/tags" Target="../tags/tag361.xml"/><Relationship Id="rId5" Type="http://schemas.openxmlformats.org/officeDocument/2006/relationships/slide" Target="../slides/slide28.xml"/><Relationship Id="rId4"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tags" Target="../tags/tag371.xml"/><Relationship Id="rId2" Type="http://schemas.openxmlformats.org/officeDocument/2006/relationships/tags" Target="../tags/tag369.xml"/><Relationship Id="rId1" Type="http://schemas.openxmlformats.org/officeDocument/2006/relationships/tags" Target="../tags/tag368.xml"/><Relationship Id="rId5" Type="http://schemas.openxmlformats.org/officeDocument/2006/relationships/slide" Target="../slides/slide29.xml"/><Relationship Id="rId4"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tags" Target="../tags/tag381.xml"/><Relationship Id="rId2" Type="http://schemas.openxmlformats.org/officeDocument/2006/relationships/tags" Target="../tags/tag379.xml"/><Relationship Id="rId1" Type="http://schemas.openxmlformats.org/officeDocument/2006/relationships/tags" Target="../tags/tag378.xml"/><Relationship Id="rId5" Type="http://schemas.openxmlformats.org/officeDocument/2006/relationships/slide" Target="../slides/slide30.xml"/><Relationship Id="rId4"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tags" Target="../tags/tag392.xml"/><Relationship Id="rId2" Type="http://schemas.openxmlformats.org/officeDocument/2006/relationships/tags" Target="../tags/tag390.xml"/><Relationship Id="rId1" Type="http://schemas.openxmlformats.org/officeDocument/2006/relationships/tags" Target="../tags/tag389.xml"/><Relationship Id="rId5" Type="http://schemas.openxmlformats.org/officeDocument/2006/relationships/slide" Target="../slides/slide31.xml"/><Relationship Id="rId4"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tags" Target="../tags/tag401.xml"/><Relationship Id="rId2" Type="http://schemas.openxmlformats.org/officeDocument/2006/relationships/tags" Target="../tags/tag400.xml"/><Relationship Id="rId1" Type="http://schemas.openxmlformats.org/officeDocument/2006/relationships/tags" Target="../tags/tag399.xml"/><Relationship Id="rId5" Type="http://schemas.openxmlformats.org/officeDocument/2006/relationships/slide" Target="../slides/slide32.xml"/><Relationship Id="rId4"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02.xml"/><Relationship Id="rId1" Type="http://schemas.openxmlformats.org/officeDocument/2006/relationships/tags" Target="../tags/tag101.xml"/><Relationship Id="rId4"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3" Type="http://schemas.openxmlformats.org/officeDocument/2006/relationships/tags" Target="../tags/tag410.xml"/><Relationship Id="rId2" Type="http://schemas.openxmlformats.org/officeDocument/2006/relationships/tags" Target="../tags/tag409.xml"/><Relationship Id="rId1" Type="http://schemas.openxmlformats.org/officeDocument/2006/relationships/tags" Target="../tags/tag408.xml"/><Relationship Id="rId5" Type="http://schemas.openxmlformats.org/officeDocument/2006/relationships/slide" Target="../slides/slide33.xml"/><Relationship Id="rId4"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tags" Target="../tags/tag419.xml"/><Relationship Id="rId2" Type="http://schemas.openxmlformats.org/officeDocument/2006/relationships/tags" Target="../tags/tag418.xml"/><Relationship Id="rId1" Type="http://schemas.openxmlformats.org/officeDocument/2006/relationships/tags" Target="../tags/tag417.xml"/><Relationship Id="rId5" Type="http://schemas.openxmlformats.org/officeDocument/2006/relationships/slide" Target="../slides/slide34.xml"/><Relationship Id="rId4"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tags" Target="../tags/tag430.xml"/><Relationship Id="rId2" Type="http://schemas.openxmlformats.org/officeDocument/2006/relationships/tags" Target="../tags/tag428.xml"/><Relationship Id="rId1" Type="http://schemas.openxmlformats.org/officeDocument/2006/relationships/tags" Target="../tags/tag427.xml"/><Relationship Id="rId5" Type="http://schemas.openxmlformats.org/officeDocument/2006/relationships/slide" Target="../slides/slide35.xml"/><Relationship Id="rId4"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tags" Target="../tags/tag437.xml"/><Relationship Id="rId2" Type="http://schemas.openxmlformats.org/officeDocument/2006/relationships/tags" Target="../tags/tag436.xml"/><Relationship Id="rId1" Type="http://schemas.openxmlformats.org/officeDocument/2006/relationships/tags" Target="../tags/tag435.xml"/><Relationship Id="rId5" Type="http://schemas.openxmlformats.org/officeDocument/2006/relationships/slide" Target="../slides/slide36.xml"/><Relationship Id="rId4"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tags" Target="../tags/tag257.xml"/><Relationship Id="rId2" Type="http://schemas.openxmlformats.org/officeDocument/2006/relationships/tags" Target="../tags/tag256.xml"/><Relationship Id="rId1" Type="http://schemas.openxmlformats.org/officeDocument/2006/relationships/tags" Target="../tags/tag255.xml"/><Relationship Id="rId5" Type="http://schemas.openxmlformats.org/officeDocument/2006/relationships/slide" Target="../slides/slide16.xml"/><Relationship Id="rId4"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tags" Target="../tags/tag265.xml"/><Relationship Id="rId2" Type="http://schemas.openxmlformats.org/officeDocument/2006/relationships/tags" Target="../tags/tag264.xml"/><Relationship Id="rId1" Type="http://schemas.openxmlformats.org/officeDocument/2006/relationships/tags" Target="../tags/tag263.xml"/><Relationship Id="rId5" Type="http://schemas.openxmlformats.org/officeDocument/2006/relationships/slide" Target="../slides/slide17.xml"/><Relationship Id="rId4"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tags" Target="../tags/tag274.xml"/><Relationship Id="rId2" Type="http://schemas.openxmlformats.org/officeDocument/2006/relationships/tags" Target="../tags/tag273.xml"/><Relationship Id="rId1" Type="http://schemas.openxmlformats.org/officeDocument/2006/relationships/tags" Target="../tags/tag272.xml"/><Relationship Id="rId5" Type="http://schemas.openxmlformats.org/officeDocument/2006/relationships/slide" Target="../slides/slide18.xml"/><Relationship Id="rId4"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tags" Target="../tags/tag284.xml"/><Relationship Id="rId2" Type="http://schemas.openxmlformats.org/officeDocument/2006/relationships/tags" Target="../tags/tag282.xml"/><Relationship Id="rId1" Type="http://schemas.openxmlformats.org/officeDocument/2006/relationships/tags" Target="../tags/tag281.xml"/><Relationship Id="rId5" Type="http://schemas.openxmlformats.org/officeDocument/2006/relationships/slide" Target="../slides/slide19.xml"/><Relationship Id="rId4"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tags" Target="../tags/tag293.xml"/><Relationship Id="rId2" Type="http://schemas.openxmlformats.org/officeDocument/2006/relationships/tags" Target="../tags/tag291.xml"/><Relationship Id="rId1" Type="http://schemas.openxmlformats.org/officeDocument/2006/relationships/tags" Target="../tags/tag290.xml"/><Relationship Id="rId5" Type="http://schemas.openxmlformats.org/officeDocument/2006/relationships/slide" Target="../slides/slide20.xml"/><Relationship Id="rId4"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tags" Target="../tags/tag305.xml"/><Relationship Id="rId2" Type="http://schemas.openxmlformats.org/officeDocument/2006/relationships/tags" Target="../tags/tag304.xml"/><Relationship Id="rId1" Type="http://schemas.openxmlformats.org/officeDocument/2006/relationships/tags" Target="../tags/tag303.xml"/><Relationship Id="rId5" Type="http://schemas.openxmlformats.org/officeDocument/2006/relationships/slide" Target="../slides/slide21.xml"/><Relationship Id="rId4"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tags" Target="../tags/tag314.xml"/><Relationship Id="rId2" Type="http://schemas.openxmlformats.org/officeDocument/2006/relationships/tags" Target="../tags/tag313.xml"/><Relationship Id="rId1" Type="http://schemas.openxmlformats.org/officeDocument/2006/relationships/tags" Target="../tags/tag312.xml"/><Relationship Id="rId5" Type="http://schemas.openxmlformats.org/officeDocument/2006/relationships/slide" Target="../slides/slide22.xml"/><Relationship Id="rId4"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p:sp>
      <p:sp>
        <p:nvSpPr>
          <p:cNvPr id="3" name="备注占位符 2"/>
          <p:cNvSpPr txBox="1">
            <a:spLocks noGrp="1"/>
          </p:cNvSpPr>
          <p:nvPr>
            <p:ph type="body" idx="1"/>
            <p:custDataLst>
              <p:tags r:id="rId2"/>
            </p:custDataLst>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幻灯片图像占位符 1"/>
          <p:cNvSpPr>
            <a:spLocks noGrp="1" noRot="1" noChangeAspect="1" noTextEdit="1"/>
          </p:cNvSpPr>
          <p:nvPr>
            <p:ph type="sldImg"/>
            <p:custDataLst>
              <p:tags r:id="rId1"/>
            </p:custDataLst>
          </p:nvPr>
        </p:nvSpPr>
        <p:spPr>
          <a:xfrm>
            <a:off x="409575" y="754063"/>
            <a:ext cx="5854700" cy="3294062"/>
          </a:xfrm>
        </p:spPr>
      </p:sp>
      <p:sp>
        <p:nvSpPr>
          <p:cNvPr id="35842" name="文本占位符 2"/>
          <p:cNvSpPr txBox="1">
            <a:spLocks noGrp="1"/>
          </p:cNvSpPr>
          <p:nvPr>
            <p:ph type="body" idx="1"/>
            <p:custDataLst>
              <p:tags r:id="rId2"/>
            </p:custDataLst>
          </p:nvPr>
        </p:nvSpPr>
        <p:spPr/>
        <p:txBody>
          <a:bodyPr wrap="square" lIns="91440" tIns="45720" rIns="91440" bIns="45720" anchor="t" anchorCtr="0"/>
          <a:lstStyle/>
          <a:p>
            <a:pPr lvl="0"/>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slideMaster" Target="../slideMasters/slideMaster2.xml"/><Relationship Id="rId4"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1117600" y="365125"/>
            <a:ext cx="14020800" cy="1325563"/>
          </a:xfrm>
        </p:spPr>
        <p:txBody>
          <a:bodyPr/>
          <a:lstStyle/>
          <a:p>
            <a:pPr fontAlgn="base"/>
            <a:r>
              <a:rPr lang="zh-CN" altLang="en-US" strike="noStrike" noProof="1"/>
              <a:t>单击此处编辑母版标题样式</a:t>
            </a:r>
          </a:p>
        </p:txBody>
      </p:sp>
      <p:sp>
        <p:nvSpPr>
          <p:cNvPr id="3" name="日期占位符 2"/>
          <p:cNvSpPr>
            <a:spLocks noGrp="1"/>
          </p:cNvSpPr>
          <p:nvPr>
            <p:ph type="dt" sz="half" idx="10"/>
            <p:custDataLst>
              <p:tags r:id="rId2"/>
            </p:custDataLst>
          </p:nvPr>
        </p:nvSpPr>
        <p:spPr>
          <a:xfrm>
            <a:off x="1117600" y="6356350"/>
            <a:ext cx="3657600" cy="365125"/>
          </a:xfrm>
        </p:spPr>
        <p:txBody>
          <a:bodyPr/>
          <a:lstStyle/>
          <a:p>
            <a:pPr fontAlgn="base"/>
            <a:fld id="{263DB197-84B0-484E-9C0F-88358ECCB797}" type="datetimeFigureOut">
              <a:rPr lang="zh-CN" altLang="en-US" strike="noStrike" noProof="1" smtClean="0">
                <a:latin typeface="Arial" panose="020B0604020202020204" pitchFamily="34" charset="0"/>
                <a:ea typeface="宋体" panose="02010600030101010101" pitchFamily="2" charset="-122"/>
                <a:cs typeface="+mn-cs"/>
              </a:rPr>
              <a:t>2025/4/22</a:t>
            </a:fld>
            <a:endParaRPr lang="zh-CN" altLang="en-US" strike="noStrike" noProof="1"/>
          </a:p>
        </p:txBody>
      </p:sp>
      <p:sp>
        <p:nvSpPr>
          <p:cNvPr id="4" name="页脚占位符 3"/>
          <p:cNvSpPr>
            <a:spLocks noGrp="1"/>
          </p:cNvSpPr>
          <p:nvPr>
            <p:ph type="ftr" sz="quarter" idx="11"/>
            <p:custDataLst>
              <p:tags r:id="rId3"/>
            </p:custDataLst>
          </p:nvPr>
        </p:nvSpPr>
        <p:spPr>
          <a:xfrm>
            <a:off x="5384800" y="6356350"/>
            <a:ext cx="5486400" cy="365125"/>
          </a:xfrm>
        </p:spPr>
        <p:txBody>
          <a:bodyPr/>
          <a:lstStyle/>
          <a:p>
            <a:pPr fontAlgn="base"/>
            <a:endParaRPr lang="zh-CN" altLang="en-US" strike="noStrike" noProof="1"/>
          </a:p>
        </p:txBody>
      </p:sp>
      <p:sp>
        <p:nvSpPr>
          <p:cNvPr id="5" name="灯片编号占位符 4"/>
          <p:cNvSpPr>
            <a:spLocks noGrp="1"/>
          </p:cNvSpPr>
          <p:nvPr>
            <p:ph type="sldNum" sz="quarter" idx="12"/>
            <p:custDataLst>
              <p:tags r:id="rId4"/>
            </p:custDataLst>
          </p:nvPr>
        </p:nvSpPr>
        <p:spPr>
          <a:xfrm>
            <a:off x="11480800" y="6356350"/>
            <a:ext cx="3657600" cy="365125"/>
          </a:xfrm>
        </p:spPr>
        <p:txBody>
          <a:bodyPr/>
          <a:lstStyle/>
          <a:p>
            <a:pPr fontAlgn="base"/>
            <a:fld id="{E077DA78-E013-4A8C-AD75-63A150561B10}" type="slidenum">
              <a:rPr lang="zh-CN" altLang="en-US" strike="noStrike" noProof="1" smtClean="0">
                <a:latin typeface="Arial" panose="020B0604020202020204" pitchFamily="34" charset="0"/>
                <a:ea typeface="宋体" panose="02010600030101010101" pitchFamily="2" charset="-122"/>
                <a:cs typeface="+mn-cs"/>
              </a:rPr>
              <a:t>‹#›</a:t>
            </a:fld>
            <a:endParaRPr lang="zh-CN" altLang="en-US" strike="noStrike" noProof="1"/>
          </a:p>
        </p:txBody>
      </p:sp>
    </p:spTree>
    <p:extLst>
      <p:ext uri="{BB962C8B-B14F-4D97-AF65-F5344CB8AC3E}">
        <p14:creationId xmlns:p14="http://schemas.microsoft.com/office/powerpoint/2010/main" val="428778817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cSld name="内容#df=eeb3bff24">
    <p:spTree>
      <p:nvGrpSpPr>
        <p:cNvPr id="1" name=""/>
        <p:cNvGrpSpPr/>
        <p:nvPr/>
      </p:nvGrpSpPr>
      <p:grpSpPr>
        <a:xfrm>
          <a:off x="0" y="0"/>
          <a:ext cx="0" cy="0"/>
          <a:chOff x="0" y="0"/>
          <a:chExt cx="0" cy="0"/>
        </a:xfrm>
      </p:grpSpPr>
      <p:pic>
        <p:nvPicPr>
          <p:cNvPr id="2" name="MasterShapeName" descr="preencoded.png"/>
          <p:cNvPicPr>
            <a:picLocks noChangeAspect="1"/>
          </p:cNvPicPr>
          <p:nvPr>
            <p:custDataLst>
              <p:tags r:id="rId1"/>
            </p:custDataLst>
          </p:nvPr>
        </p:nvPicPr>
        <p:blipFill>
          <a:blip r:embed="rId4"/>
          <a:stretch>
            <a:fillRect/>
          </a:stretch>
        </p:blipFill>
        <p:spPr>
          <a:xfrm>
            <a:off x="0" y="0"/>
            <a:ext cx="12192000" cy="6864096"/>
          </a:xfrm>
          <a:prstGeom prst="rect">
            <a:avLst/>
          </a:prstGeom>
        </p:spPr>
      </p:pic>
      <p:sp>
        <p:nvSpPr>
          <p:cNvPr id="3" name="MasterShapeName"/>
          <p:cNvSpPr/>
          <p:nvPr>
            <p:custDataLst>
              <p:tags r:id="rId2"/>
            </p:custDataLst>
          </p:nvPr>
        </p:nvSpPr>
        <p:spPr>
          <a:xfrm>
            <a:off x="865632" y="12192"/>
            <a:ext cx="2438400" cy="524256"/>
          </a:xfrm>
          <a:prstGeom prst="rect">
            <a:avLst/>
          </a:prstGeom>
          <a:noFill/>
        </p:spPr>
        <p:txBody>
          <a:bodyPr wrap="square" lIns="0" tIns="0" rIns="0" bIns="0" rtlCol="0" anchor="ctr"/>
          <a:lstStyle/>
          <a:p>
            <a:pPr algn="l">
              <a:lnSpc>
                <a:spcPct val="100000"/>
              </a:lnSpc>
            </a:pPr>
            <a:r>
              <a:rPr lang="en-US" sz="2667" b="1" i="0">
                <a:solidFill>
                  <a:srgbClr val="93CDDD"/>
                </a:solidFill>
                <a:latin typeface="SimSun" pitchFamily="34" charset="0"/>
                <a:ea typeface="SimSun" pitchFamily="34" charset="-122"/>
                <a:cs typeface="SimSun" pitchFamily="34" charset="-120"/>
              </a:rPr>
              <a:t>基础题</a:t>
            </a:r>
            <a:endParaRPr lang="en-US" sz="2667"/>
          </a:p>
        </p:txBody>
      </p:sp>
    </p:spTree>
    <p:extLst>
      <p:ext uri="{BB962C8B-B14F-4D97-AF65-F5344CB8AC3E}">
        <p14:creationId xmlns:p14="http://schemas.microsoft.com/office/powerpoint/2010/main" val="36661056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cSld name="内容#df=8d5b98231">
    <p:spTree>
      <p:nvGrpSpPr>
        <p:cNvPr id="1" name=""/>
        <p:cNvGrpSpPr/>
        <p:nvPr/>
      </p:nvGrpSpPr>
      <p:grpSpPr>
        <a:xfrm>
          <a:off x="0" y="0"/>
          <a:ext cx="0" cy="0"/>
          <a:chOff x="0" y="0"/>
          <a:chExt cx="0" cy="0"/>
        </a:xfrm>
      </p:grpSpPr>
      <p:pic>
        <p:nvPicPr>
          <p:cNvPr id="2" name="MasterShapeName" descr="preencoded.png"/>
          <p:cNvPicPr>
            <a:picLocks noChangeAspect="1"/>
          </p:cNvPicPr>
          <p:nvPr>
            <p:custDataLst>
              <p:tags r:id="rId1"/>
            </p:custDataLst>
          </p:nvPr>
        </p:nvPicPr>
        <p:blipFill>
          <a:blip r:embed="rId4"/>
          <a:stretch>
            <a:fillRect/>
          </a:stretch>
        </p:blipFill>
        <p:spPr>
          <a:xfrm>
            <a:off x="0" y="0"/>
            <a:ext cx="12192000" cy="6864096"/>
          </a:xfrm>
          <a:prstGeom prst="rect">
            <a:avLst/>
          </a:prstGeom>
        </p:spPr>
      </p:pic>
      <p:sp>
        <p:nvSpPr>
          <p:cNvPr id="3" name="MasterShapeName"/>
          <p:cNvSpPr/>
          <p:nvPr>
            <p:custDataLst>
              <p:tags r:id="rId2"/>
            </p:custDataLst>
          </p:nvPr>
        </p:nvSpPr>
        <p:spPr>
          <a:xfrm>
            <a:off x="865632" y="12192"/>
            <a:ext cx="2438400" cy="524256"/>
          </a:xfrm>
          <a:prstGeom prst="rect">
            <a:avLst/>
          </a:prstGeom>
          <a:noFill/>
        </p:spPr>
        <p:txBody>
          <a:bodyPr wrap="square" lIns="0" tIns="0" rIns="0" bIns="0" rtlCol="0" anchor="ctr"/>
          <a:lstStyle/>
          <a:p>
            <a:pPr algn="l">
              <a:lnSpc>
                <a:spcPct val="100000"/>
              </a:lnSpc>
            </a:pPr>
            <a:r>
              <a:rPr lang="en-US" sz="2667" b="1" i="0">
                <a:solidFill>
                  <a:srgbClr val="93CDDD"/>
                </a:solidFill>
                <a:latin typeface="SimSun" pitchFamily="34" charset="0"/>
                <a:ea typeface="SimSun" pitchFamily="34" charset="-122"/>
                <a:cs typeface="SimSun" pitchFamily="34" charset="-120"/>
              </a:rPr>
              <a:t>综合应用题</a:t>
            </a:r>
            <a:endParaRPr lang="en-US" sz="2667"/>
          </a:p>
        </p:txBody>
      </p:sp>
    </p:spTree>
    <p:extLst>
      <p:ext uri="{BB962C8B-B14F-4D97-AF65-F5344CB8AC3E}">
        <p14:creationId xmlns:p14="http://schemas.microsoft.com/office/powerpoint/2010/main" val="2654972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file:///D:\qq&#25991;&#20214;\712321467\Image\C2C\Image2\%7b75232B38-A165-1FB7-499C-2E1C792CACB5%7d.png" TargetMode="External"/><Relationship Id="rId3" Type="http://schemas.openxmlformats.org/officeDocument/2006/relationships/tags" Target="../tags/tag2.xml"/><Relationship Id="rId7" Type="http://schemas.openxmlformats.org/officeDocument/2006/relationships/image" Target="../media/image2.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ags" Target="../tags/tag4.xml"/><Relationship Id="rId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7.xml"/><Relationship Id="rId3" Type="http://schemas.openxmlformats.org/officeDocument/2006/relationships/slideLayout" Target="../slideLayouts/slideLayout4.xml"/><Relationship Id="rId7" Type="http://schemas.openxmlformats.org/officeDocument/2006/relationships/tags" Target="../tags/tag6.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ags" Target="../tags/tag5.xml"/><Relationship Id="rId11" Type="http://schemas.openxmlformats.org/officeDocument/2006/relationships/image" Target="file:///D:\qq&#25991;&#20214;\712321467\Image\C2C\Image2\%7b75232B38-A165-1FB7-499C-2E1C792CACB5%7d.png" TargetMode="External"/><Relationship Id="rId5" Type="http://schemas.openxmlformats.org/officeDocument/2006/relationships/theme" Target="../theme/theme2.xml"/><Relationship Id="rId10" Type="http://schemas.openxmlformats.org/officeDocument/2006/relationships/image" Target="../media/image2.png"/><Relationship Id="rId4" Type="http://schemas.openxmlformats.org/officeDocument/2006/relationships/slideLayout" Target="../slideLayouts/slideLayout5.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tretch>
            <a:fillRect/>
          </a:stretch>
        </a:blipFill>
        <a:effectLst/>
      </p:bgPr>
    </p:bg>
    <p:spTree>
      <p:nvGrpSpPr>
        <p:cNvPr id="1" name=""/>
        <p:cNvGrpSpPr/>
        <p:nvPr/>
      </p:nvGrpSpPr>
      <p:grpSpPr>
        <a:xfrm>
          <a:off x="0" y="0"/>
          <a:ext cx="0" cy="0"/>
          <a:chOff x="0" y="0"/>
          <a:chExt cx="0" cy="0"/>
        </a:xfrm>
      </p:grpSpPr>
      <p:pic>
        <p:nvPicPr>
          <p:cNvPr id="2" name="图片 1073743875" descr="学科网 zxxk.com"/>
          <p:cNvPicPr>
            <a:picLocks noChangeAspect="1"/>
          </p:cNvPicPr>
          <p:nvPr>
            <p:custDataLst>
              <p:tags r:id="rId4"/>
            </p:custDataLst>
          </p:nvPr>
        </p:nvPicPr>
        <p:blipFill>
          <a:blip r:embed="rId7" r:link="rId8"/>
          <a:stretch>
            <a:fillRect/>
          </a:stretch>
        </p:blipFill>
        <p:spPr>
          <a:xfrm>
            <a:off x="838200" y="365125"/>
            <a:ext cx="9525" cy="9525"/>
          </a:xfrm>
          <a:prstGeom prst="rect">
            <a:avLst/>
          </a:prstGeom>
          <a:noFill/>
          <a:ln>
            <a:noFill/>
            <a:miter lim="800000"/>
          </a:ln>
        </p:spPr>
      </p:pic>
      <p:pic>
        <p:nvPicPr>
          <p:cNvPr id="3" name="图片 1073743875" descr="学科网 zxxk.com"/>
          <p:cNvPicPr>
            <a:picLocks noChangeAspect="1"/>
          </p:cNvPicPr>
          <p:nvPr>
            <p:custDataLst>
              <p:tags r:id="rId5"/>
            </p:custDataLst>
          </p:nvPr>
        </p:nvPicPr>
        <p:blipFill>
          <a:blip r:embed="rId7" r:link="rId8"/>
          <a:stretch>
            <a:fillRect/>
          </a:stretch>
        </p:blipFill>
        <p:spPr>
          <a:xfrm>
            <a:off x="838200" y="365125"/>
            <a:ext cx="9525" cy="9525"/>
          </a:xfrm>
          <a:prstGeom prst="rect">
            <a:avLst/>
          </a:prstGeom>
          <a:noFill/>
          <a:ln>
            <a:noFill/>
            <a:miter lim="800000"/>
          </a:ln>
        </p:spPr>
      </p:pic>
    </p:spTree>
    <p:custDataLst>
      <p:tags r:id="rId3"/>
    </p:custDataLst>
  </p:cSld>
  <p:clrMap bg1="lt1" tx1="dk1" bg2="lt2" tx2="dk2" accent1="accent1" accent2="accent2" accent3="accent3" accent4="accent4" accent5="accent5" accent6="accent6" hlink="hlink" folHlink="folHlink"/>
  <p:sldLayoutIdLst>
    <p:sldLayoutId id="2147483649" r:id="rId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tretch>
            <a:fillRect/>
          </a:stretch>
        </a:blipFill>
        <a:effectLst/>
      </p:bgPr>
    </p:bg>
    <p:spTree>
      <p:nvGrpSpPr>
        <p:cNvPr id="1" name=""/>
        <p:cNvGrpSpPr/>
        <p:nvPr/>
      </p:nvGrpSpPr>
      <p:grpSpPr>
        <a:xfrm>
          <a:off x="0" y="0"/>
          <a:ext cx="0" cy="0"/>
          <a:chOff x="0" y="0"/>
          <a:chExt cx="0" cy="0"/>
        </a:xfrm>
      </p:grpSpPr>
      <p:pic>
        <p:nvPicPr>
          <p:cNvPr id="2" name="图片 1073743875" descr="学科网 zxxk.com"/>
          <p:cNvPicPr>
            <a:picLocks noChangeAspect="1"/>
          </p:cNvPicPr>
          <p:nvPr>
            <p:custDataLst>
              <p:tags r:id="rId7"/>
            </p:custDataLst>
          </p:nvPr>
        </p:nvPicPr>
        <p:blipFill>
          <a:blip r:embed="rId10" r:link="rId11"/>
          <a:stretch>
            <a:fillRect/>
          </a:stretch>
        </p:blipFill>
        <p:spPr>
          <a:xfrm>
            <a:off x="838200" y="365125"/>
            <a:ext cx="9525" cy="9525"/>
          </a:xfrm>
          <a:prstGeom prst="rect">
            <a:avLst/>
          </a:prstGeom>
          <a:noFill/>
          <a:ln>
            <a:noFill/>
            <a:miter lim="800000"/>
          </a:ln>
        </p:spPr>
      </p:pic>
      <p:pic>
        <p:nvPicPr>
          <p:cNvPr id="3" name="图片 1073743875" descr="学科网 zxxk.com"/>
          <p:cNvPicPr>
            <a:picLocks noChangeAspect="1"/>
          </p:cNvPicPr>
          <p:nvPr>
            <p:custDataLst>
              <p:tags r:id="rId8"/>
            </p:custDataLst>
          </p:nvPr>
        </p:nvPicPr>
        <p:blipFill>
          <a:blip r:embed="rId10" r:link="rId11"/>
          <a:stretch>
            <a:fillRect/>
          </a:stretch>
        </p:blipFill>
        <p:spPr>
          <a:xfrm>
            <a:off x="838200" y="365125"/>
            <a:ext cx="9525" cy="9525"/>
          </a:xfrm>
          <a:prstGeom prst="rect">
            <a:avLst/>
          </a:prstGeom>
          <a:noFill/>
          <a:ln>
            <a:noFill/>
            <a:miter lim="800000"/>
          </a:ln>
        </p:spPr>
      </p:pic>
    </p:spTree>
    <p:custDataLst>
      <p:tags r:id="rId6"/>
    </p:custData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image" Target="../media/image4.jpeg"/><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audio" Target="../media/audio1.wav"/><Relationship Id="rId2" Type="http://schemas.openxmlformats.org/officeDocument/2006/relationships/tags" Target="../tags/tag23.xml"/><Relationship Id="rId16" Type="http://schemas.openxmlformats.org/officeDocument/2006/relationships/image" Target="../media/image7.png"/><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notesSlide" Target="../notesSlides/notesSlide1.xml"/><Relationship Id="rId5" Type="http://schemas.openxmlformats.org/officeDocument/2006/relationships/tags" Target="../tags/tag26.xml"/><Relationship Id="rId15" Type="http://schemas.openxmlformats.org/officeDocument/2006/relationships/image" Target="../media/image6.png"/><Relationship Id="rId10" Type="http://schemas.openxmlformats.org/officeDocument/2006/relationships/slideLayout" Target="../slideLayouts/slideLayout2.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tags" Target="../tags/tag172.xml"/><Relationship Id="rId13" Type="http://schemas.openxmlformats.org/officeDocument/2006/relationships/tags" Target="../tags/tag177.xml"/><Relationship Id="rId18" Type="http://schemas.openxmlformats.org/officeDocument/2006/relationships/tags" Target="../tags/tag182.xml"/><Relationship Id="rId26" Type="http://schemas.openxmlformats.org/officeDocument/2006/relationships/tags" Target="../tags/tag190.xml"/><Relationship Id="rId3" Type="http://schemas.openxmlformats.org/officeDocument/2006/relationships/tags" Target="../tags/tag167.xml"/><Relationship Id="rId21" Type="http://schemas.openxmlformats.org/officeDocument/2006/relationships/tags" Target="../tags/tag185.xml"/><Relationship Id="rId7" Type="http://schemas.openxmlformats.org/officeDocument/2006/relationships/tags" Target="../tags/tag171.xml"/><Relationship Id="rId12" Type="http://schemas.openxmlformats.org/officeDocument/2006/relationships/tags" Target="../tags/tag176.xml"/><Relationship Id="rId17" Type="http://schemas.openxmlformats.org/officeDocument/2006/relationships/tags" Target="../tags/tag181.xml"/><Relationship Id="rId25" Type="http://schemas.openxmlformats.org/officeDocument/2006/relationships/tags" Target="../tags/tag189.xml"/><Relationship Id="rId2" Type="http://schemas.openxmlformats.org/officeDocument/2006/relationships/tags" Target="../tags/tag166.xml"/><Relationship Id="rId16" Type="http://schemas.openxmlformats.org/officeDocument/2006/relationships/tags" Target="../tags/tag180.xml"/><Relationship Id="rId20" Type="http://schemas.openxmlformats.org/officeDocument/2006/relationships/tags" Target="../tags/tag184.xml"/><Relationship Id="rId29" Type="http://schemas.openxmlformats.org/officeDocument/2006/relationships/tags" Target="../tags/tag193.xml"/><Relationship Id="rId1" Type="http://schemas.openxmlformats.org/officeDocument/2006/relationships/tags" Target="../tags/tag165.xml"/><Relationship Id="rId6" Type="http://schemas.openxmlformats.org/officeDocument/2006/relationships/tags" Target="../tags/tag170.xml"/><Relationship Id="rId11" Type="http://schemas.openxmlformats.org/officeDocument/2006/relationships/tags" Target="../tags/tag175.xml"/><Relationship Id="rId24" Type="http://schemas.openxmlformats.org/officeDocument/2006/relationships/tags" Target="../tags/tag188.xml"/><Relationship Id="rId5" Type="http://schemas.openxmlformats.org/officeDocument/2006/relationships/tags" Target="../tags/tag169.xml"/><Relationship Id="rId15" Type="http://schemas.openxmlformats.org/officeDocument/2006/relationships/tags" Target="../tags/tag179.xml"/><Relationship Id="rId23" Type="http://schemas.openxmlformats.org/officeDocument/2006/relationships/tags" Target="../tags/tag187.xml"/><Relationship Id="rId28" Type="http://schemas.openxmlformats.org/officeDocument/2006/relationships/tags" Target="../tags/tag192.xml"/><Relationship Id="rId10" Type="http://schemas.openxmlformats.org/officeDocument/2006/relationships/tags" Target="../tags/tag174.xml"/><Relationship Id="rId19" Type="http://schemas.openxmlformats.org/officeDocument/2006/relationships/tags" Target="../tags/tag183.xml"/><Relationship Id="rId31" Type="http://schemas.openxmlformats.org/officeDocument/2006/relationships/slideLayout" Target="../slideLayouts/slideLayout2.xml"/><Relationship Id="rId4" Type="http://schemas.openxmlformats.org/officeDocument/2006/relationships/tags" Target="../tags/tag168.xml"/><Relationship Id="rId9" Type="http://schemas.openxmlformats.org/officeDocument/2006/relationships/tags" Target="../tags/tag173.xml"/><Relationship Id="rId14" Type="http://schemas.openxmlformats.org/officeDocument/2006/relationships/tags" Target="../tags/tag178.xml"/><Relationship Id="rId22" Type="http://schemas.openxmlformats.org/officeDocument/2006/relationships/tags" Target="../tags/tag186.xml"/><Relationship Id="rId27" Type="http://schemas.openxmlformats.org/officeDocument/2006/relationships/tags" Target="../tags/tag191.xml"/><Relationship Id="rId30" Type="http://schemas.openxmlformats.org/officeDocument/2006/relationships/tags" Target="../tags/tag194.xml"/></Relationships>
</file>

<file path=ppt/slides/_rels/slide11.xml.rels><?xml version="1.0" encoding="UTF-8" standalone="yes"?>
<Relationships xmlns="http://schemas.openxmlformats.org/package/2006/relationships"><Relationship Id="rId8" Type="http://schemas.openxmlformats.org/officeDocument/2006/relationships/tags" Target="../tags/tag202.xml"/><Relationship Id="rId13" Type="http://schemas.openxmlformats.org/officeDocument/2006/relationships/tags" Target="../tags/tag207.xml"/><Relationship Id="rId18" Type="http://schemas.openxmlformats.org/officeDocument/2006/relationships/tags" Target="../tags/tag212.xml"/><Relationship Id="rId3" Type="http://schemas.openxmlformats.org/officeDocument/2006/relationships/tags" Target="../tags/tag197.xml"/><Relationship Id="rId21" Type="http://schemas.openxmlformats.org/officeDocument/2006/relationships/tags" Target="../tags/tag215.xml"/><Relationship Id="rId7" Type="http://schemas.openxmlformats.org/officeDocument/2006/relationships/tags" Target="../tags/tag201.xml"/><Relationship Id="rId12" Type="http://schemas.openxmlformats.org/officeDocument/2006/relationships/tags" Target="../tags/tag206.xml"/><Relationship Id="rId17" Type="http://schemas.openxmlformats.org/officeDocument/2006/relationships/tags" Target="../tags/tag211.xml"/><Relationship Id="rId2" Type="http://schemas.openxmlformats.org/officeDocument/2006/relationships/tags" Target="../tags/tag196.xml"/><Relationship Id="rId16" Type="http://schemas.openxmlformats.org/officeDocument/2006/relationships/tags" Target="../tags/tag210.xml"/><Relationship Id="rId20" Type="http://schemas.openxmlformats.org/officeDocument/2006/relationships/tags" Target="../tags/tag214.xml"/><Relationship Id="rId1" Type="http://schemas.openxmlformats.org/officeDocument/2006/relationships/tags" Target="../tags/tag195.xml"/><Relationship Id="rId6" Type="http://schemas.openxmlformats.org/officeDocument/2006/relationships/tags" Target="../tags/tag200.xml"/><Relationship Id="rId11" Type="http://schemas.openxmlformats.org/officeDocument/2006/relationships/tags" Target="../tags/tag205.xml"/><Relationship Id="rId5" Type="http://schemas.openxmlformats.org/officeDocument/2006/relationships/tags" Target="../tags/tag199.xml"/><Relationship Id="rId15" Type="http://schemas.openxmlformats.org/officeDocument/2006/relationships/tags" Target="../tags/tag209.xml"/><Relationship Id="rId23" Type="http://schemas.openxmlformats.org/officeDocument/2006/relationships/slideLayout" Target="../slideLayouts/slideLayout2.xml"/><Relationship Id="rId10" Type="http://schemas.openxmlformats.org/officeDocument/2006/relationships/tags" Target="../tags/tag204.xml"/><Relationship Id="rId19" Type="http://schemas.openxmlformats.org/officeDocument/2006/relationships/tags" Target="../tags/tag213.xml"/><Relationship Id="rId4" Type="http://schemas.openxmlformats.org/officeDocument/2006/relationships/tags" Target="../tags/tag198.xml"/><Relationship Id="rId9" Type="http://schemas.openxmlformats.org/officeDocument/2006/relationships/tags" Target="../tags/tag203.xml"/><Relationship Id="rId14" Type="http://schemas.openxmlformats.org/officeDocument/2006/relationships/tags" Target="../tags/tag208.xml"/><Relationship Id="rId22" Type="http://schemas.openxmlformats.org/officeDocument/2006/relationships/tags" Target="../tags/tag216.xml"/></Relationships>
</file>

<file path=ppt/slides/_rels/slide12.xml.rels><?xml version="1.0" encoding="UTF-8" standalone="yes"?>
<Relationships xmlns="http://schemas.openxmlformats.org/package/2006/relationships"><Relationship Id="rId3" Type="http://schemas.openxmlformats.org/officeDocument/2006/relationships/tags" Target="../tags/tag219.xml"/><Relationship Id="rId7" Type="http://schemas.openxmlformats.org/officeDocument/2006/relationships/image" Target="../media/image26.jpeg"/><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image" Target="../media/image25.jpeg"/><Relationship Id="rId5" Type="http://schemas.openxmlformats.org/officeDocument/2006/relationships/slideLayout" Target="../slideLayouts/slideLayout2.xml"/><Relationship Id="rId4" Type="http://schemas.openxmlformats.org/officeDocument/2006/relationships/tags" Target="../tags/tag220.xml"/></Relationships>
</file>

<file path=ppt/slides/_rels/slide13.xml.rels><?xml version="1.0" encoding="UTF-8" standalone="yes"?>
<Relationships xmlns="http://schemas.openxmlformats.org/package/2006/relationships"><Relationship Id="rId8" Type="http://schemas.openxmlformats.org/officeDocument/2006/relationships/tags" Target="../tags/tag228.xml"/><Relationship Id="rId13" Type="http://schemas.openxmlformats.org/officeDocument/2006/relationships/tags" Target="../tags/tag233.xml"/><Relationship Id="rId3" Type="http://schemas.openxmlformats.org/officeDocument/2006/relationships/tags" Target="../tags/tag223.xml"/><Relationship Id="rId7" Type="http://schemas.openxmlformats.org/officeDocument/2006/relationships/tags" Target="../tags/tag227.xml"/><Relationship Id="rId12" Type="http://schemas.openxmlformats.org/officeDocument/2006/relationships/tags" Target="../tags/tag232.xml"/><Relationship Id="rId17" Type="http://schemas.openxmlformats.org/officeDocument/2006/relationships/image" Target="../media/image27.png"/><Relationship Id="rId2" Type="http://schemas.openxmlformats.org/officeDocument/2006/relationships/tags" Target="../tags/tag222.xml"/><Relationship Id="rId16" Type="http://schemas.openxmlformats.org/officeDocument/2006/relationships/slideLayout" Target="../slideLayouts/slideLayout2.xml"/><Relationship Id="rId1" Type="http://schemas.openxmlformats.org/officeDocument/2006/relationships/tags" Target="../tags/tag221.xml"/><Relationship Id="rId6" Type="http://schemas.openxmlformats.org/officeDocument/2006/relationships/tags" Target="../tags/tag226.xml"/><Relationship Id="rId11" Type="http://schemas.openxmlformats.org/officeDocument/2006/relationships/tags" Target="../tags/tag231.xml"/><Relationship Id="rId5" Type="http://schemas.openxmlformats.org/officeDocument/2006/relationships/tags" Target="../tags/tag225.xml"/><Relationship Id="rId15" Type="http://schemas.openxmlformats.org/officeDocument/2006/relationships/tags" Target="../tags/tag235.xml"/><Relationship Id="rId10" Type="http://schemas.openxmlformats.org/officeDocument/2006/relationships/tags" Target="../tags/tag230.xml"/><Relationship Id="rId4" Type="http://schemas.openxmlformats.org/officeDocument/2006/relationships/tags" Target="../tags/tag224.xml"/><Relationship Id="rId9" Type="http://schemas.openxmlformats.org/officeDocument/2006/relationships/tags" Target="../tags/tag229.xml"/><Relationship Id="rId14" Type="http://schemas.openxmlformats.org/officeDocument/2006/relationships/tags" Target="../tags/tag234.xml"/></Relationships>
</file>

<file path=ppt/slides/_rels/slide14.xml.rels><?xml version="1.0" encoding="UTF-8" standalone="yes"?>
<Relationships xmlns="http://schemas.openxmlformats.org/package/2006/relationships"><Relationship Id="rId8" Type="http://schemas.openxmlformats.org/officeDocument/2006/relationships/tags" Target="../tags/tag243.xml"/><Relationship Id="rId3" Type="http://schemas.openxmlformats.org/officeDocument/2006/relationships/tags" Target="../tags/tag238.xml"/><Relationship Id="rId7" Type="http://schemas.openxmlformats.org/officeDocument/2006/relationships/tags" Target="../tags/tag242.xml"/><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tags" Target="../tags/tag241.xml"/><Relationship Id="rId5" Type="http://schemas.openxmlformats.org/officeDocument/2006/relationships/tags" Target="../tags/tag240.xml"/><Relationship Id="rId10" Type="http://schemas.openxmlformats.org/officeDocument/2006/relationships/image" Target="../media/image28.jpeg"/><Relationship Id="rId4" Type="http://schemas.openxmlformats.org/officeDocument/2006/relationships/tags" Target="../tags/tag239.xml"/><Relationship Id="rId9"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246.xml"/><Relationship Id="rId7" Type="http://schemas.openxmlformats.org/officeDocument/2006/relationships/slideLayout" Target="../slideLayouts/slideLayout2.xml"/><Relationship Id="rId2" Type="http://schemas.openxmlformats.org/officeDocument/2006/relationships/tags" Target="../tags/tag245.xml"/><Relationship Id="rId1" Type="http://schemas.openxmlformats.org/officeDocument/2006/relationships/tags" Target="../tags/tag244.xml"/><Relationship Id="rId6" Type="http://schemas.openxmlformats.org/officeDocument/2006/relationships/tags" Target="../tags/tag249.xml"/><Relationship Id="rId5" Type="http://schemas.openxmlformats.org/officeDocument/2006/relationships/tags" Target="../tags/tag248.xml"/><Relationship Id="rId4" Type="http://schemas.openxmlformats.org/officeDocument/2006/relationships/tags" Target="../tags/tag247.xml"/></Relationships>
</file>

<file path=ppt/slides/_rels/slide1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tags" Target="../tags/tag252.xml"/><Relationship Id="rId7" Type="http://schemas.openxmlformats.org/officeDocument/2006/relationships/notesSlide" Target="../notesSlides/notesSlide3.xml"/><Relationship Id="rId2" Type="http://schemas.openxmlformats.org/officeDocument/2006/relationships/tags" Target="../tags/tag251.xml"/><Relationship Id="rId1" Type="http://schemas.openxmlformats.org/officeDocument/2006/relationships/tags" Target="../tags/tag250.xml"/><Relationship Id="rId6" Type="http://schemas.openxmlformats.org/officeDocument/2006/relationships/slideLayout" Target="../slideLayouts/slideLayout2.xml"/><Relationship Id="rId5" Type="http://schemas.openxmlformats.org/officeDocument/2006/relationships/tags" Target="../tags/tag254.xml"/><Relationship Id="rId10" Type="http://schemas.openxmlformats.org/officeDocument/2006/relationships/image" Target="../media/image31.png"/><Relationship Id="rId4" Type="http://schemas.openxmlformats.org/officeDocument/2006/relationships/tags" Target="../tags/tag253.xml"/><Relationship Id="rId9" Type="http://schemas.openxmlformats.org/officeDocument/2006/relationships/tags" Target="../tags/tag283.xml"/></Relationships>
</file>

<file path=ppt/slides/_rels/slide1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tags" Target="../tags/tag260.xml"/><Relationship Id="rId7" Type="http://schemas.openxmlformats.org/officeDocument/2006/relationships/notesSlide" Target="../notesSlides/notesSlide4.xml"/><Relationship Id="rId12" Type="http://schemas.openxmlformats.org/officeDocument/2006/relationships/image" Target="../media/image33.png"/><Relationship Id="rId2" Type="http://schemas.openxmlformats.org/officeDocument/2006/relationships/tags" Target="../tags/tag259.xml"/><Relationship Id="rId1" Type="http://schemas.openxmlformats.org/officeDocument/2006/relationships/tags" Target="../tags/tag258.xml"/><Relationship Id="rId6" Type="http://schemas.openxmlformats.org/officeDocument/2006/relationships/slideLayout" Target="../slideLayouts/slideLayout2.xml"/><Relationship Id="rId11" Type="http://schemas.openxmlformats.org/officeDocument/2006/relationships/tags" Target="../tags/tag295.xml"/><Relationship Id="rId5" Type="http://schemas.openxmlformats.org/officeDocument/2006/relationships/tags" Target="../tags/tag262.xml"/><Relationship Id="rId10" Type="http://schemas.openxmlformats.org/officeDocument/2006/relationships/image" Target="../media/image32.png"/><Relationship Id="rId4" Type="http://schemas.openxmlformats.org/officeDocument/2006/relationships/tags" Target="../tags/tag261.xml"/><Relationship Id="rId9" Type="http://schemas.openxmlformats.org/officeDocument/2006/relationships/tags" Target="../tags/tag292.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268.xml"/><Relationship Id="rId7" Type="http://schemas.openxmlformats.org/officeDocument/2006/relationships/slideLayout" Target="../slideLayouts/slideLayout2.xml"/><Relationship Id="rId2" Type="http://schemas.openxmlformats.org/officeDocument/2006/relationships/tags" Target="../tags/tag267.xml"/><Relationship Id="rId1" Type="http://schemas.openxmlformats.org/officeDocument/2006/relationships/tags" Target="../tags/tag266.xml"/><Relationship Id="rId6" Type="http://schemas.openxmlformats.org/officeDocument/2006/relationships/tags" Target="../tags/tag271.xml"/><Relationship Id="rId11" Type="http://schemas.openxmlformats.org/officeDocument/2006/relationships/slide" Target="slide2.xml"/><Relationship Id="rId5" Type="http://schemas.openxmlformats.org/officeDocument/2006/relationships/tags" Target="../tags/tag270.xml"/><Relationship Id="rId10" Type="http://schemas.openxmlformats.org/officeDocument/2006/relationships/image" Target="../media/image30.jpeg"/><Relationship Id="rId4" Type="http://schemas.openxmlformats.org/officeDocument/2006/relationships/tags" Target="../tags/tag269.xml"/><Relationship Id="rId9" Type="http://schemas.openxmlformats.org/officeDocument/2006/relationships/image" Target="../media/image29.jpeg"/></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6.xml"/><Relationship Id="rId13" Type="http://schemas.openxmlformats.org/officeDocument/2006/relationships/tags" Target="../tags/tag320.xml"/><Relationship Id="rId3" Type="http://schemas.openxmlformats.org/officeDocument/2006/relationships/tags" Target="../tags/tag277.xml"/><Relationship Id="rId7" Type="http://schemas.openxmlformats.org/officeDocument/2006/relationships/slideLayout" Target="../slideLayouts/slideLayout2.xml"/><Relationship Id="rId2" Type="http://schemas.openxmlformats.org/officeDocument/2006/relationships/tags" Target="../tags/tag276.xml"/><Relationship Id="rId1" Type="http://schemas.openxmlformats.org/officeDocument/2006/relationships/tags" Target="../tags/tag275.xml"/><Relationship Id="rId6" Type="http://schemas.openxmlformats.org/officeDocument/2006/relationships/tags" Target="../tags/tag280.xml"/><Relationship Id="rId11" Type="http://schemas.openxmlformats.org/officeDocument/2006/relationships/image" Target="../media/image36.png"/><Relationship Id="rId5" Type="http://schemas.openxmlformats.org/officeDocument/2006/relationships/tags" Target="../tags/tag279.xml"/><Relationship Id="rId10" Type="http://schemas.openxmlformats.org/officeDocument/2006/relationships/tags" Target="../tags/tag317.xml"/><Relationship Id="rId4" Type="http://schemas.openxmlformats.org/officeDocument/2006/relationships/tags" Target="../tags/tag278.xml"/><Relationship Id="rId9" Type="http://schemas.openxmlformats.org/officeDocument/2006/relationships/image" Target="../media/image31.jpeg"/><Relationship Id="rId14" Type="http://schemas.openxmlformats.org/officeDocument/2006/relationships/image" Target="../media/image37.png"/></Relationships>
</file>

<file path=ppt/slides/_rels/slide2.xml.rels><?xml version="1.0" encoding="UTF-8" standalone="yes"?>
<Relationships xmlns="http://schemas.openxmlformats.org/package/2006/relationships"><Relationship Id="rId13" Type="http://schemas.openxmlformats.org/officeDocument/2006/relationships/tags" Target="../tags/tag45.xml"/><Relationship Id="rId18" Type="http://schemas.openxmlformats.org/officeDocument/2006/relationships/tags" Target="../tags/tag50.xml"/><Relationship Id="rId26" Type="http://schemas.openxmlformats.org/officeDocument/2006/relationships/tags" Target="../tags/tag58.xml"/><Relationship Id="rId39" Type="http://schemas.openxmlformats.org/officeDocument/2006/relationships/tags" Target="../tags/tag71.xml"/><Relationship Id="rId21" Type="http://schemas.openxmlformats.org/officeDocument/2006/relationships/tags" Target="../tags/tag53.xml"/><Relationship Id="rId34" Type="http://schemas.openxmlformats.org/officeDocument/2006/relationships/tags" Target="../tags/tag66.xml"/><Relationship Id="rId42" Type="http://schemas.openxmlformats.org/officeDocument/2006/relationships/slideLayout" Target="../slideLayouts/slideLayout2.xml"/><Relationship Id="rId47" Type="http://schemas.openxmlformats.org/officeDocument/2006/relationships/image" Target="../media/image10.png"/><Relationship Id="rId7" Type="http://schemas.openxmlformats.org/officeDocument/2006/relationships/tags" Target="../tags/tag39.xml"/><Relationship Id="rId2" Type="http://schemas.openxmlformats.org/officeDocument/2006/relationships/tags" Target="../tags/tag34.xml"/><Relationship Id="rId16" Type="http://schemas.openxmlformats.org/officeDocument/2006/relationships/tags" Target="../tags/tag48.xml"/><Relationship Id="rId29" Type="http://schemas.openxmlformats.org/officeDocument/2006/relationships/tags" Target="../tags/tag61.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tags" Target="../tags/tag43.xml"/><Relationship Id="rId24" Type="http://schemas.openxmlformats.org/officeDocument/2006/relationships/tags" Target="../tags/tag56.xml"/><Relationship Id="rId32" Type="http://schemas.openxmlformats.org/officeDocument/2006/relationships/tags" Target="../tags/tag64.xml"/><Relationship Id="rId37" Type="http://schemas.openxmlformats.org/officeDocument/2006/relationships/tags" Target="../tags/tag69.xml"/><Relationship Id="rId40" Type="http://schemas.openxmlformats.org/officeDocument/2006/relationships/tags" Target="../tags/tag72.xml"/><Relationship Id="rId45" Type="http://schemas.openxmlformats.org/officeDocument/2006/relationships/image" Target="../media/image9.png"/><Relationship Id="rId5" Type="http://schemas.openxmlformats.org/officeDocument/2006/relationships/tags" Target="../tags/tag37.xml"/><Relationship Id="rId15" Type="http://schemas.openxmlformats.org/officeDocument/2006/relationships/tags" Target="../tags/tag47.xml"/><Relationship Id="rId23" Type="http://schemas.openxmlformats.org/officeDocument/2006/relationships/tags" Target="../tags/tag55.xml"/><Relationship Id="rId28" Type="http://schemas.openxmlformats.org/officeDocument/2006/relationships/tags" Target="../tags/tag60.xml"/><Relationship Id="rId36" Type="http://schemas.openxmlformats.org/officeDocument/2006/relationships/tags" Target="../tags/tag68.xml"/><Relationship Id="rId10" Type="http://schemas.openxmlformats.org/officeDocument/2006/relationships/tags" Target="../tags/tag42.xml"/><Relationship Id="rId19" Type="http://schemas.openxmlformats.org/officeDocument/2006/relationships/tags" Target="../tags/tag51.xml"/><Relationship Id="rId31" Type="http://schemas.openxmlformats.org/officeDocument/2006/relationships/tags" Target="../tags/tag63.xml"/><Relationship Id="rId44" Type="http://schemas.openxmlformats.org/officeDocument/2006/relationships/image" Target="../media/image8.png"/><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tags" Target="../tags/tag46.xml"/><Relationship Id="rId22" Type="http://schemas.openxmlformats.org/officeDocument/2006/relationships/tags" Target="../tags/tag54.xml"/><Relationship Id="rId27" Type="http://schemas.openxmlformats.org/officeDocument/2006/relationships/tags" Target="../tags/tag59.xml"/><Relationship Id="rId30" Type="http://schemas.openxmlformats.org/officeDocument/2006/relationships/tags" Target="../tags/tag62.xml"/><Relationship Id="rId35" Type="http://schemas.openxmlformats.org/officeDocument/2006/relationships/tags" Target="../tags/tag67.xml"/><Relationship Id="rId43" Type="http://schemas.openxmlformats.org/officeDocument/2006/relationships/audio" Target="../media/audio1.wav"/><Relationship Id="rId48" Type="http://schemas.openxmlformats.org/officeDocument/2006/relationships/image" Target="../media/image11.png"/><Relationship Id="rId8" Type="http://schemas.openxmlformats.org/officeDocument/2006/relationships/tags" Target="../tags/tag40.xml"/><Relationship Id="rId3" Type="http://schemas.openxmlformats.org/officeDocument/2006/relationships/tags" Target="../tags/tag35.xml"/><Relationship Id="rId12" Type="http://schemas.openxmlformats.org/officeDocument/2006/relationships/tags" Target="../tags/tag44.xml"/><Relationship Id="rId17" Type="http://schemas.openxmlformats.org/officeDocument/2006/relationships/tags" Target="../tags/tag49.xml"/><Relationship Id="rId25" Type="http://schemas.openxmlformats.org/officeDocument/2006/relationships/tags" Target="../tags/tag57.xml"/><Relationship Id="rId33" Type="http://schemas.openxmlformats.org/officeDocument/2006/relationships/tags" Target="../tags/tag65.xml"/><Relationship Id="rId38" Type="http://schemas.openxmlformats.org/officeDocument/2006/relationships/tags" Target="../tags/tag70.xml"/><Relationship Id="rId46" Type="http://schemas.microsoft.com/office/2007/relationships/hdphoto" Target="../media/hdphoto1.wdp"/><Relationship Id="rId20" Type="http://schemas.openxmlformats.org/officeDocument/2006/relationships/tags" Target="../tags/tag52.xml"/><Relationship Id="rId41" Type="http://schemas.openxmlformats.org/officeDocument/2006/relationships/tags" Target="../tags/tag73.xml"/></Relationships>
</file>

<file path=ppt/slides/_rels/slide20.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slide" Target="slide2.xml"/><Relationship Id="rId3" Type="http://schemas.openxmlformats.org/officeDocument/2006/relationships/tags" Target="../tags/tag287.xml"/><Relationship Id="rId7" Type="http://schemas.openxmlformats.org/officeDocument/2006/relationships/notesSlide" Target="../notesSlides/notesSlide7.xml"/><Relationship Id="rId12" Type="http://schemas.openxmlformats.org/officeDocument/2006/relationships/image" Target="../media/image39.png"/><Relationship Id="rId2" Type="http://schemas.openxmlformats.org/officeDocument/2006/relationships/tags" Target="../tags/tag286.xml"/><Relationship Id="rId1" Type="http://schemas.openxmlformats.org/officeDocument/2006/relationships/tags" Target="../tags/tag285.xml"/><Relationship Id="rId6" Type="http://schemas.openxmlformats.org/officeDocument/2006/relationships/slideLayout" Target="../slideLayouts/slideLayout2.xml"/><Relationship Id="rId11" Type="http://schemas.openxmlformats.org/officeDocument/2006/relationships/tags" Target="../tags/tag331.xml"/><Relationship Id="rId5" Type="http://schemas.openxmlformats.org/officeDocument/2006/relationships/tags" Target="../tags/tag289.xml"/><Relationship Id="rId10" Type="http://schemas.openxmlformats.org/officeDocument/2006/relationships/image" Target="../media/image38.png"/><Relationship Id="rId4" Type="http://schemas.openxmlformats.org/officeDocument/2006/relationships/tags" Target="../tags/tag288.xml"/><Relationship Id="rId9" Type="http://schemas.openxmlformats.org/officeDocument/2006/relationships/tags" Target="../tags/tag329.xml"/></Relationships>
</file>

<file path=ppt/slides/_rels/slide21.xml.rels><?xml version="1.0" encoding="UTF-8" standalone="yes"?>
<Relationships xmlns="http://schemas.openxmlformats.org/package/2006/relationships"><Relationship Id="rId8" Type="http://schemas.openxmlformats.org/officeDocument/2006/relationships/tags" Target="../tags/tag302.xml"/><Relationship Id="rId13" Type="http://schemas.openxmlformats.org/officeDocument/2006/relationships/image" Target="../media/image41.png"/><Relationship Id="rId3" Type="http://schemas.openxmlformats.org/officeDocument/2006/relationships/tags" Target="../tags/tag297.xml"/><Relationship Id="rId7" Type="http://schemas.openxmlformats.org/officeDocument/2006/relationships/tags" Target="../tags/tag301.xml"/><Relationship Id="rId12" Type="http://schemas.openxmlformats.org/officeDocument/2006/relationships/tags" Target="../tags/tag341.xml"/><Relationship Id="rId2" Type="http://schemas.openxmlformats.org/officeDocument/2006/relationships/tags" Target="../tags/tag296.xml"/><Relationship Id="rId16" Type="http://schemas.openxmlformats.org/officeDocument/2006/relationships/slide" Target="slide2.xml"/><Relationship Id="rId1" Type="http://schemas.openxmlformats.org/officeDocument/2006/relationships/tags" Target="../tags/tag294.xml"/><Relationship Id="rId6" Type="http://schemas.openxmlformats.org/officeDocument/2006/relationships/tags" Target="../tags/tag300.xml"/><Relationship Id="rId11" Type="http://schemas.openxmlformats.org/officeDocument/2006/relationships/image" Target="../media/image32.jpeg"/><Relationship Id="rId5" Type="http://schemas.openxmlformats.org/officeDocument/2006/relationships/tags" Target="../tags/tag299.xml"/><Relationship Id="rId15" Type="http://schemas.openxmlformats.org/officeDocument/2006/relationships/image" Target="../media/image42.png"/><Relationship Id="rId10" Type="http://schemas.openxmlformats.org/officeDocument/2006/relationships/notesSlide" Target="../notesSlides/notesSlide8.xml"/><Relationship Id="rId4" Type="http://schemas.openxmlformats.org/officeDocument/2006/relationships/tags" Target="../tags/tag298.xml"/><Relationship Id="rId9" Type="http://schemas.openxmlformats.org/officeDocument/2006/relationships/slideLayout" Target="../slideLayouts/slideLayout2.xml"/><Relationship Id="rId14" Type="http://schemas.openxmlformats.org/officeDocument/2006/relationships/tags" Target="../tags/tag346.xml"/></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308.xml"/><Relationship Id="rId7" Type="http://schemas.openxmlformats.org/officeDocument/2006/relationships/slideLayout" Target="../slideLayouts/slideLayout2.xml"/><Relationship Id="rId12" Type="http://schemas.openxmlformats.org/officeDocument/2006/relationships/slide" Target="slide2.xml"/><Relationship Id="rId2" Type="http://schemas.openxmlformats.org/officeDocument/2006/relationships/tags" Target="../tags/tag307.xml"/><Relationship Id="rId1" Type="http://schemas.openxmlformats.org/officeDocument/2006/relationships/tags" Target="../tags/tag306.xml"/><Relationship Id="rId6" Type="http://schemas.openxmlformats.org/officeDocument/2006/relationships/tags" Target="../tags/tag311.xml"/><Relationship Id="rId11" Type="http://schemas.openxmlformats.org/officeDocument/2006/relationships/image" Target="../media/image44.png"/><Relationship Id="rId5" Type="http://schemas.openxmlformats.org/officeDocument/2006/relationships/tags" Target="../tags/tag310.xml"/><Relationship Id="rId10" Type="http://schemas.openxmlformats.org/officeDocument/2006/relationships/tags" Target="../tags/tag356.xml"/><Relationship Id="rId4" Type="http://schemas.openxmlformats.org/officeDocument/2006/relationships/tags" Target="../tags/tag309.xml"/><Relationship Id="rId9" Type="http://schemas.openxmlformats.org/officeDocument/2006/relationships/image" Target="../media/image33.jpeg"/></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10.xml"/><Relationship Id="rId13" Type="http://schemas.openxmlformats.org/officeDocument/2006/relationships/tags" Target="../tags/tag372.xml"/><Relationship Id="rId3" Type="http://schemas.openxmlformats.org/officeDocument/2006/relationships/tags" Target="../tags/tag318.xml"/><Relationship Id="rId7" Type="http://schemas.openxmlformats.org/officeDocument/2006/relationships/slideLayout" Target="../slideLayouts/slideLayout2.xml"/><Relationship Id="rId2" Type="http://schemas.openxmlformats.org/officeDocument/2006/relationships/tags" Target="../tags/tag316.xml"/><Relationship Id="rId1" Type="http://schemas.openxmlformats.org/officeDocument/2006/relationships/tags" Target="../tags/tag315.xml"/><Relationship Id="rId6" Type="http://schemas.openxmlformats.org/officeDocument/2006/relationships/tags" Target="../tags/tag322.xml"/><Relationship Id="rId11" Type="http://schemas.openxmlformats.org/officeDocument/2006/relationships/image" Target="../media/image46.png"/><Relationship Id="rId5" Type="http://schemas.openxmlformats.org/officeDocument/2006/relationships/tags" Target="../tags/tag321.xml"/><Relationship Id="rId10" Type="http://schemas.openxmlformats.org/officeDocument/2006/relationships/tags" Target="../tags/tag370.xml"/><Relationship Id="rId4" Type="http://schemas.openxmlformats.org/officeDocument/2006/relationships/tags" Target="../tags/tag319.xml"/><Relationship Id="rId9" Type="http://schemas.openxmlformats.org/officeDocument/2006/relationships/image" Target="../media/image34.jpeg"/><Relationship Id="rId14" Type="http://schemas.openxmlformats.org/officeDocument/2006/relationships/image" Target="../media/image47.png"/></Relationships>
</file>

<file path=ppt/slides/_rels/slide24.xml.rels><?xml version="1.0" encoding="UTF-8" standalone="yes"?>
<Relationships xmlns="http://schemas.openxmlformats.org/package/2006/relationships"><Relationship Id="rId8" Type="http://schemas.openxmlformats.org/officeDocument/2006/relationships/tags" Target="../tags/tag380.xml"/><Relationship Id="rId3" Type="http://schemas.openxmlformats.org/officeDocument/2006/relationships/tags" Target="../tags/tag328.xml"/><Relationship Id="rId7" Type="http://schemas.openxmlformats.org/officeDocument/2006/relationships/image" Target="../media/image34.jpeg"/><Relationship Id="rId12" Type="http://schemas.openxmlformats.org/officeDocument/2006/relationships/slide" Target="slide2.xml"/><Relationship Id="rId2" Type="http://schemas.openxmlformats.org/officeDocument/2006/relationships/tags" Target="../tags/tag327.xml"/><Relationship Id="rId1" Type="http://schemas.openxmlformats.org/officeDocument/2006/relationships/tags" Target="../tags/tag326.xml"/><Relationship Id="rId6" Type="http://schemas.openxmlformats.org/officeDocument/2006/relationships/notesSlide" Target="../notesSlides/notesSlide11.xml"/><Relationship Id="rId11" Type="http://schemas.openxmlformats.org/officeDocument/2006/relationships/image" Target="../media/image49.png"/><Relationship Id="rId5" Type="http://schemas.openxmlformats.org/officeDocument/2006/relationships/slideLayout" Target="../slideLayouts/slideLayout2.xml"/><Relationship Id="rId10" Type="http://schemas.openxmlformats.org/officeDocument/2006/relationships/tags" Target="../tags/tag382.xml"/><Relationship Id="rId4" Type="http://schemas.openxmlformats.org/officeDocument/2006/relationships/tags" Target="../tags/tag330.xml"/><Relationship Id="rId9" Type="http://schemas.openxmlformats.org/officeDocument/2006/relationships/image" Target="../media/image48.png"/></Relationships>
</file>

<file path=ppt/slides/_rels/slide25.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tags" Target="../tags/tag337.xml"/><Relationship Id="rId7" Type="http://schemas.openxmlformats.org/officeDocument/2006/relationships/notesSlide" Target="../notesSlides/notesSlide12.xml"/><Relationship Id="rId12" Type="http://schemas.openxmlformats.org/officeDocument/2006/relationships/image" Target="../media/image52.png"/><Relationship Id="rId2" Type="http://schemas.openxmlformats.org/officeDocument/2006/relationships/tags" Target="../tags/tag336.xml"/><Relationship Id="rId1" Type="http://schemas.openxmlformats.org/officeDocument/2006/relationships/tags" Target="../tags/tag335.xml"/><Relationship Id="rId6" Type="http://schemas.openxmlformats.org/officeDocument/2006/relationships/slideLayout" Target="../slideLayouts/slideLayout2.xml"/><Relationship Id="rId11" Type="http://schemas.openxmlformats.org/officeDocument/2006/relationships/tags" Target="../tags/tag393.xml"/><Relationship Id="rId5" Type="http://schemas.openxmlformats.org/officeDocument/2006/relationships/tags" Target="../tags/tag339.xml"/><Relationship Id="rId15" Type="http://schemas.openxmlformats.org/officeDocument/2006/relationships/image" Target="../media/image53.png"/><Relationship Id="rId10" Type="http://schemas.openxmlformats.org/officeDocument/2006/relationships/image" Target="../media/image51.png"/><Relationship Id="rId4" Type="http://schemas.openxmlformats.org/officeDocument/2006/relationships/tags" Target="../tags/tag338.xml"/><Relationship Id="rId9" Type="http://schemas.openxmlformats.org/officeDocument/2006/relationships/tags" Target="../tags/tag391.xml"/><Relationship Id="rId14" Type="http://schemas.openxmlformats.org/officeDocument/2006/relationships/tags" Target="../tags/tag396.xml"/></Relationships>
</file>

<file path=ppt/slides/_rels/slide26.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tags" Target="../tags/tag347.xml"/><Relationship Id="rId7" Type="http://schemas.openxmlformats.org/officeDocument/2006/relationships/image" Target="../media/image54.png"/><Relationship Id="rId2" Type="http://schemas.openxmlformats.org/officeDocument/2006/relationships/tags" Target="../tags/tag345.xml"/><Relationship Id="rId1" Type="http://schemas.openxmlformats.org/officeDocument/2006/relationships/tags" Target="../tags/tag344.xml"/><Relationship Id="rId6" Type="http://schemas.openxmlformats.org/officeDocument/2006/relationships/tags" Target="../tags/tag404.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tags" Target="../tags/tag353.xml"/><Relationship Id="rId7" Type="http://schemas.openxmlformats.org/officeDocument/2006/relationships/image" Target="../media/image55.png"/><Relationship Id="rId2" Type="http://schemas.openxmlformats.org/officeDocument/2006/relationships/tags" Target="../tags/tag352.xml"/><Relationship Id="rId1" Type="http://schemas.openxmlformats.org/officeDocument/2006/relationships/tags" Target="../tags/tag351.xml"/><Relationship Id="rId6" Type="http://schemas.openxmlformats.org/officeDocument/2006/relationships/tags" Target="../tags/tag412.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360.xml"/><Relationship Id="rId2" Type="http://schemas.openxmlformats.org/officeDocument/2006/relationships/tags" Target="../tags/tag359.xml"/><Relationship Id="rId1" Type="http://schemas.openxmlformats.org/officeDocument/2006/relationships/tags" Target="../tags/tag358.xml"/><Relationship Id="rId6" Type="http://schemas.openxmlformats.org/officeDocument/2006/relationships/image" Target="../media/image35.jpeg"/><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tags" Target="../tags/tag366.xml"/><Relationship Id="rId7" Type="http://schemas.openxmlformats.org/officeDocument/2006/relationships/tags" Target="../tags/tag429.xml"/><Relationship Id="rId2" Type="http://schemas.openxmlformats.org/officeDocument/2006/relationships/tags" Target="../tags/tag365.xml"/><Relationship Id="rId1" Type="http://schemas.openxmlformats.org/officeDocument/2006/relationships/tags" Target="../tags/tag364.xml"/><Relationship Id="rId6" Type="http://schemas.openxmlformats.org/officeDocument/2006/relationships/notesSlide" Target="../notesSlides/notesSlide16.xml"/><Relationship Id="rId11" Type="http://schemas.openxmlformats.org/officeDocument/2006/relationships/image" Target="../media/image40.png"/><Relationship Id="rId5" Type="http://schemas.openxmlformats.org/officeDocument/2006/relationships/slideLayout" Target="../slideLayouts/slideLayout2.xml"/><Relationship Id="rId10" Type="http://schemas.openxmlformats.org/officeDocument/2006/relationships/slide" Target="slide2.xml"/><Relationship Id="rId4" Type="http://schemas.openxmlformats.org/officeDocument/2006/relationships/tags" Target="../tags/tag367.xml"/><Relationship Id="rId9"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12.jpeg"/><Relationship Id="rId5" Type="http://schemas.openxmlformats.org/officeDocument/2006/relationships/slideLayout" Target="../slideLayouts/slideLayout2.xml"/><Relationship Id="rId4" Type="http://schemas.openxmlformats.org/officeDocument/2006/relationships/tags" Target="../tags/tag77.xml"/></Relationships>
</file>

<file path=ppt/slides/_rels/slide30.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tags" Target="../tags/tag375.xml"/><Relationship Id="rId7" Type="http://schemas.openxmlformats.org/officeDocument/2006/relationships/notesSlide" Target="../notesSlides/notesSlide17.xml"/><Relationship Id="rId2" Type="http://schemas.openxmlformats.org/officeDocument/2006/relationships/tags" Target="../tags/tag374.xml"/><Relationship Id="rId1" Type="http://schemas.openxmlformats.org/officeDocument/2006/relationships/tags" Target="../tags/tag373.xml"/><Relationship Id="rId6" Type="http://schemas.openxmlformats.org/officeDocument/2006/relationships/slideLayout" Target="../slideLayouts/slideLayout2.xml"/><Relationship Id="rId5" Type="http://schemas.openxmlformats.org/officeDocument/2006/relationships/tags" Target="../tags/tag377.xml"/><Relationship Id="rId4" Type="http://schemas.openxmlformats.org/officeDocument/2006/relationships/tags" Target="../tags/tag376.xml"/></Relationships>
</file>

<file path=ppt/slides/_rels/slide31.xml.rels><?xml version="1.0" encoding="UTF-8" standalone="yes"?>
<Relationships xmlns="http://schemas.openxmlformats.org/package/2006/relationships"><Relationship Id="rId8" Type="http://schemas.openxmlformats.org/officeDocument/2006/relationships/notesSlide" Target="../notesSlides/notesSlide18.xml"/><Relationship Id="rId3" Type="http://schemas.openxmlformats.org/officeDocument/2006/relationships/tags" Target="../tags/tag385.xml"/><Relationship Id="rId7" Type="http://schemas.openxmlformats.org/officeDocument/2006/relationships/slideLayout" Target="../slideLayouts/slideLayout2.xml"/><Relationship Id="rId2" Type="http://schemas.openxmlformats.org/officeDocument/2006/relationships/tags" Target="../tags/tag384.xml"/><Relationship Id="rId1" Type="http://schemas.openxmlformats.org/officeDocument/2006/relationships/tags" Target="../tags/tag383.xml"/><Relationship Id="rId6" Type="http://schemas.openxmlformats.org/officeDocument/2006/relationships/tags" Target="../tags/tag388.xml"/><Relationship Id="rId5" Type="http://schemas.openxmlformats.org/officeDocument/2006/relationships/tags" Target="../tags/tag387.xml"/><Relationship Id="rId10" Type="http://schemas.openxmlformats.org/officeDocument/2006/relationships/image" Target="../media/image42.jpeg"/><Relationship Id="rId4" Type="http://schemas.openxmlformats.org/officeDocument/2006/relationships/tags" Target="../tags/tag386.xml"/><Relationship Id="rId9" Type="http://schemas.openxmlformats.org/officeDocument/2006/relationships/image" Target="../media/image41.jpeg"/></Relationships>
</file>

<file path=ppt/slides/_rels/slide32.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tags" Target="../tags/tag397.xml"/><Relationship Id="rId7" Type="http://schemas.openxmlformats.org/officeDocument/2006/relationships/image" Target="../media/image41.jpeg"/><Relationship Id="rId2" Type="http://schemas.openxmlformats.org/officeDocument/2006/relationships/tags" Target="../tags/tag395.xml"/><Relationship Id="rId1" Type="http://schemas.openxmlformats.org/officeDocument/2006/relationships/tags" Target="../tags/tag394.xml"/><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398.xml"/></Relationships>
</file>

<file path=ppt/slides/_rels/slide33.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62.png"/><Relationship Id="rId3" Type="http://schemas.openxmlformats.org/officeDocument/2006/relationships/tags" Target="../tags/tag405.xml"/><Relationship Id="rId7" Type="http://schemas.openxmlformats.org/officeDocument/2006/relationships/notesSlide" Target="../notesSlides/notesSlide20.xml"/><Relationship Id="rId12" Type="http://schemas.openxmlformats.org/officeDocument/2006/relationships/tags" Target="../tags/tag474.xml"/><Relationship Id="rId2" Type="http://schemas.openxmlformats.org/officeDocument/2006/relationships/tags" Target="../tags/tag403.xml"/><Relationship Id="rId1" Type="http://schemas.openxmlformats.org/officeDocument/2006/relationships/tags" Target="../tags/tag402.xml"/><Relationship Id="rId6" Type="http://schemas.openxmlformats.org/officeDocument/2006/relationships/slideLayout" Target="../slideLayouts/slideLayout2.xml"/><Relationship Id="rId5" Type="http://schemas.openxmlformats.org/officeDocument/2006/relationships/tags" Target="../tags/tag407.xml"/><Relationship Id="rId10" Type="http://schemas.openxmlformats.org/officeDocument/2006/relationships/image" Target="../media/image61.png"/><Relationship Id="rId4" Type="http://schemas.openxmlformats.org/officeDocument/2006/relationships/tags" Target="../tags/tag406.xml"/><Relationship Id="rId9" Type="http://schemas.openxmlformats.org/officeDocument/2006/relationships/tags" Target="../tags/tag471.xml"/></Relationships>
</file>

<file path=ppt/slides/_rels/slide34.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slide" Target="slide2.xml"/><Relationship Id="rId3" Type="http://schemas.openxmlformats.org/officeDocument/2006/relationships/tags" Target="../tags/tag414.xml"/><Relationship Id="rId7" Type="http://schemas.openxmlformats.org/officeDocument/2006/relationships/notesSlide" Target="../notesSlides/notesSlide21.xml"/><Relationship Id="rId12" Type="http://schemas.openxmlformats.org/officeDocument/2006/relationships/image" Target="../media/image64.png"/><Relationship Id="rId2" Type="http://schemas.openxmlformats.org/officeDocument/2006/relationships/tags" Target="../tags/tag413.xml"/><Relationship Id="rId1" Type="http://schemas.openxmlformats.org/officeDocument/2006/relationships/tags" Target="../tags/tag411.xml"/><Relationship Id="rId6" Type="http://schemas.openxmlformats.org/officeDocument/2006/relationships/slideLayout" Target="../slideLayouts/slideLayout2.xml"/><Relationship Id="rId11" Type="http://schemas.openxmlformats.org/officeDocument/2006/relationships/tags" Target="../tags/tag485.xml"/><Relationship Id="rId5" Type="http://schemas.openxmlformats.org/officeDocument/2006/relationships/tags" Target="../tags/tag416.xml"/><Relationship Id="rId10" Type="http://schemas.openxmlformats.org/officeDocument/2006/relationships/image" Target="../media/image63.png"/><Relationship Id="rId4" Type="http://schemas.openxmlformats.org/officeDocument/2006/relationships/tags" Target="../tags/tag415.xml"/><Relationship Id="rId9" Type="http://schemas.openxmlformats.org/officeDocument/2006/relationships/tags" Target="../tags/tag483.xml"/></Relationships>
</file>

<file path=ppt/slides/_rels/slide3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422.xml"/><Relationship Id="rId7" Type="http://schemas.openxmlformats.org/officeDocument/2006/relationships/tags" Target="../tags/tag426.xml"/><Relationship Id="rId12" Type="http://schemas.openxmlformats.org/officeDocument/2006/relationships/image" Target="../media/image66.png"/><Relationship Id="rId2" Type="http://schemas.openxmlformats.org/officeDocument/2006/relationships/tags" Target="../tags/tag421.xml"/><Relationship Id="rId1" Type="http://schemas.openxmlformats.org/officeDocument/2006/relationships/tags" Target="../tags/tag420.xml"/><Relationship Id="rId6" Type="http://schemas.openxmlformats.org/officeDocument/2006/relationships/tags" Target="../tags/tag425.xml"/><Relationship Id="rId11" Type="http://schemas.openxmlformats.org/officeDocument/2006/relationships/tags" Target="../tags/tag494.xml"/><Relationship Id="rId5" Type="http://schemas.openxmlformats.org/officeDocument/2006/relationships/tags" Target="../tags/tag424.xml"/><Relationship Id="rId15" Type="http://schemas.openxmlformats.org/officeDocument/2006/relationships/image" Target="../media/image67.png"/><Relationship Id="rId10" Type="http://schemas.openxmlformats.org/officeDocument/2006/relationships/image" Target="../media/image44.jpeg"/><Relationship Id="rId4" Type="http://schemas.openxmlformats.org/officeDocument/2006/relationships/tags" Target="../tags/tag423.xml"/><Relationship Id="rId9" Type="http://schemas.openxmlformats.org/officeDocument/2006/relationships/notesSlide" Target="../notesSlides/notesSlide22.xml"/><Relationship Id="rId14" Type="http://schemas.openxmlformats.org/officeDocument/2006/relationships/tags" Target="../tags/tag500.xml"/></Relationships>
</file>

<file path=ppt/slides/_rels/slide36.xml.rels><?xml version="1.0" encoding="UTF-8" standalone="yes"?>
<Relationships xmlns="http://schemas.openxmlformats.org/package/2006/relationships"><Relationship Id="rId8" Type="http://schemas.openxmlformats.org/officeDocument/2006/relationships/tags" Target="../tags/tag508.xml"/><Relationship Id="rId3" Type="http://schemas.openxmlformats.org/officeDocument/2006/relationships/tags" Target="../tags/tag433.xml"/><Relationship Id="rId7" Type="http://schemas.openxmlformats.org/officeDocument/2006/relationships/image" Target="../media/image44.jpeg"/><Relationship Id="rId12" Type="http://schemas.openxmlformats.org/officeDocument/2006/relationships/slide" Target="slide2.xml"/><Relationship Id="rId2" Type="http://schemas.openxmlformats.org/officeDocument/2006/relationships/tags" Target="../tags/tag432.xml"/><Relationship Id="rId1" Type="http://schemas.openxmlformats.org/officeDocument/2006/relationships/tags" Target="../tags/tag431.xml"/><Relationship Id="rId6" Type="http://schemas.openxmlformats.org/officeDocument/2006/relationships/notesSlide" Target="../notesSlides/notesSlide23.xml"/><Relationship Id="rId11" Type="http://schemas.openxmlformats.org/officeDocument/2006/relationships/image" Target="../media/image69.png"/><Relationship Id="rId5" Type="http://schemas.openxmlformats.org/officeDocument/2006/relationships/slideLayout" Target="../slideLayouts/slideLayout2.xml"/><Relationship Id="rId10" Type="http://schemas.openxmlformats.org/officeDocument/2006/relationships/tags" Target="../tags/tag510.xml"/><Relationship Id="rId4" Type="http://schemas.openxmlformats.org/officeDocument/2006/relationships/tags" Target="../tags/tag434.xml"/><Relationship Id="rId9" Type="http://schemas.openxmlformats.org/officeDocument/2006/relationships/image" Target="../media/image68.png"/></Relationships>
</file>

<file path=ppt/slides/_rels/slide37.xml.rels><?xml version="1.0" encoding="UTF-8" standalone="yes"?>
<Relationships xmlns="http://schemas.openxmlformats.org/package/2006/relationships"><Relationship Id="rId8" Type="http://schemas.openxmlformats.org/officeDocument/2006/relationships/tags" Target="../tags/tag445.xml"/><Relationship Id="rId13" Type="http://schemas.openxmlformats.org/officeDocument/2006/relationships/tags" Target="../tags/tag450.xml"/><Relationship Id="rId18" Type="http://schemas.openxmlformats.org/officeDocument/2006/relationships/slideLayout" Target="../slideLayouts/slideLayout2.xml"/><Relationship Id="rId3" Type="http://schemas.openxmlformats.org/officeDocument/2006/relationships/tags" Target="../tags/tag440.xml"/><Relationship Id="rId7" Type="http://schemas.openxmlformats.org/officeDocument/2006/relationships/tags" Target="../tags/tag444.xml"/><Relationship Id="rId12" Type="http://schemas.openxmlformats.org/officeDocument/2006/relationships/tags" Target="../tags/tag449.xml"/><Relationship Id="rId17" Type="http://schemas.openxmlformats.org/officeDocument/2006/relationships/tags" Target="../tags/tag454.xml"/><Relationship Id="rId2" Type="http://schemas.openxmlformats.org/officeDocument/2006/relationships/tags" Target="../tags/tag439.xml"/><Relationship Id="rId16" Type="http://schemas.openxmlformats.org/officeDocument/2006/relationships/tags" Target="../tags/tag453.xml"/><Relationship Id="rId1" Type="http://schemas.openxmlformats.org/officeDocument/2006/relationships/tags" Target="../tags/tag438.xml"/><Relationship Id="rId6" Type="http://schemas.openxmlformats.org/officeDocument/2006/relationships/tags" Target="../tags/tag443.xml"/><Relationship Id="rId11" Type="http://schemas.openxmlformats.org/officeDocument/2006/relationships/tags" Target="../tags/tag448.xml"/><Relationship Id="rId5" Type="http://schemas.openxmlformats.org/officeDocument/2006/relationships/tags" Target="../tags/tag442.xml"/><Relationship Id="rId15" Type="http://schemas.openxmlformats.org/officeDocument/2006/relationships/tags" Target="../tags/tag452.xml"/><Relationship Id="rId10" Type="http://schemas.openxmlformats.org/officeDocument/2006/relationships/tags" Target="../tags/tag447.xml"/><Relationship Id="rId4" Type="http://schemas.openxmlformats.org/officeDocument/2006/relationships/tags" Target="../tags/tag441.xml"/><Relationship Id="rId9" Type="http://schemas.openxmlformats.org/officeDocument/2006/relationships/tags" Target="../tags/tag446.xml"/><Relationship Id="rId14" Type="http://schemas.openxmlformats.org/officeDocument/2006/relationships/tags" Target="../tags/tag451.xml"/></Relationships>
</file>

<file path=ppt/slides/_rels/slide38.xml.rels><?xml version="1.0" encoding="UTF-8" standalone="yes"?>
<Relationships xmlns="http://schemas.openxmlformats.org/package/2006/relationships"><Relationship Id="rId13" Type="http://schemas.openxmlformats.org/officeDocument/2006/relationships/tags" Target="../tags/tag467.xml"/><Relationship Id="rId18" Type="http://schemas.openxmlformats.org/officeDocument/2006/relationships/tags" Target="../tags/tag473.xml"/><Relationship Id="rId26" Type="http://schemas.openxmlformats.org/officeDocument/2006/relationships/image" Target="../media/image45.png"/><Relationship Id="rId39" Type="http://schemas.openxmlformats.org/officeDocument/2006/relationships/image" Target="../media/image76.png"/><Relationship Id="rId21" Type="http://schemas.openxmlformats.org/officeDocument/2006/relationships/tags" Target="../tags/tag477.xml"/><Relationship Id="rId34" Type="http://schemas.openxmlformats.org/officeDocument/2006/relationships/image" Target="../media/image71.png"/><Relationship Id="rId7" Type="http://schemas.openxmlformats.org/officeDocument/2006/relationships/tags" Target="../tags/tag461.xml"/><Relationship Id="rId2" Type="http://schemas.openxmlformats.org/officeDocument/2006/relationships/tags" Target="../tags/tag456.xml"/><Relationship Id="rId16" Type="http://schemas.openxmlformats.org/officeDocument/2006/relationships/tags" Target="../tags/tag470.xml"/><Relationship Id="rId20" Type="http://schemas.openxmlformats.org/officeDocument/2006/relationships/tags" Target="../tags/tag476.xml"/><Relationship Id="rId29" Type="http://schemas.openxmlformats.org/officeDocument/2006/relationships/image" Target="../media/image58.png"/><Relationship Id="rId41" Type="http://schemas.openxmlformats.org/officeDocument/2006/relationships/image" Target="../media/image78.png"/><Relationship Id="rId1" Type="http://schemas.openxmlformats.org/officeDocument/2006/relationships/tags" Target="../tags/tag455.xml"/><Relationship Id="rId6" Type="http://schemas.openxmlformats.org/officeDocument/2006/relationships/tags" Target="../tags/tag460.xml"/><Relationship Id="rId11" Type="http://schemas.openxmlformats.org/officeDocument/2006/relationships/tags" Target="../tags/tag465.xml"/><Relationship Id="rId24" Type="http://schemas.openxmlformats.org/officeDocument/2006/relationships/slideLayout" Target="../slideLayouts/slideLayout2.xml"/><Relationship Id="rId32" Type="http://schemas.openxmlformats.org/officeDocument/2006/relationships/image" Target="../media/image65.png"/><Relationship Id="rId37" Type="http://schemas.openxmlformats.org/officeDocument/2006/relationships/image" Target="../media/image74.png"/><Relationship Id="rId40" Type="http://schemas.openxmlformats.org/officeDocument/2006/relationships/image" Target="../media/image77.png"/><Relationship Id="rId5" Type="http://schemas.openxmlformats.org/officeDocument/2006/relationships/tags" Target="../tags/tag459.xml"/><Relationship Id="rId15" Type="http://schemas.openxmlformats.org/officeDocument/2006/relationships/tags" Target="../tags/tag469.xml"/><Relationship Id="rId23" Type="http://schemas.openxmlformats.org/officeDocument/2006/relationships/tags" Target="../tags/tag479.xml"/><Relationship Id="rId28" Type="http://schemas.openxmlformats.org/officeDocument/2006/relationships/image" Target="../media/image57.png"/><Relationship Id="rId36" Type="http://schemas.openxmlformats.org/officeDocument/2006/relationships/image" Target="../media/image73.png"/><Relationship Id="rId10" Type="http://schemas.openxmlformats.org/officeDocument/2006/relationships/tags" Target="../tags/tag464.xml"/><Relationship Id="rId19" Type="http://schemas.openxmlformats.org/officeDocument/2006/relationships/tags" Target="../tags/tag475.xml"/><Relationship Id="rId31" Type="http://schemas.openxmlformats.org/officeDocument/2006/relationships/image" Target="../media/image60.png"/><Relationship Id="rId4" Type="http://schemas.openxmlformats.org/officeDocument/2006/relationships/tags" Target="../tags/tag458.xml"/><Relationship Id="rId9" Type="http://schemas.openxmlformats.org/officeDocument/2006/relationships/tags" Target="../tags/tag463.xml"/><Relationship Id="rId14" Type="http://schemas.openxmlformats.org/officeDocument/2006/relationships/tags" Target="../tags/tag468.xml"/><Relationship Id="rId22" Type="http://schemas.openxmlformats.org/officeDocument/2006/relationships/tags" Target="../tags/tag478.xml"/><Relationship Id="rId27" Type="http://schemas.openxmlformats.org/officeDocument/2006/relationships/image" Target="../media/image50.png"/><Relationship Id="rId30" Type="http://schemas.openxmlformats.org/officeDocument/2006/relationships/image" Target="../media/image59.png"/><Relationship Id="rId35" Type="http://schemas.openxmlformats.org/officeDocument/2006/relationships/image" Target="../media/image72.png"/><Relationship Id="rId8" Type="http://schemas.openxmlformats.org/officeDocument/2006/relationships/tags" Target="../tags/tag462.xml"/><Relationship Id="rId3" Type="http://schemas.openxmlformats.org/officeDocument/2006/relationships/tags" Target="../tags/tag457.xml"/><Relationship Id="rId12" Type="http://schemas.openxmlformats.org/officeDocument/2006/relationships/tags" Target="../tags/tag466.xml"/><Relationship Id="rId17" Type="http://schemas.openxmlformats.org/officeDocument/2006/relationships/tags" Target="../tags/tag472.xml"/><Relationship Id="rId25" Type="http://schemas.openxmlformats.org/officeDocument/2006/relationships/audio" Target="../media/audio1.wav"/><Relationship Id="rId33" Type="http://schemas.openxmlformats.org/officeDocument/2006/relationships/image" Target="../media/image70.png"/><Relationship Id="rId38" Type="http://schemas.openxmlformats.org/officeDocument/2006/relationships/image" Target="../media/image75.png"/></Relationships>
</file>

<file path=ppt/slides/_rels/slide4.xml.rels><?xml version="1.0" encoding="UTF-8" standalone="yes"?>
<Relationships xmlns="http://schemas.openxmlformats.org/package/2006/relationships"><Relationship Id="rId8" Type="http://schemas.openxmlformats.org/officeDocument/2006/relationships/tags" Target="../tags/tag85.xml"/><Relationship Id="rId13" Type="http://schemas.openxmlformats.org/officeDocument/2006/relationships/slideLayout" Target="../slideLayouts/slideLayout2.xml"/><Relationship Id="rId3" Type="http://schemas.openxmlformats.org/officeDocument/2006/relationships/tags" Target="../tags/tag80.xml"/><Relationship Id="rId7" Type="http://schemas.openxmlformats.org/officeDocument/2006/relationships/tags" Target="../tags/tag84.xml"/><Relationship Id="rId12" Type="http://schemas.openxmlformats.org/officeDocument/2006/relationships/tags" Target="../tags/tag89.xml"/><Relationship Id="rId2" Type="http://schemas.openxmlformats.org/officeDocument/2006/relationships/tags" Target="../tags/tag79.xml"/><Relationship Id="rId16" Type="http://schemas.openxmlformats.org/officeDocument/2006/relationships/image" Target="../media/image15.jpeg"/><Relationship Id="rId1" Type="http://schemas.openxmlformats.org/officeDocument/2006/relationships/tags" Target="../tags/tag78.xml"/><Relationship Id="rId6" Type="http://schemas.openxmlformats.org/officeDocument/2006/relationships/tags" Target="../tags/tag83.xml"/><Relationship Id="rId11" Type="http://schemas.openxmlformats.org/officeDocument/2006/relationships/tags" Target="../tags/tag88.xml"/><Relationship Id="rId5" Type="http://schemas.openxmlformats.org/officeDocument/2006/relationships/tags" Target="../tags/tag82.xml"/><Relationship Id="rId15" Type="http://schemas.openxmlformats.org/officeDocument/2006/relationships/image" Target="../media/image14.jpeg"/><Relationship Id="rId10" Type="http://schemas.openxmlformats.org/officeDocument/2006/relationships/tags" Target="../tags/tag87.xml"/><Relationship Id="rId4" Type="http://schemas.openxmlformats.org/officeDocument/2006/relationships/tags" Target="../tags/tag81.xml"/><Relationship Id="rId9" Type="http://schemas.openxmlformats.org/officeDocument/2006/relationships/tags" Target="../tags/tag86.xml"/><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tags" Target="../tags/tag97.xml"/><Relationship Id="rId13" Type="http://schemas.openxmlformats.org/officeDocument/2006/relationships/notesSlide" Target="../notesSlides/notesSlide2.xml"/><Relationship Id="rId3" Type="http://schemas.openxmlformats.org/officeDocument/2006/relationships/tags" Target="../tags/tag92.xml"/><Relationship Id="rId7" Type="http://schemas.openxmlformats.org/officeDocument/2006/relationships/tags" Target="../tags/tag96.xml"/><Relationship Id="rId12" Type="http://schemas.openxmlformats.org/officeDocument/2006/relationships/slideLayout" Target="../slideLayouts/slideLayout2.xml"/><Relationship Id="rId17" Type="http://schemas.openxmlformats.org/officeDocument/2006/relationships/image" Target="../media/image18.png"/><Relationship Id="rId2" Type="http://schemas.openxmlformats.org/officeDocument/2006/relationships/tags" Target="../tags/tag91.xml"/><Relationship Id="rId16" Type="http://schemas.openxmlformats.org/officeDocument/2006/relationships/image" Target="../media/image17.jpeg"/><Relationship Id="rId1" Type="http://schemas.openxmlformats.org/officeDocument/2006/relationships/tags" Target="../tags/tag90.xml"/><Relationship Id="rId6" Type="http://schemas.openxmlformats.org/officeDocument/2006/relationships/tags" Target="../tags/tag95.xml"/><Relationship Id="rId11" Type="http://schemas.openxmlformats.org/officeDocument/2006/relationships/tags" Target="../tags/tag100.xml"/><Relationship Id="rId5" Type="http://schemas.openxmlformats.org/officeDocument/2006/relationships/tags" Target="../tags/tag94.xml"/><Relationship Id="rId15" Type="http://schemas.openxmlformats.org/officeDocument/2006/relationships/image" Target="../media/image16.jpeg"/><Relationship Id="rId10" Type="http://schemas.openxmlformats.org/officeDocument/2006/relationships/tags" Target="../tags/tag99.xml"/><Relationship Id="rId4" Type="http://schemas.openxmlformats.org/officeDocument/2006/relationships/tags" Target="../tags/tag93.xml"/><Relationship Id="rId9" Type="http://schemas.openxmlformats.org/officeDocument/2006/relationships/tags" Target="../tags/tag98.xml"/><Relationship Id="rId1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tags" Target="../tags/tag113.xml"/><Relationship Id="rId13" Type="http://schemas.openxmlformats.org/officeDocument/2006/relationships/tags" Target="../tags/tag118.xml"/><Relationship Id="rId18" Type="http://schemas.openxmlformats.org/officeDocument/2006/relationships/tags" Target="../tags/tag123.xml"/><Relationship Id="rId26" Type="http://schemas.openxmlformats.org/officeDocument/2006/relationships/tags" Target="../tags/tag131.xml"/><Relationship Id="rId3" Type="http://schemas.openxmlformats.org/officeDocument/2006/relationships/tags" Target="../tags/tag108.xml"/><Relationship Id="rId21" Type="http://schemas.openxmlformats.org/officeDocument/2006/relationships/tags" Target="../tags/tag126.xml"/><Relationship Id="rId7" Type="http://schemas.openxmlformats.org/officeDocument/2006/relationships/tags" Target="../tags/tag112.xml"/><Relationship Id="rId12" Type="http://schemas.openxmlformats.org/officeDocument/2006/relationships/tags" Target="../tags/tag117.xml"/><Relationship Id="rId17" Type="http://schemas.openxmlformats.org/officeDocument/2006/relationships/tags" Target="../tags/tag122.xml"/><Relationship Id="rId25" Type="http://schemas.openxmlformats.org/officeDocument/2006/relationships/tags" Target="../tags/tag130.xml"/><Relationship Id="rId2" Type="http://schemas.openxmlformats.org/officeDocument/2006/relationships/tags" Target="../tags/tag107.xml"/><Relationship Id="rId16" Type="http://schemas.openxmlformats.org/officeDocument/2006/relationships/tags" Target="../tags/tag121.xml"/><Relationship Id="rId20" Type="http://schemas.openxmlformats.org/officeDocument/2006/relationships/tags" Target="../tags/tag125.xml"/><Relationship Id="rId29" Type="http://schemas.openxmlformats.org/officeDocument/2006/relationships/image" Target="../media/image19.jpeg"/><Relationship Id="rId1" Type="http://schemas.openxmlformats.org/officeDocument/2006/relationships/tags" Target="../tags/tag106.xml"/><Relationship Id="rId6" Type="http://schemas.openxmlformats.org/officeDocument/2006/relationships/tags" Target="../tags/tag111.xml"/><Relationship Id="rId11" Type="http://schemas.openxmlformats.org/officeDocument/2006/relationships/tags" Target="../tags/tag116.xml"/><Relationship Id="rId24" Type="http://schemas.openxmlformats.org/officeDocument/2006/relationships/tags" Target="../tags/tag129.xml"/><Relationship Id="rId32" Type="http://schemas.openxmlformats.org/officeDocument/2006/relationships/image" Target="../media/image22.png"/><Relationship Id="rId5" Type="http://schemas.openxmlformats.org/officeDocument/2006/relationships/tags" Target="../tags/tag110.xml"/><Relationship Id="rId15" Type="http://schemas.openxmlformats.org/officeDocument/2006/relationships/tags" Target="../tags/tag120.xml"/><Relationship Id="rId23" Type="http://schemas.openxmlformats.org/officeDocument/2006/relationships/tags" Target="../tags/tag128.xml"/><Relationship Id="rId28" Type="http://schemas.openxmlformats.org/officeDocument/2006/relationships/slideLayout" Target="../slideLayouts/slideLayout2.xml"/><Relationship Id="rId10" Type="http://schemas.openxmlformats.org/officeDocument/2006/relationships/tags" Target="../tags/tag115.xml"/><Relationship Id="rId19" Type="http://schemas.openxmlformats.org/officeDocument/2006/relationships/tags" Target="../tags/tag124.xml"/><Relationship Id="rId31" Type="http://schemas.openxmlformats.org/officeDocument/2006/relationships/image" Target="../media/image21.png"/><Relationship Id="rId4" Type="http://schemas.openxmlformats.org/officeDocument/2006/relationships/tags" Target="../tags/tag109.xml"/><Relationship Id="rId9" Type="http://schemas.openxmlformats.org/officeDocument/2006/relationships/tags" Target="../tags/tag114.xml"/><Relationship Id="rId14" Type="http://schemas.openxmlformats.org/officeDocument/2006/relationships/tags" Target="../tags/tag119.xml"/><Relationship Id="rId22" Type="http://schemas.openxmlformats.org/officeDocument/2006/relationships/tags" Target="../tags/tag127.xml"/><Relationship Id="rId27" Type="http://schemas.openxmlformats.org/officeDocument/2006/relationships/tags" Target="../tags/tag132.xml"/><Relationship Id="rId30" Type="http://schemas.openxmlformats.org/officeDocument/2006/relationships/image" Target="../media/image20.jpeg"/></Relationships>
</file>

<file path=ppt/slides/_rels/slide8.xml.rels><?xml version="1.0" encoding="UTF-8" standalone="yes"?>
<Relationships xmlns="http://schemas.openxmlformats.org/package/2006/relationships"><Relationship Id="rId8" Type="http://schemas.openxmlformats.org/officeDocument/2006/relationships/tags" Target="../tags/tag140.xml"/><Relationship Id="rId13" Type="http://schemas.openxmlformats.org/officeDocument/2006/relationships/tags" Target="../tags/tag145.xml"/><Relationship Id="rId18" Type="http://schemas.openxmlformats.org/officeDocument/2006/relationships/slideLayout" Target="../slideLayouts/slideLayout2.xml"/><Relationship Id="rId3" Type="http://schemas.openxmlformats.org/officeDocument/2006/relationships/tags" Target="../tags/tag135.xml"/><Relationship Id="rId7" Type="http://schemas.openxmlformats.org/officeDocument/2006/relationships/tags" Target="../tags/tag139.xml"/><Relationship Id="rId12" Type="http://schemas.openxmlformats.org/officeDocument/2006/relationships/tags" Target="../tags/tag144.xml"/><Relationship Id="rId17" Type="http://schemas.openxmlformats.org/officeDocument/2006/relationships/tags" Target="../tags/tag149.xml"/><Relationship Id="rId2" Type="http://schemas.openxmlformats.org/officeDocument/2006/relationships/tags" Target="../tags/tag134.xml"/><Relationship Id="rId16" Type="http://schemas.openxmlformats.org/officeDocument/2006/relationships/tags" Target="../tags/tag148.xml"/><Relationship Id="rId20" Type="http://schemas.openxmlformats.org/officeDocument/2006/relationships/image" Target="../media/image23.jpeg"/><Relationship Id="rId1" Type="http://schemas.openxmlformats.org/officeDocument/2006/relationships/tags" Target="../tags/tag133.xml"/><Relationship Id="rId6" Type="http://schemas.openxmlformats.org/officeDocument/2006/relationships/tags" Target="../tags/tag138.xml"/><Relationship Id="rId11" Type="http://schemas.openxmlformats.org/officeDocument/2006/relationships/tags" Target="../tags/tag143.xml"/><Relationship Id="rId5" Type="http://schemas.openxmlformats.org/officeDocument/2006/relationships/tags" Target="../tags/tag137.xml"/><Relationship Id="rId15" Type="http://schemas.openxmlformats.org/officeDocument/2006/relationships/tags" Target="../tags/tag147.xml"/><Relationship Id="rId10" Type="http://schemas.openxmlformats.org/officeDocument/2006/relationships/tags" Target="../tags/tag142.xml"/><Relationship Id="rId19" Type="http://schemas.openxmlformats.org/officeDocument/2006/relationships/hyperlink" Target="../../../../Local%20Settings/Temp/Rar$DI00.390/&#28436;&#31034;&#28014;&#21147;&#30340;&#20135;&#29983;.swf" TargetMode="External"/><Relationship Id="rId4" Type="http://schemas.openxmlformats.org/officeDocument/2006/relationships/tags" Target="../tags/tag136.xml"/><Relationship Id="rId9" Type="http://schemas.openxmlformats.org/officeDocument/2006/relationships/tags" Target="../tags/tag141.xml"/><Relationship Id="rId14" Type="http://schemas.openxmlformats.org/officeDocument/2006/relationships/tags" Target="../tags/tag146.xml"/></Relationships>
</file>

<file path=ppt/slides/_rels/slide9.xml.rels><?xml version="1.0" encoding="UTF-8" standalone="yes"?>
<Relationships xmlns="http://schemas.openxmlformats.org/package/2006/relationships"><Relationship Id="rId8" Type="http://schemas.openxmlformats.org/officeDocument/2006/relationships/tags" Target="../tags/tag157.xml"/><Relationship Id="rId13" Type="http://schemas.openxmlformats.org/officeDocument/2006/relationships/tags" Target="../tags/tag162.xml"/><Relationship Id="rId3" Type="http://schemas.openxmlformats.org/officeDocument/2006/relationships/tags" Target="../tags/tag152.xml"/><Relationship Id="rId7" Type="http://schemas.openxmlformats.org/officeDocument/2006/relationships/tags" Target="../tags/tag156.xml"/><Relationship Id="rId12" Type="http://schemas.openxmlformats.org/officeDocument/2006/relationships/tags" Target="../tags/tag161.xml"/><Relationship Id="rId17" Type="http://schemas.openxmlformats.org/officeDocument/2006/relationships/image" Target="../media/image24.jpeg"/><Relationship Id="rId2" Type="http://schemas.openxmlformats.org/officeDocument/2006/relationships/tags" Target="../tags/tag151.xml"/><Relationship Id="rId16" Type="http://schemas.openxmlformats.org/officeDocument/2006/relationships/slideLayout" Target="../slideLayouts/slideLayout2.xml"/><Relationship Id="rId1" Type="http://schemas.openxmlformats.org/officeDocument/2006/relationships/tags" Target="../tags/tag150.xml"/><Relationship Id="rId6" Type="http://schemas.openxmlformats.org/officeDocument/2006/relationships/tags" Target="../tags/tag155.xml"/><Relationship Id="rId11" Type="http://schemas.openxmlformats.org/officeDocument/2006/relationships/tags" Target="../tags/tag160.xml"/><Relationship Id="rId5" Type="http://schemas.openxmlformats.org/officeDocument/2006/relationships/tags" Target="../tags/tag154.xml"/><Relationship Id="rId15" Type="http://schemas.openxmlformats.org/officeDocument/2006/relationships/tags" Target="../tags/tag164.xml"/><Relationship Id="rId10" Type="http://schemas.openxmlformats.org/officeDocument/2006/relationships/tags" Target="../tags/tag159.xml"/><Relationship Id="rId4" Type="http://schemas.openxmlformats.org/officeDocument/2006/relationships/tags" Target="../tags/tag153.xml"/><Relationship Id="rId9" Type="http://schemas.openxmlformats.org/officeDocument/2006/relationships/tags" Target="../tags/tag158.xml"/><Relationship Id="rId14" Type="http://schemas.openxmlformats.org/officeDocument/2006/relationships/tags" Target="../tags/tag16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3">
            <a:lum/>
          </a:blip>
          <a:stretch>
            <a:fillRect/>
          </a:stretch>
        </a:blipFill>
        <a:effectLst/>
      </p:bgPr>
    </p:bg>
    <p:spTree>
      <p:nvGrpSpPr>
        <p:cNvPr id="1" name=""/>
        <p:cNvGrpSpPr/>
        <p:nvPr/>
      </p:nvGrpSpPr>
      <p:grpSpPr>
        <a:xfrm>
          <a:off x="0" y="0"/>
          <a:ext cx="0" cy="0"/>
          <a:chOff x="0" y="0"/>
          <a:chExt cx="0" cy="0"/>
        </a:xfrm>
      </p:grpSpPr>
      <p:grpSp>
        <p:nvGrpSpPr>
          <p:cNvPr id="3" name="组合 2"/>
          <p:cNvGrpSpPr/>
          <p:nvPr>
            <p:custDataLst>
              <p:tags r:id="rId1"/>
            </p:custDataLst>
          </p:nvPr>
        </p:nvGrpSpPr>
        <p:grpSpPr>
          <a:xfrm>
            <a:off x="-465378" y="104939"/>
            <a:ext cx="12990536" cy="6244490"/>
            <a:chOff x="-465378" y="104939"/>
            <a:chExt cx="12990536" cy="6244490"/>
          </a:xfrm>
        </p:grpSpPr>
        <p:sp>
          <p:nvSpPr>
            <p:cNvPr id="5" name="AutoShape 5"/>
            <p:cNvSpPr>
              <a:spLocks noChangeArrowheads="1"/>
            </p:cNvSpPr>
            <p:nvPr>
              <p:custDataLst>
                <p:tags r:id="rId2"/>
              </p:custDataLst>
            </p:nvPr>
          </p:nvSpPr>
          <p:spPr bwMode="gray">
            <a:xfrm>
              <a:off x="5496912" y="1793226"/>
              <a:ext cx="5133948" cy="1134501"/>
            </a:xfrm>
            <a:prstGeom prst="roundRect">
              <a:avLst>
                <a:gd name="adj" fmla="val 16667"/>
              </a:avLst>
            </a:prstGeom>
          </p:spPr>
          <p:style>
            <a:lnRef idx="1">
              <a:schemeClr val="accent3"/>
            </a:lnRef>
            <a:fillRef idx="3">
              <a:schemeClr val="accent3"/>
            </a:fillRef>
            <a:effectRef idx="2">
              <a:schemeClr val="accent3"/>
            </a:effectRef>
            <a:fontRef idx="minor">
              <a:schemeClr val="lt1"/>
            </a:fontRef>
          </p:style>
          <p:txBody>
            <a:bodyPr wrap="none" lIns="98745" tIns="49372" rIns="98745" bIns="49372" anchor="ctr"/>
            <a:lstStyle>
              <a:lvl1pPr defTabSz="987425" eaLnBrk="0" hangingPunct="0">
                <a:defRPr>
                  <a:solidFill>
                    <a:schemeClr val="tx1"/>
                  </a:solidFill>
                  <a:latin typeface="Arial" panose="020B0604020202020204" pitchFamily="34" charset="0"/>
                  <a:ea typeface="宋体" panose="02010600030101010101" pitchFamily="2" charset="-122"/>
                </a:defRPr>
              </a:lvl1pPr>
              <a:lvl2pPr marL="803275" indent="-309880" defTabSz="987425" eaLnBrk="0" hangingPunct="0">
                <a:defRPr>
                  <a:solidFill>
                    <a:schemeClr val="tx1"/>
                  </a:solidFill>
                  <a:latin typeface="Arial" panose="020B0604020202020204" pitchFamily="34" charset="0"/>
                  <a:ea typeface="宋体" panose="02010600030101010101" pitchFamily="2" charset="-122"/>
                </a:defRPr>
              </a:lvl2pPr>
              <a:lvl3pPr marL="1235075" indent="-247650" defTabSz="987425" eaLnBrk="0" hangingPunct="0">
                <a:defRPr>
                  <a:solidFill>
                    <a:schemeClr val="tx1"/>
                  </a:solidFill>
                  <a:latin typeface="Arial" panose="020B0604020202020204" pitchFamily="34" charset="0"/>
                  <a:ea typeface="宋体" panose="02010600030101010101" pitchFamily="2" charset="-122"/>
                </a:defRPr>
              </a:lvl3pPr>
              <a:lvl4pPr marL="1729105" indent="-247650" defTabSz="987425" eaLnBrk="0" hangingPunct="0">
                <a:defRPr>
                  <a:solidFill>
                    <a:schemeClr val="tx1"/>
                  </a:solidFill>
                  <a:latin typeface="Arial" panose="020B0604020202020204" pitchFamily="34" charset="0"/>
                  <a:ea typeface="宋体" panose="02010600030101010101" pitchFamily="2" charset="-122"/>
                </a:defRPr>
              </a:lvl4pPr>
              <a:lvl5pPr marL="2222500" indent="-247650" defTabSz="987425" eaLnBrk="0" hangingPunct="0">
                <a:defRPr>
                  <a:solidFill>
                    <a:schemeClr val="tx1"/>
                  </a:solidFill>
                  <a:latin typeface="Arial" panose="020B0604020202020204" pitchFamily="34" charset="0"/>
                  <a:ea typeface="宋体" panose="02010600030101010101" pitchFamily="2" charset="-122"/>
                </a:defRPr>
              </a:lvl5pPr>
              <a:lvl6pPr marL="26797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1369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941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513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4400"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9.1 </a:t>
              </a:r>
              <a:r>
                <a:rPr lang="zh-CN" altLang="en-US" sz="4400"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浮力</a:t>
              </a:r>
            </a:p>
          </p:txBody>
        </p:sp>
        <p:sp>
          <p:nvSpPr>
            <p:cNvPr id="6" name="圆角矩形​​ 10"/>
            <p:cNvSpPr>
              <a:spLocks noChangeArrowheads="1"/>
            </p:cNvSpPr>
            <p:nvPr>
              <p:custDataLst>
                <p:tags r:id="rId3"/>
              </p:custDataLst>
            </p:nvPr>
          </p:nvSpPr>
          <p:spPr bwMode="auto">
            <a:xfrm>
              <a:off x="5736250" y="1269811"/>
              <a:ext cx="4536000" cy="648000"/>
            </a:xfrm>
            <a:prstGeom prst="roundRect">
              <a:avLst>
                <a:gd name="adj" fmla="val 50000"/>
              </a:avLst>
            </a:prstGeom>
          </p:spPr>
          <p:style>
            <a:lnRef idx="2">
              <a:schemeClr val="accent6">
                <a:shade val="15000"/>
              </a:schemeClr>
            </a:lnRef>
            <a:fillRef idx="1">
              <a:schemeClr val="accent6"/>
            </a:fillRef>
            <a:effectRef idx="0">
              <a:schemeClr val="accent6"/>
            </a:effectRef>
            <a:fontRef idx="minor">
              <a:schemeClr val="lt1"/>
            </a:fontRef>
          </p:style>
          <p:txBody>
            <a:bodyPr anchor="ctr"/>
            <a:lstStyle/>
            <a:p>
              <a:pPr algn="ctr">
                <a:defRPr/>
              </a:pPr>
              <a:r>
                <a:rPr lang="zh-CN" altLang="en-US" sz="3200" kern="0">
                  <a:solidFill>
                    <a:srgbClr val="FFFF00"/>
                  </a:solidFill>
                  <a:cs typeface="Arial" panose="020B0604020202020204" pitchFamily="34" charset="0"/>
                  <a:sym typeface="Arial"/>
                </a:rPr>
                <a:t>第九章 浮力</a:t>
              </a:r>
            </a:p>
          </p:txBody>
        </p:sp>
        <p:sp>
          <p:nvSpPr>
            <p:cNvPr id="8" name="文本框 7"/>
            <p:cNvSpPr txBox="1"/>
            <p:nvPr>
              <p:custDataLst>
                <p:tags r:id="rId4"/>
              </p:custDataLst>
            </p:nvPr>
          </p:nvSpPr>
          <p:spPr>
            <a:xfrm>
              <a:off x="-465378" y="104939"/>
              <a:ext cx="6096000" cy="398780"/>
            </a:xfrm>
            <a:prstGeom prst="rect">
              <a:avLst/>
            </a:prstGeom>
            <a:noFill/>
          </p:spPr>
          <p:txBody>
            <a:bodyPr wrap="square">
              <a:spAutoFit/>
            </a:bodyPr>
            <a:lstStyle/>
            <a:p>
              <a:pPr algn="ctr"/>
              <a:r>
                <a:rPr lang="en-US" altLang="zh-CN" sz="2000" b="1" dirty="0">
                  <a:solidFill>
                    <a:schemeClr val="bg1"/>
                  </a:solidFill>
                  <a:effectLst>
                    <a:outerShdw blurRad="38100" dist="38100" dir="2700000" algn="tl">
                      <a:srgbClr val="000000">
                        <a:alpha val="43137"/>
                      </a:srgbClr>
                    </a:outerShdw>
                  </a:effectLst>
                  <a:cs typeface="+mn-ea"/>
                  <a:sym typeface="+mn-lt"/>
                </a:rPr>
                <a:t>2025</a:t>
              </a:r>
              <a:r>
                <a:rPr lang="zh-CN" altLang="en-US" sz="2000" b="1" dirty="0">
                  <a:solidFill>
                    <a:schemeClr val="bg1"/>
                  </a:solidFill>
                  <a:effectLst>
                    <a:outerShdw blurRad="38100" dist="38100" dir="2700000" algn="tl">
                      <a:srgbClr val="000000">
                        <a:alpha val="43137"/>
                      </a:srgbClr>
                    </a:outerShdw>
                  </a:effectLst>
                  <a:cs typeface="+mn-ea"/>
                  <a:sym typeface="+mn-lt"/>
                </a:rPr>
                <a:t>沪粤版物理八年级下册</a:t>
              </a:r>
            </a:p>
          </p:txBody>
        </p:sp>
        <p:grpSp>
          <p:nvGrpSpPr>
            <p:cNvPr id="9" name="组合 8"/>
            <p:cNvGrpSpPr/>
            <p:nvPr>
              <p:custDataLst>
                <p:tags r:id="rId5"/>
              </p:custDataLst>
            </p:nvPr>
          </p:nvGrpSpPr>
          <p:grpSpPr>
            <a:xfrm>
              <a:off x="-88308" y="421271"/>
              <a:ext cx="10325384" cy="5394009"/>
              <a:chOff x="-88308" y="421271"/>
              <a:chExt cx="10325384" cy="5394009"/>
            </a:xfrm>
          </p:grpSpPr>
          <p:sp>
            <p:nvSpPr>
              <p:cNvPr id="19" name="TextBox 8"/>
              <p:cNvSpPr txBox="1"/>
              <p:nvPr>
                <p:custDataLst>
                  <p:tags r:id="rId7"/>
                </p:custDataLst>
              </p:nvPr>
            </p:nvSpPr>
            <p:spPr>
              <a:xfrm>
                <a:off x="6021553" y="3357228"/>
                <a:ext cx="4215523" cy="1384970"/>
              </a:xfrm>
              <a:prstGeom prst="rect">
                <a:avLst/>
              </a:prstGeom>
              <a:noFill/>
            </p:spPr>
            <p:txBody>
              <a:bodyPr wrap="square" lIns="91416" tIns="45708" rIns="91416" bIns="45708" rtlCol="0">
                <a:spAutoFit/>
              </a:bodyPr>
              <a:lstStyle>
                <a:defPPr>
                  <a:defRPr lang="zh-CN"/>
                </a:defPPr>
                <a:lvl1pPr>
                  <a:defRPr sz="2000">
                    <a:solidFill>
                      <a:schemeClr val="accent2"/>
                    </a:solidFill>
                    <a:latin typeface="+mn-ea"/>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prstClr val="black">
                        <a:lumMod val="65000"/>
                        <a:lumOff val="35000"/>
                      </a:prstClr>
                    </a:solidFill>
                    <a:effectLst/>
                    <a:uLnTx/>
                    <a:uFillTx/>
                    <a:latin typeface="Arial"/>
                    <a:ea typeface="微软雅黑"/>
                    <a:cs typeface="Arial"/>
                    <a:sym typeface="Arial"/>
                  </a:rPr>
                  <a:t>授课教师：</a:t>
                </a:r>
                <a:r>
                  <a:rPr kumimoji="0" lang="en-US" altLang="zh-CN" sz="2800" b="0" i="0" u="none" strike="noStrike" kern="1200" cap="none" spc="0" normalizeH="0" baseline="0" noProof="0">
                    <a:ln>
                      <a:noFill/>
                    </a:ln>
                    <a:solidFill>
                      <a:srgbClr val="FF0000"/>
                    </a:solidFill>
                    <a:effectLst/>
                    <a:uLnTx/>
                    <a:uFillTx/>
                    <a:latin typeface="Arial"/>
                    <a:ea typeface="微软雅黑"/>
                    <a:cs typeface="Arial"/>
                    <a:sym typeface="Arial"/>
                  </a:rPr>
                  <a:t>********</a:t>
                </a: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2800">
                    <a:solidFill>
                      <a:prstClr val="black">
                        <a:lumMod val="65000"/>
                        <a:lumOff val="35000"/>
                      </a:prstClr>
                    </a:solidFill>
                    <a:latin typeface="Arial"/>
                    <a:ea typeface="微软雅黑"/>
                    <a:cs typeface="Arial"/>
                    <a:sym typeface="Arial"/>
                  </a:rPr>
                  <a:t> 班      级</a:t>
                </a:r>
                <a:r>
                  <a:rPr lang="zh-CN" altLang="en-US" sz="2800">
                    <a:solidFill>
                      <a:schemeClr val="tx1">
                        <a:lumMod val="65000"/>
                        <a:lumOff val="35000"/>
                      </a:schemeClr>
                    </a:solidFill>
                    <a:latin typeface="Arial"/>
                    <a:ea typeface="微软雅黑"/>
                    <a:cs typeface="Arial"/>
                    <a:sym typeface="Arial"/>
                  </a:rPr>
                  <a:t>：</a:t>
                </a:r>
                <a:r>
                  <a:rPr kumimoji="0" lang="en-US" altLang="zh-CN" sz="2800" b="0" i="0" u="none" strike="noStrike" kern="1200" cap="none" spc="0" normalizeH="0" baseline="0" noProof="0">
                    <a:ln>
                      <a:noFill/>
                    </a:ln>
                    <a:solidFill>
                      <a:srgbClr val="FF0000"/>
                    </a:solidFill>
                    <a:effectLst/>
                    <a:uLnTx/>
                    <a:uFillTx/>
                    <a:latin typeface="Arial"/>
                    <a:ea typeface="微软雅黑"/>
                    <a:cs typeface="Arial"/>
                    <a:sym typeface="Arial"/>
                  </a:rPr>
                  <a:t>********</a:t>
                </a: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2800">
                    <a:solidFill>
                      <a:schemeClr val="tx1">
                        <a:lumMod val="65000"/>
                        <a:lumOff val="35000"/>
                      </a:schemeClr>
                    </a:solidFill>
                    <a:latin typeface="Arial"/>
                    <a:ea typeface="微软雅黑"/>
                    <a:cs typeface="Arial"/>
                    <a:sym typeface="Arial"/>
                  </a:rPr>
                  <a:t> 时      间：</a:t>
                </a:r>
                <a:r>
                  <a:rPr kumimoji="0" lang="en-US" altLang="zh-CN" sz="2800" b="0" i="0" u="none" strike="noStrike" kern="1200" cap="none" spc="0" normalizeH="0" baseline="0" noProof="0">
                    <a:ln>
                      <a:noFill/>
                    </a:ln>
                    <a:solidFill>
                      <a:srgbClr val="FF0000"/>
                    </a:solidFill>
                    <a:effectLst/>
                    <a:uLnTx/>
                    <a:uFillTx/>
                    <a:latin typeface="Arial"/>
                    <a:ea typeface="微软雅黑"/>
                    <a:cs typeface="Arial"/>
                    <a:sym typeface="Arial"/>
                  </a:rPr>
                  <a:t>********</a:t>
                </a:r>
                <a:endParaRPr kumimoji="0" lang="zh-CN" altLang="en-US" sz="2800" b="0" i="0" u="none" strike="noStrike" kern="1200" cap="none" spc="0" normalizeH="0" baseline="0" noProof="0">
                  <a:ln>
                    <a:noFill/>
                  </a:ln>
                  <a:solidFill>
                    <a:schemeClr val="tx1">
                      <a:lumMod val="65000"/>
                      <a:lumOff val="35000"/>
                    </a:schemeClr>
                  </a:solidFill>
                  <a:effectLst/>
                  <a:uLnTx/>
                  <a:uFillTx/>
                  <a:latin typeface="Arial"/>
                  <a:ea typeface="微软雅黑"/>
                  <a:cs typeface="Arial"/>
                  <a:sym typeface="Arial"/>
                </a:endParaRPr>
              </a:p>
            </p:txBody>
          </p:sp>
          <p:pic>
            <p:nvPicPr>
              <p:cNvPr id="20" name="图片 19"/>
              <p:cNvPicPr>
                <a:picLocks noChangeAspect="1"/>
              </p:cNvPicPr>
              <p:nvPr>
                <p:custDataLst>
                  <p:tags r:id="rId8"/>
                </p:custDataLst>
              </p:nvPr>
            </p:nvPicPr>
            <p:blipFill>
              <a:blip r:embed="rId14">
                <a:alphaModFix amt="35000"/>
              </a:blip>
              <a:stretch>
                <a:fillRect/>
              </a:stretch>
            </p:blipFill>
            <p:spPr>
              <a:xfrm rot="21011104">
                <a:off x="2931774" y="3640664"/>
                <a:ext cx="1535614" cy="2174616"/>
              </a:xfrm>
              <a:prstGeom prst="rect">
                <a:avLst/>
              </a:prstGeom>
              <a:ln>
                <a:noFill/>
              </a:ln>
              <a:effectLst>
                <a:outerShdw blurRad="190500" algn="tl" rotWithShape="0">
                  <a:srgbClr val="000000">
                    <a:alpha val="70000"/>
                  </a:srgbClr>
                </a:outerShdw>
              </a:effectLst>
            </p:spPr>
          </p:pic>
          <p:pic>
            <p:nvPicPr>
              <p:cNvPr id="21" name="图片 20"/>
              <p:cNvPicPr>
                <a:picLocks noChangeAspect="1"/>
              </p:cNvPicPr>
              <p:nvPr>
                <p:custDataLst>
                  <p:tags r:id="rId9"/>
                </p:custDataLst>
              </p:nvPr>
            </p:nvPicPr>
            <p:blipFill>
              <a:blip r:embed="rId15"/>
              <a:stretch>
                <a:fillRect/>
              </a:stretch>
            </p:blipFill>
            <p:spPr>
              <a:xfrm>
                <a:off x="-88308" y="421271"/>
                <a:ext cx="2174616" cy="2174616"/>
              </a:xfrm>
              <a:prstGeom prst="rect">
                <a:avLst/>
              </a:prstGeom>
            </p:spPr>
          </p:pic>
        </p:grpSp>
        <p:pic>
          <p:nvPicPr>
            <p:cNvPr id="18" name="图片 17" descr="图片包含 人, 女人, 站, 对着  描述已自动生成"/>
            <p:cNvPicPr>
              <a:picLocks noChangeAspect="1"/>
            </p:cNvPicPr>
            <p:nvPr>
              <p:custDataLst>
                <p:tags r:id="rId6"/>
              </p:custDataLst>
            </p:nvPr>
          </p:nvPicPr>
          <p:blipFill>
            <a:blip r:embed="rId16"/>
            <a:stretch>
              <a:fillRect/>
            </a:stretch>
          </p:blipFill>
          <p:spPr>
            <a:xfrm>
              <a:off x="9095644" y="1796453"/>
              <a:ext cx="3429514" cy="4552976"/>
            </a:xfrm>
            <a:prstGeom prst="rect">
              <a:avLst/>
            </a:prstGeom>
            <a:ln>
              <a:noFill/>
            </a:ln>
            <a:effectLst>
              <a:outerShdw blurRad="292100" dist="139700" dir="2700000" algn="tl" rotWithShape="0">
                <a:srgbClr val="333333">
                  <a:alpha val="65000"/>
                </a:srgbClr>
              </a:outerShdw>
            </a:effectLst>
          </p:spPr>
        </p:pic>
      </p:grpSp>
    </p:spTree>
  </p:cSld>
  <p:clrMapOvr>
    <a:masterClrMapping/>
  </p:clrMapOvr>
  <p:transition spd="slow">
    <p:push dir="u"/>
    <p:sndAc>
      <p:stSnd>
        <p:snd r:embed="rId1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1" name="组合 6147"/>
          <p:cNvGrpSpPr/>
          <p:nvPr>
            <p:custDataLst>
              <p:tags r:id="rId1"/>
            </p:custDataLst>
          </p:nvPr>
        </p:nvGrpSpPr>
        <p:grpSpPr>
          <a:xfrm>
            <a:off x="142240" y="620713"/>
            <a:ext cx="3585210" cy="808671"/>
            <a:chOff x="0" y="0"/>
            <a:chExt cx="5649" cy="1275"/>
          </a:xfrm>
        </p:grpSpPr>
        <p:sp>
          <p:nvSpPr>
            <p:cNvPr id="40962" name="矩形 7"/>
            <p:cNvSpPr/>
            <p:nvPr>
              <p:custDataLst>
                <p:tags r:id="rId26"/>
              </p:custDataLst>
            </p:nvPr>
          </p:nvSpPr>
          <p:spPr>
            <a:xfrm>
              <a:off x="882" y="0"/>
              <a:ext cx="2634" cy="1200"/>
            </a:xfrm>
            <a:custGeom>
              <a:avLst/>
              <a:gdLst/>
              <a:ahLst/>
              <a:cxnLst>
                <a:cxn ang="0">
                  <a:pos x="0" y="1872208"/>
                </a:cxn>
                <a:cxn ang="0">
                  <a:pos x="2520280" y="1872208"/>
                </a:cxn>
                <a:cxn ang="0">
                  <a:pos x="0" y="1872208"/>
                </a:cxn>
                <a:cxn ang="0">
                  <a:pos x="0" y="0"/>
                </a:cxn>
                <a:cxn ang="0">
                  <a:pos x="916" y="0"/>
                </a:cxn>
                <a:cxn ang="0">
                  <a:pos x="0" y="0"/>
                </a:cxn>
              </a:cxnLst>
              <a:rect l="0" t="0" r="0" b="0"/>
              <a:pathLst>
                <a:path w="2520280" h="1872208">
                  <a:moveTo>
                    <a:pt x="0" y="1872208"/>
                  </a:moveTo>
                  <a:lnTo>
                    <a:pt x="2520280" y="1872208"/>
                  </a:lnTo>
                  <a:lnTo>
                    <a:pt x="0" y="1872208"/>
                  </a:lnTo>
                  <a:close/>
                  <a:moveTo>
                    <a:pt x="0" y="0"/>
                  </a:moveTo>
                  <a:lnTo>
                    <a:pt x="916" y="0"/>
                  </a:lnTo>
                  <a:lnTo>
                    <a:pt x="0" y="0"/>
                  </a:lnTo>
                  <a:close/>
                </a:path>
              </a:pathLst>
            </a:custGeom>
            <a:noFill/>
            <a:ln w="12700" cap="sq" cmpd="sng">
              <a:solidFill>
                <a:srgbClr val="DDDDDD"/>
              </a:solidFill>
              <a:prstDash val="solid"/>
              <a:miter/>
              <a:headEnd type="none" w="med" len="med"/>
              <a:tailEnd type="none" w="med" len="med"/>
            </a:ln>
          </p:spPr>
          <p:txBody>
            <a:bodyPr/>
            <a:lstStyle/>
            <a:p>
              <a:endParaRPr lang="zh-CN" altLang="en-US"/>
            </a:p>
          </p:txBody>
        </p:sp>
        <p:sp>
          <p:nvSpPr>
            <p:cNvPr id="40963" name="任意多边形 16"/>
            <p:cNvSpPr/>
            <p:nvPr>
              <p:custDataLst>
                <p:tags r:id="rId27"/>
              </p:custDataLst>
            </p:nvPr>
          </p:nvSpPr>
          <p:spPr>
            <a:xfrm>
              <a:off x="0" y="454"/>
              <a:ext cx="826" cy="760"/>
            </a:xfrm>
            <a:custGeom>
              <a:avLst/>
              <a:gdLst/>
              <a:ahLst/>
              <a:cxnLst>
                <a:cxn ang="0">
                  <a:pos x="0" y="0"/>
                </a:cxn>
                <a:cxn ang="0">
                  <a:pos x="459827" y="0"/>
                </a:cxn>
                <a:cxn ang="0">
                  <a:pos x="459827" y="236483"/>
                </a:cxn>
                <a:cxn ang="0">
                  <a:pos x="696310" y="236483"/>
                </a:cxn>
                <a:cxn ang="0">
                  <a:pos x="696310" y="696310"/>
                </a:cxn>
                <a:cxn ang="0">
                  <a:pos x="0" y="696310"/>
                </a:cxn>
                <a:cxn ang="0">
                  <a:pos x="0" y="0"/>
                </a:cxn>
              </a:cxnLst>
              <a:rect l="0" t="0" r="0" b="0"/>
              <a:pathLst>
                <a:path w="696310" h="696310">
                  <a:moveTo>
                    <a:pt x="0" y="0"/>
                  </a:moveTo>
                  <a:lnTo>
                    <a:pt x="459827" y="0"/>
                  </a:lnTo>
                  <a:lnTo>
                    <a:pt x="459827" y="236483"/>
                  </a:lnTo>
                  <a:lnTo>
                    <a:pt x="696310" y="236483"/>
                  </a:lnTo>
                  <a:lnTo>
                    <a:pt x="696310" y="696310"/>
                  </a:lnTo>
                  <a:lnTo>
                    <a:pt x="0" y="696310"/>
                  </a:lnTo>
                  <a:lnTo>
                    <a:pt x="0" y="0"/>
                  </a:lnTo>
                  <a:close/>
                </a:path>
              </a:pathLst>
            </a:custGeom>
            <a:solidFill>
              <a:srgbClr val="008080"/>
            </a:solidFill>
            <a:ln w="9525">
              <a:noFill/>
            </a:ln>
          </p:spPr>
          <p:txBody>
            <a:bodyPr/>
            <a:lstStyle/>
            <a:p>
              <a:endParaRPr lang="zh-CN" altLang="en-US"/>
            </a:p>
          </p:txBody>
        </p:sp>
        <p:sp>
          <p:nvSpPr>
            <p:cNvPr id="40964" name="矩形 17"/>
            <p:cNvSpPr/>
            <p:nvPr>
              <p:custDataLst>
                <p:tags r:id="rId28"/>
              </p:custDataLst>
            </p:nvPr>
          </p:nvSpPr>
          <p:spPr>
            <a:xfrm>
              <a:off x="570" y="374"/>
              <a:ext cx="258" cy="265"/>
            </a:xfrm>
            <a:prstGeom prst="rect">
              <a:avLst/>
            </a:prstGeom>
            <a:solidFill>
              <a:srgbClr val="008080">
                <a:alpha val="50980"/>
              </a:srgbClr>
            </a:solidFill>
            <a:ln w="9525">
              <a:noFill/>
            </a:ln>
          </p:spPr>
          <p:txBody>
            <a:bodyPr lIns="0" tIns="215900" rIns="179705" bIns="0" anchor="ctr" anchorCtr="0"/>
            <a:lstStyle/>
            <a:p>
              <a:pPr algn="ctr"/>
              <a:endParaRPr lang="zh-CN" altLang="en-US" sz="400">
                <a:solidFill>
                  <a:srgbClr val="FFFFFF"/>
                </a:solidFill>
                <a:latin typeface="Arial" panose="020B0604020202020204" pitchFamily="34" charset="0"/>
                <a:ea typeface="宋体" panose="02010600030101010101" pitchFamily="2" charset="-122"/>
              </a:endParaRPr>
            </a:p>
          </p:txBody>
        </p:sp>
        <p:sp>
          <p:nvSpPr>
            <p:cNvPr id="40965" name="文本框 6151"/>
            <p:cNvSpPr txBox="1"/>
            <p:nvPr>
              <p:custDataLst>
                <p:tags r:id="rId29"/>
              </p:custDataLst>
            </p:nvPr>
          </p:nvSpPr>
          <p:spPr>
            <a:xfrm>
              <a:off x="878" y="432"/>
              <a:ext cx="4771" cy="823"/>
            </a:xfrm>
            <a:prstGeom prst="rect">
              <a:avLst/>
            </a:prstGeom>
            <a:noFill/>
            <a:ln w="9525">
              <a:noFill/>
            </a:ln>
          </p:spPr>
          <p:txBody>
            <a:bodyPr wrap="none" anchor="t" anchorCtr="0">
              <a:spAutoFit/>
            </a:bodyPr>
            <a:lstStyle/>
            <a:p>
              <a:r>
                <a:rPr lang="zh-CN" altLang="zh-CN" sz="2800" b="1">
                  <a:solidFill>
                    <a:srgbClr val="006666"/>
                  </a:solidFill>
                  <a:latin typeface="微软雅黑" panose="020B0503020204020204" pitchFamily="34" charset="-122"/>
                  <a:ea typeface="微软雅黑" panose="020B0503020204020204" pitchFamily="34" charset="-122"/>
                  <a:sym typeface="宋体" panose="02010600030101010101" pitchFamily="2" charset="-122"/>
                </a:rPr>
                <a:t>浮力是怎样产生的</a:t>
              </a:r>
            </a:p>
          </p:txBody>
        </p:sp>
        <p:sp>
          <p:nvSpPr>
            <p:cNvPr id="40966" name="文本框 6152"/>
            <p:cNvSpPr txBox="1"/>
            <p:nvPr>
              <p:custDataLst>
                <p:tags r:id="rId30"/>
              </p:custDataLst>
            </p:nvPr>
          </p:nvSpPr>
          <p:spPr>
            <a:xfrm>
              <a:off x="0" y="452"/>
              <a:ext cx="873" cy="823"/>
            </a:xfrm>
            <a:prstGeom prst="rect">
              <a:avLst/>
            </a:prstGeom>
            <a:noFill/>
            <a:ln w="9525">
              <a:noFill/>
            </a:ln>
          </p:spPr>
          <p:txBody>
            <a:bodyPr anchor="t" anchorCtr="0">
              <a:spAutoFit/>
            </a:bodyPr>
            <a:lstStyle/>
            <a:p>
              <a:r>
                <a:rPr lang="zh-CN" altLang="en-US" sz="2800">
                  <a:solidFill>
                    <a:schemeClr val="accent1"/>
                  </a:solidFill>
                  <a:latin typeface="微软雅黑" panose="020B0503020204020204" pitchFamily="34" charset="-122"/>
                  <a:ea typeface="微软雅黑" panose="020B0503020204020204" pitchFamily="34" charset="-122"/>
                </a:rPr>
                <a:t>二</a:t>
              </a:r>
            </a:p>
          </p:txBody>
        </p:sp>
      </p:grpSp>
      <p:sp>
        <p:nvSpPr>
          <p:cNvPr id="40967" name="文本框 4103"/>
          <p:cNvSpPr txBox="1"/>
          <p:nvPr>
            <p:custDataLst>
              <p:tags r:id="rId2"/>
            </p:custDataLst>
          </p:nvPr>
        </p:nvSpPr>
        <p:spPr>
          <a:xfrm>
            <a:off x="119063" y="332740"/>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
        <p:nvSpPr>
          <p:cNvPr id="4" name="文本框 3"/>
          <p:cNvSpPr txBox="1"/>
          <p:nvPr>
            <p:custDataLst>
              <p:tags r:id="rId3"/>
            </p:custDataLst>
          </p:nvPr>
        </p:nvSpPr>
        <p:spPr>
          <a:xfrm>
            <a:off x="4579620" y="1349058"/>
            <a:ext cx="4145280" cy="570865"/>
          </a:xfrm>
          <a:prstGeom prst="rect">
            <a:avLst/>
          </a:prstGeom>
          <a:noFill/>
          <a:ln w="9525">
            <a:noFill/>
          </a:ln>
        </p:spPr>
        <p:txBody>
          <a:bodyPr wrap="none" anchor="t" anchorCtr="0">
            <a:spAutoFit/>
          </a:bodyPr>
          <a:lstStyle/>
          <a:p>
            <a:pPr>
              <a:lnSpc>
                <a:spcPct val="120000"/>
              </a:lnSpc>
              <a:spcBef>
                <a:spcPct val="50000"/>
              </a:spcBef>
            </a:pPr>
            <a:r>
              <a:rPr lang="zh-CN" altLang="en-US" sz="2600">
                <a:solidFill>
                  <a:srgbClr val="FF0000"/>
                </a:solidFill>
                <a:latin typeface="黑体" panose="02010609060101010101" pitchFamily="49" charset="-122"/>
                <a:ea typeface="黑体" panose="02010609060101010101" pitchFamily="49" charset="-122"/>
                <a:sym typeface="宋体" panose="02010600030101010101" pitchFamily="2" charset="-122"/>
              </a:rPr>
              <a:t>活动</a:t>
            </a:r>
            <a:r>
              <a:rPr lang="en-US" altLang="zh-CN" sz="2600">
                <a:solidFill>
                  <a:srgbClr val="FF0000"/>
                </a:solidFill>
                <a:latin typeface="黑体" panose="02010609060101010101" pitchFamily="49" charset="-122"/>
                <a:ea typeface="黑体" panose="02010609060101010101" pitchFamily="49" charset="-122"/>
                <a:sym typeface="宋体" panose="02010600030101010101" pitchFamily="2" charset="-122"/>
              </a:rPr>
              <a:t>2 </a:t>
            </a:r>
            <a:r>
              <a:rPr lang="zh-CN" altLang="en-US" sz="2600">
                <a:solidFill>
                  <a:srgbClr val="0D0D0D"/>
                </a:solidFill>
                <a:latin typeface="黑体" panose="02010609060101010101" pitchFamily="49" charset="-122"/>
                <a:ea typeface="黑体" panose="02010609060101010101" pitchFamily="49" charset="-122"/>
                <a:sym typeface="宋体" panose="02010600030101010101" pitchFamily="2" charset="-122"/>
              </a:rPr>
              <a:t>讨论浮力产生的原因</a:t>
            </a:r>
          </a:p>
        </p:txBody>
      </p:sp>
      <p:sp>
        <p:nvSpPr>
          <p:cNvPr id="117762" name="AutoShape 2"/>
          <p:cNvSpPr/>
          <p:nvPr>
            <p:custDataLst>
              <p:tags r:id="rId4"/>
            </p:custDataLst>
          </p:nvPr>
        </p:nvSpPr>
        <p:spPr>
          <a:xfrm>
            <a:off x="2687320" y="2468245"/>
            <a:ext cx="2819400" cy="3200400"/>
          </a:xfrm>
          <a:prstGeom prst="can">
            <a:avLst>
              <a:gd name="adj" fmla="val 28676"/>
            </a:avLst>
          </a:prstGeom>
          <a:gradFill rotWithShape="1">
            <a:gsLst>
              <a:gs pos="0">
                <a:srgbClr val="81E6FF"/>
              </a:gs>
              <a:gs pos="100000">
                <a:srgbClr val="FFFFFD"/>
              </a:gs>
            </a:gsLst>
            <a:lin ang="16200000"/>
          </a:gradFill>
          <a:ln w="9525" cap="flat" cmpd="sng">
            <a:solidFill>
              <a:schemeClr val="tx1"/>
            </a:solidFill>
            <a:prstDash val="solid"/>
            <a:round/>
            <a:headEnd type="none" w="med" len="med"/>
            <a:tailEnd type="none" w="med" len="med"/>
          </a:ln>
        </p:spPr>
        <p:txBody>
          <a:bodyPr wrap="none" anchor="ctr" anchorCtr="0"/>
          <a:lstStyle/>
          <a:p>
            <a:endParaRPr lang="zh-CN" altLang="en-US">
              <a:latin typeface="Times New Roman" panose="02020603050405020304" pitchFamily="18" charset="0"/>
              <a:ea typeface="宋体" panose="02010600030101010101" pitchFamily="2" charset="-122"/>
            </a:endParaRPr>
          </a:p>
        </p:txBody>
      </p:sp>
      <p:sp>
        <p:nvSpPr>
          <p:cNvPr id="117763" name="Line 3"/>
          <p:cNvSpPr/>
          <p:nvPr>
            <p:custDataLst>
              <p:tags r:id="rId5"/>
            </p:custDataLst>
          </p:nvPr>
        </p:nvSpPr>
        <p:spPr>
          <a:xfrm flipH="1" flipV="1">
            <a:off x="3982720" y="4297045"/>
            <a:ext cx="0" cy="1295400"/>
          </a:xfrm>
          <a:prstGeom prst="line">
            <a:avLst/>
          </a:prstGeom>
          <a:ln w="120650" cap="flat" cmpd="sng">
            <a:solidFill>
              <a:srgbClr val="FF3300"/>
            </a:solidFill>
            <a:prstDash val="solid"/>
            <a:round/>
            <a:headEnd type="none" w="med" len="med"/>
            <a:tailEnd type="triangle" w="med" len="lg"/>
          </a:ln>
        </p:spPr>
        <p:txBody>
          <a:bodyPr/>
          <a:lstStyle/>
          <a:p>
            <a:endParaRPr/>
          </a:p>
        </p:txBody>
      </p:sp>
      <p:sp>
        <p:nvSpPr>
          <p:cNvPr id="117764" name="Rectangle 4"/>
          <p:cNvSpPr/>
          <p:nvPr>
            <p:custDataLst>
              <p:tags r:id="rId6"/>
            </p:custDataLst>
          </p:nvPr>
        </p:nvSpPr>
        <p:spPr>
          <a:xfrm>
            <a:off x="3601720" y="3763645"/>
            <a:ext cx="762000" cy="609600"/>
          </a:xfrm>
          <a:prstGeom prst="rect">
            <a:avLst/>
          </a:prstGeom>
          <a:solidFill>
            <a:srgbClr val="00FF00"/>
          </a:solidFill>
          <a:ln w="9525"/>
          <a:scene3d>
            <a:camera prst="legacyObliqueTopRight">
              <a:rot lat="0" lon="0" rev="0"/>
            </a:camera>
            <a:lightRig rig="legacyFlat3" dir="b"/>
          </a:scene3d>
          <a:sp3d extrusionH="430200" prstMaterial="legacyMatte">
            <a:bevelT w="13500" h="13500" prst="angle"/>
            <a:bevelB w="13500" h="13500" prst="angle"/>
            <a:extrusionClr>
              <a:srgbClr val="00FF00"/>
            </a:extrusionClr>
          </a:sp3d>
        </p:spPr>
        <p:txBody>
          <a:bodyPr wrap="none" anchor="ctr" anchorCtr="0">
            <a:flatTx/>
          </a:bodyPr>
          <a:lstStyle/>
          <a:p>
            <a:endParaRPr lang="zh-CN" altLang="en-US">
              <a:latin typeface="Times New Roman" panose="02020603050405020304" pitchFamily="18" charset="0"/>
              <a:ea typeface="宋体" panose="02010600030101010101" pitchFamily="2" charset="-122"/>
            </a:endParaRPr>
          </a:p>
        </p:txBody>
      </p:sp>
      <p:sp>
        <p:nvSpPr>
          <p:cNvPr id="117765" name="Line 5"/>
          <p:cNvSpPr/>
          <p:nvPr>
            <p:custDataLst>
              <p:tags r:id="rId7"/>
            </p:custDataLst>
          </p:nvPr>
        </p:nvSpPr>
        <p:spPr>
          <a:xfrm flipH="1" flipV="1">
            <a:off x="4058920" y="3154045"/>
            <a:ext cx="0" cy="457200"/>
          </a:xfrm>
          <a:prstGeom prst="line">
            <a:avLst/>
          </a:prstGeom>
          <a:ln w="92075" cap="flat" cmpd="sng">
            <a:solidFill>
              <a:srgbClr val="FF3300"/>
            </a:solidFill>
            <a:prstDash val="solid"/>
            <a:round/>
            <a:headEnd type="triangle" w="med" len="med"/>
            <a:tailEnd type="none" w="med" len="lg"/>
          </a:ln>
        </p:spPr>
        <p:txBody>
          <a:bodyPr/>
          <a:lstStyle/>
          <a:p>
            <a:endParaRPr/>
          </a:p>
        </p:txBody>
      </p:sp>
      <p:sp>
        <p:nvSpPr>
          <p:cNvPr id="117766" name="Line 6"/>
          <p:cNvSpPr/>
          <p:nvPr>
            <p:custDataLst>
              <p:tags r:id="rId8"/>
            </p:custDataLst>
          </p:nvPr>
        </p:nvSpPr>
        <p:spPr>
          <a:xfrm flipH="1">
            <a:off x="3144520" y="4373245"/>
            <a:ext cx="457200" cy="0"/>
          </a:xfrm>
          <a:prstGeom prst="line">
            <a:avLst/>
          </a:prstGeom>
          <a:ln w="9525" cap="flat" cmpd="sng">
            <a:solidFill>
              <a:schemeClr val="tx1"/>
            </a:solidFill>
            <a:prstDash val="solid"/>
            <a:round/>
            <a:headEnd type="none" w="med" len="med"/>
            <a:tailEnd type="none" w="med" len="med"/>
          </a:ln>
        </p:spPr>
        <p:txBody>
          <a:bodyPr/>
          <a:lstStyle/>
          <a:p>
            <a:endParaRPr/>
          </a:p>
        </p:txBody>
      </p:sp>
      <p:sp>
        <p:nvSpPr>
          <p:cNvPr id="117767" name="Line 7"/>
          <p:cNvSpPr/>
          <p:nvPr>
            <p:custDataLst>
              <p:tags r:id="rId9"/>
            </p:custDataLst>
          </p:nvPr>
        </p:nvSpPr>
        <p:spPr>
          <a:xfrm flipH="1">
            <a:off x="3144520" y="3230245"/>
            <a:ext cx="457200" cy="0"/>
          </a:xfrm>
          <a:prstGeom prst="line">
            <a:avLst/>
          </a:prstGeom>
          <a:ln w="9525" cap="flat" cmpd="sng">
            <a:solidFill>
              <a:schemeClr val="tx1"/>
            </a:solidFill>
            <a:prstDash val="solid"/>
            <a:round/>
            <a:headEnd type="none" w="med" len="med"/>
            <a:tailEnd type="none" w="med" len="med"/>
          </a:ln>
        </p:spPr>
        <p:txBody>
          <a:bodyPr/>
          <a:lstStyle/>
          <a:p>
            <a:endParaRPr/>
          </a:p>
        </p:txBody>
      </p:sp>
      <p:cxnSp>
        <p:nvCxnSpPr>
          <p:cNvPr id="117768" name="AutoShape 8"/>
          <p:cNvCxnSpPr/>
          <p:nvPr>
            <p:custDataLst>
              <p:tags r:id="rId10"/>
            </p:custDataLst>
          </p:nvPr>
        </p:nvCxnSpPr>
        <p:spPr>
          <a:xfrm flipH="1">
            <a:off x="3449320" y="3230245"/>
            <a:ext cx="0" cy="1143000"/>
          </a:xfrm>
          <a:prstGeom prst="straightConnector1">
            <a:avLst/>
          </a:prstGeom>
          <a:ln w="9525" cap="flat" cmpd="sng">
            <a:solidFill>
              <a:schemeClr val="tx1"/>
            </a:solidFill>
            <a:prstDash val="solid"/>
            <a:round/>
            <a:headEnd type="stealth" w="med" len="lg"/>
            <a:tailEnd type="stealth" w="med" len="lg"/>
          </a:ln>
        </p:spPr>
      </p:cxnSp>
      <p:sp>
        <p:nvSpPr>
          <p:cNvPr id="117769" name="Line 9"/>
          <p:cNvSpPr/>
          <p:nvPr>
            <p:custDataLst>
              <p:tags r:id="rId11"/>
            </p:custDataLst>
          </p:nvPr>
        </p:nvSpPr>
        <p:spPr>
          <a:xfrm flipH="1">
            <a:off x="4820920" y="3230245"/>
            <a:ext cx="0" cy="381000"/>
          </a:xfrm>
          <a:prstGeom prst="line">
            <a:avLst/>
          </a:prstGeom>
          <a:ln w="9525" cap="flat" cmpd="sng">
            <a:solidFill>
              <a:schemeClr val="tx1"/>
            </a:solidFill>
            <a:prstDash val="solid"/>
            <a:round/>
            <a:headEnd type="triangle" w="med" len="med"/>
            <a:tailEnd type="triangle" w="med" len="med"/>
          </a:ln>
        </p:spPr>
        <p:txBody>
          <a:bodyPr/>
          <a:lstStyle/>
          <a:p>
            <a:endParaRPr/>
          </a:p>
        </p:txBody>
      </p:sp>
      <p:sp>
        <p:nvSpPr>
          <p:cNvPr id="117770" name="Text Box 10"/>
          <p:cNvSpPr txBox="1"/>
          <p:nvPr>
            <p:custDataLst>
              <p:tags r:id="rId12"/>
            </p:custDataLst>
          </p:nvPr>
        </p:nvSpPr>
        <p:spPr>
          <a:xfrm>
            <a:off x="2839720" y="3535045"/>
            <a:ext cx="533400" cy="460375"/>
          </a:xfrm>
          <a:prstGeom prst="rect">
            <a:avLst/>
          </a:prstGeom>
          <a:noFill/>
          <a:ln w="9525">
            <a:noFill/>
          </a:ln>
        </p:spPr>
        <p:txBody>
          <a:bodyPr anchor="t" anchorCtr="0">
            <a:spAutoFit/>
          </a:bodyPr>
          <a:lstStyle/>
          <a:p>
            <a:pPr algn="ctr" eaLnBrk="0" hangingPunct="0"/>
            <a:r>
              <a:rPr lang="en-US" altLang="zh-CN" sz="2400" b="1" i="1">
                <a:latin typeface="Times New Roman" panose="02020603050405020304" pitchFamily="18" charset="0"/>
                <a:ea typeface="宋体" panose="02010600030101010101" pitchFamily="2" charset="-122"/>
              </a:rPr>
              <a:t>h</a:t>
            </a:r>
            <a:r>
              <a:rPr lang="en-US" altLang="zh-CN" sz="2400" b="1" baseline="-25000">
                <a:latin typeface="Times New Roman" panose="02020603050405020304" pitchFamily="18" charset="0"/>
                <a:ea typeface="宋体" panose="02010600030101010101" pitchFamily="2" charset="-122"/>
              </a:rPr>
              <a:t>2</a:t>
            </a:r>
            <a:endParaRPr lang="en-US" altLang="zh-CN" sz="2400" b="1">
              <a:latin typeface="Times New Roman" panose="02020603050405020304" pitchFamily="18" charset="0"/>
              <a:ea typeface="宋体" panose="02010600030101010101" pitchFamily="2" charset="-122"/>
            </a:endParaRPr>
          </a:p>
        </p:txBody>
      </p:sp>
      <p:sp>
        <p:nvSpPr>
          <p:cNvPr id="117771" name="Text Box 11"/>
          <p:cNvSpPr txBox="1"/>
          <p:nvPr>
            <p:custDataLst>
              <p:tags r:id="rId13"/>
            </p:custDataLst>
          </p:nvPr>
        </p:nvSpPr>
        <p:spPr>
          <a:xfrm>
            <a:off x="4897120" y="3306445"/>
            <a:ext cx="533400" cy="460375"/>
          </a:xfrm>
          <a:prstGeom prst="rect">
            <a:avLst/>
          </a:prstGeom>
          <a:noFill/>
          <a:ln w="9525">
            <a:noFill/>
          </a:ln>
        </p:spPr>
        <p:txBody>
          <a:bodyPr anchor="t" anchorCtr="0">
            <a:spAutoFit/>
          </a:bodyPr>
          <a:lstStyle/>
          <a:p>
            <a:pPr algn="ctr" eaLnBrk="0" hangingPunct="0"/>
            <a:r>
              <a:rPr lang="en-US" altLang="zh-CN" sz="2400" b="1" i="1">
                <a:latin typeface="Times New Roman" panose="02020603050405020304" pitchFamily="18" charset="0"/>
                <a:ea typeface="宋体" panose="02010600030101010101" pitchFamily="2" charset="-122"/>
              </a:rPr>
              <a:t>h</a:t>
            </a:r>
            <a:r>
              <a:rPr lang="en-US" altLang="zh-CN" sz="2400" baseline="-25000">
                <a:latin typeface="Times New Roman" panose="02020603050405020304" pitchFamily="18" charset="0"/>
                <a:ea typeface="宋体" panose="02010600030101010101" pitchFamily="2" charset="-122"/>
              </a:rPr>
              <a:t>1</a:t>
            </a:r>
            <a:endParaRPr lang="en-US" altLang="zh-CN" sz="2400">
              <a:latin typeface="Times New Roman" panose="02020603050405020304" pitchFamily="18" charset="0"/>
              <a:ea typeface="宋体" panose="02010600030101010101" pitchFamily="2" charset="-122"/>
            </a:endParaRPr>
          </a:p>
        </p:txBody>
      </p:sp>
      <p:sp>
        <p:nvSpPr>
          <p:cNvPr id="117772" name="Text Box 12"/>
          <p:cNvSpPr txBox="1"/>
          <p:nvPr>
            <p:custDataLst>
              <p:tags r:id="rId14"/>
            </p:custDataLst>
          </p:nvPr>
        </p:nvSpPr>
        <p:spPr>
          <a:xfrm>
            <a:off x="4211320" y="4754245"/>
            <a:ext cx="685800" cy="460375"/>
          </a:xfrm>
          <a:prstGeom prst="rect">
            <a:avLst/>
          </a:prstGeom>
          <a:noFill/>
          <a:ln w="9525">
            <a:noFill/>
          </a:ln>
        </p:spPr>
        <p:txBody>
          <a:bodyPr anchor="t" anchorCtr="0">
            <a:spAutoFit/>
          </a:bodyPr>
          <a:lstStyle/>
          <a:p>
            <a:pPr eaLnBrk="0" hangingPunct="0"/>
            <a:r>
              <a:rPr lang="en-US" altLang="zh-CN" sz="2400" b="1" i="1">
                <a:latin typeface="Times New Roman" panose="02020603050405020304" pitchFamily="18" charset="0"/>
                <a:ea typeface="宋体" panose="02010600030101010101" pitchFamily="2" charset="-122"/>
              </a:rPr>
              <a:t>F</a:t>
            </a:r>
            <a:r>
              <a:rPr lang="zh-CN" altLang="en-US" sz="2400" b="1" baseline="-25000">
                <a:latin typeface="Times New Roman" panose="02020603050405020304" pitchFamily="18" charset="0"/>
                <a:ea typeface="宋体" panose="02010600030101010101" pitchFamily="2" charset="-122"/>
              </a:rPr>
              <a:t>上</a:t>
            </a:r>
          </a:p>
        </p:txBody>
      </p:sp>
      <p:sp>
        <p:nvSpPr>
          <p:cNvPr id="117773" name="Text Box 13"/>
          <p:cNvSpPr txBox="1"/>
          <p:nvPr>
            <p:custDataLst>
              <p:tags r:id="rId15"/>
            </p:custDataLst>
          </p:nvPr>
        </p:nvSpPr>
        <p:spPr>
          <a:xfrm>
            <a:off x="4135120" y="3230245"/>
            <a:ext cx="838200" cy="460375"/>
          </a:xfrm>
          <a:prstGeom prst="rect">
            <a:avLst/>
          </a:prstGeom>
          <a:noFill/>
          <a:ln w="9525">
            <a:noFill/>
          </a:ln>
        </p:spPr>
        <p:txBody>
          <a:bodyPr anchor="t" anchorCtr="0">
            <a:spAutoFit/>
          </a:bodyPr>
          <a:lstStyle/>
          <a:p>
            <a:pPr eaLnBrk="0" hangingPunct="0"/>
            <a:r>
              <a:rPr lang="en-US" altLang="zh-CN" sz="2400" b="1" i="1">
                <a:latin typeface="Times New Roman" panose="02020603050405020304" pitchFamily="18" charset="0"/>
                <a:ea typeface="宋体" panose="02010600030101010101" pitchFamily="2" charset="-122"/>
              </a:rPr>
              <a:t>F</a:t>
            </a:r>
            <a:r>
              <a:rPr lang="zh-CN" altLang="en-US" sz="2400" b="1" baseline="-25000">
                <a:latin typeface="Times New Roman" panose="02020603050405020304" pitchFamily="18" charset="0"/>
                <a:ea typeface="宋体" panose="02010600030101010101" pitchFamily="2" charset="-122"/>
              </a:rPr>
              <a:t>下</a:t>
            </a:r>
          </a:p>
        </p:txBody>
      </p:sp>
      <p:sp>
        <p:nvSpPr>
          <p:cNvPr id="117774" name="AutoShape 14"/>
          <p:cNvSpPr/>
          <p:nvPr>
            <p:custDataLst>
              <p:tags r:id="rId16"/>
            </p:custDataLst>
          </p:nvPr>
        </p:nvSpPr>
        <p:spPr>
          <a:xfrm>
            <a:off x="2687320" y="2011045"/>
            <a:ext cx="2819400" cy="3657600"/>
          </a:xfrm>
          <a:prstGeom prst="can">
            <a:avLst>
              <a:gd name="adj" fmla="val 28227"/>
            </a:avLst>
          </a:prstGeom>
          <a:noFill/>
          <a:ln w="9525" cap="flat" cmpd="sng">
            <a:solidFill>
              <a:schemeClr val="tx1"/>
            </a:solidFill>
            <a:prstDash val="solid"/>
            <a:round/>
            <a:headEnd type="none" w="med" len="med"/>
            <a:tailEnd type="none" w="med" len="med"/>
          </a:ln>
        </p:spPr>
        <p:txBody>
          <a:bodyPr wrap="none" anchor="ctr" anchorCtr="0"/>
          <a:lstStyle/>
          <a:p>
            <a:endParaRPr lang="zh-CN" altLang="en-US">
              <a:latin typeface="Times New Roman" panose="02020603050405020304" pitchFamily="18" charset="0"/>
              <a:ea typeface="宋体" panose="02010600030101010101" pitchFamily="2" charset="-122"/>
            </a:endParaRPr>
          </a:p>
        </p:txBody>
      </p:sp>
      <p:grpSp>
        <p:nvGrpSpPr>
          <p:cNvPr id="3" name="Group 15"/>
          <p:cNvGrpSpPr/>
          <p:nvPr>
            <p:custDataLst>
              <p:tags r:id="rId17"/>
            </p:custDataLst>
          </p:nvPr>
        </p:nvGrpSpPr>
        <p:grpSpPr>
          <a:xfrm>
            <a:off x="2374583" y="4050983"/>
            <a:ext cx="3186112" cy="87312"/>
            <a:chOff x="3259" y="2917"/>
            <a:chExt cx="2007" cy="55"/>
          </a:xfrm>
        </p:grpSpPr>
        <p:sp>
          <p:nvSpPr>
            <p:cNvPr id="40983" name="Line 16"/>
            <p:cNvSpPr/>
            <p:nvPr>
              <p:custDataLst>
                <p:tags r:id="rId24"/>
              </p:custDataLst>
            </p:nvPr>
          </p:nvSpPr>
          <p:spPr>
            <a:xfrm rot="5324176" flipV="1">
              <a:off x="3632" y="2529"/>
              <a:ext cx="1" cy="771"/>
            </a:xfrm>
            <a:prstGeom prst="line">
              <a:avLst/>
            </a:prstGeom>
            <a:ln w="120650" cap="flat" cmpd="sng">
              <a:solidFill>
                <a:srgbClr val="FF3300"/>
              </a:solidFill>
              <a:prstDash val="solid"/>
              <a:round/>
              <a:headEnd type="none" w="med" len="med"/>
              <a:tailEnd type="triangle" w="med" len="lg"/>
            </a:ln>
          </p:spPr>
          <p:txBody>
            <a:bodyPr/>
            <a:lstStyle/>
            <a:p>
              <a:endParaRPr/>
            </a:p>
          </p:txBody>
        </p:sp>
        <p:sp>
          <p:nvSpPr>
            <p:cNvPr id="40984" name="Line 17"/>
            <p:cNvSpPr/>
            <p:nvPr>
              <p:custDataLst>
                <p:tags r:id="rId25"/>
              </p:custDataLst>
            </p:nvPr>
          </p:nvSpPr>
          <p:spPr>
            <a:xfrm rot="-5559976" flipV="1">
              <a:off x="4849" y="2555"/>
              <a:ext cx="55" cy="754"/>
            </a:xfrm>
            <a:prstGeom prst="line">
              <a:avLst/>
            </a:prstGeom>
            <a:ln w="120650" cap="flat" cmpd="sng">
              <a:solidFill>
                <a:srgbClr val="FF3300"/>
              </a:solidFill>
              <a:prstDash val="solid"/>
              <a:round/>
              <a:headEnd type="none" w="med" len="med"/>
              <a:tailEnd type="triangle" w="med" len="lg"/>
            </a:ln>
          </p:spPr>
          <p:txBody>
            <a:bodyPr/>
            <a:lstStyle/>
            <a:p>
              <a:endParaRPr/>
            </a:p>
          </p:txBody>
        </p:sp>
      </p:grpSp>
      <p:sp>
        <p:nvSpPr>
          <p:cNvPr id="117778" name="Line 18"/>
          <p:cNvSpPr/>
          <p:nvPr>
            <p:custDataLst>
              <p:tags r:id="rId18"/>
            </p:custDataLst>
          </p:nvPr>
        </p:nvSpPr>
        <p:spPr>
          <a:xfrm>
            <a:off x="4592320" y="3611245"/>
            <a:ext cx="381000" cy="0"/>
          </a:xfrm>
          <a:prstGeom prst="line">
            <a:avLst/>
          </a:prstGeom>
          <a:ln w="9525" cap="flat" cmpd="sng">
            <a:solidFill>
              <a:schemeClr val="tx1"/>
            </a:solidFill>
            <a:prstDash val="solid"/>
            <a:round/>
            <a:headEnd type="none" w="med" len="med"/>
            <a:tailEnd type="none" w="med" len="med"/>
          </a:ln>
        </p:spPr>
        <p:txBody>
          <a:bodyPr/>
          <a:lstStyle/>
          <a:p>
            <a:endParaRPr/>
          </a:p>
        </p:txBody>
      </p:sp>
      <p:sp>
        <p:nvSpPr>
          <p:cNvPr id="117779" name="Line 19"/>
          <p:cNvSpPr/>
          <p:nvPr>
            <p:custDataLst>
              <p:tags r:id="rId19"/>
            </p:custDataLst>
          </p:nvPr>
        </p:nvSpPr>
        <p:spPr>
          <a:xfrm>
            <a:off x="4592320" y="3230245"/>
            <a:ext cx="381000" cy="0"/>
          </a:xfrm>
          <a:prstGeom prst="line">
            <a:avLst/>
          </a:prstGeom>
          <a:ln w="9525" cap="flat" cmpd="sng">
            <a:solidFill>
              <a:schemeClr val="tx1"/>
            </a:solidFill>
            <a:prstDash val="solid"/>
            <a:round/>
            <a:headEnd type="none" w="med" len="med"/>
            <a:tailEnd type="none" w="med" len="med"/>
          </a:ln>
        </p:spPr>
        <p:txBody>
          <a:bodyPr/>
          <a:lstStyle/>
          <a:p>
            <a:endParaRPr/>
          </a:p>
        </p:txBody>
      </p:sp>
      <p:sp>
        <p:nvSpPr>
          <p:cNvPr id="117783" name="Text Box 23"/>
          <p:cNvSpPr txBox="1"/>
          <p:nvPr>
            <p:custDataLst>
              <p:tags r:id="rId20"/>
            </p:custDataLst>
          </p:nvPr>
        </p:nvSpPr>
        <p:spPr>
          <a:xfrm>
            <a:off x="3068320" y="5768658"/>
            <a:ext cx="2056130" cy="460375"/>
          </a:xfrm>
          <a:prstGeom prst="rect">
            <a:avLst/>
          </a:prstGeom>
          <a:noFill/>
          <a:ln w="12700">
            <a:noFill/>
          </a:ln>
        </p:spPr>
        <p:txBody>
          <a:bodyPr wrap="none" anchor="t" anchorCtr="0">
            <a:spAutoFit/>
          </a:bodyPr>
          <a:lstStyle/>
          <a:p>
            <a:pPr eaLnBrk="0" hangingPunct="0"/>
            <a:r>
              <a:rPr lang="en-US" altLang="zh-CN" sz="2400" b="1" i="1">
                <a:solidFill>
                  <a:srgbClr val="0000FF"/>
                </a:solidFill>
                <a:latin typeface="Times New Roman" panose="02020603050405020304" pitchFamily="18" charset="0"/>
                <a:ea typeface="宋体" panose="02010600030101010101" pitchFamily="2" charset="-122"/>
              </a:rPr>
              <a:t>F</a:t>
            </a:r>
            <a:r>
              <a:rPr lang="en-US" altLang="zh-CN" sz="2400" b="1">
                <a:solidFill>
                  <a:srgbClr val="0000FF"/>
                </a:solidFill>
                <a:latin typeface="Times New Roman" panose="02020603050405020304" pitchFamily="18" charset="0"/>
                <a:ea typeface="宋体" panose="02010600030101010101" pitchFamily="2" charset="-122"/>
              </a:rPr>
              <a:t>=</a:t>
            </a:r>
            <a:r>
              <a:rPr lang="en-US" altLang="zh-CN" sz="2400" b="1" i="1">
                <a:solidFill>
                  <a:srgbClr val="0000FF"/>
                </a:solidFill>
                <a:latin typeface="Times New Roman" panose="02020603050405020304" pitchFamily="18" charset="0"/>
                <a:ea typeface="宋体" panose="02010600030101010101" pitchFamily="2" charset="-122"/>
              </a:rPr>
              <a:t>pS</a:t>
            </a:r>
            <a:r>
              <a:rPr lang="en-US" altLang="zh-CN" sz="2400" b="1">
                <a:solidFill>
                  <a:srgbClr val="0000FF"/>
                </a:solidFill>
                <a:latin typeface="Times New Roman" panose="02020603050405020304" pitchFamily="18" charset="0"/>
                <a:ea typeface="宋体" panose="02010600030101010101" pitchFamily="2" charset="-122"/>
              </a:rPr>
              <a:t> = </a:t>
            </a:r>
            <a:r>
              <a:rPr lang="zh-CN" altLang="zh-CN" sz="2400" b="1" i="1">
                <a:solidFill>
                  <a:srgbClr val="0000FF"/>
                </a:solidFill>
                <a:latin typeface="Times New Roman" panose="02020603050405020304" pitchFamily="18" charset="0"/>
                <a:ea typeface="宋体" panose="02010600030101010101" pitchFamily="2" charset="-122"/>
              </a:rPr>
              <a:t>ρ</a:t>
            </a:r>
            <a:r>
              <a:rPr lang="zh-CN" altLang="en-US" sz="2400" b="1" baseline="-25000">
                <a:solidFill>
                  <a:srgbClr val="0000FF"/>
                </a:solidFill>
                <a:latin typeface="Times New Roman" panose="02020603050405020304" pitchFamily="18" charset="0"/>
                <a:ea typeface="宋体" panose="02010600030101010101" pitchFamily="2" charset="-122"/>
              </a:rPr>
              <a:t>水</a:t>
            </a:r>
            <a:r>
              <a:rPr lang="zh-CN" altLang="zh-CN" sz="2400" b="1" i="1">
                <a:solidFill>
                  <a:srgbClr val="0000FF"/>
                </a:solidFill>
                <a:latin typeface="Times New Roman" panose="02020603050405020304" pitchFamily="18" charset="0"/>
                <a:ea typeface="宋体" panose="02010600030101010101" pitchFamily="2" charset="-122"/>
              </a:rPr>
              <a:t>ghS</a:t>
            </a:r>
          </a:p>
        </p:txBody>
      </p:sp>
      <p:sp>
        <p:nvSpPr>
          <p:cNvPr id="117780" name="Text Box 20"/>
          <p:cNvSpPr txBox="1"/>
          <p:nvPr>
            <p:custDataLst>
              <p:tags r:id="rId21"/>
            </p:custDataLst>
          </p:nvPr>
        </p:nvSpPr>
        <p:spPr>
          <a:xfrm>
            <a:off x="7032308" y="2303145"/>
            <a:ext cx="2925762" cy="2861310"/>
          </a:xfrm>
          <a:prstGeom prst="rect">
            <a:avLst/>
          </a:prstGeom>
          <a:noFill/>
          <a:ln w="12700">
            <a:noFill/>
          </a:ln>
        </p:spPr>
        <p:txBody>
          <a:bodyPr anchor="t" anchorCtr="0">
            <a:spAutoFit/>
          </a:bodyPr>
          <a:lstStyle/>
          <a:p>
            <a:pPr>
              <a:lnSpc>
                <a:spcPct val="150000"/>
              </a:lnSpc>
            </a:pPr>
            <a:r>
              <a:rPr lang="zh-CN" altLang="en-US" sz="2400">
                <a:solidFill>
                  <a:srgbClr val="0000FF"/>
                </a:solidFill>
                <a:latin typeface="Times New Roman" panose="02020603050405020304" pitchFamily="18" charset="0"/>
                <a:ea typeface="黑体" panose="02010609060101010101" pitchFamily="49" charset="-122"/>
              </a:rPr>
              <a:t>物体的下表面：</a:t>
            </a:r>
          </a:p>
          <a:p>
            <a:pPr>
              <a:lnSpc>
                <a:spcPct val="150000"/>
              </a:lnSpc>
            </a:pPr>
            <a:r>
              <a:rPr lang="en-US" altLang="zh-CN" sz="2400" b="1" i="1">
                <a:solidFill>
                  <a:srgbClr val="FF0000"/>
                </a:solidFill>
                <a:latin typeface="Times New Roman" panose="02020603050405020304" pitchFamily="18" charset="0"/>
                <a:ea typeface="黑体" panose="02010609060101010101" pitchFamily="49" charset="-122"/>
              </a:rPr>
              <a:t>F</a:t>
            </a:r>
            <a:r>
              <a:rPr lang="zh-CN" altLang="en-US" sz="2400" b="1" baseline="-25000">
                <a:solidFill>
                  <a:srgbClr val="FF0000"/>
                </a:solidFill>
                <a:latin typeface="Times New Roman" panose="02020603050405020304" pitchFamily="18" charset="0"/>
                <a:ea typeface="黑体" panose="02010609060101010101" pitchFamily="49" charset="-122"/>
              </a:rPr>
              <a:t>上</a:t>
            </a:r>
            <a:r>
              <a:rPr lang="en-US" altLang="zh-CN" sz="2400" b="1">
                <a:solidFill>
                  <a:srgbClr val="FF0000"/>
                </a:solidFill>
                <a:latin typeface="Times New Roman" panose="02020603050405020304" pitchFamily="18" charset="0"/>
                <a:ea typeface="黑体" panose="02010609060101010101" pitchFamily="49" charset="-122"/>
              </a:rPr>
              <a:t>=</a:t>
            </a:r>
            <a:r>
              <a:rPr lang="en-US" altLang="zh-CN" sz="2400" b="1" i="1">
                <a:solidFill>
                  <a:srgbClr val="FF0000"/>
                </a:solidFill>
                <a:latin typeface="Times New Roman" panose="02020603050405020304" pitchFamily="18" charset="0"/>
                <a:ea typeface="黑体" panose="02010609060101010101" pitchFamily="49" charset="-122"/>
              </a:rPr>
              <a:t>p</a:t>
            </a:r>
            <a:r>
              <a:rPr lang="zh-CN" altLang="en-US" sz="2400" b="1" baseline="-25000">
                <a:solidFill>
                  <a:srgbClr val="FF0000"/>
                </a:solidFill>
                <a:latin typeface="Times New Roman" panose="02020603050405020304" pitchFamily="18" charset="0"/>
                <a:ea typeface="黑体" panose="02010609060101010101" pitchFamily="49" charset="-122"/>
              </a:rPr>
              <a:t>上</a:t>
            </a:r>
            <a:r>
              <a:rPr lang="en-US" altLang="zh-CN" sz="2400" b="1" i="1">
                <a:solidFill>
                  <a:srgbClr val="FF0000"/>
                </a:solidFill>
                <a:latin typeface="Times New Roman" panose="02020603050405020304" pitchFamily="18" charset="0"/>
                <a:ea typeface="黑体" panose="02010609060101010101" pitchFamily="49" charset="-122"/>
              </a:rPr>
              <a:t>S </a:t>
            </a:r>
            <a:r>
              <a:rPr lang="en-US" altLang="zh-CN" sz="2400" b="1">
                <a:solidFill>
                  <a:srgbClr val="FF0000"/>
                </a:solidFill>
                <a:latin typeface="Times New Roman" panose="02020603050405020304" pitchFamily="18" charset="0"/>
                <a:ea typeface="黑体" panose="02010609060101010101" pitchFamily="49" charset="-122"/>
              </a:rPr>
              <a:t>= </a:t>
            </a:r>
            <a:r>
              <a:rPr lang="zh-CN" altLang="zh-CN" sz="2400" b="1" i="1">
                <a:solidFill>
                  <a:srgbClr val="FF0000"/>
                </a:solidFill>
                <a:latin typeface="Times New Roman" panose="02020603050405020304" pitchFamily="18" charset="0"/>
                <a:ea typeface="黑体" panose="02010609060101010101" pitchFamily="49" charset="-122"/>
              </a:rPr>
              <a:t>ρ</a:t>
            </a:r>
            <a:r>
              <a:rPr lang="zh-CN" altLang="zh-CN" sz="2400" b="1" baseline="-25000">
                <a:solidFill>
                  <a:srgbClr val="FF0000"/>
                </a:solidFill>
                <a:latin typeface="Times New Roman" panose="02020603050405020304" pitchFamily="18" charset="0"/>
                <a:ea typeface="黑体" panose="02010609060101010101" pitchFamily="49" charset="-122"/>
              </a:rPr>
              <a:t>液</a:t>
            </a:r>
            <a:r>
              <a:rPr lang="zh-CN" altLang="zh-CN" sz="2400" b="1" i="1">
                <a:solidFill>
                  <a:srgbClr val="FF0000"/>
                </a:solidFill>
                <a:latin typeface="Times New Roman" panose="02020603050405020304" pitchFamily="18" charset="0"/>
                <a:ea typeface="黑体" panose="02010609060101010101" pitchFamily="49" charset="-122"/>
              </a:rPr>
              <a:t>gh</a:t>
            </a:r>
            <a:r>
              <a:rPr lang="zh-CN" altLang="zh-CN" sz="2400" b="1" i="1" baseline="-25000">
                <a:solidFill>
                  <a:srgbClr val="FF0000"/>
                </a:solidFill>
                <a:latin typeface="Times New Roman" panose="02020603050405020304" pitchFamily="18" charset="0"/>
                <a:ea typeface="黑体" panose="02010609060101010101" pitchFamily="49" charset="-122"/>
              </a:rPr>
              <a:t>1</a:t>
            </a:r>
            <a:r>
              <a:rPr lang="zh-CN" altLang="zh-CN" sz="2400" b="1" i="1">
                <a:solidFill>
                  <a:srgbClr val="FF0000"/>
                </a:solidFill>
                <a:latin typeface="Times New Roman" panose="02020603050405020304" pitchFamily="18" charset="0"/>
                <a:ea typeface="黑体" panose="02010609060101010101" pitchFamily="49" charset="-122"/>
              </a:rPr>
              <a:t>S</a:t>
            </a:r>
          </a:p>
          <a:p>
            <a:pPr>
              <a:lnSpc>
                <a:spcPct val="150000"/>
              </a:lnSpc>
            </a:pPr>
            <a:r>
              <a:rPr lang="zh-CN" altLang="en-US" sz="2400">
                <a:solidFill>
                  <a:srgbClr val="0000FF"/>
                </a:solidFill>
                <a:latin typeface="Times New Roman" panose="02020603050405020304" pitchFamily="18" charset="0"/>
                <a:ea typeface="黑体" panose="02010609060101010101" pitchFamily="49" charset="-122"/>
              </a:rPr>
              <a:t>物体的上表面：</a:t>
            </a:r>
          </a:p>
          <a:p>
            <a:pPr>
              <a:lnSpc>
                <a:spcPct val="150000"/>
              </a:lnSpc>
            </a:pPr>
            <a:r>
              <a:rPr lang="zh-CN" altLang="zh-CN" sz="2400" b="1" i="1">
                <a:solidFill>
                  <a:srgbClr val="FF0000"/>
                </a:solidFill>
                <a:latin typeface="Times New Roman" panose="02020603050405020304" pitchFamily="18" charset="0"/>
                <a:ea typeface="黑体" panose="02010609060101010101" pitchFamily="49" charset="-122"/>
              </a:rPr>
              <a:t>F</a:t>
            </a:r>
            <a:r>
              <a:rPr lang="zh-CN" altLang="zh-CN" sz="2400" b="1" baseline="-25000">
                <a:solidFill>
                  <a:srgbClr val="FF0000"/>
                </a:solidFill>
                <a:latin typeface="Times New Roman" panose="02020603050405020304" pitchFamily="18" charset="0"/>
                <a:ea typeface="黑体" panose="02010609060101010101" pitchFamily="49" charset="-122"/>
              </a:rPr>
              <a:t>下</a:t>
            </a:r>
            <a:r>
              <a:rPr lang="zh-CN" altLang="zh-CN" sz="2400" b="1">
                <a:solidFill>
                  <a:srgbClr val="FF0000"/>
                </a:solidFill>
                <a:latin typeface="Times New Roman" panose="02020603050405020304" pitchFamily="18" charset="0"/>
                <a:ea typeface="黑体" panose="02010609060101010101" pitchFamily="49" charset="-122"/>
              </a:rPr>
              <a:t>=</a:t>
            </a:r>
            <a:r>
              <a:rPr lang="en-US" altLang="zh-CN" sz="2400" b="1" i="1">
                <a:solidFill>
                  <a:srgbClr val="FF0000"/>
                </a:solidFill>
                <a:latin typeface="Times New Roman" panose="02020603050405020304" pitchFamily="18" charset="0"/>
                <a:ea typeface="黑体" panose="02010609060101010101" pitchFamily="49" charset="-122"/>
              </a:rPr>
              <a:t>p</a:t>
            </a:r>
            <a:r>
              <a:rPr lang="zh-CN" altLang="en-US" sz="2400" b="1" baseline="-25000">
                <a:solidFill>
                  <a:srgbClr val="FF0000"/>
                </a:solidFill>
                <a:latin typeface="Times New Roman" panose="02020603050405020304" pitchFamily="18" charset="0"/>
                <a:ea typeface="黑体" panose="02010609060101010101" pitchFamily="49" charset="-122"/>
              </a:rPr>
              <a:t>下</a:t>
            </a:r>
            <a:r>
              <a:rPr lang="zh-CN" altLang="zh-CN" sz="2400" b="1" i="1">
                <a:solidFill>
                  <a:srgbClr val="FF0000"/>
                </a:solidFill>
                <a:latin typeface="Times New Roman" panose="02020603050405020304" pitchFamily="18" charset="0"/>
                <a:ea typeface="黑体" panose="02010609060101010101" pitchFamily="49" charset="-122"/>
              </a:rPr>
              <a:t>S</a:t>
            </a:r>
            <a:r>
              <a:rPr lang="zh-CN" altLang="zh-CN" sz="2400" b="1">
                <a:solidFill>
                  <a:srgbClr val="FF0000"/>
                </a:solidFill>
                <a:latin typeface="Times New Roman" panose="02020603050405020304" pitchFamily="18" charset="0"/>
                <a:ea typeface="黑体" panose="02010609060101010101" pitchFamily="49" charset="-122"/>
              </a:rPr>
              <a:t>= </a:t>
            </a:r>
            <a:r>
              <a:rPr lang="zh-CN" altLang="zh-CN" sz="2400" b="1" i="1">
                <a:solidFill>
                  <a:srgbClr val="FF0000"/>
                </a:solidFill>
                <a:latin typeface="Times New Roman" panose="02020603050405020304" pitchFamily="18" charset="0"/>
                <a:ea typeface="黑体" panose="02010609060101010101" pitchFamily="49" charset="-122"/>
              </a:rPr>
              <a:t>ρ</a:t>
            </a:r>
            <a:r>
              <a:rPr lang="zh-CN" altLang="zh-CN" sz="2400" b="1" baseline="-25000">
                <a:solidFill>
                  <a:srgbClr val="FF0000"/>
                </a:solidFill>
                <a:latin typeface="Times New Roman" panose="02020603050405020304" pitchFamily="18" charset="0"/>
                <a:ea typeface="黑体" panose="02010609060101010101" pitchFamily="49" charset="-122"/>
              </a:rPr>
              <a:t>液</a:t>
            </a:r>
            <a:r>
              <a:rPr lang="zh-CN" altLang="zh-CN" sz="2400" b="1" i="1">
                <a:solidFill>
                  <a:srgbClr val="FF0000"/>
                </a:solidFill>
                <a:latin typeface="Times New Roman" panose="02020603050405020304" pitchFamily="18" charset="0"/>
                <a:ea typeface="黑体" panose="02010609060101010101" pitchFamily="49" charset="-122"/>
              </a:rPr>
              <a:t>gh</a:t>
            </a:r>
            <a:r>
              <a:rPr lang="zh-CN" altLang="zh-CN" sz="2400" b="1" i="1" baseline="-25000">
                <a:solidFill>
                  <a:srgbClr val="FF0000"/>
                </a:solidFill>
                <a:latin typeface="Times New Roman" panose="02020603050405020304" pitchFamily="18" charset="0"/>
                <a:ea typeface="黑体" panose="02010609060101010101" pitchFamily="49" charset="-122"/>
              </a:rPr>
              <a:t>2</a:t>
            </a:r>
            <a:r>
              <a:rPr lang="zh-CN" altLang="zh-CN" sz="2400" b="1" i="1">
                <a:solidFill>
                  <a:srgbClr val="FF0000"/>
                </a:solidFill>
                <a:latin typeface="Times New Roman" panose="02020603050405020304" pitchFamily="18" charset="0"/>
                <a:ea typeface="黑体" panose="02010609060101010101" pitchFamily="49" charset="-122"/>
              </a:rPr>
              <a:t>S</a:t>
            </a:r>
          </a:p>
          <a:p>
            <a:pPr>
              <a:lnSpc>
                <a:spcPct val="150000"/>
              </a:lnSpc>
            </a:pPr>
            <a:r>
              <a:rPr lang="zh-CN" altLang="zh-CN" sz="2400" b="1" i="1">
                <a:solidFill>
                  <a:srgbClr val="FF0000"/>
                </a:solidFill>
                <a:latin typeface="Times New Roman" panose="02020603050405020304" pitchFamily="18" charset="0"/>
                <a:ea typeface="黑体" panose="02010609060101010101" pitchFamily="49" charset="-122"/>
              </a:rPr>
              <a:t>F</a:t>
            </a:r>
            <a:r>
              <a:rPr lang="zh-CN" altLang="zh-CN" sz="2400" b="1" baseline="-25000">
                <a:solidFill>
                  <a:srgbClr val="FF0000"/>
                </a:solidFill>
                <a:latin typeface="Times New Roman" panose="02020603050405020304" pitchFamily="18" charset="0"/>
                <a:ea typeface="黑体" panose="02010609060101010101" pitchFamily="49" charset="-122"/>
              </a:rPr>
              <a:t>浮</a:t>
            </a:r>
            <a:r>
              <a:rPr lang="zh-CN" altLang="zh-CN" sz="2400" b="1">
                <a:solidFill>
                  <a:srgbClr val="FF0000"/>
                </a:solidFill>
                <a:latin typeface="Times New Roman" panose="02020603050405020304" pitchFamily="18" charset="0"/>
                <a:ea typeface="黑体" panose="02010609060101010101" pitchFamily="49" charset="-122"/>
              </a:rPr>
              <a:t>=</a:t>
            </a:r>
            <a:r>
              <a:rPr lang="zh-CN" altLang="zh-CN" sz="2400" b="1" i="1">
                <a:solidFill>
                  <a:srgbClr val="FF0000"/>
                </a:solidFill>
                <a:latin typeface="Times New Roman" panose="02020603050405020304" pitchFamily="18" charset="0"/>
                <a:ea typeface="黑体" panose="02010609060101010101" pitchFamily="49" charset="-122"/>
              </a:rPr>
              <a:t>F</a:t>
            </a:r>
            <a:r>
              <a:rPr lang="zh-CN" altLang="zh-CN" sz="2400" b="1" baseline="-25000">
                <a:solidFill>
                  <a:srgbClr val="FF0000"/>
                </a:solidFill>
                <a:latin typeface="Times New Roman" panose="02020603050405020304" pitchFamily="18" charset="0"/>
                <a:ea typeface="黑体" panose="02010609060101010101" pitchFamily="49" charset="-122"/>
              </a:rPr>
              <a:t>上</a:t>
            </a:r>
            <a:r>
              <a:rPr lang="zh-CN" altLang="zh-CN" sz="2400" b="1">
                <a:solidFill>
                  <a:srgbClr val="FF0000"/>
                </a:solidFill>
                <a:latin typeface="Times New Roman" panose="02020603050405020304" pitchFamily="18" charset="0"/>
                <a:ea typeface="黑体" panose="02010609060101010101" pitchFamily="49" charset="-122"/>
              </a:rPr>
              <a:t>-</a:t>
            </a:r>
            <a:r>
              <a:rPr lang="zh-CN" altLang="zh-CN" sz="2400" b="1" i="1">
                <a:solidFill>
                  <a:srgbClr val="FF0000"/>
                </a:solidFill>
                <a:latin typeface="Times New Roman" panose="02020603050405020304" pitchFamily="18" charset="0"/>
                <a:ea typeface="黑体" panose="02010609060101010101" pitchFamily="49" charset="-122"/>
              </a:rPr>
              <a:t>F</a:t>
            </a:r>
            <a:r>
              <a:rPr lang="zh-CN" altLang="zh-CN" sz="2400" b="1" baseline="-25000">
                <a:solidFill>
                  <a:srgbClr val="FF0000"/>
                </a:solidFill>
                <a:latin typeface="Times New Roman" panose="02020603050405020304" pitchFamily="18" charset="0"/>
                <a:ea typeface="黑体" panose="02010609060101010101" pitchFamily="49" charset="-122"/>
              </a:rPr>
              <a:t>下</a:t>
            </a:r>
          </a:p>
        </p:txBody>
      </p:sp>
      <p:sp>
        <p:nvSpPr>
          <p:cNvPr id="117784" name="Text Box 24"/>
          <p:cNvSpPr txBox="1"/>
          <p:nvPr>
            <p:custDataLst>
              <p:tags r:id="rId22"/>
            </p:custDataLst>
          </p:nvPr>
        </p:nvSpPr>
        <p:spPr>
          <a:xfrm>
            <a:off x="6694170" y="5536883"/>
            <a:ext cx="3422650" cy="460375"/>
          </a:xfrm>
          <a:prstGeom prst="rect">
            <a:avLst/>
          </a:prstGeom>
          <a:noFill/>
          <a:ln w="9525">
            <a:noFill/>
          </a:ln>
        </p:spPr>
        <p:txBody>
          <a:bodyPr anchor="t" anchorCtr="0">
            <a:spAutoFit/>
          </a:bodyPr>
          <a:lstStyle/>
          <a:p>
            <a:r>
              <a:rPr lang="en-US" altLang="zh-CN" sz="2400" b="1" i="1">
                <a:solidFill>
                  <a:srgbClr val="FF0000"/>
                </a:solidFill>
                <a:latin typeface="Times New Roman" panose="02020603050405020304" pitchFamily="18" charset="0"/>
                <a:ea typeface="黑体" panose="02010609060101010101" pitchFamily="49" charset="-122"/>
              </a:rPr>
              <a:t>F</a:t>
            </a:r>
            <a:r>
              <a:rPr lang="zh-CN" altLang="en-US" sz="2400" b="1" baseline="-25000">
                <a:solidFill>
                  <a:srgbClr val="FF0000"/>
                </a:solidFill>
                <a:latin typeface="Times New Roman" panose="02020603050405020304" pitchFamily="18" charset="0"/>
                <a:ea typeface="黑体" panose="02010609060101010101" pitchFamily="49" charset="-122"/>
              </a:rPr>
              <a:t>浮</a:t>
            </a:r>
            <a:r>
              <a:rPr lang="en-US" altLang="zh-CN" sz="2400" b="1">
                <a:solidFill>
                  <a:srgbClr val="FF0000"/>
                </a:solidFill>
                <a:latin typeface="Times New Roman" panose="02020603050405020304" pitchFamily="18" charset="0"/>
                <a:ea typeface="黑体" panose="02010609060101010101" pitchFamily="49" charset="-122"/>
              </a:rPr>
              <a:t>= </a:t>
            </a:r>
            <a:r>
              <a:rPr lang="en-US" altLang="zh-CN" sz="2400" b="1" i="1">
                <a:solidFill>
                  <a:srgbClr val="FF0000"/>
                </a:solidFill>
                <a:latin typeface="Times New Roman" panose="02020603050405020304" pitchFamily="18" charset="0"/>
                <a:ea typeface="黑体" panose="02010609060101010101" pitchFamily="49" charset="-122"/>
              </a:rPr>
              <a:t>F</a:t>
            </a:r>
            <a:r>
              <a:rPr lang="zh-CN" altLang="en-US" sz="2400" b="1" baseline="-25000">
                <a:solidFill>
                  <a:srgbClr val="FF0000"/>
                </a:solidFill>
                <a:latin typeface="Times New Roman" panose="02020603050405020304" pitchFamily="18" charset="0"/>
                <a:ea typeface="黑体" panose="02010609060101010101" pitchFamily="49" charset="-122"/>
              </a:rPr>
              <a:t>向上</a:t>
            </a:r>
            <a:r>
              <a:rPr lang="en-US" altLang="zh-CN" sz="2400" b="1">
                <a:solidFill>
                  <a:srgbClr val="FF0000"/>
                </a:solidFill>
                <a:latin typeface="Times New Roman" panose="02020603050405020304" pitchFamily="18" charset="0"/>
                <a:ea typeface="黑体" panose="02010609060101010101" pitchFamily="49" charset="-122"/>
              </a:rPr>
              <a:t>- </a:t>
            </a:r>
            <a:r>
              <a:rPr lang="en-US" altLang="zh-CN" sz="2400" b="1" i="1">
                <a:solidFill>
                  <a:srgbClr val="FF0000"/>
                </a:solidFill>
                <a:latin typeface="Times New Roman" panose="02020603050405020304" pitchFamily="18" charset="0"/>
                <a:ea typeface="黑体" panose="02010609060101010101" pitchFamily="49" charset="-122"/>
              </a:rPr>
              <a:t>F</a:t>
            </a:r>
            <a:r>
              <a:rPr lang="zh-CN" altLang="en-US" sz="2400" b="1" baseline="-25000">
                <a:solidFill>
                  <a:srgbClr val="FF0000"/>
                </a:solidFill>
                <a:latin typeface="Times New Roman" panose="02020603050405020304" pitchFamily="18" charset="0"/>
                <a:ea typeface="黑体" panose="02010609060101010101" pitchFamily="49" charset="-122"/>
              </a:rPr>
              <a:t>向下（压力差法）</a:t>
            </a:r>
          </a:p>
        </p:txBody>
      </p:sp>
      <p:sp>
        <p:nvSpPr>
          <p:cNvPr id="14" name="圆角矩形 13"/>
          <p:cNvSpPr/>
          <p:nvPr>
            <p:custDataLst>
              <p:tags r:id="rId23"/>
            </p:custDataLst>
          </p:nvPr>
        </p:nvSpPr>
        <p:spPr>
          <a:xfrm>
            <a:off x="6717983" y="2211070"/>
            <a:ext cx="2973388" cy="3155950"/>
          </a:xfrm>
          <a:prstGeom prst="roundRect">
            <a:avLst/>
          </a:prstGeom>
          <a:noFill/>
          <a:ln>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777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2" presetClass="entr" presetSubtype="1" fill="hold" grpId="0" nodeType="clickEffect">
                                  <p:stCondLst>
                                    <p:cond delay="0"/>
                                  </p:stCondLst>
                                  <p:childTnLst>
                                    <p:set>
                                      <p:cBhvr>
                                        <p:cTn id="14" dur="1" fill="hold">
                                          <p:stCondLst>
                                            <p:cond delay="0"/>
                                          </p:stCondLst>
                                        </p:cTn>
                                        <p:tgtEl>
                                          <p:spTgt spid="117764"/>
                                        </p:tgtEl>
                                        <p:attrNameLst>
                                          <p:attrName>style.visibility</p:attrName>
                                        </p:attrNameLst>
                                      </p:cBhvr>
                                      <p:to>
                                        <p:strVal val="visible"/>
                                      </p:to>
                                    </p:set>
                                    <p:animEffect transition="in" filter="slide(fromTop)">
                                      <p:cBhvr>
                                        <p:cTn id="15" dur="500"/>
                                        <p:tgtEl>
                                          <p:spTgt spid="117764"/>
                                        </p:tgtEl>
                                      </p:cBhvr>
                                    </p:animEffect>
                                  </p:childTnLst>
                                </p:cTn>
                              </p:par>
                            </p:childTnLst>
                          </p:cTn>
                        </p:par>
                        <p:par>
                          <p:cTn id="16" fill="hold" nodeType="afterGroup">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117762"/>
                                        </p:tgtEl>
                                        <p:attrNameLst>
                                          <p:attrName>style.visibility</p:attrName>
                                        </p:attrNameLst>
                                      </p:cBhvr>
                                      <p:to>
                                        <p:strVal val="visible"/>
                                      </p:to>
                                    </p:set>
                                    <p:animEffect transition="in" filter="wipe(down)">
                                      <p:cBhvr>
                                        <p:cTn id="19" dur="500"/>
                                        <p:tgtEl>
                                          <p:spTgt spid="117762"/>
                                        </p:tgtEl>
                                      </p:cBhvr>
                                    </p:animEffect>
                                  </p:childTnLst>
                                </p:cTn>
                              </p:par>
                            </p:childTnLst>
                          </p:cTn>
                        </p:par>
                      </p:childTnLst>
                    </p:cTn>
                  </p:par>
                  <p:par>
                    <p:cTn id="20" fill="hold" nodeType="clickPar">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17783"/>
                                        </p:tgtEl>
                                        <p:attrNameLst>
                                          <p:attrName>style.visibility</p:attrName>
                                        </p:attrNameLst>
                                      </p:cBhvr>
                                      <p:to>
                                        <p:strVal val="visible"/>
                                      </p:to>
                                    </p:set>
                                    <p:animEffect transition="in" filter="blinds(horizontal)">
                                      <p:cBhvr>
                                        <p:cTn id="24" dur="500"/>
                                        <p:tgtEl>
                                          <p:spTgt spid="117783"/>
                                        </p:tgtEl>
                                      </p:cBhvr>
                                    </p:animEffect>
                                  </p:childTnLst>
                                </p:cTn>
                              </p:par>
                            </p:childTnLst>
                          </p:cTn>
                        </p:par>
                      </p:childTnLst>
                    </p:cTn>
                  </p:par>
                  <p:par>
                    <p:cTn id="25" fill="hold" nodeType="clickPar">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30" fill="hold" nodeType="clickPar">
                      <p:stCondLst>
                        <p:cond delay="indefinite"/>
                      </p:stCondLst>
                      <p:childTnLst>
                        <p:par>
                          <p:cTn id="31" fill="hold">
                            <p:stCondLst>
                              <p:cond delay="0"/>
                            </p:stCondLst>
                            <p:childTnLst>
                              <p:par>
                                <p:cTn id="32" presetID="12" presetClass="entr" presetSubtype="1" fill="hold" nodeType="clickEffect">
                                  <p:stCondLst>
                                    <p:cond delay="0"/>
                                  </p:stCondLst>
                                  <p:childTnLst>
                                    <p:set>
                                      <p:cBhvr>
                                        <p:cTn id="33" dur="1" fill="hold">
                                          <p:stCondLst>
                                            <p:cond delay="0"/>
                                          </p:stCondLst>
                                        </p:cTn>
                                        <p:tgtEl>
                                          <p:spTgt spid="117765"/>
                                        </p:tgtEl>
                                        <p:attrNameLst>
                                          <p:attrName>style.visibility</p:attrName>
                                        </p:attrNameLst>
                                      </p:cBhvr>
                                      <p:to>
                                        <p:strVal val="visible"/>
                                      </p:to>
                                    </p:set>
                                    <p:animEffect transition="in" filter="slide(fromTop)">
                                      <p:cBhvr>
                                        <p:cTn id="34" dur="500"/>
                                        <p:tgtEl>
                                          <p:spTgt spid="117765"/>
                                        </p:tgtEl>
                                      </p:cBhvr>
                                    </p:animEffect>
                                  </p:childTnLst>
                                </p:cTn>
                              </p:par>
                            </p:childTnLst>
                          </p:cTn>
                        </p:par>
                        <p:par>
                          <p:cTn id="35" fill="hold" nodeType="afterGroup">
                            <p:stCondLst>
                              <p:cond delay="500"/>
                            </p:stCondLst>
                            <p:childTnLst>
                              <p:par>
                                <p:cTn id="36" presetID="1" presetClass="entr" presetSubtype="0" fill="hold" grpId="0" nodeType="afterEffect">
                                  <p:stCondLst>
                                    <p:cond delay="1000"/>
                                  </p:stCondLst>
                                  <p:childTnLst>
                                    <p:set>
                                      <p:cBhvr>
                                        <p:cTn id="37" dur="1" fill="hold">
                                          <p:stCondLst>
                                            <p:cond delay="499"/>
                                          </p:stCondLst>
                                        </p:cTn>
                                        <p:tgtEl>
                                          <p:spTgt spid="117773"/>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117763"/>
                                        </p:tgtEl>
                                        <p:attrNameLst>
                                          <p:attrName>style.visibility</p:attrName>
                                        </p:attrNameLst>
                                      </p:cBhvr>
                                      <p:to>
                                        <p:strVal val="visible"/>
                                      </p:to>
                                    </p:set>
                                    <p:animEffect transition="in" filter="slide(fromBottom)">
                                      <p:cBhvr>
                                        <p:cTn id="42" dur="500"/>
                                        <p:tgtEl>
                                          <p:spTgt spid="117763"/>
                                        </p:tgtEl>
                                      </p:cBhvr>
                                    </p:animEffect>
                                  </p:childTnLst>
                                </p:cTn>
                              </p:par>
                            </p:childTnLst>
                          </p:cTn>
                        </p:par>
                        <p:par>
                          <p:cTn id="43" fill="hold" nodeType="afterGroup">
                            <p:stCondLst>
                              <p:cond delay="500"/>
                            </p:stCondLst>
                            <p:childTnLst>
                              <p:par>
                                <p:cTn id="44" presetID="1" presetClass="entr" presetSubtype="0" fill="hold" grpId="0" nodeType="afterEffect">
                                  <p:stCondLst>
                                    <p:cond delay="1000"/>
                                  </p:stCondLst>
                                  <p:childTnLst>
                                    <p:set>
                                      <p:cBhvr>
                                        <p:cTn id="45" dur="1" fill="hold">
                                          <p:stCondLst>
                                            <p:cond delay="499"/>
                                          </p:stCondLst>
                                        </p:cTn>
                                        <p:tgtEl>
                                          <p:spTgt spid="117772"/>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499"/>
                                          </p:stCondLst>
                                        </p:cTn>
                                        <p:tgtEl>
                                          <p:spTgt spid="117778"/>
                                        </p:tgtEl>
                                        <p:attrNameLst>
                                          <p:attrName>style.visibility</p:attrName>
                                        </p:attrNameLst>
                                      </p:cBhvr>
                                      <p:to>
                                        <p:strVal val="visible"/>
                                      </p:to>
                                    </p:set>
                                  </p:childTnLst>
                                </p:cTn>
                              </p:par>
                            </p:childTnLst>
                          </p:cTn>
                        </p:par>
                        <p:par>
                          <p:cTn id="50" fill="hold" nodeType="afterGroup">
                            <p:stCondLst>
                              <p:cond delay="500"/>
                            </p:stCondLst>
                            <p:childTnLst>
                              <p:par>
                                <p:cTn id="51" presetID="1" presetClass="entr" presetSubtype="0" fill="hold" nodeType="afterEffect">
                                  <p:stCondLst>
                                    <p:cond delay="0"/>
                                  </p:stCondLst>
                                  <p:childTnLst>
                                    <p:set>
                                      <p:cBhvr>
                                        <p:cTn id="52" dur="1" fill="hold">
                                          <p:stCondLst>
                                            <p:cond delay="499"/>
                                          </p:stCondLst>
                                        </p:cTn>
                                        <p:tgtEl>
                                          <p:spTgt spid="117779"/>
                                        </p:tgtEl>
                                        <p:attrNameLst>
                                          <p:attrName>style.visibility</p:attrName>
                                        </p:attrNameLst>
                                      </p:cBhvr>
                                      <p:to>
                                        <p:strVal val="visible"/>
                                      </p:to>
                                    </p:set>
                                  </p:childTnLst>
                                </p:cTn>
                              </p:par>
                            </p:childTnLst>
                          </p:cTn>
                        </p:par>
                        <p:par>
                          <p:cTn id="53" fill="hold" nodeType="afterGroup">
                            <p:stCondLst>
                              <p:cond delay="1000"/>
                            </p:stCondLst>
                            <p:childTnLst>
                              <p:par>
                                <p:cTn id="54" presetID="1" presetClass="entr" presetSubtype="0" fill="hold" nodeType="afterEffect">
                                  <p:stCondLst>
                                    <p:cond delay="0"/>
                                  </p:stCondLst>
                                  <p:childTnLst>
                                    <p:set>
                                      <p:cBhvr>
                                        <p:cTn id="55" dur="1" fill="hold">
                                          <p:stCondLst>
                                            <p:cond delay="499"/>
                                          </p:stCondLst>
                                        </p:cTn>
                                        <p:tgtEl>
                                          <p:spTgt spid="117769"/>
                                        </p:tgtEl>
                                        <p:attrNameLst>
                                          <p:attrName>style.visibility</p:attrName>
                                        </p:attrNameLst>
                                      </p:cBhvr>
                                      <p:to>
                                        <p:strVal val="visible"/>
                                      </p:to>
                                    </p:set>
                                  </p:childTnLst>
                                </p:cTn>
                              </p:par>
                            </p:childTnLst>
                          </p:cTn>
                        </p:par>
                        <p:par>
                          <p:cTn id="56" fill="hold" nodeType="afterGroup">
                            <p:stCondLst>
                              <p:cond delay="1500"/>
                            </p:stCondLst>
                            <p:childTnLst>
                              <p:par>
                                <p:cTn id="57" presetID="1" presetClass="entr" presetSubtype="0" fill="hold" grpId="0" nodeType="afterEffect">
                                  <p:stCondLst>
                                    <p:cond delay="2000"/>
                                  </p:stCondLst>
                                  <p:childTnLst>
                                    <p:set>
                                      <p:cBhvr>
                                        <p:cTn id="58" dur="1" fill="hold">
                                          <p:stCondLst>
                                            <p:cond delay="499"/>
                                          </p:stCondLst>
                                        </p:cTn>
                                        <p:tgtEl>
                                          <p:spTgt spid="117771"/>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499"/>
                                          </p:stCondLst>
                                        </p:cTn>
                                        <p:tgtEl>
                                          <p:spTgt spid="117766"/>
                                        </p:tgtEl>
                                        <p:attrNameLst>
                                          <p:attrName>style.visibility</p:attrName>
                                        </p:attrNameLst>
                                      </p:cBhvr>
                                      <p:to>
                                        <p:strVal val="visible"/>
                                      </p:to>
                                    </p:set>
                                  </p:childTnLst>
                                </p:cTn>
                              </p:par>
                            </p:childTnLst>
                          </p:cTn>
                        </p:par>
                        <p:par>
                          <p:cTn id="63" fill="hold" nodeType="afterGroup">
                            <p:stCondLst>
                              <p:cond delay="500"/>
                            </p:stCondLst>
                            <p:childTnLst>
                              <p:par>
                                <p:cTn id="64" presetID="1" presetClass="entr" presetSubtype="0" fill="hold" nodeType="afterEffect">
                                  <p:stCondLst>
                                    <p:cond delay="0"/>
                                  </p:stCondLst>
                                  <p:childTnLst>
                                    <p:set>
                                      <p:cBhvr>
                                        <p:cTn id="65" dur="1" fill="hold">
                                          <p:stCondLst>
                                            <p:cond delay="499"/>
                                          </p:stCondLst>
                                        </p:cTn>
                                        <p:tgtEl>
                                          <p:spTgt spid="117767"/>
                                        </p:tgtEl>
                                        <p:attrNameLst>
                                          <p:attrName>style.visibility</p:attrName>
                                        </p:attrNameLst>
                                      </p:cBhvr>
                                      <p:to>
                                        <p:strVal val="visible"/>
                                      </p:to>
                                    </p:set>
                                  </p:childTnLst>
                                </p:cTn>
                              </p:par>
                            </p:childTnLst>
                          </p:cTn>
                        </p:par>
                        <p:par>
                          <p:cTn id="66" fill="hold" nodeType="afterGroup">
                            <p:stCondLst>
                              <p:cond delay="1000"/>
                            </p:stCondLst>
                            <p:childTnLst>
                              <p:par>
                                <p:cTn id="67" presetID="1" presetClass="entr" presetSubtype="0" fill="hold" nodeType="afterEffect">
                                  <p:stCondLst>
                                    <p:cond delay="0"/>
                                  </p:stCondLst>
                                  <p:childTnLst>
                                    <p:set>
                                      <p:cBhvr>
                                        <p:cTn id="68" dur="1" fill="hold">
                                          <p:stCondLst>
                                            <p:cond delay="499"/>
                                          </p:stCondLst>
                                        </p:cTn>
                                        <p:tgtEl>
                                          <p:spTgt spid="117768"/>
                                        </p:tgtEl>
                                        <p:attrNameLst>
                                          <p:attrName>style.visibility</p:attrName>
                                        </p:attrNameLst>
                                      </p:cBhvr>
                                      <p:to>
                                        <p:strVal val="visible"/>
                                      </p:to>
                                    </p:set>
                                  </p:childTnLst>
                                </p:cTn>
                              </p:par>
                            </p:childTnLst>
                          </p:cTn>
                        </p:par>
                        <p:par>
                          <p:cTn id="69" fill="hold" nodeType="afterGroup">
                            <p:stCondLst>
                              <p:cond delay="1500"/>
                            </p:stCondLst>
                            <p:childTnLst>
                              <p:par>
                                <p:cTn id="70" presetID="1" presetClass="entr" presetSubtype="0" fill="hold" grpId="0" nodeType="afterEffect">
                                  <p:stCondLst>
                                    <p:cond delay="2000"/>
                                  </p:stCondLst>
                                  <p:childTnLst>
                                    <p:set>
                                      <p:cBhvr>
                                        <p:cTn id="71" dur="1" fill="hold">
                                          <p:stCondLst>
                                            <p:cond delay="499"/>
                                          </p:stCondLst>
                                        </p:cTn>
                                        <p:tgtEl>
                                          <p:spTgt spid="117770"/>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4"/>
                                        </p:tgtEl>
                                        <p:attrNameLst>
                                          <p:attrName>style.visibility</p:attrName>
                                        </p:attrNameLst>
                                      </p:cBhvr>
                                      <p:to>
                                        <p:strVal val="visible"/>
                                      </p:to>
                                    </p:set>
                                  </p:childTnLst>
                                </p:cTn>
                              </p:par>
                            </p:childTnLst>
                          </p:cTn>
                        </p:par>
                      </p:childTnLst>
                    </p:cTn>
                  </p:par>
                  <p:par>
                    <p:cTn id="76" fill="hold" nodeType="clickPar">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17780">
                                            <p:txEl>
                                              <p:pRg st="0" end="0"/>
                                            </p:txEl>
                                          </p:spTgt>
                                        </p:tgtEl>
                                        <p:attrNameLst>
                                          <p:attrName>style.visibility</p:attrName>
                                        </p:attrNameLst>
                                      </p:cBhvr>
                                      <p:to>
                                        <p:strVal val="visible"/>
                                      </p:to>
                                    </p:set>
                                    <p:animEffect transition="in" filter="wipe(left)">
                                      <p:cBhvr>
                                        <p:cTn id="80" dur="500"/>
                                        <p:tgtEl>
                                          <p:spTgt spid="117780">
                                            <p:txEl>
                                              <p:pRg st="0" end="0"/>
                                            </p:txEl>
                                          </p:spTgt>
                                        </p:tgtEl>
                                      </p:cBhvr>
                                    </p:animEffect>
                                  </p:childTnLst>
                                </p:cTn>
                              </p:par>
                            </p:childTnLst>
                          </p:cTn>
                        </p:par>
                      </p:childTnLst>
                    </p:cTn>
                  </p:par>
                  <p:par>
                    <p:cTn id="81" fill="hold" nodeType="clickPar">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17780">
                                            <p:txEl>
                                              <p:pRg st="1" end="1"/>
                                            </p:txEl>
                                          </p:spTgt>
                                        </p:tgtEl>
                                        <p:attrNameLst>
                                          <p:attrName>style.visibility</p:attrName>
                                        </p:attrNameLst>
                                      </p:cBhvr>
                                      <p:to>
                                        <p:strVal val="visible"/>
                                      </p:to>
                                    </p:set>
                                    <p:animEffect transition="in" filter="wipe(left)">
                                      <p:cBhvr>
                                        <p:cTn id="85" dur="500"/>
                                        <p:tgtEl>
                                          <p:spTgt spid="117780">
                                            <p:txEl>
                                              <p:pRg st="1" end="1"/>
                                            </p:txEl>
                                          </p:spTgt>
                                        </p:tgtEl>
                                      </p:cBhvr>
                                    </p:animEffect>
                                  </p:childTnLst>
                                </p:cTn>
                              </p:par>
                            </p:childTnLst>
                          </p:cTn>
                        </p:par>
                      </p:childTnLst>
                    </p:cTn>
                  </p:par>
                  <p:par>
                    <p:cTn id="86" fill="hold" nodeType="clickPar">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17780">
                                            <p:txEl>
                                              <p:pRg st="2" end="2"/>
                                            </p:txEl>
                                          </p:spTgt>
                                        </p:tgtEl>
                                        <p:attrNameLst>
                                          <p:attrName>style.visibility</p:attrName>
                                        </p:attrNameLst>
                                      </p:cBhvr>
                                      <p:to>
                                        <p:strVal val="visible"/>
                                      </p:to>
                                    </p:set>
                                    <p:animEffect transition="in" filter="wipe(left)">
                                      <p:cBhvr>
                                        <p:cTn id="90" dur="500"/>
                                        <p:tgtEl>
                                          <p:spTgt spid="117780">
                                            <p:txEl>
                                              <p:pRg st="2" end="2"/>
                                            </p:txEl>
                                          </p:spTgt>
                                        </p:tgtEl>
                                      </p:cBhvr>
                                    </p:animEffect>
                                  </p:childTnLst>
                                </p:cTn>
                              </p:par>
                            </p:childTnLst>
                          </p:cTn>
                        </p:par>
                      </p:childTnLst>
                    </p:cTn>
                  </p:par>
                  <p:par>
                    <p:cTn id="91" fill="hold" nodeType="clickPar">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117780">
                                            <p:txEl>
                                              <p:pRg st="3" end="3"/>
                                            </p:txEl>
                                          </p:spTgt>
                                        </p:tgtEl>
                                        <p:attrNameLst>
                                          <p:attrName>style.visibility</p:attrName>
                                        </p:attrNameLst>
                                      </p:cBhvr>
                                      <p:to>
                                        <p:strVal val="visible"/>
                                      </p:to>
                                    </p:set>
                                    <p:animEffect transition="in" filter="wipe(left)">
                                      <p:cBhvr>
                                        <p:cTn id="95" dur="500"/>
                                        <p:tgtEl>
                                          <p:spTgt spid="117780">
                                            <p:txEl>
                                              <p:pRg st="3" end="3"/>
                                            </p:txEl>
                                          </p:spTgt>
                                        </p:tgtEl>
                                      </p:cBhvr>
                                    </p:animEffect>
                                  </p:childTnLst>
                                </p:cTn>
                              </p:par>
                            </p:childTnLst>
                          </p:cTn>
                        </p:par>
                      </p:childTnLst>
                    </p:cTn>
                  </p:par>
                  <p:par>
                    <p:cTn id="96" fill="hold" nodeType="clickPar">
                      <p:stCondLst>
                        <p:cond delay="indefinite"/>
                      </p:stCondLst>
                      <p:childTnLst>
                        <p:par>
                          <p:cTn id="97" fill="hold">
                            <p:stCondLst>
                              <p:cond delay="0"/>
                            </p:stCondLst>
                            <p:childTnLst>
                              <p:par>
                                <p:cTn id="98" presetID="3" presetClass="entr" presetSubtype="10" fill="hold" nodeType="clickEffect">
                                  <p:stCondLst>
                                    <p:cond delay="0"/>
                                  </p:stCondLst>
                                  <p:childTnLst>
                                    <p:set>
                                      <p:cBhvr>
                                        <p:cTn id="99" dur="1" fill="hold">
                                          <p:stCondLst>
                                            <p:cond delay="0"/>
                                          </p:stCondLst>
                                        </p:cTn>
                                        <p:tgtEl>
                                          <p:spTgt spid="117780">
                                            <p:txEl>
                                              <p:pRg st="4" end="4"/>
                                            </p:txEl>
                                          </p:spTgt>
                                        </p:tgtEl>
                                        <p:attrNameLst>
                                          <p:attrName>style.visibility</p:attrName>
                                        </p:attrNameLst>
                                      </p:cBhvr>
                                      <p:to>
                                        <p:strVal val="visible"/>
                                      </p:to>
                                    </p:set>
                                    <p:animEffect transition="in" filter="blinds(horizontal)">
                                      <p:cBhvr>
                                        <p:cTn id="100" dur="500"/>
                                        <p:tgtEl>
                                          <p:spTgt spid="117780">
                                            <p:txEl>
                                              <p:pRg st="4" end="4"/>
                                            </p:txEl>
                                          </p:spTgt>
                                        </p:tgtEl>
                                      </p:cBhvr>
                                    </p:animEffect>
                                  </p:childTnLst>
                                </p:cTn>
                              </p:par>
                            </p:childTnLst>
                          </p:cTn>
                        </p:par>
                      </p:childTnLst>
                    </p:cTn>
                  </p:par>
                  <p:par>
                    <p:cTn id="101" fill="hold" nodeType="clickPar">
                      <p:stCondLst>
                        <p:cond delay="indefinite"/>
                      </p:stCondLst>
                      <p:childTnLst>
                        <p:par>
                          <p:cTn id="102" fill="hold">
                            <p:stCondLst>
                              <p:cond delay="0"/>
                            </p:stCondLst>
                            <p:childTnLst>
                              <p:par>
                                <p:cTn id="103" presetID="5" presetClass="entr" presetSubtype="10" fill="hold" grpId="0" nodeType="clickEffect">
                                  <p:stCondLst>
                                    <p:cond delay="0"/>
                                  </p:stCondLst>
                                  <p:childTnLst>
                                    <p:set>
                                      <p:cBhvr>
                                        <p:cTn id="104" dur="1" fill="hold">
                                          <p:stCondLst>
                                            <p:cond delay="0"/>
                                          </p:stCondLst>
                                        </p:cTn>
                                        <p:tgtEl>
                                          <p:spTgt spid="117784"/>
                                        </p:tgtEl>
                                        <p:attrNameLst>
                                          <p:attrName>style.visibility</p:attrName>
                                        </p:attrNameLst>
                                      </p:cBhvr>
                                      <p:to>
                                        <p:strVal val="visible"/>
                                      </p:to>
                                    </p:set>
                                    <p:animEffect transition="in" filter="checkerboard(across)">
                                      <p:cBhvr>
                                        <p:cTn id="105" dur="500"/>
                                        <p:tgtEl>
                                          <p:spTgt spid="1177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7762" grpId="0" animBg="1"/>
      <p:bldP spid="117764" grpId="0" animBg="1"/>
      <p:bldP spid="117770" grpId="0"/>
      <p:bldP spid="117771" grpId="0"/>
      <p:bldP spid="117772" grpId="0"/>
      <p:bldP spid="117773" grpId="0"/>
      <p:bldP spid="117774" grpId="0" animBg="1"/>
      <p:bldP spid="117783" grpId="0"/>
      <p:bldP spid="117780" grpId="0" uiExpand="1" build="p"/>
      <p:bldP spid="117784" grpId="0"/>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文本框 4103"/>
          <p:cNvSpPr txBox="1"/>
          <p:nvPr>
            <p:custDataLst>
              <p:tags r:id="rId1"/>
            </p:custDataLst>
          </p:nvPr>
        </p:nvSpPr>
        <p:spPr>
          <a:xfrm>
            <a:off x="119063" y="332740"/>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
        <p:nvSpPr>
          <p:cNvPr id="41986" name="文本框 3"/>
          <p:cNvSpPr txBox="1"/>
          <p:nvPr>
            <p:custDataLst>
              <p:tags r:id="rId2"/>
            </p:custDataLst>
          </p:nvPr>
        </p:nvSpPr>
        <p:spPr>
          <a:xfrm>
            <a:off x="4095750" y="1354138"/>
            <a:ext cx="4145280" cy="570865"/>
          </a:xfrm>
          <a:prstGeom prst="rect">
            <a:avLst/>
          </a:prstGeom>
          <a:noFill/>
          <a:ln w="9525">
            <a:noFill/>
          </a:ln>
        </p:spPr>
        <p:txBody>
          <a:bodyPr wrap="none" anchor="t" anchorCtr="0">
            <a:spAutoFit/>
          </a:bodyPr>
          <a:lstStyle/>
          <a:p>
            <a:pPr>
              <a:lnSpc>
                <a:spcPct val="120000"/>
              </a:lnSpc>
              <a:spcBef>
                <a:spcPct val="50000"/>
              </a:spcBef>
            </a:pPr>
            <a:r>
              <a:rPr lang="zh-CN" altLang="en-US" sz="2600">
                <a:solidFill>
                  <a:srgbClr val="FF0000"/>
                </a:solidFill>
                <a:latin typeface="黑体" panose="02010609060101010101" pitchFamily="49" charset="-122"/>
                <a:ea typeface="黑体" panose="02010609060101010101" pitchFamily="49" charset="-122"/>
                <a:sym typeface="宋体" panose="02010600030101010101" pitchFamily="2" charset="-122"/>
              </a:rPr>
              <a:t>活动</a:t>
            </a:r>
            <a:r>
              <a:rPr lang="en-US" altLang="zh-CN" sz="2600">
                <a:solidFill>
                  <a:srgbClr val="FF0000"/>
                </a:solidFill>
                <a:latin typeface="黑体" panose="02010609060101010101" pitchFamily="49" charset="-122"/>
                <a:ea typeface="黑体" panose="02010609060101010101" pitchFamily="49" charset="-122"/>
                <a:sym typeface="宋体" panose="02010600030101010101" pitchFamily="2" charset="-122"/>
              </a:rPr>
              <a:t>2 </a:t>
            </a:r>
            <a:r>
              <a:rPr lang="zh-CN" altLang="en-US" sz="2600">
                <a:solidFill>
                  <a:srgbClr val="0D0D0D"/>
                </a:solidFill>
                <a:latin typeface="黑体" panose="02010609060101010101" pitchFamily="49" charset="-122"/>
                <a:ea typeface="黑体" panose="02010609060101010101" pitchFamily="49" charset="-122"/>
                <a:sym typeface="宋体" panose="02010600030101010101" pitchFamily="2" charset="-122"/>
              </a:rPr>
              <a:t>讨论浮力产生的原因</a:t>
            </a:r>
          </a:p>
        </p:txBody>
      </p:sp>
      <p:sp>
        <p:nvSpPr>
          <p:cNvPr id="41987" name="AutoShape 2"/>
          <p:cNvSpPr/>
          <p:nvPr>
            <p:custDataLst>
              <p:tags r:id="rId3"/>
            </p:custDataLst>
          </p:nvPr>
        </p:nvSpPr>
        <p:spPr>
          <a:xfrm>
            <a:off x="2203450" y="2473325"/>
            <a:ext cx="2819400" cy="3200400"/>
          </a:xfrm>
          <a:prstGeom prst="can">
            <a:avLst>
              <a:gd name="adj" fmla="val 28676"/>
            </a:avLst>
          </a:prstGeom>
          <a:gradFill rotWithShape="1">
            <a:gsLst>
              <a:gs pos="0">
                <a:srgbClr val="81E6FF"/>
              </a:gs>
              <a:gs pos="100000">
                <a:srgbClr val="FFFFFD"/>
              </a:gs>
            </a:gsLst>
            <a:lin ang="16200000"/>
          </a:gradFill>
          <a:ln w="9525" cap="flat" cmpd="sng">
            <a:solidFill>
              <a:schemeClr val="tx1"/>
            </a:solidFill>
            <a:prstDash val="solid"/>
            <a:round/>
            <a:headEnd type="none" w="med" len="med"/>
            <a:tailEnd type="none" w="med" len="med"/>
          </a:ln>
        </p:spPr>
        <p:txBody>
          <a:bodyPr wrap="none" anchor="ctr" anchorCtr="0"/>
          <a:lstStyle/>
          <a:p>
            <a:endParaRPr lang="zh-CN" altLang="en-US">
              <a:latin typeface="Times New Roman" panose="02020603050405020304" pitchFamily="18" charset="0"/>
              <a:ea typeface="宋体" panose="02010600030101010101" pitchFamily="2" charset="-122"/>
            </a:endParaRPr>
          </a:p>
        </p:txBody>
      </p:sp>
      <p:sp>
        <p:nvSpPr>
          <p:cNvPr id="41988" name="Line 3"/>
          <p:cNvSpPr/>
          <p:nvPr>
            <p:custDataLst>
              <p:tags r:id="rId4"/>
            </p:custDataLst>
          </p:nvPr>
        </p:nvSpPr>
        <p:spPr>
          <a:xfrm flipH="1" flipV="1">
            <a:off x="3498850" y="4302125"/>
            <a:ext cx="0" cy="1295400"/>
          </a:xfrm>
          <a:prstGeom prst="line">
            <a:avLst/>
          </a:prstGeom>
          <a:ln w="120650" cap="flat" cmpd="sng">
            <a:solidFill>
              <a:srgbClr val="FF3300"/>
            </a:solidFill>
            <a:prstDash val="solid"/>
            <a:round/>
            <a:headEnd type="none" w="med" len="med"/>
            <a:tailEnd type="triangle" w="med" len="lg"/>
          </a:ln>
        </p:spPr>
        <p:txBody>
          <a:bodyPr/>
          <a:lstStyle/>
          <a:p>
            <a:endParaRPr/>
          </a:p>
        </p:txBody>
      </p:sp>
      <p:sp>
        <p:nvSpPr>
          <p:cNvPr id="41989" name="Rectangle 4"/>
          <p:cNvSpPr/>
          <p:nvPr>
            <p:custDataLst>
              <p:tags r:id="rId5"/>
            </p:custDataLst>
          </p:nvPr>
        </p:nvSpPr>
        <p:spPr>
          <a:xfrm>
            <a:off x="3117850" y="3768725"/>
            <a:ext cx="762000" cy="609600"/>
          </a:xfrm>
          <a:prstGeom prst="rect">
            <a:avLst/>
          </a:prstGeom>
          <a:solidFill>
            <a:srgbClr val="00FF00"/>
          </a:solidFill>
          <a:ln w="9525"/>
          <a:scene3d>
            <a:camera prst="legacyObliqueTopRight">
              <a:rot lat="0" lon="0" rev="0"/>
            </a:camera>
            <a:lightRig rig="legacyFlat3" dir="b"/>
          </a:scene3d>
          <a:sp3d extrusionH="430200" prstMaterial="legacyMatte">
            <a:bevelT w="13500" h="13500" prst="angle"/>
            <a:bevelB w="13500" h="13500" prst="angle"/>
            <a:extrusionClr>
              <a:srgbClr val="00FF00"/>
            </a:extrusionClr>
          </a:sp3d>
        </p:spPr>
        <p:txBody>
          <a:bodyPr wrap="none" anchor="ctr" anchorCtr="0">
            <a:flatTx/>
          </a:bodyPr>
          <a:lstStyle/>
          <a:p>
            <a:endParaRPr lang="zh-CN" altLang="en-US">
              <a:latin typeface="Times New Roman" panose="02020603050405020304" pitchFamily="18" charset="0"/>
              <a:ea typeface="宋体" panose="02010600030101010101" pitchFamily="2" charset="-122"/>
            </a:endParaRPr>
          </a:p>
        </p:txBody>
      </p:sp>
      <p:sp>
        <p:nvSpPr>
          <p:cNvPr id="41990" name="Line 5"/>
          <p:cNvSpPr/>
          <p:nvPr>
            <p:custDataLst>
              <p:tags r:id="rId6"/>
            </p:custDataLst>
          </p:nvPr>
        </p:nvSpPr>
        <p:spPr>
          <a:xfrm flipH="1" flipV="1">
            <a:off x="3575050" y="3159125"/>
            <a:ext cx="0" cy="457200"/>
          </a:xfrm>
          <a:prstGeom prst="line">
            <a:avLst/>
          </a:prstGeom>
          <a:ln w="92075" cap="flat" cmpd="sng">
            <a:solidFill>
              <a:srgbClr val="FF3300"/>
            </a:solidFill>
            <a:prstDash val="solid"/>
            <a:round/>
            <a:headEnd type="triangle" w="med" len="med"/>
            <a:tailEnd type="none" w="med" len="lg"/>
          </a:ln>
        </p:spPr>
        <p:txBody>
          <a:bodyPr/>
          <a:lstStyle/>
          <a:p>
            <a:endParaRPr/>
          </a:p>
        </p:txBody>
      </p:sp>
      <p:sp>
        <p:nvSpPr>
          <p:cNvPr id="41991" name="Line 6"/>
          <p:cNvSpPr/>
          <p:nvPr>
            <p:custDataLst>
              <p:tags r:id="rId7"/>
            </p:custDataLst>
          </p:nvPr>
        </p:nvSpPr>
        <p:spPr>
          <a:xfrm flipH="1">
            <a:off x="2660650" y="4378325"/>
            <a:ext cx="457200" cy="0"/>
          </a:xfrm>
          <a:prstGeom prst="line">
            <a:avLst/>
          </a:prstGeom>
          <a:ln w="9525" cap="flat" cmpd="sng">
            <a:solidFill>
              <a:schemeClr val="tx1"/>
            </a:solidFill>
            <a:prstDash val="solid"/>
            <a:round/>
            <a:headEnd type="none" w="med" len="med"/>
            <a:tailEnd type="none" w="med" len="med"/>
          </a:ln>
        </p:spPr>
        <p:txBody>
          <a:bodyPr/>
          <a:lstStyle/>
          <a:p>
            <a:endParaRPr/>
          </a:p>
        </p:txBody>
      </p:sp>
      <p:sp>
        <p:nvSpPr>
          <p:cNvPr id="41992" name="Line 7"/>
          <p:cNvSpPr/>
          <p:nvPr>
            <p:custDataLst>
              <p:tags r:id="rId8"/>
            </p:custDataLst>
          </p:nvPr>
        </p:nvSpPr>
        <p:spPr>
          <a:xfrm flipH="1">
            <a:off x="2660650" y="3235325"/>
            <a:ext cx="457200" cy="0"/>
          </a:xfrm>
          <a:prstGeom prst="line">
            <a:avLst/>
          </a:prstGeom>
          <a:ln w="9525" cap="flat" cmpd="sng">
            <a:solidFill>
              <a:schemeClr val="tx1"/>
            </a:solidFill>
            <a:prstDash val="solid"/>
            <a:round/>
            <a:headEnd type="none" w="med" len="med"/>
            <a:tailEnd type="none" w="med" len="med"/>
          </a:ln>
        </p:spPr>
        <p:txBody>
          <a:bodyPr/>
          <a:lstStyle/>
          <a:p>
            <a:endParaRPr/>
          </a:p>
        </p:txBody>
      </p:sp>
      <p:cxnSp>
        <p:nvCxnSpPr>
          <p:cNvPr id="41993" name="AutoShape 8"/>
          <p:cNvCxnSpPr/>
          <p:nvPr>
            <p:custDataLst>
              <p:tags r:id="rId9"/>
            </p:custDataLst>
          </p:nvPr>
        </p:nvCxnSpPr>
        <p:spPr>
          <a:xfrm flipH="1">
            <a:off x="2965450" y="3235325"/>
            <a:ext cx="0" cy="1143000"/>
          </a:xfrm>
          <a:prstGeom prst="straightConnector1">
            <a:avLst/>
          </a:prstGeom>
          <a:ln w="9525" cap="flat" cmpd="sng">
            <a:solidFill>
              <a:schemeClr val="tx1"/>
            </a:solidFill>
            <a:prstDash val="solid"/>
            <a:round/>
            <a:headEnd type="stealth" w="med" len="lg"/>
            <a:tailEnd type="stealth" w="med" len="lg"/>
          </a:ln>
        </p:spPr>
      </p:cxnSp>
      <p:sp>
        <p:nvSpPr>
          <p:cNvPr id="41994" name="Line 9"/>
          <p:cNvSpPr/>
          <p:nvPr>
            <p:custDataLst>
              <p:tags r:id="rId10"/>
            </p:custDataLst>
          </p:nvPr>
        </p:nvSpPr>
        <p:spPr>
          <a:xfrm flipH="1">
            <a:off x="4337050" y="3235325"/>
            <a:ext cx="0" cy="381000"/>
          </a:xfrm>
          <a:prstGeom prst="line">
            <a:avLst/>
          </a:prstGeom>
          <a:ln w="9525" cap="flat" cmpd="sng">
            <a:solidFill>
              <a:schemeClr val="tx1"/>
            </a:solidFill>
            <a:prstDash val="solid"/>
            <a:round/>
            <a:headEnd type="triangle" w="med" len="med"/>
            <a:tailEnd type="triangle" w="med" len="med"/>
          </a:ln>
        </p:spPr>
        <p:txBody>
          <a:bodyPr/>
          <a:lstStyle/>
          <a:p>
            <a:endParaRPr/>
          </a:p>
        </p:txBody>
      </p:sp>
      <p:sp>
        <p:nvSpPr>
          <p:cNvPr id="41995" name="Text Box 10"/>
          <p:cNvSpPr txBox="1"/>
          <p:nvPr>
            <p:custDataLst>
              <p:tags r:id="rId11"/>
            </p:custDataLst>
          </p:nvPr>
        </p:nvSpPr>
        <p:spPr>
          <a:xfrm>
            <a:off x="2355850" y="3540125"/>
            <a:ext cx="533400" cy="460375"/>
          </a:xfrm>
          <a:prstGeom prst="rect">
            <a:avLst/>
          </a:prstGeom>
          <a:noFill/>
          <a:ln w="9525">
            <a:noFill/>
          </a:ln>
        </p:spPr>
        <p:txBody>
          <a:bodyPr anchor="t" anchorCtr="0">
            <a:spAutoFit/>
          </a:bodyPr>
          <a:lstStyle/>
          <a:p>
            <a:pPr algn="ctr" eaLnBrk="0" hangingPunct="0"/>
            <a:r>
              <a:rPr lang="en-US" altLang="zh-CN" sz="2400" b="1" i="1">
                <a:latin typeface="Times New Roman" panose="02020603050405020304" pitchFamily="18" charset="0"/>
                <a:ea typeface="宋体" panose="02010600030101010101" pitchFamily="2" charset="-122"/>
              </a:rPr>
              <a:t>h</a:t>
            </a:r>
            <a:r>
              <a:rPr lang="en-US" altLang="zh-CN" sz="2400" b="1" baseline="-25000">
                <a:latin typeface="Times New Roman" panose="02020603050405020304" pitchFamily="18" charset="0"/>
                <a:ea typeface="宋体" panose="02010600030101010101" pitchFamily="2" charset="-122"/>
              </a:rPr>
              <a:t>2</a:t>
            </a:r>
            <a:endParaRPr lang="en-US" altLang="zh-CN" sz="2400" b="1">
              <a:latin typeface="Times New Roman" panose="02020603050405020304" pitchFamily="18" charset="0"/>
              <a:ea typeface="宋体" panose="02010600030101010101" pitchFamily="2" charset="-122"/>
            </a:endParaRPr>
          </a:p>
        </p:txBody>
      </p:sp>
      <p:sp>
        <p:nvSpPr>
          <p:cNvPr id="41996" name="Text Box 11"/>
          <p:cNvSpPr txBox="1"/>
          <p:nvPr>
            <p:custDataLst>
              <p:tags r:id="rId12"/>
            </p:custDataLst>
          </p:nvPr>
        </p:nvSpPr>
        <p:spPr>
          <a:xfrm>
            <a:off x="4413250" y="3311525"/>
            <a:ext cx="533400" cy="460375"/>
          </a:xfrm>
          <a:prstGeom prst="rect">
            <a:avLst/>
          </a:prstGeom>
          <a:noFill/>
          <a:ln w="9525">
            <a:noFill/>
          </a:ln>
        </p:spPr>
        <p:txBody>
          <a:bodyPr anchor="t" anchorCtr="0">
            <a:spAutoFit/>
          </a:bodyPr>
          <a:lstStyle/>
          <a:p>
            <a:pPr algn="ctr" eaLnBrk="0" hangingPunct="0"/>
            <a:r>
              <a:rPr lang="en-US" altLang="zh-CN" sz="2400" b="1" i="1">
                <a:latin typeface="Times New Roman" panose="02020603050405020304" pitchFamily="18" charset="0"/>
                <a:ea typeface="宋体" panose="02010600030101010101" pitchFamily="2" charset="-122"/>
              </a:rPr>
              <a:t>h</a:t>
            </a:r>
            <a:r>
              <a:rPr lang="en-US" altLang="zh-CN" sz="2400" baseline="-25000">
                <a:latin typeface="Times New Roman" panose="02020603050405020304" pitchFamily="18" charset="0"/>
                <a:ea typeface="宋体" panose="02010600030101010101" pitchFamily="2" charset="-122"/>
              </a:rPr>
              <a:t>1</a:t>
            </a:r>
            <a:endParaRPr lang="en-US" altLang="zh-CN" sz="2400">
              <a:latin typeface="Times New Roman" panose="02020603050405020304" pitchFamily="18" charset="0"/>
              <a:ea typeface="宋体" panose="02010600030101010101" pitchFamily="2" charset="-122"/>
            </a:endParaRPr>
          </a:p>
        </p:txBody>
      </p:sp>
      <p:sp>
        <p:nvSpPr>
          <p:cNvPr id="41997" name="Text Box 12"/>
          <p:cNvSpPr txBox="1"/>
          <p:nvPr>
            <p:custDataLst>
              <p:tags r:id="rId13"/>
            </p:custDataLst>
          </p:nvPr>
        </p:nvSpPr>
        <p:spPr>
          <a:xfrm>
            <a:off x="3727450" y="4759325"/>
            <a:ext cx="685800" cy="460375"/>
          </a:xfrm>
          <a:prstGeom prst="rect">
            <a:avLst/>
          </a:prstGeom>
          <a:noFill/>
          <a:ln w="9525">
            <a:noFill/>
          </a:ln>
        </p:spPr>
        <p:txBody>
          <a:bodyPr anchor="t" anchorCtr="0">
            <a:spAutoFit/>
          </a:bodyPr>
          <a:lstStyle/>
          <a:p>
            <a:pPr eaLnBrk="0" hangingPunct="0"/>
            <a:r>
              <a:rPr lang="en-US" altLang="zh-CN" sz="2400" b="1" i="1">
                <a:latin typeface="Times New Roman" panose="02020603050405020304" pitchFamily="18" charset="0"/>
                <a:ea typeface="宋体" panose="02010600030101010101" pitchFamily="2" charset="-122"/>
              </a:rPr>
              <a:t>F</a:t>
            </a:r>
            <a:r>
              <a:rPr lang="zh-CN" altLang="en-US" sz="2400" b="1" baseline="-25000">
                <a:latin typeface="Times New Roman" panose="02020603050405020304" pitchFamily="18" charset="0"/>
                <a:ea typeface="宋体" panose="02010600030101010101" pitchFamily="2" charset="-122"/>
              </a:rPr>
              <a:t>上</a:t>
            </a:r>
          </a:p>
        </p:txBody>
      </p:sp>
      <p:sp>
        <p:nvSpPr>
          <p:cNvPr id="41998" name="Text Box 13"/>
          <p:cNvSpPr txBox="1"/>
          <p:nvPr>
            <p:custDataLst>
              <p:tags r:id="rId14"/>
            </p:custDataLst>
          </p:nvPr>
        </p:nvSpPr>
        <p:spPr>
          <a:xfrm>
            <a:off x="3651250" y="3235325"/>
            <a:ext cx="838200" cy="460375"/>
          </a:xfrm>
          <a:prstGeom prst="rect">
            <a:avLst/>
          </a:prstGeom>
          <a:noFill/>
          <a:ln w="9525">
            <a:noFill/>
          </a:ln>
        </p:spPr>
        <p:txBody>
          <a:bodyPr anchor="t" anchorCtr="0">
            <a:spAutoFit/>
          </a:bodyPr>
          <a:lstStyle/>
          <a:p>
            <a:pPr eaLnBrk="0" hangingPunct="0"/>
            <a:r>
              <a:rPr lang="en-US" altLang="zh-CN" sz="2400" b="1" i="1">
                <a:latin typeface="Times New Roman" panose="02020603050405020304" pitchFamily="18" charset="0"/>
                <a:ea typeface="宋体" panose="02010600030101010101" pitchFamily="2" charset="-122"/>
              </a:rPr>
              <a:t>F</a:t>
            </a:r>
            <a:r>
              <a:rPr lang="zh-CN" altLang="en-US" sz="2400" b="1" baseline="-25000">
                <a:latin typeface="Times New Roman" panose="02020603050405020304" pitchFamily="18" charset="0"/>
                <a:ea typeface="宋体" panose="02010600030101010101" pitchFamily="2" charset="-122"/>
              </a:rPr>
              <a:t>下</a:t>
            </a:r>
          </a:p>
        </p:txBody>
      </p:sp>
      <p:sp>
        <p:nvSpPr>
          <p:cNvPr id="41999" name="AutoShape 14"/>
          <p:cNvSpPr/>
          <p:nvPr>
            <p:custDataLst>
              <p:tags r:id="rId15"/>
            </p:custDataLst>
          </p:nvPr>
        </p:nvSpPr>
        <p:spPr>
          <a:xfrm>
            <a:off x="2203450" y="2016125"/>
            <a:ext cx="2819400" cy="3657600"/>
          </a:xfrm>
          <a:prstGeom prst="can">
            <a:avLst>
              <a:gd name="adj" fmla="val 28227"/>
            </a:avLst>
          </a:prstGeom>
          <a:noFill/>
          <a:ln w="9525" cap="flat" cmpd="sng">
            <a:solidFill>
              <a:schemeClr val="tx1"/>
            </a:solidFill>
            <a:prstDash val="solid"/>
            <a:round/>
            <a:headEnd type="none" w="med" len="med"/>
            <a:tailEnd type="none" w="med" len="med"/>
          </a:ln>
        </p:spPr>
        <p:txBody>
          <a:bodyPr wrap="none" anchor="ctr" anchorCtr="0"/>
          <a:lstStyle/>
          <a:p>
            <a:endParaRPr lang="zh-CN" altLang="en-US">
              <a:latin typeface="Times New Roman" panose="02020603050405020304" pitchFamily="18" charset="0"/>
              <a:ea typeface="宋体" panose="02010600030101010101" pitchFamily="2" charset="-122"/>
            </a:endParaRPr>
          </a:p>
        </p:txBody>
      </p:sp>
      <p:grpSp>
        <p:nvGrpSpPr>
          <p:cNvPr id="42000" name="Group 15"/>
          <p:cNvGrpSpPr/>
          <p:nvPr>
            <p:custDataLst>
              <p:tags r:id="rId16"/>
            </p:custDataLst>
          </p:nvPr>
        </p:nvGrpSpPr>
        <p:grpSpPr>
          <a:xfrm>
            <a:off x="1890713" y="4056063"/>
            <a:ext cx="3186112" cy="87312"/>
            <a:chOff x="3259" y="2917"/>
            <a:chExt cx="2007" cy="55"/>
          </a:xfrm>
        </p:grpSpPr>
        <p:sp>
          <p:nvSpPr>
            <p:cNvPr id="42001" name="Line 16"/>
            <p:cNvSpPr/>
            <p:nvPr>
              <p:custDataLst>
                <p:tags r:id="rId21"/>
              </p:custDataLst>
            </p:nvPr>
          </p:nvSpPr>
          <p:spPr>
            <a:xfrm rot="5324176" flipV="1">
              <a:off x="3632" y="2529"/>
              <a:ext cx="1" cy="771"/>
            </a:xfrm>
            <a:prstGeom prst="line">
              <a:avLst/>
            </a:prstGeom>
            <a:ln w="120650" cap="flat" cmpd="sng">
              <a:solidFill>
                <a:srgbClr val="FF3300"/>
              </a:solidFill>
              <a:prstDash val="solid"/>
              <a:round/>
              <a:headEnd type="none" w="med" len="med"/>
              <a:tailEnd type="triangle" w="med" len="lg"/>
            </a:ln>
          </p:spPr>
          <p:txBody>
            <a:bodyPr/>
            <a:lstStyle/>
            <a:p>
              <a:endParaRPr/>
            </a:p>
          </p:txBody>
        </p:sp>
        <p:sp>
          <p:nvSpPr>
            <p:cNvPr id="42002" name="Line 17"/>
            <p:cNvSpPr/>
            <p:nvPr>
              <p:custDataLst>
                <p:tags r:id="rId22"/>
              </p:custDataLst>
            </p:nvPr>
          </p:nvSpPr>
          <p:spPr>
            <a:xfrm rot="-5559976" flipV="1">
              <a:off x="4849" y="2555"/>
              <a:ext cx="55" cy="754"/>
            </a:xfrm>
            <a:prstGeom prst="line">
              <a:avLst/>
            </a:prstGeom>
            <a:ln w="120650" cap="flat" cmpd="sng">
              <a:solidFill>
                <a:srgbClr val="FF3300"/>
              </a:solidFill>
              <a:prstDash val="solid"/>
              <a:round/>
              <a:headEnd type="none" w="med" len="med"/>
              <a:tailEnd type="triangle" w="med" len="lg"/>
            </a:ln>
          </p:spPr>
          <p:txBody>
            <a:bodyPr/>
            <a:lstStyle/>
            <a:p>
              <a:endParaRPr/>
            </a:p>
          </p:txBody>
        </p:sp>
      </p:grpSp>
      <p:sp>
        <p:nvSpPr>
          <p:cNvPr id="42003" name="Line 18"/>
          <p:cNvSpPr/>
          <p:nvPr>
            <p:custDataLst>
              <p:tags r:id="rId17"/>
            </p:custDataLst>
          </p:nvPr>
        </p:nvSpPr>
        <p:spPr>
          <a:xfrm>
            <a:off x="4108450" y="3616325"/>
            <a:ext cx="381000" cy="0"/>
          </a:xfrm>
          <a:prstGeom prst="line">
            <a:avLst/>
          </a:prstGeom>
          <a:ln w="9525" cap="flat" cmpd="sng">
            <a:solidFill>
              <a:schemeClr val="tx1"/>
            </a:solidFill>
            <a:prstDash val="solid"/>
            <a:round/>
            <a:headEnd type="none" w="med" len="med"/>
            <a:tailEnd type="none" w="med" len="med"/>
          </a:ln>
        </p:spPr>
        <p:txBody>
          <a:bodyPr/>
          <a:lstStyle/>
          <a:p>
            <a:endParaRPr/>
          </a:p>
        </p:txBody>
      </p:sp>
      <p:sp>
        <p:nvSpPr>
          <p:cNvPr id="42004" name="Line 19"/>
          <p:cNvSpPr/>
          <p:nvPr>
            <p:custDataLst>
              <p:tags r:id="rId18"/>
            </p:custDataLst>
          </p:nvPr>
        </p:nvSpPr>
        <p:spPr>
          <a:xfrm>
            <a:off x="4108450" y="3235325"/>
            <a:ext cx="381000" cy="0"/>
          </a:xfrm>
          <a:prstGeom prst="line">
            <a:avLst/>
          </a:prstGeom>
          <a:ln w="9525" cap="flat" cmpd="sng">
            <a:solidFill>
              <a:schemeClr val="tx1"/>
            </a:solidFill>
            <a:prstDash val="solid"/>
            <a:round/>
            <a:headEnd type="none" w="med" len="med"/>
            <a:tailEnd type="none" w="med" len="med"/>
          </a:ln>
        </p:spPr>
        <p:txBody>
          <a:bodyPr/>
          <a:lstStyle/>
          <a:p>
            <a:endParaRPr/>
          </a:p>
        </p:txBody>
      </p:sp>
      <p:sp>
        <p:nvSpPr>
          <p:cNvPr id="42005" name="Text Box 23"/>
          <p:cNvSpPr txBox="1"/>
          <p:nvPr>
            <p:custDataLst>
              <p:tags r:id="rId19"/>
            </p:custDataLst>
          </p:nvPr>
        </p:nvSpPr>
        <p:spPr>
          <a:xfrm>
            <a:off x="2584450" y="5773738"/>
            <a:ext cx="2056130" cy="460375"/>
          </a:xfrm>
          <a:prstGeom prst="rect">
            <a:avLst/>
          </a:prstGeom>
          <a:noFill/>
          <a:ln w="12700">
            <a:noFill/>
          </a:ln>
        </p:spPr>
        <p:txBody>
          <a:bodyPr wrap="none" anchor="t" anchorCtr="0">
            <a:spAutoFit/>
          </a:bodyPr>
          <a:lstStyle/>
          <a:p>
            <a:pPr eaLnBrk="0" hangingPunct="0"/>
            <a:r>
              <a:rPr lang="en-US" altLang="zh-CN" sz="2400" b="1" i="1">
                <a:solidFill>
                  <a:srgbClr val="0000FF"/>
                </a:solidFill>
                <a:latin typeface="Times New Roman" panose="02020603050405020304" pitchFamily="18" charset="0"/>
                <a:ea typeface="宋体" panose="02010600030101010101" pitchFamily="2" charset="-122"/>
              </a:rPr>
              <a:t>F</a:t>
            </a:r>
            <a:r>
              <a:rPr lang="en-US" altLang="zh-CN" sz="2400" b="1">
                <a:solidFill>
                  <a:srgbClr val="0000FF"/>
                </a:solidFill>
                <a:latin typeface="Times New Roman" panose="02020603050405020304" pitchFamily="18" charset="0"/>
                <a:ea typeface="宋体" panose="02010600030101010101" pitchFamily="2" charset="-122"/>
              </a:rPr>
              <a:t>=</a:t>
            </a:r>
            <a:r>
              <a:rPr lang="en-US" altLang="zh-CN" sz="2400" b="1" i="1">
                <a:solidFill>
                  <a:srgbClr val="0000FF"/>
                </a:solidFill>
                <a:latin typeface="Times New Roman" panose="02020603050405020304" pitchFamily="18" charset="0"/>
                <a:ea typeface="宋体" panose="02010600030101010101" pitchFamily="2" charset="-122"/>
              </a:rPr>
              <a:t>pS</a:t>
            </a:r>
            <a:r>
              <a:rPr lang="en-US" altLang="zh-CN" sz="2400" b="1">
                <a:solidFill>
                  <a:srgbClr val="0000FF"/>
                </a:solidFill>
                <a:latin typeface="Times New Roman" panose="02020603050405020304" pitchFamily="18" charset="0"/>
                <a:ea typeface="宋体" panose="02010600030101010101" pitchFamily="2" charset="-122"/>
              </a:rPr>
              <a:t> = </a:t>
            </a:r>
            <a:r>
              <a:rPr lang="zh-CN" altLang="zh-CN" sz="2400" b="1" i="1">
                <a:solidFill>
                  <a:srgbClr val="0000FF"/>
                </a:solidFill>
                <a:latin typeface="Times New Roman" panose="02020603050405020304" pitchFamily="18" charset="0"/>
                <a:ea typeface="宋体" panose="02010600030101010101" pitchFamily="2" charset="-122"/>
              </a:rPr>
              <a:t>ρ</a:t>
            </a:r>
            <a:r>
              <a:rPr lang="zh-CN" altLang="en-US" sz="2400" b="1" baseline="-25000">
                <a:solidFill>
                  <a:srgbClr val="0000FF"/>
                </a:solidFill>
                <a:latin typeface="Times New Roman" panose="02020603050405020304" pitchFamily="18" charset="0"/>
                <a:ea typeface="宋体" panose="02010600030101010101" pitchFamily="2" charset="-122"/>
              </a:rPr>
              <a:t>水</a:t>
            </a:r>
            <a:r>
              <a:rPr lang="zh-CN" altLang="zh-CN" sz="2400" b="1" i="1">
                <a:solidFill>
                  <a:srgbClr val="0000FF"/>
                </a:solidFill>
                <a:latin typeface="Times New Roman" panose="02020603050405020304" pitchFamily="18" charset="0"/>
                <a:ea typeface="宋体" panose="02010600030101010101" pitchFamily="2" charset="-122"/>
              </a:rPr>
              <a:t>ghS</a:t>
            </a:r>
          </a:p>
        </p:txBody>
      </p:sp>
      <p:sp>
        <p:nvSpPr>
          <p:cNvPr id="2" name="文本框 1"/>
          <p:cNvSpPr txBox="1"/>
          <p:nvPr>
            <p:custDataLst>
              <p:tags r:id="rId20"/>
            </p:custDataLst>
          </p:nvPr>
        </p:nvSpPr>
        <p:spPr>
          <a:xfrm>
            <a:off x="5597525" y="3125788"/>
            <a:ext cx="4562475" cy="1291590"/>
          </a:xfrm>
          <a:prstGeom prst="rect">
            <a:avLst/>
          </a:prstGeom>
          <a:noFill/>
          <a:ln w="9525">
            <a:noFill/>
          </a:ln>
        </p:spPr>
        <p:txBody>
          <a:bodyPr anchor="t" anchorCtr="0">
            <a:spAutoFit/>
          </a:bodyPr>
          <a:lstStyle/>
          <a:p>
            <a:pPr fontAlgn="ctr">
              <a:lnSpc>
                <a:spcPct val="150000"/>
              </a:lnSpc>
              <a:spcBef>
                <a:spcPct val="50000"/>
              </a:spcBef>
            </a:pPr>
            <a:r>
              <a:rPr lang="en-US" altLang="zh-CN" sz="2600">
                <a:solidFill>
                  <a:srgbClr val="FF0000"/>
                </a:solidFill>
                <a:latin typeface="黑体" panose="02010609060101010101" pitchFamily="49" charset="-122"/>
                <a:ea typeface="黑体" panose="02010609060101010101" pitchFamily="49" charset="-122"/>
              </a:rPr>
              <a:t>    </a:t>
            </a:r>
            <a:r>
              <a:rPr lang="zh-CN" altLang="en-US" sz="2600">
                <a:solidFill>
                  <a:srgbClr val="FF0000"/>
                </a:solidFill>
                <a:latin typeface="黑体" panose="02010609060101010101" pitchFamily="49" charset="-122"/>
                <a:ea typeface="黑体" panose="02010609060101010101" pitchFamily="49" charset="-122"/>
              </a:rPr>
              <a:t>浮力</a:t>
            </a:r>
            <a:r>
              <a:rPr lang="zh-CN" altLang="en-US" sz="2600">
                <a:solidFill>
                  <a:srgbClr val="0000FF"/>
                </a:solidFill>
                <a:latin typeface="黑体" panose="02010609060101010101" pitchFamily="49" charset="-122"/>
                <a:ea typeface="黑体" panose="02010609060101010101" pitchFamily="49" charset="-122"/>
              </a:rPr>
              <a:t>是由于液体对物体</a:t>
            </a:r>
            <a:r>
              <a:rPr lang="zh-CN" altLang="en-US" sz="2600">
                <a:solidFill>
                  <a:srgbClr val="FF0000"/>
                </a:solidFill>
                <a:latin typeface="黑体" panose="02010609060101010101" pitchFamily="49" charset="-122"/>
                <a:ea typeface="黑体" panose="02010609060101010101" pitchFamily="49" charset="-122"/>
              </a:rPr>
              <a:t>向上和向下的压力差</a:t>
            </a:r>
            <a:r>
              <a:rPr lang="zh-CN" altLang="en-US" sz="2600">
                <a:solidFill>
                  <a:srgbClr val="0000FF"/>
                </a:solidFill>
                <a:latin typeface="黑体" panose="02010609060101010101" pitchFamily="49" charset="-122"/>
                <a:ea typeface="黑体" panose="02010609060101010101" pitchFamily="49" charset="-122"/>
              </a:rPr>
              <a:t>产生的。</a:t>
            </a:r>
            <a:endParaRPr lang="zh-CN" altLang="en-US" sz="2600">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Text Box 3"/>
          <p:cNvSpPr txBox="1"/>
          <p:nvPr>
            <p:custDataLst>
              <p:tags r:id="rId1"/>
            </p:custDataLst>
          </p:nvPr>
        </p:nvSpPr>
        <p:spPr>
          <a:xfrm>
            <a:off x="1415415" y="973455"/>
            <a:ext cx="9627870" cy="1599565"/>
          </a:xfrm>
          <a:prstGeom prst="rect">
            <a:avLst/>
          </a:prstGeom>
          <a:noFill/>
          <a:ln w="28575">
            <a:noFill/>
          </a:ln>
        </p:spPr>
        <p:txBody>
          <a:bodyPr wrap="square" anchor="t" anchorCtr="0">
            <a:spAutoFit/>
          </a:bodyPr>
          <a:lstStyle/>
          <a:p>
            <a:pPr>
              <a:lnSpc>
                <a:spcPct val="150000"/>
              </a:lnSpc>
              <a:spcBef>
                <a:spcPct val="50000"/>
              </a:spcBef>
            </a:pPr>
            <a:r>
              <a:rPr lang="zh-CN" altLang="en-US" sz="2800">
                <a:solidFill>
                  <a:srgbClr val="FF0000"/>
                </a:solidFill>
                <a:latin typeface="黑体" panose="02010609060101010101" pitchFamily="49" charset="-122"/>
                <a:ea typeface="黑体" panose="02010609060101010101" pitchFamily="49" charset="-122"/>
              </a:rPr>
              <a:t>注意：</a:t>
            </a:r>
            <a:r>
              <a:rPr lang="zh-CN" altLang="en-US" sz="2800">
                <a:solidFill>
                  <a:srgbClr val="0D0D0D"/>
                </a:solidFill>
                <a:latin typeface="黑体" panose="02010609060101010101" pitchFamily="49" charset="-122"/>
                <a:ea typeface="黑体" panose="02010609060101010101" pitchFamily="49" charset="-122"/>
              </a:rPr>
              <a:t>物体下表面没有液体（或与底密合）时，</a:t>
            </a:r>
            <a:r>
              <a:rPr lang="zh-CN" altLang="en-US" sz="2800">
                <a:solidFill>
                  <a:srgbClr val="FF0000"/>
                </a:solidFill>
                <a:latin typeface="黑体" panose="02010609060101010101" pitchFamily="49" charset="-122"/>
                <a:ea typeface="黑体" panose="02010609060101010101" pitchFamily="49" charset="-122"/>
              </a:rPr>
              <a:t>不受</a:t>
            </a:r>
            <a:r>
              <a:rPr lang="zh-CN" altLang="en-US" sz="2800">
                <a:solidFill>
                  <a:srgbClr val="0D0D0D"/>
                </a:solidFill>
                <a:latin typeface="黑体" panose="02010609060101010101" pitchFamily="49" charset="-122"/>
                <a:ea typeface="黑体" panose="02010609060101010101" pitchFamily="49" charset="-122"/>
              </a:rPr>
              <a:t>浮力。</a:t>
            </a:r>
          </a:p>
          <a:p>
            <a:pPr>
              <a:lnSpc>
                <a:spcPct val="150000"/>
              </a:lnSpc>
              <a:spcBef>
                <a:spcPct val="50000"/>
              </a:spcBef>
            </a:pPr>
            <a:r>
              <a:rPr lang="zh-CN" altLang="en-US" sz="2800">
                <a:solidFill>
                  <a:srgbClr val="0D0D0D"/>
                </a:solidFill>
                <a:latin typeface="黑体" panose="02010609060101010101" pitchFamily="49" charset="-122"/>
                <a:ea typeface="黑体" panose="02010609060101010101" pitchFamily="49" charset="-122"/>
              </a:rPr>
              <a:t>如：立在河床上的桥墩；陷在泥里的脚。</a:t>
            </a:r>
          </a:p>
        </p:txBody>
      </p:sp>
      <p:pic>
        <p:nvPicPr>
          <p:cNvPr id="78853" name="Picture 5"/>
          <p:cNvPicPr>
            <a:picLocks noChangeAspect="1"/>
          </p:cNvPicPr>
          <p:nvPr>
            <p:custDataLst>
              <p:tags r:id="rId2"/>
            </p:custDataLst>
          </p:nvPr>
        </p:nvPicPr>
        <p:blipFill>
          <a:blip r:embed="rId6"/>
          <a:stretch>
            <a:fillRect/>
          </a:stretch>
        </p:blipFill>
        <p:spPr>
          <a:xfrm>
            <a:off x="1906270" y="3334385"/>
            <a:ext cx="3770630" cy="2478405"/>
          </a:xfrm>
          <a:prstGeom prst="rect">
            <a:avLst/>
          </a:prstGeom>
          <a:noFill/>
          <a:ln w="9525">
            <a:noFill/>
          </a:ln>
        </p:spPr>
      </p:pic>
      <p:pic>
        <p:nvPicPr>
          <p:cNvPr id="78854" name="Picture 6"/>
          <p:cNvPicPr>
            <a:picLocks noChangeAspect="1"/>
          </p:cNvPicPr>
          <p:nvPr>
            <p:custDataLst>
              <p:tags r:id="rId3"/>
            </p:custDataLst>
          </p:nvPr>
        </p:nvPicPr>
        <p:blipFill>
          <a:blip r:embed="rId7"/>
          <a:stretch>
            <a:fillRect/>
          </a:stretch>
        </p:blipFill>
        <p:spPr>
          <a:xfrm>
            <a:off x="5992495" y="3338830"/>
            <a:ext cx="3315335" cy="2466975"/>
          </a:xfrm>
          <a:prstGeom prst="rect">
            <a:avLst/>
          </a:prstGeom>
          <a:noFill/>
          <a:ln w="9525">
            <a:noFill/>
          </a:ln>
        </p:spPr>
      </p:pic>
      <p:sp>
        <p:nvSpPr>
          <p:cNvPr id="43012" name="文本框 4103"/>
          <p:cNvSpPr txBox="1"/>
          <p:nvPr>
            <p:custDataLst>
              <p:tags r:id="rId4"/>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851">
                                            <p:txEl>
                                              <p:charRg st="30" end="46"/>
                                            </p:txEl>
                                          </p:spTgt>
                                        </p:tgtEl>
                                        <p:attrNameLst>
                                          <p:attrName>style.visibility</p:attrName>
                                        </p:attrNameLst>
                                      </p:cBhvr>
                                      <p:to>
                                        <p:strVal val="visible"/>
                                      </p:to>
                                    </p:set>
                                  </p:childTnLst>
                                </p:cTn>
                              </p:par>
                              <p:par>
                                <p:cTn id="7" presetID="12" presetClass="entr" presetSubtype="4" fill="hold" nodeType="withEffect">
                                  <p:stCondLst>
                                    <p:cond delay="0"/>
                                  </p:stCondLst>
                                  <p:childTnLst>
                                    <p:set>
                                      <p:cBhvr>
                                        <p:cTn id="8" dur="1" fill="hold">
                                          <p:stCondLst>
                                            <p:cond delay="0"/>
                                          </p:stCondLst>
                                        </p:cTn>
                                        <p:tgtEl>
                                          <p:spTgt spid="78853"/>
                                        </p:tgtEl>
                                        <p:attrNameLst>
                                          <p:attrName>style.visibility</p:attrName>
                                        </p:attrNameLst>
                                      </p:cBhvr>
                                      <p:to>
                                        <p:strVal val="visible"/>
                                      </p:to>
                                    </p:set>
                                    <p:animEffect transition="in" filter="slide(fromBottom)">
                                      <p:cBhvr>
                                        <p:cTn id="9" dur="500"/>
                                        <p:tgtEl>
                                          <p:spTgt spid="78853"/>
                                        </p:tgtEl>
                                      </p:cBhvr>
                                    </p:animEffect>
                                  </p:childTnLst>
                                </p:cTn>
                              </p:par>
                              <p:par>
                                <p:cTn id="10" presetID="12" presetClass="entr" presetSubtype="4" fill="hold" nodeType="withEffect">
                                  <p:stCondLst>
                                    <p:cond delay="0"/>
                                  </p:stCondLst>
                                  <p:childTnLst>
                                    <p:set>
                                      <p:cBhvr>
                                        <p:cTn id="11" dur="1" fill="hold">
                                          <p:stCondLst>
                                            <p:cond delay="0"/>
                                          </p:stCondLst>
                                        </p:cTn>
                                        <p:tgtEl>
                                          <p:spTgt spid="78854"/>
                                        </p:tgtEl>
                                        <p:attrNameLst>
                                          <p:attrName>style.visibility</p:attrName>
                                        </p:attrNameLst>
                                      </p:cBhvr>
                                      <p:to>
                                        <p:strVal val="visible"/>
                                      </p:to>
                                    </p:set>
                                    <p:animEffect transition="in" filter="slide(fromBottom)">
                                      <p:cBhvr>
                                        <p:cTn id="12" dur="500"/>
                                        <p:tgtEl>
                                          <p:spTgt spid="78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4"/>
          <p:cNvGrpSpPr/>
          <p:nvPr>
            <p:custDataLst>
              <p:tags r:id="rId1"/>
            </p:custDataLst>
          </p:nvPr>
        </p:nvGrpSpPr>
        <p:grpSpPr>
          <a:xfrm>
            <a:off x="1946275" y="1917700"/>
            <a:ext cx="3572510" cy="3900178"/>
            <a:chOff x="664" y="3020"/>
            <a:chExt cx="5627" cy="6141"/>
          </a:xfrm>
        </p:grpSpPr>
        <p:pic>
          <p:nvPicPr>
            <p:cNvPr id="11267" name="Picture 4"/>
            <p:cNvPicPr>
              <a:picLocks noChangeAspect="1"/>
            </p:cNvPicPr>
            <p:nvPr>
              <p:custDataLst>
                <p:tags r:id="rId14"/>
              </p:custDataLst>
            </p:nvPr>
          </p:nvPicPr>
          <p:blipFill>
            <a:blip r:embed="rId17"/>
            <a:stretch>
              <a:fillRect/>
            </a:stretch>
          </p:blipFill>
          <p:spPr>
            <a:xfrm>
              <a:off x="851" y="3020"/>
              <a:ext cx="4902" cy="4180"/>
            </a:xfrm>
            <a:prstGeom prst="ellipse">
              <a:avLst/>
            </a:prstGeom>
          </p:spPr>
        </p:pic>
        <p:sp>
          <p:nvSpPr>
            <p:cNvPr id="44035" name="Rectangle 5"/>
            <p:cNvSpPr/>
            <p:nvPr>
              <p:custDataLst>
                <p:tags r:id="rId15"/>
              </p:custDataLst>
            </p:nvPr>
          </p:nvSpPr>
          <p:spPr>
            <a:xfrm>
              <a:off x="664" y="7127"/>
              <a:ext cx="5627" cy="2034"/>
            </a:xfrm>
            <a:prstGeom prst="rect">
              <a:avLst/>
            </a:prstGeom>
            <a:noFill/>
            <a:ln w="9525">
              <a:noFill/>
            </a:ln>
          </p:spPr>
          <p:txBody>
            <a:bodyPr anchor="ctr" anchorCtr="0">
              <a:spAutoFit/>
            </a:bodyPr>
            <a:lstStyle/>
            <a:p>
              <a:pPr eaLnBrk="0" hangingPunct="0">
                <a:lnSpc>
                  <a:spcPct val="150000"/>
                </a:lnSpc>
              </a:pPr>
              <a:r>
                <a:rPr lang="zh-CN" altLang="en-US" sz="2600" b="1">
                  <a:latin typeface="宋体" panose="02010600030101010101" pitchFamily="2" charset="-122"/>
                  <a:ea typeface="宋体" panose="02010600030101010101" pitchFamily="2" charset="-122"/>
                </a:rPr>
                <a:t>空饮料罐按入水中越深手的感觉有什么变化？</a:t>
              </a:r>
              <a:endParaRPr lang="zh-CN" altLang="en-US" sz="2600" b="1">
                <a:solidFill>
                  <a:srgbClr val="FF0000"/>
                </a:solidFill>
                <a:latin typeface="宋体" panose="02010600030101010101" pitchFamily="2" charset="-122"/>
                <a:ea typeface="宋体" panose="02010600030101010101" pitchFamily="2" charset="-122"/>
              </a:endParaRPr>
            </a:p>
          </p:txBody>
        </p:sp>
      </p:grpSp>
      <p:sp>
        <p:nvSpPr>
          <p:cNvPr id="30726" name="Rectangle 6"/>
          <p:cNvSpPr/>
          <p:nvPr>
            <p:custDataLst>
              <p:tags r:id="rId2"/>
            </p:custDataLst>
          </p:nvPr>
        </p:nvSpPr>
        <p:spPr>
          <a:xfrm>
            <a:off x="5739130" y="2736215"/>
            <a:ext cx="4594225" cy="1291590"/>
          </a:xfrm>
          <a:prstGeom prst="rect">
            <a:avLst/>
          </a:prstGeom>
          <a:noFill/>
          <a:ln w="9525">
            <a:noFill/>
          </a:ln>
        </p:spPr>
        <p:txBody>
          <a:bodyPr anchor="ctr" anchorCtr="0">
            <a:spAutoFit/>
          </a:bodyPr>
          <a:lstStyle/>
          <a:p>
            <a:pPr eaLnBrk="0" hangingPunct="0">
              <a:lnSpc>
                <a:spcPct val="150000"/>
              </a:lnSpc>
            </a:pPr>
            <a:r>
              <a:rPr lang="zh-CN" altLang="en-US" sz="2600">
                <a:latin typeface="黑体" panose="02010609060101010101" pitchFamily="49" charset="-122"/>
                <a:ea typeface="黑体" panose="02010609060101010101" pitchFamily="49" charset="-122"/>
              </a:rPr>
              <a:t>物体所受浮力大小与哪些因素有关呢？</a:t>
            </a:r>
            <a:endParaRPr lang="zh-CN" altLang="en-US" sz="2600">
              <a:solidFill>
                <a:srgbClr val="FF0000"/>
              </a:solidFill>
              <a:latin typeface="黑体" panose="02010609060101010101" pitchFamily="49" charset="-122"/>
              <a:ea typeface="黑体" panose="02010609060101010101" pitchFamily="49" charset="-122"/>
            </a:endParaRPr>
          </a:p>
        </p:txBody>
      </p:sp>
      <p:sp>
        <p:nvSpPr>
          <p:cNvPr id="4" name="TextBox 3"/>
          <p:cNvSpPr txBox="1"/>
          <p:nvPr>
            <p:custDataLst>
              <p:tags r:id="rId3"/>
            </p:custDataLst>
          </p:nvPr>
        </p:nvSpPr>
        <p:spPr>
          <a:xfrm>
            <a:off x="5737225" y="4111625"/>
            <a:ext cx="1097280" cy="46037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rgbClr val="0000FF"/>
                </a:solidFill>
                <a:effectLst/>
                <a:uLnTx/>
                <a:uFillTx/>
                <a:latin typeface="黑体" panose="02010609060101010101" pitchFamily="49" charset="-122"/>
                <a:ea typeface="黑体" panose="02010609060101010101" pitchFamily="49" charset="-122"/>
                <a:cs typeface="+mn-cs"/>
              </a:rPr>
              <a:t>猜  想</a:t>
            </a:r>
          </a:p>
        </p:txBody>
      </p:sp>
      <p:sp>
        <p:nvSpPr>
          <p:cNvPr id="30728" name="Rectangle 8"/>
          <p:cNvSpPr/>
          <p:nvPr>
            <p:custDataLst>
              <p:tags r:id="rId4"/>
            </p:custDataLst>
          </p:nvPr>
        </p:nvSpPr>
        <p:spPr>
          <a:xfrm>
            <a:off x="5737225" y="4821238"/>
            <a:ext cx="4595813" cy="1104900"/>
          </a:xfrm>
          <a:prstGeom prst="rect">
            <a:avLst/>
          </a:prstGeom>
          <a:noFill/>
          <a:ln w="9525">
            <a:noFill/>
          </a:ln>
        </p:spPr>
        <p:txBody>
          <a:bodyPr anchor="ctr" anchorCtr="0"/>
          <a:lstStyle/>
          <a:p>
            <a:pPr>
              <a:lnSpc>
                <a:spcPct val="150000"/>
              </a:lnSpc>
              <a:spcBef>
                <a:spcPct val="50000"/>
              </a:spcBef>
            </a:pPr>
            <a:r>
              <a:rPr lang="zh-CN" altLang="en-US" sz="2600">
                <a:latin typeface="黑体" panose="02010609060101010101" pitchFamily="49" charset="-122"/>
                <a:ea typeface="黑体" panose="02010609060101010101" pitchFamily="49" charset="-122"/>
              </a:rPr>
              <a:t>可能与浸入液体的</a:t>
            </a:r>
            <a:r>
              <a:rPr lang="zh-CN" altLang="en-US" sz="2600">
                <a:solidFill>
                  <a:srgbClr val="FF0000"/>
                </a:solidFill>
                <a:latin typeface="黑体" panose="02010609060101010101" pitchFamily="49" charset="-122"/>
                <a:ea typeface="黑体" panose="02010609060101010101" pitchFamily="49" charset="-122"/>
              </a:rPr>
              <a:t>体积</a:t>
            </a:r>
            <a:r>
              <a:rPr lang="zh-CN" altLang="en-US" sz="2600">
                <a:latin typeface="黑体" panose="02010609060101010101" pitchFamily="49" charset="-122"/>
                <a:ea typeface="黑体" panose="02010609060101010101" pitchFamily="49" charset="-122"/>
              </a:rPr>
              <a:t>、浸入液体的</a:t>
            </a:r>
            <a:r>
              <a:rPr lang="zh-CN" altLang="en-US" sz="2600">
                <a:solidFill>
                  <a:srgbClr val="FF0000"/>
                </a:solidFill>
                <a:latin typeface="黑体" panose="02010609060101010101" pitchFamily="49" charset="-122"/>
                <a:ea typeface="黑体" panose="02010609060101010101" pitchFamily="49" charset="-122"/>
              </a:rPr>
              <a:t>深度</a:t>
            </a:r>
            <a:r>
              <a:rPr lang="zh-CN" altLang="en-US" sz="2600">
                <a:latin typeface="黑体" panose="02010609060101010101" pitchFamily="49" charset="-122"/>
                <a:ea typeface="黑体" panose="02010609060101010101" pitchFamily="49" charset="-122"/>
              </a:rPr>
              <a:t>、液体的</a:t>
            </a:r>
            <a:r>
              <a:rPr lang="zh-CN" altLang="en-US" sz="2600">
                <a:solidFill>
                  <a:srgbClr val="FF0000"/>
                </a:solidFill>
                <a:latin typeface="黑体" panose="02010609060101010101" pitchFamily="49" charset="-122"/>
                <a:ea typeface="黑体" panose="02010609060101010101" pitchFamily="49" charset="-122"/>
              </a:rPr>
              <a:t>密度</a:t>
            </a:r>
            <a:r>
              <a:rPr lang="zh-CN" altLang="en-US" sz="2600">
                <a:latin typeface="黑体" panose="02010609060101010101" pitchFamily="49" charset="-122"/>
                <a:ea typeface="黑体" panose="02010609060101010101" pitchFamily="49" charset="-122"/>
              </a:rPr>
              <a:t>有关。</a:t>
            </a:r>
            <a:endParaRPr lang="zh-CN" altLang="en-US" sz="2600">
              <a:solidFill>
                <a:srgbClr val="F8081F"/>
              </a:solidFill>
              <a:latin typeface="黑体" panose="02010609060101010101" pitchFamily="49" charset="-122"/>
              <a:ea typeface="黑体" panose="02010609060101010101" pitchFamily="49" charset="-122"/>
            </a:endParaRPr>
          </a:p>
        </p:txBody>
      </p:sp>
      <p:sp>
        <p:nvSpPr>
          <p:cNvPr id="2" name="TextBox 3"/>
          <p:cNvSpPr txBox="1"/>
          <p:nvPr>
            <p:custDataLst>
              <p:tags r:id="rId5"/>
            </p:custDataLst>
          </p:nvPr>
        </p:nvSpPr>
        <p:spPr>
          <a:xfrm>
            <a:off x="5737225" y="2192338"/>
            <a:ext cx="1402080" cy="46037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rgbClr val="0000FF"/>
                </a:solidFill>
                <a:effectLst/>
                <a:uLnTx/>
                <a:uFillTx/>
                <a:latin typeface="黑体" panose="02010609060101010101" pitchFamily="49" charset="-122"/>
                <a:ea typeface="黑体" panose="02010609060101010101" pitchFamily="49" charset="-122"/>
                <a:cs typeface="+mn-cs"/>
              </a:rPr>
              <a:t>提出问题</a:t>
            </a:r>
          </a:p>
        </p:txBody>
      </p:sp>
      <p:grpSp>
        <p:nvGrpSpPr>
          <p:cNvPr id="44040" name="组合 6147"/>
          <p:cNvGrpSpPr/>
          <p:nvPr>
            <p:custDataLst>
              <p:tags r:id="rId6"/>
            </p:custDataLst>
          </p:nvPr>
        </p:nvGrpSpPr>
        <p:grpSpPr>
          <a:xfrm>
            <a:off x="191770" y="476568"/>
            <a:ext cx="4652010" cy="808671"/>
            <a:chOff x="0" y="0"/>
            <a:chExt cx="7330" cy="1275"/>
          </a:xfrm>
        </p:grpSpPr>
        <p:sp>
          <p:nvSpPr>
            <p:cNvPr id="44041" name="矩形 7"/>
            <p:cNvSpPr/>
            <p:nvPr>
              <p:custDataLst>
                <p:tags r:id="rId9"/>
              </p:custDataLst>
            </p:nvPr>
          </p:nvSpPr>
          <p:spPr>
            <a:xfrm>
              <a:off x="882" y="0"/>
              <a:ext cx="2634" cy="1200"/>
            </a:xfrm>
            <a:custGeom>
              <a:avLst/>
              <a:gdLst/>
              <a:ahLst/>
              <a:cxnLst>
                <a:cxn ang="0">
                  <a:pos x="0" y="1872208"/>
                </a:cxn>
                <a:cxn ang="0">
                  <a:pos x="2520280" y="1872208"/>
                </a:cxn>
                <a:cxn ang="0">
                  <a:pos x="0" y="1872208"/>
                </a:cxn>
                <a:cxn ang="0">
                  <a:pos x="0" y="0"/>
                </a:cxn>
                <a:cxn ang="0">
                  <a:pos x="916" y="0"/>
                </a:cxn>
                <a:cxn ang="0">
                  <a:pos x="0" y="0"/>
                </a:cxn>
              </a:cxnLst>
              <a:rect l="0" t="0" r="0" b="0"/>
              <a:pathLst>
                <a:path w="2520280" h="1872208">
                  <a:moveTo>
                    <a:pt x="0" y="1872208"/>
                  </a:moveTo>
                  <a:lnTo>
                    <a:pt x="2520280" y="1872208"/>
                  </a:lnTo>
                  <a:lnTo>
                    <a:pt x="0" y="1872208"/>
                  </a:lnTo>
                  <a:close/>
                  <a:moveTo>
                    <a:pt x="0" y="0"/>
                  </a:moveTo>
                  <a:lnTo>
                    <a:pt x="916" y="0"/>
                  </a:lnTo>
                  <a:lnTo>
                    <a:pt x="0" y="0"/>
                  </a:lnTo>
                  <a:close/>
                </a:path>
              </a:pathLst>
            </a:custGeom>
            <a:noFill/>
            <a:ln w="12700" cap="sq" cmpd="sng">
              <a:solidFill>
                <a:srgbClr val="DDDDDD"/>
              </a:solidFill>
              <a:prstDash val="solid"/>
              <a:miter/>
              <a:headEnd type="none" w="med" len="med"/>
              <a:tailEnd type="none" w="med" len="med"/>
            </a:ln>
          </p:spPr>
          <p:txBody>
            <a:bodyPr/>
            <a:lstStyle/>
            <a:p>
              <a:endParaRPr lang="zh-CN" altLang="en-US"/>
            </a:p>
          </p:txBody>
        </p:sp>
        <p:sp>
          <p:nvSpPr>
            <p:cNvPr id="44042" name="任意多边形 16"/>
            <p:cNvSpPr/>
            <p:nvPr>
              <p:custDataLst>
                <p:tags r:id="rId10"/>
              </p:custDataLst>
            </p:nvPr>
          </p:nvSpPr>
          <p:spPr>
            <a:xfrm>
              <a:off x="0" y="454"/>
              <a:ext cx="826" cy="760"/>
            </a:xfrm>
            <a:custGeom>
              <a:avLst/>
              <a:gdLst/>
              <a:ahLst/>
              <a:cxnLst>
                <a:cxn ang="0">
                  <a:pos x="0" y="0"/>
                </a:cxn>
                <a:cxn ang="0">
                  <a:pos x="459827" y="0"/>
                </a:cxn>
                <a:cxn ang="0">
                  <a:pos x="459827" y="236483"/>
                </a:cxn>
                <a:cxn ang="0">
                  <a:pos x="696310" y="236483"/>
                </a:cxn>
                <a:cxn ang="0">
                  <a:pos x="696310" y="696310"/>
                </a:cxn>
                <a:cxn ang="0">
                  <a:pos x="0" y="696310"/>
                </a:cxn>
                <a:cxn ang="0">
                  <a:pos x="0" y="0"/>
                </a:cxn>
              </a:cxnLst>
              <a:rect l="0" t="0" r="0" b="0"/>
              <a:pathLst>
                <a:path w="696310" h="696310">
                  <a:moveTo>
                    <a:pt x="0" y="0"/>
                  </a:moveTo>
                  <a:lnTo>
                    <a:pt x="459827" y="0"/>
                  </a:lnTo>
                  <a:lnTo>
                    <a:pt x="459827" y="236483"/>
                  </a:lnTo>
                  <a:lnTo>
                    <a:pt x="696310" y="236483"/>
                  </a:lnTo>
                  <a:lnTo>
                    <a:pt x="696310" y="696310"/>
                  </a:lnTo>
                  <a:lnTo>
                    <a:pt x="0" y="696310"/>
                  </a:lnTo>
                  <a:lnTo>
                    <a:pt x="0" y="0"/>
                  </a:lnTo>
                  <a:close/>
                </a:path>
              </a:pathLst>
            </a:custGeom>
            <a:solidFill>
              <a:srgbClr val="008080"/>
            </a:solidFill>
            <a:ln w="9525">
              <a:noFill/>
            </a:ln>
          </p:spPr>
          <p:txBody>
            <a:bodyPr/>
            <a:lstStyle/>
            <a:p>
              <a:endParaRPr lang="zh-CN" altLang="en-US"/>
            </a:p>
          </p:txBody>
        </p:sp>
        <p:sp>
          <p:nvSpPr>
            <p:cNvPr id="44043" name="矩形 17"/>
            <p:cNvSpPr/>
            <p:nvPr>
              <p:custDataLst>
                <p:tags r:id="rId11"/>
              </p:custDataLst>
            </p:nvPr>
          </p:nvSpPr>
          <p:spPr>
            <a:xfrm>
              <a:off x="570" y="374"/>
              <a:ext cx="258" cy="265"/>
            </a:xfrm>
            <a:prstGeom prst="rect">
              <a:avLst/>
            </a:prstGeom>
            <a:solidFill>
              <a:srgbClr val="008080">
                <a:alpha val="50980"/>
              </a:srgbClr>
            </a:solidFill>
            <a:ln w="9525">
              <a:noFill/>
            </a:ln>
          </p:spPr>
          <p:txBody>
            <a:bodyPr lIns="0" tIns="215900" rIns="179705" bIns="0" anchor="ctr" anchorCtr="0"/>
            <a:lstStyle/>
            <a:p>
              <a:pPr algn="ctr"/>
              <a:endParaRPr lang="zh-CN" altLang="en-US" sz="400">
                <a:solidFill>
                  <a:srgbClr val="FFFFFF"/>
                </a:solidFill>
                <a:latin typeface="Arial" panose="020B0604020202020204" pitchFamily="34" charset="0"/>
                <a:ea typeface="宋体" panose="02010600030101010101" pitchFamily="2" charset="-122"/>
              </a:endParaRPr>
            </a:p>
          </p:txBody>
        </p:sp>
        <p:sp>
          <p:nvSpPr>
            <p:cNvPr id="8204" name="文本框 6151"/>
            <p:cNvSpPr txBox="1"/>
            <p:nvPr>
              <p:custDataLst>
                <p:tags r:id="rId12"/>
              </p:custDataLst>
            </p:nvPr>
          </p:nvSpPr>
          <p:spPr>
            <a:xfrm>
              <a:off x="878" y="433"/>
              <a:ext cx="6452" cy="823"/>
            </a:xfrm>
            <a:prstGeom prst="rect">
              <a:avLst/>
            </a:prstGeom>
            <a:noFill/>
            <a:ln w="9525">
              <a:noFill/>
            </a:ln>
          </p:spPr>
          <p:txBody>
            <a:bodyPr wrap="none">
              <a:spAutoFit/>
            </a:bodyPr>
            <a:lstStyle/>
            <a:p>
              <a:pPr marR="0" defTabSz="914400">
                <a:buClrTx/>
                <a:buSzTx/>
                <a:buFont typeface="Arial" panose="020B0604020202020204" pitchFamily="34" charset="0"/>
                <a:buNone/>
                <a:defRPr/>
              </a:pPr>
              <a:r>
                <a:rPr kumimoji="0" lang="zh-CN" altLang="en-US" sz="2800" b="1" kern="1200" cap="none" spc="0" normalizeH="0" baseline="0" noProof="1">
                  <a:solidFill>
                    <a:schemeClr val="accent6">
                      <a:lumMod val="50000"/>
                    </a:schemeClr>
                  </a:solidFill>
                  <a:latin typeface="微软雅黑" panose="020B0503020204020204" pitchFamily="34" charset="-122"/>
                  <a:ea typeface="微软雅黑" panose="020B0503020204020204" pitchFamily="34" charset="-122"/>
                  <a:cs typeface="+mn-cs"/>
                  <a:sym typeface="+mn-ea"/>
                </a:rPr>
                <a:t>浮力大小与哪些因素有关</a:t>
              </a:r>
            </a:p>
          </p:txBody>
        </p:sp>
        <p:sp>
          <p:nvSpPr>
            <p:cNvPr id="44045" name="文本框 6152"/>
            <p:cNvSpPr txBox="1"/>
            <p:nvPr>
              <p:custDataLst>
                <p:tags r:id="rId13"/>
              </p:custDataLst>
            </p:nvPr>
          </p:nvSpPr>
          <p:spPr>
            <a:xfrm>
              <a:off x="0" y="452"/>
              <a:ext cx="873" cy="823"/>
            </a:xfrm>
            <a:prstGeom prst="rect">
              <a:avLst/>
            </a:prstGeom>
            <a:noFill/>
            <a:ln w="9525">
              <a:noFill/>
            </a:ln>
          </p:spPr>
          <p:txBody>
            <a:bodyPr anchor="t" anchorCtr="0">
              <a:spAutoFit/>
            </a:bodyPr>
            <a:lstStyle/>
            <a:p>
              <a:r>
                <a:rPr lang="zh-CN" altLang="en-US" sz="2800">
                  <a:solidFill>
                    <a:schemeClr val="accent1"/>
                  </a:solidFill>
                  <a:latin typeface="微软雅黑" panose="020B0503020204020204" pitchFamily="34" charset="-122"/>
                  <a:ea typeface="微软雅黑" panose="020B0503020204020204" pitchFamily="34" charset="-122"/>
                </a:rPr>
                <a:t>三</a:t>
              </a:r>
            </a:p>
          </p:txBody>
        </p:sp>
      </p:grpSp>
      <p:sp>
        <p:nvSpPr>
          <p:cNvPr id="44046" name="文本框 4103"/>
          <p:cNvSpPr txBox="1"/>
          <p:nvPr>
            <p:custDataLst>
              <p:tags r:id="rId7"/>
            </p:custDataLst>
          </p:nvPr>
        </p:nvSpPr>
        <p:spPr>
          <a:xfrm>
            <a:off x="119063" y="22415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
        <p:nvSpPr>
          <p:cNvPr id="44047" name="文本框 2"/>
          <p:cNvSpPr txBox="1"/>
          <p:nvPr>
            <p:custDataLst>
              <p:tags r:id="rId8"/>
            </p:custDataLst>
          </p:nvPr>
        </p:nvSpPr>
        <p:spPr>
          <a:xfrm>
            <a:off x="3883025" y="1254125"/>
            <a:ext cx="5161280" cy="607695"/>
          </a:xfrm>
          <a:prstGeom prst="rect">
            <a:avLst/>
          </a:prstGeom>
          <a:noFill/>
          <a:ln w="9525">
            <a:noFill/>
          </a:ln>
        </p:spPr>
        <p:txBody>
          <a:bodyPr wrap="none" anchor="t" anchorCtr="0">
            <a:spAutoFit/>
          </a:bodyPr>
          <a:lstStyle/>
          <a:p>
            <a:pPr>
              <a:lnSpc>
                <a:spcPct val="120000"/>
              </a:lnSpc>
              <a:spcBef>
                <a:spcPct val="50000"/>
              </a:spcBef>
            </a:pPr>
            <a:r>
              <a:rPr lang="zh-CN" altLang="en-US" sz="2800">
                <a:solidFill>
                  <a:srgbClr val="FF0000"/>
                </a:solidFill>
                <a:latin typeface="黑体" panose="02010609060101010101" pitchFamily="49" charset="-122"/>
                <a:ea typeface="黑体" panose="02010609060101010101" pitchFamily="49" charset="-122"/>
                <a:sym typeface="宋体" panose="02010600030101010101" pitchFamily="2" charset="-122"/>
              </a:rPr>
              <a:t>活动</a:t>
            </a:r>
            <a:r>
              <a:rPr lang="en-US" altLang="zh-CN" sz="2800">
                <a:solidFill>
                  <a:srgbClr val="FF0000"/>
                </a:solidFill>
                <a:latin typeface="黑体" panose="02010609060101010101" pitchFamily="49" charset="-122"/>
                <a:ea typeface="黑体" panose="02010609060101010101" pitchFamily="49" charset="-122"/>
                <a:sym typeface="宋体" panose="02010600030101010101" pitchFamily="2" charset="-122"/>
              </a:rPr>
              <a:t>3 </a:t>
            </a:r>
            <a:r>
              <a:rPr lang="zh-CN" altLang="en-US" sz="2800">
                <a:latin typeface="黑体" panose="02010609060101010101" pitchFamily="49" charset="-122"/>
                <a:ea typeface="黑体" panose="02010609060101010101" pitchFamily="49" charset="-122"/>
                <a:sym typeface="宋体" panose="02010600030101010101" pitchFamily="2" charset="-122"/>
              </a:rPr>
              <a:t>浮力大小与哪些因素有关</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2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p:bldP spid="4" grpId="0" animBg="1"/>
      <p:bldP spid="30728" grpId="0"/>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文本框 48132"/>
          <p:cNvSpPr txBox="1"/>
          <p:nvPr>
            <p:custDataLst>
              <p:tags r:id="rId1"/>
            </p:custDataLst>
          </p:nvPr>
        </p:nvSpPr>
        <p:spPr>
          <a:xfrm>
            <a:off x="8112125" y="3716338"/>
            <a:ext cx="995680" cy="583565"/>
          </a:xfrm>
          <a:prstGeom prst="rect">
            <a:avLst/>
          </a:prstGeom>
          <a:noFill/>
          <a:ln w="9525">
            <a:noFill/>
          </a:ln>
        </p:spPr>
        <p:txBody>
          <a:bodyPr wrap="none" anchor="t" anchorCtr="0">
            <a:spAutoFit/>
          </a:bodyPr>
          <a:lstStyle/>
          <a:p>
            <a:pPr eaLnBrk="0" hangingPunct="0"/>
            <a:r>
              <a:rPr lang="zh-CN" altLang="en-US" sz="3200">
                <a:solidFill>
                  <a:srgbClr val="FF00FF"/>
                </a:solidFill>
                <a:latin typeface="Arial" panose="020B0604020202020204" pitchFamily="34" charset="0"/>
                <a:ea typeface="宋体" panose="02010600030101010101" pitchFamily="2" charset="-122"/>
              </a:rPr>
              <a:t>下沉</a:t>
            </a:r>
          </a:p>
        </p:txBody>
      </p:sp>
      <p:pic>
        <p:nvPicPr>
          <p:cNvPr id="45058" name="图片 48135"/>
          <p:cNvPicPr>
            <a:picLocks noChangeAspect="1"/>
          </p:cNvPicPr>
          <p:nvPr>
            <p:custDataLst>
              <p:tags r:id="rId2"/>
            </p:custDataLst>
          </p:nvPr>
        </p:nvPicPr>
        <p:blipFill>
          <a:blip r:embed="rId10">
            <a:lum contrast="41999"/>
          </a:blip>
          <a:srcRect l="72849" t="38599" r="-363" b="35371"/>
          <a:stretch>
            <a:fillRect/>
          </a:stretch>
        </p:blipFill>
        <p:spPr>
          <a:xfrm>
            <a:off x="7248525" y="1484313"/>
            <a:ext cx="2684463" cy="3887787"/>
          </a:xfrm>
          <a:prstGeom prst="rect">
            <a:avLst/>
          </a:prstGeom>
          <a:noFill/>
          <a:ln w="9525">
            <a:noFill/>
          </a:ln>
        </p:spPr>
      </p:pic>
      <p:sp>
        <p:nvSpPr>
          <p:cNvPr id="45059" name="文本框 48138"/>
          <p:cNvSpPr txBox="1"/>
          <p:nvPr>
            <p:custDataLst>
              <p:tags r:id="rId3"/>
            </p:custDataLst>
          </p:nvPr>
        </p:nvSpPr>
        <p:spPr>
          <a:xfrm>
            <a:off x="1947863" y="1658938"/>
            <a:ext cx="5183187" cy="4338320"/>
          </a:xfrm>
          <a:prstGeom prst="rect">
            <a:avLst/>
          </a:prstGeom>
          <a:noFill/>
          <a:ln w="9525">
            <a:noFill/>
          </a:ln>
        </p:spPr>
        <p:txBody>
          <a:bodyPr anchor="t" anchorCtr="0">
            <a:spAutoFit/>
          </a:bodyPr>
          <a:lstStyle/>
          <a:p>
            <a:pPr>
              <a:lnSpc>
                <a:spcPct val="150000"/>
              </a:lnSpc>
              <a:spcBef>
                <a:spcPct val="50000"/>
              </a:spcBef>
            </a:pPr>
            <a:r>
              <a:rPr lang="zh-CN" altLang="en-US" sz="2400">
                <a:latin typeface="黑体" panose="02010609060101010101" pitchFamily="49" charset="-122"/>
                <a:ea typeface="黑体" panose="02010609060101010101" pitchFamily="49" charset="-122"/>
              </a:rPr>
              <a:t>（</a:t>
            </a:r>
            <a:r>
              <a:rPr lang="en-US" altLang="zh-CN" sz="2400">
                <a:latin typeface="黑体" panose="02010609060101010101" pitchFamily="49" charset="-122"/>
                <a:ea typeface="黑体" panose="02010609060101010101" pitchFamily="49" charset="-122"/>
              </a:rPr>
              <a:t>1</a:t>
            </a:r>
            <a:r>
              <a:rPr lang="zh-CN" altLang="en-US" sz="2400">
                <a:latin typeface="黑体" panose="02010609060101010101" pitchFamily="49" charset="-122"/>
                <a:ea typeface="黑体" panose="02010609060101010101" pitchFamily="49" charset="-122"/>
              </a:rPr>
              <a:t>）从位置</a:t>
            </a:r>
            <a:r>
              <a:rPr lang="en-US" altLang="zh-CN" sz="2400">
                <a:latin typeface="黑体" panose="02010609060101010101" pitchFamily="49" charset="-122"/>
                <a:ea typeface="黑体" panose="02010609060101010101" pitchFamily="49" charset="-122"/>
              </a:rPr>
              <a:t>1 </a:t>
            </a:r>
            <a:r>
              <a:rPr lang="en-US" altLang="en-US" sz="2400">
                <a:latin typeface="黑体" panose="02010609060101010101" pitchFamily="49" charset="-122"/>
                <a:ea typeface="黑体" panose="02010609060101010101" pitchFamily="49" charset="-122"/>
              </a:rPr>
              <a:t>→</a:t>
            </a:r>
            <a:r>
              <a:rPr lang="en-US" altLang="zh-CN" sz="2400">
                <a:latin typeface="黑体" panose="02010609060101010101" pitchFamily="49" charset="-122"/>
                <a:ea typeface="黑体" panose="02010609060101010101" pitchFamily="49" charset="-122"/>
              </a:rPr>
              <a:t>2 </a:t>
            </a:r>
            <a:r>
              <a:rPr lang="en-US" altLang="en-US" sz="2400">
                <a:latin typeface="黑体" panose="02010609060101010101" pitchFamily="49" charset="-122"/>
                <a:ea typeface="黑体" panose="02010609060101010101" pitchFamily="49" charset="-122"/>
              </a:rPr>
              <a:t>→</a:t>
            </a:r>
            <a:r>
              <a:rPr lang="en-US" altLang="zh-CN" sz="2400">
                <a:latin typeface="黑体" panose="02010609060101010101" pitchFamily="49" charset="-122"/>
                <a:ea typeface="黑体" panose="02010609060101010101" pitchFamily="49" charset="-122"/>
              </a:rPr>
              <a:t>3</a:t>
            </a:r>
            <a:r>
              <a:rPr lang="zh-CN" altLang="en-US" sz="2400">
                <a:latin typeface="黑体" panose="02010609060101010101" pitchFamily="49" charset="-122"/>
                <a:ea typeface="黑体" panose="02010609060101010101" pitchFamily="49" charset="-122"/>
              </a:rPr>
              <a:t>的过程中，铁块受到的浮力</a:t>
            </a:r>
            <a:r>
              <a:rPr lang="zh-CN" altLang="en-US" sz="2400" u="sng">
                <a:latin typeface="黑体" panose="02010609060101010101" pitchFamily="49" charset="-122"/>
                <a:ea typeface="黑体" panose="02010609060101010101" pitchFamily="49" charset="-122"/>
              </a:rPr>
              <a:t>         </a:t>
            </a:r>
            <a:r>
              <a:rPr lang="zh-CN" altLang="en-US" sz="2400">
                <a:latin typeface="黑体" panose="02010609060101010101" pitchFamily="49" charset="-122"/>
                <a:ea typeface="黑体" panose="02010609060101010101" pitchFamily="49" charset="-122"/>
              </a:rPr>
              <a:t>。</a:t>
            </a:r>
          </a:p>
          <a:p>
            <a:pPr>
              <a:lnSpc>
                <a:spcPct val="150000"/>
              </a:lnSpc>
              <a:spcBef>
                <a:spcPct val="50000"/>
              </a:spcBef>
            </a:pPr>
            <a:r>
              <a:rPr lang="zh-CN" altLang="en-US" sz="2400">
                <a:latin typeface="黑体" panose="02010609060101010101" pitchFamily="49" charset="-122"/>
                <a:ea typeface="黑体" panose="02010609060101010101" pitchFamily="49" charset="-122"/>
              </a:rPr>
              <a:t>（</a:t>
            </a:r>
            <a:r>
              <a:rPr lang="en-US" altLang="zh-CN" sz="2400">
                <a:latin typeface="黑体" panose="02010609060101010101" pitchFamily="49" charset="-122"/>
                <a:ea typeface="黑体" panose="02010609060101010101" pitchFamily="49" charset="-122"/>
              </a:rPr>
              <a:t>2</a:t>
            </a:r>
            <a:r>
              <a:rPr lang="zh-CN" altLang="en-US" sz="2400">
                <a:latin typeface="黑体" panose="02010609060101010101" pitchFamily="49" charset="-122"/>
                <a:ea typeface="黑体" panose="02010609060101010101" pitchFamily="49" charset="-122"/>
              </a:rPr>
              <a:t>）从位置</a:t>
            </a:r>
            <a:r>
              <a:rPr lang="en-US" altLang="zh-CN" sz="2400">
                <a:latin typeface="黑体" panose="02010609060101010101" pitchFamily="49" charset="-122"/>
                <a:ea typeface="黑体" panose="02010609060101010101" pitchFamily="49" charset="-122"/>
              </a:rPr>
              <a:t>3 </a:t>
            </a:r>
            <a:r>
              <a:rPr lang="en-US" altLang="en-US" sz="2400">
                <a:latin typeface="黑体" panose="02010609060101010101" pitchFamily="49" charset="-122"/>
                <a:ea typeface="黑体" panose="02010609060101010101" pitchFamily="49" charset="-122"/>
              </a:rPr>
              <a:t>→</a:t>
            </a:r>
            <a:r>
              <a:rPr lang="en-US" altLang="zh-CN" sz="2400">
                <a:latin typeface="黑体" panose="02010609060101010101" pitchFamily="49" charset="-122"/>
                <a:ea typeface="黑体" panose="02010609060101010101" pitchFamily="49" charset="-122"/>
              </a:rPr>
              <a:t>4</a:t>
            </a:r>
            <a:r>
              <a:rPr lang="zh-CN" altLang="en-US" sz="2400">
                <a:latin typeface="黑体" panose="02010609060101010101" pitchFamily="49" charset="-122"/>
                <a:ea typeface="黑体" panose="02010609060101010101" pitchFamily="49" charset="-122"/>
              </a:rPr>
              <a:t>的过程中，铁块受到的浮力</a:t>
            </a:r>
            <a:r>
              <a:rPr lang="zh-CN" altLang="en-US" sz="2400" u="sng">
                <a:latin typeface="黑体" panose="02010609060101010101" pitchFamily="49" charset="-122"/>
                <a:ea typeface="黑体" panose="02010609060101010101" pitchFamily="49" charset="-122"/>
              </a:rPr>
              <a:t>      </a:t>
            </a:r>
            <a:r>
              <a:rPr lang="zh-CN" altLang="en-US" sz="2400">
                <a:latin typeface="黑体" panose="02010609060101010101" pitchFamily="49" charset="-122"/>
                <a:ea typeface="黑体" panose="02010609060101010101" pitchFamily="49" charset="-122"/>
              </a:rPr>
              <a:t>。</a:t>
            </a:r>
          </a:p>
          <a:p>
            <a:pPr>
              <a:lnSpc>
                <a:spcPct val="150000"/>
              </a:lnSpc>
              <a:spcBef>
                <a:spcPct val="50000"/>
              </a:spcBef>
            </a:pPr>
            <a:r>
              <a:rPr lang="zh-CN" altLang="en-US" sz="2400">
                <a:latin typeface="黑体" panose="02010609060101010101" pitchFamily="49" charset="-122"/>
                <a:ea typeface="黑体" panose="02010609060101010101" pitchFamily="49" charset="-122"/>
              </a:rPr>
              <a:t>（</a:t>
            </a:r>
            <a:r>
              <a:rPr lang="en-US" altLang="zh-CN" sz="2400">
                <a:latin typeface="黑体" panose="02010609060101010101" pitchFamily="49" charset="-122"/>
                <a:ea typeface="黑体" panose="02010609060101010101" pitchFamily="49" charset="-122"/>
              </a:rPr>
              <a:t>3</a:t>
            </a:r>
            <a:r>
              <a:rPr lang="zh-CN" altLang="en-US" sz="2400">
                <a:latin typeface="黑体" panose="02010609060101010101" pitchFamily="49" charset="-122"/>
                <a:ea typeface="黑体" panose="02010609060101010101" pitchFamily="49" charset="-122"/>
              </a:rPr>
              <a:t>）将铁块依次浸没在清水和浓盐水中，铁块在</a:t>
            </a:r>
            <a:r>
              <a:rPr lang="zh-CN" altLang="en-US" sz="2400" u="sng">
                <a:latin typeface="黑体" panose="02010609060101010101" pitchFamily="49" charset="-122"/>
                <a:ea typeface="黑体" panose="02010609060101010101" pitchFamily="49" charset="-122"/>
              </a:rPr>
              <a:t>       </a:t>
            </a:r>
            <a:r>
              <a:rPr lang="zh-CN" altLang="en-US" sz="2400">
                <a:latin typeface="黑体" panose="02010609060101010101" pitchFamily="49" charset="-122"/>
                <a:ea typeface="黑体" panose="02010609060101010101" pitchFamily="49" charset="-122"/>
              </a:rPr>
              <a:t>中受到的浮力较大。</a:t>
            </a:r>
          </a:p>
        </p:txBody>
      </p:sp>
      <p:sp>
        <p:nvSpPr>
          <p:cNvPr id="48142" name="文本框 48141"/>
          <p:cNvSpPr txBox="1"/>
          <p:nvPr>
            <p:custDataLst>
              <p:tags r:id="rId4"/>
            </p:custDataLst>
          </p:nvPr>
        </p:nvSpPr>
        <p:spPr>
          <a:xfrm>
            <a:off x="3805238" y="2281238"/>
            <a:ext cx="1674812" cy="460375"/>
          </a:xfrm>
          <a:prstGeom prst="rect">
            <a:avLst/>
          </a:prstGeom>
          <a:noFill/>
          <a:ln w="9525">
            <a:noFill/>
          </a:ln>
        </p:spPr>
        <p:txBody>
          <a:bodyPr anchor="t" anchorCtr="0">
            <a:spAutoFit/>
          </a:bodyPr>
          <a:lstStyle/>
          <a:p>
            <a:pPr>
              <a:spcBef>
                <a:spcPct val="50000"/>
              </a:spcBef>
            </a:pPr>
            <a:r>
              <a:rPr lang="zh-CN" altLang="en-US" sz="2400">
                <a:solidFill>
                  <a:srgbClr val="FF3300"/>
                </a:solidFill>
                <a:latin typeface="黑体" panose="02010609060101010101" pitchFamily="49" charset="-122"/>
                <a:ea typeface="黑体" panose="02010609060101010101" pitchFamily="49" charset="-122"/>
              </a:rPr>
              <a:t>逐渐增大</a:t>
            </a:r>
          </a:p>
        </p:txBody>
      </p:sp>
      <p:sp>
        <p:nvSpPr>
          <p:cNvPr id="48143" name="文本框 48142"/>
          <p:cNvSpPr txBox="1"/>
          <p:nvPr>
            <p:custDataLst>
              <p:tags r:id="rId5"/>
            </p:custDataLst>
          </p:nvPr>
        </p:nvSpPr>
        <p:spPr>
          <a:xfrm>
            <a:off x="3270250" y="3598863"/>
            <a:ext cx="936625" cy="460375"/>
          </a:xfrm>
          <a:prstGeom prst="rect">
            <a:avLst/>
          </a:prstGeom>
          <a:noFill/>
          <a:ln w="9525">
            <a:noFill/>
          </a:ln>
        </p:spPr>
        <p:txBody>
          <a:bodyPr anchor="t" anchorCtr="0">
            <a:spAutoFit/>
          </a:bodyPr>
          <a:lstStyle/>
          <a:p>
            <a:pPr>
              <a:spcBef>
                <a:spcPct val="50000"/>
              </a:spcBef>
            </a:pPr>
            <a:r>
              <a:rPr lang="zh-CN" altLang="en-US" sz="2400">
                <a:solidFill>
                  <a:srgbClr val="FF3300"/>
                </a:solidFill>
                <a:latin typeface="黑体" panose="02010609060101010101" pitchFamily="49" charset="-122"/>
                <a:ea typeface="黑体" panose="02010609060101010101" pitchFamily="49" charset="-122"/>
              </a:rPr>
              <a:t>不变</a:t>
            </a:r>
          </a:p>
        </p:txBody>
      </p:sp>
      <p:sp>
        <p:nvSpPr>
          <p:cNvPr id="48144" name="文本框 48143"/>
          <p:cNvSpPr txBox="1"/>
          <p:nvPr>
            <p:custDataLst>
              <p:tags r:id="rId6"/>
            </p:custDataLst>
          </p:nvPr>
        </p:nvSpPr>
        <p:spPr>
          <a:xfrm>
            <a:off x="3805238" y="4860925"/>
            <a:ext cx="1309687" cy="460375"/>
          </a:xfrm>
          <a:prstGeom prst="rect">
            <a:avLst/>
          </a:prstGeom>
          <a:noFill/>
          <a:ln w="9525">
            <a:noFill/>
          </a:ln>
        </p:spPr>
        <p:txBody>
          <a:bodyPr anchor="t" anchorCtr="0">
            <a:spAutoFit/>
          </a:bodyPr>
          <a:lstStyle/>
          <a:p>
            <a:pPr>
              <a:spcBef>
                <a:spcPct val="50000"/>
              </a:spcBef>
            </a:pPr>
            <a:r>
              <a:rPr lang="zh-CN" altLang="en-US" sz="2400">
                <a:solidFill>
                  <a:srgbClr val="FF3300"/>
                </a:solidFill>
                <a:latin typeface="黑体" panose="02010609060101010101" pitchFamily="49" charset="-122"/>
                <a:ea typeface="黑体" panose="02010609060101010101" pitchFamily="49" charset="-122"/>
              </a:rPr>
              <a:t>浓盐水</a:t>
            </a:r>
          </a:p>
        </p:txBody>
      </p:sp>
      <p:sp>
        <p:nvSpPr>
          <p:cNvPr id="2" name="TextBox 3"/>
          <p:cNvSpPr txBox="1"/>
          <p:nvPr>
            <p:custDataLst>
              <p:tags r:id="rId7"/>
            </p:custDataLst>
          </p:nvPr>
        </p:nvSpPr>
        <p:spPr>
          <a:xfrm>
            <a:off x="2187575" y="892175"/>
            <a:ext cx="1402080" cy="46037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rgbClr val="0000FF"/>
                </a:solidFill>
                <a:effectLst/>
                <a:uLnTx/>
                <a:uFillTx/>
                <a:latin typeface="黑体" panose="02010609060101010101" pitchFamily="49" charset="-122"/>
                <a:ea typeface="黑体" panose="02010609060101010101" pitchFamily="49" charset="-122"/>
                <a:cs typeface="+mn-cs"/>
              </a:rPr>
              <a:t>进行实验</a:t>
            </a:r>
          </a:p>
        </p:txBody>
      </p:sp>
      <p:sp>
        <p:nvSpPr>
          <p:cNvPr id="45064" name="文本框 4103"/>
          <p:cNvSpPr txBox="1"/>
          <p:nvPr>
            <p:custDataLst>
              <p:tags r:id="rId8"/>
            </p:custDataLst>
          </p:nvPr>
        </p:nvSpPr>
        <p:spPr>
          <a:xfrm>
            <a:off x="1630363" y="44450"/>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142"/>
                                        </p:tgtEl>
                                        <p:attrNameLst>
                                          <p:attrName>style.visibility</p:attrName>
                                        </p:attrNameLst>
                                      </p:cBhvr>
                                      <p:to>
                                        <p:strVal val="visible"/>
                                      </p:to>
                                    </p:set>
                                    <p:anim calcmode="lin" valueType="num">
                                      <p:cBhvr>
                                        <p:cTn id="7" dur="500" fill="hold"/>
                                        <p:tgtEl>
                                          <p:spTgt spid="48142"/>
                                        </p:tgtEl>
                                        <p:attrNameLst>
                                          <p:attrName>ppt_x</p:attrName>
                                        </p:attrNameLst>
                                      </p:cBhvr>
                                      <p:tavLst>
                                        <p:tav tm="0">
                                          <p:val>
                                            <p:strVal val="#ppt_x"/>
                                          </p:val>
                                        </p:tav>
                                        <p:tav tm="100000">
                                          <p:val>
                                            <p:strVal val="#ppt_x"/>
                                          </p:val>
                                        </p:tav>
                                      </p:tavLst>
                                    </p:anim>
                                    <p:anim calcmode="lin" valueType="num">
                                      <p:cBhvr>
                                        <p:cTn id="8" dur="500" fill="hold"/>
                                        <p:tgtEl>
                                          <p:spTgt spid="4814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8143"/>
                                        </p:tgtEl>
                                        <p:attrNameLst>
                                          <p:attrName>style.visibility</p:attrName>
                                        </p:attrNameLst>
                                      </p:cBhvr>
                                      <p:to>
                                        <p:strVal val="visible"/>
                                      </p:to>
                                    </p:set>
                                    <p:anim calcmode="lin" valueType="num">
                                      <p:cBhvr>
                                        <p:cTn id="13" dur="500" fill="hold"/>
                                        <p:tgtEl>
                                          <p:spTgt spid="48143"/>
                                        </p:tgtEl>
                                        <p:attrNameLst>
                                          <p:attrName>ppt_x</p:attrName>
                                        </p:attrNameLst>
                                      </p:cBhvr>
                                      <p:tavLst>
                                        <p:tav tm="0">
                                          <p:val>
                                            <p:strVal val="#ppt_x"/>
                                          </p:val>
                                        </p:tav>
                                        <p:tav tm="100000">
                                          <p:val>
                                            <p:strVal val="#ppt_x"/>
                                          </p:val>
                                        </p:tav>
                                      </p:tavLst>
                                    </p:anim>
                                    <p:anim calcmode="lin" valueType="num">
                                      <p:cBhvr>
                                        <p:cTn id="14" dur="500" fill="hold"/>
                                        <p:tgtEl>
                                          <p:spTgt spid="4814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8144"/>
                                        </p:tgtEl>
                                        <p:attrNameLst>
                                          <p:attrName>style.visibility</p:attrName>
                                        </p:attrNameLst>
                                      </p:cBhvr>
                                      <p:to>
                                        <p:strVal val="visible"/>
                                      </p:to>
                                    </p:set>
                                    <p:anim calcmode="lin" valueType="num">
                                      <p:cBhvr>
                                        <p:cTn id="19" dur="500" fill="hold"/>
                                        <p:tgtEl>
                                          <p:spTgt spid="48144"/>
                                        </p:tgtEl>
                                        <p:attrNameLst>
                                          <p:attrName>ppt_x</p:attrName>
                                        </p:attrNameLst>
                                      </p:cBhvr>
                                      <p:tavLst>
                                        <p:tav tm="0">
                                          <p:val>
                                            <p:strVal val="#ppt_x"/>
                                          </p:val>
                                        </p:tav>
                                        <p:tav tm="100000">
                                          <p:val>
                                            <p:strVal val="#ppt_x"/>
                                          </p:val>
                                        </p:tav>
                                      </p:tavLst>
                                    </p:anim>
                                    <p:anim calcmode="lin" valueType="num">
                                      <p:cBhvr>
                                        <p:cTn id="20" dur="500" fill="hold"/>
                                        <p:tgtEl>
                                          <p:spTgt spid="481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2" grpId="0"/>
      <p:bldP spid="48143" grpId="0"/>
      <p:bldP spid="4814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1" name="文本框 49160"/>
          <p:cNvSpPr txBox="1"/>
          <p:nvPr>
            <p:custDataLst>
              <p:tags r:id="rId1"/>
            </p:custDataLst>
          </p:nvPr>
        </p:nvSpPr>
        <p:spPr>
          <a:xfrm>
            <a:off x="2208213" y="2060575"/>
            <a:ext cx="7813675" cy="2491740"/>
          </a:xfrm>
          <a:prstGeom prst="rect">
            <a:avLst/>
          </a:prstGeom>
          <a:noFill/>
          <a:ln w="9525">
            <a:noFill/>
          </a:ln>
        </p:spPr>
        <p:txBody>
          <a:bodyPr anchor="t" anchorCtr="0">
            <a:spAutoFit/>
          </a:bodyPr>
          <a:lstStyle/>
          <a:p>
            <a:pPr>
              <a:lnSpc>
                <a:spcPct val="150000"/>
              </a:lnSpc>
              <a:spcBef>
                <a:spcPct val="50000"/>
              </a:spcBef>
            </a:pPr>
            <a:r>
              <a:rPr lang="zh-CN" altLang="en-US" sz="2600">
                <a:latin typeface="黑体" panose="02010609060101010101" pitchFamily="49" charset="-122"/>
                <a:ea typeface="黑体" panose="02010609060101010101" pitchFamily="49" charset="-122"/>
              </a:rPr>
              <a:t>    浸在液体中的物体受到浮力的大小，跟物体浸入液体的体积</a:t>
            </a:r>
            <a:r>
              <a:rPr lang="zh-CN" altLang="en-US" sz="2600" u="sng">
                <a:latin typeface="黑体" panose="02010609060101010101" pitchFamily="49" charset="-122"/>
                <a:ea typeface="黑体" panose="02010609060101010101" pitchFamily="49" charset="-122"/>
              </a:rPr>
              <a:t>         </a:t>
            </a:r>
            <a:r>
              <a:rPr lang="zh-CN" altLang="en-US" sz="2600">
                <a:latin typeface="黑体" panose="02010609060101010101" pitchFamily="49" charset="-122"/>
                <a:ea typeface="黑体" panose="02010609060101010101" pitchFamily="49" charset="-122"/>
              </a:rPr>
              <a:t>，跟液体的密度也</a:t>
            </a:r>
            <a:r>
              <a:rPr lang="zh-CN" altLang="en-US" sz="2600" u="sng">
                <a:latin typeface="黑体" panose="02010609060101010101" pitchFamily="49" charset="-122"/>
                <a:ea typeface="黑体" panose="02010609060101010101" pitchFamily="49" charset="-122"/>
              </a:rPr>
              <a:t>       </a:t>
            </a:r>
            <a:r>
              <a:rPr lang="zh-CN" altLang="en-US" sz="2600">
                <a:latin typeface="黑体" panose="02010609060101010101" pitchFamily="49" charset="-122"/>
                <a:ea typeface="黑体" panose="02010609060101010101" pitchFamily="49" charset="-122"/>
              </a:rPr>
              <a:t>；全部浸没在同种液体中的物体所受浮力则跟物体浸入液体中的深度</a:t>
            </a:r>
            <a:r>
              <a:rPr lang="zh-CN" altLang="en-US" sz="2600" u="sng">
                <a:latin typeface="黑体" panose="02010609060101010101" pitchFamily="49" charset="-122"/>
                <a:ea typeface="黑体" panose="02010609060101010101" pitchFamily="49" charset="-122"/>
              </a:rPr>
              <a:t>           </a:t>
            </a:r>
            <a:r>
              <a:rPr lang="zh-CN" altLang="en-US" sz="2600">
                <a:latin typeface="黑体" panose="02010609060101010101" pitchFamily="49" charset="-122"/>
                <a:ea typeface="黑体" panose="02010609060101010101" pitchFamily="49" charset="-122"/>
              </a:rPr>
              <a:t>。</a:t>
            </a:r>
          </a:p>
        </p:txBody>
      </p:sp>
      <p:sp>
        <p:nvSpPr>
          <p:cNvPr id="49163" name="文本框 49162"/>
          <p:cNvSpPr txBox="1"/>
          <p:nvPr>
            <p:custDataLst>
              <p:tags r:id="rId2"/>
            </p:custDataLst>
          </p:nvPr>
        </p:nvSpPr>
        <p:spPr>
          <a:xfrm>
            <a:off x="4217988" y="2792413"/>
            <a:ext cx="936625" cy="460375"/>
          </a:xfrm>
          <a:prstGeom prst="rect">
            <a:avLst/>
          </a:prstGeom>
          <a:noFill/>
          <a:ln w="9525">
            <a:noFill/>
          </a:ln>
        </p:spPr>
        <p:txBody>
          <a:bodyPr anchor="t" anchorCtr="0">
            <a:spAutoFit/>
          </a:bodyPr>
          <a:lstStyle/>
          <a:p>
            <a:pPr algn="ctr">
              <a:spcBef>
                <a:spcPct val="50000"/>
              </a:spcBef>
            </a:pPr>
            <a:r>
              <a:rPr lang="zh-CN" altLang="en-US" sz="2400">
                <a:solidFill>
                  <a:srgbClr val="FF3300"/>
                </a:solidFill>
                <a:latin typeface="黑体" panose="02010609060101010101" pitchFamily="49" charset="-122"/>
                <a:ea typeface="黑体" panose="02010609060101010101" pitchFamily="49" charset="-122"/>
              </a:rPr>
              <a:t>有关</a:t>
            </a:r>
          </a:p>
        </p:txBody>
      </p:sp>
      <p:sp>
        <p:nvSpPr>
          <p:cNvPr id="49164" name="文本框 49163"/>
          <p:cNvSpPr txBox="1"/>
          <p:nvPr>
            <p:custDataLst>
              <p:tags r:id="rId3"/>
            </p:custDataLst>
          </p:nvPr>
        </p:nvSpPr>
        <p:spPr>
          <a:xfrm>
            <a:off x="8158163" y="2792413"/>
            <a:ext cx="936625" cy="460375"/>
          </a:xfrm>
          <a:prstGeom prst="rect">
            <a:avLst/>
          </a:prstGeom>
          <a:noFill/>
          <a:ln w="9525">
            <a:noFill/>
          </a:ln>
        </p:spPr>
        <p:txBody>
          <a:bodyPr anchor="t" anchorCtr="0">
            <a:spAutoFit/>
          </a:bodyPr>
          <a:lstStyle/>
          <a:p>
            <a:pPr algn="ctr">
              <a:spcBef>
                <a:spcPct val="50000"/>
              </a:spcBef>
            </a:pPr>
            <a:r>
              <a:rPr lang="zh-CN" altLang="en-US" sz="2400">
                <a:solidFill>
                  <a:srgbClr val="FF3300"/>
                </a:solidFill>
                <a:latin typeface="黑体" panose="02010609060101010101" pitchFamily="49" charset="-122"/>
                <a:ea typeface="黑体" panose="02010609060101010101" pitchFamily="49" charset="-122"/>
              </a:rPr>
              <a:t>有关</a:t>
            </a:r>
          </a:p>
        </p:txBody>
      </p:sp>
      <p:sp>
        <p:nvSpPr>
          <p:cNvPr id="49165" name="文本框 49164"/>
          <p:cNvSpPr txBox="1"/>
          <p:nvPr>
            <p:custDataLst>
              <p:tags r:id="rId4"/>
            </p:custDataLst>
          </p:nvPr>
        </p:nvSpPr>
        <p:spPr>
          <a:xfrm>
            <a:off x="4278313" y="3975100"/>
            <a:ext cx="936625" cy="460375"/>
          </a:xfrm>
          <a:prstGeom prst="rect">
            <a:avLst/>
          </a:prstGeom>
          <a:noFill/>
          <a:ln w="9525">
            <a:noFill/>
          </a:ln>
        </p:spPr>
        <p:txBody>
          <a:bodyPr anchor="t" anchorCtr="0">
            <a:spAutoFit/>
          </a:bodyPr>
          <a:lstStyle/>
          <a:p>
            <a:pPr algn="ctr">
              <a:spcBef>
                <a:spcPct val="50000"/>
              </a:spcBef>
            </a:pPr>
            <a:r>
              <a:rPr lang="zh-CN" altLang="en-US" sz="2400">
                <a:solidFill>
                  <a:srgbClr val="FF3300"/>
                </a:solidFill>
                <a:latin typeface="黑体" panose="02010609060101010101" pitchFamily="49" charset="-122"/>
                <a:ea typeface="黑体" panose="02010609060101010101" pitchFamily="49" charset="-122"/>
              </a:rPr>
              <a:t>无关</a:t>
            </a:r>
          </a:p>
        </p:txBody>
      </p:sp>
      <p:sp>
        <p:nvSpPr>
          <p:cNvPr id="2" name="TextBox 3"/>
          <p:cNvSpPr txBox="1"/>
          <p:nvPr>
            <p:custDataLst>
              <p:tags r:id="rId5"/>
            </p:custDataLst>
          </p:nvPr>
        </p:nvSpPr>
        <p:spPr>
          <a:xfrm>
            <a:off x="2187575" y="892175"/>
            <a:ext cx="1402080" cy="46037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rgbClr val="0000FF"/>
                </a:solidFill>
                <a:effectLst/>
                <a:uLnTx/>
                <a:uFillTx/>
                <a:latin typeface="黑体" panose="02010609060101010101" pitchFamily="49" charset="-122"/>
                <a:ea typeface="黑体" panose="02010609060101010101" pitchFamily="49" charset="-122"/>
                <a:cs typeface="+mn-cs"/>
              </a:rPr>
              <a:t>实验结论</a:t>
            </a:r>
          </a:p>
        </p:txBody>
      </p:sp>
      <p:sp>
        <p:nvSpPr>
          <p:cNvPr id="46086" name="文本框 4103"/>
          <p:cNvSpPr txBox="1"/>
          <p:nvPr>
            <p:custDataLst>
              <p:tags r:id="rId6"/>
            </p:custDataLst>
          </p:nvPr>
        </p:nvSpPr>
        <p:spPr>
          <a:xfrm>
            <a:off x="1630363" y="44450"/>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9161">
                                            <p:txEl>
                                              <p:charRg st="6" end="97"/>
                                            </p:txEl>
                                          </p:spTgt>
                                        </p:tgtEl>
                                        <p:attrNameLst>
                                          <p:attrName>style.visibility</p:attrName>
                                        </p:attrNameLst>
                                      </p:cBhvr>
                                      <p:to>
                                        <p:strVal val="visible"/>
                                      </p:to>
                                    </p:set>
                                    <p:animEffect transition="in" filter="checkerboard(across)">
                                      <p:cBhvr>
                                        <p:cTn id="7" dur="500"/>
                                        <p:tgtEl>
                                          <p:spTgt spid="49161">
                                            <p:txEl>
                                              <p:charRg st="6" end="97"/>
                                            </p:txEl>
                                          </p:spTgt>
                                        </p:tgtEl>
                                      </p:cBhvr>
                                    </p:animEffect>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9163"/>
                                        </p:tgtEl>
                                        <p:attrNameLst>
                                          <p:attrName>style.visibility</p:attrName>
                                        </p:attrNameLst>
                                      </p:cBhvr>
                                      <p:to>
                                        <p:strVal val="visible"/>
                                      </p:to>
                                    </p:set>
                                    <p:anim calcmode="lin" valueType="num">
                                      <p:cBhvr>
                                        <p:cTn id="12" dur="500" fill="hold"/>
                                        <p:tgtEl>
                                          <p:spTgt spid="49163"/>
                                        </p:tgtEl>
                                        <p:attrNameLst>
                                          <p:attrName>ppt_x</p:attrName>
                                        </p:attrNameLst>
                                      </p:cBhvr>
                                      <p:tavLst>
                                        <p:tav tm="0">
                                          <p:val>
                                            <p:strVal val="#ppt_x"/>
                                          </p:val>
                                        </p:tav>
                                        <p:tav tm="100000">
                                          <p:val>
                                            <p:strVal val="#ppt_x"/>
                                          </p:val>
                                        </p:tav>
                                      </p:tavLst>
                                    </p:anim>
                                    <p:anim calcmode="lin" valueType="num">
                                      <p:cBhvr>
                                        <p:cTn id="13" dur="500" fill="hold"/>
                                        <p:tgtEl>
                                          <p:spTgt spid="4916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cond evt="onBegin" delay="0">
                          <p:tn val="13"/>
                        </p:cond>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9164"/>
                                        </p:tgtEl>
                                        <p:attrNameLst>
                                          <p:attrName>style.visibility</p:attrName>
                                        </p:attrNameLst>
                                      </p:cBhvr>
                                      <p:to>
                                        <p:strVal val="visible"/>
                                      </p:to>
                                    </p:set>
                                    <p:anim calcmode="lin" valueType="num">
                                      <p:cBhvr>
                                        <p:cTn id="18" dur="500" fill="hold"/>
                                        <p:tgtEl>
                                          <p:spTgt spid="49164"/>
                                        </p:tgtEl>
                                        <p:attrNameLst>
                                          <p:attrName>ppt_x</p:attrName>
                                        </p:attrNameLst>
                                      </p:cBhvr>
                                      <p:tavLst>
                                        <p:tav tm="0">
                                          <p:val>
                                            <p:strVal val="#ppt_x"/>
                                          </p:val>
                                        </p:tav>
                                        <p:tav tm="100000">
                                          <p:val>
                                            <p:strVal val="#ppt_x"/>
                                          </p:val>
                                        </p:tav>
                                      </p:tavLst>
                                    </p:anim>
                                    <p:anim calcmode="lin" valueType="num">
                                      <p:cBhvr>
                                        <p:cTn id="19" dur="500" fill="hold"/>
                                        <p:tgtEl>
                                          <p:spTgt spid="49164"/>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cond evt="onBegin" delay="0">
                          <p:tn val="19"/>
                        </p:cond>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9165"/>
                                        </p:tgtEl>
                                        <p:attrNameLst>
                                          <p:attrName>style.visibility</p:attrName>
                                        </p:attrNameLst>
                                      </p:cBhvr>
                                      <p:to>
                                        <p:strVal val="visible"/>
                                      </p:to>
                                    </p:set>
                                    <p:anim calcmode="lin" valueType="num">
                                      <p:cBhvr>
                                        <p:cTn id="24" dur="500" fill="hold"/>
                                        <p:tgtEl>
                                          <p:spTgt spid="49165"/>
                                        </p:tgtEl>
                                        <p:attrNameLst>
                                          <p:attrName>ppt_x</p:attrName>
                                        </p:attrNameLst>
                                      </p:cBhvr>
                                      <p:tavLst>
                                        <p:tav tm="0">
                                          <p:val>
                                            <p:strVal val="#ppt_x"/>
                                          </p:val>
                                        </p:tav>
                                        <p:tav tm="100000">
                                          <p:val>
                                            <p:strVal val="#ppt_x"/>
                                          </p:val>
                                        </p:tav>
                                      </p:tavLst>
                                    </p:anim>
                                    <p:anim calcmode="lin" valueType="num">
                                      <p:cBhvr>
                                        <p:cTn id="25" dur="500" fill="hold"/>
                                        <p:tgtEl>
                                          <p:spTgt spid="491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3" grpId="0"/>
      <p:bldP spid="49164" grpId="0"/>
      <p:bldP spid="4916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4_BD#8b0fcff86?vcp=1&amp;pid=eeb3bff24&amp;color=147,205,221&amp;vtp=1&amp;bt=1&amp;bbb=1"/>
          <p:cNvSpPr/>
          <p:nvPr>
            <p:custDataLst>
              <p:tags r:id="rId1"/>
            </p:custDataLst>
          </p:nvPr>
        </p:nvSpPr>
        <p:spPr>
          <a:xfrm>
            <a:off x="719328" y="536448"/>
            <a:ext cx="10753344" cy="792480"/>
          </a:xfrm>
          <a:prstGeom prst="rect">
            <a:avLst/>
          </a:prstGeom>
          <a:noFill/>
        </p:spPr>
        <p:txBody>
          <a:bodyPr wrap="none" lIns="0" tIns="0" rIns="0" bIns="0" rtlCol="0" anchor="ctr"/>
          <a:lstStyle/>
          <a:p>
            <a:pPr latinLnBrk="1">
              <a:lnSpc>
                <a:spcPts val="6133"/>
              </a:lnSpc>
            </a:pPr>
            <a:r>
              <a:rPr lang="en-US" altLang="zh-CN" sz="3467" b="1">
                <a:solidFill>
                  <a:srgbClr val="93CDDD"/>
                </a:solidFill>
                <a:latin typeface="Times New Roman" pitchFamily="34" charset="0"/>
                <a:ea typeface="SimHei" pitchFamily="34" charset="-122"/>
                <a:cs typeface="Times New Roman" pitchFamily="34" charset="-120"/>
              </a:rPr>
              <a:t>知识点1</a:t>
            </a:r>
            <a:r>
              <a:rPr lang="en-US" altLang="zh-CN" sz="3467" b="1">
                <a:solidFill>
                  <a:srgbClr val="93CDDD"/>
                </a:solidFill>
                <a:latin typeface="SimSun" pitchFamily="34" charset="0"/>
                <a:ea typeface="SimSun" pitchFamily="34" charset="-122"/>
                <a:cs typeface="SimSun" pitchFamily="34" charset="-120"/>
              </a:rPr>
              <a:t> </a:t>
            </a:r>
            <a:r>
              <a:rPr lang="en-US" altLang="zh-CN" sz="3467" b="1">
                <a:solidFill>
                  <a:srgbClr val="93CDDD"/>
                </a:solidFill>
                <a:latin typeface="Times New Roman" pitchFamily="34" charset="0"/>
                <a:ea typeface="SimHei" pitchFamily="34" charset="-122"/>
                <a:cs typeface="Times New Roman" pitchFamily="34" charset="-120"/>
              </a:rPr>
              <a:t>认识浮力</a:t>
            </a:r>
            <a:endParaRPr lang="en-US" altLang="zh-CN" sz="3467"/>
          </a:p>
        </p:txBody>
      </p:sp>
      <p:sp>
        <p:nvSpPr>
          <p:cNvPr id="3" name="QO_5_BD.1_1#60c441d17?sp=1&amp;vcp=1&amp;vis=1&amp;pid=8b0fcff86&amp;color=0,0,0&amp;vtp=1&amp;bbb=1"/>
          <p:cNvSpPr/>
          <p:nvPr>
            <p:custDataLst>
              <p:tags r:id="rId2"/>
            </p:custDataLst>
          </p:nvPr>
        </p:nvSpPr>
        <p:spPr>
          <a:xfrm>
            <a:off x="719328" y="1417195"/>
            <a:ext cx="10753344" cy="638133"/>
          </a:xfrm>
          <a:prstGeom prst="rect">
            <a:avLst/>
          </a:prstGeom>
          <a:noFill/>
        </p:spPr>
        <p:txBody>
          <a:bodyPr wrap="none" lIns="0" tIns="0" rIns="0" bIns="0" rtlCol="0" anchor="t"/>
          <a:lstStyle/>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1.如图所示是认识浮力的探究实验。</a:t>
            </a:r>
            <a:endParaRPr lang="en-US" altLang="zh-CN" sz="3200"/>
          </a:p>
        </p:txBody>
      </p:sp>
      <p:pic>
        <p:nvPicPr>
          <p:cNvPr id="4" name="QO_5_BD.1_2#60c441d17?vcp=1&amp;vis=1&amp;pid=8b0fcff86&amp;color=0,0,0&amp;tib=255,255,255&amp;vtp=1"/>
          <p:cNvPicPr>
            <a:picLocks noChangeAspect="1"/>
          </p:cNvPicPr>
          <p:nvPr>
            <p:custDataLst>
              <p:tags r:id="rId3"/>
            </p:custDataLst>
          </p:nvPr>
        </p:nvPicPr>
        <p:blipFill>
          <a:blip r:embed="rId8">
            <a:clrChange>
              <a:clrFrom>
                <a:srgbClr val="FFFFFF"/>
              </a:clrFrom>
              <a:clrTo>
                <a:srgbClr val="FFFFFF">
                  <a:alpha val="0"/>
                </a:srgbClr>
              </a:clrTo>
            </a:clrChange>
          </a:blip>
          <a:stretch>
            <a:fillRect/>
          </a:stretch>
        </p:blipFill>
        <p:spPr>
          <a:xfrm>
            <a:off x="4276303" y="2236217"/>
            <a:ext cx="3639396" cy="2200087"/>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xmlns:a14="http://schemas.microsoft.com/office/drawing/2010/main">
        <mc:Choice Requires="a14">
          <p:sp>
            <p:nvSpPr>
              <p:cNvPr id="5" name="QB_6_BD.2_1#f3d8888dc?vcp=1&amp;vis=1&amp;pid=60c441d17&amp;color=0,0,0&amp;vtp=1&amp;bbb=1&amp;hb=1"/>
              <p:cNvSpPr/>
              <p:nvPr>
                <p:custDataLst>
                  <p:tags r:id="rId4"/>
                </p:custDataLst>
              </p:nvPr>
            </p:nvSpPr>
            <p:spPr>
              <a:xfrm>
                <a:off x="719328" y="4606884"/>
                <a:ext cx="10753344" cy="1377865"/>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（1）将物体悬挂在弹簧测力计下端，如图甲所示，物重</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G</m:t>
                    </m:r>
                    <m:r>
                      <a:rPr lang="en-US" altLang="zh-CN" sz="3200">
                        <a:solidFill>
                          <a:srgbClr val="000000"/>
                        </a:solidFill>
                        <a:latin typeface="Cambria Math" panose="02040503050406030204" pitchFamily="18" charset="0"/>
                        <a:ea typeface="微软雅黑" pitchFamily="34" charset="-122"/>
                        <a:cs typeface="Times New Roman" pitchFamily="34" charset="-120"/>
                      </a:rPr>
                      <m:t>=</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p>
              <a:p>
                <a:pPr latinLnBrk="1">
                  <a:lnSpc>
                    <a:spcPts val="5600"/>
                  </a:lnSpc>
                </a:pPr>
                <a:r>
                  <a:rPr lang="en-US" altLang="zh-CN" sz="3200">
                    <a:solidFill>
                      <a:srgbClr val="000000"/>
                    </a:solidFill>
                    <a:latin typeface="SimSun" pitchFamily="34" charset="0"/>
                    <a:ea typeface="SimSun" pitchFamily="34" charset="-122"/>
                    <a:cs typeface="SimSun" pitchFamily="34" charset="-120"/>
                  </a:rPr>
                  <a:t>____</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5" name="QB_6_BD.2_1#f3d8888dc?vcp=1&amp;vis=1&amp;pid=60c441d17&amp;color=0,0,0&amp;vtp=1&amp;bbb=1&amp;hb=1"/>
              <p:cNvSpPr>
                <a:spLocks noRot="1" noChangeAspect="1" noMove="1" noResize="1" noEditPoints="1" noAdjustHandles="1" noChangeArrowheads="1" noChangeShapeType="1" noTextEdit="1"/>
              </p:cNvSpPr>
              <p:nvPr>
                <p:custDataLst>
                  <p:tags r:id="rId9"/>
                </p:custDataLst>
              </p:nvPr>
            </p:nvSpPr>
            <p:spPr>
              <a:xfrm>
                <a:off x="719328" y="4606884"/>
                <a:ext cx="10753344" cy="1377865"/>
              </a:xfrm>
              <a:prstGeom prst="rect">
                <a:avLst/>
              </a:prstGeom>
              <a:blipFill>
                <a:blip r:embed="rId10"/>
                <a:stretch>
                  <a:fillRect l="-2268" b="-17699"/>
                </a:stretch>
              </a:blipFill>
            </p:spPr>
            <p:txBody>
              <a:bodyPr/>
              <a:lstStyle/>
              <a:p>
                <a:r>
                  <a:rPr lang="zh-CN" altLang="en-US">
                    <a:noFill/>
                  </a:rPr>
                  <a:t> </a:t>
                </a:r>
              </a:p>
            </p:txBody>
          </p:sp>
        </mc:Fallback>
      </mc:AlternateContent>
      <p:sp>
        <p:nvSpPr>
          <p:cNvPr id="6" name="QB_6_AN.3_1#f3d8888dc.blank?vcp=1&amp;vis=1&amp;pid=60c441d17&amp;color=0,0,0&amp;vpa=1&amp;vtp=1&amp;bbb=1"/>
          <p:cNvSpPr/>
          <p:nvPr>
            <p:custDataLst>
              <p:tags r:id="rId5"/>
            </p:custDataLst>
          </p:nvPr>
        </p:nvSpPr>
        <p:spPr>
          <a:xfrm>
            <a:off x="690754" y="5285910"/>
            <a:ext cx="802217" cy="638133"/>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4.6</a:t>
            </a:r>
            <a:endParaRPr lang="en-US" altLang="zh-CN" sz="320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left)">
                                      <p:cBhvr>
                                        <p:cTn id="7" dur="500"/>
                                        <p:tgtEl>
                                          <p:spTgt spid="6">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left)">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O_5_BD.4_1#942a368ba?htil=1&amp;vcp=1&amp;vis=1&amp;pid=60c441d17&amp;color=0,0,0&amp;tib=255,255,255&amp;vtp=1&amp;hs=1"/>
          <p:cNvPicPr>
            <a:picLocks noChangeAspect="1"/>
          </p:cNvPicPr>
          <p:nvPr>
            <p:custDataLst>
              <p:tags r:id="rId1"/>
            </p:custDataLst>
          </p:nvPr>
        </p:nvPicPr>
        <p:blipFill>
          <a:blip r:embed="rId8">
            <a:clrChange>
              <a:clrFrom>
                <a:srgbClr val="FFFFFF"/>
              </a:clrFrom>
              <a:clrTo>
                <a:srgbClr val="FFFFFF">
                  <a:alpha val="0"/>
                </a:srgbClr>
              </a:clrTo>
            </a:clrChange>
          </a:blip>
          <a:stretch>
            <a:fillRect/>
          </a:stretch>
        </p:blipFill>
        <p:spPr>
          <a:xfrm>
            <a:off x="7181088" y="1225182"/>
            <a:ext cx="3397309" cy="2077212"/>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xmlns:a14="http://schemas.microsoft.com/office/drawing/2010/main">
        <mc:Choice Requires="a14">
          <p:sp>
            <p:nvSpPr>
              <p:cNvPr id="3" name="QB_6_BD.4_2#942a368ba?htil=1&amp;vcp=1&amp;vis=1&amp;pid=60c441d17&amp;color=0,0,0&amp;mp=1&amp;vtp=1&amp;bt=1&amp;bbb=1&amp;hb=1&amp;hs=1"/>
              <p:cNvSpPr/>
              <p:nvPr>
                <p:custDataLst>
                  <p:tags r:id="rId2"/>
                </p:custDataLst>
              </p:nvPr>
            </p:nvSpPr>
            <p:spPr>
              <a:xfrm>
                <a:off x="719328" y="1242114"/>
                <a:ext cx="6303264" cy="2122932"/>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（2）当用手向上托物体时，如图乙</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所示，手对物体向上的托力</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r>
                      <a:rPr lang="en-US" altLang="zh-CN" sz="3200">
                        <a:solidFill>
                          <a:srgbClr val="000000"/>
                        </a:solidFill>
                        <a:latin typeface="Cambria Math" panose="02040503050406030204" pitchFamily="18" charset="0"/>
                        <a:ea typeface="微软雅黑" pitchFamily="34" charset="-122"/>
                        <a:cs typeface="Times New Roman" pitchFamily="34" charset="-120"/>
                      </a:rPr>
                      <m:t>=</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p>
              <a:p>
                <a:pPr latinLnBrk="1">
                  <a:lnSpc>
                    <a:spcPts val="5600"/>
                  </a:lnSpc>
                </a:pPr>
                <a:r>
                  <a:rPr lang="en-US" altLang="zh-CN" sz="3200">
                    <a:solidFill>
                      <a:srgbClr val="000000"/>
                    </a:solidFill>
                    <a:latin typeface="SimSun" pitchFamily="34" charset="0"/>
                    <a:ea typeface="SimSun" pitchFamily="34" charset="-122"/>
                    <a:cs typeface="SimSun" pitchFamily="34" charset="-120"/>
                  </a:rPr>
                  <a:t>_____</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3" name="QB_6_BD.4_2#942a368ba?htil=1&amp;vcp=1&amp;vis=1&amp;pid=60c441d17&amp;color=0,0,0&amp;mp=1&amp;vtp=1&amp;bt=1&amp;bbb=1&amp;hb=1&amp;hs=1"/>
              <p:cNvSpPr>
                <a:spLocks noRot="1" noChangeAspect="1" noMove="1" noResize="1" noEditPoints="1" noAdjustHandles="1" noChangeArrowheads="1" noChangeShapeType="1" noTextEdit="1"/>
              </p:cNvSpPr>
              <p:nvPr>
                <p:custDataLst>
                  <p:tags r:id="rId9"/>
                </p:custDataLst>
              </p:nvPr>
            </p:nvSpPr>
            <p:spPr>
              <a:xfrm>
                <a:off x="719328" y="1242114"/>
                <a:ext cx="6303264" cy="2122932"/>
              </a:xfrm>
              <a:prstGeom prst="rect">
                <a:avLst/>
              </a:prstGeom>
              <a:blipFill>
                <a:blip r:embed="rId10"/>
                <a:stretch>
                  <a:fillRect l="-3868" r="-4062" b="-11782"/>
                </a:stretch>
              </a:blipFill>
            </p:spPr>
            <p:txBody>
              <a:bodyPr/>
              <a:lstStyle/>
              <a:p>
                <a:r>
                  <a:rPr lang="zh-CN" altLang="en-US">
                    <a:noFill/>
                  </a:rPr>
                  <a:t> </a:t>
                </a:r>
              </a:p>
            </p:txBody>
          </p:sp>
        </mc:Fallback>
      </mc:AlternateContent>
      <p:sp>
        <p:nvSpPr>
          <p:cNvPr id="4" name="QB_6_AN.5_1#942a368ba.blank?vcp=1&amp;vis=1&amp;pid=60c441d17&amp;color=0,0,0&amp;mp=1&amp;vpa=2&amp;vtp=1&amp;bbb=1"/>
          <p:cNvSpPr/>
          <p:nvPr>
            <p:custDataLst>
              <p:tags r:id="rId3"/>
            </p:custDataLst>
          </p:nvPr>
        </p:nvSpPr>
        <p:spPr>
          <a:xfrm>
            <a:off x="792354" y="2666207"/>
            <a:ext cx="802217" cy="638133"/>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1.6</a:t>
            </a:r>
            <a:endParaRPr lang="en-US" altLang="zh-CN" sz="3200"/>
          </a:p>
        </p:txBody>
      </p:sp>
      <mc:AlternateContent xmlns:mc="http://schemas.openxmlformats.org/markup-compatibility/2006" xmlns:a14="http://schemas.microsoft.com/office/drawing/2010/main">
        <mc:Choice Requires="a14">
          <p:sp>
            <p:nvSpPr>
              <p:cNvPr id="5" name="QB_6_BD.6_1#a35ce5b52?vcp=1&amp;vis=1&amp;pid=60c441d17&amp;color=0,0,0&amp;vtp=1&amp;bbb=1&amp;hb=1&amp;hs=1"/>
              <p:cNvSpPr/>
              <p:nvPr>
                <p:custDataLst>
                  <p:tags r:id="rId4"/>
                </p:custDataLst>
              </p:nvPr>
            </p:nvSpPr>
            <p:spPr>
              <a:xfrm>
                <a:off x="719328" y="3353192"/>
                <a:ext cx="10753344" cy="2161117"/>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（3）当物体浸入水中后，如图丙所示。将图丙与图甲、乙</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对照，说明水对物体也有向上的托力，即浮力。此时水对物</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体的浮力</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浮</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m:t>
                    </m:r>
                  </m:oMath>
                </a14:m>
                <a:r>
                  <a:rPr lang="en-US" altLang="zh-CN" sz="3200">
                    <a:solidFill>
                      <a:srgbClr val="000000"/>
                    </a:solidFill>
                    <a:latin typeface="SimSun" pitchFamily="34" charset="0"/>
                    <a:ea typeface="SimSun" pitchFamily="34" charset="-122"/>
                    <a:cs typeface="SimSun" pitchFamily="34" charset="-120"/>
                  </a:rPr>
                  <a:t>____</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5" name="QB_6_BD.6_1#a35ce5b52?vcp=1&amp;vis=1&amp;pid=60c441d17&amp;color=0,0,0&amp;vtp=1&amp;bbb=1&amp;hb=1&amp;hs=1"/>
              <p:cNvSpPr>
                <a:spLocks noRot="1" noChangeAspect="1" noMove="1" noResize="1" noEditPoints="1" noAdjustHandles="1" noChangeArrowheads="1" noChangeShapeType="1" noTextEdit="1"/>
              </p:cNvSpPr>
              <p:nvPr>
                <p:custDataLst>
                  <p:tags r:id="rId11"/>
                </p:custDataLst>
              </p:nvPr>
            </p:nvSpPr>
            <p:spPr>
              <a:xfrm>
                <a:off x="719328" y="3353192"/>
                <a:ext cx="10753344" cy="2161117"/>
              </a:xfrm>
              <a:prstGeom prst="rect">
                <a:avLst/>
              </a:prstGeom>
              <a:blipFill>
                <a:blip r:embed="rId12"/>
                <a:stretch>
                  <a:fillRect l="-2268" r="-680" b="-11268"/>
                </a:stretch>
              </a:blipFill>
            </p:spPr>
            <p:txBody>
              <a:bodyPr/>
              <a:lstStyle/>
              <a:p>
                <a:r>
                  <a:rPr lang="zh-CN" altLang="en-US">
                    <a:noFill/>
                  </a:rPr>
                  <a:t> </a:t>
                </a:r>
              </a:p>
            </p:txBody>
          </p:sp>
        </mc:Fallback>
      </mc:AlternateContent>
      <p:sp>
        <p:nvSpPr>
          <p:cNvPr id="6" name="QB_6_AN.7_1#a35ce5b52.blank?vcp=1&amp;vis=1&amp;pid=60c441d17&amp;color=0,0,0&amp;vpa=3&amp;vtp=1&amp;bbb=1"/>
          <p:cNvSpPr/>
          <p:nvPr>
            <p:custDataLst>
              <p:tags r:id="rId5"/>
            </p:custDataLst>
          </p:nvPr>
        </p:nvSpPr>
        <p:spPr>
          <a:xfrm>
            <a:off x="3222881" y="4782451"/>
            <a:ext cx="802217" cy="638133"/>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1.6</a:t>
            </a:r>
            <a:endParaRPr lang="en-US" altLang="zh-CN" sz="320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ipe(left)">
                                      <p:cBhvr>
                                        <p:cTn id="15" dur="500"/>
                                        <p:tgtEl>
                                          <p:spTgt spid="6">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6"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B_6_BD.8_1#c22a4a1ed?vcp=1&amp;vis=1&amp;pid=60c441d17&amp;color=0,0,0&amp;vtp=1&amp;bt=1&amp;bbb=1&amp;hb=1"/>
          <p:cNvSpPr/>
          <p:nvPr>
            <p:custDataLst>
              <p:tags r:id="rId1"/>
            </p:custDataLst>
          </p:nvPr>
        </p:nvSpPr>
        <p:spPr>
          <a:xfrm>
            <a:off x="719328" y="625826"/>
            <a:ext cx="10753344" cy="1377865"/>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（4）该实验中建立浮力概念时，所采用的物理方法是</a:t>
            </a:r>
            <a:r>
              <a:rPr lang="en-US" altLang="zh-CN" sz="3200">
                <a:solidFill>
                  <a:srgbClr val="000000"/>
                </a:solidFill>
                <a:latin typeface="SimSun" pitchFamily="34" charset="0"/>
                <a:ea typeface="SimSun" pitchFamily="34" charset="-122"/>
                <a:cs typeface="SimSun" pitchFamily="34" charset="-120"/>
              </a:rPr>
              <a:t>_____</a:t>
            </a:r>
          </a:p>
          <a:p>
            <a:pPr latinLnBrk="1">
              <a:lnSpc>
                <a:spcPts val="5600"/>
              </a:lnSpc>
            </a:pPr>
            <a:r>
              <a:rPr lang="en-US" altLang="zh-CN" sz="3200">
                <a:solidFill>
                  <a:srgbClr val="000000"/>
                </a:solidFill>
                <a:latin typeface="SimSun" pitchFamily="34" charset="0"/>
                <a:ea typeface="SimSun" pitchFamily="34" charset="-122"/>
                <a:cs typeface="SimSun" pitchFamily="34" charset="-120"/>
              </a:rPr>
              <a:t>___</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p:sp>
        <p:nvSpPr>
          <p:cNvPr id="3" name="QB_6_AN.9_1#c22a4a1ed.blank?vcp=1&amp;vis=1&amp;pid=60c441d17&amp;color=0,0,0&amp;vpa=4&amp;vtp=1&amp;bbb=1&amp;hb=1"/>
          <p:cNvSpPr/>
          <p:nvPr>
            <p:custDataLst>
              <p:tags r:id="rId2"/>
            </p:custDataLst>
          </p:nvPr>
        </p:nvSpPr>
        <p:spPr>
          <a:xfrm>
            <a:off x="719328" y="588572"/>
            <a:ext cx="10752672" cy="1385147"/>
          </a:xfrm>
          <a:prstGeom prst="rect">
            <a:avLst/>
          </a:prstGeom>
          <a:noFill/>
        </p:spPr>
        <p:txBody>
          <a:bodyPr wrap="square" lIns="0" tIns="0" rIns="0" bIns="0" rtlCol="0" anchor="t"/>
          <a:lstStyle/>
          <a:p>
            <a:pPr latinLnBrk="1">
              <a:lnSpc>
                <a:spcPct val="150000"/>
              </a:lnSpc>
            </a:pPr>
            <a:r>
              <a:rPr lang="en-US" altLang="zh-CN" sz="3200">
                <a:solidFill>
                  <a:srgbClr val="C00000"/>
                </a:solidFill>
                <a:latin typeface="SimSun" panose="02010600030101010101" pitchFamily="2" charset="-122"/>
                <a:ea typeface="微软雅黑" panose="020B0503020204020204" pitchFamily="34" charset="-122"/>
                <a:cs typeface="Times New Roman" pitchFamily="34" charset="-120"/>
              </a:rPr>
              <a:t>                                                </a:t>
            </a:r>
            <a:r>
              <a:rPr lang="en-US" altLang="zh-CN" sz="3200">
                <a:solidFill>
                  <a:srgbClr val="C00000"/>
                </a:solidFill>
                <a:latin typeface="Times New Roman" pitchFamily="34" charset="0"/>
                <a:ea typeface="微软雅黑" panose="020B0503020204020204" pitchFamily="34" charset="-122"/>
                <a:cs typeface="Times New Roman" pitchFamily="34" charset="-120"/>
              </a:rPr>
              <a:t>类比法</a:t>
            </a:r>
            <a:endParaRPr lang="en-US" altLang="zh-CN" sz="3200"/>
          </a:p>
        </p:txBody>
      </p:sp>
      <p:pic>
        <p:nvPicPr>
          <p:cNvPr id="4" name="QO_5_BD.8_2#c22a4a1ed?vcp=1&amp;vis=1&amp;pid=60c441d17&amp;color=0,0,0&amp;tib=255,255,255&amp;vtp=1"/>
          <p:cNvPicPr>
            <a:picLocks noChangeAspect="1"/>
          </p:cNvPicPr>
          <p:nvPr>
            <p:custDataLst>
              <p:tags r:id="rId3"/>
            </p:custDataLst>
          </p:nvPr>
        </p:nvPicPr>
        <p:blipFill>
          <a:blip r:embed="rId9">
            <a:clrChange>
              <a:clrFrom>
                <a:srgbClr val="FFFFFF"/>
              </a:clrFrom>
              <a:clrTo>
                <a:srgbClr val="FFFFFF">
                  <a:alpha val="0"/>
                </a:srgbClr>
              </a:clrTo>
            </a:clrChange>
          </a:blip>
          <a:stretch>
            <a:fillRect/>
          </a:stretch>
        </p:blipFill>
        <p:spPr>
          <a:xfrm>
            <a:off x="4108704" y="2186739"/>
            <a:ext cx="3974592" cy="2401824"/>
          </a:xfrm>
          <a:prstGeom prst="rect">
            <a:avLst/>
          </a:prstGeom>
          <a:noFill/>
          <a:extLst>
            <a:ext uri="{909E8E84-426E-40DD-AFC4-6F175D3DCCD1}">
              <a14:hiddenFill xmlns:a14="http://schemas.microsoft.com/office/drawing/2010/main">
                <a:solidFill>
                  <a:schemeClr val="accent1">
                    <a:alpha val="0"/>
                  </a:schemeClr>
                </a:solidFill>
              </a14:hiddenFill>
            </a:ext>
          </a:extLst>
        </p:spPr>
      </p:pic>
      <p:pic>
        <p:nvPicPr>
          <p:cNvPr id="5" name="QO_5_EX.10_1#60c441d17?vcp=1&amp;vis=1&amp;pid=8b0fcff86&amp;color=0,0,0&amp;tib=255,255,255&amp;iip=1&amp;vtp=1"/>
          <p:cNvPicPr>
            <a:picLocks noChangeAspect="1"/>
          </p:cNvPicPr>
          <p:nvPr>
            <p:custDataLst>
              <p:tags r:id="rId4"/>
            </p:custDataLst>
          </p:nvPr>
        </p:nvPicPr>
        <p:blipFill>
          <a:blip r:embed="rId10">
            <a:clrChange>
              <a:clrFrom>
                <a:srgbClr val="FFFFFF"/>
              </a:clrFrom>
              <a:clrTo>
                <a:srgbClr val="FFFFFF">
                  <a:alpha val="0"/>
                </a:srgbClr>
              </a:clrTo>
            </a:clrChange>
          </a:blip>
          <a:stretch>
            <a:fillRect/>
          </a:stretch>
        </p:blipFill>
        <p:spPr>
          <a:xfrm>
            <a:off x="752899" y="4845949"/>
            <a:ext cx="1609344" cy="560832"/>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6" name="QO_5_EX.10_1#60c441d17?vcp=1&amp;vis=1&amp;pid=8b0fcff86&amp;color=0,0,0&amp;vtp=1&amp;bbb=1&amp;hb=1"/>
          <p:cNvSpPr/>
          <p:nvPr>
            <p:custDataLst>
              <p:tags r:id="rId5"/>
            </p:custDataLst>
          </p:nvPr>
        </p:nvSpPr>
        <p:spPr>
          <a:xfrm>
            <a:off x="719328" y="4760606"/>
            <a:ext cx="10752672" cy="1383453"/>
          </a:xfrm>
          <a:prstGeom prst="rect">
            <a:avLst/>
          </a:prstGeom>
          <a:noFill/>
        </p:spPr>
        <p:txBody>
          <a:bodyPr wrap="none" lIns="0" tIns="0" rIns="0" bIns="0" rtlCol="0" anchor="t"/>
          <a:lstStyle/>
          <a:p>
            <a:pPr latinLnBrk="1">
              <a:lnSpc>
                <a:spcPts val="5867"/>
              </a:lnSpc>
            </a:pPr>
            <a:r>
              <a:rPr lang="en-US" altLang="zh-CN" sz="1200" kern="0">
                <a:solidFill>
                  <a:srgbClr val="FFFFFF"/>
                </a:solidFill>
                <a:latin typeface="SimSun" panose="02010600030101010101" pitchFamily="2" charset="-122"/>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用手向上托起物体和水向上托起物体相类比建立起</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浮力的概念，用到了类比法。</a:t>
            </a:r>
            <a:endParaRPr lang="en-US" altLang="zh-CN" sz="133"/>
          </a:p>
        </p:txBody>
      </p:sp>
      <p:sp>
        <p:nvSpPr>
          <p:cNvPr id="8" name="object 54">
            <a:hlinkClick r:id="rId11" action="ppaction://hlinksldjump"/>
            <a:extLst>
              <a:ext uri="{FF2B5EF4-FFF2-40B4-BE49-F238E27FC236}">
                <a16:creationId xmlns:a16="http://schemas.microsoft.com/office/drawing/2014/main" id="{46F41D5B-E111-FA82-9821-00D1A12702EC}"/>
              </a:ext>
            </a:extLst>
          </p:cNvPr>
          <p:cNvSpPr/>
          <p:nvPr>
            <p:custDataLst>
              <p:tags r:id="rId6"/>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ipe(left)">
                                      <p:cBhvr>
                                        <p:cTn id="15" dur="500"/>
                                        <p:tgtEl>
                                          <p:spTgt spid="6">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wipe(left)">
                                      <p:cBhvr>
                                        <p:cTn id="21" dur="500"/>
                                        <p:tgtEl>
                                          <p:spTgt spid="6">
                                            <p:txEl>
                                              <p:pRg st="1" end="1"/>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6"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4_BD#53fdacbb5?vcp=1&amp;pid=eeb3bff24&amp;color=147,205,221&amp;vtp=1&amp;bt=1&amp;bbb=1"/>
          <p:cNvSpPr/>
          <p:nvPr>
            <p:custDataLst>
              <p:tags r:id="rId1"/>
            </p:custDataLst>
          </p:nvPr>
        </p:nvSpPr>
        <p:spPr>
          <a:xfrm>
            <a:off x="719328" y="536448"/>
            <a:ext cx="10753344" cy="792480"/>
          </a:xfrm>
          <a:prstGeom prst="rect">
            <a:avLst/>
          </a:prstGeom>
          <a:noFill/>
        </p:spPr>
        <p:txBody>
          <a:bodyPr wrap="none" lIns="0" tIns="0" rIns="0" bIns="0" rtlCol="0" anchor="ctr"/>
          <a:lstStyle/>
          <a:p>
            <a:pPr latinLnBrk="1">
              <a:lnSpc>
                <a:spcPts val="6133"/>
              </a:lnSpc>
            </a:pPr>
            <a:r>
              <a:rPr lang="en-US" altLang="zh-CN" sz="3467" b="1">
                <a:solidFill>
                  <a:srgbClr val="93CDDD"/>
                </a:solidFill>
                <a:latin typeface="Times New Roman" pitchFamily="34" charset="0"/>
                <a:ea typeface="SimHei" pitchFamily="34" charset="-122"/>
                <a:cs typeface="Times New Roman" pitchFamily="34" charset="-120"/>
              </a:rPr>
              <a:t>知识点2</a:t>
            </a:r>
            <a:r>
              <a:rPr lang="en-US" altLang="zh-CN" sz="3467" b="1">
                <a:solidFill>
                  <a:srgbClr val="93CDDD"/>
                </a:solidFill>
                <a:latin typeface="SimSun" pitchFamily="34" charset="0"/>
                <a:ea typeface="SimSun" pitchFamily="34" charset="-122"/>
                <a:cs typeface="SimSun" pitchFamily="34" charset="-120"/>
              </a:rPr>
              <a:t> </a:t>
            </a:r>
            <a:r>
              <a:rPr lang="en-US" altLang="zh-CN" sz="3467" b="1">
                <a:solidFill>
                  <a:srgbClr val="93CDDD"/>
                </a:solidFill>
                <a:latin typeface="Times New Roman" pitchFamily="34" charset="0"/>
                <a:ea typeface="SimHei" pitchFamily="34" charset="-122"/>
                <a:cs typeface="Times New Roman" pitchFamily="34" charset="-120"/>
              </a:rPr>
              <a:t>浮力产生的原因</a:t>
            </a:r>
            <a:endParaRPr lang="en-US" altLang="zh-CN" sz="3467"/>
          </a:p>
        </p:txBody>
      </p:sp>
      <p:pic>
        <p:nvPicPr>
          <p:cNvPr id="3" name="QC_5_BD.11_1#3b94a6a6e?iti=1&amp;htil=2&amp;vcp=1&amp;vis=1&amp;pid=53fdacbb5&amp;color=0,0,0&amp;tib=255,255,255&amp;vtp=1"/>
          <p:cNvPicPr>
            <a:picLocks noChangeAspect="1"/>
          </p:cNvPicPr>
          <p:nvPr>
            <p:custDataLst>
              <p:tags r:id="rId2"/>
            </p:custDataLst>
          </p:nvPr>
        </p:nvPicPr>
        <p:blipFill>
          <a:blip r:embed="rId9">
            <a:clrChange>
              <a:clrFrom>
                <a:srgbClr val="FFFFFF"/>
              </a:clrFrom>
              <a:clrTo>
                <a:srgbClr val="FFFFFF">
                  <a:alpha val="0"/>
                </a:srgbClr>
              </a:clrTo>
            </a:clrChange>
          </a:blip>
          <a:stretch>
            <a:fillRect/>
          </a:stretch>
        </p:blipFill>
        <p:spPr>
          <a:xfrm>
            <a:off x="8570976" y="1472607"/>
            <a:ext cx="2865120" cy="2377440"/>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4" name="QC_5_BD.11_2#3b94a6a6e?iti=1&amp;htil=2&amp;vcp=1&amp;vis=1&amp;pid=53fdacbb5&amp;color=0,0,0&amp;vtp=1&amp;bbb=1"/>
          <p:cNvSpPr/>
          <p:nvPr>
            <p:custDataLst>
              <p:tags r:id="rId3"/>
            </p:custDataLst>
          </p:nvPr>
        </p:nvSpPr>
        <p:spPr>
          <a:xfrm>
            <a:off x="9043628" y="4019380"/>
            <a:ext cx="1919816" cy="1193461"/>
          </a:xfrm>
          <a:prstGeom prst="rect">
            <a:avLst/>
          </a:prstGeom>
          <a:noFill/>
        </p:spPr>
        <p:txBody>
          <a:bodyPr wrap="none" lIns="0" tIns="0" rIns="0" bIns="0" rtlCol="0" anchor="t"/>
          <a:lstStyle/>
          <a:p>
            <a:pPr algn="ct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（第2题）</a:t>
            </a:r>
            <a:endParaRPr lang="en-US" altLang="zh-CN" sz="3200"/>
          </a:p>
        </p:txBody>
      </p:sp>
      <mc:AlternateContent xmlns:mc="http://schemas.openxmlformats.org/markup-compatibility/2006" xmlns:a14="http://schemas.microsoft.com/office/drawing/2010/main">
        <mc:Choice Requires="a14">
          <p:sp>
            <p:nvSpPr>
              <p:cNvPr id="5" name="QC_5_BD.11_3#3b94a6a6e?htil=2&amp;sp=1&amp;vcp=1&amp;vis=1&amp;pid=53fdacbb5&amp;color=0,0,0&amp;vtp=1&amp;bbb=1&amp;hb=1"/>
              <p:cNvSpPr/>
              <p:nvPr>
                <p:custDataLst>
                  <p:tags r:id="rId4"/>
                </p:custDataLst>
              </p:nvPr>
            </p:nvSpPr>
            <p:spPr>
              <a:xfrm>
                <a:off x="719328" y="1411647"/>
                <a:ext cx="7705344" cy="2907623"/>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2.</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[2024·上海黄浦一模]</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如图所示，用细绳</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吊着柱体浸没在水中，柱体所受浮力为</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浮</m:t>
                        </m:r>
                      </m:sub>
                    </m:sSub>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柱体上、下表面受到水的压力分别为</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向下</m:t>
                        </m:r>
                      </m:sub>
                    </m:sSub>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p>
              <a:p>
                <a:pPr latinLnBrk="1">
                  <a:lnSpc>
                    <a:spcPts val="5867"/>
                  </a:lnSpc>
                </a:pP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向上</m:t>
                        </m:r>
                      </m:sub>
                    </m:sSub>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，下列关系式一定成立的是(</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5" name="QC_5_BD.11_3#3b94a6a6e?htil=2&amp;sp=1&amp;vcp=1&amp;vis=1&amp;pid=53fdacbb5&amp;color=0,0,0&amp;vtp=1&amp;bbb=1&amp;hb=1"/>
              <p:cNvSpPr>
                <a:spLocks noRot="1" noChangeAspect="1" noMove="1" noResize="1" noEditPoints="1" noAdjustHandles="1" noChangeArrowheads="1" noChangeShapeType="1" noTextEdit="1"/>
              </p:cNvSpPr>
              <p:nvPr>
                <p:custDataLst>
                  <p:tags r:id="rId10"/>
                </p:custDataLst>
              </p:nvPr>
            </p:nvSpPr>
            <p:spPr>
              <a:xfrm>
                <a:off x="719328" y="1411647"/>
                <a:ext cx="7705344" cy="2907623"/>
              </a:xfrm>
              <a:prstGeom prst="rect">
                <a:avLst/>
              </a:prstGeom>
              <a:blipFill>
                <a:blip r:embed="rId11"/>
                <a:stretch>
                  <a:fillRect l="-3165" r="-5301" b="-8386"/>
                </a:stretch>
              </a:blipFill>
            </p:spPr>
            <p:txBody>
              <a:bodyPr/>
              <a:lstStyle/>
              <a:p>
                <a:r>
                  <a:rPr lang="zh-CN" altLang="en-US">
                    <a:noFill/>
                  </a:rPr>
                  <a:t> </a:t>
                </a:r>
              </a:p>
            </p:txBody>
          </p:sp>
        </mc:Fallback>
      </mc:AlternateContent>
      <p:sp>
        <p:nvSpPr>
          <p:cNvPr id="6" name="QC_5_AN.12_1#3b94a6a6e.bracket?vcp=1&amp;vis=1&amp;pid=53fdacbb5&amp;color=0,0,0&amp;vpa=5&amp;vtp=1"/>
          <p:cNvSpPr/>
          <p:nvPr>
            <p:custDataLst>
              <p:tags r:id="rId5"/>
            </p:custDataLst>
          </p:nvPr>
        </p:nvSpPr>
        <p:spPr>
          <a:xfrm>
            <a:off x="6685069" y="3635079"/>
            <a:ext cx="565151" cy="638133"/>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B</a:t>
            </a:r>
            <a:endParaRPr lang="en-US" altLang="zh-CN" sz="3200"/>
          </a:p>
        </p:txBody>
      </p:sp>
      <mc:AlternateContent xmlns:mc="http://schemas.openxmlformats.org/markup-compatibility/2006" xmlns:a14="http://schemas.microsoft.com/office/drawing/2010/main">
        <mc:Choice Requires="a14">
          <p:sp>
            <p:nvSpPr>
              <p:cNvPr id="7" name="QC_5_BD.11_4#3b94a6a6e.choices?htil=2&amp;vcp=1&amp;vis=1&amp;pid=53fdacbb5&amp;color=0,0,0&amp;vtp=1&amp;bbb=1"/>
              <p:cNvSpPr/>
              <p:nvPr>
                <p:custDataLst>
                  <p:tags r:id="rId6"/>
                </p:custDataLst>
              </p:nvPr>
            </p:nvSpPr>
            <p:spPr>
              <a:xfrm>
                <a:off x="719328" y="4323927"/>
                <a:ext cx="7705344" cy="1434423"/>
              </a:xfrm>
              <a:prstGeom prst="rect">
                <a:avLst/>
              </a:prstGeom>
              <a:noFill/>
            </p:spPr>
            <p:txBody>
              <a:bodyPr wrap="none" lIns="0" tIns="0" rIns="0" bIns="0" rtlCol="0" anchor="t"/>
              <a:lstStyle/>
              <a:p>
                <a:pPr latinLnBrk="1">
                  <a:lnSpc>
                    <a:spcPts val="6000"/>
                  </a:lnSpc>
                  <a:tabLst>
                    <a:tab pos="3996505" algn="l"/>
                  </a:tabLst>
                </a:pPr>
                <a:r>
                  <a:rPr lang="en-US" altLang="zh-CN" sz="3200">
                    <a:solidFill>
                      <a:srgbClr val="000000"/>
                    </a:solidFill>
                    <a:latin typeface="Times New Roman" pitchFamily="34" charset="0"/>
                    <a:ea typeface="微软雅黑" panose="020B0503020204020204" pitchFamily="34" charset="-122"/>
                    <a:cs typeface="Times New Roman" pitchFamily="34" charset="-120"/>
                  </a:rPr>
                  <a:t>A.</a:t>
                </a:r>
                <a:r>
                  <a:rPr lang="en-US" altLang="zh-CN" sz="3200">
                    <a:solidFill>
                      <a:srgbClr val="000000"/>
                    </a:solidFill>
                    <a:latin typeface="SimSun" pitchFamily="34" charset="0"/>
                    <a:ea typeface="SimSun" pitchFamily="34" charset="-122"/>
                    <a:cs typeface="SimSun" pitchFamily="34" charset="-120"/>
                  </a:rPr>
                  <a:t> </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浮</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&lt;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向下</m:t>
                        </m:r>
                      </m:sub>
                    </m:sSub>
                  </m:oMath>
                </a14:m>
                <a:r>
                  <a:rPr lang="en-US" altLang="zh-CN" sz="3200" spc="-13733">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B.</a:t>
                </a:r>
                <a:r>
                  <a:rPr lang="en-US" altLang="zh-CN" sz="3200">
                    <a:solidFill>
                      <a:srgbClr val="000000"/>
                    </a:solidFill>
                    <a:latin typeface="SimSun" pitchFamily="34" charset="0"/>
                    <a:ea typeface="SimSun" pitchFamily="34" charset="-122"/>
                    <a:cs typeface="SimSun" pitchFamily="34" charset="-120"/>
                  </a:rPr>
                  <a:t> </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浮</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&lt;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向上</m:t>
                        </m:r>
                      </m:sub>
                    </m:sSub>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endParaRPr lang="en-US" altLang="zh-CN" sz="3200"/>
              </a:p>
              <a:p>
                <a:pPr latinLnBrk="1">
                  <a:lnSpc>
                    <a:spcPts val="5867"/>
                  </a:lnSpc>
                  <a:tabLst>
                    <a:tab pos="3996505" algn="l"/>
                  </a:tabLst>
                </a:pPr>
                <a:r>
                  <a:rPr lang="en-US" altLang="zh-CN" sz="3200">
                    <a:solidFill>
                      <a:srgbClr val="000000"/>
                    </a:solidFill>
                    <a:latin typeface="Times New Roman" pitchFamily="34" charset="0"/>
                    <a:ea typeface="微软雅黑" panose="020B0503020204020204" pitchFamily="34" charset="-122"/>
                    <a:cs typeface="Times New Roman" pitchFamily="34" charset="-120"/>
                  </a:rPr>
                  <a:t>C.</a:t>
                </a:r>
                <a:r>
                  <a:rPr lang="en-US" altLang="zh-CN" sz="3200">
                    <a:solidFill>
                      <a:srgbClr val="000000"/>
                    </a:solidFill>
                    <a:latin typeface="SimSun" pitchFamily="34" charset="0"/>
                    <a:ea typeface="SimSun" pitchFamily="34" charset="-122"/>
                    <a:cs typeface="SimSun" pitchFamily="34" charset="-120"/>
                  </a:rPr>
                  <a:t> </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浮</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&gt;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向下</m:t>
                        </m:r>
                      </m:sub>
                    </m:sSub>
                  </m:oMath>
                </a14:m>
                <a:r>
                  <a:rPr lang="en-US" altLang="zh-CN" sz="3200" spc="-13733">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D.</a:t>
                </a:r>
                <a:r>
                  <a:rPr lang="en-US" altLang="zh-CN" sz="3200">
                    <a:solidFill>
                      <a:srgbClr val="000000"/>
                    </a:solidFill>
                    <a:latin typeface="SimSun" pitchFamily="34" charset="0"/>
                    <a:ea typeface="SimSun" pitchFamily="34" charset="-122"/>
                    <a:cs typeface="SimSun" pitchFamily="34" charset="-120"/>
                  </a:rPr>
                  <a:t> </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浮</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&gt;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向上</m:t>
                        </m:r>
                      </m:sub>
                    </m:sSub>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7" name="QC_5_BD.11_4#3b94a6a6e.choices?htil=2&amp;vcp=1&amp;vis=1&amp;pid=53fdacbb5&amp;color=0,0,0&amp;vtp=1&amp;bbb=1"/>
              <p:cNvSpPr>
                <a:spLocks noRot="1" noChangeAspect="1" noMove="1" noResize="1" noEditPoints="1" noAdjustHandles="1" noChangeArrowheads="1" noChangeShapeType="1" noTextEdit="1"/>
              </p:cNvSpPr>
              <p:nvPr>
                <p:custDataLst>
                  <p:tags r:id="rId13"/>
                </p:custDataLst>
              </p:nvPr>
            </p:nvSpPr>
            <p:spPr>
              <a:xfrm>
                <a:off x="719328" y="4323927"/>
                <a:ext cx="7705344" cy="1434423"/>
              </a:xfrm>
              <a:prstGeom prst="rect">
                <a:avLst/>
              </a:prstGeom>
              <a:blipFill>
                <a:blip r:embed="rId14"/>
                <a:stretch>
                  <a:fillRect l="-3165" r="0" b="-15678"/>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left)">
                                      <p:cBhvr>
                                        <p:cTn id="7" dur="500"/>
                                        <p:tgtEl>
                                          <p:spTgt spid="6">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left)">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3035740" y="787923"/>
            <a:ext cx="7345018" cy="5139869"/>
          </a:xfrm>
          <a:prstGeom prst="rect">
            <a:avLst/>
          </a:prstGeom>
          <a:noFill/>
        </p:spPr>
        <p:txBody>
          <a:bodyPr wrap="square" rtlCol="0">
            <a:spAutoFit/>
          </a:bodyPr>
          <a:lstStyle/>
          <a:p>
            <a:r>
              <a:rPr lang="en-US" altLang="zh-CN" sz="400">
                <a:solidFill>
                  <a:schemeClr val="bg1"/>
                </a:solidFill>
              </a:rPr>
              <a:t>9.1 </a:t>
            </a:r>
            <a:r>
              <a:rPr lang="zh-CN" altLang="en-US" sz="400">
                <a:solidFill>
                  <a:schemeClr val="bg1"/>
                </a:solidFill>
              </a:rPr>
              <a:t>浮力教案​</a:t>
            </a:r>
          </a:p>
          <a:p>
            <a:r>
              <a:rPr lang="zh-CN" altLang="en-US" sz="400">
                <a:solidFill>
                  <a:schemeClr val="bg1"/>
                </a:solidFill>
              </a:rPr>
              <a:t>一、教学目标​</a:t>
            </a:r>
          </a:p>
          <a:p>
            <a:r>
              <a:rPr lang="zh-CN" altLang="en-US" sz="400">
                <a:solidFill>
                  <a:schemeClr val="bg1"/>
                </a:solidFill>
              </a:rPr>
              <a:t>（一）知识与技能目标​</a:t>
            </a:r>
          </a:p>
          <a:p>
            <a:r>
              <a:rPr lang="zh-CN" altLang="en-US" sz="400">
                <a:solidFill>
                  <a:schemeClr val="bg1"/>
                </a:solidFill>
              </a:rPr>
              <a:t>认识浮力，能通过实验证明浮力的存在，理解浮力产生的原因。​</a:t>
            </a:r>
          </a:p>
          <a:p>
            <a:r>
              <a:rPr lang="zh-CN" altLang="en-US" sz="400">
                <a:solidFill>
                  <a:schemeClr val="bg1"/>
                </a:solidFill>
              </a:rPr>
              <a:t>经历探究浮力大小与哪些因素有关的实验过程，知道阿基米德原理，并能运用其公式</a:t>
            </a:r>
          </a:p>
          <a:p>
            <a:r>
              <a:rPr lang="zh-CN" altLang="en-US" sz="400">
                <a:solidFill>
                  <a:schemeClr val="bg1"/>
                </a:solidFill>
              </a:rPr>
              <a:t>​</a:t>
            </a:r>
          </a:p>
          <a:p>
            <a:r>
              <a:rPr lang="en-US" altLang="zh-CN" sz="400">
                <a:solidFill>
                  <a:schemeClr val="bg1"/>
                </a:solidFill>
              </a:rPr>
              <a:t>F </a:t>
            </a:r>
            <a:r>
              <a:rPr lang="zh-CN" altLang="en-US" sz="400">
                <a:solidFill>
                  <a:schemeClr val="bg1"/>
                </a:solidFill>
              </a:rPr>
              <a:t>进行简单计算。​</a:t>
            </a:r>
          </a:p>
          <a:p>
            <a:r>
              <a:rPr lang="zh-CN" altLang="en-US" sz="400">
                <a:solidFill>
                  <a:schemeClr val="bg1"/>
                </a:solidFill>
              </a:rPr>
              <a:t>知道物体的浮沉条件，能运用浮沉条件解释物体的浮沉现象，了解浮沉条件在生产生活中的应用。​</a:t>
            </a:r>
          </a:p>
          <a:p>
            <a:r>
              <a:rPr lang="zh-CN" altLang="en-US" sz="400">
                <a:solidFill>
                  <a:schemeClr val="bg1"/>
                </a:solidFill>
              </a:rPr>
              <a:t>（二）过程与方法目标​</a:t>
            </a:r>
          </a:p>
          <a:p>
            <a:r>
              <a:rPr lang="zh-CN" altLang="en-US" sz="400">
                <a:solidFill>
                  <a:schemeClr val="bg1"/>
                </a:solidFill>
              </a:rPr>
              <a:t>通过观察、实验，培养学生的观察能力和动手操作能力，让学生学会运用控制变量法探究物理规律。​</a:t>
            </a:r>
          </a:p>
          <a:p>
            <a:r>
              <a:rPr lang="zh-CN" altLang="en-US" sz="400">
                <a:solidFill>
                  <a:schemeClr val="bg1"/>
                </a:solidFill>
              </a:rPr>
              <a:t>在探究阿基米德原理的过程中，培养学生的分析、归纳能力，以及运用数学知识解决物理问题的能力。​</a:t>
            </a:r>
          </a:p>
          <a:p>
            <a:r>
              <a:rPr lang="zh-CN" altLang="en-US" sz="400">
                <a:solidFill>
                  <a:schemeClr val="bg1"/>
                </a:solidFill>
              </a:rPr>
              <a:t>通过对物体浮沉条件的分析，培养学生的逻辑思维能力，学会将物理知识应用于实际生活。​</a:t>
            </a:r>
          </a:p>
          <a:p>
            <a:r>
              <a:rPr lang="zh-CN" altLang="en-US" sz="400">
                <a:solidFill>
                  <a:schemeClr val="bg1"/>
                </a:solidFill>
              </a:rPr>
              <a:t>（三）情感态度与价值观目标​</a:t>
            </a:r>
          </a:p>
          <a:p>
            <a:r>
              <a:rPr lang="zh-CN" altLang="en-US" sz="400">
                <a:solidFill>
                  <a:schemeClr val="bg1"/>
                </a:solidFill>
              </a:rPr>
              <a:t>通过实验探究，激发学生对物理学科的好奇心和求知欲，培养学生勇于探索、实事求是的科学态度。​</a:t>
            </a:r>
          </a:p>
          <a:p>
            <a:r>
              <a:rPr lang="zh-CN" altLang="en-US" sz="400">
                <a:solidFill>
                  <a:schemeClr val="bg1"/>
                </a:solidFill>
              </a:rPr>
              <a:t>在小组合作学习中，培养学生的团队协作精神，增强学生的交流与表达能力，让学生体验成功的喜悦。​</a:t>
            </a:r>
          </a:p>
          <a:p>
            <a:r>
              <a:rPr lang="zh-CN" altLang="en-US" sz="400">
                <a:solidFill>
                  <a:schemeClr val="bg1"/>
                </a:solidFill>
              </a:rPr>
              <a:t>二、教学重难点​</a:t>
            </a:r>
          </a:p>
          <a:p>
            <a:r>
              <a:rPr lang="zh-CN" altLang="en-US" sz="400">
                <a:solidFill>
                  <a:schemeClr val="bg1"/>
                </a:solidFill>
              </a:rPr>
              <a:t>（一）教学重点​</a:t>
            </a:r>
          </a:p>
          <a:p>
            <a:r>
              <a:rPr lang="zh-CN" altLang="en-US" sz="400">
                <a:solidFill>
                  <a:schemeClr val="bg1"/>
                </a:solidFill>
              </a:rPr>
              <a:t>浮力的概念，浮力产生的原因。​</a:t>
            </a:r>
          </a:p>
          <a:p>
            <a:r>
              <a:rPr lang="zh-CN" altLang="en-US" sz="400">
                <a:solidFill>
                  <a:schemeClr val="bg1"/>
                </a:solidFill>
              </a:rPr>
              <a:t>探究浮力大小与哪些因素有关，阿基米德原理及其应用。​</a:t>
            </a:r>
          </a:p>
          <a:p>
            <a:r>
              <a:rPr lang="zh-CN" altLang="en-US" sz="400">
                <a:solidFill>
                  <a:schemeClr val="bg1"/>
                </a:solidFill>
              </a:rPr>
              <a:t>物体的浮沉条件及其在生产生活中的应用。​</a:t>
            </a:r>
          </a:p>
          <a:p>
            <a:r>
              <a:rPr lang="zh-CN" altLang="en-US" sz="400">
                <a:solidFill>
                  <a:schemeClr val="bg1"/>
                </a:solidFill>
              </a:rPr>
              <a:t>（二）教学难点​</a:t>
            </a:r>
          </a:p>
          <a:p>
            <a:r>
              <a:rPr lang="zh-CN" altLang="en-US" sz="400">
                <a:solidFill>
                  <a:schemeClr val="bg1"/>
                </a:solidFill>
              </a:rPr>
              <a:t>理解浮力产生的原因，从压力差的角度分析浮力。​</a:t>
            </a:r>
          </a:p>
          <a:p>
            <a:r>
              <a:rPr lang="zh-CN" altLang="en-US" sz="400">
                <a:solidFill>
                  <a:schemeClr val="bg1"/>
                </a:solidFill>
              </a:rPr>
              <a:t>设计实验探究浮力大小与哪些因素有关，准确理解和运用阿基米德原理。​</a:t>
            </a:r>
          </a:p>
          <a:p>
            <a:r>
              <a:rPr lang="zh-CN" altLang="en-US" sz="400">
                <a:solidFill>
                  <a:schemeClr val="bg1"/>
                </a:solidFill>
              </a:rPr>
              <a:t>综合运用物体的浮沉条件和阿基米德原理解决实际问题。​</a:t>
            </a:r>
          </a:p>
          <a:p>
            <a:r>
              <a:rPr lang="zh-CN" altLang="en-US" sz="400">
                <a:solidFill>
                  <a:schemeClr val="bg1"/>
                </a:solidFill>
              </a:rPr>
              <a:t>三、教学方法​</a:t>
            </a:r>
          </a:p>
          <a:p>
            <a:r>
              <a:rPr lang="zh-CN" altLang="en-US" sz="400">
                <a:solidFill>
                  <a:schemeClr val="bg1"/>
                </a:solidFill>
              </a:rPr>
              <a:t>讲授法：系统讲解浮力的基本概念、原理和规律，帮助学生构建知识框架。​</a:t>
            </a:r>
          </a:p>
          <a:p>
            <a:r>
              <a:rPr lang="zh-CN" altLang="en-US" sz="400">
                <a:solidFill>
                  <a:schemeClr val="bg1"/>
                </a:solidFill>
              </a:rPr>
              <a:t>实验探究法：组织学生进行浮力相关实验，如浮力存在的验证、浮力大小影响因素的探究等，让学生亲身体验科学探究过程，培养学生的探究能力。​</a:t>
            </a:r>
          </a:p>
          <a:p>
            <a:r>
              <a:rPr lang="zh-CN" altLang="en-US" sz="400">
                <a:solidFill>
                  <a:schemeClr val="bg1"/>
                </a:solidFill>
              </a:rPr>
              <a:t>讨论法：引导学生对实验现象和问题进行讨论，激发学生的思维，促进学生之间的交流与合作，培养学生分析问题和解决问题的能力。​</a:t>
            </a:r>
          </a:p>
          <a:p>
            <a:r>
              <a:rPr lang="zh-CN" altLang="en-US" sz="400">
                <a:solidFill>
                  <a:schemeClr val="bg1"/>
                </a:solidFill>
              </a:rPr>
              <a:t>多媒体辅助教学法：运用图片、动画、视频等多媒体资源，直观展示浮力在生活中的应用，以及一些难以通过实验演示的物理现象，帮助学生理解抽象的物理知识。​</a:t>
            </a:r>
          </a:p>
          <a:p>
            <a:r>
              <a:rPr lang="zh-CN" altLang="en-US" sz="400">
                <a:solidFill>
                  <a:schemeClr val="bg1"/>
                </a:solidFill>
              </a:rPr>
              <a:t>四、教学过程​</a:t>
            </a:r>
          </a:p>
          <a:p>
            <a:r>
              <a:rPr lang="zh-CN" altLang="en-US" sz="400">
                <a:solidFill>
                  <a:schemeClr val="bg1"/>
                </a:solidFill>
              </a:rPr>
              <a:t>（一）导入新课（</a:t>
            </a:r>
            <a:r>
              <a:rPr lang="en-US" altLang="zh-CN" sz="400">
                <a:solidFill>
                  <a:schemeClr val="bg1"/>
                </a:solidFill>
              </a:rPr>
              <a:t>5 </a:t>
            </a:r>
            <a:r>
              <a:rPr lang="zh-CN" altLang="en-US" sz="400">
                <a:solidFill>
                  <a:schemeClr val="bg1"/>
                </a:solidFill>
              </a:rPr>
              <a:t>分钟）​</a:t>
            </a:r>
          </a:p>
          <a:p>
            <a:r>
              <a:rPr lang="zh-CN" altLang="en-US" sz="400">
                <a:solidFill>
                  <a:schemeClr val="bg1"/>
                </a:solidFill>
              </a:rPr>
              <a:t>展示一些生活中常见的浮力现象，如船在水面航行、气球在空中上升、潜水艇在水中浮沉等图片或视频，引发学生思考：为什么这些物体能够在液体或气体中处于特定的状态？​</a:t>
            </a:r>
          </a:p>
          <a:p>
            <a:r>
              <a:rPr lang="zh-CN" altLang="en-US" sz="400">
                <a:solidFill>
                  <a:schemeClr val="bg1"/>
                </a:solidFill>
              </a:rPr>
              <a:t>进行小实验：将木块、乒乓球等轻物体放入水中，观察它们的浮沉情况；再将石块等重物体放入水中，观察现象。提问学生：为什么木块、乒乓球能浮在水面，而石块会下沉？由此引出本节课的主题 </a:t>
            </a:r>
            <a:r>
              <a:rPr lang="en-US" altLang="zh-CN" sz="400">
                <a:solidFill>
                  <a:schemeClr val="bg1"/>
                </a:solidFill>
              </a:rPr>
              <a:t>—— </a:t>
            </a:r>
            <a:r>
              <a:rPr lang="zh-CN" altLang="en-US" sz="400">
                <a:solidFill>
                  <a:schemeClr val="bg1"/>
                </a:solidFill>
              </a:rPr>
              <a:t>浮力。​</a:t>
            </a:r>
          </a:p>
          <a:p>
            <a:r>
              <a:rPr lang="zh-CN" altLang="en-US" sz="400">
                <a:solidFill>
                  <a:schemeClr val="bg1"/>
                </a:solidFill>
              </a:rPr>
              <a:t>（二）新课教学​</a:t>
            </a:r>
          </a:p>
          <a:p>
            <a:r>
              <a:rPr lang="zh-CN" altLang="en-US" sz="400">
                <a:solidFill>
                  <a:schemeClr val="bg1"/>
                </a:solidFill>
              </a:rPr>
              <a:t>浮力（</a:t>
            </a:r>
            <a:r>
              <a:rPr lang="en-US" altLang="zh-CN" sz="400">
                <a:solidFill>
                  <a:schemeClr val="bg1"/>
                </a:solidFill>
              </a:rPr>
              <a:t>10 </a:t>
            </a:r>
            <a:r>
              <a:rPr lang="zh-CN" altLang="en-US" sz="400">
                <a:solidFill>
                  <a:schemeClr val="bg1"/>
                </a:solidFill>
              </a:rPr>
              <a:t>分钟）​</a:t>
            </a:r>
          </a:p>
          <a:p>
            <a:r>
              <a:rPr lang="zh-CN" altLang="en-US" sz="400">
                <a:solidFill>
                  <a:schemeClr val="bg1"/>
                </a:solidFill>
              </a:rPr>
              <a:t>浮力的概念：让学生将手浸入水中，感受手受到水向上的托力，从而引出浮力的定义：浸在液体（或气体）中的物体受到液体（或气体）对它向上的托力，叫做浮力。强调浮力的施力物体是液体或气体，受力物体是浸在其中的物体。​</a:t>
            </a:r>
          </a:p>
          <a:p>
            <a:r>
              <a:rPr lang="zh-CN" altLang="en-US" sz="400">
                <a:solidFill>
                  <a:schemeClr val="bg1"/>
                </a:solidFill>
              </a:rPr>
              <a:t>浮力存在的证明：演示实验，用弹簧测力计悬挂一个重物，先测量出重物在空气中的重力</a:t>
            </a:r>
          </a:p>
          <a:p>
            <a:r>
              <a:rPr lang="zh-CN" altLang="en-US" sz="400">
                <a:solidFill>
                  <a:schemeClr val="bg1"/>
                </a:solidFill>
              </a:rPr>
              <a:t>​</a:t>
            </a:r>
          </a:p>
          <a:p>
            <a:r>
              <a:rPr lang="en-US" altLang="zh-CN" sz="400">
                <a:solidFill>
                  <a:schemeClr val="bg1"/>
                </a:solidFill>
              </a:rPr>
              <a:t>G</a:t>
            </a:r>
          </a:p>
          <a:p>
            <a:r>
              <a:rPr lang="zh-CN" altLang="en-US" sz="400">
                <a:solidFill>
                  <a:schemeClr val="bg1"/>
                </a:solidFill>
              </a:rPr>
              <a:t>，再将重物缓慢浸入水中，观察弹簧测力计示数</a:t>
            </a:r>
          </a:p>
          <a:p>
            <a:r>
              <a:rPr lang="zh-CN" altLang="en-US" sz="400">
                <a:solidFill>
                  <a:schemeClr val="bg1"/>
                </a:solidFill>
              </a:rPr>
              <a:t>​</a:t>
            </a:r>
          </a:p>
          <a:p>
            <a:r>
              <a:rPr lang="en-US" altLang="zh-CN" sz="400">
                <a:solidFill>
                  <a:schemeClr val="bg1"/>
                </a:solidFill>
              </a:rPr>
              <a:t>F</a:t>
            </a:r>
          </a:p>
          <a:p>
            <a:r>
              <a:rPr lang="zh-CN" altLang="en-US" sz="400">
                <a:solidFill>
                  <a:schemeClr val="bg1"/>
                </a:solidFill>
              </a:rPr>
              <a:t>的变化。引导学生分析：弹簧测力计示数变小，说明重物受到了一个向上的力，这个力就是浮力，其大小为</a:t>
            </a:r>
          </a:p>
          <a:p>
            <a:r>
              <a:rPr lang="zh-CN" altLang="en-US" sz="400">
                <a:solidFill>
                  <a:schemeClr val="bg1"/>
                </a:solidFill>
              </a:rPr>
              <a:t>​</a:t>
            </a:r>
          </a:p>
          <a:p>
            <a:r>
              <a:rPr lang="en-US" altLang="zh-CN" sz="400">
                <a:solidFill>
                  <a:schemeClr val="bg1"/>
                </a:solidFill>
              </a:rPr>
              <a:t>F </a:t>
            </a:r>
          </a:p>
          <a:p>
            <a:r>
              <a:rPr lang="zh-CN" altLang="en-US" sz="400">
                <a:solidFill>
                  <a:schemeClr val="bg1"/>
                </a:solidFill>
              </a:rPr>
              <a:t>浮</a:t>
            </a:r>
          </a:p>
          <a:p>
            <a:r>
              <a:rPr lang="zh-CN" altLang="en-US" sz="400">
                <a:solidFill>
                  <a:schemeClr val="bg1"/>
                </a:solidFill>
              </a:rPr>
              <a:t>​</a:t>
            </a:r>
          </a:p>
          <a:p>
            <a:r>
              <a:rPr lang="zh-CN" altLang="en-US" sz="400">
                <a:solidFill>
                  <a:schemeClr val="bg1"/>
                </a:solidFill>
              </a:rPr>
              <a:t> </a:t>
            </a:r>
            <a:r>
              <a:rPr lang="en-US" altLang="zh-CN" sz="400">
                <a:solidFill>
                  <a:schemeClr val="bg1"/>
                </a:solidFill>
              </a:rPr>
              <a:t>=G−F</a:t>
            </a:r>
          </a:p>
          <a:p>
            <a:r>
              <a:rPr lang="zh-CN" altLang="en-US" sz="400">
                <a:solidFill>
                  <a:schemeClr val="bg1"/>
                </a:solidFill>
              </a:rPr>
              <a:t>。​</a:t>
            </a:r>
          </a:p>
          <a:p>
            <a:r>
              <a:rPr lang="zh-CN" altLang="en-US" sz="400">
                <a:solidFill>
                  <a:schemeClr val="bg1"/>
                </a:solidFill>
              </a:rPr>
              <a:t>浮力产生的原因：利用多媒体动画展示一个浸没在液体中的正方体，分析正方体各个表面受到液体压力的情况。讲解由于液体内部存在压强，且压强随深度增加而增大，正方体上下表面受到的液体压力大小不同，下表面受到的向上的压力大于上表面受到的向下的压力，这两个压力的差就是浮力，即</a:t>
            </a:r>
          </a:p>
          <a:p>
            <a:r>
              <a:rPr lang="zh-CN" altLang="en-US" sz="400">
                <a:solidFill>
                  <a:schemeClr val="bg1"/>
                </a:solidFill>
              </a:rPr>
              <a:t>​。通过具体的计算示例，帮助学生理解浮力产生的本质。​</a:t>
            </a:r>
          </a:p>
          <a:p>
            <a:r>
              <a:rPr lang="zh-CN" altLang="en-US" sz="400">
                <a:solidFill>
                  <a:schemeClr val="bg1"/>
                </a:solidFill>
              </a:rPr>
              <a:t>探究浮力的大小跟哪些因素有关（</a:t>
            </a:r>
            <a:r>
              <a:rPr lang="en-US" altLang="zh-CN" sz="400">
                <a:solidFill>
                  <a:schemeClr val="bg1"/>
                </a:solidFill>
              </a:rPr>
              <a:t>15 </a:t>
            </a:r>
            <a:r>
              <a:rPr lang="zh-CN" altLang="en-US" sz="400">
                <a:solidFill>
                  <a:schemeClr val="bg1"/>
                </a:solidFill>
              </a:rPr>
              <a:t>分钟）​</a:t>
            </a:r>
          </a:p>
          <a:p>
            <a:r>
              <a:rPr lang="zh-CN" altLang="en-US" sz="400">
                <a:solidFill>
                  <a:schemeClr val="bg1"/>
                </a:solidFill>
              </a:rPr>
              <a:t>提出问题：引导学生结合生活经验，思考浮力的大小可能与哪些因素有关，如物体排开液体的体积、液体的密度、物体浸没在液体中的深度、物体的形状等。​</a:t>
            </a:r>
          </a:p>
          <a:p>
            <a:r>
              <a:rPr lang="zh-CN" altLang="en-US" sz="400">
                <a:solidFill>
                  <a:schemeClr val="bg1"/>
                </a:solidFill>
              </a:rPr>
              <a:t>猜想假设：组织学生进行小组讨论，鼓励学生大胆提出自己的猜想，并说明猜想的依据。​</a:t>
            </a:r>
          </a:p>
          <a:p>
            <a:r>
              <a:rPr lang="zh-CN" altLang="en-US" sz="400">
                <a:solidFill>
                  <a:schemeClr val="bg1"/>
                </a:solidFill>
              </a:rPr>
              <a:t>设计实验：引导学生根据控制变量法的原则，设计实验方案。选择合适的实验器材，如弹簧测力计、圆柱体、水、盐水、溢水杯等。明确实验中需要控制的变量和改变的变量，以及如何测量浮力的大小。​</a:t>
            </a:r>
          </a:p>
          <a:p>
            <a:r>
              <a:rPr lang="zh-CN" altLang="en-US" sz="400">
                <a:solidFill>
                  <a:schemeClr val="bg1"/>
                </a:solidFill>
              </a:rPr>
              <a:t>进行实验：学生分组进行实验，按照设计好的实验步骤，依次改变物体排开液体的体积、液体的密度、物体浸没在液体中的深度等变量，测量并记录弹簧测力计的示数，计算出浮力的大小。​</a:t>
            </a:r>
          </a:p>
          <a:p>
            <a:r>
              <a:rPr lang="zh-CN" altLang="en-US" sz="400">
                <a:solidFill>
                  <a:schemeClr val="bg1"/>
                </a:solidFill>
              </a:rPr>
              <a:t>分析论证：各小组汇报实验数据，引导学生对数据进行分析，得出浮力的大小与物体排开液体的体积和液体的密度有关，与物体浸没在液体中的深度、物体的形状等因素无关。具体结论为：在液体密度一定时，物体排开液体的体积越大，浮力越大；在物体排开液体的体积一定时，液体的密度越大，浮力越大。​</a:t>
            </a:r>
          </a:p>
          <a:p>
            <a:r>
              <a:rPr lang="zh-CN" altLang="en-US" sz="400">
                <a:solidFill>
                  <a:schemeClr val="bg1"/>
                </a:solidFill>
              </a:rPr>
              <a:t>阿基米德原理（</a:t>
            </a:r>
            <a:r>
              <a:rPr lang="en-US" altLang="zh-CN" sz="400">
                <a:solidFill>
                  <a:schemeClr val="bg1"/>
                </a:solidFill>
              </a:rPr>
              <a:t>15 </a:t>
            </a:r>
            <a:r>
              <a:rPr lang="zh-CN" altLang="en-US" sz="400">
                <a:solidFill>
                  <a:schemeClr val="bg1"/>
                </a:solidFill>
              </a:rPr>
              <a:t>分钟）​</a:t>
            </a:r>
          </a:p>
          <a:p>
            <a:r>
              <a:rPr lang="zh-CN" altLang="en-US" sz="400">
                <a:solidFill>
                  <a:schemeClr val="bg1"/>
                </a:solidFill>
              </a:rPr>
              <a:t>实验探究：在探究浮力大小与哪些因素有关的基础上，进一步进行阿基米德原理的实验探究。将溢水杯装满水，用弹簧测力计测出小桶的重力</a:t>
            </a:r>
          </a:p>
          <a:p>
            <a:r>
              <a:rPr lang="zh-CN" altLang="en-US" sz="400">
                <a:solidFill>
                  <a:schemeClr val="bg1"/>
                </a:solidFill>
              </a:rPr>
              <a:t>​</a:t>
            </a:r>
          </a:p>
          <a:p>
            <a:r>
              <a:rPr lang="zh-CN" altLang="en-US" sz="400">
                <a:solidFill>
                  <a:schemeClr val="bg1"/>
                </a:solidFill>
              </a:rPr>
              <a:t>得出结论：通过对多组实验数据的分析，得出阿基米德原理：浸在液体中的物体受到向上的浮力，浮力的大小等于它排开的液体所受的重力，用公式表示为</a:t>
            </a:r>
          </a:p>
          <a:p>
            <a:r>
              <a:rPr lang="zh-CN" altLang="en-US" sz="400">
                <a:solidFill>
                  <a:schemeClr val="bg1"/>
                </a:solidFill>
              </a:rPr>
              <a:t>​</a:t>
            </a:r>
          </a:p>
          <a:p>
            <a:r>
              <a:rPr lang="en-US" altLang="zh-CN" sz="400">
                <a:solidFill>
                  <a:schemeClr val="bg1"/>
                </a:solidFill>
              </a:rPr>
              <a:t>F </a:t>
            </a:r>
            <a:r>
              <a:rPr lang="zh-CN" altLang="en-US" sz="400">
                <a:solidFill>
                  <a:schemeClr val="bg1"/>
                </a:solidFill>
              </a:rPr>
              <a:t>表示物体排开液体的体积。讲解公式中各物理量的单位和适用范围。​</a:t>
            </a:r>
          </a:p>
          <a:p>
            <a:r>
              <a:rPr lang="zh-CN" altLang="en-US" sz="400">
                <a:solidFill>
                  <a:schemeClr val="bg1"/>
                </a:solidFill>
              </a:rPr>
              <a:t>应用举例：通过例题，让学生学会运用阿基米德原理进行计算，如已知物体排开液体的体积和液体的密度，求浮力的大小；已知浮力和液体的密度，求物体排开液体的体积等。​</a:t>
            </a:r>
          </a:p>
          <a:p>
            <a:r>
              <a:rPr lang="zh-CN" altLang="en-US" sz="400">
                <a:solidFill>
                  <a:schemeClr val="bg1"/>
                </a:solidFill>
              </a:rPr>
              <a:t>物体的浮沉条件及应用（</a:t>
            </a:r>
            <a:r>
              <a:rPr lang="en-US" altLang="zh-CN" sz="400">
                <a:solidFill>
                  <a:schemeClr val="bg1"/>
                </a:solidFill>
              </a:rPr>
              <a:t>15 </a:t>
            </a:r>
            <a:r>
              <a:rPr lang="zh-CN" altLang="en-US" sz="400">
                <a:solidFill>
                  <a:schemeClr val="bg1"/>
                </a:solidFill>
              </a:rPr>
              <a:t>分钟）​</a:t>
            </a:r>
          </a:p>
          <a:p>
            <a:r>
              <a:rPr lang="zh-CN" altLang="en-US" sz="400">
                <a:solidFill>
                  <a:schemeClr val="bg1"/>
                </a:solidFill>
              </a:rPr>
              <a:t>物体的浮沉条件：引导学生分析物体浸没在液体中时的受力情况，物体受到竖直向下的重力</a:t>
            </a:r>
          </a:p>
          <a:p>
            <a:r>
              <a:rPr lang="zh-CN" altLang="en-US" sz="400">
                <a:solidFill>
                  <a:schemeClr val="bg1"/>
                </a:solidFill>
              </a:rPr>
              <a:t>​</a:t>
            </a:r>
          </a:p>
          <a:p>
            <a:r>
              <a:rPr lang="en-US" altLang="zh-CN" sz="400">
                <a:solidFill>
                  <a:schemeClr val="bg1"/>
                </a:solidFill>
              </a:rPr>
              <a:t>G</a:t>
            </a:r>
            <a:r>
              <a:rPr lang="zh-CN" altLang="en-US" sz="400">
                <a:solidFill>
                  <a:schemeClr val="bg1"/>
                </a:solidFill>
              </a:rPr>
              <a:t>，此时物体排开液体的体积小于物体自身的体积。​</a:t>
            </a:r>
          </a:p>
          <a:p>
            <a:r>
              <a:rPr lang="zh-CN" altLang="en-US" sz="400">
                <a:solidFill>
                  <a:schemeClr val="bg1"/>
                </a:solidFill>
              </a:rPr>
              <a:t>浮沉条件的应用：结合生活实例，讲解浮沉条件在生产生活中的应用。如轮船是通过将钢铁制成空心的，增大排开水的体积，从而增大浮力，使其能够漂浮在水面上；潜水艇是通过改变自身的重力来实现上浮和下沉的；气球和飞艇是利用空气的浮力升空的，通过改变气囊中气体的密度来控制升降。​</a:t>
            </a:r>
          </a:p>
          <a:p>
            <a:r>
              <a:rPr lang="zh-CN" altLang="en-US" sz="400">
                <a:solidFill>
                  <a:schemeClr val="bg1"/>
                </a:solidFill>
              </a:rPr>
              <a:t>（三）课堂小结（</a:t>
            </a:r>
            <a:r>
              <a:rPr lang="en-US" altLang="zh-CN" sz="400">
                <a:solidFill>
                  <a:schemeClr val="bg1"/>
                </a:solidFill>
              </a:rPr>
              <a:t>5 </a:t>
            </a:r>
            <a:r>
              <a:rPr lang="zh-CN" altLang="en-US" sz="400">
                <a:solidFill>
                  <a:schemeClr val="bg1"/>
                </a:solidFill>
              </a:rPr>
              <a:t>分钟）​</a:t>
            </a:r>
          </a:p>
          <a:p>
            <a:r>
              <a:rPr lang="zh-CN" altLang="en-US" sz="400">
                <a:solidFill>
                  <a:schemeClr val="bg1"/>
                </a:solidFill>
              </a:rPr>
              <a:t>引导学生回顾本节课所学的主要内容，包括浮力的概念、浮力产生的原因、探究浮力大小的影响因素、阿基米德原理、物体的浮沉条件及其应用。​</a:t>
            </a:r>
          </a:p>
          <a:p>
            <a:r>
              <a:rPr lang="zh-CN" altLang="en-US" sz="400">
                <a:solidFill>
                  <a:schemeClr val="bg1"/>
                </a:solidFill>
              </a:rPr>
              <a:t>强调重点知识和易错点，帮助学生梳理知识体系，加深对知识的理解和记忆。​</a:t>
            </a:r>
          </a:p>
          <a:p>
            <a:r>
              <a:rPr lang="zh-CN" altLang="en-US" sz="400">
                <a:solidFill>
                  <a:schemeClr val="bg1"/>
                </a:solidFill>
              </a:rPr>
              <a:t>（四）课堂练习（</a:t>
            </a:r>
            <a:r>
              <a:rPr lang="en-US" altLang="zh-CN" sz="400">
                <a:solidFill>
                  <a:schemeClr val="bg1"/>
                </a:solidFill>
              </a:rPr>
              <a:t>10 </a:t>
            </a:r>
            <a:r>
              <a:rPr lang="zh-CN" altLang="en-US" sz="400">
                <a:solidFill>
                  <a:schemeClr val="bg1"/>
                </a:solidFill>
              </a:rPr>
              <a:t>分钟）​</a:t>
            </a:r>
          </a:p>
          <a:p>
            <a:r>
              <a:rPr lang="zh-CN" altLang="en-US" sz="400">
                <a:solidFill>
                  <a:schemeClr val="bg1"/>
                </a:solidFill>
              </a:rPr>
              <a:t>展示一些与本节课知识点相关的练习题，包括选择题、填空题、计算题和简答题等。​</a:t>
            </a:r>
          </a:p>
          <a:p>
            <a:r>
              <a:rPr lang="zh-CN" altLang="en-US" sz="400">
                <a:solidFill>
                  <a:schemeClr val="bg1"/>
                </a:solidFill>
              </a:rPr>
              <a:t>让学生独立完成练习，教师巡视指导，及时发现学生存在的问题并进行解答。​</a:t>
            </a:r>
          </a:p>
          <a:p>
            <a:r>
              <a:rPr lang="zh-CN" altLang="en-US" sz="400">
                <a:solidFill>
                  <a:schemeClr val="bg1"/>
                </a:solidFill>
              </a:rPr>
              <a:t>对学生的练习情况进行点评，强调解题思路和方法，帮助学生提高解题能力。​</a:t>
            </a:r>
          </a:p>
          <a:p>
            <a:r>
              <a:rPr lang="zh-CN" altLang="en-US" sz="400">
                <a:solidFill>
                  <a:schemeClr val="bg1"/>
                </a:solidFill>
              </a:rPr>
              <a:t>（五）布置作业（</a:t>
            </a:r>
            <a:r>
              <a:rPr lang="en-US" altLang="zh-CN" sz="400">
                <a:solidFill>
                  <a:schemeClr val="bg1"/>
                </a:solidFill>
              </a:rPr>
              <a:t>5 </a:t>
            </a:r>
            <a:r>
              <a:rPr lang="zh-CN" altLang="en-US" sz="400">
                <a:solidFill>
                  <a:schemeClr val="bg1"/>
                </a:solidFill>
              </a:rPr>
              <a:t>分钟）​</a:t>
            </a:r>
          </a:p>
          <a:p>
            <a:r>
              <a:rPr lang="zh-CN" altLang="en-US" sz="400">
                <a:solidFill>
                  <a:schemeClr val="bg1"/>
                </a:solidFill>
              </a:rPr>
              <a:t>布置课后作业，包括课本上的练习题和一些拓展性的作业，如让学生调查生活中还有哪些地方应用了浮力知识，并撰写一篇小论文。​</a:t>
            </a:r>
          </a:p>
          <a:p>
            <a:r>
              <a:rPr lang="zh-CN" altLang="en-US" sz="400">
                <a:solidFill>
                  <a:schemeClr val="bg1"/>
                </a:solidFill>
              </a:rPr>
              <a:t>要求学生认真完成作业，下节课进行作业讲解和反馈。​</a:t>
            </a:r>
          </a:p>
          <a:p>
            <a:r>
              <a:rPr lang="zh-CN" altLang="en-US" sz="400">
                <a:solidFill>
                  <a:schemeClr val="bg1"/>
                </a:solidFill>
              </a:rPr>
              <a:t>五、教学反思​</a:t>
            </a:r>
          </a:p>
          <a:p>
            <a:r>
              <a:rPr lang="zh-CN" altLang="en-US" sz="400">
                <a:solidFill>
                  <a:schemeClr val="bg1"/>
                </a:solidFill>
              </a:rPr>
              <a:t>在本节课的教学过程中，通过多种教学方法的运用，学生对浮力知识有了较为深入的理解和掌握。在实验探究环节，学生积极参与，动手能力和探究能力得到了锻炼。但在教学过程中也发现了一些问题，如部分学生在理解浮力产生的原因和运用阿基米德原理解决问题时存在困难。在今后的教学中，应加强对这些重点和难点知识的讲解和练习，采用更直观、更形象的教学方法，帮助学生突破难点，提高教学质量。同时，要进一步引导学生将物理知识与生活实际相结合，培养学生运用物理知识解决实际问题的能力。</a:t>
            </a:r>
          </a:p>
        </p:txBody>
      </p:sp>
      <p:pic>
        <p:nvPicPr>
          <p:cNvPr id="116" name="图片 115">
            <a:extLst>
              <a:ext uri="{FF2B5EF4-FFF2-40B4-BE49-F238E27FC236}">
                <a16:creationId xmlns:a16="http://schemas.microsoft.com/office/drawing/2014/main" id="{99134967-9066-439D-2622-EA023A808493}"/>
              </a:ext>
            </a:extLst>
          </p:cNvPr>
          <p:cNvPicPr>
            <a:picLocks noChangeAspect="1"/>
          </p:cNvPicPr>
          <p:nvPr>
            <p:custDataLst>
              <p:tags r:id="rId2"/>
            </p:custDataLst>
          </p:nvPr>
        </p:nvPicPr>
        <p:blipFill>
          <a:blip r:embed="rId44"/>
          <a:stretch>
            <a:fillRect/>
          </a:stretch>
        </p:blipFill>
        <p:spPr>
          <a:xfrm>
            <a:off x="-6532" y="-23305"/>
            <a:ext cx="12205064" cy="6858000"/>
          </a:xfrm>
          <a:prstGeom prst="rect">
            <a:avLst/>
          </a:prstGeom>
        </p:spPr>
      </p:pic>
      <p:pic>
        <p:nvPicPr>
          <p:cNvPr id="117" name="图片 116">
            <a:extLst>
              <a:ext uri="{FF2B5EF4-FFF2-40B4-BE49-F238E27FC236}">
                <a16:creationId xmlns:a16="http://schemas.microsoft.com/office/drawing/2014/main" id="{874B11B6-73AB-4572-A7C7-F5A0B490A119}"/>
              </a:ext>
            </a:extLst>
          </p:cNvPr>
          <p:cNvPicPr>
            <a:picLocks noChangeAspect="1"/>
          </p:cNvPicPr>
          <p:nvPr>
            <p:custDataLst>
              <p:tags r:id="rId3"/>
            </p:custDataLst>
          </p:nvPr>
        </p:nvPicPr>
        <p:blipFill>
          <a:blip r:embed="rId45">
            <a:extLst>
              <a:ext uri="{BEBA8EAE-BF5A-486C-A8C5-ECC9F3942E4B}">
                <a14:imgProps xmlns:a14="http://schemas.microsoft.com/office/drawing/2010/main">
                  <a14:imgLayer r:embed="rId46">
                    <a14:imgEffect>
                      <a14:backgroundRemoval t="5159" b="97421" l="1851" r="98561">
                        <a14:foregroundMark x1="33242" y1="21032" x2="33242" y2="21032"/>
                        <a14:foregroundMark x1="28855" y1="16071" x2="38999" y2="27381"/>
                      </a14:backgroundRemoval>
                    </a14:imgEffect>
                  </a14:imgLayer>
                </a14:imgProps>
              </a:ext>
            </a:extLst>
          </a:blip>
          <a:srcRect r="75482" b="34528"/>
          <a:stretch>
            <a:fillRect/>
          </a:stretch>
        </p:blipFill>
        <p:spPr>
          <a:xfrm>
            <a:off x="9072146" y="23305"/>
            <a:ext cx="2989169" cy="2757436"/>
          </a:xfrm>
          <a:prstGeom prst="rect">
            <a:avLst/>
          </a:prstGeom>
        </p:spPr>
      </p:pic>
      <p:pic>
        <p:nvPicPr>
          <p:cNvPr id="118" name="图片 117">
            <a:extLst>
              <a:ext uri="{FF2B5EF4-FFF2-40B4-BE49-F238E27FC236}">
                <a16:creationId xmlns:a16="http://schemas.microsoft.com/office/drawing/2014/main" id="{5DB54A56-B527-4782-8F1E-81F66267A213}"/>
              </a:ext>
            </a:extLst>
          </p:cNvPr>
          <p:cNvPicPr>
            <a:picLocks noChangeAspect="1"/>
          </p:cNvPicPr>
          <p:nvPr>
            <p:custDataLst>
              <p:tags r:id="rId4"/>
            </p:custDataLst>
          </p:nvPr>
        </p:nvPicPr>
        <p:blipFill>
          <a:blip r:embed="rId47"/>
          <a:srcRect l="56750" t="20549" r="8471" b="5314"/>
          <a:stretch>
            <a:fillRect/>
          </a:stretch>
        </p:blipFill>
        <p:spPr>
          <a:xfrm>
            <a:off x="6510762" y="538860"/>
            <a:ext cx="3060186" cy="2205839"/>
          </a:xfrm>
          <a:prstGeom prst="rect">
            <a:avLst/>
          </a:prstGeom>
        </p:spPr>
      </p:pic>
      <p:grpSp>
        <p:nvGrpSpPr>
          <p:cNvPr id="119" name="组合 118">
            <a:extLst>
              <a:ext uri="{FF2B5EF4-FFF2-40B4-BE49-F238E27FC236}">
                <a16:creationId xmlns:a16="http://schemas.microsoft.com/office/drawing/2014/main" id="{65B295A1-12D0-4E66-BF68-2A7220F6A057}"/>
              </a:ext>
            </a:extLst>
          </p:cNvPr>
          <p:cNvGrpSpPr/>
          <p:nvPr>
            <p:custDataLst>
              <p:tags r:id="rId5"/>
            </p:custDataLst>
          </p:nvPr>
        </p:nvGrpSpPr>
        <p:grpSpPr>
          <a:xfrm>
            <a:off x="6680337" y="4397266"/>
            <a:ext cx="669925" cy="2091055"/>
            <a:chOff x="554" y="3826"/>
            <a:chExt cx="1055" cy="3293"/>
          </a:xfrm>
        </p:grpSpPr>
        <p:sp>
          <p:nvSpPr>
            <p:cNvPr id="120" name="矩形: 圆角 7">
              <a:extLst>
                <a:ext uri="{FF2B5EF4-FFF2-40B4-BE49-F238E27FC236}">
                  <a16:creationId xmlns:a16="http://schemas.microsoft.com/office/drawing/2014/main" id="{082A8FB2-88B4-430C-964B-CEEE8D83A674}"/>
                </a:ext>
              </a:extLst>
            </p:cNvPr>
            <p:cNvSpPr/>
            <p:nvPr>
              <p:custDataLst>
                <p:tags r:id="rId39"/>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21" name="流程图: 可选过程 120">
              <a:extLst>
                <a:ext uri="{FF2B5EF4-FFF2-40B4-BE49-F238E27FC236}">
                  <a16:creationId xmlns:a16="http://schemas.microsoft.com/office/drawing/2014/main" id="{FEEB33C7-F66C-4495-AD82-2F2C51677E58}"/>
                </a:ext>
              </a:extLst>
            </p:cNvPr>
            <p:cNvSpPr/>
            <p:nvPr>
              <p:custDataLst>
                <p:tags r:id="rId40"/>
              </p:custDataLst>
            </p:nvPr>
          </p:nvSpPr>
          <p:spPr>
            <a:xfrm>
              <a:off x="793" y="4018"/>
              <a:ext cx="593" cy="593"/>
            </a:xfrm>
            <a:prstGeom prst="flowChartAlternateProcess">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5</a:t>
              </a:r>
            </a:p>
          </p:txBody>
        </p:sp>
        <p:sp>
          <p:nvSpPr>
            <p:cNvPr id="122" name="文本框 121">
              <a:extLst>
                <a:ext uri="{FF2B5EF4-FFF2-40B4-BE49-F238E27FC236}">
                  <a16:creationId xmlns:a16="http://schemas.microsoft.com/office/drawing/2014/main" id="{4683D6F2-9D44-45F0-983C-E0740E62BC6B}"/>
                </a:ext>
              </a:extLst>
            </p:cNvPr>
            <p:cNvSpPr txBox="1"/>
            <p:nvPr>
              <p:custDataLst>
                <p:tags r:id="rId41"/>
              </p:custDataLst>
            </p:nvPr>
          </p:nvSpPr>
          <p:spPr>
            <a:xfrm>
              <a:off x="663"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课堂检测</a:t>
              </a:r>
            </a:p>
          </p:txBody>
        </p:sp>
      </p:grpSp>
      <p:grpSp>
        <p:nvGrpSpPr>
          <p:cNvPr id="123" name="组合 122">
            <a:extLst>
              <a:ext uri="{FF2B5EF4-FFF2-40B4-BE49-F238E27FC236}">
                <a16:creationId xmlns:a16="http://schemas.microsoft.com/office/drawing/2014/main" id="{714EB4CC-2938-4646-8A17-C4427476B441}"/>
              </a:ext>
            </a:extLst>
          </p:cNvPr>
          <p:cNvGrpSpPr/>
          <p:nvPr>
            <p:custDataLst>
              <p:tags r:id="rId6"/>
            </p:custDataLst>
          </p:nvPr>
        </p:nvGrpSpPr>
        <p:grpSpPr>
          <a:xfrm>
            <a:off x="5600020" y="4397266"/>
            <a:ext cx="669925" cy="2091055"/>
            <a:chOff x="554" y="3826"/>
            <a:chExt cx="1055" cy="3293"/>
          </a:xfrm>
        </p:grpSpPr>
        <p:sp>
          <p:nvSpPr>
            <p:cNvPr id="124" name="矩形: 圆角 7">
              <a:extLst>
                <a:ext uri="{FF2B5EF4-FFF2-40B4-BE49-F238E27FC236}">
                  <a16:creationId xmlns:a16="http://schemas.microsoft.com/office/drawing/2014/main" id="{26E96C00-CF1E-4FD4-825B-E6CC1526A171}"/>
                </a:ext>
              </a:extLst>
            </p:cNvPr>
            <p:cNvSpPr/>
            <p:nvPr>
              <p:custDataLst>
                <p:tags r:id="rId36"/>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25" name="流程图: 可选过程 124">
              <a:extLst>
                <a:ext uri="{FF2B5EF4-FFF2-40B4-BE49-F238E27FC236}">
                  <a16:creationId xmlns:a16="http://schemas.microsoft.com/office/drawing/2014/main" id="{84099394-45F0-47BF-8FB4-79DD046D81AB}"/>
                </a:ext>
              </a:extLst>
            </p:cNvPr>
            <p:cNvSpPr/>
            <p:nvPr>
              <p:custDataLst>
                <p:tags r:id="rId37"/>
              </p:custDataLst>
            </p:nvPr>
          </p:nvSpPr>
          <p:spPr>
            <a:xfrm>
              <a:off x="793" y="4018"/>
              <a:ext cx="593" cy="593"/>
            </a:xfrm>
            <a:prstGeom prst="flowChartAlternateProcess">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4</a:t>
              </a:r>
            </a:p>
          </p:txBody>
        </p:sp>
        <p:sp>
          <p:nvSpPr>
            <p:cNvPr id="126" name="文本框 125">
              <a:extLst>
                <a:ext uri="{FF2B5EF4-FFF2-40B4-BE49-F238E27FC236}">
                  <a16:creationId xmlns:a16="http://schemas.microsoft.com/office/drawing/2014/main" id="{2EE40274-0B51-4075-A7BA-203BE42B36AC}"/>
                </a:ext>
              </a:extLst>
            </p:cNvPr>
            <p:cNvSpPr txBox="1"/>
            <p:nvPr>
              <p:custDataLst>
                <p:tags r:id="rId38"/>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新知讲解</a:t>
              </a:r>
            </a:p>
          </p:txBody>
        </p:sp>
      </p:grpSp>
      <p:grpSp>
        <p:nvGrpSpPr>
          <p:cNvPr id="127" name="组合 126">
            <a:extLst>
              <a:ext uri="{FF2B5EF4-FFF2-40B4-BE49-F238E27FC236}">
                <a16:creationId xmlns:a16="http://schemas.microsoft.com/office/drawing/2014/main" id="{501675E2-9312-45DB-A2B8-E5423D546A28}"/>
              </a:ext>
            </a:extLst>
          </p:cNvPr>
          <p:cNvGrpSpPr/>
          <p:nvPr>
            <p:custDataLst>
              <p:tags r:id="rId7"/>
            </p:custDataLst>
          </p:nvPr>
        </p:nvGrpSpPr>
        <p:grpSpPr>
          <a:xfrm>
            <a:off x="7702596" y="4397266"/>
            <a:ext cx="669925" cy="2091055"/>
            <a:chOff x="554" y="3826"/>
            <a:chExt cx="1055" cy="3293"/>
          </a:xfrm>
        </p:grpSpPr>
        <p:sp>
          <p:nvSpPr>
            <p:cNvPr id="128" name="矩形: 圆角 7">
              <a:extLst>
                <a:ext uri="{FF2B5EF4-FFF2-40B4-BE49-F238E27FC236}">
                  <a16:creationId xmlns:a16="http://schemas.microsoft.com/office/drawing/2014/main" id="{7EFFCC47-913B-48BD-BCC0-93C59C766CA1}"/>
                </a:ext>
              </a:extLst>
            </p:cNvPr>
            <p:cNvSpPr/>
            <p:nvPr>
              <p:custDataLst>
                <p:tags r:id="rId33"/>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29" name="流程图: 可选过程 128">
              <a:extLst>
                <a:ext uri="{FF2B5EF4-FFF2-40B4-BE49-F238E27FC236}">
                  <a16:creationId xmlns:a16="http://schemas.microsoft.com/office/drawing/2014/main" id="{D2166145-074D-4520-A393-3F54899AABEB}"/>
                </a:ext>
              </a:extLst>
            </p:cNvPr>
            <p:cNvSpPr/>
            <p:nvPr>
              <p:custDataLst>
                <p:tags r:id="rId34"/>
              </p:custDataLst>
            </p:nvPr>
          </p:nvSpPr>
          <p:spPr>
            <a:xfrm>
              <a:off x="793" y="4018"/>
              <a:ext cx="593" cy="593"/>
            </a:xfrm>
            <a:prstGeom prst="flowChartAlternate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6</a:t>
              </a:r>
            </a:p>
          </p:txBody>
        </p:sp>
        <p:sp>
          <p:nvSpPr>
            <p:cNvPr id="130" name="文本框 129">
              <a:extLst>
                <a:ext uri="{FF2B5EF4-FFF2-40B4-BE49-F238E27FC236}">
                  <a16:creationId xmlns:a16="http://schemas.microsoft.com/office/drawing/2014/main" id="{4F1CDDE8-0491-4193-AFAB-16EB7CC7133B}"/>
                </a:ext>
              </a:extLst>
            </p:cNvPr>
            <p:cNvSpPr txBox="1"/>
            <p:nvPr>
              <p:custDataLst>
                <p:tags r:id="rId35"/>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变式训练</a:t>
              </a:r>
            </a:p>
          </p:txBody>
        </p:sp>
      </p:grpSp>
      <p:grpSp>
        <p:nvGrpSpPr>
          <p:cNvPr id="131" name="组合 130">
            <a:extLst>
              <a:ext uri="{FF2B5EF4-FFF2-40B4-BE49-F238E27FC236}">
                <a16:creationId xmlns:a16="http://schemas.microsoft.com/office/drawing/2014/main" id="{97D03634-B3F6-44EE-A73F-DEF93CDA75BB}"/>
              </a:ext>
            </a:extLst>
          </p:cNvPr>
          <p:cNvGrpSpPr/>
          <p:nvPr>
            <p:custDataLst>
              <p:tags r:id="rId8"/>
            </p:custDataLst>
          </p:nvPr>
        </p:nvGrpSpPr>
        <p:grpSpPr>
          <a:xfrm>
            <a:off x="8732104" y="4397266"/>
            <a:ext cx="669925" cy="2091055"/>
            <a:chOff x="554" y="3826"/>
            <a:chExt cx="1055" cy="3293"/>
          </a:xfrm>
        </p:grpSpPr>
        <p:sp>
          <p:nvSpPr>
            <p:cNvPr id="132" name="矩形: 圆角 7">
              <a:extLst>
                <a:ext uri="{FF2B5EF4-FFF2-40B4-BE49-F238E27FC236}">
                  <a16:creationId xmlns:a16="http://schemas.microsoft.com/office/drawing/2014/main" id="{944DB09C-56E3-4879-A012-98A48CAE878F}"/>
                </a:ext>
              </a:extLst>
            </p:cNvPr>
            <p:cNvSpPr/>
            <p:nvPr>
              <p:custDataLst>
                <p:tags r:id="rId30"/>
              </p:custDataLst>
            </p:nvPr>
          </p:nvSpPr>
          <p:spPr>
            <a:xfrm>
              <a:off x="554" y="3826"/>
              <a:ext cx="1055" cy="3276"/>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33" name="流程图: 可选过程 132">
              <a:extLst>
                <a:ext uri="{FF2B5EF4-FFF2-40B4-BE49-F238E27FC236}">
                  <a16:creationId xmlns:a16="http://schemas.microsoft.com/office/drawing/2014/main" id="{848CA787-1D6C-4F41-A613-0B72C8826110}"/>
                </a:ext>
              </a:extLst>
            </p:cNvPr>
            <p:cNvSpPr/>
            <p:nvPr>
              <p:custDataLst>
                <p:tags r:id="rId31"/>
              </p:custDataLst>
            </p:nvPr>
          </p:nvSpPr>
          <p:spPr>
            <a:xfrm>
              <a:off x="793" y="4018"/>
              <a:ext cx="593" cy="593"/>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7</a:t>
              </a:r>
            </a:p>
          </p:txBody>
        </p:sp>
        <p:sp>
          <p:nvSpPr>
            <p:cNvPr id="134" name="文本框 133">
              <a:extLst>
                <a:ext uri="{FF2B5EF4-FFF2-40B4-BE49-F238E27FC236}">
                  <a16:creationId xmlns:a16="http://schemas.microsoft.com/office/drawing/2014/main" id="{1DDEDF09-C5F9-47A8-8B38-5FA1D8E3152F}"/>
                </a:ext>
              </a:extLst>
            </p:cNvPr>
            <p:cNvSpPr txBox="1"/>
            <p:nvPr>
              <p:custDataLst>
                <p:tags r:id="rId32"/>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mn-ea"/>
                  <a:sym typeface="思源宋体 CN" panose="02020400000000000000" pitchFamily="18" charset="-122"/>
                </a:rPr>
                <a:t>考试考法</a:t>
              </a:r>
            </a:p>
          </p:txBody>
        </p:sp>
      </p:grpSp>
      <p:grpSp>
        <p:nvGrpSpPr>
          <p:cNvPr id="135" name="组合 134">
            <a:extLst>
              <a:ext uri="{FF2B5EF4-FFF2-40B4-BE49-F238E27FC236}">
                <a16:creationId xmlns:a16="http://schemas.microsoft.com/office/drawing/2014/main" id="{6865E746-A0BB-4ED6-ACF4-45DDF5482995}"/>
              </a:ext>
            </a:extLst>
          </p:cNvPr>
          <p:cNvGrpSpPr/>
          <p:nvPr>
            <p:custDataLst>
              <p:tags r:id="rId9"/>
            </p:custDataLst>
          </p:nvPr>
        </p:nvGrpSpPr>
        <p:grpSpPr>
          <a:xfrm>
            <a:off x="9710833" y="4397266"/>
            <a:ext cx="669925" cy="2091055"/>
            <a:chOff x="554" y="3826"/>
            <a:chExt cx="1055" cy="3293"/>
          </a:xfrm>
        </p:grpSpPr>
        <p:sp>
          <p:nvSpPr>
            <p:cNvPr id="136" name="矩形: 圆角 7">
              <a:extLst>
                <a:ext uri="{FF2B5EF4-FFF2-40B4-BE49-F238E27FC236}">
                  <a16:creationId xmlns:a16="http://schemas.microsoft.com/office/drawing/2014/main" id="{8127FB7B-BBCD-46CD-9340-0E3258744A09}"/>
                </a:ext>
              </a:extLst>
            </p:cNvPr>
            <p:cNvSpPr/>
            <p:nvPr>
              <p:custDataLst>
                <p:tags r:id="rId27"/>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37" name="流程图: 可选过程 136">
              <a:extLst>
                <a:ext uri="{FF2B5EF4-FFF2-40B4-BE49-F238E27FC236}">
                  <a16:creationId xmlns:a16="http://schemas.microsoft.com/office/drawing/2014/main" id="{6B9A7D45-A0FD-4DED-9385-4BB1C0740957}"/>
                </a:ext>
              </a:extLst>
            </p:cNvPr>
            <p:cNvSpPr/>
            <p:nvPr>
              <p:custDataLst>
                <p:tags r:id="rId28"/>
              </p:custDataLst>
            </p:nvPr>
          </p:nvSpPr>
          <p:spPr>
            <a:xfrm>
              <a:off x="793" y="4018"/>
              <a:ext cx="593" cy="593"/>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8</a:t>
              </a:r>
            </a:p>
          </p:txBody>
        </p:sp>
        <p:sp>
          <p:nvSpPr>
            <p:cNvPr id="138" name="文本框 137">
              <a:extLst>
                <a:ext uri="{FF2B5EF4-FFF2-40B4-BE49-F238E27FC236}">
                  <a16:creationId xmlns:a16="http://schemas.microsoft.com/office/drawing/2014/main" id="{6700AD19-CB75-4A27-8D7E-C0D9A4B47669}"/>
                </a:ext>
              </a:extLst>
            </p:cNvPr>
            <p:cNvSpPr txBox="1"/>
            <p:nvPr>
              <p:custDataLst>
                <p:tags r:id="rId29"/>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小结梳理</a:t>
              </a:r>
            </a:p>
          </p:txBody>
        </p:sp>
      </p:grpSp>
      <p:grpSp>
        <p:nvGrpSpPr>
          <p:cNvPr id="139" name="组合 138">
            <a:extLst>
              <a:ext uri="{FF2B5EF4-FFF2-40B4-BE49-F238E27FC236}">
                <a16:creationId xmlns:a16="http://schemas.microsoft.com/office/drawing/2014/main" id="{3B547A86-E96C-44CB-956E-EC59494F7D5C}"/>
              </a:ext>
            </a:extLst>
          </p:cNvPr>
          <p:cNvGrpSpPr/>
          <p:nvPr>
            <p:custDataLst>
              <p:tags r:id="rId10"/>
            </p:custDataLst>
          </p:nvPr>
        </p:nvGrpSpPr>
        <p:grpSpPr>
          <a:xfrm>
            <a:off x="141162" y="1884512"/>
            <a:ext cx="3021496" cy="651622"/>
            <a:chOff x="6385560" y="2209799"/>
            <a:chExt cx="3501856" cy="502921"/>
          </a:xfrm>
          <a:gradFill>
            <a:gsLst>
              <a:gs pos="0">
                <a:schemeClr val="accent1"/>
              </a:gs>
              <a:gs pos="100000">
                <a:schemeClr val="accent2"/>
              </a:gs>
            </a:gsLst>
            <a:lin ang="3600000" scaled="0"/>
          </a:gradFill>
        </p:grpSpPr>
        <p:sp>
          <p:nvSpPr>
            <p:cNvPr id="140" name="箭头: 五边形 16">
              <a:extLst>
                <a:ext uri="{FF2B5EF4-FFF2-40B4-BE49-F238E27FC236}">
                  <a16:creationId xmlns:a16="http://schemas.microsoft.com/office/drawing/2014/main" id="{65C4C796-42A9-4D15-974B-F30D6D757D97}"/>
                </a:ext>
              </a:extLst>
            </p:cNvPr>
            <p:cNvSpPr/>
            <p:nvPr>
              <p:custDataLst>
                <p:tags r:id="rId24"/>
              </p:custDataLst>
            </p:nvPr>
          </p:nvSpPr>
          <p:spPr>
            <a:xfrm>
              <a:off x="6385560" y="2209799"/>
              <a:ext cx="2529840" cy="502920"/>
            </a:xfrm>
            <a:prstGeom prst="homePlate">
              <a:avLst>
                <a:gd name="adj" fmla="val 5891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2400" b="1" spc="225">
                  <a:solidFill>
                    <a:schemeClr val="bg1"/>
                  </a:solidFill>
                  <a:latin typeface="方正粗黑宋简体" panose="02000000000000000000" charset="-122"/>
                  <a:ea typeface="方正粗黑宋简体" panose="02000000000000000000" charset="-122"/>
                  <a:cs typeface="+mn-ea"/>
                  <a:sym typeface="思源宋体 CN" panose="02020400000000000000" pitchFamily="18" charset="-122"/>
                </a:rPr>
                <a:t>学习目录</a:t>
              </a:r>
            </a:p>
          </p:txBody>
        </p:sp>
        <p:sp>
          <p:nvSpPr>
            <p:cNvPr id="141" name="箭头: V 形 17">
              <a:extLst>
                <a:ext uri="{FF2B5EF4-FFF2-40B4-BE49-F238E27FC236}">
                  <a16:creationId xmlns:a16="http://schemas.microsoft.com/office/drawing/2014/main" id="{0C37DE8F-906A-4A45-A22C-978B49C63099}"/>
                </a:ext>
              </a:extLst>
            </p:cNvPr>
            <p:cNvSpPr/>
            <p:nvPr>
              <p:custDataLst>
                <p:tags r:id="rId25"/>
              </p:custDataLst>
            </p:nvPr>
          </p:nvSpPr>
          <p:spPr>
            <a:xfrm>
              <a:off x="8753397" y="2209800"/>
              <a:ext cx="648011" cy="502920"/>
            </a:xfrm>
            <a:prstGeom prst="chevron">
              <a:avLst>
                <a:gd name="adj" fmla="val 59407"/>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sz="1015" b="1">
                <a:solidFill>
                  <a:schemeClr val="tx1"/>
                </a:solidFill>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142" name="箭头: V 形 18">
              <a:extLst>
                <a:ext uri="{FF2B5EF4-FFF2-40B4-BE49-F238E27FC236}">
                  <a16:creationId xmlns:a16="http://schemas.microsoft.com/office/drawing/2014/main" id="{71865409-B0CA-48F9-8DA6-DB3EBC829242}"/>
                </a:ext>
              </a:extLst>
            </p:cNvPr>
            <p:cNvSpPr/>
            <p:nvPr>
              <p:custDataLst>
                <p:tags r:id="rId26"/>
              </p:custDataLst>
            </p:nvPr>
          </p:nvSpPr>
          <p:spPr>
            <a:xfrm>
              <a:off x="9239405" y="2209800"/>
              <a:ext cx="648011" cy="502920"/>
            </a:xfrm>
            <a:prstGeom prst="chevron">
              <a:avLst>
                <a:gd name="adj" fmla="val 5940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sz="1015" b="1">
                <a:solidFill>
                  <a:schemeClr val="tx1"/>
                </a:solidFill>
                <a:latin typeface="思源宋体 CN" panose="02020400000000000000" pitchFamily="18" charset="-122"/>
                <a:ea typeface="思源宋体 CN" panose="02020400000000000000" pitchFamily="18" charset="-122"/>
                <a:sym typeface="思源宋体 CN" panose="02020400000000000000" pitchFamily="18" charset="-122"/>
              </a:endParaRPr>
            </a:p>
          </p:txBody>
        </p:sp>
      </p:grpSp>
      <p:grpSp>
        <p:nvGrpSpPr>
          <p:cNvPr id="143" name="组合 142">
            <a:extLst>
              <a:ext uri="{FF2B5EF4-FFF2-40B4-BE49-F238E27FC236}">
                <a16:creationId xmlns:a16="http://schemas.microsoft.com/office/drawing/2014/main" id="{82B08F8E-E642-4D41-81C1-00B3C60BCB33}"/>
              </a:ext>
            </a:extLst>
          </p:cNvPr>
          <p:cNvGrpSpPr/>
          <p:nvPr>
            <p:custDataLst>
              <p:tags r:id="rId11"/>
            </p:custDataLst>
          </p:nvPr>
        </p:nvGrpSpPr>
        <p:grpSpPr>
          <a:xfrm>
            <a:off x="2492593" y="4386471"/>
            <a:ext cx="669925" cy="2091055"/>
            <a:chOff x="554" y="3826"/>
            <a:chExt cx="1055" cy="3293"/>
          </a:xfrm>
        </p:grpSpPr>
        <p:sp>
          <p:nvSpPr>
            <p:cNvPr id="144" name="矩形: 圆角 7">
              <a:extLst>
                <a:ext uri="{FF2B5EF4-FFF2-40B4-BE49-F238E27FC236}">
                  <a16:creationId xmlns:a16="http://schemas.microsoft.com/office/drawing/2014/main" id="{9427D0EA-841F-4A69-BF3B-00BE1C570B48}"/>
                </a:ext>
              </a:extLst>
            </p:cNvPr>
            <p:cNvSpPr/>
            <p:nvPr>
              <p:custDataLst>
                <p:tags r:id="rId21"/>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45" name="圆角矩形 8">
              <a:extLst>
                <a:ext uri="{FF2B5EF4-FFF2-40B4-BE49-F238E27FC236}">
                  <a16:creationId xmlns:a16="http://schemas.microsoft.com/office/drawing/2014/main" id="{FF231A83-8E9F-4B1F-98A3-876E910750E6}"/>
                </a:ext>
              </a:extLst>
            </p:cNvPr>
            <p:cNvSpPr/>
            <p:nvPr>
              <p:custDataLst>
                <p:tags r:id="rId22"/>
              </p:custDataLst>
            </p:nvPr>
          </p:nvSpPr>
          <p:spPr>
            <a:xfrm>
              <a:off x="793" y="4018"/>
              <a:ext cx="593" cy="593"/>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1</a:t>
              </a:r>
            </a:p>
          </p:txBody>
        </p:sp>
        <p:sp>
          <p:nvSpPr>
            <p:cNvPr id="146" name="文本框 145">
              <a:extLst>
                <a:ext uri="{FF2B5EF4-FFF2-40B4-BE49-F238E27FC236}">
                  <a16:creationId xmlns:a16="http://schemas.microsoft.com/office/drawing/2014/main" id="{AAB1147C-A67C-4B9F-AF22-013B2943380A}"/>
                </a:ext>
              </a:extLst>
            </p:cNvPr>
            <p:cNvSpPr txBox="1"/>
            <p:nvPr>
              <p:custDataLst>
                <p:tags r:id="rId23"/>
              </p:custDataLst>
            </p:nvPr>
          </p:nvSpPr>
          <p:spPr>
            <a:xfrm>
              <a:off x="641" y="4575"/>
              <a:ext cx="864" cy="2544"/>
            </a:xfrm>
            <a:prstGeom prst="roundRect">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复习引入</a:t>
              </a:r>
            </a:p>
          </p:txBody>
        </p:sp>
      </p:grpSp>
      <p:grpSp>
        <p:nvGrpSpPr>
          <p:cNvPr id="147" name="组合 146">
            <a:extLst>
              <a:ext uri="{FF2B5EF4-FFF2-40B4-BE49-F238E27FC236}">
                <a16:creationId xmlns:a16="http://schemas.microsoft.com/office/drawing/2014/main" id="{9C8C0DC4-F796-4ED2-BAAF-9E595E8698E7}"/>
              </a:ext>
            </a:extLst>
          </p:cNvPr>
          <p:cNvGrpSpPr/>
          <p:nvPr>
            <p:custDataLst>
              <p:tags r:id="rId12"/>
            </p:custDataLst>
          </p:nvPr>
        </p:nvGrpSpPr>
        <p:grpSpPr>
          <a:xfrm>
            <a:off x="3511956" y="4397266"/>
            <a:ext cx="669925" cy="2091055"/>
            <a:chOff x="554" y="3826"/>
            <a:chExt cx="1055" cy="3293"/>
          </a:xfrm>
        </p:grpSpPr>
        <p:sp>
          <p:nvSpPr>
            <p:cNvPr id="148" name="矩形: 圆角 7">
              <a:extLst>
                <a:ext uri="{FF2B5EF4-FFF2-40B4-BE49-F238E27FC236}">
                  <a16:creationId xmlns:a16="http://schemas.microsoft.com/office/drawing/2014/main" id="{E9A841D9-47C1-4E5F-B70D-673B2CB1F6E6}"/>
                </a:ext>
              </a:extLst>
            </p:cNvPr>
            <p:cNvSpPr/>
            <p:nvPr>
              <p:custDataLst>
                <p:tags r:id="rId18"/>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49" name="流程图: 可选过程 148">
              <a:extLst>
                <a:ext uri="{FF2B5EF4-FFF2-40B4-BE49-F238E27FC236}">
                  <a16:creationId xmlns:a16="http://schemas.microsoft.com/office/drawing/2014/main" id="{08BCACEC-85DD-467D-BBFE-944C6EF79960}"/>
                </a:ext>
              </a:extLst>
            </p:cNvPr>
            <p:cNvSpPr/>
            <p:nvPr>
              <p:custDataLst>
                <p:tags r:id="rId19"/>
              </p:custDataLst>
            </p:nvPr>
          </p:nvSpPr>
          <p:spPr>
            <a:xfrm>
              <a:off x="793" y="4018"/>
              <a:ext cx="593" cy="593"/>
            </a:xfrm>
            <a:prstGeom prst="flowChartAlternateProcess">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2</a:t>
              </a:r>
            </a:p>
          </p:txBody>
        </p:sp>
        <p:sp>
          <p:nvSpPr>
            <p:cNvPr id="150" name="文本框 149">
              <a:extLst>
                <a:ext uri="{FF2B5EF4-FFF2-40B4-BE49-F238E27FC236}">
                  <a16:creationId xmlns:a16="http://schemas.microsoft.com/office/drawing/2014/main" id="{279D78B0-5DEC-42F8-B6F2-4F481DE4F139}"/>
                </a:ext>
              </a:extLst>
            </p:cNvPr>
            <p:cNvSpPr txBox="1"/>
            <p:nvPr>
              <p:custDataLst>
                <p:tags r:id="rId20"/>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新知讲解</a:t>
              </a:r>
            </a:p>
          </p:txBody>
        </p:sp>
      </p:grpSp>
      <p:grpSp>
        <p:nvGrpSpPr>
          <p:cNvPr id="151" name="组合 150">
            <a:extLst>
              <a:ext uri="{FF2B5EF4-FFF2-40B4-BE49-F238E27FC236}">
                <a16:creationId xmlns:a16="http://schemas.microsoft.com/office/drawing/2014/main" id="{5897EF15-CC42-45D6-92EB-F2360872ED5A}"/>
              </a:ext>
            </a:extLst>
          </p:cNvPr>
          <p:cNvGrpSpPr/>
          <p:nvPr>
            <p:custDataLst>
              <p:tags r:id="rId13"/>
            </p:custDataLst>
          </p:nvPr>
        </p:nvGrpSpPr>
        <p:grpSpPr>
          <a:xfrm>
            <a:off x="4555988" y="4397266"/>
            <a:ext cx="669925" cy="2091055"/>
            <a:chOff x="554" y="3826"/>
            <a:chExt cx="1055" cy="3293"/>
          </a:xfrm>
        </p:grpSpPr>
        <p:sp>
          <p:nvSpPr>
            <p:cNvPr id="152" name="矩形: 圆角 7">
              <a:extLst>
                <a:ext uri="{FF2B5EF4-FFF2-40B4-BE49-F238E27FC236}">
                  <a16:creationId xmlns:a16="http://schemas.microsoft.com/office/drawing/2014/main" id="{16B566C4-246E-4B7B-A82F-5E6EFF3A05F0}"/>
                </a:ext>
              </a:extLst>
            </p:cNvPr>
            <p:cNvSpPr/>
            <p:nvPr>
              <p:custDataLst>
                <p:tags r:id="rId15"/>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53" name="流程图: 可选过程 152">
              <a:extLst>
                <a:ext uri="{FF2B5EF4-FFF2-40B4-BE49-F238E27FC236}">
                  <a16:creationId xmlns:a16="http://schemas.microsoft.com/office/drawing/2014/main" id="{BC327D9E-984D-46AD-8EAA-8C6B6797AC49}"/>
                </a:ext>
              </a:extLst>
            </p:cNvPr>
            <p:cNvSpPr/>
            <p:nvPr>
              <p:custDataLst>
                <p:tags r:id="rId16"/>
              </p:custDataLst>
            </p:nvPr>
          </p:nvSpPr>
          <p:spPr>
            <a:xfrm>
              <a:off x="793" y="4018"/>
              <a:ext cx="593" cy="593"/>
            </a:xfrm>
            <a:prstGeom prst="flowChartAlternateProcess">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3</a:t>
              </a:r>
            </a:p>
          </p:txBody>
        </p:sp>
        <p:sp>
          <p:nvSpPr>
            <p:cNvPr id="154" name="文本框 153">
              <a:extLst>
                <a:ext uri="{FF2B5EF4-FFF2-40B4-BE49-F238E27FC236}">
                  <a16:creationId xmlns:a16="http://schemas.microsoft.com/office/drawing/2014/main" id="{39E54908-39A7-4E2F-8CF5-8FB19BA7A684}"/>
                </a:ext>
              </a:extLst>
            </p:cNvPr>
            <p:cNvSpPr txBox="1"/>
            <p:nvPr>
              <p:custDataLst>
                <p:tags r:id="rId17"/>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典例讲解</a:t>
              </a:r>
            </a:p>
          </p:txBody>
        </p:sp>
      </p:grpSp>
      <p:pic>
        <p:nvPicPr>
          <p:cNvPr id="155" name="Picture 3">
            <a:extLst>
              <a:ext uri="{FF2B5EF4-FFF2-40B4-BE49-F238E27FC236}">
                <a16:creationId xmlns:a16="http://schemas.microsoft.com/office/drawing/2014/main" id="{ACE5214E-136A-48FB-B173-D06E3A3D3D5F}"/>
              </a:ext>
            </a:extLst>
          </p:cNvPr>
          <p:cNvPicPr>
            <a:picLocks noChangeAspect="1" noChangeArrowheads="1"/>
          </p:cNvPicPr>
          <p:nvPr>
            <p:custDataLst>
              <p:tags r:id="rId14"/>
            </p:custDataLst>
          </p:nvPr>
        </p:nvPicPr>
        <p:blipFill>
          <a:blip r:embed="rId48"/>
          <a:stretch>
            <a:fillRect/>
          </a:stretch>
        </p:blipFill>
        <p:spPr bwMode="auto">
          <a:xfrm>
            <a:off x="-814167" y="3463234"/>
            <a:ext cx="3628755" cy="38748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sndAc>
      <p:stSnd>
        <p:snd r:embed="rId43" name="chimes.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C_5_AS.13_1#3b94a6a6e?iti=2&amp;htil=3&amp;vcp=1&amp;vis=1&amp;pid=53fdacbb5&amp;color=0,0,0&amp;tib=255,255,255&amp;vtp=1&amp;hs=1&amp;hs=1"/>
          <p:cNvPicPr>
            <a:picLocks noChangeAspect="1"/>
          </p:cNvPicPr>
          <p:nvPr>
            <p:custDataLst>
              <p:tags r:id="rId1"/>
            </p:custDataLst>
          </p:nvPr>
        </p:nvPicPr>
        <p:blipFill>
          <a:blip r:embed="rId8">
            <a:clrChange>
              <a:clrFrom>
                <a:srgbClr val="FFFFFF"/>
              </a:clrFrom>
              <a:clrTo>
                <a:srgbClr val="FFFFFF">
                  <a:alpha val="0"/>
                </a:srgbClr>
              </a:clrTo>
            </a:clrChange>
          </a:blip>
          <a:stretch>
            <a:fillRect/>
          </a:stretch>
        </p:blipFill>
        <p:spPr>
          <a:xfrm>
            <a:off x="8529788" y="867295"/>
            <a:ext cx="2865120" cy="2377440"/>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3" name="QC_5_AS.13_2#3b94a6a6e?iti=2&amp;htil=3&amp;vcp=1&amp;vis=1&amp;pid=53fdacbb5&amp;color=0,0,0&amp;vtp=1&amp;bbb=1"/>
          <p:cNvSpPr/>
          <p:nvPr>
            <p:custDataLst>
              <p:tags r:id="rId2"/>
            </p:custDataLst>
          </p:nvPr>
        </p:nvSpPr>
        <p:spPr>
          <a:xfrm>
            <a:off x="9002440" y="3414068"/>
            <a:ext cx="1919816" cy="1193461"/>
          </a:xfrm>
          <a:prstGeom prst="rect">
            <a:avLst/>
          </a:prstGeom>
          <a:noFill/>
        </p:spPr>
        <p:txBody>
          <a:bodyPr wrap="none" lIns="0" tIns="0" rIns="0" bIns="0" rtlCol="0" anchor="t"/>
          <a:lstStyle/>
          <a:p>
            <a:pPr algn="ct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（第2题）</a:t>
            </a:r>
            <a:endParaRPr lang="en-US" altLang="zh-CN" sz="3200"/>
          </a:p>
        </p:txBody>
      </p:sp>
      <mc:AlternateContent xmlns:mc="http://schemas.openxmlformats.org/markup-compatibility/2006" xmlns:a14="http://schemas.microsoft.com/office/drawing/2010/main">
        <mc:Choice Requires="a14">
          <p:sp>
            <p:nvSpPr>
              <p:cNvPr id="4" name="QC_5_AS.13_3#3b94a6a6e?htil=3&amp;vcp=1&amp;vis=1&amp;pid=53fdacbb5&amp;color=0,0,0&amp;vtp=1&amp;bt=1&amp;bbb=1&amp;hb=1&amp;hs=1"/>
              <p:cNvSpPr/>
              <p:nvPr>
                <p:custDataLst>
                  <p:tags r:id="rId3"/>
                </p:custDataLst>
              </p:nvPr>
            </p:nvSpPr>
            <p:spPr>
              <a:xfrm>
                <a:off x="719328" y="806335"/>
                <a:ext cx="7705344" cy="3618653"/>
              </a:xfrm>
              <a:prstGeom prst="rect">
                <a:avLst/>
              </a:prstGeom>
              <a:noFill/>
            </p:spPr>
            <p:txBody>
              <a:bodyPr wrap="none" lIns="0" tIns="0" rIns="0" bIns="0" rtlCol="0" anchor="t"/>
              <a:lstStyle/>
              <a:p>
                <a:pPr latinLnBrk="1">
                  <a:lnSpc>
                    <a:spcPts val="5867"/>
                  </a:lnSpc>
                </a:pPr>
                <a:r>
                  <a:rPr lang="en-US" altLang="zh-CN" sz="3200" b="1">
                    <a:solidFill>
                      <a:srgbClr val="93CDDD"/>
                    </a:solidFill>
                    <a:latin typeface="Times New Roman" pitchFamily="34" charset="0"/>
                    <a:ea typeface="微软雅黑" panose="020B0503020204020204" pitchFamily="34" charset="-122"/>
                    <a:cs typeface="Times New Roman" pitchFamily="34" charset="-120"/>
                  </a:rPr>
                  <a:t>【点拨】</a:t>
                </a:r>
                <a:r>
                  <a:rPr lang="en-US" altLang="zh-CN" sz="3200">
                    <a:solidFill>
                      <a:srgbClr val="000000"/>
                    </a:solidFill>
                    <a:latin typeface="Times New Roman" pitchFamily="34" charset="0"/>
                    <a:ea typeface="微软雅黑" panose="020B0503020204020204" pitchFamily="34" charset="-122"/>
                    <a:cs typeface="Times New Roman" pitchFamily="34" charset="-120"/>
                  </a:rPr>
                  <a:t>浮力产生的原因是浸在液体中的</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物体受到的向上和向下的压力差，因此，</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该柱体所受浮力为</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浮</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向上</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向下</m:t>
                        </m:r>
                      </m:sub>
                    </m:sSub>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，故</a:t>
                </a:r>
              </a:p>
              <a:p>
                <a:pPr latinLnBrk="1">
                  <a:lnSpc>
                    <a:spcPts val="5867"/>
                  </a:lnSpc>
                </a:pP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浮</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&lt;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向上</m:t>
                        </m:r>
                      </m:sub>
                    </m:sSub>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，B符合题意，D不符合题意；因</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物体上表面距离液面的深度未知，受到的</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4" name="QC_5_AS.13_3#3b94a6a6e?htil=3&amp;vcp=1&amp;vis=1&amp;pid=53fdacbb5&amp;color=0,0,0&amp;vtp=1&amp;bt=1&amp;bbb=1&amp;hb=1&amp;hs=1"/>
              <p:cNvSpPr>
                <a:spLocks noRot="1" noChangeAspect="1" noMove="1" noResize="1" noEditPoints="1" noAdjustHandles="1" noChangeArrowheads="1" noChangeShapeType="1" noTextEdit="1"/>
              </p:cNvSpPr>
              <p:nvPr>
                <p:custDataLst>
                  <p:tags r:id="rId9"/>
                </p:custDataLst>
              </p:nvPr>
            </p:nvSpPr>
            <p:spPr>
              <a:xfrm>
                <a:off x="719328" y="806335"/>
                <a:ext cx="7705344" cy="3618653"/>
              </a:xfrm>
              <a:prstGeom prst="rect">
                <a:avLst/>
              </a:prstGeom>
              <a:blipFill>
                <a:blip r:embed="rId10"/>
                <a:stretch>
                  <a:fillRect l="-3165" r="-3560" b="-707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QC_5_AS.13_3#3b94a6a6e?htil=3&amp;vcp=1&amp;vis=1&amp;pid=53fdacbb5&amp;color=0,0,0&amp;vtp=1&amp;bt=1&amp;bbb=1&amp;hb=1&amp;hs=1">
                <a:extLst>
                  <a:ext uri="{FF2B5EF4-FFF2-40B4-BE49-F238E27FC236}">
                    <a16:creationId xmlns:a16="http://schemas.microsoft.com/office/drawing/2014/main" id="{9CED9051-5E0A-3DA6-96B6-8567E40CC516}"/>
                  </a:ext>
                </a:extLst>
              </p:cNvPr>
              <p:cNvSpPr/>
              <p:nvPr>
                <p:custDataLst>
                  <p:tags r:id="rId4"/>
                </p:custDataLst>
              </p:nvPr>
            </p:nvSpPr>
            <p:spPr>
              <a:xfrm>
                <a:off x="719328" y="4511518"/>
                <a:ext cx="10752000" cy="1383453"/>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向下的压力大小也无法确定，故物体所受浮力与受到的向下</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的压力大小关系无法确定，故</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AC</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不符合题意。</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5" name="QC_5_AS.13_3#3b94a6a6e?htil=3&amp;vcp=1&amp;vis=1&amp;pid=53fdacbb5&amp;color=0,0,0&amp;vtp=1&amp;bt=1&amp;bbb=1&amp;hb=1&amp;hs=1">
                <a:extLst>
                  <a:ext uri="{FF2B5EF4-FFF2-40B4-BE49-F238E27FC236}">
                    <a16:creationId xmlns:a16="http://schemas.microsoft.com/office/drawing/2014/main" id="{9CED9051-5E0A-3DA6-96B6-8567E40CC516}"/>
                  </a:ext>
                </a:extLst>
              </p:cNvPr>
              <p:cNvSpPr>
                <a:spLocks noRot="1" noChangeAspect="1" noMove="1" noResize="1" noEditPoints="1" noAdjustHandles="1" noChangeArrowheads="1" noChangeShapeType="1" noTextEdit="1"/>
              </p:cNvSpPr>
              <p:nvPr>
                <p:custDataLst>
                  <p:tags r:id="rId11"/>
                </p:custDataLst>
              </p:nvPr>
            </p:nvSpPr>
            <p:spPr>
              <a:xfrm>
                <a:off x="719328" y="4511518"/>
                <a:ext cx="10752000" cy="1383453"/>
              </a:xfrm>
              <a:prstGeom prst="rect">
                <a:avLst/>
              </a:prstGeom>
              <a:blipFill>
                <a:blip r:embed="rId12"/>
                <a:stretch>
                  <a:fillRect l="-2268" r="-680" b="-17621"/>
                </a:stretch>
              </a:blipFill>
            </p:spPr>
            <p:txBody>
              <a:bodyPr/>
              <a:lstStyle/>
              <a:p>
                <a:r>
                  <a:rPr lang="zh-CN" altLang="en-US">
                    <a:noFill/>
                  </a:rPr>
                  <a:t> </a:t>
                </a:r>
              </a:p>
            </p:txBody>
          </p:sp>
        </mc:Fallback>
      </mc:AlternateContent>
      <p:sp>
        <p:nvSpPr>
          <p:cNvPr id="6" name="object 54">
            <a:hlinkClick r:id="rId13" action="ppaction://hlinksldjump"/>
            <a:extLst>
              <a:ext uri="{FF2B5EF4-FFF2-40B4-BE49-F238E27FC236}">
                <a16:creationId xmlns:a16="http://schemas.microsoft.com/office/drawing/2014/main" id="{46F41D5B-E111-FA82-9821-00D1A12702EC}"/>
              </a:ext>
            </a:extLst>
          </p:cNvPr>
          <p:cNvSpPr/>
          <p:nvPr>
            <p:custDataLst>
              <p:tags r:id="rId5"/>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ipe(left)">
                                      <p:cBhvr>
                                        <p:cTn id="13" dur="500"/>
                                        <p:tgtEl>
                                          <p:spTgt spid="4">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left)">
                                      <p:cBhvr>
                                        <p:cTn id="16" dur="500"/>
                                        <p:tgtEl>
                                          <p:spTgt spid="4">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left)">
                                      <p:cBhvr>
                                        <p:cTn id="19" dur="500"/>
                                        <p:tgtEl>
                                          <p:spTgt spid="4">
                                            <p:txEl>
                                              <p:pRg st="3" end="3"/>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left)">
                                      <p:cBhvr>
                                        <p:cTn id="22" dur="500"/>
                                        <p:tgtEl>
                                          <p:spTgt spid="4">
                                            <p:txEl>
                                              <p:pRg st="4" end="4"/>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
                                            <p:bg/>
                                          </p:spTgt>
                                        </p:tgtEl>
                                        <p:attrNameLst>
                                          <p:attrName>style.visibility</p:attrName>
                                        </p:attrNameLst>
                                      </p:cBhvr>
                                      <p:to>
                                        <p:strVal val="visible"/>
                                      </p:to>
                                    </p:set>
                                    <p:animEffect transition="in" filter="wipe(left)">
                                      <p:cBhvr>
                                        <p:cTn id="28" dur="500"/>
                                        <p:tgtEl>
                                          <p:spTgt spid="3">
                                            <p:bg/>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wipe(left)">
                                      <p:cBhvr>
                                        <p:cTn id="31" dur="500"/>
                                        <p:tgtEl>
                                          <p:spTgt spid="3">
                                            <p:txEl>
                                              <p:pRg st="0" end="0"/>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5">
                                            <p:bg/>
                                          </p:spTgt>
                                        </p:tgtEl>
                                        <p:attrNameLst>
                                          <p:attrName>style.visibility</p:attrName>
                                        </p:attrNameLst>
                                      </p:cBhvr>
                                      <p:to>
                                        <p:strVal val="visible"/>
                                      </p:to>
                                    </p:set>
                                    <p:animEffect transition="in" filter="wipe(left)">
                                      <p:cBhvr>
                                        <p:cTn id="34" dur="500"/>
                                        <p:tgtEl>
                                          <p:spTgt spid="5">
                                            <p:bg/>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wipe(left)">
                                      <p:cBhvr>
                                        <p:cTn id="37" dur="500"/>
                                        <p:tgtEl>
                                          <p:spTgt spid="5">
                                            <p:txEl>
                                              <p:pRg st="0" end="0"/>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5">
                                            <p:txEl>
                                              <p:pRg st="1" end="1"/>
                                            </p:txEl>
                                          </p:spTgt>
                                        </p:tgtEl>
                                        <p:attrNameLst>
                                          <p:attrName>style.visibility</p:attrName>
                                        </p:attrNameLst>
                                      </p:cBhvr>
                                      <p:to>
                                        <p:strVal val="visible"/>
                                      </p:to>
                                    </p:set>
                                    <p:animEffect transition="in" filter="wipe(left)">
                                      <p:cBhvr>
                                        <p:cTn id="4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P spid="5"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B_5_BD.14_1#313a8fa27?iti=3&amp;htil=4&amp;vcp=1&amp;vis=1&amp;pid=53fdacbb5&amp;color=0,0,0&amp;tib=255,255,255&amp;vtp=1&amp;hs=1&amp;hs=1"/>
          <p:cNvPicPr>
            <a:picLocks noChangeAspect="1"/>
          </p:cNvPicPr>
          <p:nvPr>
            <p:custDataLst>
              <p:tags r:id="rId1"/>
            </p:custDataLst>
          </p:nvPr>
        </p:nvPicPr>
        <p:blipFill>
          <a:blip r:embed="rId11">
            <a:clrChange>
              <a:clrFrom>
                <a:srgbClr val="FFFFFF"/>
              </a:clrFrom>
              <a:clrTo>
                <a:srgbClr val="FFFFFF">
                  <a:alpha val="0"/>
                </a:srgbClr>
              </a:clrTo>
            </a:clrChange>
          </a:blip>
          <a:stretch>
            <a:fillRect/>
          </a:stretch>
        </p:blipFill>
        <p:spPr>
          <a:xfrm>
            <a:off x="7875696" y="597405"/>
            <a:ext cx="3450336" cy="2097024"/>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3" name="QB_5_BD.14_2#313a8fa27?iti=3&amp;htil=4&amp;vcp=1&amp;vis=1&amp;pid=53fdacbb5&amp;color=0,0,0&amp;vtp=1&amp;bbb=1"/>
          <p:cNvSpPr/>
          <p:nvPr>
            <p:custDataLst>
              <p:tags r:id="rId2"/>
            </p:custDataLst>
          </p:nvPr>
        </p:nvSpPr>
        <p:spPr>
          <a:xfrm>
            <a:off x="8640956" y="2863763"/>
            <a:ext cx="1919816" cy="561933"/>
          </a:xfrm>
          <a:prstGeom prst="rect">
            <a:avLst/>
          </a:prstGeom>
          <a:noFill/>
        </p:spPr>
        <p:txBody>
          <a:bodyPr wrap="none" lIns="0" tIns="0" rIns="0" bIns="0" rtlCol="0" anchor="t"/>
          <a:lstStyle/>
          <a:p>
            <a:pPr algn="ctr" latinLnBrk="1">
              <a:lnSpc>
                <a:spcPts val="46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（第3题）</a:t>
            </a:r>
            <a:endParaRPr lang="en-US" altLang="zh-CN" sz="3200"/>
          </a:p>
        </p:txBody>
      </p:sp>
      <mc:AlternateContent xmlns:mc="http://schemas.openxmlformats.org/markup-compatibility/2006" xmlns:a14="http://schemas.microsoft.com/office/drawing/2010/main">
        <mc:Choice Requires="a14">
          <p:sp>
            <p:nvSpPr>
              <p:cNvPr id="4" name="QB_5_BD.14_3#313a8fa27?htil=4&amp;sp=1&amp;vcp=1&amp;vis=1&amp;pid=53fdacbb5&amp;color=0,0,0&amp;vtp=1&amp;bt=1&amp;bbb=1&amp;hb=1&amp;hs=1"/>
              <p:cNvSpPr/>
              <p:nvPr>
                <p:custDataLst>
                  <p:tags r:id="rId3"/>
                </p:custDataLst>
              </p:nvPr>
            </p:nvSpPr>
            <p:spPr>
              <a:xfrm>
                <a:off x="719328" y="536449"/>
                <a:ext cx="7120128" cy="3026156"/>
              </a:xfrm>
              <a:prstGeom prst="rect">
                <a:avLst/>
              </a:prstGeom>
              <a:noFill/>
            </p:spPr>
            <p:txBody>
              <a:bodyPr wrap="none" lIns="0" tIns="0" rIns="0" bIns="0" rtlCol="0" anchor="t"/>
              <a:lstStyle/>
              <a:p>
                <a:pPr latinLnBrk="1">
                  <a:lnSpc>
                    <a:spcPts val="48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3.如图所示，将两端蒙有绷紧程度相同</a:t>
                </a:r>
              </a:p>
              <a:p>
                <a:pPr latinLnBrk="1">
                  <a:lnSpc>
                    <a:spcPts val="48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的橡皮膜的玻璃圆筒浸没在水中，当玻</a:t>
                </a:r>
              </a:p>
              <a:p>
                <a:pPr latinLnBrk="1">
                  <a:lnSpc>
                    <a:spcPts val="48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璃圆筒沿水平方向放置时，水对玻璃圆</a:t>
                </a:r>
              </a:p>
              <a:p>
                <a:pPr latinLnBrk="1">
                  <a:lnSpc>
                    <a:spcPts val="49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筒两端的橡皮膜的压力</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向左</m:t>
                        </m:r>
                      </m:sub>
                    </m:sSub>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和</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向右</m:t>
                        </m:r>
                      </m:sub>
                    </m:sSub>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的大</a:t>
                </a:r>
              </a:p>
              <a:p>
                <a:pPr latinLnBrk="1">
                  <a:lnSpc>
                    <a:spcPts val="48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小关系是</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向左</m:t>
                        </m:r>
                      </m:sub>
                    </m:sSub>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SimSun" pitchFamily="34" charset="0"/>
                    <a:ea typeface="SimSun" pitchFamily="34" charset="-122"/>
                    <a:cs typeface="SimSun" pitchFamily="34" charset="-120"/>
                  </a:rPr>
                  <a:t>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（填“大于”“等于”</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4" name="QB_5_BD.14_3#313a8fa27?htil=4&amp;sp=1&amp;vcp=1&amp;vis=1&amp;pid=53fdacbb5&amp;color=0,0,0&amp;vtp=1&amp;bt=1&amp;bbb=1&amp;hb=1&amp;hs=1"/>
              <p:cNvSpPr>
                <a:spLocks noRot="1" noChangeAspect="1" noMove="1" noResize="1" noEditPoints="1" noAdjustHandles="1" noChangeArrowheads="1" noChangeShapeType="1" noTextEdit="1"/>
              </p:cNvSpPr>
              <p:nvPr>
                <p:custDataLst>
                  <p:tags r:id="rId12"/>
                </p:custDataLst>
              </p:nvPr>
            </p:nvSpPr>
            <p:spPr>
              <a:xfrm>
                <a:off x="719328" y="536449"/>
                <a:ext cx="7120128" cy="3026156"/>
              </a:xfrm>
              <a:prstGeom prst="rect">
                <a:avLst/>
              </a:prstGeom>
              <a:blipFill>
                <a:blip r:embed="rId13"/>
                <a:stretch>
                  <a:fillRect l="-3425" t="-2016" r="-685" b="-7460"/>
                </a:stretch>
              </a:blipFill>
            </p:spPr>
            <p:txBody>
              <a:bodyPr/>
              <a:lstStyle/>
              <a:p>
                <a:r>
                  <a:rPr lang="zh-CN" altLang="en-US">
                    <a:noFill/>
                  </a:rPr>
                  <a:t> </a:t>
                </a:r>
              </a:p>
            </p:txBody>
          </p:sp>
        </mc:Fallback>
      </mc:AlternateContent>
      <p:sp>
        <p:nvSpPr>
          <p:cNvPr id="5" name="QB_5_AN.15_1#313a8fa27.blank?vcp=1&amp;vis=1&amp;pid=53fdacbb5&amp;color=0,0,0&amp;vpa=6&amp;vtp=1&amp;bbb=1"/>
          <p:cNvSpPr/>
          <p:nvPr>
            <p:custDataLst>
              <p:tags r:id="rId4"/>
            </p:custDataLst>
          </p:nvPr>
        </p:nvSpPr>
        <p:spPr>
          <a:xfrm>
            <a:off x="3129070" y="2922694"/>
            <a:ext cx="1107017" cy="549487"/>
          </a:xfrm>
          <a:prstGeom prst="rect">
            <a:avLst/>
          </a:prstGeom>
          <a:noFill/>
        </p:spPr>
        <p:txBody>
          <a:bodyPr wrap="none" lIns="0" tIns="0" rIns="0" bIns="0" rtlCol="0" anchor="t"/>
          <a:lstStyle/>
          <a:p>
            <a:pPr algn="ctr" latinLnBrk="1">
              <a:lnSpc>
                <a:spcPts val="4667"/>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等于</a:t>
            </a:r>
            <a:endParaRPr lang="en-US" altLang="zh-CN" sz="3200"/>
          </a:p>
        </p:txBody>
      </p:sp>
      <p:sp>
        <p:nvSpPr>
          <p:cNvPr id="6" name="QB_5_AN.16_1#313a8fa27.blank?vcp=1&amp;vis=1&amp;pid=53fdacbb5&amp;color=0,0,0&amp;vpa=7&amp;vtp=1&amp;bbb=1"/>
          <p:cNvSpPr/>
          <p:nvPr>
            <p:custDataLst>
              <p:tags r:id="rId5"/>
            </p:custDataLst>
          </p:nvPr>
        </p:nvSpPr>
        <p:spPr>
          <a:xfrm>
            <a:off x="10240900" y="4166953"/>
            <a:ext cx="1107017" cy="549487"/>
          </a:xfrm>
          <a:prstGeom prst="rect">
            <a:avLst/>
          </a:prstGeom>
          <a:noFill/>
        </p:spPr>
        <p:txBody>
          <a:bodyPr wrap="none" lIns="0" tIns="0" rIns="0" bIns="0" rtlCol="0" anchor="t"/>
          <a:lstStyle/>
          <a:p>
            <a:pPr algn="ctr" latinLnBrk="1">
              <a:lnSpc>
                <a:spcPts val="4667"/>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大于</a:t>
            </a:r>
            <a:endParaRPr lang="en-US" altLang="zh-CN" sz="3200"/>
          </a:p>
        </p:txBody>
      </p:sp>
      <p:sp>
        <p:nvSpPr>
          <p:cNvPr id="7" name="QB_5_AN.17_1#313a8fa27.blank?vcp=1&amp;vis=1&amp;pid=53fdacbb5&amp;color=0,0,0&amp;vpa=8&amp;vtp=1&amp;bbb=1"/>
          <p:cNvSpPr/>
          <p:nvPr>
            <p:custDataLst>
              <p:tags r:id="rId6"/>
            </p:custDataLst>
          </p:nvPr>
        </p:nvSpPr>
        <p:spPr>
          <a:xfrm>
            <a:off x="3992753" y="5419003"/>
            <a:ext cx="5983817" cy="549487"/>
          </a:xfrm>
          <a:prstGeom prst="rect">
            <a:avLst/>
          </a:prstGeom>
          <a:noFill/>
        </p:spPr>
        <p:txBody>
          <a:bodyPr wrap="none" lIns="0" tIns="0" rIns="0" bIns="0" rtlCol="0" anchor="t"/>
          <a:lstStyle/>
          <a:p>
            <a:pPr algn="ctr" latinLnBrk="1">
              <a:lnSpc>
                <a:spcPts val="4667"/>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液体对物体上、下表面的压力差</a:t>
            </a:r>
            <a:endParaRPr lang="en-US" altLang="zh-CN" sz="3200"/>
          </a:p>
        </p:txBody>
      </p:sp>
      <mc:AlternateContent xmlns:mc="http://schemas.openxmlformats.org/markup-compatibility/2006" xmlns:a14="http://schemas.microsoft.com/office/drawing/2010/main">
        <mc:Choice Requires="a14">
          <p:sp>
            <p:nvSpPr>
              <p:cNvPr id="8" name="QB_5_BD.14_3#313a8fa27?htil=4&amp;sp=1&amp;vcp=1&amp;vis=1&amp;pid=53fdacbb5&amp;color=0,0,0&amp;vtp=1&amp;bt=1&amp;bbb=1&amp;hb=1&amp;hs=1">
                <a:extLst>
                  <a:ext uri="{FF2B5EF4-FFF2-40B4-BE49-F238E27FC236}">
                    <a16:creationId xmlns:a16="http://schemas.microsoft.com/office/drawing/2014/main" id="{A6EDC9E0-D169-0959-E477-E4A082A53A94}"/>
                  </a:ext>
                </a:extLst>
              </p:cNvPr>
              <p:cNvSpPr/>
              <p:nvPr>
                <p:custDataLst>
                  <p:tags r:id="rId7"/>
                </p:custDataLst>
              </p:nvPr>
            </p:nvSpPr>
            <p:spPr>
              <a:xfrm>
                <a:off x="719328" y="3564803"/>
                <a:ext cx="10752000" cy="2461599"/>
              </a:xfrm>
              <a:prstGeom prst="rect">
                <a:avLst/>
              </a:prstGeom>
              <a:noFill/>
            </p:spPr>
            <p:txBody>
              <a:bodyPr wrap="none" lIns="0" tIns="0" rIns="0" bIns="0" rtlCol="0" anchor="t"/>
              <a:lstStyle/>
              <a:p>
                <a:pPr latinLnBrk="1">
                  <a:lnSpc>
                    <a:spcPts val="50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或“小于”）</a:t>
                </a:r>
                <a14:m>
                  <m:oMath xmlns:m="http://schemas.openxmlformats.org/officeDocument/2006/math">
                    <m:r>
                      <a:rPr lang="en-US" altLang="zh-CN" sz="3200">
                        <a:solidFill>
                          <a:srgbClr val="000000"/>
                        </a:solidFill>
                        <a:latin typeface="Cambria Math" panose="02040503050406030204" pitchFamily="18" charset="0"/>
                        <a:ea typeface="微软雅黑" pitchFamily="34" charset="-122"/>
                        <a:cs typeface="Times New Roman" pitchFamily="34" charset="-120"/>
                      </a:rPr>
                      <m:t> </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向右</m:t>
                        </m:r>
                      </m:sub>
                    </m:sSub>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，当玻璃圆筒沿竖直方向放置时，水对玻璃</a:t>
                </a:r>
              </a:p>
              <a:p>
                <a:pPr latinLnBrk="1">
                  <a:lnSpc>
                    <a:spcPts val="50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圆筒两端的橡皮膜的压力</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向上</m:t>
                        </m:r>
                      </m:sub>
                    </m:sSub>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和</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向下</m:t>
                        </m:r>
                      </m:sub>
                    </m:sSub>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的大小关系是</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向上</m:t>
                        </m:r>
                      </m:sub>
                    </m:sSub>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SimSun" pitchFamily="34" charset="0"/>
                    <a:ea typeface="SimSun" pitchFamily="34" charset="-122"/>
                    <a:cs typeface="SimSun" pitchFamily="34" charset="-120"/>
                  </a:rPr>
                  <a:t>_____</a:t>
                </a:r>
              </a:p>
              <a:p>
                <a:pPr latinLnBrk="1">
                  <a:lnSpc>
                    <a:spcPts val="50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（填“大于”“等于”或“小于”）</a:t>
                </a:r>
                <a14:m>
                  <m:oMath xmlns:m="http://schemas.openxmlformats.org/officeDocument/2006/math">
                    <m:r>
                      <a:rPr lang="en-US" altLang="zh-CN" sz="3200">
                        <a:solidFill>
                          <a:srgbClr val="000000"/>
                        </a:solidFill>
                        <a:latin typeface="Cambria Math" panose="02040503050406030204" pitchFamily="18" charset="0"/>
                        <a:ea typeface="微软雅黑" pitchFamily="34" charset="-122"/>
                        <a:cs typeface="Times New Roman" pitchFamily="34" charset="-120"/>
                      </a:rPr>
                      <m:t> </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向下</m:t>
                        </m:r>
                      </m:sub>
                    </m:sSub>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，通过以上探究，你认为</a:t>
                </a:r>
              </a:p>
              <a:p>
                <a:pPr latinLnBrk="1">
                  <a:lnSpc>
                    <a:spcPts val="45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浮力产生的原因是</a:t>
                </a:r>
                <a:r>
                  <a:rPr lang="en-US" altLang="zh-CN" sz="3200">
                    <a:solidFill>
                      <a:srgbClr val="000000"/>
                    </a:solidFill>
                    <a:latin typeface="SimSun" pitchFamily="34" charset="0"/>
                    <a:ea typeface="SimSun" pitchFamily="34" charset="-122"/>
                    <a:cs typeface="SimSun" pitchFamily="34" charset="-120"/>
                  </a:rPr>
                  <a:t>______________________________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8" name="QB_5_BD.14_3#313a8fa27?htil=4&amp;sp=1&amp;vcp=1&amp;vis=1&amp;pid=53fdacbb5&amp;color=0,0,0&amp;vtp=1&amp;bt=1&amp;bbb=1&amp;hb=1&amp;hs=1">
                <a:extLst>
                  <a:ext uri="{FF2B5EF4-FFF2-40B4-BE49-F238E27FC236}">
                    <a16:creationId xmlns:a16="http://schemas.microsoft.com/office/drawing/2014/main" id="{A6EDC9E0-D169-0959-E477-E4A082A53A94}"/>
                  </a:ext>
                </a:extLst>
              </p:cNvPr>
              <p:cNvSpPr>
                <a:spLocks noRot="1" noChangeAspect="1" noMove="1" noResize="1" noEditPoints="1" noAdjustHandles="1" noChangeArrowheads="1" noChangeShapeType="1" noTextEdit="1"/>
              </p:cNvSpPr>
              <p:nvPr>
                <p:custDataLst>
                  <p:tags r:id="rId14"/>
                </p:custDataLst>
              </p:nvPr>
            </p:nvSpPr>
            <p:spPr>
              <a:xfrm>
                <a:off x="719328" y="3564803"/>
                <a:ext cx="10752000" cy="2461599"/>
              </a:xfrm>
              <a:prstGeom prst="rect">
                <a:avLst/>
              </a:prstGeom>
              <a:blipFill>
                <a:blip r:embed="rId15"/>
                <a:stretch>
                  <a:fillRect l="-2268" t="-1485" r="-2381" b="-10149"/>
                </a:stretch>
              </a:blipFill>
            </p:spPr>
            <p:txBody>
              <a:bodyPr/>
              <a:lstStyle/>
              <a:p>
                <a:r>
                  <a:rPr lang="zh-CN" altLang="en-US">
                    <a:noFill/>
                  </a:rPr>
                  <a:t> </a:t>
                </a:r>
              </a:p>
            </p:txBody>
          </p:sp>
        </mc:Fallback>
      </mc:AlternateContent>
      <p:sp>
        <p:nvSpPr>
          <p:cNvPr id="9" name="object 54">
            <a:hlinkClick r:id="rId16" action="ppaction://hlinksldjump"/>
            <a:extLst>
              <a:ext uri="{FF2B5EF4-FFF2-40B4-BE49-F238E27FC236}">
                <a16:creationId xmlns:a16="http://schemas.microsoft.com/office/drawing/2014/main" id="{46F41D5B-E111-FA82-9821-00D1A12702EC}"/>
              </a:ext>
            </a:extLst>
          </p:cNvPr>
          <p:cNvSpPr/>
          <p:nvPr>
            <p:custDataLst>
              <p:tags r:id="rId8"/>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ipe(left)">
                                      <p:cBhvr>
                                        <p:cTn id="15" dur="500"/>
                                        <p:tgtEl>
                                          <p:spTgt spid="6">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bg/>
                                          </p:spTgt>
                                        </p:tgtEl>
                                        <p:attrNameLst>
                                          <p:attrName>style.visibility</p:attrName>
                                        </p:attrNameLst>
                                      </p:cBhvr>
                                      <p:to>
                                        <p:strVal val="visible"/>
                                      </p:to>
                                    </p:set>
                                    <p:animEffect transition="in" filter="wipe(left)">
                                      <p:cBhvr>
                                        <p:cTn id="23" dur="500"/>
                                        <p:tgtEl>
                                          <p:spTgt spid="7">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left)">
                                      <p:cBhvr>
                                        <p:cTn id="2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uiExpand="1" build="p" animBg="1"/>
      <p:bldP spid="7"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4_BD#12b32f244?vcp=1&amp;pid=eeb3bff24&amp;color=147,205,221&amp;vtp=1&amp;bt=1&amp;bbb=1"/>
          <p:cNvSpPr/>
          <p:nvPr>
            <p:custDataLst>
              <p:tags r:id="rId1"/>
            </p:custDataLst>
          </p:nvPr>
        </p:nvSpPr>
        <p:spPr>
          <a:xfrm>
            <a:off x="719328" y="536448"/>
            <a:ext cx="10753344" cy="792480"/>
          </a:xfrm>
          <a:prstGeom prst="rect">
            <a:avLst/>
          </a:prstGeom>
          <a:noFill/>
        </p:spPr>
        <p:txBody>
          <a:bodyPr wrap="none" lIns="0" tIns="0" rIns="0" bIns="0" rtlCol="0" anchor="ctr"/>
          <a:lstStyle/>
          <a:p>
            <a:pPr latinLnBrk="1">
              <a:lnSpc>
                <a:spcPts val="6133"/>
              </a:lnSpc>
            </a:pPr>
            <a:r>
              <a:rPr lang="en-US" altLang="zh-CN" sz="3467" b="1">
                <a:solidFill>
                  <a:srgbClr val="93CDDD"/>
                </a:solidFill>
                <a:latin typeface="Times New Roman" pitchFamily="34" charset="0"/>
                <a:ea typeface="SimHei" pitchFamily="34" charset="-122"/>
                <a:cs typeface="Times New Roman" pitchFamily="34" charset="-120"/>
              </a:rPr>
              <a:t>知识点3</a:t>
            </a:r>
            <a:r>
              <a:rPr lang="en-US" altLang="zh-CN" sz="3467" b="1">
                <a:solidFill>
                  <a:srgbClr val="93CDDD"/>
                </a:solidFill>
                <a:latin typeface="SimSun" pitchFamily="34" charset="0"/>
                <a:ea typeface="SimSun" pitchFamily="34" charset="-122"/>
                <a:cs typeface="SimSun" pitchFamily="34" charset="-120"/>
              </a:rPr>
              <a:t> </a:t>
            </a:r>
            <a:r>
              <a:rPr lang="en-US" altLang="zh-CN" sz="3467" b="1">
                <a:solidFill>
                  <a:srgbClr val="93CDDD"/>
                </a:solidFill>
                <a:latin typeface="Times New Roman" pitchFamily="34" charset="0"/>
                <a:ea typeface="SimHei" pitchFamily="34" charset="-122"/>
                <a:cs typeface="Times New Roman" pitchFamily="34" charset="-120"/>
              </a:rPr>
              <a:t>浮力的方向</a:t>
            </a:r>
            <a:endParaRPr lang="en-US" altLang="zh-CN" sz="3467"/>
          </a:p>
        </p:txBody>
      </p:sp>
      <p:pic>
        <p:nvPicPr>
          <p:cNvPr id="3" name="QB_5_BD.18_1#4e84d4fb7?htil=5&amp;vcp=1&amp;vis=1&amp;pid=12b32f244&amp;color=0,0,0&amp;tib=255,255,255&amp;vtp=1&amp;hs=1"/>
          <p:cNvPicPr>
            <a:picLocks noChangeAspect="1"/>
          </p:cNvPicPr>
          <p:nvPr>
            <p:custDataLst>
              <p:tags r:id="rId2"/>
            </p:custDataLst>
          </p:nvPr>
        </p:nvPicPr>
        <p:blipFill>
          <a:blip r:embed="rId9">
            <a:clrChange>
              <a:clrFrom>
                <a:srgbClr val="FFFFFF"/>
              </a:clrFrom>
              <a:clrTo>
                <a:srgbClr val="FFFFFF">
                  <a:alpha val="0"/>
                </a:srgbClr>
              </a:clrTo>
            </a:clrChange>
          </a:blip>
          <a:stretch>
            <a:fillRect/>
          </a:stretch>
        </p:blipFill>
        <p:spPr>
          <a:xfrm>
            <a:off x="8318503" y="1472605"/>
            <a:ext cx="3023616" cy="2255520"/>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xmlns:a14="http://schemas.microsoft.com/office/drawing/2010/main">
        <mc:Choice Requires="a14">
          <p:sp>
            <p:nvSpPr>
              <p:cNvPr id="4" name="QB_5_BD.18_2#4e84d4fb7?htil=5&amp;sp=1&amp;vcp=1&amp;vis=1&amp;pid=12b32f244&amp;color=0,0,0&amp;vtp=1&amp;bbb=1&amp;hb=1"/>
              <p:cNvSpPr/>
              <p:nvPr>
                <p:custDataLst>
                  <p:tags r:id="rId3"/>
                </p:custDataLst>
              </p:nvPr>
            </p:nvSpPr>
            <p:spPr>
              <a:xfrm>
                <a:off x="719328" y="1411647"/>
                <a:ext cx="7559040" cy="4358132"/>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4.某同学利用如图所示的装置来探究浮力</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的方向是怎样的。当角</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α</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逐渐增大时，悬</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线与水平面的夹角将</a:t>
                </a:r>
                <a:r>
                  <a:rPr lang="en-US" altLang="zh-CN" sz="3200">
                    <a:solidFill>
                      <a:srgbClr val="000000"/>
                    </a:solidFill>
                    <a:latin typeface="SimSun" pitchFamily="34" charset="0"/>
                    <a:ea typeface="SimSun" pitchFamily="34" charset="-122"/>
                    <a:cs typeface="SimSun" pitchFamily="34" charset="-120"/>
                  </a:rPr>
                  <a:t>__________</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（填“改变”或“保持不变”），剪断悬线，</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小气球将向上运动，这说明浮力的方向是</a:t>
                </a:r>
              </a:p>
              <a:p>
                <a:pPr latinLnBrk="1">
                  <a:lnSpc>
                    <a:spcPts val="5600"/>
                  </a:lnSpc>
                </a:pPr>
                <a:r>
                  <a:rPr lang="en-US" altLang="zh-CN" sz="3200">
                    <a:solidFill>
                      <a:srgbClr val="000000"/>
                    </a:solidFill>
                    <a:latin typeface="SimSun" pitchFamily="34" charset="0"/>
                    <a:ea typeface="SimSun" pitchFamily="34" charset="-122"/>
                    <a:cs typeface="SimSun" pitchFamily="34" charset="-120"/>
                  </a:rPr>
                  <a:t>__________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4" name="QB_5_BD.18_2#4e84d4fb7?htil=5&amp;sp=1&amp;vcp=1&amp;vis=1&amp;pid=12b32f244&amp;color=0,0,0&amp;vtp=1&amp;bbb=1&amp;hb=1"/>
              <p:cNvSpPr>
                <a:spLocks noRot="1" noChangeAspect="1" noMove="1" noResize="1" noEditPoints="1" noAdjustHandles="1" noChangeArrowheads="1" noChangeShapeType="1" noTextEdit="1"/>
              </p:cNvSpPr>
              <p:nvPr>
                <p:custDataLst>
                  <p:tags r:id="rId10"/>
                </p:custDataLst>
              </p:nvPr>
            </p:nvSpPr>
            <p:spPr>
              <a:xfrm>
                <a:off x="719328" y="1411647"/>
                <a:ext cx="7559040" cy="4358132"/>
              </a:xfrm>
              <a:prstGeom prst="rect">
                <a:avLst/>
              </a:prstGeom>
              <a:blipFill>
                <a:blip r:embed="rId11"/>
                <a:stretch>
                  <a:fillRect l="-3226" r="-887" b="-6162"/>
                </a:stretch>
              </a:blipFill>
            </p:spPr>
            <p:txBody>
              <a:bodyPr/>
              <a:lstStyle/>
              <a:p>
                <a:r>
                  <a:rPr lang="zh-CN" altLang="en-US">
                    <a:noFill/>
                  </a:rPr>
                  <a:t> </a:t>
                </a:r>
              </a:p>
            </p:txBody>
          </p:sp>
        </mc:Fallback>
      </mc:AlternateContent>
      <p:sp>
        <p:nvSpPr>
          <p:cNvPr id="5" name="QB_5_AN.19_1#4e84d4fb7.blank?vcp=1&amp;vis=1&amp;pid=12b32f244&amp;color=0,0,0&amp;vpa=9&amp;vtp=1&amp;bbb=1"/>
          <p:cNvSpPr/>
          <p:nvPr>
            <p:custDataLst>
              <p:tags r:id="rId4"/>
            </p:custDataLst>
          </p:nvPr>
        </p:nvSpPr>
        <p:spPr>
          <a:xfrm>
            <a:off x="4399154" y="2864527"/>
            <a:ext cx="1919817" cy="638387"/>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保持不变</a:t>
            </a:r>
            <a:endParaRPr lang="en-US" altLang="zh-CN" sz="3200"/>
          </a:p>
        </p:txBody>
      </p:sp>
      <p:sp>
        <p:nvSpPr>
          <p:cNvPr id="6" name="QB_5_AN.20_1#4e84d4fb7.blank?vcp=1&amp;vis=1&amp;pid=12b32f244&amp;color=0,0,0&amp;vpa=10&amp;vtp=1&amp;bbb=1"/>
          <p:cNvSpPr/>
          <p:nvPr>
            <p:custDataLst>
              <p:tags r:id="rId5"/>
            </p:custDataLst>
          </p:nvPr>
        </p:nvSpPr>
        <p:spPr>
          <a:xfrm>
            <a:off x="741554" y="5070940"/>
            <a:ext cx="1919817" cy="638387"/>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竖直向上</a:t>
            </a:r>
            <a:endParaRPr lang="en-US" altLang="zh-CN" sz="3200"/>
          </a:p>
        </p:txBody>
      </p:sp>
      <p:sp>
        <p:nvSpPr>
          <p:cNvPr id="7" name="object 54">
            <a:hlinkClick r:id="rId12" action="ppaction://hlinksldjump"/>
            <a:extLst>
              <a:ext uri="{FF2B5EF4-FFF2-40B4-BE49-F238E27FC236}">
                <a16:creationId xmlns:a16="http://schemas.microsoft.com/office/drawing/2014/main" id="{46F41D5B-E111-FA82-9821-00D1A12702EC}"/>
              </a:ext>
            </a:extLst>
          </p:cNvPr>
          <p:cNvSpPr/>
          <p:nvPr>
            <p:custDataLst>
              <p:tags r:id="rId6"/>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ipe(left)">
                                      <p:cBhvr>
                                        <p:cTn id="15" dur="500"/>
                                        <p:tgtEl>
                                          <p:spTgt spid="6">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4_BD#f0c203531?vcp=1&amp;pid=eeb3bff24&amp;color=147,205,221&amp;vtp=1&amp;bt=1&amp;bbb=1"/>
          <p:cNvSpPr/>
          <p:nvPr>
            <p:custDataLst>
              <p:tags r:id="rId1"/>
            </p:custDataLst>
          </p:nvPr>
        </p:nvSpPr>
        <p:spPr>
          <a:xfrm>
            <a:off x="719328" y="536448"/>
            <a:ext cx="10753344" cy="792480"/>
          </a:xfrm>
          <a:prstGeom prst="rect">
            <a:avLst/>
          </a:prstGeom>
          <a:noFill/>
        </p:spPr>
        <p:txBody>
          <a:bodyPr wrap="none" lIns="0" tIns="0" rIns="0" bIns="0" rtlCol="0" anchor="ctr"/>
          <a:lstStyle/>
          <a:p>
            <a:pPr latinLnBrk="1">
              <a:lnSpc>
                <a:spcPts val="6133"/>
              </a:lnSpc>
            </a:pPr>
            <a:r>
              <a:rPr lang="en-US" altLang="zh-CN" sz="3467" b="1">
                <a:solidFill>
                  <a:srgbClr val="93CDDD"/>
                </a:solidFill>
                <a:latin typeface="Times New Roman" pitchFamily="34" charset="0"/>
                <a:ea typeface="SimHei" pitchFamily="34" charset="-122"/>
                <a:cs typeface="Times New Roman" pitchFamily="34" charset="-120"/>
              </a:rPr>
              <a:t>知识点4</a:t>
            </a:r>
            <a:r>
              <a:rPr lang="en-US" altLang="zh-CN" sz="3467" b="1">
                <a:solidFill>
                  <a:srgbClr val="93CDDD"/>
                </a:solidFill>
                <a:latin typeface="SimSun" pitchFamily="34" charset="0"/>
                <a:ea typeface="SimSun" pitchFamily="34" charset="-122"/>
                <a:cs typeface="SimSun" pitchFamily="34" charset="-120"/>
              </a:rPr>
              <a:t> </a:t>
            </a:r>
            <a:r>
              <a:rPr lang="en-US" altLang="zh-CN" sz="3467" b="1">
                <a:solidFill>
                  <a:srgbClr val="93CDDD"/>
                </a:solidFill>
                <a:latin typeface="Times New Roman" pitchFamily="34" charset="0"/>
                <a:ea typeface="SimHei" pitchFamily="34" charset="-122"/>
                <a:cs typeface="Times New Roman" pitchFamily="34" charset="-120"/>
              </a:rPr>
              <a:t>决定浮力大小的因素</a:t>
            </a:r>
            <a:endParaRPr lang="en-US" altLang="zh-CN" sz="3467"/>
          </a:p>
        </p:txBody>
      </p:sp>
      <p:pic>
        <p:nvPicPr>
          <p:cNvPr id="3" name="QC_5_BD.21_1#d26dac701?htil=6&amp;vcp=1&amp;vis=1&amp;pid=f0c203531&amp;color=0,0,0&amp;tib=255,255,255&amp;vtp=1&amp;hs=1&amp;hs=1"/>
          <p:cNvPicPr>
            <a:picLocks noChangeAspect="1"/>
          </p:cNvPicPr>
          <p:nvPr>
            <p:custDataLst>
              <p:tags r:id="rId2"/>
            </p:custDataLst>
          </p:nvPr>
        </p:nvPicPr>
        <p:blipFill>
          <a:blip r:embed="rId9">
            <a:clrChange>
              <a:clrFrom>
                <a:srgbClr val="FFFFFF"/>
              </a:clrFrom>
              <a:clrTo>
                <a:srgbClr val="FFFFFF">
                  <a:alpha val="0"/>
                </a:srgbClr>
              </a:clrTo>
            </a:clrChange>
          </a:blip>
          <a:stretch>
            <a:fillRect/>
          </a:stretch>
        </p:blipFill>
        <p:spPr>
          <a:xfrm>
            <a:off x="9607296" y="1458975"/>
            <a:ext cx="1840992" cy="743712"/>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4" name="QC_5_BD.21_2#d26dac701?htil=6&amp;sp=1&amp;vcp=1&amp;vis=1&amp;pid=f0c203531&amp;color=0,0,0&amp;vtp=1&amp;bbb=1&amp;hb=1&amp;hs=1"/>
          <p:cNvSpPr/>
          <p:nvPr>
            <p:custDataLst>
              <p:tags r:id="rId3"/>
            </p:custDataLst>
          </p:nvPr>
        </p:nvSpPr>
        <p:spPr>
          <a:xfrm>
            <a:off x="719328" y="1337056"/>
            <a:ext cx="8729472" cy="1129453"/>
          </a:xfrm>
          <a:prstGeom prst="rect">
            <a:avLst/>
          </a:prstGeom>
          <a:noFill/>
        </p:spPr>
        <p:txBody>
          <a:bodyPr wrap="none" lIns="0" tIns="0" rIns="0" bIns="0" rtlCol="0" anchor="t"/>
          <a:lstStyle/>
          <a:p>
            <a:pPr latinLnBrk="1">
              <a:lnSpc>
                <a:spcPts val="46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5.</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[2024·河南]</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宋朝的怀丙利用浮船打捞铁牛，</a:t>
            </a:r>
          </a:p>
          <a:p>
            <a:pPr latinLnBrk="1">
              <a:lnSpc>
                <a:spcPts val="45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展现了我国古人的智慧。如图为打捞过程示意图，</a:t>
            </a:r>
            <a:endParaRPr lang="en-US" altLang="zh-CN" sz="3200"/>
          </a:p>
        </p:txBody>
      </p:sp>
      <p:sp>
        <p:nvSpPr>
          <p:cNvPr id="5" name="QC_5_AN.22_1#d26dac701.bracket?vcp=1&amp;vis=1&amp;pid=f0c203531&amp;color=0,0,0&amp;vpa=11&amp;vtp=1"/>
          <p:cNvSpPr/>
          <p:nvPr>
            <p:custDataLst>
              <p:tags r:id="rId4"/>
            </p:custDataLst>
          </p:nvPr>
        </p:nvSpPr>
        <p:spPr>
          <a:xfrm>
            <a:off x="10444099" y="4282695"/>
            <a:ext cx="565151" cy="536533"/>
          </a:xfrm>
          <a:prstGeom prst="rect">
            <a:avLst/>
          </a:prstGeom>
          <a:noFill/>
        </p:spPr>
        <p:txBody>
          <a:bodyPr wrap="none" lIns="0" tIns="0" rIns="0" bIns="0" rtlCol="0" anchor="t"/>
          <a:lstStyle/>
          <a:p>
            <a:pPr algn="ctr" latinLnBrk="1">
              <a:lnSpc>
                <a:spcPts val="4533"/>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B</a:t>
            </a:r>
            <a:endParaRPr lang="en-US" altLang="zh-CN" sz="3200"/>
          </a:p>
        </p:txBody>
      </p:sp>
      <mc:AlternateContent xmlns:mc="http://schemas.openxmlformats.org/markup-compatibility/2006" xmlns:a14="http://schemas.microsoft.com/office/drawing/2010/main">
        <mc:Choice Requires="a14">
          <p:sp>
            <p:nvSpPr>
              <p:cNvPr id="6" name="QC_5_BD.21_3#d26dac701.choices?htil=6&amp;vcp=1&amp;vis=1&amp;pid=f0c203531&amp;color=0,0,0&amp;vtp=1&amp;bbb=1&amp;hs=1"/>
              <p:cNvSpPr/>
              <p:nvPr>
                <p:custDataLst>
                  <p:tags r:id="rId5"/>
                </p:custDataLst>
              </p:nvPr>
            </p:nvSpPr>
            <p:spPr>
              <a:xfrm>
                <a:off x="719328" y="4842256"/>
                <a:ext cx="10753344" cy="1163744"/>
              </a:xfrm>
              <a:prstGeom prst="rect">
                <a:avLst/>
              </a:prstGeom>
              <a:noFill/>
            </p:spPr>
            <p:txBody>
              <a:bodyPr wrap="none" lIns="0" tIns="0" rIns="0" bIns="0" rtlCol="0" anchor="t"/>
              <a:lstStyle/>
              <a:p>
                <a:pPr latinLnBrk="1">
                  <a:lnSpc>
                    <a:spcPts val="4800"/>
                  </a:lnSpc>
                  <a:tabLst>
                    <a:tab pos="5519795" algn="l"/>
                  </a:tabLst>
                </a:pPr>
                <a:r>
                  <a:rPr lang="en-US" altLang="zh-CN" sz="3200">
                    <a:solidFill>
                      <a:srgbClr val="000000"/>
                    </a:solidFill>
                    <a:latin typeface="Times New Roman" pitchFamily="34" charset="0"/>
                    <a:ea typeface="微软雅黑" panose="020B0503020204020204" pitchFamily="34" charset="-122"/>
                    <a:cs typeface="Times New Roman" pitchFamily="34" charset="-120"/>
                  </a:rPr>
                  <a:t>A.</a:t>
                </a:r>
                <a:r>
                  <a:rPr lang="en-US" altLang="zh-CN" sz="3200">
                    <a:solidFill>
                      <a:srgbClr val="000000"/>
                    </a:solidFill>
                    <a:latin typeface="SimSun" pitchFamily="34" charset="0"/>
                    <a:ea typeface="SimSun" pitchFamily="34" charset="-122"/>
                    <a:cs typeface="SimSun" pitchFamily="34" charset="-120"/>
                  </a:rPr>
                  <a:t> </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甲</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乙</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丙</m:t>
                        </m:r>
                      </m:sub>
                    </m:sSub>
                  </m:oMath>
                </a14:m>
                <a:r>
                  <a:rPr lang="en-US" altLang="zh-CN" sz="3200" spc="-13733">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B.</a:t>
                </a:r>
                <a:r>
                  <a:rPr lang="en-US" altLang="zh-CN" sz="3200">
                    <a:solidFill>
                      <a:srgbClr val="000000"/>
                    </a:solidFill>
                    <a:latin typeface="SimSun" pitchFamily="34" charset="0"/>
                    <a:ea typeface="SimSun" pitchFamily="34" charset="-122"/>
                    <a:cs typeface="SimSun" pitchFamily="34" charset="-120"/>
                  </a:rPr>
                  <a:t> </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甲</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&gt;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乙</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&gt;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丙</m:t>
                        </m:r>
                      </m:sub>
                    </m:sSub>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endParaRPr lang="en-US" altLang="zh-CN" sz="3200"/>
              </a:p>
              <a:p>
                <a:pPr latinLnBrk="1">
                  <a:lnSpc>
                    <a:spcPts val="4667"/>
                  </a:lnSpc>
                  <a:tabLst>
                    <a:tab pos="5519795" algn="l"/>
                  </a:tabLst>
                </a:pPr>
                <a:r>
                  <a:rPr lang="en-US" altLang="zh-CN" sz="3200">
                    <a:solidFill>
                      <a:srgbClr val="000000"/>
                    </a:solidFill>
                    <a:latin typeface="Times New Roman" pitchFamily="34" charset="0"/>
                    <a:ea typeface="微软雅黑" panose="020B0503020204020204" pitchFamily="34" charset="-122"/>
                    <a:cs typeface="Times New Roman" pitchFamily="34" charset="-120"/>
                  </a:rPr>
                  <a:t>C.</a:t>
                </a:r>
                <a:r>
                  <a:rPr lang="en-US" altLang="zh-CN" sz="3200">
                    <a:solidFill>
                      <a:srgbClr val="000000"/>
                    </a:solidFill>
                    <a:latin typeface="SimSun" pitchFamily="34" charset="0"/>
                    <a:ea typeface="SimSun" pitchFamily="34" charset="-122"/>
                    <a:cs typeface="SimSun" pitchFamily="34" charset="-120"/>
                  </a:rPr>
                  <a:t> </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甲</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乙</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&gt;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丙</m:t>
                        </m:r>
                      </m:sub>
                    </m:sSub>
                  </m:oMath>
                </a14:m>
                <a:r>
                  <a:rPr lang="en-US" altLang="zh-CN" sz="3200" spc="-13733">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D.</a:t>
                </a:r>
                <a:r>
                  <a:rPr lang="en-US" altLang="zh-CN" sz="3200">
                    <a:solidFill>
                      <a:srgbClr val="000000"/>
                    </a:solidFill>
                    <a:latin typeface="SimSun" pitchFamily="34" charset="0"/>
                    <a:ea typeface="SimSun" pitchFamily="34" charset="-122"/>
                    <a:cs typeface="SimSun" pitchFamily="34" charset="-120"/>
                  </a:rPr>
                  <a:t> </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甲</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&lt;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乙</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&lt;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丙</m:t>
                        </m:r>
                      </m:sub>
                    </m:sSub>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6" name="QC_5_BD.21_3#d26dac701.choices?htil=6&amp;vcp=1&amp;vis=1&amp;pid=f0c203531&amp;color=0,0,0&amp;vtp=1&amp;bbb=1&amp;hs=1"/>
              <p:cNvSpPr>
                <a:spLocks noRot="1" noChangeAspect="1" noMove="1" noResize="1" noEditPoints="1" noAdjustHandles="1" noChangeArrowheads="1" noChangeShapeType="1" noTextEdit="1"/>
              </p:cNvSpPr>
              <p:nvPr>
                <p:custDataLst>
                  <p:tags r:id="rId10"/>
                </p:custDataLst>
              </p:nvPr>
            </p:nvSpPr>
            <p:spPr>
              <a:xfrm>
                <a:off x="719328" y="4842256"/>
                <a:ext cx="10753344" cy="1163744"/>
              </a:xfrm>
              <a:prstGeom prst="rect">
                <a:avLst/>
              </a:prstGeom>
              <a:blipFill>
                <a:blip r:embed="rId11"/>
                <a:stretch>
                  <a:fillRect l="-2268" t="-5236" b="-1989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QC_5_BD.21_2#d26dac701?htil=6&amp;sp=1&amp;vcp=1&amp;vis=1&amp;pid=f0c203531&amp;color=0,0,0&amp;vtp=1&amp;bbb=1&amp;hb=1&amp;hs=1">
                <a:extLst>
                  <a:ext uri="{FF2B5EF4-FFF2-40B4-BE49-F238E27FC236}">
                    <a16:creationId xmlns:a16="http://schemas.microsoft.com/office/drawing/2014/main" id="{E34ABB8F-E668-B602-C89E-A7B789EB2B90}"/>
                  </a:ext>
                </a:extLst>
              </p:cNvPr>
              <p:cNvSpPr/>
              <p:nvPr>
                <p:custDataLst>
                  <p:tags r:id="rId6"/>
                </p:custDataLst>
              </p:nvPr>
            </p:nvSpPr>
            <p:spPr>
              <a:xfrm>
                <a:off x="719328" y="2512907"/>
                <a:ext cx="10752000" cy="2332144"/>
              </a:xfrm>
              <a:prstGeom prst="rect">
                <a:avLst/>
              </a:prstGeom>
              <a:noFill/>
            </p:spPr>
            <p:txBody>
              <a:bodyPr wrap="none" lIns="0" tIns="0" rIns="0" bIns="0" rtlCol="0" anchor="t"/>
              <a:lstStyle/>
              <a:p>
                <a:pPr latinLnBrk="1">
                  <a:lnSpc>
                    <a:spcPts val="46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先将陷在河底的铁牛和装满泥沙的船用绳索系在一起，再把</a:t>
                </a:r>
              </a:p>
              <a:p>
                <a:pPr latinLnBrk="1">
                  <a:lnSpc>
                    <a:spcPts val="46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船上的泥沙铲走，铁牛就被拉起，然后把船划到岸边，解开</a:t>
                </a:r>
              </a:p>
              <a:p>
                <a:pPr latinLnBrk="1">
                  <a:lnSpc>
                    <a:spcPts val="46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绳索卸下铁牛，就可将铁牛拖上岸。船在图中甲、乙、丙三</a:t>
                </a:r>
              </a:p>
              <a:p>
                <a:pPr latinLnBrk="1">
                  <a:lnSpc>
                    <a:spcPts val="46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个位置所受浮力为</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甲</m:t>
                        </m:r>
                      </m:sub>
                    </m:sSub>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乙</m:t>
                        </m:r>
                      </m:sub>
                    </m:sSub>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丙</m:t>
                        </m:r>
                      </m:sub>
                    </m:sSub>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，下列判断正确的是</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7" name="QC_5_BD.21_2#d26dac701?htil=6&amp;sp=1&amp;vcp=1&amp;vis=1&amp;pid=f0c203531&amp;color=0,0,0&amp;vtp=1&amp;bbb=1&amp;hb=1&amp;hs=1">
                <a:extLst>
                  <a:ext uri="{FF2B5EF4-FFF2-40B4-BE49-F238E27FC236}">
                    <a16:creationId xmlns:a16="http://schemas.microsoft.com/office/drawing/2014/main" id="{E34ABB8F-E668-B602-C89E-A7B789EB2B90}"/>
                  </a:ext>
                </a:extLst>
              </p:cNvPr>
              <p:cNvSpPr>
                <a:spLocks noRot="1" noChangeAspect="1" noMove="1" noResize="1" noEditPoints="1" noAdjustHandles="1" noChangeArrowheads="1" noChangeShapeType="1" noTextEdit="1"/>
              </p:cNvSpPr>
              <p:nvPr>
                <p:custDataLst>
                  <p:tags r:id="rId13"/>
                </p:custDataLst>
              </p:nvPr>
            </p:nvSpPr>
            <p:spPr>
              <a:xfrm>
                <a:off x="719328" y="2512907"/>
                <a:ext cx="10752000" cy="2332144"/>
              </a:xfrm>
              <a:prstGeom prst="rect">
                <a:avLst/>
              </a:prstGeom>
              <a:blipFill>
                <a:blip r:embed="rId14"/>
                <a:stretch>
                  <a:fillRect l="-2268" t="-2872" r="-1701" b="-10705"/>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C_5_AS.23_1#d26dac701?htil=7&amp;vcp=1&amp;vis=1&amp;pid=f0c203531&amp;color=0,0,0&amp;tib=255,255,255&amp;vtp=1&amp;hs=1&amp;hs=1"/>
          <p:cNvPicPr>
            <a:picLocks noChangeAspect="1"/>
          </p:cNvPicPr>
          <p:nvPr>
            <p:custDataLst>
              <p:tags r:id="rId1"/>
            </p:custDataLst>
          </p:nvPr>
        </p:nvPicPr>
        <p:blipFill>
          <a:blip r:embed="rId7">
            <a:clrChange>
              <a:clrFrom>
                <a:srgbClr val="FFFFFF"/>
              </a:clrFrom>
              <a:clrTo>
                <a:srgbClr val="FFFFFF">
                  <a:alpha val="0"/>
                </a:srgbClr>
              </a:clrTo>
            </a:clrChange>
          </a:blip>
          <a:stretch>
            <a:fillRect/>
          </a:stretch>
        </p:blipFill>
        <p:spPr>
          <a:xfrm>
            <a:off x="7954944" y="1950731"/>
            <a:ext cx="3291840" cy="1292352"/>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xmlns:a14="http://schemas.microsoft.com/office/drawing/2010/main">
        <mc:Choice Requires="a14">
          <p:sp>
            <p:nvSpPr>
              <p:cNvPr id="3" name="QC_5_AS.23_2#d26dac701?htil=7&amp;vcp=1&amp;vis=1&amp;pid=f0c203531&amp;color=0,0,0&amp;mp=1&amp;vtp=1&amp;bt=1&amp;bbb=1&amp;hb=1&amp;hs=1"/>
              <p:cNvSpPr/>
              <p:nvPr>
                <p:custDataLst>
                  <p:tags r:id="rId2"/>
                </p:custDataLst>
              </p:nvPr>
            </p:nvSpPr>
            <p:spPr>
              <a:xfrm>
                <a:off x="719328" y="1889771"/>
                <a:ext cx="7290816" cy="1419607"/>
              </a:xfrm>
              <a:prstGeom prst="rect">
                <a:avLst/>
              </a:prstGeom>
              <a:noFill/>
            </p:spPr>
            <p:txBody>
              <a:bodyPr wrap="none" lIns="0" tIns="0" rIns="0" bIns="0" rtlCol="0" anchor="t"/>
              <a:lstStyle/>
              <a:p>
                <a:pPr latinLnBrk="1">
                  <a:lnSpc>
                    <a:spcPts val="5867"/>
                  </a:lnSpc>
                </a:pPr>
                <a:r>
                  <a:rPr lang="en-US" altLang="zh-CN" sz="3200" b="1">
                    <a:solidFill>
                      <a:srgbClr val="93CDDD"/>
                    </a:solidFill>
                    <a:latin typeface="Times New Roman" pitchFamily="34" charset="0"/>
                    <a:ea typeface="微软雅黑" panose="020B0503020204020204" pitchFamily="34" charset="-122"/>
                    <a:cs typeface="Times New Roman" pitchFamily="34" charset="-120"/>
                  </a:rPr>
                  <a:t>【点拨】</a:t>
                </a:r>
                <a:r>
                  <a:rPr lang="en-US" altLang="zh-CN" sz="3200">
                    <a:solidFill>
                      <a:srgbClr val="000000"/>
                    </a:solidFill>
                    <a:latin typeface="Times New Roman" pitchFamily="34" charset="0"/>
                    <a:ea typeface="微软雅黑" panose="020B0503020204020204" pitchFamily="34" charset="-122"/>
                    <a:cs typeface="Times New Roman" pitchFamily="34" charset="-120"/>
                  </a:rPr>
                  <a:t>由图可知，船在图甲、乙、丙</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中排开水的体积</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V</m:t>
                        </m:r>
                      </m:e>
                      <m:sub>
                        <m:r>
                          <a:rPr lang="en-US" altLang="zh-CN" sz="3200" baseline="-10000">
                            <a:solidFill>
                              <a:srgbClr val="000000"/>
                            </a:solidFill>
                            <a:latin typeface="Cambria Math" panose="02040503050406030204" pitchFamily="18" charset="0"/>
                          </a:rPr>
                          <m:t>甲</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&gt;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V</m:t>
                        </m:r>
                      </m:e>
                      <m:sub>
                        <m:r>
                          <a:rPr lang="en-US" altLang="zh-CN" sz="3200" baseline="-10000">
                            <a:solidFill>
                              <a:srgbClr val="000000"/>
                            </a:solidFill>
                            <a:latin typeface="Cambria Math" panose="02040503050406030204" pitchFamily="18" charset="0"/>
                          </a:rPr>
                          <m:t>乙</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&gt;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V</m:t>
                        </m:r>
                      </m:e>
                      <m:sub>
                        <m:r>
                          <a:rPr lang="en-US" altLang="zh-CN" sz="3200" baseline="-10000">
                            <a:solidFill>
                              <a:srgbClr val="000000"/>
                            </a:solidFill>
                            <a:latin typeface="Cambria Math" panose="02040503050406030204" pitchFamily="18" charset="0"/>
                          </a:rPr>
                          <m:t>丙</m:t>
                        </m:r>
                      </m:sub>
                    </m:sSub>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，根据影</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3" name="QC_5_AS.23_2#d26dac701?htil=7&amp;vcp=1&amp;vis=1&amp;pid=f0c203531&amp;color=0,0,0&amp;mp=1&amp;vtp=1&amp;bt=1&amp;bbb=1&amp;hb=1&amp;hs=1"/>
              <p:cNvSpPr>
                <a:spLocks noRot="1" noChangeAspect="1" noMove="1" noResize="1" noEditPoints="1" noAdjustHandles="1" noChangeArrowheads="1" noChangeShapeType="1" noTextEdit="1"/>
              </p:cNvSpPr>
              <p:nvPr>
                <p:custDataLst>
                  <p:tags r:id="rId8"/>
                </p:custDataLst>
              </p:nvPr>
            </p:nvSpPr>
            <p:spPr>
              <a:xfrm>
                <a:off x="719328" y="1889771"/>
                <a:ext cx="7290816" cy="1419607"/>
              </a:xfrm>
              <a:prstGeom prst="rect">
                <a:avLst/>
              </a:prstGeom>
              <a:blipFill>
                <a:blip r:embed="rId9"/>
                <a:stretch>
                  <a:fillRect l="-3344" b="-1673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QC_5_AS.23_2#d26dac701?htil=7&amp;vcp=1&amp;vis=1&amp;pid=f0c203531&amp;color=0,0,0&amp;mp=1&amp;vtp=1&amp;bt=1&amp;bbb=1&amp;hb=1&amp;hs=1">
                <a:extLst>
                  <a:ext uri="{FF2B5EF4-FFF2-40B4-BE49-F238E27FC236}">
                    <a16:creationId xmlns:a16="http://schemas.microsoft.com/office/drawing/2014/main" id="{32336F62-498D-601B-D4B2-3AA84C239013}"/>
                  </a:ext>
                </a:extLst>
              </p:cNvPr>
              <p:cNvSpPr/>
              <p:nvPr>
                <p:custDataLst>
                  <p:tags r:id="rId3"/>
                </p:custDataLst>
              </p:nvPr>
            </p:nvSpPr>
            <p:spPr>
              <a:xfrm>
                <a:off x="719328" y="3419867"/>
                <a:ext cx="10752000" cy="1419268"/>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响浮力大小的因素可知，船在图中甲、乙、丙三个位置船所</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受浮力</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甲</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&gt;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乙</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&gt;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丙</m:t>
                        </m:r>
                      </m:sub>
                    </m:sSub>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。故选B。</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4" name="QC_5_AS.23_2#d26dac701?htil=7&amp;vcp=1&amp;vis=1&amp;pid=f0c203531&amp;color=0,0,0&amp;mp=1&amp;vtp=1&amp;bt=1&amp;bbb=1&amp;hb=1&amp;hs=1">
                <a:extLst>
                  <a:ext uri="{FF2B5EF4-FFF2-40B4-BE49-F238E27FC236}">
                    <a16:creationId xmlns:a16="http://schemas.microsoft.com/office/drawing/2014/main" id="{32336F62-498D-601B-D4B2-3AA84C239013}"/>
                  </a:ext>
                </a:extLst>
              </p:cNvPr>
              <p:cNvSpPr>
                <a:spLocks noRot="1" noChangeAspect="1" noMove="1" noResize="1" noEditPoints="1" noAdjustHandles="1" noChangeArrowheads="1" noChangeShapeType="1" noTextEdit="1"/>
              </p:cNvSpPr>
              <p:nvPr>
                <p:custDataLst>
                  <p:tags r:id="rId10"/>
                </p:custDataLst>
              </p:nvPr>
            </p:nvSpPr>
            <p:spPr>
              <a:xfrm>
                <a:off x="719328" y="3419867"/>
                <a:ext cx="10752000" cy="1419268"/>
              </a:xfrm>
              <a:prstGeom prst="rect">
                <a:avLst/>
              </a:prstGeom>
              <a:blipFill>
                <a:blip r:embed="rId11"/>
                <a:stretch>
                  <a:fillRect l="-2268" r="-680" b="-16738"/>
                </a:stretch>
              </a:blipFill>
            </p:spPr>
            <p:txBody>
              <a:bodyPr/>
              <a:lstStyle/>
              <a:p>
                <a:r>
                  <a:rPr lang="zh-CN" altLang="en-US">
                    <a:noFill/>
                  </a:rPr>
                  <a:t> </a:t>
                </a:r>
              </a:p>
            </p:txBody>
          </p:sp>
        </mc:Fallback>
      </mc:AlternateContent>
      <p:sp>
        <p:nvSpPr>
          <p:cNvPr id="5" name="object 54">
            <a:hlinkClick r:id="rId12" action="ppaction://hlinksldjump"/>
            <a:extLst>
              <a:ext uri="{FF2B5EF4-FFF2-40B4-BE49-F238E27FC236}">
                <a16:creationId xmlns:a16="http://schemas.microsoft.com/office/drawing/2014/main" id="{46F41D5B-E111-FA82-9821-00D1A12702EC}"/>
              </a:ext>
            </a:extLst>
          </p:cNvPr>
          <p:cNvSpPr/>
          <p:nvPr>
            <p:custDataLst>
              <p:tags r:id="rId4"/>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left)">
                                      <p:cBhvr>
                                        <p:cTn id="13" dur="500"/>
                                        <p:tgtEl>
                                          <p:spTgt spid="3">
                                            <p:txEl>
                                              <p:pRg st="1" end="1"/>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
                                            <p:bg/>
                                          </p:spTgt>
                                        </p:tgtEl>
                                        <p:attrNameLst>
                                          <p:attrName>style.visibility</p:attrName>
                                        </p:attrNameLst>
                                      </p:cBhvr>
                                      <p:to>
                                        <p:strVal val="visible"/>
                                      </p:to>
                                    </p:set>
                                    <p:animEffect transition="in" filter="wipe(left)">
                                      <p:cBhvr>
                                        <p:cTn id="19" dur="500"/>
                                        <p:tgtEl>
                                          <p:spTgt spid="4">
                                            <p:bg/>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left)">
                                      <p:cBhvr>
                                        <p:cTn id="22" dur="500"/>
                                        <p:tgtEl>
                                          <p:spTgt spid="4">
                                            <p:txEl>
                                              <p:pRg st="0" end="0"/>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left)">
                                      <p:cBhvr>
                                        <p:cTn id="2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O_5_BD.24_1#75b825a94?htil=8&amp;vcp=1&amp;vis=1&amp;pid=f0c203531&amp;color=0,0,0&amp;tib=255,255,255&amp;vtp=1&amp;hs=1&amp;hs=1"/>
          <p:cNvPicPr>
            <a:picLocks noChangeAspect="1"/>
          </p:cNvPicPr>
          <p:nvPr>
            <p:custDataLst>
              <p:tags r:id="rId1"/>
            </p:custDataLst>
          </p:nvPr>
        </p:nvPicPr>
        <p:blipFill>
          <a:blip r:embed="rId8">
            <a:clrChange>
              <a:clrFrom>
                <a:srgbClr val="FFFFFF"/>
              </a:clrFrom>
              <a:clrTo>
                <a:srgbClr val="FFFFFF">
                  <a:alpha val="0"/>
                </a:srgbClr>
              </a:clrTo>
            </a:clrChange>
          </a:blip>
          <a:stretch>
            <a:fillRect/>
          </a:stretch>
        </p:blipFill>
        <p:spPr>
          <a:xfrm>
            <a:off x="6925056" y="932700"/>
            <a:ext cx="4523232" cy="1804416"/>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xmlns:a14="http://schemas.microsoft.com/office/drawing/2010/main">
        <mc:Choice Requires="a14">
          <p:sp>
            <p:nvSpPr>
              <p:cNvPr id="3" name="QO_5_BD.24_2#75b825a94?htil=8&amp;sp=1&amp;vcp=1&amp;vis=1&amp;pid=f0c203531&amp;color=0,0,0&amp;vtp=1&amp;bt=1&amp;bbb=1&amp;hb=1&amp;hs=1"/>
              <p:cNvSpPr/>
              <p:nvPr>
                <p:custDataLst>
                  <p:tags r:id="rId2"/>
                </p:custDataLst>
              </p:nvPr>
            </p:nvSpPr>
            <p:spPr>
              <a:xfrm>
                <a:off x="719328" y="871740"/>
                <a:ext cx="6059424" cy="2128520"/>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6.在“探究浮力的大小跟哪些因素</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有关”时，同学们提出了如下猜想：</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猜想</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A</m:t>
                    </m:r>
                    <m:r>
                      <a:rPr lang="en-US" altLang="zh-CN" sz="3200">
                        <a:solidFill>
                          <a:srgbClr val="000000"/>
                        </a:solidFill>
                        <a:latin typeface="Cambria Math" panose="02040503050406030204" pitchFamily="18" charset="0"/>
                        <a:ea typeface="微软雅黑" pitchFamily="34" charset="-122"/>
                        <a:cs typeface="Times New Roman" pitchFamily="34" charset="-120"/>
                      </a:rPr>
                      <m:t>：</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可能与物体浸没在液体中</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3" name="QO_5_BD.24_2#75b825a94?htil=8&amp;sp=1&amp;vcp=1&amp;vis=1&amp;pid=f0c203531&amp;color=0,0,0&amp;vtp=1&amp;bt=1&amp;bbb=1&amp;hb=1&amp;hs=1"/>
              <p:cNvSpPr>
                <a:spLocks noRot="1" noChangeAspect="1" noMove="1" noResize="1" noEditPoints="1" noAdjustHandles="1" noChangeArrowheads="1" noChangeShapeType="1" noTextEdit="1"/>
              </p:cNvSpPr>
              <p:nvPr>
                <p:custDataLst>
                  <p:tags r:id="rId9"/>
                </p:custDataLst>
              </p:nvPr>
            </p:nvSpPr>
            <p:spPr>
              <a:xfrm>
                <a:off x="719328" y="871740"/>
                <a:ext cx="6059424" cy="2128520"/>
              </a:xfrm>
              <a:prstGeom prst="rect">
                <a:avLst/>
              </a:prstGeom>
              <a:blipFill>
                <a:blip r:embed="rId10"/>
                <a:stretch>
                  <a:fillRect l="-4024" r="-7948" b="-117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QB_6_BD.25_1#1e316775e?vcp=1&amp;vis=1&amp;pid=75b825a94&amp;color=0,0,0&amp;vtp=1&amp;bbb=1&amp;hs=1"/>
              <p:cNvSpPr/>
              <p:nvPr>
                <p:custDataLst>
                  <p:tags r:id="rId3"/>
                </p:custDataLst>
              </p:nvPr>
            </p:nvSpPr>
            <p:spPr>
              <a:xfrm>
                <a:off x="719328" y="5202694"/>
                <a:ext cx="10753344" cy="632799"/>
              </a:xfrm>
              <a:prstGeom prst="rect">
                <a:avLst/>
              </a:prstGeom>
              <a:noFill/>
            </p:spPr>
            <p:txBody>
              <a:bodyPr wrap="none" lIns="0" tIns="0" rIns="0" bIns="0" rtlCol="0" anchor="t"/>
              <a:lstStyle/>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（1）分析图a、</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b</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c</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，可知猜想</a:t>
                </a:r>
                <a:r>
                  <a:rPr lang="en-US" altLang="zh-CN" sz="3200">
                    <a:solidFill>
                      <a:srgbClr val="000000"/>
                    </a:solidFill>
                    <a:latin typeface="SimSun" pitchFamily="34" charset="0"/>
                    <a:ea typeface="SimSun" pitchFamily="34" charset="-122"/>
                    <a:cs typeface="SimSun" pitchFamily="34" charset="-120"/>
                  </a:rPr>
                  <a:t>___</a:t>
                </a:r>
                <a:r>
                  <a:rPr lang="en-US" altLang="zh-CN" sz="3200">
                    <a:solidFill>
                      <a:srgbClr val="000000"/>
                    </a:solidFill>
                    <a:latin typeface="Times New Roman" pitchFamily="34" charset="0"/>
                    <a:ea typeface="微软雅黑" panose="020B0503020204020204" pitchFamily="34" charset="-122"/>
                    <a:cs typeface="Times New Roman" pitchFamily="34" charset="-120"/>
                  </a:rPr>
                  <a:t>（填序号）是正确的。</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4" name="QB_6_BD.25_1#1e316775e?vcp=1&amp;vis=1&amp;pid=75b825a94&amp;color=0,0,0&amp;vtp=1&amp;bbb=1&amp;hs=1"/>
              <p:cNvSpPr>
                <a:spLocks noRot="1" noChangeAspect="1" noMove="1" noResize="1" noEditPoints="1" noAdjustHandles="1" noChangeArrowheads="1" noChangeShapeType="1" noTextEdit="1"/>
              </p:cNvSpPr>
              <p:nvPr>
                <p:custDataLst>
                  <p:tags r:id="rId11"/>
                </p:custDataLst>
              </p:nvPr>
            </p:nvSpPr>
            <p:spPr>
              <a:xfrm>
                <a:off x="719328" y="5202694"/>
                <a:ext cx="10753344" cy="632799"/>
              </a:xfrm>
              <a:prstGeom prst="rect">
                <a:avLst/>
              </a:prstGeom>
              <a:blipFill>
                <a:blip r:embed="rId12"/>
                <a:stretch>
                  <a:fillRect l="-2268" t="-962" b="-39423"/>
                </a:stretch>
              </a:blipFill>
            </p:spPr>
            <p:txBody>
              <a:bodyPr/>
              <a:lstStyle/>
              <a:p>
                <a:r>
                  <a:rPr lang="zh-CN" altLang="en-US">
                    <a:noFill/>
                  </a:rPr>
                  <a:t> </a:t>
                </a:r>
              </a:p>
            </p:txBody>
          </p:sp>
        </mc:Fallback>
      </mc:AlternateContent>
      <p:sp>
        <p:nvSpPr>
          <p:cNvPr id="5" name="QB_6_AN.26_1#1e316775e.blank?vcp=1&amp;vis=1&amp;pid=75b825a94&amp;color=0,0,0&amp;vpa=12&amp;vtp=1"/>
          <p:cNvSpPr/>
          <p:nvPr>
            <p:custDataLst>
              <p:tags r:id="rId4"/>
            </p:custDataLst>
          </p:nvPr>
        </p:nvSpPr>
        <p:spPr>
          <a:xfrm>
            <a:off x="6369770" y="5136654"/>
            <a:ext cx="565151" cy="638133"/>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B</a:t>
            </a:r>
            <a:endParaRPr lang="en-US" altLang="zh-CN" sz="3200"/>
          </a:p>
        </p:txBody>
      </p:sp>
      <mc:AlternateContent xmlns:mc="http://schemas.openxmlformats.org/markup-compatibility/2006" xmlns:a14="http://schemas.microsoft.com/office/drawing/2010/main">
        <mc:Choice Requires="a14">
          <p:sp>
            <p:nvSpPr>
              <p:cNvPr id="6" name="QO_5_BD.24_2#75b825a94?htil=8&amp;sp=1&amp;vcp=1&amp;vis=1&amp;pid=f0c203531&amp;color=0,0,0&amp;vtp=1&amp;bt=1&amp;bbb=1&amp;hb=1&amp;hs=1">
                <a:extLst>
                  <a:ext uri="{FF2B5EF4-FFF2-40B4-BE49-F238E27FC236}">
                    <a16:creationId xmlns:a16="http://schemas.microsoft.com/office/drawing/2014/main" id="{9F14CA8D-9067-59A3-9390-91118FF25FAA}"/>
                  </a:ext>
                </a:extLst>
              </p:cNvPr>
              <p:cNvSpPr/>
              <p:nvPr>
                <p:custDataLst>
                  <p:tags r:id="rId5"/>
                </p:custDataLst>
              </p:nvPr>
            </p:nvSpPr>
            <p:spPr>
              <a:xfrm>
                <a:off x="719328" y="2994503"/>
                <a:ext cx="10752000" cy="2128520"/>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的</a:t>
                </a:r>
                <a:r>
                  <a:rPr lang="en-US" altLang="zh-CN" sz="3200" spc="-67">
                    <a:solidFill>
                      <a:srgbClr val="000000"/>
                    </a:solidFill>
                    <a:latin typeface="Times New Roman" pitchFamily="34" charset="0"/>
                    <a:ea typeface="微软雅黑" panose="020B0503020204020204" pitchFamily="34" charset="-122"/>
                    <a:cs typeface="Times New Roman" pitchFamily="34" charset="-120"/>
                  </a:rPr>
                  <a:t>深度有关；猜想</a:t>
                </a:r>
                <a14:m>
                  <m:oMath xmlns:m="http://schemas.openxmlformats.org/officeDocument/2006/math">
                    <m:r>
                      <m:rPr>
                        <m:sty m:val="p"/>
                      </m:rPr>
                      <a:rPr lang="en-US" altLang="zh-CN" sz="3200" spc="-67">
                        <a:solidFill>
                          <a:srgbClr val="000000"/>
                        </a:solidFill>
                        <a:latin typeface="Cambria Math" panose="02040503050406030204" pitchFamily="18" charset="0"/>
                        <a:ea typeface="微软雅黑" pitchFamily="34" charset="-122"/>
                        <a:cs typeface="Times New Roman" pitchFamily="34" charset="-120"/>
                      </a:rPr>
                      <m:t>B</m:t>
                    </m:r>
                    <m:r>
                      <a:rPr lang="en-US" altLang="zh-CN" sz="3200" spc="-67">
                        <a:solidFill>
                          <a:srgbClr val="000000"/>
                        </a:solidFill>
                        <a:latin typeface="Cambria Math" panose="02040503050406030204" pitchFamily="18" charset="0"/>
                        <a:ea typeface="微软雅黑" pitchFamily="34" charset="-122"/>
                        <a:cs typeface="Times New Roman" pitchFamily="34" charset="-120"/>
                      </a:rPr>
                      <m:t>：</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spc="-67">
                    <a:solidFill>
                      <a:srgbClr val="000000"/>
                    </a:solidFill>
                    <a:latin typeface="Times New Roman" pitchFamily="34" charset="0"/>
                    <a:ea typeface="微软雅黑" panose="020B0503020204020204" pitchFamily="34" charset="-122"/>
                    <a:cs typeface="Times New Roman" pitchFamily="34" charset="-120"/>
                  </a:rPr>
                  <a:t>可能与物体排开液体的体积有关；猜想</a:t>
                </a:r>
              </a:p>
              <a:p>
                <a:pPr latinLnBrk="1">
                  <a:lnSpc>
                    <a:spcPts val="5867"/>
                  </a:lnSpc>
                </a:pPr>
                <a14:m>
                  <m:oMath xmlns:m="http://schemas.openxmlformats.org/officeDocument/2006/math">
                    <m:r>
                      <m:rPr>
                        <m:sty m:val="p"/>
                      </m:rPr>
                      <a:rPr lang="en-US" altLang="zh-CN" sz="3200" spc="-67">
                        <a:solidFill>
                          <a:srgbClr val="000000"/>
                        </a:solidFill>
                        <a:latin typeface="Cambria Math" panose="02040503050406030204" pitchFamily="18" charset="0"/>
                        <a:ea typeface="微软雅黑" pitchFamily="34" charset="-122"/>
                        <a:cs typeface="Times New Roman" pitchFamily="34" charset="-120"/>
                      </a:rPr>
                      <m:t>C</m:t>
                    </m:r>
                    <m:r>
                      <a:rPr lang="en-US" altLang="zh-CN" sz="3200" spc="-67">
                        <a:solidFill>
                          <a:srgbClr val="000000"/>
                        </a:solidFill>
                        <a:latin typeface="Cambria Math" panose="02040503050406030204" pitchFamily="18" charset="0"/>
                        <a:ea typeface="微软雅黑" pitchFamily="34" charset="-122"/>
                        <a:cs typeface="Times New Roman" pitchFamily="34" charset="-120"/>
                      </a:rPr>
                      <m:t>：</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spc="-67">
                    <a:solidFill>
                      <a:srgbClr val="000000"/>
                    </a:solidFill>
                    <a:latin typeface="Times New Roman" pitchFamily="34" charset="0"/>
                    <a:ea typeface="微软雅黑" panose="020B0503020204020204" pitchFamily="34" charset="-122"/>
                    <a:cs typeface="Times New Roman" pitchFamily="34" charset="-120"/>
                  </a:rPr>
                  <a:t>可能与液体的密度有关。为了验证上述猜想，李明利用如</a:t>
                </a:r>
              </a:p>
              <a:p>
                <a:pPr latinLnBrk="1">
                  <a:lnSpc>
                    <a:spcPts val="5600"/>
                  </a:lnSpc>
                </a:pPr>
                <a:r>
                  <a:rPr lang="en-US" altLang="zh-CN" sz="3200" spc="-67">
                    <a:solidFill>
                      <a:srgbClr val="000000"/>
                    </a:solidFill>
                    <a:latin typeface="Times New Roman" pitchFamily="34" charset="0"/>
                    <a:ea typeface="微软雅黑" panose="020B0503020204020204" pitchFamily="34" charset="-122"/>
                    <a:cs typeface="Times New Roman" pitchFamily="34" charset="-120"/>
                  </a:rPr>
                  <a:t>图所示的装置，对浸在液体中的物体所受的浮力进行了探究。</a:t>
                </a:r>
                <a:endParaRPr lang="en-US" altLang="zh-CN" sz="3200" spc="-67"/>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6" name="QO_5_BD.24_2#75b825a94?htil=8&amp;sp=1&amp;vcp=1&amp;vis=1&amp;pid=f0c203531&amp;color=0,0,0&amp;vtp=1&amp;bt=1&amp;bbb=1&amp;hb=1&amp;hs=1">
                <a:extLst>
                  <a:ext uri="{FF2B5EF4-FFF2-40B4-BE49-F238E27FC236}">
                    <a16:creationId xmlns:a16="http://schemas.microsoft.com/office/drawing/2014/main" id="{9F14CA8D-9067-59A3-9390-91118FF25FAA}"/>
                  </a:ext>
                </a:extLst>
              </p:cNvPr>
              <p:cNvSpPr>
                <a:spLocks noRot="1" noChangeAspect="1" noMove="1" noResize="1" noEditPoints="1" noAdjustHandles="1" noChangeArrowheads="1" noChangeShapeType="1" noTextEdit="1"/>
              </p:cNvSpPr>
              <p:nvPr>
                <p:custDataLst>
                  <p:tags r:id="rId14"/>
                </p:custDataLst>
              </p:nvPr>
            </p:nvSpPr>
            <p:spPr>
              <a:xfrm>
                <a:off x="719328" y="2994503"/>
                <a:ext cx="10752000" cy="2128520"/>
              </a:xfrm>
              <a:prstGeom prst="rect">
                <a:avLst/>
              </a:prstGeom>
              <a:blipFill>
                <a:blip r:embed="rId15"/>
                <a:stretch>
                  <a:fillRect l="-2268" r="-2324" b="-11748"/>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B_6_BD.27_1#ef9f9bac2?vcp=1&amp;vis=1&amp;pid=75b825a94&amp;color=0,0,0&amp;vtp=1&amp;bt=1&amp;bbb=1&amp;hb=1"/>
          <p:cNvSpPr/>
          <p:nvPr>
            <p:custDataLst>
              <p:tags r:id="rId1"/>
            </p:custDataLst>
          </p:nvPr>
        </p:nvSpPr>
        <p:spPr>
          <a:xfrm>
            <a:off x="719328" y="659692"/>
            <a:ext cx="10753344" cy="1383453"/>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（2）分析图a、</a:t>
            </a:r>
            <a:r>
              <a:rPr lang="en-US" altLang="zh-CN" sz="3200">
                <a:solidFill>
                  <a:srgbClr val="000000"/>
                </a:solidFill>
                <a:latin typeface="SimSun" pitchFamily="34" charset="0"/>
                <a:ea typeface="SimSun" pitchFamily="34" charset="-122"/>
                <a:cs typeface="SimSun" pitchFamily="34" charset="-120"/>
              </a:rPr>
              <a:t>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，可得出结论：浮力的大小与物体浸</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没在液体中的深度无关。</a:t>
            </a:r>
            <a:endParaRPr lang="en-US" altLang="zh-CN" sz="3200">
              <a:solidFill>
                <a:srgbClr val="000000"/>
              </a:solidFill>
            </a:endParaRPr>
          </a:p>
        </p:txBody>
      </p:sp>
      <mc:AlternateContent xmlns:mc="http://schemas.openxmlformats.org/markup-compatibility/2006" xmlns:a14="http://schemas.microsoft.com/office/drawing/2010/main">
        <mc:Choice Requires="a14">
          <p:sp>
            <p:nvSpPr>
              <p:cNvPr id="3" name="QB_6_AN.28_1#ef9f9bac2.blank?vcp=1&amp;vis=1&amp;pid=75b825a94&amp;color=0,0,0&amp;vpa=13&amp;vtp=1&amp;bbb=1"/>
              <p:cNvSpPr/>
              <p:nvPr>
                <p:custDataLst>
                  <p:tags r:id="rId2"/>
                </p:custDataLst>
              </p:nvPr>
            </p:nvSpPr>
            <p:spPr>
              <a:xfrm>
                <a:off x="3640330" y="746984"/>
                <a:ext cx="1020233" cy="464989"/>
              </a:xfrm>
              <a:prstGeom prst="rect">
                <a:avLst/>
              </a:prstGeom>
              <a:noFill/>
            </p:spPr>
            <p:txBody>
              <a:bodyPr wrap="none" lIns="0" tIns="0" rIns="0" bIns="0" rtlCol="0" anchor="t"/>
              <a:lstStyle/>
              <a:p>
                <a:pPr algn="ctr" latinLnBrk="1">
                  <a:lnSpc>
                    <a:spcPts val="3867"/>
                  </a:lnSpc>
                </a:pPr>
                <a14:m>
                  <m:oMath xmlns:m="http://schemas.openxmlformats.org/officeDocument/2006/math">
                    <m:r>
                      <m:rPr>
                        <m:sty m:val="p"/>
                      </m:rPr>
                      <a:rPr lang="en-US" altLang="zh-CN" sz="3200">
                        <a:solidFill>
                          <a:srgbClr val="C00000"/>
                        </a:solidFill>
                        <a:latin typeface="Cambria Math" panose="02040503050406030204" pitchFamily="18" charset="0"/>
                        <a:ea typeface="微软雅黑" pitchFamily="34" charset="-122"/>
                        <a:cs typeface="Times New Roman" pitchFamily="34" charset="-120"/>
                      </a:rPr>
                      <m:t>c</m:t>
                    </m:r>
                  </m:oMath>
                </a14:m>
                <a:r>
                  <a:rPr lang="en-US" altLang="zh-CN" sz="3200">
                    <a:solidFill>
                      <a:srgbClr val="C00000"/>
                    </a:solidFill>
                    <a:latin typeface="Times New Roman" pitchFamily="34" charset="0"/>
                    <a:ea typeface="微软雅黑" panose="020B0503020204020204" pitchFamily="34" charset="-122"/>
                    <a:cs typeface="Times New Roman" pitchFamily="34" charset="-120"/>
                  </a:rPr>
                  <a:t>、</a:t>
                </a:r>
                <a14:m>
                  <m:oMath xmlns:m="http://schemas.openxmlformats.org/officeDocument/2006/math">
                    <m:r>
                      <m:rPr>
                        <m:sty m:val="p"/>
                      </m:rPr>
                      <a:rPr lang="en-US" altLang="zh-CN" sz="3200">
                        <a:solidFill>
                          <a:srgbClr val="C00000"/>
                        </a:solidFill>
                        <a:latin typeface="Cambria Math" panose="02040503050406030204" pitchFamily="18" charset="0"/>
                        <a:ea typeface="微软雅黑" pitchFamily="34" charset="-122"/>
                        <a:cs typeface="Times New Roman" pitchFamily="34" charset="-120"/>
                      </a:rPr>
                      <m:t>d</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endParaRPr lang="en-US" altLang="zh-CN" sz="133"/>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3" name="QB_6_AN.28_1#ef9f9bac2.blank?vcp=1&amp;vis=1&amp;pid=75b825a94&amp;color=0,0,0&amp;vpa=13&amp;vtp=1&amp;bbb=1"/>
              <p:cNvSpPr>
                <a:spLocks noRot="1" noChangeAspect="1" noMove="1" noResize="1" noEditPoints="1" noAdjustHandles="1" noChangeArrowheads="1" noChangeShapeType="1" noTextEdit="1"/>
              </p:cNvSpPr>
              <p:nvPr>
                <p:custDataLst>
                  <p:tags r:id="rId6"/>
                </p:custDataLst>
              </p:nvPr>
            </p:nvSpPr>
            <p:spPr>
              <a:xfrm>
                <a:off x="3640330" y="746984"/>
                <a:ext cx="1020233" cy="464989"/>
              </a:xfrm>
              <a:prstGeom prst="rect">
                <a:avLst/>
              </a:prstGeom>
              <a:blipFill>
                <a:blip r:embed="rId7"/>
                <a:stretch>
                  <a:fillRect t="-31579" b="-53947"/>
                </a:stretch>
              </a:blipFill>
            </p:spPr>
            <p:txBody>
              <a:bodyPr/>
              <a:lstStyle/>
              <a:p>
                <a:r>
                  <a:rPr lang="zh-CN" altLang="en-US">
                    <a:noFill/>
                  </a:rPr>
                  <a:t> </a:t>
                </a:r>
              </a:p>
            </p:txBody>
          </p:sp>
        </mc:Fallback>
      </mc:AlternateContent>
      <p:pic>
        <p:nvPicPr>
          <p:cNvPr id="4" name="QO_5_BD.27_2#ef9f9bac2?vcp=1&amp;vis=1&amp;pid=75b825a94&amp;color=0,0,0&amp;tib=255,255,255&amp;vtp=1"/>
          <p:cNvPicPr>
            <a:picLocks noChangeAspect="1"/>
          </p:cNvPicPr>
          <p:nvPr>
            <p:custDataLst>
              <p:tags r:id="rId3"/>
            </p:custDataLst>
          </p:nvPr>
        </p:nvPicPr>
        <p:blipFill>
          <a:blip r:embed="rId8">
            <a:clrChange>
              <a:clrFrom>
                <a:srgbClr val="FFFFFF"/>
              </a:clrFrom>
              <a:clrTo>
                <a:srgbClr val="FFFFFF">
                  <a:alpha val="0"/>
                </a:srgbClr>
              </a:clrTo>
            </a:clrChange>
          </a:blip>
          <a:stretch>
            <a:fillRect/>
          </a:stretch>
        </p:blipFill>
        <p:spPr>
          <a:xfrm>
            <a:off x="1170432" y="2220607"/>
            <a:ext cx="9838944" cy="3840480"/>
          </a:xfrm>
          <a:prstGeom prst="rect">
            <a:avLst/>
          </a:prstGeom>
          <a:noFill/>
          <a:extLst>
            <a:ext uri="{909E8E84-426E-40DD-AFC4-6F175D3DCCD1}">
              <a14:hiddenFill xmlns:a14="http://schemas.microsoft.com/office/drawing/2010/main">
                <a:solidFill>
                  <a:schemeClr val="accent1">
                    <a:alpha val="0"/>
                  </a:schemeClr>
                </a:solidFill>
              </a14:hiddenFill>
            </a:ext>
          </a:extLst>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B_6_BD.29_1#9bca2e9a1?vcp=1&amp;vis=1&amp;pid=75b825a94&amp;color=0,0,0&amp;vtp=1&amp;bt=1&amp;bbb=1&amp;hb=1"/>
              <p:cNvSpPr/>
              <p:nvPr>
                <p:custDataLst>
                  <p:tags r:id="rId1"/>
                </p:custDataLst>
              </p:nvPr>
            </p:nvSpPr>
            <p:spPr>
              <a:xfrm>
                <a:off x="719328" y="672901"/>
                <a:ext cx="10753344" cy="2122932"/>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（3）分析图a、</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d</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e</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，可得出浮力的大小与液体的密度之</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间的关系是物体排开液体的体积相同时，</a:t>
                </a:r>
                <a:r>
                  <a:rPr lang="en-US" altLang="zh-CN" sz="3200">
                    <a:solidFill>
                      <a:srgbClr val="000000"/>
                    </a:solidFill>
                    <a:latin typeface="SimSun" pitchFamily="34" charset="0"/>
                    <a:ea typeface="SimSun" pitchFamily="34" charset="-122"/>
                    <a:cs typeface="SimSun" pitchFamily="34" charset="-120"/>
                  </a:rPr>
                  <a:t>________________</a:t>
                </a:r>
              </a:p>
              <a:p>
                <a:pPr latinLnBrk="1">
                  <a:lnSpc>
                    <a:spcPts val="5600"/>
                  </a:lnSpc>
                </a:pPr>
                <a:r>
                  <a:rPr lang="en-US" altLang="zh-CN" sz="3200">
                    <a:solidFill>
                      <a:srgbClr val="000000"/>
                    </a:solidFill>
                    <a:latin typeface="SimSun" pitchFamily="34" charset="0"/>
                    <a:ea typeface="SimSun" pitchFamily="34" charset="-122"/>
                    <a:cs typeface="SimSun" pitchFamily="34" charset="-120"/>
                  </a:rPr>
                  <a:t>____________________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2" name="QB_6_BD.29_1#9bca2e9a1?vcp=1&amp;vis=1&amp;pid=75b825a94&amp;color=0,0,0&amp;vtp=1&amp;bt=1&amp;bbb=1&amp;hb=1"/>
              <p:cNvSpPr>
                <a:spLocks noRot="1" noChangeAspect="1" noMove="1" noResize="1" noEditPoints="1" noAdjustHandles="1" noChangeArrowheads="1" noChangeShapeType="1" noTextEdit="1"/>
              </p:cNvSpPr>
              <p:nvPr>
                <p:custDataLst>
                  <p:tags r:id="rId6"/>
                </p:custDataLst>
              </p:nvPr>
            </p:nvSpPr>
            <p:spPr>
              <a:xfrm>
                <a:off x="719328" y="672901"/>
                <a:ext cx="10753344" cy="2122932"/>
              </a:xfrm>
              <a:prstGeom prst="rect">
                <a:avLst/>
              </a:prstGeom>
              <a:blipFill>
                <a:blip r:embed="rId7"/>
                <a:stretch>
                  <a:fillRect l="-2268" r="-1814" b="-11748"/>
                </a:stretch>
              </a:blipFill>
            </p:spPr>
            <p:txBody>
              <a:bodyPr/>
              <a:lstStyle/>
              <a:p>
                <a:r>
                  <a:rPr lang="zh-CN" altLang="en-US">
                    <a:noFill/>
                  </a:rPr>
                  <a:t> </a:t>
                </a:r>
              </a:p>
            </p:txBody>
          </p:sp>
        </mc:Fallback>
      </mc:AlternateContent>
      <p:sp>
        <p:nvSpPr>
          <p:cNvPr id="3" name="QB_6_AN.30_1#9bca2e9a1.blank?vcp=1&amp;vis=1&amp;pid=75b825a94&amp;color=0,0,0&amp;vpa=14&amp;vtp=1&amp;bbb=1&amp;hb=1"/>
          <p:cNvSpPr/>
          <p:nvPr>
            <p:custDataLst>
              <p:tags r:id="rId2"/>
            </p:custDataLst>
          </p:nvPr>
        </p:nvSpPr>
        <p:spPr>
          <a:xfrm>
            <a:off x="719328" y="1380713"/>
            <a:ext cx="10752672" cy="1385147"/>
          </a:xfrm>
          <a:prstGeom prst="rect">
            <a:avLst/>
          </a:prstGeom>
          <a:noFill/>
        </p:spPr>
        <p:txBody>
          <a:bodyPr wrap="square" lIns="0" tIns="0" rIns="0" bIns="0" rtlCol="0" anchor="t"/>
          <a:lstStyle/>
          <a:p>
            <a:pPr latinLnBrk="1">
              <a:lnSpc>
                <a:spcPct val="150000"/>
              </a:lnSpc>
            </a:pPr>
            <a:r>
              <a:rPr lang="en-US" altLang="zh-CN" sz="3200">
                <a:solidFill>
                  <a:srgbClr val="C00000"/>
                </a:solidFill>
                <a:latin typeface="SimSun" panose="02010600030101010101" pitchFamily="2" charset="-122"/>
                <a:ea typeface="微软雅黑" panose="020B0503020204020204" pitchFamily="34" charset="-122"/>
                <a:cs typeface="Times New Roman" pitchFamily="34" charset="-120"/>
              </a:rPr>
              <a:t>                                     </a:t>
            </a:r>
            <a:r>
              <a:rPr lang="en-US" altLang="zh-CN" sz="3200">
                <a:solidFill>
                  <a:srgbClr val="C00000"/>
                </a:solidFill>
                <a:latin typeface="Times New Roman" pitchFamily="34" charset="0"/>
                <a:ea typeface="微软雅黑" panose="020B0503020204020204" pitchFamily="34" charset="-122"/>
                <a:cs typeface="Times New Roman" pitchFamily="34" charset="-120"/>
              </a:rPr>
              <a:t>液体的密度越大，物体所受的浮力越大</a:t>
            </a:r>
            <a:endParaRPr lang="en-US" altLang="zh-CN" sz="3200"/>
          </a:p>
        </p:txBody>
      </p:sp>
      <p:pic>
        <p:nvPicPr>
          <p:cNvPr id="4" name="QO_5_BD.29_2#9bca2e9a1?vcp=1&amp;vis=1&amp;pid=75b825a94&amp;color=0,0,0&amp;tib=255,255,255&amp;vtp=1"/>
          <p:cNvPicPr>
            <a:picLocks noChangeAspect="1"/>
          </p:cNvPicPr>
          <p:nvPr>
            <p:custDataLst>
              <p:tags r:id="rId3"/>
            </p:custDataLst>
          </p:nvPr>
        </p:nvPicPr>
        <p:blipFill>
          <a:blip r:embed="rId8">
            <a:clrChange>
              <a:clrFrom>
                <a:srgbClr val="FFFFFF"/>
              </a:clrFrom>
              <a:clrTo>
                <a:srgbClr val="FFFFFF">
                  <a:alpha val="0"/>
                </a:srgbClr>
              </a:clrTo>
            </a:clrChange>
          </a:blip>
          <a:stretch>
            <a:fillRect/>
          </a:stretch>
        </p:blipFill>
        <p:spPr>
          <a:xfrm>
            <a:off x="2157984" y="2964996"/>
            <a:ext cx="7888224" cy="3084576"/>
          </a:xfrm>
          <a:prstGeom prst="rect">
            <a:avLst/>
          </a:prstGeom>
          <a:noFill/>
          <a:extLst>
            <a:ext uri="{909E8E84-426E-40DD-AFC4-6F175D3DCCD1}">
              <a14:hiddenFill xmlns:a14="http://schemas.microsoft.com/office/drawing/2010/main">
                <a:solidFill>
                  <a:schemeClr val="accent1">
                    <a:alpha val="0"/>
                  </a:schemeClr>
                </a:solidFill>
              </a14:hiddenFill>
            </a:ext>
          </a:extLst>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B_6_BD.31_1#a256065da?vcp=1&amp;vis=1&amp;pid=75b825a94&amp;color=0,0,0&amp;vtp=1&amp;bt=1&amp;bbb=1&amp;hb=1"/>
          <p:cNvSpPr/>
          <p:nvPr>
            <p:custDataLst>
              <p:tags r:id="rId1"/>
            </p:custDataLst>
          </p:nvPr>
        </p:nvSpPr>
        <p:spPr>
          <a:xfrm>
            <a:off x="719328" y="1146696"/>
            <a:ext cx="10753344" cy="1377865"/>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（4）若物体浸在液体中，不小心碰到容器的底部，则测得</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的物体受到的浮力</a:t>
            </a:r>
            <a:r>
              <a:rPr lang="en-US" altLang="zh-CN" sz="3200">
                <a:solidFill>
                  <a:srgbClr val="000000"/>
                </a:solidFill>
                <a:latin typeface="SimSun" pitchFamily="34" charset="0"/>
                <a:ea typeface="SimSun" pitchFamily="34" charset="-122"/>
                <a:cs typeface="SimSun" pitchFamily="34" charset="-120"/>
              </a:rPr>
              <a:t>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（填“偏大”“偏小”或“准确”）。</a:t>
            </a:r>
            <a:endParaRPr lang="en-US" altLang="zh-CN" sz="3200"/>
          </a:p>
        </p:txBody>
      </p:sp>
      <p:sp>
        <p:nvSpPr>
          <p:cNvPr id="3" name="QB_6_AN.32_1#a256065da.blank?vcp=1&amp;vis=1&amp;pid=75b825a94&amp;color=0,0,0&amp;vpa=15&amp;vtp=1&amp;bbb=1"/>
          <p:cNvSpPr/>
          <p:nvPr>
            <p:custDataLst>
              <p:tags r:id="rId2"/>
            </p:custDataLst>
          </p:nvPr>
        </p:nvSpPr>
        <p:spPr>
          <a:xfrm>
            <a:off x="3992753" y="1825721"/>
            <a:ext cx="1107017" cy="638387"/>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偏大</a:t>
            </a:r>
            <a:endParaRPr lang="en-US" altLang="zh-CN" sz="3200"/>
          </a:p>
        </p:txBody>
      </p:sp>
      <p:pic>
        <p:nvPicPr>
          <p:cNvPr id="4" name="QO_5_BD.31_2#a256065da?vcp=1&amp;vis=1&amp;pid=75b825a94&amp;color=0,0,0&amp;tib=255,255,255&amp;vtp=1"/>
          <p:cNvPicPr>
            <a:picLocks noChangeAspect="1"/>
          </p:cNvPicPr>
          <p:nvPr>
            <p:custDataLst>
              <p:tags r:id="rId3"/>
            </p:custDataLst>
          </p:nvPr>
        </p:nvPicPr>
        <p:blipFill>
          <a:blip r:embed="rId6">
            <a:clrChange>
              <a:clrFrom>
                <a:srgbClr val="FFFFFF"/>
              </a:clrFrom>
              <a:clrTo>
                <a:srgbClr val="FFFFFF">
                  <a:alpha val="0"/>
                </a:srgbClr>
              </a:clrTo>
            </a:clrChange>
          </a:blip>
          <a:stretch>
            <a:fillRect/>
          </a:stretch>
        </p:blipFill>
        <p:spPr>
          <a:xfrm>
            <a:off x="2426208" y="2708963"/>
            <a:ext cx="7339584" cy="2865120"/>
          </a:xfrm>
          <a:prstGeom prst="rect">
            <a:avLst/>
          </a:prstGeom>
          <a:noFill/>
          <a:extLst>
            <a:ext uri="{909E8E84-426E-40DD-AFC4-6F175D3DCCD1}">
              <a14:hiddenFill xmlns:a14="http://schemas.microsoft.com/office/drawing/2010/main">
                <a:solidFill>
                  <a:schemeClr val="accent1">
                    <a:alpha val="0"/>
                  </a:schemeClr>
                </a:solidFill>
              </a14:hiddenFill>
            </a:ext>
          </a:extLst>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B_6_AS.33_1#a256065da?vcp=1&amp;vis=1&amp;pid=75b825a94&amp;color=0,0,0&amp;vtp=1&amp;bt=1&amp;bbb=1&amp;hb=1"/>
              <p:cNvSpPr/>
              <p:nvPr>
                <p:custDataLst>
                  <p:tags r:id="rId1"/>
                </p:custDataLst>
              </p:nvPr>
            </p:nvSpPr>
            <p:spPr>
              <a:xfrm>
                <a:off x="719328" y="1174127"/>
                <a:ext cx="10753344" cy="2128520"/>
              </a:xfrm>
              <a:prstGeom prst="rect">
                <a:avLst/>
              </a:prstGeom>
              <a:noFill/>
            </p:spPr>
            <p:txBody>
              <a:bodyPr wrap="none" lIns="0" tIns="0" rIns="0" bIns="0" rtlCol="0" anchor="t"/>
              <a:lstStyle/>
              <a:p>
                <a:pPr latinLnBrk="1">
                  <a:lnSpc>
                    <a:spcPts val="5867"/>
                  </a:lnSpc>
                </a:pPr>
                <a:r>
                  <a:rPr lang="en-US" altLang="zh-CN" sz="3200" b="1">
                    <a:solidFill>
                      <a:srgbClr val="93CDDD"/>
                    </a:solidFill>
                    <a:latin typeface="Times New Roman" pitchFamily="34" charset="0"/>
                    <a:ea typeface="微软雅黑" panose="020B0503020204020204" pitchFamily="34" charset="-122"/>
                    <a:cs typeface="Times New Roman" pitchFamily="34" charset="-120"/>
                  </a:rPr>
                  <a:t>【点拨】</a:t>
                </a:r>
                <a:r>
                  <a:rPr lang="en-US" altLang="zh-CN" sz="3200">
                    <a:solidFill>
                      <a:srgbClr val="000000"/>
                    </a:solidFill>
                    <a:latin typeface="Times New Roman" pitchFamily="34" charset="0"/>
                    <a:ea typeface="微软雅黑" panose="020B0503020204020204" pitchFamily="34" charset="-122"/>
                    <a:cs typeface="Times New Roman" pitchFamily="34" charset="-120"/>
                  </a:rPr>
                  <a:t>若物体浸在液体中，不小心碰到容器的底部，弹簧</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测力计示数将偏小，根据</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浮</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G</m:t>
                    </m:r>
                    <m:r>
                      <a:rPr lang="en-US" altLang="zh-CN" sz="3200">
                        <a:solidFill>
                          <a:srgbClr val="000000"/>
                        </a:solidFill>
                        <a:latin typeface="Cambria Math" panose="02040503050406030204" pitchFamily="18" charset="0"/>
                        <a:ea typeface="微软雅黑" pitchFamily="34" charset="-122"/>
                        <a:cs typeface="Times New Roman" pitchFamily="34" charset="-120"/>
                      </a:rPr>
                      <m: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示</m:t>
                        </m:r>
                      </m:sub>
                    </m:sSub>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可知，测得的物体所</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受的浮力偏大。</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2" name="QB_6_AS.33_1#a256065da?vcp=1&amp;vis=1&amp;pid=75b825a94&amp;color=0,0,0&amp;vtp=1&amp;bt=1&amp;bbb=1&amp;hb=1"/>
              <p:cNvSpPr>
                <a:spLocks noRot="1" noChangeAspect="1" noMove="1" noResize="1" noEditPoints="1" noAdjustHandles="1" noChangeArrowheads="1" noChangeShapeType="1" noTextEdit="1"/>
              </p:cNvSpPr>
              <p:nvPr>
                <p:custDataLst>
                  <p:tags r:id="rId7"/>
                </p:custDataLst>
              </p:nvPr>
            </p:nvSpPr>
            <p:spPr>
              <a:xfrm>
                <a:off x="719328" y="1174127"/>
                <a:ext cx="10753344" cy="2128520"/>
              </a:xfrm>
              <a:prstGeom prst="rect">
                <a:avLst/>
              </a:prstGeom>
              <a:blipFill>
                <a:blip r:embed="rId8"/>
                <a:stretch>
                  <a:fillRect l="-2268" r="-680" b="-11461"/>
                </a:stretch>
              </a:blipFill>
            </p:spPr>
            <p:txBody>
              <a:bodyPr/>
              <a:lstStyle/>
              <a:p>
                <a:r>
                  <a:rPr lang="zh-CN" altLang="en-US">
                    <a:noFill/>
                  </a:rPr>
                  <a:t> </a:t>
                </a:r>
              </a:p>
            </p:txBody>
          </p:sp>
        </mc:Fallback>
      </mc:AlternateContent>
      <p:pic>
        <p:nvPicPr>
          <p:cNvPr id="3" name="QO_5_AS.33_2#a256065da?vcp=1&amp;vis=1&amp;pid=75b825a94&amp;color=0,0,0&amp;tib=255,255,255&amp;vtp=1"/>
          <p:cNvPicPr>
            <a:picLocks noChangeAspect="1"/>
          </p:cNvPicPr>
          <p:nvPr>
            <p:custDataLst>
              <p:tags r:id="rId2"/>
            </p:custDataLst>
          </p:nvPr>
        </p:nvPicPr>
        <p:blipFill>
          <a:blip r:embed="rId9">
            <a:clrChange>
              <a:clrFrom>
                <a:srgbClr val="FFFFFF"/>
              </a:clrFrom>
              <a:clrTo>
                <a:srgbClr val="FFFFFF">
                  <a:alpha val="0"/>
                </a:srgbClr>
              </a:clrTo>
            </a:clrChange>
          </a:blip>
          <a:stretch>
            <a:fillRect/>
          </a:stretch>
        </p:blipFill>
        <p:spPr>
          <a:xfrm>
            <a:off x="3413760" y="3485019"/>
            <a:ext cx="5376672" cy="2048256"/>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4" name="object 54">
            <a:hlinkClick r:id="rId10" action="ppaction://hlinksldjump"/>
            <a:extLst>
              <a:ext uri="{FF2B5EF4-FFF2-40B4-BE49-F238E27FC236}">
                <a16:creationId xmlns:a16="http://schemas.microsoft.com/office/drawing/2014/main" id="{46F41D5B-E111-FA82-9821-00D1A12702EC}"/>
              </a:ext>
            </a:extLst>
          </p:cNvPr>
          <p:cNvSpPr/>
          <p:nvPr>
            <p:custDataLst>
              <p:tags r:id="rId3"/>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pic>
        <p:nvPicPr>
          <p:cNvPr id="5" name="Picture 2"/>
          <p:cNvPicPr>
            <a:picLocks noChangeAspect="1"/>
          </p:cNvPicPr>
          <p:nvPr>
            <p:custDataLst>
              <p:tags r:id="rId4"/>
            </p:custDataLst>
          </p:nvPr>
        </p:nvPicPr>
        <p:blipFill>
          <a:blip r:embed="rId11"/>
          <a:stretch>
            <a:fillRect/>
          </a:stretch>
        </p:blipFill>
        <p:spPr>
          <a:xfrm flipH="1">
            <a:off x="11404600" y="11417300"/>
            <a:ext cx="0" cy="0"/>
          </a:xfrm>
          <a:prstGeom prst="rect">
            <a:avLst/>
          </a:prstGeom>
          <a:ln>
            <a:noFill/>
          </a:ln>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6054725" y="698500"/>
            <a:ext cx="4738370" cy="4569460"/>
          </a:xfrm>
          <a:prstGeom prst="rect">
            <a:avLst/>
          </a:prstGeom>
          <a:noFill/>
          <a:ln w="9525">
            <a:noFill/>
          </a:ln>
        </p:spPr>
        <p:txBody>
          <a:bodyPr wrap="square" anchor="t" anchorCtr="0">
            <a:spAutoFit/>
          </a:bodyPr>
          <a:lstStyle/>
          <a:p>
            <a:pPr>
              <a:lnSpc>
                <a:spcPct val="140000"/>
              </a:lnSpc>
            </a:pPr>
            <a:r>
              <a:rPr lang="zh-CN" altLang="en-US" sz="2600" b="1">
                <a:latin typeface="Times New Roman" panose="02020603050405020304" pitchFamily="18" charset="0"/>
                <a:ea typeface="微软雅黑" panose="020B0503020204020204" pitchFamily="34" charset="-122"/>
              </a:rPr>
              <a:t>相传</a:t>
            </a:r>
            <a:r>
              <a:rPr lang="en-US" altLang="zh-CN" sz="2600" b="1">
                <a:latin typeface="Times New Roman" panose="02020603050405020304" pitchFamily="18" charset="0"/>
                <a:ea typeface="微软雅黑" panose="020B0503020204020204" pitchFamily="34" charset="-122"/>
              </a:rPr>
              <a:t>2000</a:t>
            </a:r>
            <a:r>
              <a:rPr lang="zh-CN" altLang="en-US" sz="2600" b="1">
                <a:latin typeface="Times New Roman" panose="02020603050405020304" pitchFamily="18" charset="0"/>
                <a:ea typeface="微软雅黑" panose="020B0503020204020204" pitchFamily="34" charset="-122"/>
              </a:rPr>
              <a:t>年前，罗马帝国的远征军来到了死海附近，击溃了这里的土著人，并抓获了一群俘虏，统帅命令士兵把俘虏们投进死海。奇怪的是，这些俘虏居然没有沉下去，而是个个都浮在水面，统帅认为这是神灵保佑他们，就把俘虏释放了。</a:t>
            </a:r>
          </a:p>
        </p:txBody>
      </p:sp>
      <p:sp>
        <p:nvSpPr>
          <p:cNvPr id="6" name="文本框 5"/>
          <p:cNvSpPr txBox="1"/>
          <p:nvPr>
            <p:custDataLst>
              <p:tags r:id="rId2"/>
            </p:custDataLst>
          </p:nvPr>
        </p:nvSpPr>
        <p:spPr>
          <a:xfrm>
            <a:off x="1841500" y="5048250"/>
            <a:ext cx="4586288" cy="1291590"/>
          </a:xfrm>
          <a:prstGeom prst="rect">
            <a:avLst/>
          </a:prstGeom>
          <a:noFill/>
          <a:ln w="9525">
            <a:noFill/>
          </a:ln>
        </p:spPr>
        <p:txBody>
          <a:bodyPr anchor="t" anchorCtr="0">
            <a:spAutoFit/>
          </a:bodyPr>
          <a:lstStyle/>
          <a:p>
            <a:pPr>
              <a:lnSpc>
                <a:spcPct val="150000"/>
              </a:lnSpc>
            </a:pPr>
            <a:r>
              <a:rPr lang="zh-CN" altLang="en-US" sz="2600" b="1">
                <a:solidFill>
                  <a:srgbClr val="0000FF"/>
                </a:solidFill>
                <a:latin typeface="微软雅黑" panose="020B0503020204020204" pitchFamily="34" charset="-122"/>
                <a:ea typeface="微软雅黑" panose="020B0503020204020204" pitchFamily="34" charset="-122"/>
              </a:rPr>
              <a:t>为什么士兵会漂浮在死海上？</a:t>
            </a:r>
          </a:p>
          <a:p>
            <a:pPr>
              <a:lnSpc>
                <a:spcPct val="150000"/>
              </a:lnSpc>
            </a:pPr>
            <a:r>
              <a:rPr lang="zh-CN" altLang="en-US" sz="2600" b="1">
                <a:solidFill>
                  <a:srgbClr val="0000FF"/>
                </a:solidFill>
                <a:latin typeface="微软雅黑" panose="020B0503020204020204" pitchFamily="34" charset="-122"/>
                <a:ea typeface="微软雅黑" panose="020B0503020204020204" pitchFamily="34" charset="-122"/>
              </a:rPr>
              <a:t>此时都受到哪些方向的力呢？</a:t>
            </a:r>
          </a:p>
        </p:txBody>
      </p:sp>
      <p:sp>
        <p:nvSpPr>
          <p:cNvPr id="32771" name="文本框 4103"/>
          <p:cNvSpPr txBox="1"/>
          <p:nvPr>
            <p:custDataLst>
              <p:tags r:id="rId3"/>
            </p:custDataLst>
          </p:nvPr>
        </p:nvSpPr>
        <p:spPr>
          <a:xfrm>
            <a:off x="191453" y="332740"/>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导入新课</a:t>
            </a:r>
          </a:p>
        </p:txBody>
      </p:sp>
      <p:pic>
        <p:nvPicPr>
          <p:cNvPr id="4098" name="Picture 3"/>
          <p:cNvPicPr>
            <a:picLocks noChangeAspect="1"/>
          </p:cNvPicPr>
          <p:nvPr>
            <p:custDataLst>
              <p:tags r:id="rId4"/>
            </p:custDataLst>
          </p:nvPr>
        </p:nvPicPr>
        <p:blipFill>
          <a:blip r:embed="rId6"/>
          <a:stretch>
            <a:fillRect/>
          </a:stretch>
        </p:blipFill>
        <p:spPr>
          <a:xfrm>
            <a:off x="2095499" y="1087119"/>
            <a:ext cx="3554730" cy="2904490"/>
          </a:xfrm>
          <a:prstGeom prst="roundRect">
            <a:avLst/>
          </a:prstGeom>
          <a:noFill/>
          <a:ln w="9525">
            <a:noFill/>
          </a:ln>
          <a:effectLst>
            <a:reflection blurRad="6350" stA="52000" endA="300" endPos="35000" dir="5400000" sy="-100000" algn="bl" rotWithShape="0"/>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C_4_BD.34_1#5f36cb2db?sp=1&amp;vcp=1&amp;vis=1&amp;pid=8d5b98231&amp;color=0,0,0&amp;vtp=1&amp;bt=1&amp;bbb=1&amp;hb=1"/>
          <p:cNvSpPr/>
          <p:nvPr>
            <p:custDataLst>
              <p:tags r:id="rId1"/>
            </p:custDataLst>
          </p:nvPr>
        </p:nvSpPr>
        <p:spPr>
          <a:xfrm>
            <a:off x="719328" y="536449"/>
            <a:ext cx="10753344" cy="1301665"/>
          </a:xfrm>
          <a:prstGeom prst="rect">
            <a:avLst/>
          </a:prstGeom>
          <a:noFill/>
        </p:spPr>
        <p:txBody>
          <a:bodyPr wrap="none" lIns="0" tIns="0" rIns="0" bIns="0" rtlCol="0" anchor="t"/>
          <a:lstStyle/>
          <a:p>
            <a:pPr latinLnBrk="1">
              <a:lnSpc>
                <a:spcPts val="54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7.</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在日常生活中，我们经常能看到物体在水中和空气中的浮</a:t>
            </a:r>
          </a:p>
          <a:p>
            <a:pPr latinLnBrk="1">
              <a:lnSpc>
                <a:spcPts val="53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沉现象，下列物体没有受到浮力作用的是(</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p:sp>
        <p:nvSpPr>
          <p:cNvPr id="3" name="QC_4_AN.35_1#5f36cb2db.bracket?vcp=1&amp;vis=1&amp;pid=8d5b98231&amp;color=0,0,0&amp;vpa=16&amp;vtp=1"/>
          <p:cNvSpPr/>
          <p:nvPr>
            <p:custDataLst>
              <p:tags r:id="rId2"/>
            </p:custDataLst>
          </p:nvPr>
        </p:nvSpPr>
        <p:spPr>
          <a:xfrm>
            <a:off x="8344621" y="1219286"/>
            <a:ext cx="588433" cy="600033"/>
          </a:xfrm>
          <a:prstGeom prst="rect">
            <a:avLst/>
          </a:prstGeom>
          <a:noFill/>
        </p:spPr>
        <p:txBody>
          <a:bodyPr wrap="none" lIns="0" tIns="0" rIns="0" bIns="0" rtlCol="0" anchor="t"/>
          <a:lstStyle/>
          <a:p>
            <a:pPr algn="ctr" latinLnBrk="1">
              <a:lnSpc>
                <a:spcPts val="52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D</a:t>
            </a:r>
            <a:endParaRPr lang="en-US" altLang="zh-CN" sz="3200"/>
          </a:p>
        </p:txBody>
      </p:sp>
      <p:sp>
        <p:nvSpPr>
          <p:cNvPr id="4" name="QC_4_BD.34_2#5f36cb2db?vcp=1&amp;vis=1&amp;pid=8d5b98231&amp;color=0,0,0&amp;vtp=1&amp;bbb=1&amp;hb=1"/>
          <p:cNvSpPr/>
          <p:nvPr>
            <p:custDataLst>
              <p:tags r:id="rId3"/>
            </p:custDataLst>
          </p:nvPr>
        </p:nvSpPr>
        <p:spPr>
          <a:xfrm>
            <a:off x="719328" y="1927354"/>
            <a:ext cx="10753344" cy="2682833"/>
          </a:xfrm>
          <a:prstGeom prst="rect">
            <a:avLst/>
          </a:prstGeom>
          <a:noFill/>
        </p:spPr>
        <p:txBody>
          <a:bodyPr wrap="none" lIns="0" tIns="0" rIns="0" bIns="0" rtlCol="0" anchor="t"/>
          <a:lstStyle/>
          <a:p>
            <a:pPr latinLnBrk="1">
              <a:lnSpc>
                <a:spcPts val="54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①在水中嬉戏的小鸭；②在天空中飞翔的老鹰；③在深海中</a:t>
            </a:r>
          </a:p>
          <a:p>
            <a:pPr latinLnBrk="1">
              <a:lnSpc>
                <a:spcPts val="54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潜游的鲸鱼；④深入河底的桥墩；⑤水中的气泡；⑥升空的</a:t>
            </a:r>
          </a:p>
          <a:p>
            <a:pPr latinLnBrk="1">
              <a:lnSpc>
                <a:spcPts val="54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热气球；⑦漂浮在水面上的树叶；⑧水中正在下沉的石块；</a:t>
            </a:r>
          </a:p>
          <a:p>
            <a:pPr latinLnBrk="1">
              <a:lnSpc>
                <a:spcPts val="52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⑨遨游太空的中国空间站；⑩下潜的“蛟龙号”。</a:t>
            </a:r>
            <a:endParaRPr lang="en-US" altLang="zh-CN" sz="3200"/>
          </a:p>
        </p:txBody>
      </p:sp>
      <p:sp>
        <p:nvSpPr>
          <p:cNvPr id="5" name="QC_4_BD.34_3#5f36cb2db.choices?vcp=1&amp;vis=1&amp;pid=8d5b98231&amp;color=0,0,0&amp;vtp=1&amp;bbb=1"/>
          <p:cNvSpPr/>
          <p:nvPr>
            <p:custDataLst>
              <p:tags r:id="rId4"/>
            </p:custDataLst>
          </p:nvPr>
        </p:nvSpPr>
        <p:spPr>
          <a:xfrm>
            <a:off x="719328" y="4680290"/>
            <a:ext cx="10753344" cy="1301665"/>
          </a:xfrm>
          <a:prstGeom prst="rect">
            <a:avLst/>
          </a:prstGeom>
          <a:noFill/>
        </p:spPr>
        <p:txBody>
          <a:bodyPr wrap="none" lIns="0" tIns="0" rIns="0" bIns="0" rtlCol="0" anchor="t"/>
          <a:lstStyle/>
          <a:p>
            <a:pPr latinLnBrk="1">
              <a:lnSpc>
                <a:spcPts val="5467"/>
              </a:lnSpc>
              <a:tabLst>
                <a:tab pos="5519795" algn="l"/>
              </a:tabLst>
            </a:pPr>
            <a:r>
              <a:rPr lang="en-US" altLang="zh-CN" sz="3200">
                <a:solidFill>
                  <a:srgbClr val="000000"/>
                </a:solidFill>
                <a:latin typeface="Times New Roman" pitchFamily="34" charset="0"/>
                <a:ea typeface="微软雅黑" panose="020B0503020204020204" pitchFamily="34" charset="-122"/>
                <a:cs typeface="Times New Roman" pitchFamily="34" charset="-120"/>
              </a:rPr>
              <a:t>A.</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②⑥</a:t>
            </a:r>
            <a:r>
              <a:rPr lang="en-US" altLang="zh-CN" sz="3200" spc="-13733">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B.</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⑤⑧</a:t>
            </a:r>
            <a:endParaRPr lang="en-US" altLang="zh-CN" sz="3200">
              <a:solidFill>
                <a:srgbClr val="000000"/>
              </a:solidFill>
              <a:latin typeface="SimSun" pitchFamily="34" charset="0"/>
              <a:ea typeface="SimSun" pitchFamily="34" charset="-122"/>
              <a:cs typeface="SimSun" pitchFamily="34" charset="-120"/>
            </a:endParaRPr>
          </a:p>
          <a:p>
            <a:pPr latinLnBrk="1">
              <a:lnSpc>
                <a:spcPts val="5333"/>
              </a:lnSpc>
              <a:tabLst>
                <a:tab pos="5519795" algn="l"/>
              </a:tabLst>
            </a:pPr>
            <a:r>
              <a:rPr lang="en-US" altLang="zh-CN" sz="3200">
                <a:solidFill>
                  <a:srgbClr val="000000"/>
                </a:solidFill>
                <a:latin typeface="Times New Roman" pitchFamily="34" charset="0"/>
                <a:ea typeface="微软雅黑" panose="020B0503020204020204" pitchFamily="34" charset="-122"/>
                <a:cs typeface="Times New Roman" pitchFamily="34" charset="-120"/>
              </a:rPr>
              <a:t>C.</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③⑩</a:t>
            </a:r>
            <a:r>
              <a:rPr lang="en-US" altLang="zh-CN" sz="3200" spc="-13733">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D.</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④⑨</a:t>
            </a:r>
            <a:endParaRPr lang="en-US" altLang="zh-CN" sz="3200"/>
          </a:p>
        </p:txBody>
      </p:sp>
      <p:sp>
        <p:nvSpPr>
          <p:cNvPr id="6" name="object 54">
            <a:hlinkClick r:id="rId8" action="ppaction://hlinksldjump"/>
            <a:extLst>
              <a:ext uri="{FF2B5EF4-FFF2-40B4-BE49-F238E27FC236}">
                <a16:creationId xmlns:a16="http://schemas.microsoft.com/office/drawing/2014/main" id="{46F41D5B-E111-FA82-9821-00D1A12702EC}"/>
              </a:ext>
            </a:extLst>
          </p:cNvPr>
          <p:cNvSpPr/>
          <p:nvPr>
            <p:custDataLst>
              <p:tags r:id="rId5"/>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C_4_BD.36_1#be81d2509?iti=4&amp;htil=9&amp;vcp=1&amp;vis=1&amp;pid=8d5b98231&amp;color=0,0,0&amp;tib=255,255,255&amp;vtp=1"/>
          <p:cNvPicPr>
            <a:picLocks noChangeAspect="1"/>
          </p:cNvPicPr>
          <p:nvPr>
            <p:custDataLst>
              <p:tags r:id="rId1"/>
            </p:custDataLst>
          </p:nvPr>
        </p:nvPicPr>
        <p:blipFill>
          <a:blip r:embed="rId9">
            <a:clrChange>
              <a:clrFrom>
                <a:srgbClr val="FFFFFF"/>
              </a:clrFrom>
              <a:clrTo>
                <a:srgbClr val="FFFFFF">
                  <a:alpha val="0"/>
                </a:srgbClr>
              </a:clrTo>
            </a:clrChange>
          </a:blip>
          <a:stretch>
            <a:fillRect/>
          </a:stretch>
        </p:blipFill>
        <p:spPr>
          <a:xfrm>
            <a:off x="8431448" y="1236441"/>
            <a:ext cx="2999232" cy="1682496"/>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3" name="QC_4_BD.36_2#be81d2509?iti=4&amp;htil=9&amp;vcp=1&amp;vis=1&amp;pid=8d5b98231&amp;color=0,0,0&amp;vtp=1&amp;bbb=1"/>
          <p:cNvSpPr/>
          <p:nvPr>
            <p:custDataLst>
              <p:tags r:id="rId2"/>
            </p:custDataLst>
          </p:nvPr>
        </p:nvSpPr>
        <p:spPr>
          <a:xfrm>
            <a:off x="8971156" y="3086578"/>
            <a:ext cx="1919816" cy="1193461"/>
          </a:xfrm>
          <a:prstGeom prst="rect">
            <a:avLst/>
          </a:prstGeom>
          <a:noFill/>
        </p:spPr>
        <p:txBody>
          <a:bodyPr wrap="none" lIns="0" tIns="0" rIns="0" bIns="0" rtlCol="0" anchor="t"/>
          <a:lstStyle/>
          <a:p>
            <a:pPr algn="ct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（第8题）</a:t>
            </a:r>
            <a:endParaRPr lang="en-US" altLang="zh-CN" sz="3200"/>
          </a:p>
        </p:txBody>
      </p:sp>
      <p:sp>
        <p:nvSpPr>
          <p:cNvPr id="4" name="QC_4_BD.36_3#be81d2509?htil=9&amp;vcp=1&amp;vis=1&amp;pid=8d5b98231&amp;color=0,0,0&amp;vtp=1&amp;bt=1&amp;bbb=1&amp;hb=1"/>
          <p:cNvSpPr/>
          <p:nvPr>
            <p:custDataLst>
              <p:tags r:id="rId3"/>
            </p:custDataLst>
          </p:nvPr>
        </p:nvSpPr>
        <p:spPr>
          <a:xfrm>
            <a:off x="719328" y="1175482"/>
            <a:ext cx="7571232" cy="1377865"/>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8.</a:t>
            </a:r>
            <a:r>
              <a:rPr lang="en-US" altLang="zh-CN" sz="3200">
                <a:solidFill>
                  <a:srgbClr val="000000"/>
                </a:solidFill>
                <a:latin typeface="SimSun" pitchFamily="34" charset="0"/>
                <a:ea typeface="SimSun" pitchFamily="34" charset="-122"/>
                <a:cs typeface="SimSun" pitchFamily="34" charset="-120"/>
              </a:rPr>
              <a:t> </a:t>
            </a:r>
            <a:r>
              <a:rPr lang="en-US" altLang="zh-CN" sz="1200" kern="0">
                <a:solidFill>
                  <a:srgbClr val="FFFFFF"/>
                </a:solidFill>
                <a:latin typeface="SimSun" panose="02010600030101010101" pitchFamily="2" charset="-122"/>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如图所示，洗手盆底部的出水口</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塞着橡胶制成的水堵头，则水堵头(</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p:pic>
        <p:nvPicPr>
          <p:cNvPr id="5" name="QC_4_BD.36_3#be81d2509?htil=9&amp;vcp=1&amp;vis=1&amp;pid=8d5b98231&amp;color=0,0,0&amp;tib=255,255,255&amp;iip=2&amp;vtp=1"/>
          <p:cNvPicPr>
            <a:picLocks noChangeAspect="1"/>
          </p:cNvPicPr>
          <p:nvPr>
            <p:custDataLst>
              <p:tags r:id="rId4"/>
            </p:custDataLst>
          </p:nvPr>
        </p:nvPicPr>
        <p:blipFill>
          <a:blip r:embed="rId10">
            <a:clrChange>
              <a:clrFrom>
                <a:srgbClr val="FFFFFF"/>
              </a:clrFrom>
              <a:clrTo>
                <a:srgbClr val="FFFFFF">
                  <a:alpha val="0"/>
                </a:srgbClr>
              </a:clrTo>
            </a:clrChange>
          </a:blip>
          <a:stretch>
            <a:fillRect/>
          </a:stretch>
        </p:blipFill>
        <p:spPr>
          <a:xfrm>
            <a:off x="1236515" y="1321785"/>
            <a:ext cx="1353312" cy="438912"/>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6" name="QC_4_AN.37_1#be81d2509.bracket?vcp=1&amp;vis=1&amp;pid=8d5b98231&amp;color=0,0,0&amp;vpa=17&amp;vtp=1"/>
          <p:cNvSpPr/>
          <p:nvPr>
            <p:custDataLst>
              <p:tags r:id="rId5"/>
            </p:custDataLst>
          </p:nvPr>
        </p:nvSpPr>
        <p:spPr>
          <a:xfrm>
            <a:off x="7125421" y="1905308"/>
            <a:ext cx="588433" cy="638133"/>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A</a:t>
            </a:r>
            <a:endParaRPr lang="en-US" altLang="zh-CN" sz="3200"/>
          </a:p>
        </p:txBody>
      </p:sp>
      <p:sp>
        <p:nvSpPr>
          <p:cNvPr id="7" name="QC_4_BD.36_4#be81d2509.choices?htil=9&amp;vcp=1&amp;vis=1&amp;pid=8d5b98231&amp;color=0,0,0&amp;vtp=1&amp;bbb=1"/>
          <p:cNvSpPr/>
          <p:nvPr>
            <p:custDataLst>
              <p:tags r:id="rId6"/>
            </p:custDataLst>
          </p:nvPr>
        </p:nvSpPr>
        <p:spPr>
          <a:xfrm>
            <a:off x="719328" y="2651899"/>
            <a:ext cx="7571232" cy="2867999"/>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A.</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受到水的压力，没有受到水的浮力</a:t>
            </a:r>
            <a:endParaRPr lang="en-US" altLang="zh-CN" sz="3200"/>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B.</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受到水的压力，也受到水的浮力</a:t>
            </a:r>
            <a:endParaRPr lang="en-US" altLang="zh-CN" sz="3200"/>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C.</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没有受到水的压力，但受到水的浮力</a:t>
            </a:r>
            <a:endParaRPr lang="en-US" altLang="zh-CN" sz="3200"/>
          </a:p>
          <a:p>
            <a:pPr latinLnBrk="1">
              <a:lnSpc>
                <a:spcPts val="5600"/>
              </a:lnSpc>
            </a:pPr>
            <a:r>
              <a:rPr lang="en-US" altLang="zh-CN" sz="3200" spc="-133">
                <a:solidFill>
                  <a:srgbClr val="000000"/>
                </a:solidFill>
                <a:latin typeface="Times New Roman" pitchFamily="34" charset="0"/>
                <a:ea typeface="微软雅黑" panose="020B0503020204020204" pitchFamily="34" charset="-122"/>
                <a:cs typeface="Times New Roman" pitchFamily="34" charset="-120"/>
              </a:rPr>
              <a:t>D.</a:t>
            </a:r>
            <a:r>
              <a:rPr lang="en-US" altLang="zh-CN" sz="3200" spc="-133">
                <a:solidFill>
                  <a:srgbClr val="000000"/>
                </a:solidFill>
                <a:latin typeface="SimSun" pitchFamily="34" charset="0"/>
                <a:ea typeface="SimSun" pitchFamily="34" charset="-122"/>
                <a:cs typeface="SimSun" pitchFamily="34" charset="-120"/>
              </a:rPr>
              <a:t> </a:t>
            </a:r>
            <a:r>
              <a:rPr lang="en-US" altLang="zh-CN" sz="3200" spc="-133">
                <a:solidFill>
                  <a:srgbClr val="000000"/>
                </a:solidFill>
                <a:latin typeface="Times New Roman" pitchFamily="34" charset="0"/>
                <a:ea typeface="微软雅黑" panose="020B0503020204020204" pitchFamily="34" charset="-122"/>
                <a:cs typeface="Times New Roman" pitchFamily="34" charset="-120"/>
              </a:rPr>
              <a:t>没有受到水的压力，也没有受到水的浮力</a:t>
            </a:r>
            <a:endParaRPr lang="en-US" altLang="zh-CN" sz="3200" spc="-133"/>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left)">
                                      <p:cBhvr>
                                        <p:cTn id="7" dur="500"/>
                                        <p:tgtEl>
                                          <p:spTgt spid="6">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left)">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C_4_AS.38_1#be81d2509?vcp=1&amp;vis=1&amp;pid=8d5b98231&amp;color=0,0,0&amp;vtp=1&amp;bt=1&amp;bbb=1&amp;hb=1"/>
          <p:cNvSpPr/>
          <p:nvPr>
            <p:custDataLst>
              <p:tags r:id="rId1"/>
            </p:custDataLst>
          </p:nvPr>
        </p:nvSpPr>
        <p:spPr>
          <a:xfrm>
            <a:off x="719328" y="688510"/>
            <a:ext cx="10753344" cy="2873333"/>
          </a:xfrm>
          <a:prstGeom prst="rect">
            <a:avLst/>
          </a:prstGeom>
          <a:noFill/>
        </p:spPr>
        <p:txBody>
          <a:bodyPr wrap="none" lIns="0" tIns="0" rIns="0" bIns="0" rtlCol="0" anchor="t"/>
          <a:lstStyle/>
          <a:p>
            <a:pPr latinLnBrk="1">
              <a:lnSpc>
                <a:spcPts val="5867"/>
              </a:lnSpc>
            </a:pPr>
            <a:r>
              <a:rPr lang="en-US" altLang="zh-CN" sz="3200" b="1">
                <a:solidFill>
                  <a:srgbClr val="93CDDD"/>
                </a:solidFill>
                <a:latin typeface="Times New Roman" pitchFamily="34" charset="0"/>
                <a:ea typeface="微软雅黑" panose="020B0503020204020204" pitchFamily="34" charset="-122"/>
                <a:cs typeface="Times New Roman" pitchFamily="34" charset="-120"/>
              </a:rPr>
              <a:t>【点拨】</a:t>
            </a:r>
            <a:r>
              <a:rPr lang="en-US" altLang="zh-CN" sz="3200">
                <a:solidFill>
                  <a:srgbClr val="000000"/>
                </a:solidFill>
                <a:latin typeface="Times New Roman" pitchFamily="34" charset="0"/>
                <a:ea typeface="微软雅黑" panose="020B0503020204020204" pitchFamily="34" charset="-122"/>
                <a:cs typeface="Times New Roman" pitchFamily="34" charset="-120"/>
              </a:rPr>
              <a:t>洗手盆底部的出水口塞着橡胶制成的水堵头，水堵</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头上表面有水，受到水向下的压力，但水堵头的下表面没有</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受到水向上的压力，所以水堵头不受浮力，故A符合题意，B、</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C、D不符合题意。</a:t>
            </a:r>
            <a:endParaRPr lang="en-US" altLang="zh-CN" sz="3200"/>
          </a:p>
        </p:txBody>
      </p:sp>
      <p:pic>
        <p:nvPicPr>
          <p:cNvPr id="3" name="QC_4_AS.38_2#be81d2509?iti=5&amp;vcp=1&amp;vis=1&amp;pid=8d5b98231&amp;color=0,0,0&amp;tib=255,255,255&amp;vtp=1"/>
          <p:cNvPicPr>
            <a:picLocks noChangeAspect="1"/>
          </p:cNvPicPr>
          <p:nvPr>
            <p:custDataLst>
              <p:tags r:id="rId2"/>
            </p:custDataLst>
          </p:nvPr>
        </p:nvPicPr>
        <p:blipFill>
          <a:blip r:embed="rId7">
            <a:clrChange>
              <a:clrFrom>
                <a:srgbClr val="FFFFFF"/>
              </a:clrFrom>
              <a:clrTo>
                <a:srgbClr val="FFFFFF">
                  <a:alpha val="0"/>
                </a:srgbClr>
              </a:clrTo>
            </a:clrChange>
          </a:blip>
          <a:stretch>
            <a:fillRect/>
          </a:stretch>
        </p:blipFill>
        <p:spPr>
          <a:xfrm>
            <a:off x="4711329" y="3708739"/>
            <a:ext cx="2769345" cy="1502517"/>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4" name="QC_4_AS.38_3#be81d2509?iti=5&amp;vcp=1&amp;vis=1&amp;pid=8d5b98231&amp;color=0,0,0&amp;vtp=1&amp;bbb=1"/>
          <p:cNvSpPr/>
          <p:nvPr>
            <p:custDataLst>
              <p:tags r:id="rId3"/>
            </p:custDataLst>
          </p:nvPr>
        </p:nvSpPr>
        <p:spPr>
          <a:xfrm>
            <a:off x="5136093" y="5380590"/>
            <a:ext cx="1919816" cy="1193461"/>
          </a:xfrm>
          <a:prstGeom prst="rect">
            <a:avLst/>
          </a:prstGeom>
          <a:noFill/>
        </p:spPr>
        <p:txBody>
          <a:bodyPr wrap="none" lIns="0" tIns="0" rIns="0" bIns="0" rtlCol="0" anchor="t"/>
          <a:lstStyle/>
          <a:p>
            <a:pPr algn="ct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（第8题）</a:t>
            </a:r>
            <a:endParaRPr lang="en-US" altLang="zh-CN" sz="3200"/>
          </a:p>
        </p:txBody>
      </p:sp>
      <p:sp>
        <p:nvSpPr>
          <p:cNvPr id="5" name="object 54">
            <a:hlinkClick r:id="rId8" action="ppaction://hlinksldjump"/>
            <a:extLst>
              <a:ext uri="{FF2B5EF4-FFF2-40B4-BE49-F238E27FC236}">
                <a16:creationId xmlns:a16="http://schemas.microsoft.com/office/drawing/2014/main" id="{46F41D5B-E111-FA82-9821-00D1A12702EC}"/>
              </a:ext>
            </a:extLst>
          </p:cNvPr>
          <p:cNvSpPr/>
          <p:nvPr>
            <p:custDataLst>
              <p:tags r:id="rId4"/>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bg/>
                                          </p:spTgt>
                                        </p:tgtEl>
                                        <p:attrNameLst>
                                          <p:attrName>style.visibility</p:attrName>
                                        </p:attrNameLst>
                                      </p:cBhvr>
                                      <p:to>
                                        <p:strVal val="visible"/>
                                      </p:to>
                                    </p:set>
                                    <p:animEffect transition="in" filter="wipe(left)">
                                      <p:cBhvr>
                                        <p:cTn id="25" dur="500"/>
                                        <p:tgtEl>
                                          <p:spTgt spid="4">
                                            <p:bg/>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wipe(left)">
                                      <p:cBhvr>
                                        <p:cTn id="2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4" grpId="0" uiExpand="1"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C_4_BD.39_1#5d0a441a5?iti=6&amp;htil=10&amp;vcp=1&amp;vis=1&amp;pid=8d5b98231&amp;color=0,0,0&amp;tib=255,255,255&amp;vtp=1&amp;hs=1"/>
          <p:cNvPicPr>
            <a:picLocks noChangeAspect="1"/>
          </p:cNvPicPr>
          <p:nvPr>
            <p:custDataLst>
              <p:tags r:id="rId1"/>
            </p:custDataLst>
          </p:nvPr>
        </p:nvPicPr>
        <p:blipFill>
          <a:blip r:embed="rId8">
            <a:clrChange>
              <a:clrFrom>
                <a:srgbClr val="FFFFFF"/>
              </a:clrFrom>
              <a:clrTo>
                <a:srgbClr val="FFFFFF">
                  <a:alpha val="0"/>
                </a:srgbClr>
              </a:clrTo>
            </a:clrChange>
          </a:blip>
          <a:stretch>
            <a:fillRect/>
          </a:stretch>
        </p:blipFill>
        <p:spPr>
          <a:xfrm>
            <a:off x="8206912" y="597407"/>
            <a:ext cx="3194304" cy="2755392"/>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3" name="QC_4_BD.39_2#5d0a441a5?iti=6&amp;htil=10&amp;vcp=1&amp;vis=1&amp;pid=8d5b98231&amp;color=0,0,0&amp;vtp=1&amp;bbb=1"/>
          <p:cNvSpPr/>
          <p:nvPr>
            <p:custDataLst>
              <p:tags r:id="rId2"/>
            </p:custDataLst>
          </p:nvPr>
        </p:nvSpPr>
        <p:spPr>
          <a:xfrm>
            <a:off x="8844156" y="3522132"/>
            <a:ext cx="1919816" cy="635085"/>
          </a:xfrm>
          <a:prstGeom prst="rect">
            <a:avLst/>
          </a:prstGeom>
          <a:noFill/>
        </p:spPr>
        <p:txBody>
          <a:bodyPr wrap="none" lIns="0" tIns="0" rIns="0" bIns="0" rtlCol="0" anchor="t"/>
          <a:lstStyle/>
          <a:p>
            <a:pPr algn="ctr" latinLnBrk="1">
              <a:lnSpc>
                <a:spcPts val="54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（第9题）</a:t>
            </a:r>
            <a:endParaRPr lang="en-US" altLang="zh-CN" sz="3200"/>
          </a:p>
        </p:txBody>
      </p:sp>
      <mc:AlternateContent xmlns:mc="http://schemas.openxmlformats.org/markup-compatibility/2006" xmlns:a14="http://schemas.microsoft.com/office/drawing/2010/main">
        <mc:Choice Requires="a14">
          <p:sp>
            <p:nvSpPr>
              <p:cNvPr id="4" name="QC_4_BD.39_3#5d0a441a5?htil=10&amp;sp=1&amp;vcp=1&amp;vis=1&amp;pid=8d5b98231&amp;color=0,0,0&amp;vtp=1&amp;bt=1&amp;bbb=1&amp;hb=1&amp;hs=1"/>
              <p:cNvSpPr/>
              <p:nvPr>
                <p:custDataLst>
                  <p:tags r:id="rId3"/>
                </p:custDataLst>
              </p:nvPr>
            </p:nvSpPr>
            <p:spPr>
              <a:xfrm>
                <a:off x="719328" y="536448"/>
                <a:ext cx="7376160" cy="4176099"/>
              </a:xfrm>
              <a:prstGeom prst="rect">
                <a:avLst/>
              </a:prstGeom>
              <a:noFill/>
            </p:spPr>
            <p:txBody>
              <a:bodyPr wrap="none" lIns="0" tIns="0" rIns="0" bIns="0" rtlCol="0" anchor="t"/>
              <a:lstStyle/>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9.</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[2024·重庆月考]</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如图所示，</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Q</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为铜制</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零件，其上部分为棱长</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L</m:t>
                    </m:r>
                    <m:r>
                      <a:rPr lang="en-US" altLang="zh-CN" sz="3200">
                        <a:solidFill>
                          <a:srgbClr val="000000"/>
                        </a:solidFill>
                        <a:latin typeface="Cambria Math" panose="02040503050406030204" pitchFamily="18" charset="0"/>
                        <a:ea typeface="微软雅黑" pitchFamily="34" charset="-122"/>
                        <a:cs typeface="Times New Roman" pitchFamily="34" charset="-120"/>
                      </a:rPr>
                      <m:t>=0.2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m</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的立方</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体，下部分为棱长</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l</m:t>
                    </m:r>
                    <m:r>
                      <a:rPr lang="en-US" altLang="zh-CN" sz="3200">
                        <a:solidFill>
                          <a:srgbClr val="000000"/>
                        </a:solidFill>
                        <a:latin typeface="Cambria Math" panose="02040503050406030204" pitchFamily="18" charset="0"/>
                        <a:ea typeface="微软雅黑" pitchFamily="34" charset="-122"/>
                        <a:cs typeface="Times New Roman" pitchFamily="34" charset="-120"/>
                      </a:rPr>
                      <m:t>=0.1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m</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的立方体。</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Q</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的下表面与容器底部黏合，且水面恰好与</a:t>
                </a:r>
              </a:p>
              <a:p>
                <a:pPr latinLnBrk="1">
                  <a:lnSpc>
                    <a:spcPts val="5600"/>
                  </a:lnSpc>
                </a:pP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Q</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上表面相平，则零件所受浮力为</a:t>
                </a:r>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endParaRPr lang="zh-CN" altLang="en-US" sz="3200">
                  <a:solidFill>
                    <a:srgbClr val="000000"/>
                  </a:solidFill>
                  <a:latin typeface="Cambria Math" panose="02040503050406030204" pitchFamily="18" charset="0"/>
                  <a:ea typeface="微软雅黑" panose="020B0503020204020204" pitchFamily="34" charset="-122"/>
                  <a:cs typeface="Times New Roman" pitchFamily="34" charset="-120"/>
                </a:endParaRPr>
              </a:p>
              <a:p>
                <a:pPr latinLnBrk="1">
                  <a:lnSpc>
                    <a:spcPts val="5467"/>
                  </a:lnSpc>
                </a:pPr>
                <a14:m>
                  <m:oMath xmlns:m="http://schemas.openxmlformats.org/officeDocument/2006/math">
                    <m:r>
                      <a:rPr lang="en-US" altLang="zh-CN" sz="3200">
                        <a:solidFill>
                          <a:srgbClr val="000000"/>
                        </a:solidFill>
                        <a:latin typeface="Cambria Math" panose="02040503050406030204" pitchFamily="18" charset="0"/>
                        <a:ea typeface="微软雅黑" pitchFamily="34" charset="-122"/>
                        <a:cs typeface="Times New Roman" pitchFamily="34" charset="-120"/>
                      </a:rPr>
                      <m:t>(</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g</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取</a:t>
                </a:r>
                <a14:m>
                  <m:oMath xmlns:m="http://schemas.openxmlformats.org/officeDocument/2006/math">
                    <m:r>
                      <a:rPr lang="en-US" altLang="zh-CN" sz="3200">
                        <a:solidFill>
                          <a:srgbClr val="000000"/>
                        </a:solidFill>
                        <a:latin typeface="Cambria Math" panose="02040503050406030204" pitchFamily="18" charset="0"/>
                        <a:ea typeface="微软雅黑" pitchFamily="34" charset="-122"/>
                        <a:cs typeface="Times New Roman" pitchFamily="34" charset="-120"/>
                      </a:rPr>
                      <m:t>10 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r>
                      <a:rPr lang="en-US" altLang="zh-CN" sz="3200">
                        <a:solidFill>
                          <a:srgbClr val="000000"/>
                        </a:solidFill>
                        <a:latin typeface="Cambria Math" panose="02040503050406030204" pitchFamily="18" charset="0"/>
                        <a:ea typeface="微软雅黑" pitchFamily="34" charset="-122"/>
                        <a:cs typeface="Times New Roman" pitchFamily="34" charset="-120"/>
                      </a:rPr>
                      <m:t>/</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kg</m:t>
                    </m:r>
                    <m:r>
                      <a:rPr lang="en-US" altLang="zh-CN" sz="3200">
                        <a:solidFill>
                          <a:srgbClr val="000000"/>
                        </a:solidFill>
                        <a:latin typeface="Cambria Math" panose="02040503050406030204" pitchFamily="18" charset="0"/>
                        <a:ea typeface="微软雅黑" pitchFamily="34" charset="-122"/>
                        <a:cs typeface="Times New Roman" pitchFamily="34" charset="-120"/>
                      </a:rPr>
                      <m:t>)</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4" name="QC_4_BD.39_3#5d0a441a5?htil=10&amp;sp=1&amp;vcp=1&amp;vis=1&amp;pid=8d5b98231&amp;color=0,0,0&amp;vtp=1&amp;bt=1&amp;bbb=1&amp;hb=1&amp;hs=1"/>
              <p:cNvSpPr>
                <a:spLocks noRot="1" noChangeAspect="1" noMove="1" noResize="1" noEditPoints="1" noAdjustHandles="1" noChangeArrowheads="1" noChangeShapeType="1" noTextEdit="1"/>
              </p:cNvSpPr>
              <p:nvPr>
                <p:custDataLst>
                  <p:tags r:id="rId9"/>
                </p:custDataLst>
              </p:nvPr>
            </p:nvSpPr>
            <p:spPr>
              <a:xfrm>
                <a:off x="719328" y="536448"/>
                <a:ext cx="7376160" cy="4176099"/>
              </a:xfrm>
              <a:prstGeom prst="rect">
                <a:avLst/>
              </a:prstGeom>
              <a:blipFill>
                <a:blip r:embed="rId10"/>
                <a:stretch>
                  <a:fillRect l="-3306" r="-2727" b="-5839"/>
                </a:stretch>
              </a:blipFill>
            </p:spPr>
            <p:txBody>
              <a:bodyPr/>
              <a:lstStyle/>
              <a:p>
                <a:r>
                  <a:rPr lang="zh-CN" altLang="en-US">
                    <a:noFill/>
                  </a:rPr>
                  <a:t> </a:t>
                </a:r>
              </a:p>
            </p:txBody>
          </p:sp>
        </mc:Fallback>
      </mc:AlternateContent>
      <p:sp>
        <p:nvSpPr>
          <p:cNvPr id="5" name="QC_4_AN.40_1#5d0a441a5.bracket?vcp=1&amp;vis=1&amp;pid=8d5b98231&amp;color=0,0,0&amp;vpa=18&amp;vtp=1"/>
          <p:cNvSpPr/>
          <p:nvPr>
            <p:custDataLst>
              <p:tags r:id="rId4"/>
            </p:custDataLst>
          </p:nvPr>
        </p:nvSpPr>
        <p:spPr>
          <a:xfrm>
            <a:off x="3474763" y="4082797"/>
            <a:ext cx="565151" cy="625433"/>
          </a:xfrm>
          <a:prstGeom prst="rect">
            <a:avLst/>
          </a:prstGeom>
          <a:noFill/>
        </p:spPr>
        <p:txBody>
          <a:bodyPr wrap="none" lIns="0" tIns="0" rIns="0" bIns="0" rtlCol="0" anchor="t"/>
          <a:lstStyle/>
          <a:p>
            <a:pPr algn="ctr" latinLnBrk="1">
              <a:lnSpc>
                <a:spcPts val="5467"/>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C</a:t>
            </a:r>
            <a:endParaRPr lang="en-US" altLang="zh-CN" sz="3200"/>
          </a:p>
        </p:txBody>
      </p:sp>
      <mc:AlternateContent xmlns:mc="http://schemas.openxmlformats.org/markup-compatibility/2006" xmlns:a14="http://schemas.microsoft.com/office/drawing/2010/main">
        <mc:Choice Requires="a14">
          <p:sp>
            <p:nvSpPr>
              <p:cNvPr id="6" name="QC_4_BD.39_4#5d0a441a5.choices?vcp=1&amp;vis=1&amp;pid=8d5b98231&amp;color=0,0,0&amp;vtp=1&amp;bbb=1&amp;hs=1"/>
              <p:cNvSpPr/>
              <p:nvPr>
                <p:custDataLst>
                  <p:tags r:id="rId5"/>
                </p:custDataLst>
              </p:nvPr>
            </p:nvSpPr>
            <p:spPr>
              <a:xfrm>
                <a:off x="719328" y="4701879"/>
                <a:ext cx="10753344" cy="1309540"/>
              </a:xfrm>
              <a:prstGeom prst="rect">
                <a:avLst/>
              </a:prstGeom>
              <a:noFill/>
            </p:spPr>
            <p:txBody>
              <a:bodyPr wrap="none" lIns="0" tIns="0" rIns="0" bIns="0" rtlCol="0" anchor="t"/>
              <a:lstStyle/>
              <a:p>
                <a:pPr latinLnBrk="1">
                  <a:lnSpc>
                    <a:spcPts val="5600"/>
                  </a:lnSpc>
                  <a:tabLst>
                    <a:tab pos="5519795" algn="l"/>
                  </a:tabLst>
                </a:pPr>
                <a:r>
                  <a:rPr lang="en-US" altLang="zh-CN" sz="3200">
                    <a:solidFill>
                      <a:srgbClr val="000000"/>
                    </a:solidFill>
                    <a:latin typeface="Times New Roman" pitchFamily="34" charset="0"/>
                    <a:ea typeface="微软雅黑" panose="020B0503020204020204" pitchFamily="34" charset="-122"/>
                    <a:cs typeface="Times New Roman" pitchFamily="34" charset="-120"/>
                  </a:rPr>
                  <a:t>A.</a:t>
                </a:r>
                <a:r>
                  <a:rPr lang="en-US" altLang="zh-CN" sz="3200">
                    <a:solidFill>
                      <a:srgbClr val="000000"/>
                    </a:solidFill>
                    <a:latin typeface="SimSun" pitchFamily="34" charset="0"/>
                    <a:ea typeface="SimSun" pitchFamily="34" charset="-122"/>
                    <a:cs typeface="SimSun" pitchFamily="34" charset="-120"/>
                  </a:rPr>
                  <a:t> </a:t>
                </a:r>
                <a14:m>
                  <m:oMath xmlns:m="http://schemas.openxmlformats.org/officeDocument/2006/math">
                    <m:r>
                      <a:rPr lang="en-US" altLang="zh-CN" sz="3200">
                        <a:solidFill>
                          <a:srgbClr val="000000"/>
                        </a:solidFill>
                        <a:latin typeface="Cambria Math" panose="02040503050406030204" pitchFamily="18" charset="0"/>
                        <a:ea typeface="微软雅黑" pitchFamily="34" charset="-122"/>
                        <a:cs typeface="Times New Roman" pitchFamily="34" charset="-120"/>
                      </a:rPr>
                      <m:t>0 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oMath>
                </a14:m>
                <a:r>
                  <a:rPr lang="en-US" altLang="zh-CN" sz="3200" spc="-13733">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B.</a:t>
                </a:r>
                <a:r>
                  <a:rPr lang="en-US" altLang="zh-CN" sz="3200">
                    <a:solidFill>
                      <a:srgbClr val="000000"/>
                    </a:solidFill>
                    <a:latin typeface="SimSun" pitchFamily="34" charset="0"/>
                    <a:ea typeface="SimSun" pitchFamily="34" charset="-122"/>
                    <a:cs typeface="SimSun" pitchFamily="34" charset="-120"/>
                  </a:rPr>
                  <a:t> </a:t>
                </a:r>
                <a14:m>
                  <m:oMath xmlns:m="http://schemas.openxmlformats.org/officeDocument/2006/math">
                    <m:r>
                      <a:rPr lang="en-US" altLang="zh-CN" sz="3200">
                        <a:solidFill>
                          <a:srgbClr val="000000"/>
                        </a:solidFill>
                        <a:latin typeface="Cambria Math" panose="02040503050406030204" pitchFamily="18" charset="0"/>
                        <a:ea typeface="微软雅黑" pitchFamily="34" charset="-122"/>
                        <a:cs typeface="Times New Roman" pitchFamily="34" charset="-120"/>
                      </a:rPr>
                      <m:t>20 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endParaRPr lang="en-US" altLang="zh-CN" sz="3200">
                  <a:solidFill>
                    <a:srgbClr val="000000"/>
                  </a:solidFill>
                  <a:latin typeface="SimSun" pitchFamily="34" charset="0"/>
                  <a:ea typeface="SimSun" pitchFamily="34" charset="-122"/>
                  <a:cs typeface="SimSun" pitchFamily="34" charset="-120"/>
                </a:endParaRPr>
              </a:p>
              <a:p>
                <a:pPr latinLnBrk="1">
                  <a:lnSpc>
                    <a:spcPts val="5333"/>
                  </a:lnSpc>
                  <a:tabLst>
                    <a:tab pos="5519795" algn="l"/>
                  </a:tabLst>
                </a:pPr>
                <a:r>
                  <a:rPr lang="en-US" altLang="zh-CN" sz="3200">
                    <a:solidFill>
                      <a:srgbClr val="000000"/>
                    </a:solidFill>
                    <a:latin typeface="Times New Roman" pitchFamily="34" charset="0"/>
                    <a:ea typeface="微软雅黑" panose="020B0503020204020204" pitchFamily="34" charset="-122"/>
                    <a:cs typeface="Times New Roman" pitchFamily="34" charset="-120"/>
                  </a:rPr>
                  <a:t>C.</a:t>
                </a:r>
                <a:r>
                  <a:rPr lang="en-US" altLang="zh-CN" sz="3200">
                    <a:solidFill>
                      <a:srgbClr val="000000"/>
                    </a:solidFill>
                    <a:latin typeface="SimSun" pitchFamily="34" charset="0"/>
                    <a:ea typeface="SimSun" pitchFamily="34" charset="-122"/>
                    <a:cs typeface="SimSun" pitchFamily="34" charset="-120"/>
                  </a:rPr>
                  <a:t> </a:t>
                </a:r>
                <a14:m>
                  <m:oMath xmlns:m="http://schemas.openxmlformats.org/officeDocument/2006/math">
                    <m:r>
                      <a:rPr lang="en-US" altLang="zh-CN" sz="3200">
                        <a:solidFill>
                          <a:srgbClr val="000000"/>
                        </a:solidFill>
                        <a:latin typeface="Cambria Math" panose="02040503050406030204" pitchFamily="18" charset="0"/>
                        <a:ea typeface="微软雅黑" pitchFamily="34" charset="-122"/>
                        <a:cs typeface="Times New Roman" pitchFamily="34" charset="-120"/>
                      </a:rPr>
                      <m:t>60 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oMath>
                </a14:m>
                <a:r>
                  <a:rPr lang="en-US" altLang="zh-CN" sz="3200" spc="-13733">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D.</a:t>
                </a:r>
                <a:r>
                  <a:rPr lang="en-US" altLang="zh-CN" sz="3200">
                    <a:solidFill>
                      <a:srgbClr val="000000"/>
                    </a:solidFill>
                    <a:latin typeface="SimSun" pitchFamily="34" charset="0"/>
                    <a:ea typeface="SimSun" pitchFamily="34" charset="-122"/>
                    <a:cs typeface="SimSun" pitchFamily="34" charset="-120"/>
                  </a:rPr>
                  <a:t> </a:t>
                </a:r>
                <a14:m>
                  <m:oMath xmlns:m="http://schemas.openxmlformats.org/officeDocument/2006/math">
                    <m:r>
                      <a:rPr lang="en-US" altLang="zh-CN" sz="3200">
                        <a:solidFill>
                          <a:srgbClr val="000000"/>
                        </a:solidFill>
                        <a:latin typeface="Cambria Math" panose="02040503050406030204" pitchFamily="18" charset="0"/>
                        <a:ea typeface="微软雅黑" pitchFamily="34" charset="-122"/>
                        <a:cs typeface="Times New Roman" pitchFamily="34" charset="-120"/>
                      </a:rPr>
                      <m:t>80 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6" name="QC_4_BD.39_4#5d0a441a5.choices?vcp=1&amp;vis=1&amp;pid=8d5b98231&amp;color=0,0,0&amp;vtp=1&amp;bbb=1&amp;hs=1"/>
              <p:cNvSpPr>
                <a:spLocks noRot="1" noChangeAspect="1" noMove="1" noResize="1" noEditPoints="1" noAdjustHandles="1" noChangeArrowheads="1" noChangeShapeType="1" noTextEdit="1"/>
              </p:cNvSpPr>
              <p:nvPr>
                <p:custDataLst>
                  <p:tags r:id="rId12"/>
                </p:custDataLst>
              </p:nvPr>
            </p:nvSpPr>
            <p:spPr>
              <a:xfrm>
                <a:off x="719328" y="4701879"/>
                <a:ext cx="10753344" cy="1309540"/>
              </a:xfrm>
              <a:prstGeom prst="rect">
                <a:avLst/>
              </a:prstGeom>
              <a:blipFill>
                <a:blip r:embed="rId13"/>
                <a:stretch>
                  <a:fillRect l="-2268" b="-18605"/>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C_4_AS.41_1#5d0a441a5?iti=7&amp;htil=11&amp;vcp=1&amp;vis=1&amp;pid=8d5b98231&amp;color=0,0,0&amp;tib=255,255,255&amp;vtp=1&amp;hs=1&amp;hs=1"/>
          <p:cNvPicPr>
            <a:picLocks noChangeAspect="1"/>
          </p:cNvPicPr>
          <p:nvPr>
            <p:custDataLst>
              <p:tags r:id="rId1"/>
            </p:custDataLst>
          </p:nvPr>
        </p:nvPicPr>
        <p:blipFill>
          <a:blip r:embed="rId8">
            <a:clrChange>
              <a:clrFrom>
                <a:srgbClr val="FFFFFF"/>
              </a:clrFrom>
              <a:clrTo>
                <a:srgbClr val="FFFFFF">
                  <a:alpha val="0"/>
                </a:srgbClr>
              </a:clrTo>
            </a:clrChange>
          </a:blip>
          <a:stretch>
            <a:fillRect/>
          </a:stretch>
        </p:blipFill>
        <p:spPr>
          <a:xfrm>
            <a:off x="8634429" y="597408"/>
            <a:ext cx="2433419" cy="2099056"/>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3" name="QC_4_AS.41_2#5d0a441a5?iti=7&amp;htil=11&amp;vcp=1&amp;vis=1&amp;pid=8d5b98231&amp;color=0,0,0&amp;vtp=1&amp;bbb=1"/>
          <p:cNvSpPr/>
          <p:nvPr>
            <p:custDataLst>
              <p:tags r:id="rId2"/>
            </p:custDataLst>
          </p:nvPr>
        </p:nvSpPr>
        <p:spPr>
          <a:xfrm>
            <a:off x="8891231" y="2865797"/>
            <a:ext cx="1919816" cy="565659"/>
          </a:xfrm>
          <a:prstGeom prst="rect">
            <a:avLst/>
          </a:prstGeom>
          <a:noFill/>
        </p:spPr>
        <p:txBody>
          <a:bodyPr wrap="none" lIns="0" tIns="0" rIns="0" bIns="0" rtlCol="0" anchor="t"/>
          <a:lstStyle/>
          <a:p>
            <a:pPr algn="ctr" latinLnBrk="1">
              <a:lnSpc>
                <a:spcPts val="46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（第9题）</a:t>
            </a:r>
            <a:endParaRPr lang="en-US" altLang="zh-CN" sz="3200"/>
          </a:p>
        </p:txBody>
      </p:sp>
      <mc:AlternateContent xmlns:mc="http://schemas.openxmlformats.org/markup-compatibility/2006" xmlns:a14="http://schemas.microsoft.com/office/drawing/2010/main">
        <mc:Choice Requires="a14">
          <p:sp>
            <p:nvSpPr>
              <p:cNvPr id="4" name="QC_4_AS.41_3#5d0a441a5?htil=11&amp;vcp=1&amp;vis=1&amp;pid=8d5b98231&amp;color=0,0,0&amp;vtp=1&amp;bt=1&amp;bbb=1&amp;hb=1&amp;hs=1"/>
              <p:cNvSpPr/>
              <p:nvPr>
                <p:custDataLst>
                  <p:tags r:id="rId3"/>
                </p:custDataLst>
              </p:nvPr>
            </p:nvSpPr>
            <p:spPr>
              <a:xfrm>
                <a:off x="719328" y="536449"/>
                <a:ext cx="7376160" cy="3020737"/>
              </a:xfrm>
              <a:prstGeom prst="rect">
                <a:avLst/>
              </a:prstGeom>
              <a:noFill/>
            </p:spPr>
            <p:txBody>
              <a:bodyPr wrap="square" lIns="0" tIns="0" rIns="0" bIns="0" rtlCol="0" anchor="t"/>
              <a:lstStyle/>
              <a:p>
                <a:pPr latinLnBrk="1">
                  <a:lnSpc>
                    <a:spcPts val="4933"/>
                  </a:lnSpc>
                </a:pPr>
                <a:r>
                  <a:rPr lang="en-US" altLang="zh-CN" sz="3200" b="1">
                    <a:solidFill>
                      <a:srgbClr val="93CDDD"/>
                    </a:solidFill>
                    <a:latin typeface="Times New Roman" pitchFamily="34" charset="0"/>
                    <a:ea typeface="微软雅黑" panose="020B0503020204020204" pitchFamily="34" charset="-122"/>
                    <a:cs typeface="Times New Roman" pitchFamily="34" charset="-120"/>
                  </a:rPr>
                  <a:t>【点拨】</a:t>
                </a:r>
                <a:r>
                  <a:rPr lang="en-US" altLang="zh-CN" sz="3200">
                    <a:solidFill>
                      <a:srgbClr val="000000"/>
                    </a:solidFill>
                    <a:latin typeface="Times New Roman" pitchFamily="34" charset="0"/>
                    <a:ea typeface="微软雅黑" panose="020B0503020204020204" pitchFamily="34" charset="-122"/>
                    <a:cs typeface="Times New Roman" pitchFamily="34" charset="-120"/>
                  </a:rPr>
                  <a:t>下部分立方体由于与容器底部黏</a:t>
                </a:r>
              </a:p>
              <a:p>
                <a:pPr latinLnBrk="1">
                  <a:lnSpc>
                    <a:spcPts val="49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合，水没有对其产生向上的压力；上部分</a:t>
                </a:r>
              </a:p>
              <a:p>
                <a:pPr latinLnBrk="1">
                  <a:lnSpc>
                    <a:spcPts val="49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立方体的下表面积的一部分（与水接触），</a:t>
                </a:r>
              </a:p>
              <a:p>
                <a:pPr latinLnBrk="1">
                  <a:lnSpc>
                    <a:spcPts val="46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受到向上的压力，</a:t>
                </a:r>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S</m:t>
                    </m:r>
                    <m:r>
                      <a:rPr lang="en-US" altLang="zh-CN" sz="3200">
                        <a:solidFill>
                          <a:srgbClr val="000000"/>
                        </a:solidFill>
                        <a:latin typeface="Cambria Math" panose="02040503050406030204" pitchFamily="18" charset="0"/>
                        <a:ea typeface="微软雅黑" pitchFamily="34" charset="-122"/>
                        <a:cs typeface="Times New Roman" pitchFamily="34" charset="-120"/>
                      </a:rPr>
                      <m:t>=</m:t>
                    </m:r>
                    <m:sSup>
                      <m:sSup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p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L</m:t>
                        </m:r>
                      </m:e>
                      <m:sup>
                        <m:r>
                          <a:rPr lang="en-US" altLang="zh-CN" sz="3200">
                            <a:solidFill>
                              <a:srgbClr val="000000"/>
                            </a:solidFill>
                            <a:latin typeface="Cambria Math" panose="02040503050406030204" pitchFamily="18" charset="0"/>
                            <a:ea typeface="微软雅黑" pitchFamily="34" charset="-122"/>
                            <a:cs typeface="Times New Roman" pitchFamily="34" charset="-120"/>
                          </a:rPr>
                          <m:t>2</m:t>
                        </m:r>
                      </m:sup>
                    </m:sSup>
                    <m:r>
                      <a:rPr lang="en-US" altLang="zh-CN" sz="3200">
                        <a:solidFill>
                          <a:srgbClr val="000000"/>
                        </a:solidFill>
                        <a:latin typeface="Cambria Math" panose="02040503050406030204" pitchFamily="18" charset="0"/>
                        <a:ea typeface="微软雅黑" pitchFamily="34" charset="-122"/>
                        <a:cs typeface="Times New Roman" pitchFamily="34" charset="-120"/>
                      </a:rPr>
                      <m:t>−</m:t>
                    </m:r>
                    <m:sSup>
                      <m:sSup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p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l</m:t>
                        </m:r>
                      </m:e>
                      <m:sup>
                        <m:r>
                          <a:rPr lang="en-US" altLang="zh-CN" sz="3200">
                            <a:solidFill>
                              <a:srgbClr val="000000"/>
                            </a:solidFill>
                            <a:latin typeface="Cambria Math" panose="02040503050406030204" pitchFamily="18" charset="0"/>
                            <a:ea typeface="微软雅黑" pitchFamily="34" charset="-122"/>
                            <a:cs typeface="Times New Roman" pitchFamily="34" charset="-120"/>
                          </a:rPr>
                          <m:t>2</m:t>
                        </m:r>
                      </m:sup>
                    </m:sSup>
                    <m:r>
                      <a:rPr lang="en-US" altLang="zh-CN" sz="3200">
                        <a:solidFill>
                          <a:srgbClr val="000000"/>
                        </a:solidFill>
                        <a:latin typeface="Cambria Math" panose="02040503050406030204" pitchFamily="18" charset="0"/>
                        <a:ea typeface="微软雅黑" pitchFamily="34" charset="-122"/>
                        <a:cs typeface="Times New Roman" pitchFamily="34" charset="-120"/>
                      </a:rPr>
                      <m:t>=(0.2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m</m:t>
                    </m:r>
                    <m:sSup>
                      <m:sSup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pPr>
                      <m:e>
                        <m:r>
                          <a:rPr lang="en-US" altLang="zh-CN" sz="3200">
                            <a:solidFill>
                              <a:srgbClr val="000000"/>
                            </a:solidFill>
                            <a:latin typeface="Cambria Math" panose="02040503050406030204" pitchFamily="18" charset="0"/>
                            <a:ea typeface="微软雅黑" pitchFamily="34" charset="-122"/>
                            <a:cs typeface="Times New Roman" pitchFamily="34" charset="-120"/>
                          </a:rPr>
                          <m:t>)</m:t>
                        </m:r>
                      </m:e>
                      <m:sup>
                        <m:r>
                          <a:rPr lang="en-US" altLang="zh-CN" sz="3200">
                            <a:solidFill>
                              <a:srgbClr val="000000"/>
                            </a:solidFill>
                            <a:latin typeface="Cambria Math" panose="02040503050406030204" pitchFamily="18" charset="0"/>
                            <a:ea typeface="微软雅黑" pitchFamily="34" charset="-122"/>
                            <a:cs typeface="Times New Roman" pitchFamily="34" charset="-120"/>
                          </a:rPr>
                          <m:t>2</m:t>
                        </m:r>
                      </m:sup>
                    </m:sSup>
                    <m:r>
                      <a:rPr lang="en-US" altLang="zh-CN" sz="3200">
                        <a:solidFill>
                          <a:srgbClr val="000000"/>
                        </a:solidFill>
                        <a:latin typeface="Cambria Math" panose="02040503050406030204" pitchFamily="18" charset="0"/>
                        <a:ea typeface="微软雅黑" pitchFamily="34" charset="-122"/>
                        <a:cs typeface="Times New Roman" pitchFamily="34" charset="-120"/>
                      </a:rPr>
                      <m:t>−(0.1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m</m:t>
                    </m:r>
                    <m:sSup>
                      <m:sSup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pPr>
                      <m:e>
                        <m:r>
                          <a:rPr lang="en-US" altLang="zh-CN" sz="3200">
                            <a:solidFill>
                              <a:srgbClr val="000000"/>
                            </a:solidFill>
                            <a:latin typeface="Cambria Math" panose="02040503050406030204" pitchFamily="18" charset="0"/>
                            <a:ea typeface="微软雅黑" pitchFamily="34" charset="-122"/>
                            <a:cs typeface="Times New Roman" pitchFamily="34" charset="-120"/>
                          </a:rPr>
                          <m:t>)</m:t>
                        </m:r>
                      </m:e>
                      <m:sup>
                        <m:r>
                          <a:rPr lang="en-US" altLang="zh-CN" sz="3200">
                            <a:solidFill>
                              <a:srgbClr val="000000"/>
                            </a:solidFill>
                            <a:latin typeface="Cambria Math" panose="02040503050406030204" pitchFamily="18" charset="0"/>
                            <a:ea typeface="微软雅黑" pitchFamily="34" charset="-122"/>
                            <a:cs typeface="Times New Roman" pitchFamily="34" charset="-120"/>
                          </a:rPr>
                          <m:t>2</m:t>
                        </m:r>
                      </m:sup>
                    </m:sSup>
                    <m:r>
                      <a:rPr lang="en-US" altLang="zh-CN" sz="3200">
                        <a:solidFill>
                          <a:srgbClr val="000000"/>
                        </a:solidFill>
                        <a:latin typeface="Cambria Math" panose="02040503050406030204" pitchFamily="18" charset="0"/>
                        <a:ea typeface="微软雅黑" pitchFamily="34" charset="-122"/>
                        <a:cs typeface="Times New Roman" pitchFamily="34" charset="-120"/>
                      </a:rPr>
                      <m:t>=0.03</m:t>
                    </m:r>
                  </m:oMath>
                </a14:m>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4" name="QC_4_AS.41_3#5d0a441a5?htil=11&amp;vcp=1&amp;vis=1&amp;pid=8d5b98231&amp;color=0,0,0&amp;vtp=1&amp;bt=1&amp;bbb=1&amp;hb=1&amp;hs=1"/>
              <p:cNvSpPr>
                <a:spLocks noRot="1" noChangeAspect="1" noMove="1" noResize="1" noEditPoints="1" noAdjustHandles="1" noChangeArrowheads="1" noChangeShapeType="1" noTextEdit="1"/>
              </p:cNvSpPr>
              <p:nvPr>
                <p:custDataLst>
                  <p:tags r:id="rId9"/>
                </p:custDataLst>
              </p:nvPr>
            </p:nvSpPr>
            <p:spPr>
              <a:xfrm>
                <a:off x="719328" y="536449"/>
                <a:ext cx="7376160" cy="3020737"/>
              </a:xfrm>
              <a:prstGeom prst="rect">
                <a:avLst/>
              </a:prstGeom>
              <a:blipFill>
                <a:blip r:embed="rId10"/>
                <a:stretch>
                  <a:fillRect l="-3306" t="-1411" r="-8017" b="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QC_4_AS.41_3#5d0a441a5?htil=11&amp;vcp=1&amp;vis=1&amp;pid=8d5b98231&amp;color=0,0,0&amp;vtp=1&amp;bt=1&amp;bbb=1&amp;hb=1&amp;hs=1">
                <a:extLst>
                  <a:ext uri="{FF2B5EF4-FFF2-40B4-BE49-F238E27FC236}">
                    <a16:creationId xmlns:a16="http://schemas.microsoft.com/office/drawing/2014/main" id="{4E1B18B0-6CBE-E97A-319F-68A84D1F6AAD}"/>
                  </a:ext>
                </a:extLst>
              </p:cNvPr>
              <p:cNvSpPr/>
              <p:nvPr>
                <p:custDataLst>
                  <p:tags r:id="rId4"/>
                </p:custDataLst>
              </p:nvPr>
            </p:nvSpPr>
            <p:spPr>
              <a:xfrm>
                <a:off x="719328" y="3571410"/>
                <a:ext cx="10752000" cy="2468965"/>
              </a:xfrm>
              <a:prstGeom prst="rect">
                <a:avLst/>
              </a:prstGeom>
              <a:noFill/>
            </p:spPr>
            <p:txBody>
              <a:bodyPr wrap="none" lIns="0" tIns="0" rIns="0" bIns="0" rtlCol="0" anchor="t"/>
              <a:lstStyle/>
              <a:p>
                <a:pPr latinLnBrk="1">
                  <a:lnSpc>
                    <a:spcPts val="4933"/>
                  </a:lnSpc>
                </a:pPr>
                <a14:m>
                  <m:oMath xmlns:m="http://schemas.openxmlformats.org/officeDocument/2006/math">
                    <m:sSup>
                      <m:sSup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p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m</m:t>
                        </m:r>
                      </m:e>
                      <m:sup>
                        <m:r>
                          <a:rPr lang="en-US" altLang="zh-CN" sz="3200">
                            <a:solidFill>
                              <a:srgbClr val="000000"/>
                            </a:solidFill>
                            <a:latin typeface="Cambria Math" panose="02040503050406030204" pitchFamily="18" charset="0"/>
                            <a:ea typeface="微软雅黑" pitchFamily="34" charset="-122"/>
                            <a:cs typeface="Times New Roman" pitchFamily="34" charset="-120"/>
                          </a:rPr>
                          <m:t>2</m:t>
                        </m:r>
                      </m:sup>
                    </m:sSup>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，上部分立方体的下表面受到水的压强为</a:t>
                </a:r>
              </a:p>
              <a:p>
                <a:pPr latinLnBrk="1">
                  <a:lnSpc>
                    <a:spcPts val="4933"/>
                  </a:lnSpc>
                </a:pP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p</m:t>
                    </m:r>
                    <m:r>
                      <a:rPr lang="en-US" altLang="zh-CN" sz="3200">
                        <a:solidFill>
                          <a:srgbClr val="000000"/>
                        </a:solidFill>
                        <a:latin typeface="Cambria Math" panose="02040503050406030204" pitchFamily="18" charset="0"/>
                        <a:ea typeface="微软雅黑" pitchFamily="34" charset="-122"/>
                        <a:cs typeface="Times New Roman" pitchFamily="34" charset="-120"/>
                      </a:rPr>
                      <m:t>=</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ρgL</m:t>
                    </m:r>
                    <m:r>
                      <a:rPr lang="en-US" altLang="zh-CN" sz="3200">
                        <a:solidFill>
                          <a:srgbClr val="000000"/>
                        </a:solidFill>
                        <a:latin typeface="Cambria Math" panose="02040503050406030204" pitchFamily="18" charset="0"/>
                        <a:ea typeface="微软雅黑" pitchFamily="34" charset="-122"/>
                        <a:cs typeface="Times New Roman" pitchFamily="34" charset="-120"/>
                      </a:rPr>
                      <m:t>=1.0×</m:t>
                    </m:r>
                    <m:sSup>
                      <m:sSup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pPr>
                      <m:e>
                        <m:r>
                          <a:rPr lang="en-US" altLang="zh-CN" sz="3200">
                            <a:solidFill>
                              <a:srgbClr val="000000"/>
                            </a:solidFill>
                            <a:latin typeface="Cambria Math" panose="02040503050406030204" pitchFamily="18" charset="0"/>
                            <a:ea typeface="微软雅黑" pitchFamily="34" charset="-122"/>
                            <a:cs typeface="Times New Roman" pitchFamily="34" charset="-120"/>
                          </a:rPr>
                          <m:t>10</m:t>
                        </m:r>
                      </m:e>
                      <m:sup>
                        <m:r>
                          <a:rPr lang="en-US" altLang="zh-CN" sz="3200">
                            <a:solidFill>
                              <a:srgbClr val="000000"/>
                            </a:solidFill>
                            <a:latin typeface="Cambria Math" panose="02040503050406030204" pitchFamily="18" charset="0"/>
                            <a:ea typeface="微软雅黑" pitchFamily="34" charset="-122"/>
                            <a:cs typeface="Times New Roman" pitchFamily="34" charset="-120"/>
                          </a:rPr>
                          <m:t>3</m:t>
                        </m:r>
                      </m:sup>
                    </m:sSup>
                    <m:r>
                      <a:rPr lang="en-US" altLang="zh-CN" sz="3200">
                        <a:solidFill>
                          <a:srgbClr val="000000"/>
                        </a:solidFill>
                        <a:latin typeface="Cambria Math" panose="02040503050406030204" pitchFamily="18" charset="0"/>
                        <a:ea typeface="微软雅黑" pitchFamily="34" charset="-122"/>
                        <a:cs typeface="Times New Roman" pitchFamily="34" charset="-120"/>
                      </a:rPr>
                      <m:t>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kg</m:t>
                    </m:r>
                    <m:r>
                      <a:rPr lang="en-US" altLang="zh-CN" sz="3200">
                        <a:solidFill>
                          <a:srgbClr val="000000"/>
                        </a:solidFill>
                        <a:latin typeface="Cambria Math" panose="02040503050406030204" pitchFamily="18" charset="0"/>
                        <a:ea typeface="微软雅黑" pitchFamily="34" charset="-122"/>
                        <a:cs typeface="Times New Roman" pitchFamily="34" charset="-120"/>
                      </a:rPr>
                      <m:t>/</m:t>
                    </m:r>
                    <m:sSup>
                      <m:sSup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p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m</m:t>
                        </m:r>
                      </m:e>
                      <m:sup>
                        <m:r>
                          <a:rPr lang="en-US" altLang="zh-CN" sz="3200">
                            <a:solidFill>
                              <a:srgbClr val="000000"/>
                            </a:solidFill>
                            <a:latin typeface="Cambria Math" panose="02040503050406030204" pitchFamily="18" charset="0"/>
                            <a:ea typeface="微软雅黑" pitchFamily="34" charset="-122"/>
                            <a:cs typeface="Times New Roman" pitchFamily="34" charset="-120"/>
                          </a:rPr>
                          <m:t>3</m:t>
                        </m:r>
                      </m:sup>
                    </m:sSup>
                    <m:r>
                      <a:rPr lang="en-US" altLang="zh-CN" sz="3200">
                        <a:solidFill>
                          <a:srgbClr val="000000"/>
                        </a:solidFill>
                        <a:latin typeface="Cambria Math" panose="02040503050406030204" pitchFamily="18" charset="0"/>
                        <a:ea typeface="微软雅黑" pitchFamily="34" charset="-122"/>
                        <a:cs typeface="Times New Roman" pitchFamily="34" charset="-120"/>
                      </a:rPr>
                      <m:t>×10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r>
                      <a:rPr lang="en-US" altLang="zh-CN" sz="3200">
                        <a:solidFill>
                          <a:srgbClr val="000000"/>
                        </a:solidFill>
                        <a:latin typeface="Cambria Math" panose="02040503050406030204" pitchFamily="18" charset="0"/>
                        <a:ea typeface="微软雅黑" pitchFamily="34" charset="-122"/>
                        <a:cs typeface="Times New Roman" pitchFamily="34" charset="-120"/>
                      </a:rPr>
                      <m:t>/</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kg</m:t>
                    </m:r>
                    <m:r>
                      <a:rPr lang="en-US" altLang="zh-CN" sz="3200">
                        <a:solidFill>
                          <a:srgbClr val="000000"/>
                        </a:solidFill>
                        <a:latin typeface="Cambria Math" panose="02040503050406030204" pitchFamily="18" charset="0"/>
                        <a:ea typeface="微软雅黑" pitchFamily="34" charset="-122"/>
                        <a:cs typeface="Times New Roman" pitchFamily="34" charset="-120"/>
                      </a:rPr>
                      <m:t>×0.2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m</m:t>
                    </m:r>
                    <m:r>
                      <a:rPr lang="en-US" altLang="zh-CN" sz="3200">
                        <a:solidFill>
                          <a:srgbClr val="000000"/>
                        </a:solidFill>
                        <a:latin typeface="Cambria Math" panose="02040503050406030204" pitchFamily="18" charset="0"/>
                        <a:ea typeface="微软雅黑" pitchFamily="34" charset="-122"/>
                        <a:cs typeface="Times New Roman" pitchFamily="34" charset="-120"/>
                      </a:rPr>
                      <m:t>=2 000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Pa</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p>
              <a:p>
                <a:pPr latinLnBrk="1">
                  <a:lnSpc>
                    <a:spcPts val="49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浮力的产生原因是浸在液体中的物体受到上下表面的压力</a:t>
                </a:r>
              </a:p>
              <a:p>
                <a:pPr latinLnBrk="1">
                  <a:lnSpc>
                    <a:spcPts val="49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差，</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浮</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pS</m:t>
                    </m:r>
                    <m:r>
                      <a:rPr lang="en-US" altLang="zh-CN" sz="3200">
                        <a:solidFill>
                          <a:srgbClr val="000000"/>
                        </a:solidFill>
                        <a:latin typeface="Cambria Math" panose="02040503050406030204" pitchFamily="18" charset="0"/>
                        <a:ea typeface="微软雅黑" pitchFamily="34" charset="-122"/>
                        <a:cs typeface="Times New Roman" pitchFamily="34" charset="-120"/>
                      </a:rPr>
                      <m:t>=2 000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Pa</m:t>
                    </m:r>
                    <m:r>
                      <a:rPr lang="en-US" altLang="zh-CN" sz="3200">
                        <a:solidFill>
                          <a:srgbClr val="000000"/>
                        </a:solidFill>
                        <a:latin typeface="Cambria Math" panose="02040503050406030204" pitchFamily="18" charset="0"/>
                        <a:ea typeface="微软雅黑" pitchFamily="34" charset="-122"/>
                        <a:cs typeface="Times New Roman" pitchFamily="34" charset="-120"/>
                      </a:rPr>
                      <m:t>×0.03 </m:t>
                    </m:r>
                    <m:sSup>
                      <m:sSup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p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m</m:t>
                        </m:r>
                      </m:e>
                      <m:sup>
                        <m:r>
                          <a:rPr lang="en-US" altLang="zh-CN" sz="3200">
                            <a:solidFill>
                              <a:srgbClr val="000000"/>
                            </a:solidFill>
                            <a:latin typeface="Cambria Math" panose="02040503050406030204" pitchFamily="18" charset="0"/>
                            <a:ea typeface="微软雅黑" pitchFamily="34" charset="-122"/>
                            <a:cs typeface="Times New Roman" pitchFamily="34" charset="-120"/>
                          </a:rPr>
                          <m:t>2</m:t>
                        </m:r>
                      </m:sup>
                    </m:sSup>
                    <m:r>
                      <a:rPr lang="en-US" altLang="zh-CN" sz="3200">
                        <a:solidFill>
                          <a:srgbClr val="000000"/>
                        </a:solidFill>
                        <a:latin typeface="Cambria Math" panose="02040503050406030204" pitchFamily="18" charset="0"/>
                        <a:ea typeface="微软雅黑" pitchFamily="34" charset="-122"/>
                        <a:cs typeface="Times New Roman" pitchFamily="34" charset="-120"/>
                      </a:rPr>
                      <m:t>=60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5" name="QC_4_AS.41_3#5d0a441a5?htil=11&amp;vcp=1&amp;vis=1&amp;pid=8d5b98231&amp;color=0,0,0&amp;vtp=1&amp;bt=1&amp;bbb=1&amp;hb=1&amp;hs=1">
                <a:extLst>
                  <a:ext uri="{FF2B5EF4-FFF2-40B4-BE49-F238E27FC236}">
                    <a16:creationId xmlns:a16="http://schemas.microsoft.com/office/drawing/2014/main" id="{4E1B18B0-6CBE-E97A-319F-68A84D1F6AAD}"/>
                  </a:ext>
                </a:extLst>
              </p:cNvPr>
              <p:cNvSpPr>
                <a:spLocks noRot="1" noChangeAspect="1" noMove="1" noResize="1" noEditPoints="1" noAdjustHandles="1" noChangeArrowheads="1" noChangeShapeType="1" noTextEdit="1"/>
              </p:cNvSpPr>
              <p:nvPr>
                <p:custDataLst>
                  <p:tags r:id="rId11"/>
                </p:custDataLst>
              </p:nvPr>
            </p:nvSpPr>
            <p:spPr>
              <a:xfrm>
                <a:off x="719328" y="3571410"/>
                <a:ext cx="10752000" cy="2468965"/>
              </a:xfrm>
              <a:prstGeom prst="rect">
                <a:avLst/>
              </a:prstGeom>
              <a:blipFill>
                <a:blip r:embed="rId12"/>
                <a:stretch>
                  <a:fillRect l="-2268" t="-1975" r="-1304" b="-8395"/>
                </a:stretch>
              </a:blipFill>
            </p:spPr>
            <p:txBody>
              <a:bodyPr/>
              <a:lstStyle/>
              <a:p>
                <a:r>
                  <a:rPr lang="zh-CN" altLang="en-US">
                    <a:noFill/>
                  </a:rPr>
                  <a:t> </a:t>
                </a:r>
              </a:p>
            </p:txBody>
          </p:sp>
        </mc:Fallback>
      </mc:AlternateContent>
      <p:sp>
        <p:nvSpPr>
          <p:cNvPr id="6" name="object 54">
            <a:hlinkClick r:id="rId13" action="ppaction://hlinksldjump"/>
            <a:extLst>
              <a:ext uri="{FF2B5EF4-FFF2-40B4-BE49-F238E27FC236}">
                <a16:creationId xmlns:a16="http://schemas.microsoft.com/office/drawing/2014/main" id="{46F41D5B-E111-FA82-9821-00D1A12702EC}"/>
              </a:ext>
            </a:extLst>
          </p:cNvPr>
          <p:cNvSpPr/>
          <p:nvPr>
            <p:custDataLst>
              <p:tags r:id="rId5"/>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ipe(left)">
                                      <p:cBhvr>
                                        <p:cTn id="13" dur="500"/>
                                        <p:tgtEl>
                                          <p:spTgt spid="4">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left)">
                                      <p:cBhvr>
                                        <p:cTn id="16" dur="500"/>
                                        <p:tgtEl>
                                          <p:spTgt spid="4">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left)">
                                      <p:cBhvr>
                                        <p:cTn id="19" dur="500"/>
                                        <p:tgtEl>
                                          <p:spTgt spid="4">
                                            <p:txEl>
                                              <p:pRg st="3" end="3"/>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bg/>
                                          </p:spTgt>
                                        </p:tgtEl>
                                        <p:attrNameLst>
                                          <p:attrName>style.visibility</p:attrName>
                                        </p:attrNameLst>
                                      </p:cBhvr>
                                      <p:to>
                                        <p:strVal val="visible"/>
                                      </p:to>
                                    </p:set>
                                    <p:animEffect transition="in" filter="wipe(left)">
                                      <p:cBhvr>
                                        <p:cTn id="25" dur="500"/>
                                        <p:tgtEl>
                                          <p:spTgt spid="3">
                                            <p:bg/>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wipe(left)">
                                      <p:cBhvr>
                                        <p:cTn id="28" dur="500"/>
                                        <p:tgtEl>
                                          <p:spTgt spid="3">
                                            <p:txEl>
                                              <p:pRg st="0" end="0"/>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
                                            <p:bg/>
                                          </p:spTgt>
                                        </p:tgtEl>
                                        <p:attrNameLst>
                                          <p:attrName>style.visibility</p:attrName>
                                        </p:attrNameLst>
                                      </p:cBhvr>
                                      <p:to>
                                        <p:strVal val="visible"/>
                                      </p:to>
                                    </p:set>
                                    <p:animEffect transition="in" filter="wipe(left)">
                                      <p:cBhvr>
                                        <p:cTn id="31" dur="500"/>
                                        <p:tgtEl>
                                          <p:spTgt spid="5">
                                            <p:bg/>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Effect transition="in" filter="wipe(left)">
                                      <p:cBhvr>
                                        <p:cTn id="34" dur="500"/>
                                        <p:tgtEl>
                                          <p:spTgt spid="5">
                                            <p:txEl>
                                              <p:pRg st="0" end="0"/>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wipe(left)">
                                      <p:cBhvr>
                                        <p:cTn id="37" dur="500"/>
                                        <p:tgtEl>
                                          <p:spTgt spid="5">
                                            <p:txEl>
                                              <p:pRg st="1" end="1"/>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5">
                                            <p:txEl>
                                              <p:pRg st="2" end="2"/>
                                            </p:txEl>
                                          </p:spTgt>
                                        </p:tgtEl>
                                        <p:attrNameLst>
                                          <p:attrName>style.visibility</p:attrName>
                                        </p:attrNameLst>
                                      </p:cBhvr>
                                      <p:to>
                                        <p:strVal val="visible"/>
                                      </p:to>
                                    </p:set>
                                    <p:animEffect transition="in" filter="wipe(left)">
                                      <p:cBhvr>
                                        <p:cTn id="40" dur="500"/>
                                        <p:tgtEl>
                                          <p:spTgt spid="5">
                                            <p:txEl>
                                              <p:pRg st="2" end="2"/>
                                            </p:tx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Effect transition="in" filter="wipe(left)">
                                      <p:cBhvr>
                                        <p:cTn id="4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P spid="5" grpId="0" uiExpand="1"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B_4_BD.42_1#08fa0eda1?htil=12&amp;vcp=1&amp;vis=1&amp;pid=8d5b98231&amp;color=0,0,0&amp;tib=255,255,255&amp;vtp=1&amp;hs=1&amp;hs=1"/>
          <p:cNvPicPr>
            <a:picLocks noChangeAspect="1"/>
          </p:cNvPicPr>
          <p:nvPr>
            <p:custDataLst>
              <p:tags r:id="rId1"/>
            </p:custDataLst>
          </p:nvPr>
        </p:nvPicPr>
        <p:blipFill>
          <a:blip r:embed="rId10">
            <a:clrChange>
              <a:clrFrom>
                <a:srgbClr val="FFFFFF"/>
              </a:clrFrom>
              <a:clrTo>
                <a:srgbClr val="FFFFFF">
                  <a:alpha val="0"/>
                </a:srgbClr>
              </a:clrTo>
            </a:clrChange>
          </a:blip>
          <a:stretch>
            <a:fillRect/>
          </a:stretch>
        </p:blipFill>
        <p:spPr>
          <a:xfrm>
            <a:off x="9545027" y="1306968"/>
            <a:ext cx="1840992" cy="2353056"/>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xmlns:a14="http://schemas.microsoft.com/office/drawing/2010/main">
        <mc:Choice Requires="a14">
          <p:sp>
            <p:nvSpPr>
              <p:cNvPr id="3" name="QB_4_BD.42_2#08fa0eda1?htil=12&amp;sp=1&amp;vcp=1&amp;vis=1&amp;pid=8d5b98231&amp;color=0,0,0&amp;vtp=1&amp;bt=1&amp;bbb=1&amp;hb=1&amp;hs=1"/>
              <p:cNvSpPr/>
              <p:nvPr>
                <p:custDataLst>
                  <p:tags r:id="rId2"/>
                </p:custDataLst>
              </p:nvPr>
            </p:nvSpPr>
            <p:spPr>
              <a:xfrm>
                <a:off x="719328" y="1246009"/>
                <a:ext cx="8729472" cy="2873587"/>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10.如图所示，用细线吊着重为</a:t>
                </a:r>
                <a14:m>
                  <m:oMath xmlns:m="http://schemas.openxmlformats.org/officeDocument/2006/math">
                    <m:r>
                      <a:rPr lang="en-US" altLang="zh-CN" sz="3200">
                        <a:solidFill>
                          <a:srgbClr val="000000"/>
                        </a:solidFill>
                        <a:latin typeface="Cambria Math" panose="02040503050406030204" pitchFamily="18" charset="0"/>
                        <a:ea typeface="微软雅黑" pitchFamily="34" charset="-122"/>
                        <a:cs typeface="Times New Roman" pitchFamily="34" charset="-120"/>
                      </a:rPr>
                      <m:t>14 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的长方体物块</a:t>
                </a:r>
              </a:p>
              <a:p>
                <a:pPr latinLnBrk="1">
                  <a:lnSpc>
                    <a:spcPts val="5867"/>
                  </a:lnSpc>
                </a:pP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A</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，当它浸没在水中时，线上的拉力为</a:t>
                </a:r>
                <a14:m>
                  <m:oMath xmlns:m="http://schemas.openxmlformats.org/officeDocument/2006/math">
                    <m:r>
                      <a:rPr lang="en-US" altLang="zh-CN" sz="3200">
                        <a:solidFill>
                          <a:srgbClr val="000000"/>
                        </a:solidFill>
                        <a:latin typeface="Cambria Math" panose="02040503050406030204" pitchFamily="18" charset="0"/>
                        <a:ea typeface="微软雅黑" pitchFamily="34" charset="-122"/>
                        <a:cs typeface="Times New Roman" pitchFamily="34" charset="-120"/>
                      </a:rPr>
                      <m:t>9 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，则物</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块受到的浮力为</a:t>
                </a:r>
                <a:r>
                  <a:rPr lang="en-US" altLang="zh-CN" sz="3200">
                    <a:solidFill>
                      <a:srgbClr val="000000"/>
                    </a:solidFill>
                    <a:latin typeface="SimSun" pitchFamily="34" charset="0"/>
                    <a:ea typeface="SimSun" pitchFamily="34" charset="-122"/>
                    <a:cs typeface="SimSun" pitchFamily="34" charset="-120"/>
                  </a:rPr>
                  <a:t>___</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，浮力方向</a:t>
                </a:r>
                <a:r>
                  <a:rPr lang="en-US" altLang="zh-CN" sz="3200">
                    <a:solidFill>
                      <a:srgbClr val="000000"/>
                    </a:solidFill>
                    <a:latin typeface="SimSun" pitchFamily="34" charset="0"/>
                    <a:ea typeface="SimSun" pitchFamily="34" charset="-122"/>
                    <a:cs typeface="SimSun" pitchFamily="34" charset="-120"/>
                  </a:rPr>
                  <a:t>__________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。若</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物块上表面所受水的压力为</a:t>
                </a:r>
                <a14:m>
                  <m:oMath xmlns:m="http://schemas.openxmlformats.org/officeDocument/2006/math">
                    <m:r>
                      <a:rPr lang="en-US" altLang="zh-CN" sz="3200">
                        <a:solidFill>
                          <a:srgbClr val="000000"/>
                        </a:solidFill>
                        <a:latin typeface="Cambria Math" panose="02040503050406030204" pitchFamily="18" charset="0"/>
                        <a:ea typeface="微软雅黑" pitchFamily="34" charset="-122"/>
                        <a:cs typeface="Times New Roman" pitchFamily="34" charset="-120"/>
                      </a:rPr>
                      <m:t>20 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，则物块下表面</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3" name="QB_4_BD.42_2#08fa0eda1?htil=12&amp;sp=1&amp;vcp=1&amp;vis=1&amp;pid=8d5b98231&amp;color=0,0,0&amp;vtp=1&amp;bt=1&amp;bbb=1&amp;hb=1&amp;hs=1"/>
              <p:cNvSpPr>
                <a:spLocks noRot="1" noChangeAspect="1" noMove="1" noResize="1" noEditPoints="1" noAdjustHandles="1" noChangeArrowheads="1" noChangeShapeType="1" noTextEdit="1"/>
              </p:cNvSpPr>
              <p:nvPr>
                <p:custDataLst>
                  <p:tags r:id="rId11"/>
                </p:custDataLst>
              </p:nvPr>
            </p:nvSpPr>
            <p:spPr>
              <a:xfrm>
                <a:off x="719328" y="1246009"/>
                <a:ext cx="8729472" cy="2873587"/>
              </a:xfrm>
              <a:prstGeom prst="rect">
                <a:avLst/>
              </a:prstGeom>
              <a:blipFill>
                <a:blip r:embed="rId12"/>
                <a:stretch>
                  <a:fillRect l="-2793" r="-1955" b="-8686"/>
                </a:stretch>
              </a:blipFill>
            </p:spPr>
            <p:txBody>
              <a:bodyPr/>
              <a:lstStyle/>
              <a:p>
                <a:r>
                  <a:rPr lang="zh-CN" altLang="en-US">
                    <a:noFill/>
                  </a:rPr>
                  <a:t> </a:t>
                </a:r>
              </a:p>
            </p:txBody>
          </p:sp>
        </mc:Fallback>
      </mc:AlternateContent>
      <p:sp>
        <p:nvSpPr>
          <p:cNvPr id="4" name="QB_4_AN.43_1#08fa0eda1.blank?vcp=1&amp;vis=1&amp;pid=8d5b98231&amp;color=0,0,0&amp;vpa=19&amp;vtp=1"/>
          <p:cNvSpPr/>
          <p:nvPr>
            <p:custDataLst>
              <p:tags r:id="rId3"/>
            </p:custDataLst>
          </p:nvPr>
        </p:nvSpPr>
        <p:spPr>
          <a:xfrm>
            <a:off x="3586353" y="2698890"/>
            <a:ext cx="497417" cy="638133"/>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5</a:t>
            </a:r>
            <a:endParaRPr lang="en-US" altLang="zh-CN" sz="3200"/>
          </a:p>
        </p:txBody>
      </p:sp>
      <p:sp>
        <p:nvSpPr>
          <p:cNvPr id="5" name="QB_4_AN.44_1#08fa0eda1.blank?vcp=1&amp;vis=1&amp;pid=8d5b98231&amp;color=0,0,0&amp;vpa=20&amp;vtp=1&amp;bbb=1"/>
          <p:cNvSpPr/>
          <p:nvPr>
            <p:custDataLst>
              <p:tags r:id="rId4"/>
            </p:custDataLst>
          </p:nvPr>
        </p:nvSpPr>
        <p:spPr>
          <a:xfrm>
            <a:off x="6505237" y="2698889"/>
            <a:ext cx="1919817" cy="638387"/>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竖直向上</a:t>
            </a:r>
            <a:endParaRPr lang="en-US" altLang="zh-CN" sz="3200"/>
          </a:p>
        </p:txBody>
      </p:sp>
      <p:sp>
        <p:nvSpPr>
          <p:cNvPr id="6" name="QB_4_AN.45_1#08fa0eda1.blank?vcp=1&amp;vis=1&amp;pid=8d5b98231&amp;color=0,0,0&amp;vpa=21&amp;vtp=1&amp;bbb=1"/>
          <p:cNvSpPr/>
          <p:nvPr>
            <p:custDataLst>
              <p:tags r:id="rId5"/>
            </p:custDataLst>
          </p:nvPr>
        </p:nvSpPr>
        <p:spPr>
          <a:xfrm>
            <a:off x="3587026" y="4059651"/>
            <a:ext cx="700617" cy="638133"/>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25</a:t>
            </a:r>
            <a:endParaRPr lang="en-US" altLang="zh-CN" sz="3200"/>
          </a:p>
        </p:txBody>
      </p:sp>
      <p:sp>
        <p:nvSpPr>
          <p:cNvPr id="7" name="QB_4_AN.46_1#08fa0eda1.blank?vcp=1&amp;vis=1&amp;pid=8d5b98231&amp;color=0,0,0&amp;vpa=22&amp;vtp=1"/>
          <p:cNvSpPr/>
          <p:nvPr>
            <p:custDataLst>
              <p:tags r:id="rId6"/>
            </p:custDataLst>
          </p:nvPr>
        </p:nvSpPr>
        <p:spPr>
          <a:xfrm>
            <a:off x="8870226" y="4775931"/>
            <a:ext cx="497417" cy="638133"/>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5</a:t>
            </a:r>
            <a:endParaRPr lang="en-US" altLang="zh-CN" sz="3200"/>
          </a:p>
        </p:txBody>
      </p:sp>
      <mc:AlternateContent xmlns:mc="http://schemas.openxmlformats.org/markup-compatibility/2006" xmlns:a14="http://schemas.microsoft.com/office/drawing/2010/main">
        <mc:Choice Requires="a14">
          <p:sp>
            <p:nvSpPr>
              <p:cNvPr id="8" name="QB_4_BD.42_2#08fa0eda1?htil=12&amp;sp=1&amp;vcp=1&amp;vis=1&amp;pid=8d5b98231&amp;color=0,0,0&amp;vtp=1&amp;bt=1&amp;bbb=1&amp;hb=1&amp;hs=1">
                <a:extLst>
                  <a:ext uri="{FF2B5EF4-FFF2-40B4-BE49-F238E27FC236}">
                    <a16:creationId xmlns:a16="http://schemas.microsoft.com/office/drawing/2014/main" id="{9DDB5E63-0881-7D82-868A-71E605641232}"/>
                  </a:ext>
                </a:extLst>
              </p:cNvPr>
              <p:cNvSpPr/>
              <p:nvPr>
                <p:custDataLst>
                  <p:tags r:id="rId7"/>
                </p:custDataLst>
              </p:nvPr>
            </p:nvSpPr>
            <p:spPr>
              <a:xfrm>
                <a:off x="720000" y="4096905"/>
                <a:ext cx="10752000" cy="1377865"/>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所受水的压力为</a:t>
                </a:r>
                <a:r>
                  <a:rPr lang="en-US" altLang="zh-CN" sz="3200">
                    <a:solidFill>
                      <a:srgbClr val="000000"/>
                    </a:solidFill>
                    <a:latin typeface="SimSun" pitchFamily="34" charset="0"/>
                    <a:ea typeface="SimSun" pitchFamily="34" charset="-122"/>
                    <a:cs typeface="SimSun" pitchFamily="34" charset="-120"/>
                  </a:rPr>
                  <a:t>____</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。若将物块从水中取出，忽略物块带</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出水的重力，则水对容器底部压力的变化量为</a:t>
                </a:r>
                <a:r>
                  <a:rPr lang="en-US" altLang="zh-CN" sz="3200">
                    <a:solidFill>
                      <a:srgbClr val="000000"/>
                    </a:solidFill>
                    <a:latin typeface="SimSun" pitchFamily="34" charset="0"/>
                    <a:ea typeface="SimSun" pitchFamily="34" charset="-122"/>
                    <a:cs typeface="SimSun" pitchFamily="34" charset="-120"/>
                  </a:rPr>
                  <a:t>___</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8" name="QB_4_BD.42_2#08fa0eda1?htil=12&amp;sp=1&amp;vcp=1&amp;vis=1&amp;pid=8d5b98231&amp;color=0,0,0&amp;vtp=1&amp;bt=1&amp;bbb=1&amp;hb=1&amp;hs=1">
                <a:extLst>
                  <a:ext uri="{FF2B5EF4-FFF2-40B4-BE49-F238E27FC236}">
                    <a16:creationId xmlns:a16="http://schemas.microsoft.com/office/drawing/2014/main" id="{9DDB5E63-0881-7D82-868A-71E605641232}"/>
                  </a:ext>
                </a:extLst>
              </p:cNvPr>
              <p:cNvSpPr>
                <a:spLocks noRot="1" noChangeAspect="1" noMove="1" noResize="1" noEditPoints="1" noAdjustHandles="1" noChangeArrowheads="1" noChangeShapeType="1" noTextEdit="1"/>
              </p:cNvSpPr>
              <p:nvPr>
                <p:custDataLst>
                  <p:tags r:id="rId14"/>
                </p:custDataLst>
              </p:nvPr>
            </p:nvSpPr>
            <p:spPr>
              <a:xfrm>
                <a:off x="720000" y="4096905"/>
                <a:ext cx="10752000" cy="1377865"/>
              </a:xfrm>
              <a:prstGeom prst="rect">
                <a:avLst/>
              </a:prstGeom>
              <a:blipFill>
                <a:blip r:embed="rId15"/>
                <a:stretch>
                  <a:fillRect l="-2268" b="-18142"/>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bg/>
                                          </p:spTgt>
                                        </p:tgtEl>
                                        <p:attrNameLst>
                                          <p:attrName>style.visibility</p:attrName>
                                        </p:attrNameLst>
                                      </p:cBhvr>
                                      <p:to>
                                        <p:strVal val="visible"/>
                                      </p:to>
                                    </p:set>
                                    <p:animEffect transition="in" filter="wipe(left)">
                                      <p:cBhvr>
                                        <p:cTn id="23" dur="500"/>
                                        <p:tgtEl>
                                          <p:spTgt spid="6">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left)">
                                      <p:cBhvr>
                                        <p:cTn id="26" dur="500"/>
                                        <p:tgtEl>
                                          <p:spTgt spid="6">
                                            <p:txEl>
                                              <p:pRg st="0" end="0"/>
                                            </p:txEl>
                                          </p:spTgt>
                                        </p:tgtEl>
                                      </p:cBhvr>
                                    </p:animEffect>
                                  </p:childTnLst>
                                </p:cTn>
                              </p:par>
                            </p:childTnLst>
                          </p:cTn>
                        </p:par>
                      </p:childTnLst>
                    </p:cTn>
                  </p:par>
                  <p:par>
                    <p:cTn id="27" fill="hold" nodeType="clickPar">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bg/>
                                          </p:spTgt>
                                        </p:tgtEl>
                                        <p:attrNameLst>
                                          <p:attrName>style.visibility</p:attrName>
                                        </p:attrNameLst>
                                      </p:cBhvr>
                                      <p:to>
                                        <p:strVal val="visible"/>
                                      </p:to>
                                    </p:set>
                                    <p:animEffect transition="in" filter="wipe(left)">
                                      <p:cBhvr>
                                        <p:cTn id="31" dur="500"/>
                                        <p:tgtEl>
                                          <p:spTgt spid="7">
                                            <p:bg/>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wipe(left)">
                                      <p:cBhvr>
                                        <p:cTn id="3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uiExpand="1" build="p" animBg="1"/>
      <p:bldP spid="6" grpId="0" uiExpand="1" build="p" animBg="1"/>
      <p:bldP spid="7" grpId="0" uiExpand="1"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B_4_AS.47_1#08fa0eda1?htil=13&amp;vcp=1&amp;vis=1&amp;pid=8d5b98231&amp;color=0,0,0&amp;tib=255,255,255&amp;vtp=1&amp;hs=1&amp;hs=1"/>
          <p:cNvPicPr>
            <a:picLocks noChangeAspect="1"/>
          </p:cNvPicPr>
          <p:nvPr>
            <p:custDataLst>
              <p:tags r:id="rId1"/>
            </p:custDataLst>
          </p:nvPr>
        </p:nvPicPr>
        <p:blipFill>
          <a:blip r:embed="rId7">
            <a:clrChange>
              <a:clrFrom>
                <a:srgbClr val="FFFFFF"/>
              </a:clrFrom>
              <a:clrTo>
                <a:srgbClr val="FFFFFF">
                  <a:alpha val="0"/>
                </a:srgbClr>
              </a:clrTo>
            </a:clrChange>
          </a:blip>
          <a:stretch>
            <a:fillRect/>
          </a:stretch>
        </p:blipFill>
        <p:spPr>
          <a:xfrm>
            <a:off x="9550319" y="597408"/>
            <a:ext cx="1840992" cy="2353056"/>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xmlns:a14="http://schemas.microsoft.com/office/drawing/2010/main">
        <mc:Choice Requires="a14">
          <p:sp>
            <p:nvSpPr>
              <p:cNvPr id="3" name="QB_4_AS.47_2#08fa0eda1?htil=13&amp;vcp=1&amp;vis=1&amp;pid=8d5b98231&amp;color=0,0,0&amp;vtp=1&amp;bt=1&amp;bbb=1&amp;hb=1&amp;hs=1"/>
              <p:cNvSpPr/>
              <p:nvPr>
                <p:custDataLst>
                  <p:tags r:id="rId2"/>
                </p:custDataLst>
              </p:nvPr>
            </p:nvSpPr>
            <p:spPr>
              <a:xfrm>
                <a:off x="719328" y="536449"/>
                <a:ext cx="8729472" cy="2683087"/>
              </a:xfrm>
              <a:prstGeom prst="rect">
                <a:avLst/>
              </a:prstGeom>
              <a:noFill/>
            </p:spPr>
            <p:txBody>
              <a:bodyPr wrap="none" lIns="0" tIns="0" rIns="0" bIns="0" rtlCol="0" anchor="t"/>
              <a:lstStyle/>
              <a:p>
                <a:pPr latinLnBrk="1">
                  <a:lnSpc>
                    <a:spcPts val="5467"/>
                  </a:lnSpc>
                </a:pPr>
                <a:r>
                  <a:rPr lang="en-US" altLang="zh-CN" sz="3200" b="1">
                    <a:solidFill>
                      <a:srgbClr val="93CDDD"/>
                    </a:solidFill>
                    <a:latin typeface="Times New Roman" pitchFamily="34" charset="0"/>
                    <a:ea typeface="微软雅黑" panose="020B0503020204020204" pitchFamily="34" charset="-122"/>
                    <a:cs typeface="Times New Roman" pitchFamily="34" charset="-120"/>
                  </a:rPr>
                  <a:t>【点拨】</a:t>
                </a:r>
                <a:r>
                  <a:rPr lang="en-US" altLang="zh-CN" sz="3200">
                    <a:solidFill>
                      <a:srgbClr val="000000"/>
                    </a:solidFill>
                    <a:latin typeface="Times New Roman" pitchFamily="34" charset="0"/>
                    <a:ea typeface="微软雅黑" panose="020B0503020204020204" pitchFamily="34" charset="-122"/>
                    <a:cs typeface="Times New Roman" pitchFamily="34" charset="-120"/>
                  </a:rPr>
                  <a:t>由称重法测浮力可得，物块受到的浮力</a:t>
                </a:r>
              </a:p>
              <a:p>
                <a:pPr latinLnBrk="1">
                  <a:lnSpc>
                    <a:spcPts val="5467"/>
                  </a:lnSpc>
                </a:pP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浮</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G</m:t>
                    </m:r>
                    <m:r>
                      <a:rPr lang="en-US" altLang="zh-CN" sz="3200">
                        <a:solidFill>
                          <a:srgbClr val="000000"/>
                        </a:solidFill>
                        <a:latin typeface="Cambria Math" panose="02040503050406030204" pitchFamily="18" charset="0"/>
                        <a:ea typeface="微软雅黑" pitchFamily="34" charset="-122"/>
                        <a:cs typeface="Times New Roman" pitchFamily="34" charset="-120"/>
                      </a:rPr>
                      <m: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拉</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=14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r>
                      <a:rPr lang="en-US" altLang="zh-CN" sz="3200">
                        <a:solidFill>
                          <a:srgbClr val="000000"/>
                        </a:solidFill>
                        <a:latin typeface="Cambria Math" panose="02040503050406030204" pitchFamily="18" charset="0"/>
                        <a:ea typeface="微软雅黑" pitchFamily="34" charset="-122"/>
                        <a:cs typeface="Times New Roman" pitchFamily="34" charset="-120"/>
                      </a:rPr>
                      <m:t>−9 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r>
                      <a:rPr lang="en-US" altLang="zh-CN" sz="3200">
                        <a:solidFill>
                          <a:srgbClr val="000000"/>
                        </a:solidFill>
                        <a:latin typeface="Cambria Math" panose="02040503050406030204" pitchFamily="18" charset="0"/>
                        <a:ea typeface="微软雅黑" pitchFamily="34" charset="-122"/>
                        <a:cs typeface="Times New Roman" pitchFamily="34" charset="-120"/>
                      </a:rPr>
                      <m:t>=5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，浮力方向竖直</a:t>
                </a:r>
              </a:p>
              <a:p>
                <a:pPr latinLnBrk="1">
                  <a:lnSpc>
                    <a:spcPts val="54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向上。根据浮力产生的原因可知，浮力大小等于</a:t>
                </a:r>
              </a:p>
              <a:p>
                <a:pPr latinLnBrk="1">
                  <a:lnSpc>
                    <a:spcPts val="52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物块上、下表面受到水的压力差，即</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3" name="QB_4_AS.47_2#08fa0eda1?htil=13&amp;vcp=1&amp;vis=1&amp;pid=8d5b98231&amp;color=0,0,0&amp;vtp=1&amp;bt=1&amp;bbb=1&amp;hb=1&amp;hs=1"/>
              <p:cNvSpPr>
                <a:spLocks noRot="1" noChangeAspect="1" noMove="1" noResize="1" noEditPoints="1" noAdjustHandles="1" noChangeArrowheads="1" noChangeShapeType="1" noTextEdit="1"/>
              </p:cNvSpPr>
              <p:nvPr>
                <p:custDataLst>
                  <p:tags r:id="rId8"/>
                </p:custDataLst>
              </p:nvPr>
            </p:nvSpPr>
            <p:spPr>
              <a:xfrm>
                <a:off x="719328" y="536449"/>
                <a:ext cx="8729472" cy="2683087"/>
              </a:xfrm>
              <a:prstGeom prst="rect">
                <a:avLst/>
              </a:prstGeom>
              <a:blipFill>
                <a:blip r:embed="rId9"/>
                <a:stretch>
                  <a:fillRect l="-2793" r="-3073" b="-931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QB_4_AS.47_2#08fa0eda1?htil=13&amp;vcp=1&amp;vis=1&amp;pid=8d5b98231&amp;color=0,0,0&amp;vtp=1&amp;bt=1&amp;bbb=1&amp;hb=1&amp;hs=1">
                <a:extLst>
                  <a:ext uri="{FF2B5EF4-FFF2-40B4-BE49-F238E27FC236}">
                    <a16:creationId xmlns:a16="http://schemas.microsoft.com/office/drawing/2014/main" id="{87DD988E-B66C-05B3-8E04-F2BB6871B956}"/>
                  </a:ext>
                </a:extLst>
              </p:cNvPr>
              <p:cNvSpPr/>
              <p:nvPr>
                <p:custDataLst>
                  <p:tags r:id="rId3"/>
                </p:custDataLst>
              </p:nvPr>
            </p:nvSpPr>
            <p:spPr>
              <a:xfrm>
                <a:off x="719328" y="3219535"/>
                <a:ext cx="10752000" cy="2721864"/>
              </a:xfrm>
              <a:prstGeom prst="rect">
                <a:avLst/>
              </a:prstGeom>
              <a:noFill/>
            </p:spPr>
            <p:txBody>
              <a:bodyPr wrap="none" lIns="0" tIns="0" rIns="0" bIns="0" rtlCol="0" anchor="t"/>
              <a:lstStyle/>
              <a:p>
                <a:pPr latinLnBrk="1">
                  <a:lnSpc>
                    <a:spcPts val="5467"/>
                  </a:lnSpc>
                </a:pP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浮</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向上</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向下</m:t>
                        </m:r>
                      </m:sub>
                    </m:sSub>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，则物块下表面所受水的压力</a:t>
                </a:r>
              </a:p>
              <a:p>
                <a:pPr latinLnBrk="1">
                  <a:lnSpc>
                    <a:spcPts val="5467"/>
                  </a:lnSpc>
                </a:pP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向上</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浮</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向下</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=5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r>
                      <a:rPr lang="en-US" altLang="zh-CN" sz="3200">
                        <a:solidFill>
                          <a:srgbClr val="000000"/>
                        </a:solidFill>
                        <a:latin typeface="Cambria Math" panose="02040503050406030204" pitchFamily="18" charset="0"/>
                        <a:ea typeface="微软雅黑" pitchFamily="34" charset="-122"/>
                        <a:cs typeface="Times New Roman" pitchFamily="34" charset="-120"/>
                      </a:rPr>
                      <m:t>+20 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r>
                      <a:rPr lang="en-US" altLang="zh-CN" sz="3200">
                        <a:solidFill>
                          <a:srgbClr val="000000"/>
                        </a:solidFill>
                        <a:latin typeface="Cambria Math" panose="02040503050406030204" pitchFamily="18" charset="0"/>
                        <a:ea typeface="微软雅黑" pitchFamily="34" charset="-122"/>
                        <a:cs typeface="Times New Roman" pitchFamily="34" charset="-120"/>
                      </a:rPr>
                      <m:t>=25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。将物块从水中取出，</a:t>
                </a:r>
              </a:p>
              <a:p>
                <a:pPr latinLnBrk="1">
                  <a:lnSpc>
                    <a:spcPts val="54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忽略物块带出水的重力，水对容器底部压力的减小量</a:t>
                </a:r>
              </a:p>
              <a:p>
                <a:pPr latinLnBrk="1">
                  <a:lnSpc>
                    <a:spcPts val="5467"/>
                  </a:lnSpc>
                </a:pP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ΔF</m:t>
                    </m:r>
                    <m:r>
                      <a:rPr lang="en-US" altLang="zh-CN" sz="3200">
                        <a:solidFill>
                          <a:srgbClr val="000000"/>
                        </a:solidFill>
                        <a:latin typeface="Cambria Math" panose="02040503050406030204" pitchFamily="18" charset="0"/>
                        <a:ea typeface="微软雅黑" pitchFamily="34" charset="-122"/>
                        <a:cs typeface="Times New Roman" pitchFamily="34" charset="-120"/>
                      </a:rPr>
                      <m: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浮</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=5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4" name="QB_4_AS.47_2#08fa0eda1?htil=13&amp;vcp=1&amp;vis=1&amp;pid=8d5b98231&amp;color=0,0,0&amp;vtp=1&amp;bt=1&amp;bbb=1&amp;hb=1&amp;hs=1">
                <a:extLst>
                  <a:ext uri="{FF2B5EF4-FFF2-40B4-BE49-F238E27FC236}">
                    <a16:creationId xmlns:a16="http://schemas.microsoft.com/office/drawing/2014/main" id="{87DD988E-B66C-05B3-8E04-F2BB6871B956}"/>
                  </a:ext>
                </a:extLst>
              </p:cNvPr>
              <p:cNvSpPr>
                <a:spLocks noRot="1" noChangeAspect="1" noMove="1" noResize="1" noEditPoints="1" noAdjustHandles="1" noChangeArrowheads="1" noChangeShapeType="1" noTextEdit="1"/>
              </p:cNvSpPr>
              <p:nvPr>
                <p:custDataLst>
                  <p:tags r:id="rId10"/>
                </p:custDataLst>
              </p:nvPr>
            </p:nvSpPr>
            <p:spPr>
              <a:xfrm>
                <a:off x="719328" y="3219535"/>
                <a:ext cx="10752000" cy="2721864"/>
              </a:xfrm>
              <a:prstGeom prst="rect">
                <a:avLst/>
              </a:prstGeom>
              <a:blipFill>
                <a:blip r:embed="rId11"/>
                <a:stretch>
                  <a:fillRect l="-2268" r="-4705" b="-8949"/>
                </a:stretch>
              </a:blipFill>
            </p:spPr>
            <p:txBody>
              <a:bodyPr/>
              <a:lstStyle/>
              <a:p>
                <a:r>
                  <a:rPr lang="zh-CN" altLang="en-US">
                    <a:noFill/>
                  </a:rPr>
                  <a:t> </a:t>
                </a:r>
              </a:p>
            </p:txBody>
          </p:sp>
        </mc:Fallback>
      </mc:AlternateContent>
      <p:sp>
        <p:nvSpPr>
          <p:cNvPr id="5" name="object 54">
            <a:hlinkClick r:id="rId12" action="ppaction://hlinksldjump"/>
            <a:extLst>
              <a:ext uri="{FF2B5EF4-FFF2-40B4-BE49-F238E27FC236}">
                <a16:creationId xmlns:a16="http://schemas.microsoft.com/office/drawing/2014/main" id="{46F41D5B-E111-FA82-9821-00D1A12702EC}"/>
              </a:ext>
            </a:extLst>
          </p:cNvPr>
          <p:cNvSpPr/>
          <p:nvPr>
            <p:custDataLst>
              <p:tags r:id="rId4"/>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left)">
                                      <p:cBhvr>
                                        <p:cTn id="13" dur="500"/>
                                        <p:tgtEl>
                                          <p:spTgt spid="3">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bg/>
                                          </p:spTgt>
                                        </p:tgtEl>
                                        <p:attrNameLst>
                                          <p:attrName>style.visibility</p:attrName>
                                        </p:attrNameLst>
                                      </p:cBhvr>
                                      <p:to>
                                        <p:strVal val="visible"/>
                                      </p:to>
                                    </p:set>
                                    <p:animEffect transition="in" filter="wipe(left)">
                                      <p:cBhvr>
                                        <p:cTn id="25" dur="500"/>
                                        <p:tgtEl>
                                          <p:spTgt spid="4">
                                            <p:bg/>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wipe(left)">
                                      <p:cBhvr>
                                        <p:cTn id="28" dur="500"/>
                                        <p:tgtEl>
                                          <p:spTgt spid="4">
                                            <p:txEl>
                                              <p:pRg st="0" end="0"/>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wipe(left)">
                                      <p:cBhvr>
                                        <p:cTn id="31" dur="500"/>
                                        <p:tgtEl>
                                          <p:spTgt spid="4">
                                            <p:txEl>
                                              <p:pRg st="1" end="1"/>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wipe(left)">
                                      <p:cBhvr>
                                        <p:cTn id="34" dur="500"/>
                                        <p:tgtEl>
                                          <p:spTgt spid="4">
                                            <p:txEl>
                                              <p:pRg st="2" end="2"/>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wipe(left)">
                                      <p:cBhvr>
                                        <p:cTn id="3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文本框 4103"/>
          <p:cNvSpPr txBox="1"/>
          <p:nvPr>
            <p:custDataLst>
              <p:tags r:id="rId1"/>
            </p:custDataLst>
          </p:nvPr>
        </p:nvSpPr>
        <p:spPr>
          <a:xfrm>
            <a:off x="1630363" y="44450"/>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课堂小结</a:t>
            </a:r>
          </a:p>
        </p:txBody>
      </p:sp>
      <p:sp>
        <p:nvSpPr>
          <p:cNvPr id="47106" name="文本框 1"/>
          <p:cNvSpPr txBox="1"/>
          <p:nvPr>
            <p:custDataLst>
              <p:tags r:id="rId2"/>
            </p:custDataLst>
          </p:nvPr>
        </p:nvSpPr>
        <p:spPr>
          <a:xfrm>
            <a:off x="2117725" y="2814638"/>
            <a:ext cx="663575" cy="1568450"/>
          </a:xfrm>
          <a:prstGeom prst="rect">
            <a:avLst/>
          </a:prstGeom>
          <a:noFill/>
          <a:ln w="9525">
            <a:noFill/>
          </a:ln>
        </p:spPr>
        <p:txBody>
          <a:bodyPr anchor="t" anchorCtr="0">
            <a:spAutoFit/>
          </a:bodyPr>
          <a:lstStyle/>
          <a:p>
            <a:r>
              <a:rPr lang="zh-CN" altLang="en-US" sz="2400">
                <a:latin typeface="黑体" panose="02010609060101010101" pitchFamily="49" charset="-122"/>
                <a:ea typeface="黑体" panose="02010609060101010101" pitchFamily="49" charset="-122"/>
              </a:rPr>
              <a:t>认识浮力</a:t>
            </a:r>
          </a:p>
        </p:txBody>
      </p:sp>
      <p:sp>
        <p:nvSpPr>
          <p:cNvPr id="47107" name="文本框 2"/>
          <p:cNvSpPr txBox="1"/>
          <p:nvPr>
            <p:custDataLst>
              <p:tags r:id="rId3"/>
            </p:custDataLst>
          </p:nvPr>
        </p:nvSpPr>
        <p:spPr>
          <a:xfrm>
            <a:off x="3295650" y="1690688"/>
            <a:ext cx="1782763" cy="460375"/>
          </a:xfrm>
          <a:prstGeom prst="rect">
            <a:avLst/>
          </a:prstGeom>
          <a:noFill/>
          <a:ln w="9525">
            <a:noFill/>
          </a:ln>
        </p:spPr>
        <p:txBody>
          <a:bodyPr anchor="t" anchorCtr="0">
            <a:spAutoFit/>
          </a:bodyPr>
          <a:lstStyle/>
          <a:p>
            <a:r>
              <a:rPr lang="zh-CN" altLang="en-US" sz="2400">
                <a:latin typeface="黑体" panose="02010609060101010101" pitchFamily="49" charset="-122"/>
                <a:ea typeface="黑体" panose="02010609060101010101" pitchFamily="49" charset="-122"/>
              </a:rPr>
              <a:t>浮力</a:t>
            </a:r>
          </a:p>
        </p:txBody>
      </p:sp>
      <p:sp>
        <p:nvSpPr>
          <p:cNvPr id="47108" name="文本框 3"/>
          <p:cNvSpPr txBox="1"/>
          <p:nvPr>
            <p:custDataLst>
              <p:tags r:id="rId4"/>
            </p:custDataLst>
          </p:nvPr>
        </p:nvSpPr>
        <p:spPr>
          <a:xfrm>
            <a:off x="3070225" y="3201988"/>
            <a:ext cx="2481263" cy="460375"/>
          </a:xfrm>
          <a:prstGeom prst="rect">
            <a:avLst/>
          </a:prstGeom>
          <a:noFill/>
          <a:ln w="9525">
            <a:noFill/>
          </a:ln>
        </p:spPr>
        <p:txBody>
          <a:bodyPr anchor="t" anchorCtr="0">
            <a:spAutoFit/>
          </a:bodyPr>
          <a:lstStyle/>
          <a:p>
            <a:pPr algn="ctr"/>
            <a:r>
              <a:rPr lang="zh-CN" altLang="en-US" sz="2400">
                <a:latin typeface="黑体" panose="02010609060101010101" pitchFamily="49" charset="-122"/>
                <a:ea typeface="黑体" panose="02010609060101010101" pitchFamily="49" charset="-122"/>
              </a:rPr>
              <a:t>产生浮力的原因</a:t>
            </a:r>
            <a:endParaRPr lang="en-US" altLang="zh-CN" sz="2400">
              <a:latin typeface="黑体" panose="02010609060101010101" pitchFamily="49" charset="-122"/>
              <a:ea typeface="黑体" panose="02010609060101010101" pitchFamily="49" charset="-122"/>
            </a:endParaRPr>
          </a:p>
        </p:txBody>
      </p:sp>
      <p:sp>
        <p:nvSpPr>
          <p:cNvPr id="47109" name="文本框 4"/>
          <p:cNvSpPr txBox="1"/>
          <p:nvPr>
            <p:custDataLst>
              <p:tags r:id="rId5"/>
            </p:custDataLst>
          </p:nvPr>
        </p:nvSpPr>
        <p:spPr>
          <a:xfrm>
            <a:off x="3179763" y="4602163"/>
            <a:ext cx="2360612" cy="829945"/>
          </a:xfrm>
          <a:prstGeom prst="rect">
            <a:avLst/>
          </a:prstGeom>
          <a:noFill/>
          <a:ln w="9525">
            <a:noFill/>
          </a:ln>
        </p:spPr>
        <p:txBody>
          <a:bodyPr anchor="t" anchorCtr="0">
            <a:spAutoFit/>
          </a:bodyPr>
          <a:lstStyle/>
          <a:p>
            <a:r>
              <a:rPr lang="zh-CN" altLang="en-US" sz="2400">
                <a:latin typeface="黑体" panose="02010609060101010101" pitchFamily="49" charset="-122"/>
                <a:ea typeface="黑体" panose="02010609060101010101" pitchFamily="49" charset="-122"/>
              </a:rPr>
              <a:t>探究浮力大小与什么因素有关</a:t>
            </a:r>
          </a:p>
        </p:txBody>
      </p:sp>
      <p:sp>
        <p:nvSpPr>
          <p:cNvPr id="47110" name="文本框 5"/>
          <p:cNvSpPr txBox="1"/>
          <p:nvPr>
            <p:custDataLst>
              <p:tags r:id="rId6"/>
            </p:custDataLst>
          </p:nvPr>
        </p:nvSpPr>
        <p:spPr>
          <a:xfrm>
            <a:off x="4905375" y="827088"/>
            <a:ext cx="4670425" cy="977265"/>
          </a:xfrm>
          <a:prstGeom prst="rect">
            <a:avLst/>
          </a:prstGeom>
          <a:noFill/>
          <a:ln w="9525">
            <a:noFill/>
          </a:ln>
        </p:spPr>
        <p:txBody>
          <a:bodyPr anchor="t" anchorCtr="0">
            <a:spAutoFit/>
          </a:bodyPr>
          <a:lstStyle/>
          <a:p>
            <a:pPr>
              <a:lnSpc>
                <a:spcPct val="120000"/>
              </a:lnSpc>
            </a:pPr>
            <a:r>
              <a:rPr lang="zh-CN" altLang="en-US" sz="2400">
                <a:latin typeface="黑体" panose="02010609060101010101" pitchFamily="49" charset="-122"/>
                <a:ea typeface="黑体" panose="02010609060101010101" pitchFamily="49" charset="-122"/>
              </a:rPr>
              <a:t>概念：</a:t>
            </a:r>
            <a:r>
              <a:rPr lang="zh-CN" altLang="en-US" sz="2400">
                <a:latin typeface="黑体" panose="02010609060101010101" pitchFamily="49" charset="-122"/>
                <a:ea typeface="黑体" panose="02010609060101010101" pitchFamily="49" charset="-122"/>
                <a:sym typeface="宋体" panose="02010600030101010101" pitchFamily="2" charset="-122"/>
              </a:rPr>
              <a:t>浸在液体中的物体受到液体对物体向上浮的力叫浮力</a:t>
            </a:r>
            <a:endParaRPr lang="zh-CN" altLang="en-US" sz="2400">
              <a:latin typeface="黑体" panose="02010609060101010101" pitchFamily="49" charset="-122"/>
              <a:ea typeface="黑体" panose="02010609060101010101" pitchFamily="49" charset="-122"/>
            </a:endParaRPr>
          </a:p>
        </p:txBody>
      </p:sp>
      <p:sp>
        <p:nvSpPr>
          <p:cNvPr id="47111" name="文本框 6"/>
          <p:cNvSpPr txBox="1"/>
          <p:nvPr>
            <p:custDataLst>
              <p:tags r:id="rId7"/>
            </p:custDataLst>
          </p:nvPr>
        </p:nvSpPr>
        <p:spPr>
          <a:xfrm>
            <a:off x="4905375" y="1849438"/>
            <a:ext cx="2524125" cy="460375"/>
          </a:xfrm>
          <a:prstGeom prst="rect">
            <a:avLst/>
          </a:prstGeom>
          <a:noFill/>
          <a:ln w="9525">
            <a:noFill/>
          </a:ln>
        </p:spPr>
        <p:txBody>
          <a:bodyPr anchor="t" anchorCtr="0">
            <a:spAutoFit/>
          </a:bodyPr>
          <a:lstStyle/>
          <a:p>
            <a:r>
              <a:rPr lang="zh-CN" altLang="en-US" sz="2400">
                <a:latin typeface="黑体" panose="02010609060101010101" pitchFamily="49" charset="-122"/>
                <a:ea typeface="黑体" panose="02010609060101010101" pitchFamily="49" charset="-122"/>
              </a:rPr>
              <a:t>方向：竖直向上</a:t>
            </a:r>
          </a:p>
        </p:txBody>
      </p:sp>
      <p:sp>
        <p:nvSpPr>
          <p:cNvPr id="47112" name="文本框 8"/>
          <p:cNvSpPr txBox="1"/>
          <p:nvPr>
            <p:custDataLst>
              <p:tags r:id="rId8"/>
            </p:custDataLst>
          </p:nvPr>
        </p:nvSpPr>
        <p:spPr>
          <a:xfrm>
            <a:off x="5962650" y="3165475"/>
            <a:ext cx="4079875" cy="829945"/>
          </a:xfrm>
          <a:prstGeom prst="rect">
            <a:avLst/>
          </a:prstGeom>
          <a:noFill/>
          <a:ln w="9525">
            <a:noFill/>
          </a:ln>
        </p:spPr>
        <p:txBody>
          <a:bodyPr anchor="t" anchorCtr="0">
            <a:spAutoFit/>
          </a:bodyPr>
          <a:lstStyle/>
          <a:p>
            <a:r>
              <a:rPr lang="zh-CN" altLang="en-US" sz="2400">
                <a:latin typeface="黑体" panose="02010609060101010101" pitchFamily="49" charset="-122"/>
                <a:ea typeface="黑体" panose="02010609060101010101" pitchFamily="49" charset="-122"/>
              </a:rPr>
              <a:t>液体对物体向上向下的压力差产生的</a:t>
            </a:r>
            <a:endParaRPr lang="en-US" altLang="zh-CN" sz="2400">
              <a:latin typeface="黑体" panose="02010609060101010101" pitchFamily="49" charset="-122"/>
              <a:ea typeface="黑体" panose="02010609060101010101" pitchFamily="49" charset="-122"/>
            </a:endParaRPr>
          </a:p>
        </p:txBody>
      </p:sp>
      <p:sp>
        <p:nvSpPr>
          <p:cNvPr id="15" name="左箭头 14"/>
          <p:cNvSpPr/>
          <p:nvPr>
            <p:custDataLst>
              <p:tags r:id="rId9"/>
            </p:custDataLst>
          </p:nvPr>
        </p:nvSpPr>
        <p:spPr>
          <a:xfrm flipH="1">
            <a:off x="4135438" y="1795463"/>
            <a:ext cx="360363" cy="287338"/>
          </a:xfrm>
          <a:prstGeom prst="leftArrow">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9" name="左箭头 18"/>
          <p:cNvSpPr/>
          <p:nvPr>
            <p:custDataLst>
              <p:tags r:id="rId10"/>
            </p:custDataLst>
          </p:nvPr>
        </p:nvSpPr>
        <p:spPr>
          <a:xfrm flipH="1">
            <a:off x="5500688" y="3321050"/>
            <a:ext cx="360363" cy="287338"/>
          </a:xfrm>
          <a:prstGeom prst="leftArrow">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7115" name="AutoShape 14"/>
          <p:cNvSpPr/>
          <p:nvPr>
            <p:custDataLst>
              <p:tags r:id="rId11"/>
            </p:custDataLst>
          </p:nvPr>
        </p:nvSpPr>
        <p:spPr>
          <a:xfrm>
            <a:off x="2860675" y="1900238"/>
            <a:ext cx="306388" cy="3078162"/>
          </a:xfrm>
          <a:prstGeom prst="leftBrace">
            <a:avLst>
              <a:gd name="adj1" fmla="val 69954"/>
              <a:gd name="adj2" fmla="val 50000"/>
            </a:avLst>
          </a:prstGeom>
          <a:noFill/>
          <a:ln w="19050" cap="flat" cmpd="sng">
            <a:solidFill>
              <a:srgbClr val="0D0D0D"/>
            </a:solidFill>
            <a:prstDash val="solid"/>
            <a:miter/>
            <a:headEnd type="none" w="med" len="med"/>
            <a:tailEnd type="none" w="med" len="med"/>
          </a:ln>
        </p:spPr>
        <p:txBody>
          <a:bodyPr wrap="none" anchor="ctr" anchorCtr="0"/>
          <a:lstStyle/>
          <a:p>
            <a:endParaRPr lang="zh-CN" altLang="en-US" sz="2400">
              <a:latin typeface="黑体" panose="02010609060101010101" pitchFamily="49" charset="-122"/>
              <a:ea typeface="黑体" panose="02010609060101010101" pitchFamily="49" charset="-122"/>
            </a:endParaRPr>
          </a:p>
        </p:txBody>
      </p:sp>
      <p:sp>
        <p:nvSpPr>
          <p:cNvPr id="47116" name="AutoShape 14"/>
          <p:cNvSpPr/>
          <p:nvPr>
            <p:custDataLst>
              <p:tags r:id="rId12"/>
            </p:custDataLst>
          </p:nvPr>
        </p:nvSpPr>
        <p:spPr>
          <a:xfrm>
            <a:off x="4729163" y="1079500"/>
            <a:ext cx="136525" cy="1568450"/>
          </a:xfrm>
          <a:prstGeom prst="leftBrace">
            <a:avLst>
              <a:gd name="adj1" fmla="val 69462"/>
              <a:gd name="adj2" fmla="val 50000"/>
            </a:avLst>
          </a:prstGeom>
          <a:noFill/>
          <a:ln w="19050" cap="flat" cmpd="sng">
            <a:solidFill>
              <a:srgbClr val="0D0D0D"/>
            </a:solidFill>
            <a:prstDash val="solid"/>
            <a:miter/>
            <a:headEnd type="none" w="med" len="med"/>
            <a:tailEnd type="none" w="med" len="med"/>
          </a:ln>
        </p:spPr>
        <p:txBody>
          <a:bodyPr wrap="none" anchor="ctr" anchorCtr="0"/>
          <a:lstStyle/>
          <a:p>
            <a:endParaRPr lang="zh-CN" altLang="en-US" sz="2400">
              <a:latin typeface="黑体" panose="02010609060101010101" pitchFamily="49" charset="-122"/>
              <a:ea typeface="黑体" panose="02010609060101010101" pitchFamily="49" charset="-122"/>
            </a:endParaRPr>
          </a:p>
        </p:txBody>
      </p:sp>
      <p:sp>
        <p:nvSpPr>
          <p:cNvPr id="47117" name="文本框 1"/>
          <p:cNvSpPr txBox="1"/>
          <p:nvPr>
            <p:custDataLst>
              <p:tags r:id="rId13"/>
            </p:custDataLst>
          </p:nvPr>
        </p:nvSpPr>
        <p:spPr>
          <a:xfrm>
            <a:off x="4905375" y="2354263"/>
            <a:ext cx="2398395" cy="460375"/>
          </a:xfrm>
          <a:prstGeom prst="rect">
            <a:avLst/>
          </a:prstGeom>
          <a:noFill/>
          <a:ln w="9525">
            <a:noFill/>
          </a:ln>
        </p:spPr>
        <p:txBody>
          <a:bodyPr wrap="none" anchor="t" anchorCtr="0">
            <a:spAutoFit/>
          </a:bodyPr>
          <a:lstStyle/>
          <a:p>
            <a:r>
              <a:rPr lang="zh-CN" altLang="en-US" sz="2400">
                <a:latin typeface="Times New Roman" panose="02020603050405020304" pitchFamily="18" charset="0"/>
                <a:ea typeface="黑体" panose="02010609060101010101" pitchFamily="49" charset="-122"/>
                <a:sym typeface="宋体" panose="02010600030101010101" pitchFamily="2" charset="-122"/>
              </a:rPr>
              <a:t>测量：</a:t>
            </a:r>
            <a:r>
              <a:rPr lang="en-US" altLang="zh-CN" sz="2400" b="1" i="1">
                <a:latin typeface="Times New Roman" panose="02020603050405020304" pitchFamily="18" charset="0"/>
                <a:ea typeface="黑体" panose="02010609060101010101" pitchFamily="49" charset="-122"/>
                <a:sym typeface="宋体" panose="02010600030101010101" pitchFamily="2" charset="-122"/>
              </a:rPr>
              <a:t>F</a:t>
            </a:r>
            <a:r>
              <a:rPr lang="zh-CN" altLang="en-US" sz="2400" b="1" baseline="-25000">
                <a:latin typeface="Times New Roman" panose="02020603050405020304" pitchFamily="18" charset="0"/>
                <a:ea typeface="黑体" panose="02010609060101010101" pitchFamily="49" charset="-122"/>
                <a:sym typeface="宋体" panose="02010600030101010101" pitchFamily="2" charset="-122"/>
              </a:rPr>
              <a:t>浮</a:t>
            </a:r>
            <a:r>
              <a:rPr lang="en-US" altLang="zh-CN" sz="2400" b="1">
                <a:latin typeface="Times New Roman" panose="02020603050405020304" pitchFamily="18" charset="0"/>
                <a:ea typeface="黑体" panose="02010609060101010101" pitchFamily="49" charset="-122"/>
                <a:sym typeface="宋体" panose="02010600030101010101" pitchFamily="2" charset="-122"/>
              </a:rPr>
              <a:t>=</a:t>
            </a:r>
            <a:r>
              <a:rPr lang="en-US" altLang="zh-CN" sz="2400" b="1" i="1">
                <a:latin typeface="Times New Roman" panose="02020603050405020304" pitchFamily="18" charset="0"/>
                <a:ea typeface="黑体" panose="02010609060101010101" pitchFamily="49" charset="-122"/>
                <a:sym typeface="宋体" panose="02010600030101010101" pitchFamily="2" charset="-122"/>
              </a:rPr>
              <a:t>G</a:t>
            </a:r>
            <a:r>
              <a:rPr lang="en-US" altLang="zh-CN" sz="2400" b="1">
                <a:latin typeface="Times New Roman" panose="02020603050405020304" pitchFamily="18" charset="0"/>
                <a:ea typeface="黑体" panose="02010609060101010101" pitchFamily="49" charset="-122"/>
                <a:sym typeface="宋体" panose="02010600030101010101" pitchFamily="2" charset="-122"/>
              </a:rPr>
              <a:t>-</a:t>
            </a:r>
            <a:r>
              <a:rPr lang="en-US" altLang="zh-CN" sz="2400" b="1" i="1">
                <a:latin typeface="Times New Roman" panose="02020603050405020304" pitchFamily="18" charset="0"/>
                <a:ea typeface="黑体" panose="02010609060101010101" pitchFamily="49" charset="-122"/>
                <a:sym typeface="宋体" panose="02010600030101010101" pitchFamily="2" charset="-122"/>
              </a:rPr>
              <a:t>F</a:t>
            </a:r>
            <a:r>
              <a:rPr lang="zh-CN" altLang="en-US" sz="2400" b="1" baseline="-25000">
                <a:latin typeface="Times New Roman" panose="02020603050405020304" pitchFamily="18" charset="0"/>
                <a:ea typeface="黑体" panose="02010609060101010101" pitchFamily="49" charset="-122"/>
                <a:sym typeface="宋体" panose="02010600030101010101" pitchFamily="2" charset="-122"/>
              </a:rPr>
              <a:t>示</a:t>
            </a:r>
          </a:p>
        </p:txBody>
      </p:sp>
      <p:sp>
        <p:nvSpPr>
          <p:cNvPr id="3" name="左箭头 2"/>
          <p:cNvSpPr/>
          <p:nvPr>
            <p:custDataLst>
              <p:tags r:id="rId14"/>
            </p:custDataLst>
          </p:nvPr>
        </p:nvSpPr>
        <p:spPr>
          <a:xfrm flipH="1">
            <a:off x="5491163" y="4983163"/>
            <a:ext cx="360363" cy="287338"/>
          </a:xfrm>
          <a:prstGeom prst="leftArrow">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7119" name="AutoShape 14"/>
          <p:cNvSpPr/>
          <p:nvPr>
            <p:custDataLst>
              <p:tags r:id="rId15"/>
            </p:custDataLst>
          </p:nvPr>
        </p:nvSpPr>
        <p:spPr>
          <a:xfrm>
            <a:off x="6291263" y="4438650"/>
            <a:ext cx="127000" cy="1422400"/>
          </a:xfrm>
          <a:prstGeom prst="leftBrace">
            <a:avLst>
              <a:gd name="adj1" fmla="val 70000"/>
              <a:gd name="adj2" fmla="val 50000"/>
            </a:avLst>
          </a:prstGeom>
          <a:noFill/>
          <a:ln w="19050" cap="flat" cmpd="sng">
            <a:solidFill>
              <a:srgbClr val="0D0D0D"/>
            </a:solidFill>
            <a:prstDash val="solid"/>
            <a:miter/>
            <a:headEnd type="none" w="med" len="med"/>
            <a:tailEnd type="none" w="med" len="med"/>
          </a:ln>
        </p:spPr>
        <p:txBody>
          <a:bodyPr wrap="none" anchor="ctr" anchorCtr="0"/>
          <a:lstStyle/>
          <a:p>
            <a:endParaRPr lang="zh-CN" altLang="en-US" sz="2400">
              <a:latin typeface="黑体" panose="02010609060101010101" pitchFamily="49" charset="-122"/>
              <a:ea typeface="黑体" panose="02010609060101010101" pitchFamily="49" charset="-122"/>
            </a:endParaRPr>
          </a:p>
        </p:txBody>
      </p:sp>
      <p:sp>
        <p:nvSpPr>
          <p:cNvPr id="47120" name="文本框 4"/>
          <p:cNvSpPr txBox="1"/>
          <p:nvPr>
            <p:custDataLst>
              <p:tags r:id="rId16"/>
            </p:custDataLst>
          </p:nvPr>
        </p:nvSpPr>
        <p:spPr>
          <a:xfrm>
            <a:off x="6529388" y="4351338"/>
            <a:ext cx="3230880" cy="460375"/>
          </a:xfrm>
          <a:prstGeom prst="rect">
            <a:avLst/>
          </a:prstGeom>
          <a:noFill/>
          <a:ln w="9525">
            <a:noFill/>
          </a:ln>
        </p:spPr>
        <p:txBody>
          <a:bodyPr wrap="none" anchor="t" anchorCtr="0">
            <a:spAutoFit/>
          </a:bodyPr>
          <a:lstStyle/>
          <a:p>
            <a:r>
              <a:rPr lang="zh-CN" altLang="en-US" sz="2400">
                <a:latin typeface="Times New Roman" panose="02020603050405020304" pitchFamily="18" charset="0"/>
                <a:ea typeface="黑体" panose="02010609060101010101" pitchFamily="49" charset="-122"/>
                <a:sym typeface="宋体" panose="02010600030101010101" pitchFamily="2" charset="-122"/>
              </a:rPr>
              <a:t>物体浸在液体中的体积</a:t>
            </a:r>
          </a:p>
        </p:txBody>
      </p:sp>
      <p:sp>
        <p:nvSpPr>
          <p:cNvPr id="47121" name="文本框 5"/>
          <p:cNvSpPr txBox="1"/>
          <p:nvPr>
            <p:custDataLst>
              <p:tags r:id="rId17"/>
            </p:custDataLst>
          </p:nvPr>
        </p:nvSpPr>
        <p:spPr>
          <a:xfrm>
            <a:off x="6596063" y="5486400"/>
            <a:ext cx="1706880" cy="460375"/>
          </a:xfrm>
          <a:prstGeom prst="rect">
            <a:avLst/>
          </a:prstGeom>
          <a:noFill/>
          <a:ln w="9525">
            <a:noFill/>
          </a:ln>
        </p:spPr>
        <p:txBody>
          <a:bodyPr wrap="none" anchor="t" anchorCtr="0">
            <a:spAutoFit/>
          </a:bodyPr>
          <a:lstStyle/>
          <a:p>
            <a:r>
              <a:rPr lang="zh-CN" altLang="en-US" sz="2400">
                <a:latin typeface="Times New Roman" panose="02020603050405020304" pitchFamily="18" charset="0"/>
                <a:ea typeface="黑体" panose="02010609060101010101" pitchFamily="49" charset="-122"/>
                <a:sym typeface="宋体" panose="02010600030101010101" pitchFamily="2" charset="-122"/>
              </a:rPr>
              <a:t>液体的密度</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custDataLst>
              <p:tags r:id="rId1"/>
            </p:custDataLst>
          </p:nvPr>
        </p:nvGrpSpPr>
        <p:grpSpPr>
          <a:xfrm>
            <a:off x="-30953" y="68211"/>
            <a:ext cx="12253906" cy="6721577"/>
            <a:chOff x="-30953" y="68211"/>
            <a:chExt cx="12253906" cy="6721577"/>
          </a:xfrm>
        </p:grpSpPr>
        <p:sp>
          <p:nvSpPr>
            <p:cNvPr id="2" name="椭圆 1"/>
            <p:cNvSpPr/>
            <p:nvPr>
              <p:custDataLst>
                <p:tags r:id="rId2"/>
              </p:custDataLst>
            </p:nvPr>
          </p:nvSpPr>
          <p:spPr>
            <a:xfrm>
              <a:off x="2431948" y="737295"/>
              <a:ext cx="7467359" cy="5574158"/>
            </a:xfrm>
            <a:prstGeom prst="ellipse">
              <a:avLst/>
            </a:prstGeom>
            <a:gradFill flip="none" rotWithShape="1">
              <a:gsLst>
                <a:gs pos="0">
                  <a:schemeClr val="bg1"/>
                </a:gs>
                <a:gs pos="61000">
                  <a:srgbClr val="FFFFFF">
                    <a:alpha val="0"/>
                  </a:srgbClr>
                </a:gs>
                <a:gs pos="100000">
                  <a:schemeClr val="bg1">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5" b="0" i="0" u="none" strike="noStrike" kern="1200" cap="none" spc="0" normalizeH="0" baseline="0" noProof="0">
                <a:ln>
                  <a:noFill/>
                </a:ln>
                <a:solidFill>
                  <a:srgbClr val="FFFFFF"/>
                </a:solidFill>
                <a:effectLst/>
                <a:uLnTx/>
                <a:uFillTx/>
                <a:cs typeface="+mn-ea"/>
                <a:sym typeface="+mn-lt"/>
              </a:endParaRPr>
            </a:p>
          </p:txBody>
        </p:sp>
        <p:sp>
          <p:nvSpPr>
            <p:cNvPr id="3" name="椭圆 2"/>
            <p:cNvSpPr/>
            <p:nvPr>
              <p:custDataLst>
                <p:tags r:id="rId3"/>
              </p:custDataLst>
            </p:nvPr>
          </p:nvSpPr>
          <p:spPr>
            <a:xfrm>
              <a:off x="3821798" y="1854709"/>
              <a:ext cx="4582011" cy="3420333"/>
            </a:xfrm>
            <a:prstGeom prst="ellipse">
              <a:avLst/>
            </a:prstGeom>
            <a:gradFill flip="none" rotWithShape="1">
              <a:gsLst>
                <a:gs pos="0">
                  <a:srgbClr val="FFFFFF"/>
                </a:gs>
                <a:gs pos="100000">
                  <a:schemeClr val="bg1"/>
                </a:gs>
              </a:gsLst>
              <a:path path="circle">
                <a:fillToRect l="50000" t="50000" r="50000" b="50000"/>
              </a:path>
            </a:gradFill>
            <a:ln w="12700">
              <a:solidFill>
                <a:srgbClr val="93885B"/>
              </a:solidFill>
            </a:ln>
            <a:effectLst>
              <a:outerShdw blurRad="279400" dist="38100" dir="8100000" algn="tr" rotWithShape="0">
                <a:srgbClr val="93885B">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5" b="0" i="0" u="none" strike="noStrike" kern="1200" cap="none" spc="0" normalizeH="0" baseline="0" noProof="0">
                <a:ln>
                  <a:noFill/>
                </a:ln>
                <a:solidFill>
                  <a:srgbClr val="FFFFFF"/>
                </a:solidFill>
                <a:effectLst/>
                <a:uLnTx/>
                <a:uFillTx/>
                <a:cs typeface="+mn-ea"/>
                <a:sym typeface="+mn-lt"/>
              </a:endParaRPr>
            </a:p>
          </p:txBody>
        </p:sp>
        <p:pic>
          <p:nvPicPr>
            <p:cNvPr id="4" name="图片 3"/>
            <p:cNvPicPr>
              <a:picLocks noChangeAspect="1"/>
            </p:cNvPicPr>
            <p:nvPr>
              <p:custDataLst>
                <p:tags r:id="rId4"/>
              </p:custDataLst>
            </p:nvPr>
          </p:nvPicPr>
          <p:blipFill>
            <a:blip r:embed="rId26">
              <a:biLevel thresh="50000"/>
            </a:blip>
            <a:stretch>
              <a:fillRect/>
            </a:stretch>
          </p:blipFill>
          <p:spPr>
            <a:xfrm flipH="1">
              <a:off x="5183699" y="1854708"/>
              <a:ext cx="1862510" cy="921894"/>
            </a:xfrm>
            <a:prstGeom prst="rect">
              <a:avLst/>
            </a:prstGeom>
          </p:spPr>
        </p:pic>
        <p:grpSp>
          <p:nvGrpSpPr>
            <p:cNvPr id="5" name="组合 4"/>
            <p:cNvGrpSpPr/>
            <p:nvPr>
              <p:custDataLst>
                <p:tags r:id="rId5"/>
              </p:custDataLst>
            </p:nvPr>
          </p:nvGrpSpPr>
          <p:grpSpPr>
            <a:xfrm>
              <a:off x="3036135" y="1275844"/>
              <a:ext cx="6157642" cy="4596494"/>
              <a:chOff x="3017080" y="416684"/>
              <a:chExt cx="6157841" cy="6157841"/>
            </a:xfrm>
          </p:grpSpPr>
          <p:sp>
            <p:nvSpPr>
              <p:cNvPr id="22" name="椭圆 21"/>
              <p:cNvSpPr/>
              <p:nvPr>
                <p:custDataLst>
                  <p:tags r:id="rId22"/>
                </p:custDataLst>
              </p:nvPr>
            </p:nvSpPr>
            <p:spPr>
              <a:xfrm flipV="1">
                <a:off x="3017080" y="416684"/>
                <a:ext cx="6157841" cy="6157841"/>
              </a:xfrm>
              <a:prstGeom prst="ellipse">
                <a:avLst/>
              </a:prstGeom>
              <a:noFill/>
              <a:ln w="12700">
                <a:gradFill>
                  <a:gsLst>
                    <a:gs pos="55616">
                      <a:srgbClr val="93885B">
                        <a:alpha val="0"/>
                      </a:srgbClr>
                    </a:gs>
                    <a:gs pos="46525">
                      <a:srgbClr val="93885B">
                        <a:alpha val="0"/>
                      </a:srgbClr>
                    </a:gs>
                    <a:gs pos="100000">
                      <a:srgbClr val="93885B">
                        <a:alpha val="0"/>
                      </a:srgbClr>
                    </a:gs>
                    <a:gs pos="40118">
                      <a:srgbClr val="93885B"/>
                    </a:gs>
                    <a:gs pos="35000">
                      <a:srgbClr val="93885B">
                        <a:alpha val="0"/>
                      </a:srgbClr>
                    </a:gs>
                    <a:gs pos="24568">
                      <a:srgbClr val="93885B">
                        <a:alpha val="0"/>
                      </a:srgbClr>
                    </a:gs>
                    <a:gs pos="16000">
                      <a:srgbClr val="93885B"/>
                    </a:gs>
                    <a:gs pos="10000">
                      <a:srgbClr val="93885B">
                        <a:alpha val="0"/>
                      </a:srgbClr>
                    </a:gs>
                    <a:gs pos="3000">
                      <a:srgbClr val="93885B">
                        <a:alpha val="0"/>
                      </a:srgbClr>
                    </a:gs>
                    <a:gs pos="0">
                      <a:srgbClr val="93885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5" b="0" i="0" u="none" strike="noStrike" kern="1200" cap="none" spc="0" normalizeH="0" baseline="0" noProof="0">
                  <a:ln>
                    <a:noFill/>
                  </a:ln>
                  <a:solidFill>
                    <a:srgbClr val="FFFFFF"/>
                  </a:solidFill>
                  <a:effectLst/>
                  <a:uLnTx/>
                  <a:uFillTx/>
                  <a:cs typeface="+mn-ea"/>
                  <a:sym typeface="+mn-lt"/>
                </a:endParaRPr>
              </a:p>
            </p:txBody>
          </p:sp>
          <p:sp>
            <p:nvSpPr>
              <p:cNvPr id="23" name="椭圆 22"/>
              <p:cNvSpPr/>
              <p:nvPr>
                <p:custDataLst>
                  <p:tags r:id="rId23"/>
                </p:custDataLst>
              </p:nvPr>
            </p:nvSpPr>
            <p:spPr>
              <a:xfrm rot="10800000" flipV="1">
                <a:off x="3017080" y="416684"/>
                <a:ext cx="6157841" cy="6157841"/>
              </a:xfrm>
              <a:prstGeom prst="ellipse">
                <a:avLst/>
              </a:prstGeom>
              <a:noFill/>
              <a:ln w="12700">
                <a:gradFill>
                  <a:gsLst>
                    <a:gs pos="55616">
                      <a:srgbClr val="93885B">
                        <a:alpha val="0"/>
                      </a:srgbClr>
                    </a:gs>
                    <a:gs pos="46525">
                      <a:srgbClr val="93885B">
                        <a:alpha val="0"/>
                      </a:srgbClr>
                    </a:gs>
                    <a:gs pos="100000">
                      <a:srgbClr val="93885B">
                        <a:alpha val="0"/>
                      </a:srgbClr>
                    </a:gs>
                    <a:gs pos="40118">
                      <a:srgbClr val="93885B"/>
                    </a:gs>
                    <a:gs pos="35000">
                      <a:srgbClr val="93885B">
                        <a:alpha val="0"/>
                      </a:srgbClr>
                    </a:gs>
                    <a:gs pos="24568">
                      <a:srgbClr val="93885B">
                        <a:alpha val="0"/>
                      </a:srgbClr>
                    </a:gs>
                    <a:gs pos="16000">
                      <a:srgbClr val="93885B"/>
                    </a:gs>
                    <a:gs pos="10000">
                      <a:srgbClr val="93885B">
                        <a:alpha val="0"/>
                      </a:srgbClr>
                    </a:gs>
                    <a:gs pos="3000">
                      <a:srgbClr val="93885B">
                        <a:alpha val="0"/>
                      </a:srgbClr>
                    </a:gs>
                    <a:gs pos="0">
                      <a:srgbClr val="93885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5" b="0" i="0" u="none" strike="noStrike" kern="1200" cap="none" spc="0" normalizeH="0" baseline="0" noProof="0">
                  <a:ln>
                    <a:noFill/>
                  </a:ln>
                  <a:solidFill>
                    <a:srgbClr val="FFFFFF"/>
                  </a:solidFill>
                  <a:effectLst/>
                  <a:uLnTx/>
                  <a:uFillTx/>
                  <a:cs typeface="+mn-ea"/>
                  <a:sym typeface="+mn-lt"/>
                </a:endParaRPr>
              </a:p>
            </p:txBody>
          </p:sp>
        </p:grpSp>
        <p:pic>
          <p:nvPicPr>
            <p:cNvPr id="6" name="图片 5"/>
            <p:cNvPicPr>
              <a:picLocks noChangeAspect="1"/>
            </p:cNvPicPr>
            <p:nvPr>
              <p:custDataLst>
                <p:tags r:id="rId6"/>
              </p:custDataLst>
            </p:nvPr>
          </p:nvPicPr>
          <p:blipFill>
            <a:blip r:embed="rId27"/>
            <a:stretch>
              <a:fillRect/>
            </a:stretch>
          </p:blipFill>
          <p:spPr>
            <a:xfrm>
              <a:off x="7704881" y="4663979"/>
              <a:ext cx="4518072" cy="2113170"/>
            </a:xfrm>
            <a:prstGeom prst="rect">
              <a:avLst/>
            </a:prstGeom>
          </p:spPr>
        </p:pic>
        <p:pic>
          <p:nvPicPr>
            <p:cNvPr id="7" name="图片 6"/>
            <p:cNvPicPr>
              <a:picLocks noChangeAspect="1"/>
            </p:cNvPicPr>
            <p:nvPr>
              <p:custDataLst>
                <p:tags r:id="rId7"/>
              </p:custDataLst>
            </p:nvPr>
          </p:nvPicPr>
          <p:blipFill>
            <a:blip r:embed="rId28"/>
            <a:stretch>
              <a:fillRect/>
            </a:stretch>
          </p:blipFill>
          <p:spPr>
            <a:xfrm>
              <a:off x="-30953" y="4067438"/>
              <a:ext cx="3589399" cy="2722350"/>
            </a:xfrm>
            <a:custGeom>
              <a:avLst/>
              <a:gdLst>
                <a:gd name="connsiteX0" fmla="*/ 0 w 5741080"/>
                <a:gd name="connsiteY0" fmla="*/ 0 h 5833155"/>
                <a:gd name="connsiteX1" fmla="*/ 3254688 w 5741080"/>
                <a:gd name="connsiteY1" fmla="*/ 0 h 5833155"/>
                <a:gd name="connsiteX2" fmla="*/ 3254688 w 5741080"/>
                <a:gd name="connsiteY2" fmla="*/ 1173889 h 5833155"/>
                <a:gd name="connsiteX3" fmla="*/ 5633605 w 5741080"/>
                <a:gd name="connsiteY3" fmla="*/ 1173889 h 5833155"/>
                <a:gd name="connsiteX4" fmla="*/ 5633605 w 5741080"/>
                <a:gd name="connsiteY4" fmla="*/ 0 h 5833155"/>
                <a:gd name="connsiteX5" fmla="*/ 5741080 w 5741080"/>
                <a:gd name="connsiteY5" fmla="*/ 0 h 5833155"/>
                <a:gd name="connsiteX6" fmla="*/ 5741080 w 5741080"/>
                <a:gd name="connsiteY6" fmla="*/ 5833155 h 5833155"/>
                <a:gd name="connsiteX7" fmla="*/ 0 w 5741080"/>
                <a:gd name="connsiteY7" fmla="*/ 5833155 h 583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41080" h="5833155">
                  <a:moveTo>
                    <a:pt x="0" y="0"/>
                  </a:moveTo>
                  <a:lnTo>
                    <a:pt x="3254688" y="0"/>
                  </a:lnTo>
                  <a:lnTo>
                    <a:pt x="3254688" y="1173889"/>
                  </a:lnTo>
                  <a:lnTo>
                    <a:pt x="5633605" y="1173889"/>
                  </a:lnTo>
                  <a:lnTo>
                    <a:pt x="5633605" y="0"/>
                  </a:lnTo>
                  <a:lnTo>
                    <a:pt x="5741080" y="0"/>
                  </a:lnTo>
                  <a:lnTo>
                    <a:pt x="5741080" y="5833155"/>
                  </a:lnTo>
                  <a:lnTo>
                    <a:pt x="0" y="5833155"/>
                  </a:lnTo>
                  <a:close/>
                </a:path>
              </a:pathLst>
            </a:custGeom>
          </p:spPr>
        </p:pic>
        <p:pic>
          <p:nvPicPr>
            <p:cNvPr id="8" name="PA-图片 63"/>
            <p:cNvPicPr>
              <a:picLocks noChangeAspect="1"/>
            </p:cNvPicPr>
            <p:nvPr>
              <p:custDataLst>
                <p:tags r:id="rId8"/>
              </p:custDataLst>
            </p:nvPr>
          </p:nvPicPr>
          <p:blipFill>
            <a:blip r:embed="rId29">
              <a:duotone>
                <a:schemeClr val="accent1">
                  <a:shade val="45000"/>
                  <a:satMod val="135000"/>
                </a:schemeClr>
                <a:prstClr val="white"/>
              </a:duotone>
            </a:blip>
            <a:stretch>
              <a:fillRect/>
            </a:stretch>
          </p:blipFill>
          <p:spPr>
            <a:xfrm>
              <a:off x="5296294" y="1092727"/>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9" name="PA-图片 62"/>
            <p:cNvPicPr>
              <a:picLocks noChangeAspect="1"/>
            </p:cNvPicPr>
            <p:nvPr>
              <p:custDataLst>
                <p:tags r:id="rId9"/>
              </p:custDataLst>
            </p:nvPr>
          </p:nvPicPr>
          <p:blipFill>
            <a:blip r:embed="rId30">
              <a:duotone>
                <a:schemeClr val="accent1">
                  <a:shade val="45000"/>
                  <a:satMod val="135000"/>
                </a:schemeClr>
                <a:prstClr val="white"/>
              </a:duotone>
            </a:blip>
            <a:stretch>
              <a:fillRect/>
            </a:stretch>
          </p:blipFill>
          <p:spPr>
            <a:xfrm>
              <a:off x="891595" y="1390527"/>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0" name="PA-图片 61"/>
            <p:cNvPicPr>
              <a:picLocks noChangeAspect="1"/>
            </p:cNvPicPr>
            <p:nvPr>
              <p:custDataLst>
                <p:tags r:id="rId10"/>
              </p:custDataLst>
            </p:nvPr>
          </p:nvPicPr>
          <p:blipFill>
            <a:blip r:embed="rId31">
              <a:duotone>
                <a:schemeClr val="accent1">
                  <a:shade val="45000"/>
                  <a:satMod val="135000"/>
                </a:schemeClr>
                <a:prstClr val="white"/>
              </a:duotone>
            </a:blip>
            <a:stretch>
              <a:fillRect/>
            </a:stretch>
          </p:blipFill>
          <p:spPr>
            <a:xfrm>
              <a:off x="3702901" y="727981"/>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1" name="PA-图片 60"/>
            <p:cNvPicPr>
              <a:picLocks noChangeAspect="1"/>
            </p:cNvPicPr>
            <p:nvPr>
              <p:custDataLst>
                <p:tags r:id="rId11"/>
              </p:custDataLst>
            </p:nvPr>
          </p:nvPicPr>
          <p:blipFill>
            <a:blip r:embed="rId32">
              <a:duotone>
                <a:schemeClr val="accent1">
                  <a:shade val="45000"/>
                  <a:satMod val="135000"/>
                </a:schemeClr>
                <a:prstClr val="white"/>
              </a:duotone>
            </a:blip>
            <a:stretch>
              <a:fillRect/>
            </a:stretch>
          </p:blipFill>
          <p:spPr>
            <a:xfrm>
              <a:off x="9996493" y="68211"/>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2" name="PA-图片 59"/>
            <p:cNvPicPr>
              <a:picLocks noChangeAspect="1"/>
            </p:cNvPicPr>
            <p:nvPr>
              <p:custDataLst>
                <p:tags r:id="rId12"/>
              </p:custDataLst>
            </p:nvPr>
          </p:nvPicPr>
          <p:blipFill>
            <a:blip r:embed="rId33">
              <a:duotone>
                <a:schemeClr val="accent1">
                  <a:shade val="45000"/>
                  <a:satMod val="135000"/>
                </a:schemeClr>
                <a:prstClr val="white"/>
              </a:duotone>
            </a:blip>
            <a:stretch>
              <a:fillRect/>
            </a:stretch>
          </p:blipFill>
          <p:spPr>
            <a:xfrm>
              <a:off x="6799315" y="755934"/>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3" name="PA-图片 58"/>
            <p:cNvPicPr>
              <a:picLocks noChangeAspect="1"/>
            </p:cNvPicPr>
            <p:nvPr>
              <p:custDataLst>
                <p:tags r:id="rId13"/>
              </p:custDataLst>
            </p:nvPr>
          </p:nvPicPr>
          <p:blipFill>
            <a:blip r:embed="rId34">
              <a:duotone>
                <a:schemeClr val="accent1">
                  <a:shade val="45000"/>
                  <a:satMod val="135000"/>
                </a:schemeClr>
                <a:prstClr val="white"/>
              </a:duotone>
            </a:blip>
            <a:stretch>
              <a:fillRect/>
            </a:stretch>
          </p:blipFill>
          <p:spPr>
            <a:xfrm>
              <a:off x="7930443" y="934948"/>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4" name="PA-图片 57"/>
            <p:cNvPicPr>
              <a:picLocks noChangeAspect="1"/>
            </p:cNvPicPr>
            <p:nvPr>
              <p:custDataLst>
                <p:tags r:id="rId14"/>
              </p:custDataLst>
            </p:nvPr>
          </p:nvPicPr>
          <p:blipFill>
            <a:blip r:embed="rId35">
              <a:duotone>
                <a:schemeClr val="accent1">
                  <a:shade val="45000"/>
                  <a:satMod val="135000"/>
                </a:schemeClr>
                <a:prstClr val="white"/>
              </a:duotone>
            </a:blip>
            <a:stretch>
              <a:fillRect/>
            </a:stretch>
          </p:blipFill>
          <p:spPr>
            <a:xfrm>
              <a:off x="2281188" y="767331"/>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5" name="PA-图片 56"/>
            <p:cNvPicPr>
              <a:picLocks noChangeAspect="1"/>
            </p:cNvPicPr>
            <p:nvPr>
              <p:custDataLst>
                <p:tags r:id="rId15"/>
              </p:custDataLst>
            </p:nvPr>
          </p:nvPicPr>
          <p:blipFill>
            <a:blip r:embed="rId36">
              <a:duotone>
                <a:schemeClr val="accent1">
                  <a:shade val="45000"/>
                  <a:satMod val="135000"/>
                </a:schemeClr>
                <a:prstClr val="white"/>
              </a:duotone>
            </a:blip>
            <a:stretch>
              <a:fillRect/>
            </a:stretch>
          </p:blipFill>
          <p:spPr>
            <a:xfrm>
              <a:off x="3867882" y="1608431"/>
              <a:ext cx="924530" cy="740133"/>
            </a:xfrm>
            <a:custGeom>
              <a:avLst/>
              <a:gdLst>
                <a:gd name="connsiteX0" fmla="*/ 462280 w 924560"/>
                <a:gd name="connsiteY0" fmla="*/ 0 h 991543"/>
                <a:gd name="connsiteX1" fmla="*/ 924560 w 924560"/>
                <a:gd name="connsiteY1" fmla="*/ 563404 h 991543"/>
                <a:gd name="connsiteX2" fmla="*/ 789161 w 924560"/>
                <a:gd name="connsiteY2" fmla="*/ 961791 h 991543"/>
                <a:gd name="connsiteX3" fmla="*/ 759574 w 924560"/>
                <a:gd name="connsiteY3" fmla="*/ 991543 h 991543"/>
                <a:gd name="connsiteX4" fmla="*/ 164987 w 924560"/>
                <a:gd name="connsiteY4" fmla="*/ 991543 h 991543"/>
                <a:gd name="connsiteX5" fmla="*/ 135399 w 924560"/>
                <a:gd name="connsiteY5" fmla="*/ 961791 h 991543"/>
                <a:gd name="connsiteX6" fmla="*/ 0 w 924560"/>
                <a:gd name="connsiteY6" fmla="*/ 563404 h 991543"/>
                <a:gd name="connsiteX7" fmla="*/ 462280 w 924560"/>
                <a:gd name="connsiteY7" fmla="*/ 0 h 99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4560" h="991543">
                  <a:moveTo>
                    <a:pt x="462280" y="0"/>
                  </a:moveTo>
                  <a:cubicBezTo>
                    <a:pt x="717590" y="0"/>
                    <a:pt x="924560" y="252245"/>
                    <a:pt x="924560" y="563404"/>
                  </a:cubicBezTo>
                  <a:cubicBezTo>
                    <a:pt x="924560" y="718984"/>
                    <a:pt x="872818" y="859835"/>
                    <a:pt x="789161" y="961791"/>
                  </a:cubicBezTo>
                  <a:lnTo>
                    <a:pt x="759574" y="991543"/>
                  </a:lnTo>
                  <a:lnTo>
                    <a:pt x="164987" y="991543"/>
                  </a:lnTo>
                  <a:lnTo>
                    <a:pt x="135399" y="961791"/>
                  </a:lnTo>
                  <a:cubicBezTo>
                    <a:pt x="51743" y="859835"/>
                    <a:pt x="0" y="718984"/>
                    <a:pt x="0" y="563404"/>
                  </a:cubicBezTo>
                  <a:cubicBezTo>
                    <a:pt x="0" y="252245"/>
                    <a:pt x="206970" y="0"/>
                    <a:pt x="462280" y="0"/>
                  </a:cubicBezTo>
                  <a:close/>
                </a:path>
              </a:pathLst>
            </a:custGeom>
          </p:spPr>
        </p:pic>
        <p:pic>
          <p:nvPicPr>
            <p:cNvPr id="16" name="图片 15"/>
            <p:cNvPicPr>
              <a:picLocks noChangeAspect="1"/>
            </p:cNvPicPr>
            <p:nvPr>
              <p:custDataLst>
                <p:tags r:id="rId16"/>
              </p:custDataLst>
            </p:nvPr>
          </p:nvPicPr>
          <p:blipFill>
            <a:blip r:embed="rId37"/>
            <a:stretch>
              <a:fillRect/>
            </a:stretch>
          </p:blipFill>
          <p:spPr>
            <a:xfrm>
              <a:off x="4032863" y="2348565"/>
              <a:ext cx="594568" cy="100968"/>
            </a:xfrm>
            <a:custGeom>
              <a:avLst/>
              <a:gdLst>
                <a:gd name="connsiteX0" fmla="*/ 0 w 594587"/>
                <a:gd name="connsiteY0" fmla="*/ 0 h 135265"/>
                <a:gd name="connsiteX1" fmla="*/ 594587 w 594587"/>
                <a:gd name="connsiteY1" fmla="*/ 0 h 135265"/>
                <a:gd name="connsiteX2" fmla="*/ 555758 w 594587"/>
                <a:gd name="connsiteY2" fmla="*/ 39044 h 135265"/>
                <a:gd name="connsiteX3" fmla="*/ 297293 w 594587"/>
                <a:gd name="connsiteY3" fmla="*/ 135265 h 135265"/>
                <a:gd name="connsiteX4" fmla="*/ 38828 w 594587"/>
                <a:gd name="connsiteY4" fmla="*/ 39044 h 135265"/>
                <a:gd name="connsiteX5" fmla="*/ 0 w 594587"/>
                <a:gd name="connsiteY5" fmla="*/ 0 h 135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4587" h="135265">
                  <a:moveTo>
                    <a:pt x="0" y="0"/>
                  </a:moveTo>
                  <a:lnTo>
                    <a:pt x="594587" y="0"/>
                  </a:lnTo>
                  <a:lnTo>
                    <a:pt x="555758" y="39044"/>
                  </a:lnTo>
                  <a:cubicBezTo>
                    <a:pt x="481978" y="99793"/>
                    <a:pt x="393034" y="135265"/>
                    <a:pt x="297293" y="135265"/>
                  </a:cubicBezTo>
                  <a:cubicBezTo>
                    <a:pt x="201552" y="135265"/>
                    <a:pt x="112608" y="99793"/>
                    <a:pt x="38828" y="39044"/>
                  </a:cubicBezTo>
                  <a:lnTo>
                    <a:pt x="0" y="0"/>
                  </a:lnTo>
                  <a:close/>
                </a:path>
              </a:pathLst>
            </a:custGeom>
          </p:spPr>
        </p:pic>
        <p:pic>
          <p:nvPicPr>
            <p:cNvPr id="17" name="PA-图片 56"/>
            <p:cNvPicPr>
              <a:picLocks noChangeAspect="1"/>
            </p:cNvPicPr>
            <p:nvPr>
              <p:custDataLst>
                <p:tags r:id="rId17"/>
              </p:custDataLst>
            </p:nvPr>
          </p:nvPicPr>
          <p:blipFill>
            <a:blip r:embed="rId38">
              <a:duotone>
                <a:schemeClr val="accent1">
                  <a:shade val="45000"/>
                  <a:satMod val="135000"/>
                </a:schemeClr>
                <a:prstClr val="white"/>
              </a:duotone>
            </a:blip>
            <a:stretch>
              <a:fillRect/>
            </a:stretch>
          </p:blipFill>
          <p:spPr>
            <a:xfrm rot="2538909">
              <a:off x="9473152" y="1726233"/>
              <a:ext cx="659806" cy="528208"/>
            </a:xfrm>
            <a:custGeom>
              <a:avLst/>
              <a:gdLst>
                <a:gd name="connsiteX0" fmla="*/ 462280 w 924560"/>
                <a:gd name="connsiteY0" fmla="*/ 0 h 991543"/>
                <a:gd name="connsiteX1" fmla="*/ 924560 w 924560"/>
                <a:gd name="connsiteY1" fmla="*/ 563404 h 991543"/>
                <a:gd name="connsiteX2" fmla="*/ 789161 w 924560"/>
                <a:gd name="connsiteY2" fmla="*/ 961791 h 991543"/>
                <a:gd name="connsiteX3" fmla="*/ 759574 w 924560"/>
                <a:gd name="connsiteY3" fmla="*/ 991543 h 991543"/>
                <a:gd name="connsiteX4" fmla="*/ 164987 w 924560"/>
                <a:gd name="connsiteY4" fmla="*/ 991543 h 991543"/>
                <a:gd name="connsiteX5" fmla="*/ 135399 w 924560"/>
                <a:gd name="connsiteY5" fmla="*/ 961791 h 991543"/>
                <a:gd name="connsiteX6" fmla="*/ 0 w 924560"/>
                <a:gd name="connsiteY6" fmla="*/ 563404 h 991543"/>
                <a:gd name="connsiteX7" fmla="*/ 462280 w 924560"/>
                <a:gd name="connsiteY7" fmla="*/ 0 h 99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4560" h="991543">
                  <a:moveTo>
                    <a:pt x="462280" y="0"/>
                  </a:moveTo>
                  <a:cubicBezTo>
                    <a:pt x="717590" y="0"/>
                    <a:pt x="924560" y="252245"/>
                    <a:pt x="924560" y="563404"/>
                  </a:cubicBezTo>
                  <a:cubicBezTo>
                    <a:pt x="924560" y="718984"/>
                    <a:pt x="872818" y="859835"/>
                    <a:pt x="789161" y="961791"/>
                  </a:cubicBezTo>
                  <a:lnTo>
                    <a:pt x="759574" y="991543"/>
                  </a:lnTo>
                  <a:lnTo>
                    <a:pt x="164987" y="991543"/>
                  </a:lnTo>
                  <a:lnTo>
                    <a:pt x="135399" y="961791"/>
                  </a:lnTo>
                  <a:cubicBezTo>
                    <a:pt x="51743" y="859835"/>
                    <a:pt x="0" y="718984"/>
                    <a:pt x="0" y="563404"/>
                  </a:cubicBezTo>
                  <a:cubicBezTo>
                    <a:pt x="0" y="252245"/>
                    <a:pt x="206970" y="0"/>
                    <a:pt x="462280" y="0"/>
                  </a:cubicBezTo>
                  <a:close/>
                </a:path>
              </a:pathLst>
            </a:custGeom>
          </p:spPr>
        </p:pic>
        <p:pic>
          <p:nvPicPr>
            <p:cNvPr id="18" name="图片 17"/>
            <p:cNvPicPr>
              <a:picLocks noChangeAspect="1"/>
            </p:cNvPicPr>
            <p:nvPr>
              <p:custDataLst>
                <p:tags r:id="rId18"/>
              </p:custDataLst>
            </p:nvPr>
          </p:nvPicPr>
          <p:blipFill>
            <a:blip r:embed="rId39">
              <a:grayscl/>
            </a:blip>
            <a:stretch>
              <a:fillRect/>
            </a:stretch>
          </p:blipFill>
          <p:spPr>
            <a:xfrm>
              <a:off x="4629216" y="3893875"/>
              <a:ext cx="3072825" cy="1247625"/>
            </a:xfrm>
            <a:prstGeom prst="rect">
              <a:avLst/>
            </a:prstGeom>
          </p:spPr>
        </p:pic>
        <p:pic>
          <p:nvPicPr>
            <p:cNvPr id="19" name="图片 18"/>
            <p:cNvPicPr>
              <a:picLocks noChangeAspect="1"/>
            </p:cNvPicPr>
            <p:nvPr>
              <p:custDataLst>
                <p:tags r:id="rId19"/>
              </p:custDataLst>
            </p:nvPr>
          </p:nvPicPr>
          <p:blipFill>
            <a:blip r:embed="rId40"/>
            <a:stretch>
              <a:fillRect/>
            </a:stretch>
          </p:blipFill>
          <p:spPr>
            <a:xfrm>
              <a:off x="5503535" y="3509207"/>
              <a:ext cx="1324182" cy="910066"/>
            </a:xfrm>
            <a:prstGeom prst="rect">
              <a:avLst/>
            </a:prstGeom>
          </p:spPr>
        </p:pic>
        <p:pic>
          <p:nvPicPr>
            <p:cNvPr id="24" name="图片 23"/>
            <p:cNvPicPr>
              <a:picLocks noChangeAspect="1"/>
            </p:cNvPicPr>
            <p:nvPr>
              <p:custDataLst>
                <p:tags r:id="rId20"/>
              </p:custDataLst>
            </p:nvPr>
          </p:nvPicPr>
          <p:blipFill>
            <a:blip r:embed="rId41"/>
            <a:stretch>
              <a:fillRect/>
            </a:stretch>
          </p:blipFill>
          <p:spPr>
            <a:xfrm>
              <a:off x="4046222" y="4464928"/>
              <a:ext cx="3673641" cy="2097382"/>
            </a:xfrm>
            <a:prstGeom prst="rect">
              <a:avLst/>
            </a:prstGeom>
          </p:spPr>
        </p:pic>
        <p:sp>
          <p:nvSpPr>
            <p:cNvPr id="25" name="文本框 24"/>
            <p:cNvSpPr txBox="1"/>
            <p:nvPr>
              <p:custDataLst>
                <p:tags r:id="rId21"/>
              </p:custDataLst>
            </p:nvPr>
          </p:nvSpPr>
          <p:spPr>
            <a:xfrm>
              <a:off x="4070405" y="2453061"/>
              <a:ext cx="4699635" cy="1015663"/>
            </a:xfrm>
            <a:prstGeom prst="rect">
              <a:avLst/>
            </a:prstGeom>
            <a:noFill/>
          </p:spPr>
          <p:txBody>
            <a:bodyPr wrap="square" rtlCol="0">
              <a:spAutoFit/>
            </a:bodyPr>
            <a:lstStyle/>
            <a:p>
              <a:pPr algn="ctr"/>
              <a:r>
                <a:rPr lang="zh-CN" sz="60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方正粗黑宋简体" panose="02000000000000000000" charset="-122"/>
                  <a:ea typeface="方正粗黑宋简体" panose="02000000000000000000" charset="-122"/>
                  <a:cs typeface="+mn-ea"/>
                  <a:sym typeface="思源宋体 CN" panose="02020400000000000000" pitchFamily="18" charset="-122"/>
                </a:rPr>
                <a:t>谢谢观看！</a:t>
              </a:r>
            </a:p>
          </p:txBody>
        </p:sp>
      </p:grpSp>
    </p:spTree>
  </p:cSld>
  <p:clrMapOvr>
    <a:masterClrMapping/>
  </p:clrMapOvr>
  <p:transition spd="slow">
    <p:push dir="u"/>
    <p:sndAc>
      <p:stSnd>
        <p:snd r:embed="rId25"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out)">
                                      <p:cBhvr>
                                        <p:cTn id="7" dur="1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p:nvPr>
            <p:custDataLst>
              <p:tags r:id="rId1"/>
            </p:custDataLst>
          </p:nvPr>
        </p:nvGrpSpPr>
        <p:grpSpPr>
          <a:xfrm>
            <a:off x="2472369" y="946467"/>
            <a:ext cx="3752850" cy="5135562"/>
            <a:chOff x="975" y="1661"/>
            <a:chExt cx="2364" cy="3235"/>
          </a:xfrm>
          <a:effectLst>
            <a:outerShdw blurRad="50800" dist="38100" dir="2700000" algn="tl" rotWithShape="0">
              <a:schemeClr val="bg2">
                <a:lumMod val="60000"/>
                <a:lumOff val="40000"/>
                <a:alpha val="40000"/>
              </a:schemeClr>
            </a:outerShdw>
          </a:effectLst>
        </p:grpSpPr>
        <p:sp>
          <p:nvSpPr>
            <p:cNvPr id="3088" name="Text Box 3"/>
            <p:cNvSpPr txBox="1"/>
            <p:nvPr>
              <p:custDataLst>
                <p:tags r:id="rId10"/>
              </p:custDataLst>
            </p:nvPr>
          </p:nvSpPr>
          <p:spPr>
            <a:xfrm>
              <a:off x="1277" y="2475"/>
              <a:ext cx="222" cy="290"/>
            </a:xfrm>
            <a:prstGeom prst="rect">
              <a:avLst/>
            </a:prstGeom>
            <a:noFill/>
            <a:ln w="9525">
              <a:noFill/>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1">
                  <a:ln>
                    <a:noFill/>
                  </a:ln>
                  <a:solidFill>
                    <a:schemeClr val="bg1"/>
                  </a:solidFill>
                  <a:effectLst/>
                  <a:uLnTx/>
                  <a:uFillTx/>
                  <a:latin typeface="Arial" panose="020B0604020202020204" pitchFamily="34" charset="0"/>
                  <a:ea typeface="宋体" panose="02010600030101010101" pitchFamily="2" charset="-122"/>
                  <a:cs typeface="+mn-cs"/>
                </a:rPr>
                <a:t>3</a:t>
              </a:r>
            </a:p>
          </p:txBody>
        </p:sp>
        <p:pic>
          <p:nvPicPr>
            <p:cNvPr id="3089" name="Picture 6"/>
            <p:cNvPicPr>
              <a:picLocks noChangeAspect="1"/>
            </p:cNvPicPr>
            <p:nvPr>
              <p:custDataLst>
                <p:tags r:id="rId11"/>
              </p:custDataLst>
            </p:nvPr>
          </p:nvPicPr>
          <p:blipFill>
            <a:blip r:embed="rId14"/>
            <a:stretch>
              <a:fillRect/>
            </a:stretch>
          </p:blipFill>
          <p:spPr>
            <a:xfrm>
              <a:off x="975" y="1661"/>
              <a:ext cx="2364" cy="3235"/>
            </a:xfrm>
            <a:prstGeom prst="rect">
              <a:avLst/>
            </a:prstGeom>
            <a:noFill/>
            <a:ln w="28575">
              <a:solidFill>
                <a:schemeClr val="accent5"/>
              </a:solidFill>
            </a:ln>
          </p:spPr>
        </p:pic>
        <p:sp>
          <p:nvSpPr>
            <p:cNvPr id="3090" name="Text Box 7"/>
            <p:cNvSpPr txBox="1"/>
            <p:nvPr>
              <p:custDataLst>
                <p:tags r:id="rId12"/>
              </p:custDataLst>
            </p:nvPr>
          </p:nvSpPr>
          <p:spPr>
            <a:xfrm>
              <a:off x="1964" y="4613"/>
              <a:ext cx="393" cy="232"/>
            </a:xfrm>
            <a:prstGeom prst="rect">
              <a:avLst/>
            </a:prstGeom>
            <a:solidFill>
              <a:schemeClr val="tx1">
                <a:alpha val="48000"/>
              </a:schemeClr>
            </a:solidFill>
            <a:ln w="9525">
              <a:noFill/>
            </a:ln>
          </p:spPr>
          <p:txBody>
            <a:bodyPr lIns="0" tIns="0" rIns="0" bIns="0">
              <a:spAutoFit/>
            </a:bodyPr>
            <a:lstStyle/>
            <a:p>
              <a:pPr marL="0" marR="0" lvl="0" indent="0" algn="l" defTabSz="91440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noFill/>
                  </a:ln>
                  <a:solidFill>
                    <a:schemeClr val="accent5"/>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竹筏</a:t>
              </a:r>
            </a:p>
          </p:txBody>
        </p:sp>
      </p:grpSp>
      <p:grpSp>
        <p:nvGrpSpPr>
          <p:cNvPr id="3" name="组合 4"/>
          <p:cNvGrpSpPr/>
          <p:nvPr>
            <p:custDataLst>
              <p:tags r:id="rId2"/>
            </p:custDataLst>
          </p:nvPr>
        </p:nvGrpSpPr>
        <p:grpSpPr>
          <a:xfrm>
            <a:off x="6445250" y="3314700"/>
            <a:ext cx="3732213" cy="2776538"/>
            <a:chOff x="7749" y="5221"/>
            <a:chExt cx="5878" cy="4372"/>
          </a:xfrm>
        </p:grpSpPr>
        <p:pic>
          <p:nvPicPr>
            <p:cNvPr id="3086" name="Picture 9" descr="帆船4"/>
            <p:cNvPicPr>
              <a:picLocks noChangeAspect="1"/>
            </p:cNvPicPr>
            <p:nvPr>
              <p:custDataLst>
                <p:tags r:id="rId8"/>
              </p:custDataLst>
            </p:nvPr>
          </p:nvPicPr>
          <p:blipFill>
            <a:blip r:embed="rId15"/>
            <a:stretch>
              <a:fillRect/>
            </a:stretch>
          </p:blipFill>
          <p:spPr>
            <a:xfrm>
              <a:off x="7749" y="5221"/>
              <a:ext cx="5878" cy="4372"/>
            </a:xfrm>
            <a:prstGeom prst="rect">
              <a:avLst/>
            </a:prstGeom>
            <a:noFill/>
            <a:ln w="28575">
              <a:solidFill>
                <a:schemeClr val="accent5"/>
              </a:solidFill>
            </a:ln>
            <a:effectLst>
              <a:outerShdw blurRad="50800" dist="38100" dir="2700000" algn="tl" rotWithShape="0">
                <a:schemeClr val="bg2">
                  <a:lumMod val="60000"/>
                  <a:lumOff val="40000"/>
                  <a:alpha val="40000"/>
                </a:schemeClr>
              </a:outerShdw>
            </a:effectLst>
          </p:spPr>
        </p:pic>
        <p:sp>
          <p:nvSpPr>
            <p:cNvPr id="3087" name="Text Box 10"/>
            <p:cNvSpPr txBox="1"/>
            <p:nvPr>
              <p:custDataLst>
                <p:tags r:id="rId9"/>
              </p:custDataLst>
            </p:nvPr>
          </p:nvSpPr>
          <p:spPr>
            <a:xfrm>
              <a:off x="10322" y="8998"/>
              <a:ext cx="1020" cy="581"/>
            </a:xfrm>
            <a:prstGeom prst="rect">
              <a:avLst/>
            </a:prstGeom>
            <a:solidFill>
              <a:schemeClr val="tx1">
                <a:alpha val="23000"/>
              </a:schemeClr>
            </a:solidFill>
            <a:ln w="9525">
              <a:noFill/>
            </a:ln>
          </p:spPr>
          <p:txBody>
            <a:bodyPr lIns="0" tIns="0" rIns="0" bIns="0">
              <a:spAutoFit/>
            </a:bodyPr>
            <a:lstStyle/>
            <a:p>
              <a:pPr marR="0" defTabSz="914400" eaLnBrk="0" hangingPunct="0">
                <a:spcBef>
                  <a:spcPct val="50000"/>
                </a:spcBef>
                <a:buClrTx/>
                <a:buSzTx/>
                <a:buFont typeface="Arial" panose="020B0604020202020204" pitchFamily="34" charset="0"/>
                <a:buNone/>
                <a:defRPr/>
              </a:pPr>
              <a:r>
                <a:rPr kumimoji="0" lang="zh-CN" altLang="en-US" sz="2400" b="1" kern="1200" cap="none" spc="0" normalizeH="0" baseline="0" noProof="1">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sym typeface="+mn-ea"/>
                </a:rPr>
                <a:t>帆船</a:t>
              </a:r>
            </a:p>
          </p:txBody>
        </p:sp>
      </p:grpSp>
      <p:grpSp>
        <p:nvGrpSpPr>
          <p:cNvPr id="4" name="组合 3"/>
          <p:cNvGrpSpPr/>
          <p:nvPr>
            <p:custDataLst>
              <p:tags r:id="rId3"/>
            </p:custDataLst>
          </p:nvPr>
        </p:nvGrpSpPr>
        <p:grpSpPr>
          <a:xfrm>
            <a:off x="6457950" y="901700"/>
            <a:ext cx="3735388" cy="2322513"/>
            <a:chOff x="7770" y="1419"/>
            <a:chExt cx="5882" cy="3658"/>
          </a:xfrm>
        </p:grpSpPr>
        <p:pic>
          <p:nvPicPr>
            <p:cNvPr id="3084" name="Picture 15" descr="liaoninghao"/>
            <p:cNvPicPr>
              <a:picLocks noChangeAspect="1"/>
            </p:cNvPicPr>
            <p:nvPr>
              <p:custDataLst>
                <p:tags r:id="rId6"/>
              </p:custDataLst>
            </p:nvPr>
          </p:nvPicPr>
          <p:blipFill>
            <a:blip r:embed="rId16"/>
            <a:stretch>
              <a:fillRect/>
            </a:stretch>
          </p:blipFill>
          <p:spPr>
            <a:xfrm>
              <a:off x="7770" y="1419"/>
              <a:ext cx="5882" cy="3658"/>
            </a:xfrm>
            <a:prstGeom prst="rect">
              <a:avLst/>
            </a:prstGeom>
            <a:noFill/>
            <a:ln w="28575">
              <a:solidFill>
                <a:schemeClr val="accent5"/>
              </a:solidFill>
            </a:ln>
            <a:effectLst>
              <a:outerShdw blurRad="50800" dist="38100" dir="2700000" algn="tl" rotWithShape="0">
                <a:schemeClr val="bg2">
                  <a:lumMod val="60000"/>
                  <a:lumOff val="40000"/>
                  <a:alpha val="40000"/>
                </a:schemeClr>
              </a:outerShdw>
            </a:effectLst>
          </p:spPr>
        </p:pic>
        <p:sp>
          <p:nvSpPr>
            <p:cNvPr id="3085" name="Text Box 16"/>
            <p:cNvSpPr txBox="1"/>
            <p:nvPr>
              <p:custDataLst>
                <p:tags r:id="rId7"/>
              </p:custDataLst>
            </p:nvPr>
          </p:nvSpPr>
          <p:spPr>
            <a:xfrm>
              <a:off x="9757" y="4379"/>
              <a:ext cx="1927" cy="581"/>
            </a:xfrm>
            <a:prstGeom prst="rect">
              <a:avLst/>
            </a:prstGeom>
            <a:solidFill>
              <a:schemeClr val="tx1">
                <a:alpha val="22000"/>
              </a:schemeClr>
            </a:solidFill>
            <a:ln w="9525">
              <a:noFill/>
            </a:ln>
          </p:spPr>
          <p:txBody>
            <a:bodyPr lIns="0" tIns="0" rIns="0" bIns="0">
              <a:spAutoFit/>
            </a:bodyPr>
            <a:lstStyle/>
            <a:p>
              <a:pPr marR="0" algn="ctr" defTabSz="914400" eaLnBrk="0" hangingPunct="0">
                <a:spcBef>
                  <a:spcPct val="50000"/>
                </a:spcBef>
                <a:buClrTx/>
                <a:buSzTx/>
                <a:buFont typeface="Arial" panose="020B0604020202020204" pitchFamily="34" charset="0"/>
                <a:buNone/>
                <a:defRPr/>
              </a:pPr>
              <a:r>
                <a:rPr kumimoji="0" lang="zh-CN" altLang="en-US" sz="2400" b="1" kern="1200" cap="none" spc="0" normalizeH="0" baseline="0" noProof="1">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sym typeface="+mn-ea"/>
                </a:rPr>
                <a:t>辽宁舰</a:t>
              </a:r>
            </a:p>
          </p:txBody>
        </p:sp>
      </p:grpSp>
      <p:sp>
        <p:nvSpPr>
          <p:cNvPr id="33800" name="文本框 2"/>
          <p:cNvSpPr txBox="1"/>
          <p:nvPr>
            <p:custDataLst>
              <p:tags r:id="rId4"/>
            </p:custDataLst>
          </p:nvPr>
        </p:nvSpPr>
        <p:spPr>
          <a:xfrm>
            <a:off x="1806575" y="2540000"/>
            <a:ext cx="344488" cy="1814830"/>
          </a:xfrm>
          <a:prstGeom prst="rect">
            <a:avLst/>
          </a:prstGeom>
          <a:noFill/>
          <a:ln w="9525">
            <a:noFill/>
          </a:ln>
        </p:spPr>
        <p:txBody>
          <a:bodyPr anchor="t" anchorCtr="0">
            <a:spAutoFit/>
          </a:bodyPr>
          <a:lstStyle/>
          <a:p>
            <a:r>
              <a:rPr lang="zh-CN" altLang="en-US" sz="2800" b="1">
                <a:solidFill>
                  <a:srgbClr val="FF0000"/>
                </a:solidFill>
                <a:latin typeface="微软雅黑" panose="020B0503020204020204" pitchFamily="34" charset="-122"/>
                <a:ea typeface="微软雅黑" panose="020B0503020204020204" pitchFamily="34" charset="-122"/>
              </a:rPr>
              <a:t>认识浮力</a:t>
            </a:r>
          </a:p>
        </p:txBody>
      </p:sp>
      <p:sp>
        <p:nvSpPr>
          <p:cNvPr id="33801" name="文本框 4103"/>
          <p:cNvSpPr txBox="1"/>
          <p:nvPr>
            <p:custDataLst>
              <p:tags r:id="rId5"/>
            </p:custDataLst>
          </p:nvPr>
        </p:nvSpPr>
        <p:spPr>
          <a:xfrm>
            <a:off x="191453" y="332740"/>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导入新课</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custDataLst>
              <p:tags r:id="rId1"/>
            </p:custDataLst>
          </p:nvPr>
        </p:nvGrpSpPr>
        <p:grpSpPr>
          <a:xfrm>
            <a:off x="2692400" y="3495675"/>
            <a:ext cx="7350125" cy="2838450"/>
            <a:chOff x="3645" y="2362"/>
            <a:chExt cx="2550" cy="1795"/>
          </a:xfrm>
        </p:grpSpPr>
        <p:pic>
          <p:nvPicPr>
            <p:cNvPr id="34818" name="Picture 6" descr="Img219962669">
              <a:hlinkClick r:id="rId14" action="ppaction://hlinksldjump"/>
            </p:cNvPr>
            <p:cNvPicPr>
              <a:picLocks noChangeAspect="1"/>
            </p:cNvPicPr>
            <p:nvPr>
              <p:custDataLst>
                <p:tags r:id="rId10"/>
              </p:custDataLst>
            </p:nvPr>
          </p:nvPicPr>
          <p:blipFill>
            <a:blip r:embed="rId15"/>
            <a:stretch>
              <a:fillRect/>
            </a:stretch>
          </p:blipFill>
          <p:spPr>
            <a:xfrm>
              <a:off x="3645" y="2362"/>
              <a:ext cx="2550" cy="1795"/>
            </a:xfrm>
            <a:prstGeom prst="rect">
              <a:avLst/>
            </a:prstGeom>
            <a:noFill/>
            <a:ln w="28575" cap="flat" cmpd="sng">
              <a:solidFill>
                <a:srgbClr val="FFFFFA"/>
              </a:solidFill>
              <a:prstDash val="solid"/>
              <a:round/>
              <a:headEnd type="none" w="med" len="med"/>
              <a:tailEnd type="none" w="med" len="med"/>
            </a:ln>
            <a:effectLst>
              <a:outerShdw dist="38100" dir="2699999" algn="tl" rotWithShape="0">
                <a:srgbClr val="ADADAD">
                  <a:alpha val="39998"/>
                </a:srgbClr>
              </a:outerShdw>
            </a:effectLst>
          </p:spPr>
        </p:pic>
        <p:sp>
          <p:nvSpPr>
            <p:cNvPr id="4105" name="Text Box 7"/>
            <p:cNvSpPr txBox="1"/>
            <p:nvPr>
              <p:custDataLst>
                <p:tags r:id="rId11"/>
              </p:custDataLst>
            </p:nvPr>
          </p:nvSpPr>
          <p:spPr>
            <a:xfrm>
              <a:off x="4791" y="3872"/>
              <a:ext cx="302" cy="233"/>
            </a:xfrm>
            <a:prstGeom prst="rect">
              <a:avLst/>
            </a:prstGeom>
            <a:noFill/>
            <a:ln w="28575">
              <a:noFill/>
            </a:ln>
            <a:effectLst/>
          </p:spPr>
          <p:txBody>
            <a:bodyPr lIns="0" tIns="0" rIns="0" bIns="0">
              <a:spAutoFit/>
            </a:bodyPr>
            <a:lstStyle/>
            <a:p>
              <a:pPr marR="0" algn="ctr" defTabSz="914400" eaLnBrk="0" hangingPunct="0">
                <a:spcBef>
                  <a:spcPct val="50000"/>
                </a:spcBef>
                <a:buClrTx/>
                <a:buSzTx/>
                <a:buFont typeface="Arial" panose="020B0604020202020204" pitchFamily="34" charset="0"/>
                <a:buNone/>
                <a:defRPr/>
              </a:pPr>
              <a:r>
                <a:rPr kumimoji="0" lang="zh-CN" altLang="en-US" sz="2400" b="1" kern="1200" cap="none" spc="0" normalizeH="0" baseline="0" noProof="1">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sym typeface="+mn-ea"/>
                </a:rPr>
                <a:t>飞艇</a:t>
              </a:r>
            </a:p>
          </p:txBody>
        </p:sp>
      </p:grpSp>
      <p:grpSp>
        <p:nvGrpSpPr>
          <p:cNvPr id="3" name="组合 3"/>
          <p:cNvGrpSpPr/>
          <p:nvPr>
            <p:custDataLst>
              <p:tags r:id="rId2"/>
            </p:custDataLst>
          </p:nvPr>
        </p:nvGrpSpPr>
        <p:grpSpPr>
          <a:xfrm>
            <a:off x="6008688" y="866775"/>
            <a:ext cx="4033837" cy="2466975"/>
            <a:chOff x="7071" y="1361"/>
            <a:chExt cx="6352" cy="3883"/>
          </a:xfrm>
        </p:grpSpPr>
        <p:pic>
          <p:nvPicPr>
            <p:cNvPr id="4101" name="Picture 13" descr="01300000098168128253858795985"/>
            <p:cNvPicPr>
              <a:picLocks noChangeAspect="1"/>
            </p:cNvPicPr>
            <p:nvPr>
              <p:custDataLst>
                <p:tags r:id="rId8"/>
              </p:custDataLst>
            </p:nvPr>
          </p:nvPicPr>
          <p:blipFill>
            <a:blip r:embed="rId16"/>
            <a:stretch>
              <a:fillRect/>
            </a:stretch>
          </p:blipFill>
          <p:spPr>
            <a:xfrm>
              <a:off x="7071" y="1361"/>
              <a:ext cx="6352" cy="3883"/>
            </a:xfrm>
            <a:prstGeom prst="rect">
              <a:avLst/>
            </a:prstGeom>
            <a:noFill/>
            <a:ln w="28575">
              <a:solidFill>
                <a:schemeClr val="accent5"/>
              </a:solidFill>
            </a:ln>
            <a:effectLst>
              <a:outerShdw blurRad="50800" dist="38100" dir="2700000" algn="tl" rotWithShape="0">
                <a:schemeClr val="bg2">
                  <a:lumMod val="60000"/>
                  <a:lumOff val="40000"/>
                  <a:alpha val="40000"/>
                </a:schemeClr>
              </a:outerShdw>
            </a:effectLst>
          </p:spPr>
        </p:pic>
        <p:sp>
          <p:nvSpPr>
            <p:cNvPr id="4102" name="Text Box 14"/>
            <p:cNvSpPr txBox="1"/>
            <p:nvPr>
              <p:custDataLst>
                <p:tags r:id="rId9"/>
              </p:custDataLst>
            </p:nvPr>
          </p:nvSpPr>
          <p:spPr>
            <a:xfrm>
              <a:off x="9506" y="4584"/>
              <a:ext cx="1775" cy="581"/>
            </a:xfrm>
            <a:prstGeom prst="rect">
              <a:avLst/>
            </a:prstGeom>
            <a:solidFill>
              <a:schemeClr val="tx1">
                <a:alpha val="17000"/>
              </a:schemeClr>
            </a:solidFill>
            <a:ln w="9525">
              <a:noFill/>
            </a:ln>
          </p:spPr>
          <p:txBody>
            <a:bodyPr lIns="0" tIns="0" rIns="0" bIns="0">
              <a:spAutoFit/>
            </a:bodyPr>
            <a:lstStyle/>
            <a:p>
              <a:pPr marR="0" defTabSz="914400" eaLnBrk="0" hangingPunct="0">
                <a:spcBef>
                  <a:spcPct val="50000"/>
                </a:spcBef>
                <a:buClrTx/>
                <a:buSzTx/>
                <a:buFont typeface="Arial" panose="020B0604020202020204" pitchFamily="34" charset="0"/>
                <a:buNone/>
                <a:defRPr/>
              </a:pPr>
              <a:r>
                <a:rPr kumimoji="0" lang="zh-CN" altLang="en-US" sz="2400" b="1" kern="1200" cap="none" spc="0" normalizeH="0" baseline="0" noProof="1">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sym typeface="+mn-ea"/>
                </a:rPr>
                <a:t>潜水器</a:t>
              </a:r>
            </a:p>
          </p:txBody>
        </p:sp>
      </p:grpSp>
      <p:grpSp>
        <p:nvGrpSpPr>
          <p:cNvPr id="4" name="组合 1"/>
          <p:cNvGrpSpPr/>
          <p:nvPr>
            <p:custDataLst>
              <p:tags r:id="rId3"/>
            </p:custDataLst>
          </p:nvPr>
        </p:nvGrpSpPr>
        <p:grpSpPr>
          <a:xfrm>
            <a:off x="2692400" y="846138"/>
            <a:ext cx="3097213" cy="2506662"/>
            <a:chOff x="1839" y="1332"/>
            <a:chExt cx="4878" cy="3947"/>
          </a:xfrm>
        </p:grpSpPr>
        <p:pic>
          <p:nvPicPr>
            <p:cNvPr id="4100" name="Picture 8"/>
            <p:cNvPicPr>
              <a:picLocks noChangeAspect="1"/>
            </p:cNvPicPr>
            <p:nvPr>
              <p:custDataLst>
                <p:tags r:id="rId6"/>
              </p:custDataLst>
            </p:nvPr>
          </p:nvPicPr>
          <p:blipFill>
            <a:blip r:embed="rId17"/>
            <a:stretch>
              <a:fillRect/>
            </a:stretch>
          </p:blipFill>
          <p:spPr>
            <a:xfrm>
              <a:off x="1839" y="1332"/>
              <a:ext cx="4878" cy="3947"/>
            </a:xfrm>
            <a:prstGeom prst="rect">
              <a:avLst/>
            </a:prstGeom>
            <a:noFill/>
            <a:ln w="28575">
              <a:solidFill>
                <a:schemeClr val="accent5"/>
              </a:solidFill>
            </a:ln>
            <a:effectLst>
              <a:outerShdw blurRad="50800" dist="38100" dir="2700000" algn="tl" rotWithShape="0">
                <a:schemeClr val="bg2">
                  <a:lumMod val="60000"/>
                  <a:lumOff val="40000"/>
                  <a:alpha val="40000"/>
                </a:schemeClr>
              </a:outerShdw>
            </a:effectLst>
          </p:spPr>
        </p:pic>
        <p:sp>
          <p:nvSpPr>
            <p:cNvPr id="4103" name="Text Box 18"/>
            <p:cNvSpPr txBox="1"/>
            <p:nvPr>
              <p:custDataLst>
                <p:tags r:id="rId7"/>
              </p:custDataLst>
            </p:nvPr>
          </p:nvSpPr>
          <p:spPr>
            <a:xfrm>
              <a:off x="3389" y="4632"/>
              <a:ext cx="1775" cy="581"/>
            </a:xfrm>
            <a:prstGeom prst="rect">
              <a:avLst/>
            </a:prstGeom>
            <a:solidFill>
              <a:schemeClr val="tx1">
                <a:alpha val="20000"/>
              </a:schemeClr>
            </a:solidFill>
            <a:ln w="9525">
              <a:noFill/>
            </a:ln>
          </p:spPr>
          <p:txBody>
            <a:bodyPr lIns="0" tIns="0" rIns="0" bIns="0">
              <a:spAutoFit/>
            </a:bodyPr>
            <a:lstStyle/>
            <a:p>
              <a:pPr marR="0" algn="ctr" defTabSz="914400" eaLnBrk="0" hangingPunct="0">
                <a:spcBef>
                  <a:spcPct val="50000"/>
                </a:spcBef>
                <a:buClrTx/>
                <a:buSzTx/>
                <a:buFont typeface="Arial" panose="020B0604020202020204" pitchFamily="34" charset="0"/>
                <a:buNone/>
                <a:defRPr/>
              </a:pPr>
              <a:r>
                <a:rPr kumimoji="0" lang="zh-CN" altLang="en-US" sz="2400" b="1" kern="1200" cap="none" spc="0" normalizeH="0" baseline="0" noProof="1">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sym typeface="+mn-ea"/>
                </a:rPr>
                <a:t>天鹅</a:t>
              </a:r>
            </a:p>
          </p:txBody>
        </p:sp>
      </p:grpSp>
      <p:sp>
        <p:nvSpPr>
          <p:cNvPr id="34826" name="文本框 4"/>
          <p:cNvSpPr txBox="1"/>
          <p:nvPr>
            <p:custDataLst>
              <p:tags r:id="rId4"/>
            </p:custDataLst>
          </p:nvPr>
        </p:nvSpPr>
        <p:spPr>
          <a:xfrm>
            <a:off x="1884363" y="2520950"/>
            <a:ext cx="344487" cy="1814830"/>
          </a:xfrm>
          <a:prstGeom prst="rect">
            <a:avLst/>
          </a:prstGeom>
          <a:noFill/>
          <a:ln w="9525">
            <a:noFill/>
          </a:ln>
        </p:spPr>
        <p:txBody>
          <a:bodyPr anchor="t" anchorCtr="0">
            <a:spAutoFit/>
          </a:bodyPr>
          <a:lstStyle/>
          <a:p>
            <a:r>
              <a:rPr lang="zh-CN" altLang="en-US" sz="2800" b="1">
                <a:solidFill>
                  <a:srgbClr val="FF0000"/>
                </a:solidFill>
                <a:latin typeface="微软雅黑" panose="020B0503020204020204" pitchFamily="34" charset="-122"/>
                <a:ea typeface="微软雅黑" panose="020B0503020204020204" pitchFamily="34" charset="-122"/>
              </a:rPr>
              <a:t>认识浮力</a:t>
            </a:r>
          </a:p>
        </p:txBody>
      </p:sp>
      <p:sp>
        <p:nvSpPr>
          <p:cNvPr id="34827" name="文本框 4103"/>
          <p:cNvSpPr txBox="1"/>
          <p:nvPr>
            <p:custDataLst>
              <p:tags r:id="rId5"/>
            </p:custDataLst>
          </p:nvPr>
        </p:nvSpPr>
        <p:spPr>
          <a:xfrm>
            <a:off x="191453" y="332740"/>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导入新课</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文本框 3"/>
          <p:cNvSpPr txBox="1"/>
          <p:nvPr>
            <p:custDataLst>
              <p:tags r:id="rId1"/>
            </p:custDataLst>
          </p:nvPr>
        </p:nvSpPr>
        <p:spPr>
          <a:xfrm>
            <a:off x="2398713" y="2403475"/>
            <a:ext cx="7631112" cy="2030095"/>
          </a:xfrm>
          <a:prstGeom prst="rect">
            <a:avLst/>
          </a:prstGeom>
          <a:noFill/>
          <a:ln w="9525">
            <a:noFill/>
          </a:ln>
        </p:spPr>
        <p:txBody>
          <a:bodyPr anchor="t" anchorCtr="0">
            <a:spAutoFit/>
          </a:bodyPr>
          <a:lstStyle/>
          <a:p>
            <a:pPr>
              <a:lnSpc>
                <a:spcPct val="150000"/>
              </a:lnSpc>
            </a:pPr>
            <a:r>
              <a:rPr lang="en-US" altLang="zh-CN" sz="2800" b="1">
                <a:latin typeface="Times New Roman" panose="02020603050405020304" pitchFamily="18" charset="0"/>
                <a:ea typeface="宋体" panose="02010600030101010101" pitchFamily="2" charset="-122"/>
              </a:rPr>
              <a:t>1.</a:t>
            </a:r>
            <a:r>
              <a:rPr lang="zh-CN" altLang="en-US" sz="2800" b="1">
                <a:latin typeface="Times New Roman" panose="02020603050405020304" pitchFamily="18" charset="0"/>
                <a:ea typeface="宋体" panose="02010600030101010101" pitchFamily="2" charset="-122"/>
              </a:rPr>
              <a:t>通过实验探究知道什么是浮力，了解浮力产生的原因；（重点）</a:t>
            </a:r>
          </a:p>
          <a:p>
            <a:pPr>
              <a:lnSpc>
                <a:spcPct val="150000"/>
              </a:lnSpc>
            </a:pPr>
            <a:r>
              <a:rPr lang="en-US" altLang="zh-CN" sz="2800" b="1">
                <a:latin typeface="Times New Roman" panose="02020603050405020304" pitchFamily="18" charset="0"/>
                <a:ea typeface="宋体" panose="02010600030101010101" pitchFamily="2" charset="-122"/>
              </a:rPr>
              <a:t>2.</a:t>
            </a:r>
            <a:r>
              <a:rPr lang="zh-CN" altLang="en-US" sz="2800" b="1">
                <a:latin typeface="Times New Roman" panose="02020603050405020304" pitchFamily="18" charset="0"/>
                <a:ea typeface="宋体" panose="02010600030101010101" pitchFamily="2" charset="-122"/>
              </a:rPr>
              <a:t>知道影响浮力大小的因素。（重点）</a:t>
            </a:r>
          </a:p>
        </p:txBody>
      </p:sp>
      <p:sp>
        <p:nvSpPr>
          <p:cNvPr id="36866" name="文本框 4"/>
          <p:cNvSpPr txBox="1"/>
          <p:nvPr>
            <p:custDataLst>
              <p:tags r:id="rId2"/>
            </p:custDataLst>
          </p:nvPr>
        </p:nvSpPr>
        <p:spPr>
          <a:xfrm>
            <a:off x="4691063" y="1679575"/>
            <a:ext cx="2413000" cy="553085"/>
          </a:xfrm>
          <a:prstGeom prst="rect">
            <a:avLst/>
          </a:prstGeom>
          <a:noFill/>
          <a:ln w="9525">
            <a:noFill/>
          </a:ln>
        </p:spPr>
        <p:txBody>
          <a:bodyPr anchor="t" anchorCtr="0">
            <a:spAutoFit/>
          </a:bodyPr>
          <a:lstStyle/>
          <a:p>
            <a:r>
              <a:rPr lang="zh-CN" altLang="en-US" sz="3000">
                <a:latin typeface="黑体" panose="02010609060101010101" pitchFamily="49" charset="-122"/>
                <a:ea typeface="黑体" panose="02010609060101010101" pitchFamily="49" charset="-122"/>
              </a:rPr>
              <a:t>学习目标</a:t>
            </a:r>
          </a:p>
        </p:txBody>
      </p:sp>
      <p:sp>
        <p:nvSpPr>
          <p:cNvPr id="36867" name="文本框 4103"/>
          <p:cNvSpPr txBox="1"/>
          <p:nvPr>
            <p:custDataLst>
              <p:tags r:id="rId3"/>
            </p:custDataLst>
          </p:nvPr>
        </p:nvSpPr>
        <p:spPr>
          <a:xfrm>
            <a:off x="191453" y="332740"/>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导入新课</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3"/>
          <p:cNvGrpSpPr/>
          <p:nvPr>
            <p:custDataLst>
              <p:tags r:id="rId1"/>
            </p:custDataLst>
          </p:nvPr>
        </p:nvGrpSpPr>
        <p:grpSpPr>
          <a:xfrm>
            <a:off x="1799590" y="2070100"/>
            <a:ext cx="1119188" cy="3605213"/>
            <a:chOff x="434" y="3259"/>
            <a:chExt cx="1762" cy="5678"/>
          </a:xfrm>
        </p:grpSpPr>
        <p:pic>
          <p:nvPicPr>
            <p:cNvPr id="37890" name="图片 2" descr="05004001"/>
            <p:cNvPicPr>
              <a:picLocks noChangeAspect="1"/>
            </p:cNvPicPr>
            <p:nvPr>
              <p:custDataLst>
                <p:tags r:id="rId26"/>
              </p:custDataLst>
            </p:nvPr>
          </p:nvPicPr>
          <p:blipFill>
            <a:blip r:embed="rId29"/>
            <a:srcRect r="51855" b="9137"/>
            <a:stretch>
              <a:fillRect/>
            </a:stretch>
          </p:blipFill>
          <p:spPr>
            <a:xfrm>
              <a:off x="434" y="3259"/>
              <a:ext cx="1762" cy="5097"/>
            </a:xfrm>
            <a:prstGeom prst="rect">
              <a:avLst/>
            </a:prstGeom>
            <a:noFill/>
            <a:ln w="9525">
              <a:noFill/>
            </a:ln>
          </p:spPr>
        </p:pic>
        <p:sp>
          <p:nvSpPr>
            <p:cNvPr id="37891" name="文本框 31"/>
            <p:cNvSpPr txBox="1"/>
            <p:nvPr>
              <p:custDataLst>
                <p:tags r:id="rId27"/>
              </p:custDataLst>
            </p:nvPr>
          </p:nvSpPr>
          <p:spPr>
            <a:xfrm>
              <a:off x="460" y="8357"/>
              <a:ext cx="1272" cy="580"/>
            </a:xfrm>
            <a:prstGeom prst="rect">
              <a:avLst/>
            </a:prstGeom>
            <a:noFill/>
            <a:ln w="9525">
              <a:noFill/>
            </a:ln>
          </p:spPr>
          <p:txBody>
            <a:bodyPr wrap="none" anchor="t" anchorCtr="0">
              <a:spAutoFit/>
            </a:bodyPr>
            <a:lstStyle/>
            <a:p>
              <a:r>
                <a:rPr lang="zh-CN" altLang="en-US" b="1">
                  <a:latin typeface="Times New Roman" panose="02020603050405020304" pitchFamily="18" charset="0"/>
                  <a:ea typeface="黑体" panose="02010609060101010101" pitchFamily="49" charset="-122"/>
                </a:rPr>
                <a:t>（</a:t>
              </a:r>
              <a:r>
                <a:rPr lang="en-US" altLang="zh-CN" b="1">
                  <a:latin typeface="Times New Roman" panose="02020603050405020304" pitchFamily="18" charset="0"/>
                  <a:ea typeface="黑体" panose="02010609060101010101" pitchFamily="49" charset="-122"/>
                </a:rPr>
                <a:t>A</a:t>
              </a:r>
              <a:r>
                <a:rPr lang="zh-CN" altLang="en-US" b="1">
                  <a:latin typeface="Times New Roman" panose="02020603050405020304" pitchFamily="18" charset="0"/>
                  <a:ea typeface="黑体" panose="02010609060101010101" pitchFamily="49" charset="-122"/>
                </a:rPr>
                <a:t>）</a:t>
              </a:r>
            </a:p>
          </p:txBody>
        </p:sp>
      </p:grpSp>
      <p:grpSp>
        <p:nvGrpSpPr>
          <p:cNvPr id="3" name="组合 34"/>
          <p:cNvGrpSpPr/>
          <p:nvPr>
            <p:custDataLst>
              <p:tags r:id="rId2"/>
            </p:custDataLst>
          </p:nvPr>
        </p:nvGrpSpPr>
        <p:grpSpPr>
          <a:xfrm>
            <a:off x="3333750" y="2113915"/>
            <a:ext cx="1392238" cy="3561398"/>
            <a:chOff x="2851" y="3329"/>
            <a:chExt cx="2192" cy="5608"/>
          </a:xfrm>
        </p:grpSpPr>
        <p:pic>
          <p:nvPicPr>
            <p:cNvPr id="37893" name="图片 6" descr="05004001"/>
            <p:cNvPicPr>
              <a:picLocks noChangeAspect="1"/>
            </p:cNvPicPr>
            <p:nvPr>
              <p:custDataLst>
                <p:tags r:id="rId24"/>
              </p:custDataLst>
            </p:nvPr>
          </p:nvPicPr>
          <p:blipFill>
            <a:blip r:embed="rId30"/>
            <a:srcRect l="37500" b="6454"/>
            <a:stretch>
              <a:fillRect/>
            </a:stretch>
          </p:blipFill>
          <p:spPr>
            <a:xfrm>
              <a:off x="2851" y="3329"/>
              <a:ext cx="2192" cy="5027"/>
            </a:xfrm>
            <a:prstGeom prst="rect">
              <a:avLst/>
            </a:prstGeom>
            <a:noFill/>
            <a:ln w="9525">
              <a:noFill/>
            </a:ln>
          </p:spPr>
        </p:pic>
        <p:sp>
          <p:nvSpPr>
            <p:cNvPr id="37894" name="文本框 32"/>
            <p:cNvSpPr txBox="1"/>
            <p:nvPr>
              <p:custDataLst>
                <p:tags r:id="rId25"/>
              </p:custDataLst>
            </p:nvPr>
          </p:nvSpPr>
          <p:spPr>
            <a:xfrm>
              <a:off x="3374" y="8357"/>
              <a:ext cx="1252" cy="580"/>
            </a:xfrm>
            <a:prstGeom prst="rect">
              <a:avLst/>
            </a:prstGeom>
            <a:noFill/>
            <a:ln w="9525">
              <a:noFill/>
            </a:ln>
          </p:spPr>
          <p:txBody>
            <a:bodyPr wrap="none" anchor="t" anchorCtr="0">
              <a:spAutoFit/>
            </a:bodyPr>
            <a:lstStyle/>
            <a:p>
              <a:r>
                <a:rPr lang="zh-CN" altLang="en-US" b="1">
                  <a:latin typeface="Times New Roman" panose="02020603050405020304" pitchFamily="18" charset="0"/>
                  <a:ea typeface="宋体" panose="02010600030101010101" pitchFamily="2" charset="-122"/>
                </a:rPr>
                <a:t>（</a:t>
              </a:r>
              <a:r>
                <a:rPr lang="en-US" altLang="zh-CN" b="1">
                  <a:latin typeface="Times New Roman" panose="02020603050405020304" pitchFamily="18" charset="0"/>
                  <a:ea typeface="宋体" panose="02010600030101010101" pitchFamily="2" charset="-122"/>
                </a:rPr>
                <a:t>B</a:t>
              </a:r>
              <a:r>
                <a:rPr lang="zh-CN" altLang="en-US" b="1">
                  <a:latin typeface="Times New Roman" panose="02020603050405020304" pitchFamily="18" charset="0"/>
                  <a:ea typeface="宋体" panose="02010600030101010101" pitchFamily="2" charset="-122"/>
                </a:rPr>
                <a:t>）</a:t>
              </a:r>
            </a:p>
          </p:txBody>
        </p:sp>
      </p:grpSp>
      <p:grpSp>
        <p:nvGrpSpPr>
          <p:cNvPr id="37895" name="组合 6147"/>
          <p:cNvGrpSpPr/>
          <p:nvPr>
            <p:custDataLst>
              <p:tags r:id="rId3"/>
            </p:custDataLst>
          </p:nvPr>
        </p:nvGrpSpPr>
        <p:grpSpPr>
          <a:xfrm>
            <a:off x="122555" y="620713"/>
            <a:ext cx="2517775" cy="808990"/>
            <a:chOff x="0" y="0"/>
            <a:chExt cx="3969" cy="1274"/>
          </a:xfrm>
        </p:grpSpPr>
        <p:sp>
          <p:nvSpPr>
            <p:cNvPr id="37896" name="矩形 7"/>
            <p:cNvSpPr/>
            <p:nvPr>
              <p:custDataLst>
                <p:tags r:id="rId19"/>
              </p:custDataLst>
            </p:nvPr>
          </p:nvSpPr>
          <p:spPr>
            <a:xfrm>
              <a:off x="882" y="0"/>
              <a:ext cx="2634" cy="1200"/>
            </a:xfrm>
            <a:custGeom>
              <a:avLst/>
              <a:gdLst/>
              <a:ahLst/>
              <a:cxnLst>
                <a:cxn ang="0">
                  <a:pos x="0" y="1872208"/>
                </a:cxn>
                <a:cxn ang="0">
                  <a:pos x="2520280" y="1872208"/>
                </a:cxn>
                <a:cxn ang="0">
                  <a:pos x="0" y="1872208"/>
                </a:cxn>
                <a:cxn ang="0">
                  <a:pos x="0" y="0"/>
                </a:cxn>
                <a:cxn ang="0">
                  <a:pos x="916" y="0"/>
                </a:cxn>
                <a:cxn ang="0">
                  <a:pos x="0" y="0"/>
                </a:cxn>
              </a:cxnLst>
              <a:rect l="0" t="0" r="0" b="0"/>
              <a:pathLst>
                <a:path w="2520280" h="1872208">
                  <a:moveTo>
                    <a:pt x="0" y="1872208"/>
                  </a:moveTo>
                  <a:lnTo>
                    <a:pt x="2520280" y="1872208"/>
                  </a:lnTo>
                  <a:lnTo>
                    <a:pt x="0" y="1872208"/>
                  </a:lnTo>
                  <a:close/>
                  <a:moveTo>
                    <a:pt x="0" y="0"/>
                  </a:moveTo>
                  <a:lnTo>
                    <a:pt x="916" y="0"/>
                  </a:lnTo>
                  <a:lnTo>
                    <a:pt x="0" y="0"/>
                  </a:lnTo>
                  <a:close/>
                </a:path>
              </a:pathLst>
            </a:custGeom>
            <a:noFill/>
            <a:ln w="12700" cap="sq" cmpd="sng">
              <a:solidFill>
                <a:srgbClr val="DDDDDD"/>
              </a:solidFill>
              <a:prstDash val="solid"/>
              <a:miter/>
              <a:headEnd type="none" w="med" len="med"/>
              <a:tailEnd type="none" w="med" len="med"/>
            </a:ln>
          </p:spPr>
          <p:txBody>
            <a:bodyPr/>
            <a:lstStyle/>
            <a:p>
              <a:endParaRPr lang="zh-CN" altLang="en-US"/>
            </a:p>
          </p:txBody>
        </p:sp>
        <p:sp>
          <p:nvSpPr>
            <p:cNvPr id="37897" name="任意多边形 16"/>
            <p:cNvSpPr/>
            <p:nvPr>
              <p:custDataLst>
                <p:tags r:id="rId20"/>
              </p:custDataLst>
            </p:nvPr>
          </p:nvSpPr>
          <p:spPr>
            <a:xfrm>
              <a:off x="0" y="454"/>
              <a:ext cx="826" cy="760"/>
            </a:xfrm>
            <a:custGeom>
              <a:avLst/>
              <a:gdLst/>
              <a:ahLst/>
              <a:cxnLst>
                <a:cxn ang="0">
                  <a:pos x="0" y="0"/>
                </a:cxn>
                <a:cxn ang="0">
                  <a:pos x="459827" y="0"/>
                </a:cxn>
                <a:cxn ang="0">
                  <a:pos x="459827" y="236483"/>
                </a:cxn>
                <a:cxn ang="0">
                  <a:pos x="696310" y="236483"/>
                </a:cxn>
                <a:cxn ang="0">
                  <a:pos x="696310" y="696310"/>
                </a:cxn>
                <a:cxn ang="0">
                  <a:pos x="0" y="696310"/>
                </a:cxn>
                <a:cxn ang="0">
                  <a:pos x="0" y="0"/>
                </a:cxn>
              </a:cxnLst>
              <a:rect l="0" t="0" r="0" b="0"/>
              <a:pathLst>
                <a:path w="696310" h="696310">
                  <a:moveTo>
                    <a:pt x="0" y="0"/>
                  </a:moveTo>
                  <a:lnTo>
                    <a:pt x="459827" y="0"/>
                  </a:lnTo>
                  <a:lnTo>
                    <a:pt x="459827" y="236483"/>
                  </a:lnTo>
                  <a:lnTo>
                    <a:pt x="696310" y="236483"/>
                  </a:lnTo>
                  <a:lnTo>
                    <a:pt x="696310" y="696310"/>
                  </a:lnTo>
                  <a:lnTo>
                    <a:pt x="0" y="696310"/>
                  </a:lnTo>
                  <a:lnTo>
                    <a:pt x="0" y="0"/>
                  </a:lnTo>
                  <a:close/>
                </a:path>
              </a:pathLst>
            </a:custGeom>
            <a:solidFill>
              <a:srgbClr val="008080"/>
            </a:solidFill>
            <a:ln w="9525">
              <a:noFill/>
            </a:ln>
          </p:spPr>
          <p:txBody>
            <a:bodyPr/>
            <a:lstStyle/>
            <a:p>
              <a:endParaRPr lang="zh-CN" altLang="en-US"/>
            </a:p>
          </p:txBody>
        </p:sp>
        <p:sp>
          <p:nvSpPr>
            <p:cNvPr id="37898" name="矩形 17"/>
            <p:cNvSpPr/>
            <p:nvPr>
              <p:custDataLst>
                <p:tags r:id="rId21"/>
              </p:custDataLst>
            </p:nvPr>
          </p:nvSpPr>
          <p:spPr>
            <a:xfrm>
              <a:off x="570" y="374"/>
              <a:ext cx="258" cy="265"/>
            </a:xfrm>
            <a:prstGeom prst="rect">
              <a:avLst/>
            </a:prstGeom>
            <a:solidFill>
              <a:srgbClr val="008080">
                <a:alpha val="50980"/>
              </a:srgbClr>
            </a:solidFill>
            <a:ln w="9525">
              <a:noFill/>
            </a:ln>
          </p:spPr>
          <p:txBody>
            <a:bodyPr lIns="0" tIns="215900" rIns="179705" bIns="0" anchor="ctr" anchorCtr="0"/>
            <a:lstStyle/>
            <a:p>
              <a:pPr algn="ctr"/>
              <a:endParaRPr lang="zh-CN" altLang="en-US" sz="400">
                <a:solidFill>
                  <a:srgbClr val="FFFFFF"/>
                </a:solidFill>
                <a:latin typeface="Arial" panose="020B0604020202020204" pitchFamily="34" charset="0"/>
                <a:ea typeface="宋体" panose="02010600030101010101" pitchFamily="2" charset="-122"/>
              </a:endParaRPr>
            </a:p>
          </p:txBody>
        </p:sp>
        <p:sp>
          <p:nvSpPr>
            <p:cNvPr id="37899" name="文本框 6151"/>
            <p:cNvSpPr txBox="1"/>
            <p:nvPr>
              <p:custDataLst>
                <p:tags r:id="rId22"/>
              </p:custDataLst>
            </p:nvPr>
          </p:nvSpPr>
          <p:spPr>
            <a:xfrm>
              <a:off x="878" y="432"/>
              <a:ext cx="3091" cy="822"/>
            </a:xfrm>
            <a:prstGeom prst="rect">
              <a:avLst/>
            </a:prstGeom>
            <a:noFill/>
            <a:ln w="9525">
              <a:noFill/>
            </a:ln>
          </p:spPr>
          <p:txBody>
            <a:bodyPr wrap="none" anchor="t" anchorCtr="0">
              <a:spAutoFit/>
            </a:bodyPr>
            <a:lstStyle/>
            <a:p>
              <a:r>
                <a:rPr lang="zh-CN" altLang="zh-CN" sz="2800" b="1">
                  <a:solidFill>
                    <a:srgbClr val="006666"/>
                  </a:solidFill>
                  <a:latin typeface="微软雅黑" panose="020B0503020204020204" pitchFamily="34" charset="-122"/>
                  <a:ea typeface="微软雅黑" panose="020B0503020204020204" pitchFamily="34" charset="-122"/>
                  <a:sym typeface="宋体" panose="02010600030101010101" pitchFamily="2" charset="-122"/>
                </a:rPr>
                <a:t>什么是浮力</a:t>
              </a:r>
            </a:p>
          </p:txBody>
        </p:sp>
        <p:sp>
          <p:nvSpPr>
            <p:cNvPr id="37900" name="文本框 6152"/>
            <p:cNvSpPr txBox="1"/>
            <p:nvPr>
              <p:custDataLst>
                <p:tags r:id="rId23"/>
              </p:custDataLst>
            </p:nvPr>
          </p:nvSpPr>
          <p:spPr>
            <a:xfrm>
              <a:off x="0" y="452"/>
              <a:ext cx="873" cy="822"/>
            </a:xfrm>
            <a:prstGeom prst="rect">
              <a:avLst/>
            </a:prstGeom>
            <a:noFill/>
            <a:ln w="9525">
              <a:noFill/>
            </a:ln>
          </p:spPr>
          <p:txBody>
            <a:bodyPr anchor="t" anchorCtr="0">
              <a:spAutoFit/>
            </a:bodyPr>
            <a:lstStyle/>
            <a:p>
              <a:r>
                <a:rPr lang="zh-CN" altLang="en-US" sz="2800">
                  <a:solidFill>
                    <a:schemeClr val="accent1"/>
                  </a:solidFill>
                  <a:latin typeface="微软雅黑" panose="020B0503020204020204" pitchFamily="34" charset="-122"/>
                  <a:ea typeface="微软雅黑" panose="020B0503020204020204" pitchFamily="34" charset="-122"/>
                </a:rPr>
                <a:t>一</a:t>
              </a:r>
            </a:p>
          </p:txBody>
        </p:sp>
      </p:grpSp>
      <p:sp>
        <p:nvSpPr>
          <p:cNvPr id="37901" name="文本框 4103"/>
          <p:cNvSpPr txBox="1"/>
          <p:nvPr>
            <p:custDataLst>
              <p:tags r:id="rId4"/>
            </p:custDataLst>
          </p:nvPr>
        </p:nvSpPr>
        <p:spPr>
          <a:xfrm>
            <a:off x="119063" y="316230"/>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
        <p:nvSpPr>
          <p:cNvPr id="37902" name="文本框 1"/>
          <p:cNvSpPr txBox="1"/>
          <p:nvPr>
            <p:custDataLst>
              <p:tags r:id="rId5"/>
            </p:custDataLst>
          </p:nvPr>
        </p:nvSpPr>
        <p:spPr>
          <a:xfrm>
            <a:off x="2640013" y="1368425"/>
            <a:ext cx="7447280" cy="570865"/>
          </a:xfrm>
          <a:prstGeom prst="rect">
            <a:avLst/>
          </a:prstGeom>
          <a:noFill/>
          <a:ln w="9525">
            <a:noFill/>
          </a:ln>
        </p:spPr>
        <p:txBody>
          <a:bodyPr wrap="none" anchor="t" anchorCtr="0">
            <a:spAutoFit/>
          </a:bodyPr>
          <a:lstStyle/>
          <a:p>
            <a:pPr>
              <a:lnSpc>
                <a:spcPct val="120000"/>
              </a:lnSpc>
              <a:spcBef>
                <a:spcPct val="50000"/>
              </a:spcBef>
            </a:pPr>
            <a:r>
              <a:rPr lang="zh-CN" altLang="en-US" sz="2600">
                <a:solidFill>
                  <a:srgbClr val="FF0000"/>
                </a:solidFill>
                <a:latin typeface="黑体" panose="02010609060101010101" pitchFamily="49" charset="-122"/>
                <a:ea typeface="黑体" panose="02010609060101010101" pitchFamily="49" charset="-122"/>
              </a:rPr>
              <a:t>活动</a:t>
            </a:r>
            <a:r>
              <a:rPr lang="en-US" altLang="zh-CN" sz="2600">
                <a:solidFill>
                  <a:srgbClr val="FF0000"/>
                </a:solidFill>
                <a:latin typeface="黑体" panose="02010609060101010101" pitchFamily="49" charset="-122"/>
                <a:ea typeface="黑体" panose="02010609060101010101" pitchFamily="49" charset="-122"/>
              </a:rPr>
              <a:t>1 </a:t>
            </a:r>
            <a:r>
              <a:rPr lang="zh-CN" altLang="en-US" sz="2600">
                <a:latin typeface="黑体" panose="02010609060101010101" pitchFamily="49" charset="-122"/>
                <a:ea typeface="黑体" panose="02010609060101010101" pitchFamily="49" charset="-122"/>
              </a:rPr>
              <a:t>比较金属块在空气和水中弹簧测力计的示数</a:t>
            </a:r>
          </a:p>
        </p:txBody>
      </p:sp>
      <p:sp>
        <p:nvSpPr>
          <p:cNvPr id="11" name="文本框 10"/>
          <p:cNvSpPr txBox="1"/>
          <p:nvPr>
            <p:custDataLst>
              <p:tags r:id="rId6"/>
            </p:custDataLst>
          </p:nvPr>
        </p:nvSpPr>
        <p:spPr>
          <a:xfrm>
            <a:off x="5799138" y="2808288"/>
            <a:ext cx="4046537" cy="460375"/>
          </a:xfrm>
          <a:prstGeom prst="rect">
            <a:avLst/>
          </a:prstGeom>
          <a:noFill/>
          <a:ln w="9525">
            <a:noFill/>
          </a:ln>
        </p:spPr>
        <p:txBody>
          <a:bodyPr anchor="t" anchorCtr="0">
            <a:spAutoFit/>
          </a:bodyPr>
          <a:lstStyle/>
          <a:p>
            <a:r>
              <a:rPr lang="zh-CN" altLang="zh-CN" sz="2400">
                <a:latin typeface="Times New Roman" panose="02020603050405020304" pitchFamily="18" charset="0"/>
                <a:ea typeface="黑体" panose="02010609060101010101" pitchFamily="49" charset="-122"/>
              </a:rPr>
              <a:t>物体</a:t>
            </a:r>
            <a:r>
              <a:rPr lang="en-US" altLang="zh-CN" sz="2400">
                <a:latin typeface="Times New Roman" panose="02020603050405020304" pitchFamily="18" charset="0"/>
                <a:ea typeface="黑体" panose="02010609060101010101" pitchFamily="49" charset="-122"/>
              </a:rPr>
              <a:t>A</a:t>
            </a:r>
            <a:r>
              <a:rPr lang="zh-CN" altLang="en-US" sz="2400">
                <a:latin typeface="Times New Roman" panose="02020603050405020304" pitchFamily="18" charset="0"/>
                <a:ea typeface="黑体" panose="02010609060101010101" pitchFamily="49" charset="-122"/>
              </a:rPr>
              <a:t>所受的重力为</a:t>
            </a:r>
            <a:r>
              <a:rPr lang="zh-CN" altLang="en-US" sz="2400" i="1" u="sng">
                <a:latin typeface="Times New Roman" panose="02020603050405020304" pitchFamily="18" charset="0"/>
                <a:ea typeface="黑体" panose="02010609060101010101" pitchFamily="49" charset="-122"/>
              </a:rPr>
              <a:t>        </a:t>
            </a:r>
            <a:r>
              <a:rPr lang="en-US" altLang="zh-CN" sz="2400">
                <a:latin typeface="Times New Roman" panose="02020603050405020304" pitchFamily="18" charset="0"/>
                <a:ea typeface="黑体" panose="02010609060101010101" pitchFamily="49" charset="-122"/>
              </a:rPr>
              <a:t>N</a:t>
            </a:r>
            <a:r>
              <a:rPr lang="zh-CN" altLang="en-US" sz="2400">
                <a:latin typeface="Times New Roman" panose="02020603050405020304" pitchFamily="18" charset="0"/>
                <a:ea typeface="黑体" panose="02010609060101010101" pitchFamily="49" charset="-122"/>
              </a:rPr>
              <a:t>。</a:t>
            </a:r>
          </a:p>
        </p:txBody>
      </p:sp>
      <p:sp>
        <p:nvSpPr>
          <p:cNvPr id="12" name="文本框 11"/>
          <p:cNvSpPr txBox="1"/>
          <p:nvPr>
            <p:custDataLst>
              <p:tags r:id="rId7"/>
            </p:custDataLst>
          </p:nvPr>
        </p:nvSpPr>
        <p:spPr>
          <a:xfrm>
            <a:off x="5799138" y="3608388"/>
            <a:ext cx="4443412" cy="460375"/>
          </a:xfrm>
          <a:prstGeom prst="rect">
            <a:avLst/>
          </a:prstGeom>
          <a:noFill/>
          <a:ln w="9525">
            <a:noFill/>
          </a:ln>
        </p:spPr>
        <p:txBody>
          <a:bodyPr anchor="t" anchorCtr="0">
            <a:spAutoFit/>
          </a:bodyPr>
          <a:lstStyle/>
          <a:p>
            <a:r>
              <a:rPr lang="zh-CN" altLang="zh-CN" sz="2400">
                <a:latin typeface="Times New Roman" panose="02020603050405020304" pitchFamily="18" charset="0"/>
                <a:ea typeface="黑体" panose="02010609060101010101" pitchFamily="49" charset="-122"/>
              </a:rPr>
              <a:t>物体</a:t>
            </a:r>
            <a:r>
              <a:rPr lang="zh-CN" altLang="en-US" sz="2400">
                <a:latin typeface="Times New Roman" panose="02020603050405020304" pitchFamily="18" charset="0"/>
                <a:ea typeface="黑体" panose="02010609060101010101" pitchFamily="49" charset="-122"/>
              </a:rPr>
              <a:t>在水中受到的力为</a:t>
            </a:r>
            <a:r>
              <a:rPr lang="zh-CN" altLang="en-US" sz="2400" i="1" u="sng">
                <a:latin typeface="Times New Roman" panose="02020603050405020304" pitchFamily="18" charset="0"/>
                <a:ea typeface="黑体" panose="02010609060101010101" pitchFamily="49" charset="-122"/>
              </a:rPr>
              <a:t>        </a:t>
            </a:r>
            <a:r>
              <a:rPr lang="en-US" altLang="zh-CN" sz="2400">
                <a:latin typeface="Times New Roman" panose="02020603050405020304" pitchFamily="18" charset="0"/>
                <a:ea typeface="黑体" panose="02010609060101010101" pitchFamily="49" charset="-122"/>
              </a:rPr>
              <a:t>N</a:t>
            </a:r>
            <a:r>
              <a:rPr lang="zh-CN" altLang="en-US" sz="2400">
                <a:latin typeface="Times New Roman" panose="02020603050405020304" pitchFamily="18" charset="0"/>
                <a:ea typeface="黑体" panose="02010609060101010101" pitchFamily="49" charset="-122"/>
              </a:rPr>
              <a:t>。</a:t>
            </a:r>
          </a:p>
        </p:txBody>
      </p:sp>
      <p:sp>
        <p:nvSpPr>
          <p:cNvPr id="15" name="文本框 14"/>
          <p:cNvSpPr txBox="1"/>
          <p:nvPr>
            <p:custDataLst>
              <p:tags r:id="rId8"/>
            </p:custDataLst>
          </p:nvPr>
        </p:nvSpPr>
        <p:spPr>
          <a:xfrm>
            <a:off x="5799138" y="4406900"/>
            <a:ext cx="4443412" cy="460375"/>
          </a:xfrm>
          <a:prstGeom prst="rect">
            <a:avLst/>
          </a:prstGeom>
          <a:noFill/>
          <a:ln w="9525">
            <a:noFill/>
          </a:ln>
        </p:spPr>
        <p:txBody>
          <a:bodyPr anchor="t" anchorCtr="0">
            <a:spAutoFit/>
          </a:bodyPr>
          <a:lstStyle/>
          <a:p>
            <a:r>
              <a:rPr lang="zh-CN" altLang="zh-CN" sz="2400">
                <a:latin typeface="Times New Roman" panose="02020603050405020304" pitchFamily="18" charset="0"/>
                <a:ea typeface="黑体" panose="02010609060101010101" pitchFamily="49" charset="-122"/>
              </a:rPr>
              <a:t>物体</a:t>
            </a:r>
            <a:r>
              <a:rPr lang="en-US" altLang="zh-CN" sz="2400">
                <a:latin typeface="Times New Roman" panose="02020603050405020304" pitchFamily="18" charset="0"/>
                <a:ea typeface="黑体" panose="02010609060101010101" pitchFamily="49" charset="-122"/>
              </a:rPr>
              <a:t>A</a:t>
            </a:r>
            <a:r>
              <a:rPr lang="zh-CN" altLang="en-US" sz="2400">
                <a:latin typeface="Times New Roman" panose="02020603050405020304" pitchFamily="18" charset="0"/>
                <a:ea typeface="黑体" panose="02010609060101010101" pitchFamily="49" charset="-122"/>
              </a:rPr>
              <a:t>在水中减少的力为</a:t>
            </a:r>
            <a:r>
              <a:rPr lang="zh-CN" altLang="en-US" sz="2400" i="1" u="sng">
                <a:latin typeface="Times New Roman" panose="02020603050405020304" pitchFamily="18" charset="0"/>
                <a:ea typeface="黑体" panose="02010609060101010101" pitchFamily="49" charset="-122"/>
              </a:rPr>
              <a:t>        </a:t>
            </a:r>
            <a:r>
              <a:rPr lang="en-US" altLang="zh-CN" sz="2400">
                <a:latin typeface="Times New Roman" panose="02020603050405020304" pitchFamily="18" charset="0"/>
                <a:ea typeface="黑体" panose="02010609060101010101" pitchFamily="49" charset="-122"/>
              </a:rPr>
              <a:t>N</a:t>
            </a:r>
            <a:r>
              <a:rPr lang="zh-CN" altLang="en-US" sz="2400">
                <a:latin typeface="Times New Roman" panose="02020603050405020304" pitchFamily="18" charset="0"/>
                <a:ea typeface="黑体" panose="02010609060101010101" pitchFamily="49" charset="-122"/>
              </a:rPr>
              <a:t>。</a:t>
            </a:r>
          </a:p>
        </p:txBody>
      </p:sp>
      <p:grpSp>
        <p:nvGrpSpPr>
          <p:cNvPr id="5" name="组合 35"/>
          <p:cNvGrpSpPr/>
          <p:nvPr>
            <p:custDataLst>
              <p:tags r:id="rId9"/>
            </p:custDataLst>
          </p:nvPr>
        </p:nvGrpSpPr>
        <p:grpSpPr>
          <a:xfrm>
            <a:off x="2640013" y="2752725"/>
            <a:ext cx="1166812" cy="1079500"/>
            <a:chOff x="1757" y="4334"/>
            <a:chExt cx="1838" cy="1700"/>
          </a:xfrm>
        </p:grpSpPr>
        <p:sp>
          <p:nvSpPr>
            <p:cNvPr id="18" name="椭圆形标注 17"/>
            <p:cNvSpPr/>
            <p:nvPr>
              <p:custDataLst>
                <p:tags r:id="rId17"/>
              </p:custDataLst>
            </p:nvPr>
          </p:nvSpPr>
          <p:spPr>
            <a:xfrm>
              <a:off x="1757" y="4334"/>
              <a:ext cx="1838" cy="1700"/>
            </a:xfrm>
            <a:prstGeom prst="wedgeEllipseCallout">
              <a:avLst>
                <a:gd name="adj1" fmla="val -71926"/>
                <a:gd name="adj2" fmla="val 14667"/>
              </a:avLst>
            </a:prstGeom>
            <a:noFill/>
            <a:ln w="15875">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16" name="图片 15"/>
            <p:cNvPicPr>
              <a:picLocks noChangeAspect="1"/>
            </p:cNvPicPr>
            <p:nvPr>
              <p:custDataLst>
                <p:tags r:id="rId18"/>
              </p:custDataLst>
            </p:nvPr>
          </p:nvPicPr>
          <p:blipFill>
            <a:blip r:embed="rId31"/>
            <a:srcRect l="14044" t="-2394" r="15981" b="13346"/>
            <a:stretch>
              <a:fillRect/>
            </a:stretch>
          </p:blipFill>
          <p:spPr>
            <a:xfrm>
              <a:off x="1978" y="4537"/>
              <a:ext cx="1396" cy="1294"/>
            </a:xfrm>
            <a:prstGeom prst="roundRect">
              <a:avLst/>
            </a:prstGeom>
          </p:spPr>
        </p:pic>
      </p:grpSp>
      <p:grpSp>
        <p:nvGrpSpPr>
          <p:cNvPr id="6" name="组合 26"/>
          <p:cNvGrpSpPr/>
          <p:nvPr>
            <p:custDataLst>
              <p:tags r:id="rId10"/>
            </p:custDataLst>
          </p:nvPr>
        </p:nvGrpSpPr>
        <p:grpSpPr>
          <a:xfrm>
            <a:off x="4489450" y="2735263"/>
            <a:ext cx="1166813" cy="1081087"/>
            <a:chOff x="5121" y="5551"/>
            <a:chExt cx="1838" cy="1701"/>
          </a:xfrm>
        </p:grpSpPr>
        <p:pic>
          <p:nvPicPr>
            <p:cNvPr id="17" name="图片 16"/>
            <p:cNvPicPr>
              <a:picLocks noChangeAspect="1"/>
            </p:cNvPicPr>
            <p:nvPr>
              <p:custDataLst>
                <p:tags r:id="rId15"/>
              </p:custDataLst>
            </p:nvPr>
          </p:nvPicPr>
          <p:blipFill>
            <a:blip r:embed="rId32"/>
            <a:stretch>
              <a:fillRect/>
            </a:stretch>
          </p:blipFill>
          <p:spPr>
            <a:xfrm>
              <a:off x="5158" y="5827"/>
              <a:ext cx="1764" cy="1200"/>
            </a:xfrm>
            <a:prstGeom prst="roundRect">
              <a:avLst/>
            </a:prstGeom>
          </p:spPr>
        </p:pic>
        <p:sp>
          <p:nvSpPr>
            <p:cNvPr id="25" name="椭圆形标注 24"/>
            <p:cNvSpPr/>
            <p:nvPr>
              <p:custDataLst>
                <p:tags r:id="rId16"/>
              </p:custDataLst>
            </p:nvPr>
          </p:nvSpPr>
          <p:spPr>
            <a:xfrm>
              <a:off x="5121" y="5551"/>
              <a:ext cx="1838" cy="1701"/>
            </a:xfrm>
            <a:prstGeom prst="wedgeEllipseCallout">
              <a:avLst>
                <a:gd name="adj1" fmla="val -71926"/>
                <a:gd name="adj2" fmla="val 14667"/>
              </a:avLst>
            </a:prstGeom>
            <a:noFill/>
            <a:ln w="15875">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sp>
        <p:nvSpPr>
          <p:cNvPr id="28" name="文本框 27"/>
          <p:cNvSpPr txBox="1"/>
          <p:nvPr>
            <p:custDataLst>
              <p:tags r:id="rId11"/>
            </p:custDataLst>
          </p:nvPr>
        </p:nvSpPr>
        <p:spPr>
          <a:xfrm>
            <a:off x="8580438" y="2786063"/>
            <a:ext cx="677862" cy="460375"/>
          </a:xfrm>
          <a:prstGeom prst="rect">
            <a:avLst/>
          </a:prstGeom>
          <a:noFill/>
          <a:ln w="9525">
            <a:noFill/>
          </a:ln>
        </p:spPr>
        <p:txBody>
          <a:bodyPr anchor="t" anchorCtr="0">
            <a:spAutoFit/>
          </a:bodyPr>
          <a:lstStyle/>
          <a:p>
            <a:r>
              <a:rPr lang="en-US" altLang="zh-CN" sz="2400" b="1">
                <a:solidFill>
                  <a:srgbClr val="FF0000"/>
                </a:solidFill>
                <a:latin typeface="Times New Roman" panose="02020603050405020304" pitchFamily="18" charset="0"/>
                <a:ea typeface="宋体" panose="02010600030101010101" pitchFamily="2" charset="-122"/>
              </a:rPr>
              <a:t>2.3</a:t>
            </a:r>
          </a:p>
        </p:txBody>
      </p:sp>
      <p:sp>
        <p:nvSpPr>
          <p:cNvPr id="29" name="文本框 28"/>
          <p:cNvSpPr txBox="1"/>
          <p:nvPr>
            <p:custDataLst>
              <p:tags r:id="rId12"/>
            </p:custDataLst>
          </p:nvPr>
        </p:nvSpPr>
        <p:spPr>
          <a:xfrm>
            <a:off x="8974138" y="3627438"/>
            <a:ext cx="677862" cy="460375"/>
          </a:xfrm>
          <a:prstGeom prst="rect">
            <a:avLst/>
          </a:prstGeom>
          <a:noFill/>
          <a:ln w="9525">
            <a:noFill/>
          </a:ln>
        </p:spPr>
        <p:txBody>
          <a:bodyPr anchor="t" anchorCtr="0">
            <a:spAutoFit/>
          </a:bodyPr>
          <a:lstStyle/>
          <a:p>
            <a:r>
              <a:rPr lang="en-US" altLang="zh-CN" sz="2400" b="1">
                <a:solidFill>
                  <a:srgbClr val="FF0000"/>
                </a:solidFill>
                <a:latin typeface="Times New Roman" panose="02020603050405020304" pitchFamily="18" charset="0"/>
                <a:ea typeface="宋体" panose="02010600030101010101" pitchFamily="2" charset="-122"/>
              </a:rPr>
              <a:t>0.9</a:t>
            </a:r>
          </a:p>
        </p:txBody>
      </p:sp>
      <p:sp>
        <p:nvSpPr>
          <p:cNvPr id="30" name="文本框 29"/>
          <p:cNvSpPr txBox="1"/>
          <p:nvPr>
            <p:custDataLst>
              <p:tags r:id="rId13"/>
            </p:custDataLst>
          </p:nvPr>
        </p:nvSpPr>
        <p:spPr>
          <a:xfrm>
            <a:off x="9169400" y="4389438"/>
            <a:ext cx="676275" cy="460375"/>
          </a:xfrm>
          <a:prstGeom prst="rect">
            <a:avLst/>
          </a:prstGeom>
          <a:noFill/>
          <a:ln w="9525">
            <a:noFill/>
          </a:ln>
        </p:spPr>
        <p:txBody>
          <a:bodyPr anchor="t" anchorCtr="0">
            <a:spAutoFit/>
          </a:bodyPr>
          <a:lstStyle/>
          <a:p>
            <a:r>
              <a:rPr lang="en-US" altLang="zh-CN" sz="2400" b="1">
                <a:solidFill>
                  <a:srgbClr val="FF0000"/>
                </a:solidFill>
                <a:latin typeface="Times New Roman" panose="02020603050405020304" pitchFamily="18" charset="0"/>
                <a:ea typeface="宋体" panose="02010600030101010101" pitchFamily="2" charset="-122"/>
              </a:rPr>
              <a:t>1.4</a:t>
            </a:r>
          </a:p>
        </p:txBody>
      </p:sp>
      <p:sp>
        <p:nvSpPr>
          <p:cNvPr id="31" name="文本框 30"/>
          <p:cNvSpPr txBox="1"/>
          <p:nvPr>
            <p:custDataLst>
              <p:tags r:id="rId14"/>
            </p:custDataLst>
          </p:nvPr>
        </p:nvSpPr>
        <p:spPr>
          <a:xfrm>
            <a:off x="2620963" y="5737225"/>
            <a:ext cx="7193280" cy="645160"/>
          </a:xfrm>
          <a:prstGeom prst="rect">
            <a:avLst/>
          </a:prstGeom>
          <a:noFill/>
          <a:ln w="9525">
            <a:noFill/>
          </a:ln>
        </p:spPr>
        <p:txBody>
          <a:bodyPr wrap="none" anchor="t" anchorCtr="0">
            <a:spAutoFit/>
          </a:bodyPr>
          <a:lstStyle/>
          <a:p>
            <a:pPr>
              <a:lnSpc>
                <a:spcPct val="150000"/>
              </a:lnSpc>
              <a:spcBef>
                <a:spcPct val="50000"/>
              </a:spcBef>
            </a:pPr>
            <a:r>
              <a:rPr lang="zh-CN" altLang="en-US" sz="2400">
                <a:solidFill>
                  <a:srgbClr val="FF0000"/>
                </a:solidFill>
                <a:latin typeface="黑体" panose="02010609060101010101" pitchFamily="49" charset="-122"/>
                <a:ea typeface="黑体" panose="02010609060101010101" pitchFamily="49" charset="-122"/>
              </a:rPr>
              <a:t>结论：</a:t>
            </a:r>
            <a:r>
              <a:rPr lang="zh-CN" altLang="en-US" sz="2400">
                <a:latin typeface="黑体" panose="02010609060101010101" pitchFamily="49" charset="-122"/>
                <a:ea typeface="黑体" panose="02010609060101010101" pitchFamily="49" charset="-122"/>
              </a:rPr>
              <a:t>浸在液体中的物体会受到液体竖直向上的托力</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checkerboard(across)">
                                      <p:cBhvr>
                                        <p:cTn id="4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a:hlinkClick r:id="rId19" action="ppaction://hlinkfile"/>
          </p:cNvPr>
          <p:cNvSpPr txBox="1"/>
          <p:nvPr>
            <p:custDataLst>
              <p:tags r:id="rId1"/>
            </p:custDataLst>
          </p:nvPr>
        </p:nvSpPr>
        <p:spPr>
          <a:xfrm>
            <a:off x="2081213" y="3322638"/>
            <a:ext cx="3600450" cy="691515"/>
          </a:xfrm>
          <a:prstGeom prst="rect">
            <a:avLst/>
          </a:prstGeom>
          <a:noFill/>
          <a:ln w="9525">
            <a:noFill/>
          </a:ln>
        </p:spPr>
        <p:txBody>
          <a:bodyPr anchor="t" anchorCtr="0">
            <a:spAutoFit/>
          </a:bodyPr>
          <a:lstStyle/>
          <a:p>
            <a:pPr>
              <a:lnSpc>
                <a:spcPct val="150000"/>
              </a:lnSpc>
              <a:spcBef>
                <a:spcPct val="50000"/>
              </a:spcBef>
            </a:pPr>
            <a:r>
              <a:rPr lang="en-US" altLang="zh-CN" sz="2600">
                <a:solidFill>
                  <a:srgbClr val="FF0000"/>
                </a:solidFill>
                <a:latin typeface="黑体" panose="02010609060101010101" pitchFamily="49" charset="-122"/>
                <a:ea typeface="黑体" panose="02010609060101010101" pitchFamily="49" charset="-122"/>
              </a:rPr>
              <a:t>2.对浮力的理解</a:t>
            </a:r>
          </a:p>
        </p:txBody>
      </p:sp>
      <p:sp>
        <p:nvSpPr>
          <p:cNvPr id="38914" name="Text Box 3">
            <a:hlinkClick r:id="rId19" action="ppaction://hlinkfile"/>
          </p:cNvPr>
          <p:cNvSpPr txBox="1"/>
          <p:nvPr>
            <p:custDataLst>
              <p:tags r:id="rId2"/>
            </p:custDataLst>
          </p:nvPr>
        </p:nvSpPr>
        <p:spPr>
          <a:xfrm>
            <a:off x="2081213" y="957263"/>
            <a:ext cx="3600450" cy="691515"/>
          </a:xfrm>
          <a:prstGeom prst="rect">
            <a:avLst/>
          </a:prstGeom>
          <a:noFill/>
          <a:ln w="9525">
            <a:noFill/>
          </a:ln>
        </p:spPr>
        <p:txBody>
          <a:bodyPr anchor="t" anchorCtr="0">
            <a:spAutoFit/>
          </a:bodyPr>
          <a:lstStyle/>
          <a:p>
            <a:pPr>
              <a:lnSpc>
                <a:spcPct val="150000"/>
              </a:lnSpc>
              <a:spcBef>
                <a:spcPct val="50000"/>
              </a:spcBef>
            </a:pPr>
            <a:r>
              <a:rPr lang="en-US" altLang="zh-CN" sz="2600">
                <a:solidFill>
                  <a:srgbClr val="FF0000"/>
                </a:solidFill>
                <a:latin typeface="黑体" panose="02010609060101010101" pitchFamily="49" charset="-122"/>
                <a:ea typeface="黑体" panose="02010609060101010101" pitchFamily="49" charset="-122"/>
              </a:rPr>
              <a:t>1.</a:t>
            </a:r>
            <a:r>
              <a:rPr lang="zh-CN" altLang="en-US" sz="2600">
                <a:solidFill>
                  <a:srgbClr val="FF0000"/>
                </a:solidFill>
                <a:latin typeface="黑体" panose="02010609060101010101" pitchFamily="49" charset="-122"/>
                <a:ea typeface="黑体" panose="02010609060101010101" pitchFamily="49" charset="-122"/>
              </a:rPr>
              <a:t>什么是浮力</a:t>
            </a:r>
          </a:p>
        </p:txBody>
      </p:sp>
      <p:sp>
        <p:nvSpPr>
          <p:cNvPr id="62468" name="Text Box 4"/>
          <p:cNvSpPr txBox="1"/>
          <p:nvPr>
            <p:custDataLst>
              <p:tags r:id="rId3"/>
            </p:custDataLst>
          </p:nvPr>
        </p:nvSpPr>
        <p:spPr>
          <a:xfrm>
            <a:off x="2422525" y="1841500"/>
            <a:ext cx="7561263" cy="1291590"/>
          </a:xfrm>
          <a:prstGeom prst="rect">
            <a:avLst/>
          </a:prstGeom>
          <a:noFill/>
          <a:ln w="9525">
            <a:noFill/>
          </a:ln>
        </p:spPr>
        <p:txBody>
          <a:bodyPr anchor="t" anchorCtr="0">
            <a:spAutoFit/>
          </a:bodyPr>
          <a:lstStyle/>
          <a:p>
            <a:pPr>
              <a:lnSpc>
                <a:spcPct val="150000"/>
              </a:lnSpc>
              <a:spcBef>
                <a:spcPct val="50000"/>
              </a:spcBef>
            </a:pPr>
            <a:r>
              <a:rPr lang="en-US" altLang="zh-CN" sz="2600">
                <a:latin typeface="黑体" panose="02010609060101010101" pitchFamily="49" charset="-122"/>
                <a:ea typeface="黑体" panose="02010609060101010101" pitchFamily="49" charset="-122"/>
              </a:rPr>
              <a:t>    </a:t>
            </a:r>
            <a:r>
              <a:rPr lang="zh-CN" altLang="en-US" sz="2600">
                <a:latin typeface="黑体" panose="02010609060101010101" pitchFamily="49" charset="-122"/>
                <a:ea typeface="黑体" panose="02010609060101010101" pitchFamily="49" charset="-122"/>
              </a:rPr>
              <a:t>浸在液体（或气体）中的物体，受到液体（或气体）对它竖直向上的托力。</a:t>
            </a:r>
          </a:p>
        </p:txBody>
      </p:sp>
      <p:sp>
        <p:nvSpPr>
          <p:cNvPr id="62469" name="Rectangle 5"/>
          <p:cNvSpPr txBox="1"/>
          <p:nvPr>
            <p:custDataLst>
              <p:tags r:id="rId4"/>
            </p:custDataLst>
          </p:nvPr>
        </p:nvSpPr>
        <p:spPr>
          <a:xfrm>
            <a:off x="2422525" y="4211638"/>
            <a:ext cx="4849813" cy="691515"/>
          </a:xfrm>
          <a:prstGeom prst="rect">
            <a:avLst/>
          </a:prstGeom>
          <a:noFill/>
          <a:ln w="9525">
            <a:noFill/>
          </a:ln>
        </p:spPr>
        <p:txBody>
          <a:bodyPr anchor="t" anchorCtr="0">
            <a:spAutoFit/>
          </a:bodyPr>
          <a:lstStyle/>
          <a:p>
            <a:pPr>
              <a:lnSpc>
                <a:spcPct val="150000"/>
              </a:lnSpc>
              <a:spcBef>
                <a:spcPct val="50000"/>
              </a:spcBef>
            </a:pPr>
            <a:r>
              <a:rPr lang="en-US" altLang="zh-CN" sz="2600">
                <a:latin typeface="黑体" panose="02010609060101010101" pitchFamily="49" charset="-122"/>
                <a:ea typeface="黑体" panose="02010609060101010101" pitchFamily="49" charset="-122"/>
              </a:rPr>
              <a:t>浮力的施力物体：</a:t>
            </a:r>
            <a:r>
              <a:rPr lang="en-US" altLang="zh-CN" sz="2600">
                <a:solidFill>
                  <a:srgbClr val="0000FF"/>
                </a:solidFill>
                <a:latin typeface="黑体" panose="02010609060101010101" pitchFamily="49" charset="-122"/>
                <a:ea typeface="黑体" panose="02010609060101010101" pitchFamily="49" charset="-122"/>
              </a:rPr>
              <a:t>液体或气体。</a:t>
            </a:r>
          </a:p>
        </p:txBody>
      </p:sp>
      <p:sp>
        <p:nvSpPr>
          <p:cNvPr id="62470" name="Rectangle 6"/>
          <p:cNvSpPr txBox="1"/>
          <p:nvPr>
            <p:custDataLst>
              <p:tags r:id="rId5"/>
            </p:custDataLst>
          </p:nvPr>
        </p:nvSpPr>
        <p:spPr>
          <a:xfrm>
            <a:off x="2422525" y="4959350"/>
            <a:ext cx="4783138" cy="691515"/>
          </a:xfrm>
          <a:prstGeom prst="rect">
            <a:avLst/>
          </a:prstGeom>
          <a:noFill/>
          <a:ln w="9525">
            <a:noFill/>
          </a:ln>
        </p:spPr>
        <p:txBody>
          <a:bodyPr anchor="t" anchorCtr="0">
            <a:spAutoFit/>
          </a:bodyPr>
          <a:lstStyle/>
          <a:p>
            <a:pPr>
              <a:lnSpc>
                <a:spcPct val="150000"/>
              </a:lnSpc>
              <a:spcBef>
                <a:spcPct val="50000"/>
              </a:spcBef>
            </a:pPr>
            <a:r>
              <a:rPr lang="en-US" altLang="zh-CN" sz="2600">
                <a:latin typeface="黑体" panose="02010609060101010101" pitchFamily="49" charset="-122"/>
                <a:ea typeface="黑体" panose="02010609060101010101" pitchFamily="49" charset="-122"/>
              </a:rPr>
              <a:t>浮力的方向：</a:t>
            </a:r>
            <a:r>
              <a:rPr lang="en-US" altLang="zh-CN" sz="2600">
                <a:solidFill>
                  <a:srgbClr val="0000FF"/>
                </a:solidFill>
                <a:latin typeface="黑体" panose="02010609060101010101" pitchFamily="49" charset="-122"/>
                <a:ea typeface="黑体" panose="02010609060101010101" pitchFamily="49" charset="-122"/>
              </a:rPr>
              <a:t>总是竖直向上的。</a:t>
            </a:r>
          </a:p>
        </p:txBody>
      </p:sp>
      <p:grpSp>
        <p:nvGrpSpPr>
          <p:cNvPr id="2" name="组合 2"/>
          <p:cNvGrpSpPr/>
          <p:nvPr>
            <p:custDataLst>
              <p:tags r:id="rId6"/>
            </p:custDataLst>
          </p:nvPr>
        </p:nvGrpSpPr>
        <p:grpSpPr>
          <a:xfrm>
            <a:off x="7646988" y="3286125"/>
            <a:ext cx="2101850" cy="2711450"/>
            <a:chOff x="9643" y="5174"/>
            <a:chExt cx="3310" cy="4270"/>
          </a:xfrm>
        </p:grpSpPr>
        <p:grpSp>
          <p:nvGrpSpPr>
            <p:cNvPr id="38919" name="组合 9"/>
            <p:cNvGrpSpPr/>
            <p:nvPr>
              <p:custDataLst>
                <p:tags r:id="rId8"/>
              </p:custDataLst>
            </p:nvPr>
          </p:nvGrpSpPr>
          <p:grpSpPr>
            <a:xfrm>
              <a:off x="9643" y="5174"/>
              <a:ext cx="3310" cy="4270"/>
              <a:chOff x="9263" y="3410"/>
              <a:chExt cx="3310" cy="4270"/>
            </a:xfrm>
          </p:grpSpPr>
          <p:pic>
            <p:nvPicPr>
              <p:cNvPr id="38920" name="Picture 4" descr="幻灯片2"/>
              <p:cNvPicPr>
                <a:picLocks noChangeAspect="1"/>
              </p:cNvPicPr>
              <p:nvPr>
                <p:custDataLst>
                  <p:tags r:id="rId16"/>
                </p:custDataLst>
              </p:nvPr>
            </p:nvPicPr>
            <p:blipFill>
              <a:blip r:embed="rId20"/>
              <a:srcRect l="5833" t="28889" r="78333" b="30429"/>
              <a:stretch>
                <a:fillRect/>
              </a:stretch>
            </p:blipFill>
            <p:spPr>
              <a:xfrm>
                <a:off x="9264" y="3410"/>
                <a:ext cx="3261" cy="4226"/>
              </a:xfrm>
              <a:prstGeom prst="rect">
                <a:avLst/>
              </a:prstGeom>
              <a:noFill/>
              <a:ln w="9525">
                <a:noFill/>
              </a:ln>
            </p:spPr>
          </p:pic>
          <p:sp>
            <p:nvSpPr>
              <p:cNvPr id="38921" name="文本框 8"/>
              <p:cNvSpPr txBox="1"/>
              <p:nvPr>
                <p:custDataLst>
                  <p:tags r:id="rId17"/>
                </p:custDataLst>
              </p:nvPr>
            </p:nvSpPr>
            <p:spPr>
              <a:xfrm>
                <a:off x="9263" y="7052"/>
                <a:ext cx="3310" cy="628"/>
              </a:xfrm>
              <a:prstGeom prst="rect">
                <a:avLst/>
              </a:prstGeom>
              <a:solidFill>
                <a:srgbClr val="FFFFFF"/>
              </a:solidFill>
              <a:ln w="9525">
                <a:noFill/>
              </a:ln>
            </p:spPr>
            <p:txBody>
              <a:bodyPr anchor="t" anchorCtr="0">
                <a:spAutoFit/>
              </a:bodyPr>
              <a:lstStyle/>
              <a:p>
                <a:r>
                  <a:rPr lang="zh-CN" altLang="en-US" sz="2000">
                    <a:latin typeface="黑体" panose="02010609060101010101" pitchFamily="49" charset="-122"/>
                    <a:ea typeface="黑体" panose="02010609060101010101" pitchFamily="49" charset="-122"/>
                  </a:rPr>
                  <a:t>浸在水中的木块</a:t>
                </a:r>
              </a:p>
            </p:txBody>
          </p:sp>
        </p:grpSp>
        <p:grpSp>
          <p:nvGrpSpPr>
            <p:cNvPr id="38922" name="组合 15"/>
            <p:cNvGrpSpPr/>
            <p:nvPr>
              <p:custDataLst>
                <p:tags r:id="rId9"/>
              </p:custDataLst>
            </p:nvPr>
          </p:nvGrpSpPr>
          <p:grpSpPr>
            <a:xfrm>
              <a:off x="11052" y="5616"/>
              <a:ext cx="1588" cy="1587"/>
              <a:chOff x="10261" y="2453"/>
              <a:chExt cx="1588" cy="1587"/>
            </a:xfrm>
          </p:grpSpPr>
          <p:sp>
            <p:nvSpPr>
              <p:cNvPr id="38923" name="Line 29"/>
              <p:cNvSpPr/>
              <p:nvPr>
                <p:custDataLst>
                  <p:tags r:id="rId14"/>
                </p:custDataLst>
              </p:nvPr>
            </p:nvSpPr>
            <p:spPr>
              <a:xfrm flipH="1" flipV="1">
                <a:off x="10261" y="2565"/>
                <a:ext cx="0" cy="1475"/>
              </a:xfrm>
              <a:prstGeom prst="line">
                <a:avLst/>
              </a:prstGeom>
              <a:ln w="53975" cap="flat" cmpd="sng">
                <a:solidFill>
                  <a:srgbClr val="0000FF"/>
                </a:solidFill>
                <a:prstDash val="solid"/>
                <a:round/>
                <a:headEnd type="none" w="med" len="med"/>
                <a:tailEnd type="triangle" w="lg" len="lg"/>
              </a:ln>
            </p:spPr>
            <p:txBody>
              <a:bodyPr/>
              <a:lstStyle/>
              <a:p>
                <a:endParaRPr/>
              </a:p>
            </p:txBody>
          </p:sp>
          <p:sp>
            <p:nvSpPr>
              <p:cNvPr id="38924" name="Text Box 30"/>
              <p:cNvSpPr txBox="1"/>
              <p:nvPr>
                <p:custDataLst>
                  <p:tags r:id="rId15"/>
                </p:custDataLst>
              </p:nvPr>
            </p:nvSpPr>
            <p:spPr>
              <a:xfrm>
                <a:off x="10489" y="2453"/>
                <a:ext cx="1360" cy="822"/>
              </a:xfrm>
              <a:prstGeom prst="rect">
                <a:avLst/>
              </a:prstGeom>
              <a:noFill/>
              <a:ln w="9525">
                <a:noFill/>
              </a:ln>
            </p:spPr>
            <p:txBody>
              <a:bodyPr anchor="t" anchorCtr="0">
                <a:spAutoFit/>
              </a:bodyPr>
              <a:lstStyle/>
              <a:p>
                <a:r>
                  <a:rPr lang="en-US" altLang="zh-CN" sz="2800" b="1" i="1">
                    <a:solidFill>
                      <a:srgbClr val="0000FF"/>
                    </a:solidFill>
                    <a:latin typeface="Times New Roman" panose="02020603050405020304" pitchFamily="18" charset="0"/>
                    <a:ea typeface="宋体" panose="02010600030101010101" pitchFamily="2" charset="-122"/>
                  </a:rPr>
                  <a:t>F</a:t>
                </a:r>
                <a:r>
                  <a:rPr lang="zh-CN" altLang="en-US" sz="2800" b="1" baseline="-25000">
                    <a:solidFill>
                      <a:srgbClr val="0000FF"/>
                    </a:solidFill>
                    <a:latin typeface="Times New Roman" panose="02020603050405020304" pitchFamily="18" charset="0"/>
                    <a:ea typeface="宋体" panose="02010600030101010101" pitchFamily="2" charset="-122"/>
                  </a:rPr>
                  <a:t>浮</a:t>
                </a:r>
              </a:p>
            </p:txBody>
          </p:sp>
        </p:grpSp>
        <p:grpSp>
          <p:nvGrpSpPr>
            <p:cNvPr id="38925" name="组合 14"/>
            <p:cNvGrpSpPr/>
            <p:nvPr>
              <p:custDataLst>
                <p:tags r:id="rId10"/>
              </p:custDataLst>
            </p:nvPr>
          </p:nvGrpSpPr>
          <p:grpSpPr>
            <a:xfrm>
              <a:off x="10175" y="7168"/>
              <a:ext cx="1360" cy="1693"/>
              <a:chOff x="9384" y="4003"/>
              <a:chExt cx="1360" cy="1694"/>
            </a:xfrm>
          </p:grpSpPr>
          <p:sp>
            <p:nvSpPr>
              <p:cNvPr id="38926" name="Line 27"/>
              <p:cNvSpPr/>
              <p:nvPr>
                <p:custDataLst>
                  <p:tags r:id="rId12"/>
                </p:custDataLst>
              </p:nvPr>
            </p:nvSpPr>
            <p:spPr>
              <a:xfrm flipH="1">
                <a:off x="10261" y="4003"/>
                <a:ext cx="0" cy="1475"/>
              </a:xfrm>
              <a:prstGeom prst="line">
                <a:avLst/>
              </a:prstGeom>
              <a:ln w="53975" cap="flat" cmpd="sng">
                <a:solidFill>
                  <a:srgbClr val="FF0000"/>
                </a:solidFill>
                <a:prstDash val="solid"/>
                <a:round/>
                <a:headEnd type="none" w="med" len="med"/>
                <a:tailEnd type="triangle" w="lg" len="lg"/>
              </a:ln>
            </p:spPr>
            <p:txBody>
              <a:bodyPr/>
              <a:lstStyle/>
              <a:p>
                <a:endParaRPr/>
              </a:p>
            </p:txBody>
          </p:sp>
          <p:sp>
            <p:nvSpPr>
              <p:cNvPr id="38927" name="Text Box 28"/>
              <p:cNvSpPr txBox="1"/>
              <p:nvPr>
                <p:custDataLst>
                  <p:tags r:id="rId13"/>
                </p:custDataLst>
              </p:nvPr>
            </p:nvSpPr>
            <p:spPr>
              <a:xfrm>
                <a:off x="9384" y="4875"/>
                <a:ext cx="1360" cy="822"/>
              </a:xfrm>
              <a:prstGeom prst="rect">
                <a:avLst/>
              </a:prstGeom>
              <a:noFill/>
              <a:ln w="9525">
                <a:noFill/>
              </a:ln>
            </p:spPr>
            <p:txBody>
              <a:bodyPr anchor="t" anchorCtr="0">
                <a:spAutoFit/>
              </a:bodyPr>
              <a:lstStyle/>
              <a:p>
                <a:r>
                  <a:rPr lang="en-US" altLang="zh-CN" sz="2800" b="1" i="1">
                    <a:solidFill>
                      <a:srgbClr val="FF0000"/>
                    </a:solidFill>
                    <a:latin typeface="Times New Roman" panose="02020603050405020304" pitchFamily="18" charset="0"/>
                    <a:ea typeface="宋体" panose="02010600030101010101" pitchFamily="2" charset="-122"/>
                  </a:rPr>
                  <a:t>G</a:t>
                </a:r>
                <a:endParaRPr lang="en-US" altLang="zh-CN" sz="2800" b="1" i="1" baseline="-25000">
                  <a:solidFill>
                    <a:srgbClr val="FF0000"/>
                  </a:solidFill>
                  <a:latin typeface="Times New Roman" panose="02020603050405020304" pitchFamily="18" charset="0"/>
                  <a:ea typeface="宋体" panose="02010600030101010101" pitchFamily="2" charset="-122"/>
                </a:endParaRPr>
              </a:p>
            </p:txBody>
          </p:sp>
        </p:grpSp>
        <p:sp>
          <p:nvSpPr>
            <p:cNvPr id="38928" name="文本框 1"/>
            <p:cNvSpPr txBox="1"/>
            <p:nvPr>
              <p:custDataLst>
                <p:tags r:id="rId11"/>
              </p:custDataLst>
            </p:nvPr>
          </p:nvSpPr>
          <p:spPr>
            <a:xfrm>
              <a:off x="10549" y="6669"/>
              <a:ext cx="1008" cy="1016"/>
            </a:xfrm>
            <a:prstGeom prst="rect">
              <a:avLst/>
            </a:prstGeom>
            <a:noFill/>
            <a:ln w="9525">
              <a:noFill/>
            </a:ln>
          </p:spPr>
          <p:txBody>
            <a:bodyPr wrap="none" anchor="t" anchorCtr="0">
              <a:spAutoFit/>
            </a:bodyPr>
            <a:lstStyle/>
            <a:p>
              <a:r>
                <a:rPr lang="zh-CN" altLang="en-US" sz="3600">
                  <a:solidFill>
                    <a:srgbClr val="FF0000"/>
                  </a:solidFill>
                  <a:latin typeface="宋体" panose="02010600030101010101" pitchFamily="2" charset="-122"/>
                  <a:ea typeface="宋体" panose="02010600030101010101" pitchFamily="2" charset="-122"/>
                </a:rPr>
                <a:t>·</a:t>
              </a:r>
            </a:p>
          </p:txBody>
        </p:sp>
      </p:grpSp>
      <p:sp>
        <p:nvSpPr>
          <p:cNvPr id="38929" name="文本框 4103"/>
          <p:cNvSpPr txBox="1"/>
          <p:nvPr>
            <p:custDataLst>
              <p:tags r:id="rId7"/>
            </p:custDataLst>
          </p:nvPr>
        </p:nvSpPr>
        <p:spPr>
          <a:xfrm>
            <a:off x="119063" y="332740"/>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46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47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P spid="62468" grpId="0"/>
      <p:bldP spid="62469" grpId="0"/>
      <p:bldP spid="6247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图片 4"/>
          <p:cNvPicPr>
            <a:picLocks noChangeAspect="1"/>
          </p:cNvPicPr>
          <p:nvPr>
            <p:custDataLst>
              <p:tags r:id="rId1"/>
            </p:custDataLst>
          </p:nvPr>
        </p:nvPicPr>
        <p:blipFill>
          <a:blip r:embed="rId17"/>
          <a:srcRect l="37500" b="6454"/>
          <a:stretch>
            <a:fillRect/>
          </a:stretch>
        </p:blipFill>
        <p:spPr>
          <a:xfrm>
            <a:off x="7756525" y="869950"/>
            <a:ext cx="2089150" cy="4794250"/>
          </a:xfrm>
          <a:prstGeom prst="rect">
            <a:avLst/>
          </a:prstGeom>
          <a:noFill/>
          <a:ln w="9525">
            <a:noFill/>
          </a:ln>
        </p:spPr>
      </p:pic>
      <p:cxnSp>
        <p:nvCxnSpPr>
          <p:cNvPr id="6" name="直接箭头连接符 5"/>
          <p:cNvCxnSpPr/>
          <p:nvPr>
            <p:custDataLst>
              <p:tags r:id="rId2"/>
            </p:custDataLst>
          </p:nvPr>
        </p:nvCxnSpPr>
        <p:spPr>
          <a:xfrm flipH="1">
            <a:off x="8832850" y="4918075"/>
            <a:ext cx="0" cy="115570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custDataLst>
              <p:tags r:id="rId3"/>
            </p:custDataLst>
          </p:nvPr>
        </p:nvCxnSpPr>
        <p:spPr>
          <a:xfrm flipH="1" flipV="1">
            <a:off x="8832850" y="3805238"/>
            <a:ext cx="0" cy="115411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custDataLst>
              <p:tags r:id="rId4"/>
            </p:custDataLst>
          </p:nvPr>
        </p:nvCxnSpPr>
        <p:spPr>
          <a:xfrm flipH="1" flipV="1">
            <a:off x="8839200" y="3384550"/>
            <a:ext cx="0" cy="5556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2" name="组合 19"/>
          <p:cNvGrpSpPr/>
          <p:nvPr>
            <p:custDataLst>
              <p:tags r:id="rId5"/>
            </p:custDataLst>
          </p:nvPr>
        </p:nvGrpSpPr>
        <p:grpSpPr>
          <a:xfrm>
            <a:off x="2441575" y="4483100"/>
            <a:ext cx="5514975" cy="1103313"/>
            <a:chOff x="1538" y="7602"/>
            <a:chExt cx="8685" cy="1737"/>
          </a:xfrm>
        </p:grpSpPr>
        <p:sp>
          <p:nvSpPr>
            <p:cNvPr id="39942" name="文本框 10"/>
            <p:cNvSpPr txBox="1"/>
            <p:nvPr>
              <p:custDataLst>
                <p:tags r:id="rId14"/>
              </p:custDataLst>
            </p:nvPr>
          </p:nvSpPr>
          <p:spPr>
            <a:xfrm>
              <a:off x="1538" y="7602"/>
              <a:ext cx="8685" cy="774"/>
            </a:xfrm>
            <a:prstGeom prst="rect">
              <a:avLst/>
            </a:prstGeom>
            <a:noFill/>
            <a:ln w="9525">
              <a:noFill/>
            </a:ln>
          </p:spPr>
          <p:txBody>
            <a:bodyPr anchor="t" anchorCtr="0">
              <a:spAutoFit/>
            </a:bodyPr>
            <a:lstStyle/>
            <a:p>
              <a:r>
                <a:rPr lang="zh-CN" altLang="en-US" sz="2600">
                  <a:latin typeface="黑体" panose="02010609060101010101" pitchFamily="49" charset="-122"/>
                  <a:ea typeface="黑体" panose="02010609060101010101" pitchFamily="49" charset="-122"/>
                </a:rPr>
                <a:t>用弹簧测力计测量浮力大小</a:t>
              </a:r>
            </a:p>
          </p:txBody>
        </p:sp>
        <p:sp>
          <p:nvSpPr>
            <p:cNvPr id="39943" name="文本框 11"/>
            <p:cNvSpPr txBox="1"/>
            <p:nvPr>
              <p:custDataLst>
                <p:tags r:id="rId15"/>
              </p:custDataLst>
            </p:nvPr>
          </p:nvSpPr>
          <p:spPr>
            <a:xfrm>
              <a:off x="2650" y="8565"/>
              <a:ext cx="4439" cy="774"/>
            </a:xfrm>
            <a:prstGeom prst="rect">
              <a:avLst/>
            </a:prstGeom>
            <a:noFill/>
            <a:ln w="9525">
              <a:noFill/>
            </a:ln>
          </p:spPr>
          <p:txBody>
            <a:bodyPr anchor="t" anchorCtr="0">
              <a:spAutoFit/>
            </a:bodyPr>
            <a:lstStyle/>
            <a:p>
              <a:r>
                <a:rPr lang="en-US" altLang="zh-CN" sz="2600" b="1" i="1">
                  <a:solidFill>
                    <a:srgbClr val="FF0000"/>
                  </a:solidFill>
                  <a:latin typeface="Times New Roman" panose="02020603050405020304" pitchFamily="18" charset="0"/>
                  <a:ea typeface="黑体" panose="02010609060101010101" pitchFamily="49" charset="-122"/>
                </a:rPr>
                <a:t>F</a:t>
              </a:r>
              <a:r>
                <a:rPr lang="zh-CN" altLang="en-US" sz="2600" b="1" baseline="-25000">
                  <a:solidFill>
                    <a:srgbClr val="FF0000"/>
                  </a:solidFill>
                  <a:latin typeface="Times New Roman" panose="02020603050405020304" pitchFamily="18" charset="0"/>
                  <a:ea typeface="黑体" panose="02010609060101010101" pitchFamily="49" charset="-122"/>
                </a:rPr>
                <a:t>浮</a:t>
              </a:r>
              <a:r>
                <a:rPr lang="en-US" altLang="zh-CN" sz="2600" b="1">
                  <a:solidFill>
                    <a:srgbClr val="FF0000"/>
                  </a:solidFill>
                  <a:latin typeface="Times New Roman" panose="02020603050405020304" pitchFamily="18" charset="0"/>
                  <a:ea typeface="黑体" panose="02010609060101010101" pitchFamily="49" charset="-122"/>
                </a:rPr>
                <a:t>=</a:t>
              </a:r>
              <a:r>
                <a:rPr lang="en-US" altLang="zh-CN" sz="2600" b="1" i="1">
                  <a:solidFill>
                    <a:srgbClr val="FF0000"/>
                  </a:solidFill>
                  <a:latin typeface="Times New Roman" panose="02020603050405020304" pitchFamily="18" charset="0"/>
                  <a:ea typeface="黑体" panose="02010609060101010101" pitchFamily="49" charset="-122"/>
                </a:rPr>
                <a:t>G</a:t>
              </a:r>
              <a:r>
                <a:rPr lang="en-US" altLang="zh-CN" sz="2600" b="1">
                  <a:solidFill>
                    <a:srgbClr val="FF0000"/>
                  </a:solidFill>
                  <a:latin typeface="Times New Roman" panose="02020603050405020304" pitchFamily="18" charset="0"/>
                  <a:ea typeface="黑体" panose="02010609060101010101" pitchFamily="49" charset="-122"/>
                </a:rPr>
                <a:t>-</a:t>
              </a:r>
              <a:r>
                <a:rPr lang="en-US" altLang="zh-CN" sz="2600" b="1" i="1">
                  <a:solidFill>
                    <a:srgbClr val="FF0000"/>
                  </a:solidFill>
                  <a:latin typeface="Times New Roman" panose="02020603050405020304" pitchFamily="18" charset="0"/>
                  <a:ea typeface="黑体" panose="02010609060101010101" pitchFamily="49" charset="-122"/>
                </a:rPr>
                <a:t>F</a:t>
              </a:r>
              <a:r>
                <a:rPr lang="zh-CN" altLang="en-US" sz="2600" b="1" baseline="-25000">
                  <a:solidFill>
                    <a:srgbClr val="FF0000"/>
                  </a:solidFill>
                  <a:latin typeface="Times New Roman" panose="02020603050405020304" pitchFamily="18" charset="0"/>
                  <a:ea typeface="黑体" panose="02010609060101010101" pitchFamily="49" charset="-122"/>
                </a:rPr>
                <a:t>示</a:t>
              </a:r>
            </a:p>
          </p:txBody>
        </p:sp>
      </p:grpSp>
      <p:sp>
        <p:nvSpPr>
          <p:cNvPr id="39944" name="Text Box 31"/>
          <p:cNvSpPr txBox="1"/>
          <p:nvPr>
            <p:custDataLst>
              <p:tags r:id="rId6"/>
            </p:custDataLst>
          </p:nvPr>
        </p:nvSpPr>
        <p:spPr>
          <a:xfrm>
            <a:off x="2027238" y="869950"/>
            <a:ext cx="2503487" cy="491490"/>
          </a:xfrm>
          <a:prstGeom prst="rect">
            <a:avLst/>
          </a:prstGeom>
          <a:noFill/>
          <a:ln w="9525">
            <a:noFill/>
          </a:ln>
        </p:spPr>
        <p:txBody>
          <a:bodyPr anchor="t" anchorCtr="0">
            <a:spAutoFit/>
          </a:bodyPr>
          <a:lstStyle/>
          <a:p>
            <a:r>
              <a:rPr lang="en-US" altLang="zh-CN" sz="2600">
                <a:solidFill>
                  <a:srgbClr val="FF0000"/>
                </a:solidFill>
                <a:latin typeface="黑体" panose="02010609060101010101" pitchFamily="49" charset="-122"/>
                <a:ea typeface="黑体" panose="02010609060101010101" pitchFamily="49" charset="-122"/>
              </a:rPr>
              <a:t>3.</a:t>
            </a:r>
            <a:r>
              <a:rPr lang="zh-CN" altLang="en-US" sz="2600">
                <a:solidFill>
                  <a:srgbClr val="FF0000"/>
                </a:solidFill>
                <a:latin typeface="黑体" panose="02010609060101010101" pitchFamily="49" charset="-122"/>
                <a:ea typeface="黑体" panose="02010609060101010101" pitchFamily="49" charset="-122"/>
              </a:rPr>
              <a:t>称重法测浮力</a:t>
            </a:r>
          </a:p>
        </p:txBody>
      </p:sp>
      <p:grpSp>
        <p:nvGrpSpPr>
          <p:cNvPr id="3" name="组合 18"/>
          <p:cNvGrpSpPr/>
          <p:nvPr>
            <p:custDataLst>
              <p:tags r:id="rId7"/>
            </p:custDataLst>
          </p:nvPr>
        </p:nvGrpSpPr>
        <p:grpSpPr>
          <a:xfrm>
            <a:off x="2135188" y="1701800"/>
            <a:ext cx="5400675" cy="2071688"/>
            <a:chOff x="963" y="2679"/>
            <a:chExt cx="8504" cy="3264"/>
          </a:xfrm>
        </p:grpSpPr>
        <p:sp>
          <p:nvSpPr>
            <p:cNvPr id="39946" name="文本框 8"/>
            <p:cNvSpPr txBox="1"/>
            <p:nvPr>
              <p:custDataLst>
                <p:tags r:id="rId12"/>
              </p:custDataLst>
            </p:nvPr>
          </p:nvSpPr>
          <p:spPr>
            <a:xfrm>
              <a:off x="1445" y="2739"/>
              <a:ext cx="7704" cy="2980"/>
            </a:xfrm>
            <a:prstGeom prst="rect">
              <a:avLst/>
            </a:prstGeom>
            <a:noFill/>
            <a:ln w="9525">
              <a:noFill/>
            </a:ln>
          </p:spPr>
          <p:txBody>
            <a:bodyPr anchor="t" anchorCtr="0">
              <a:spAutoFit/>
            </a:bodyPr>
            <a:lstStyle/>
            <a:p>
              <a:pPr>
                <a:lnSpc>
                  <a:spcPct val="150000"/>
                </a:lnSpc>
              </a:pPr>
              <a:r>
                <a:rPr lang="zh-CN" altLang="en-US" sz="2600">
                  <a:solidFill>
                    <a:srgbClr val="FF0000"/>
                  </a:solidFill>
                  <a:latin typeface="Times New Roman" panose="02020603050405020304" pitchFamily="18" charset="0"/>
                  <a:ea typeface="黑体" panose="02010609060101010101" pitchFamily="49" charset="-122"/>
                </a:rPr>
                <a:t>分析：</a:t>
              </a:r>
              <a:r>
                <a:rPr lang="zh-CN" altLang="en-US" sz="2600">
                  <a:latin typeface="Times New Roman" panose="02020603050405020304" pitchFamily="18" charset="0"/>
                  <a:ea typeface="黑体" panose="02010609060101010101" pitchFamily="49" charset="-122"/>
                </a:rPr>
                <a:t>铝块的受力情况如图所示，由力的平衡可知，</a:t>
              </a:r>
              <a:r>
                <a:rPr lang="en-US" altLang="zh-CN" sz="2600" b="1" i="1">
                  <a:solidFill>
                    <a:srgbClr val="FF0000"/>
                  </a:solidFill>
                  <a:latin typeface="Times New Roman" panose="02020603050405020304" pitchFamily="18" charset="0"/>
                  <a:ea typeface="黑体" panose="02010609060101010101" pitchFamily="49" charset="-122"/>
                </a:rPr>
                <a:t>G</a:t>
              </a:r>
              <a:r>
                <a:rPr lang="en-US" altLang="zh-CN" sz="2600" b="1">
                  <a:solidFill>
                    <a:srgbClr val="FF0000"/>
                  </a:solidFill>
                  <a:latin typeface="Times New Roman" panose="02020603050405020304" pitchFamily="18" charset="0"/>
                  <a:ea typeface="黑体" panose="02010609060101010101" pitchFamily="49" charset="-122"/>
                </a:rPr>
                <a:t>=</a:t>
              </a:r>
              <a:r>
                <a:rPr lang="en-US" altLang="zh-CN" sz="2600" b="1" i="1">
                  <a:solidFill>
                    <a:srgbClr val="FF0000"/>
                  </a:solidFill>
                  <a:latin typeface="Times New Roman" panose="02020603050405020304" pitchFamily="18" charset="0"/>
                  <a:ea typeface="黑体" panose="02010609060101010101" pitchFamily="49" charset="-122"/>
                </a:rPr>
                <a:t>F</a:t>
              </a:r>
              <a:r>
                <a:rPr lang="zh-CN" altLang="en-US" sz="2600" b="1" baseline="-25000">
                  <a:solidFill>
                    <a:srgbClr val="FF0000"/>
                  </a:solidFill>
                  <a:latin typeface="Times New Roman" panose="02020603050405020304" pitchFamily="18" charset="0"/>
                  <a:ea typeface="黑体" panose="02010609060101010101" pitchFamily="49" charset="-122"/>
                </a:rPr>
                <a:t>浮</a:t>
              </a:r>
              <a:r>
                <a:rPr lang="en-US" altLang="zh-CN" sz="2600" b="1">
                  <a:solidFill>
                    <a:srgbClr val="FF0000"/>
                  </a:solidFill>
                  <a:latin typeface="Times New Roman" panose="02020603050405020304" pitchFamily="18" charset="0"/>
                  <a:ea typeface="黑体" panose="02010609060101010101" pitchFamily="49" charset="-122"/>
                </a:rPr>
                <a:t>+</a:t>
              </a:r>
              <a:r>
                <a:rPr lang="en-US" altLang="zh-CN" sz="2600" b="1" i="1">
                  <a:solidFill>
                    <a:srgbClr val="FF0000"/>
                  </a:solidFill>
                  <a:latin typeface="Times New Roman" panose="02020603050405020304" pitchFamily="18" charset="0"/>
                  <a:ea typeface="黑体" panose="02010609060101010101" pitchFamily="49" charset="-122"/>
                </a:rPr>
                <a:t>F</a:t>
              </a:r>
              <a:r>
                <a:rPr lang="zh-CN" altLang="en-US" sz="2600" b="1" baseline="-25000">
                  <a:solidFill>
                    <a:srgbClr val="FF0000"/>
                  </a:solidFill>
                  <a:latin typeface="Times New Roman" panose="02020603050405020304" pitchFamily="18" charset="0"/>
                  <a:ea typeface="黑体" panose="02010609060101010101" pitchFamily="49" charset="-122"/>
                </a:rPr>
                <a:t>示</a:t>
              </a:r>
              <a:r>
                <a:rPr lang="zh-CN" altLang="en-US" sz="2600">
                  <a:latin typeface="Times New Roman" panose="02020603050405020304" pitchFamily="18" charset="0"/>
                  <a:ea typeface="黑体" panose="02010609060101010101" pitchFamily="49" charset="-122"/>
                </a:rPr>
                <a:t>，</a:t>
              </a:r>
            </a:p>
            <a:p>
              <a:pPr>
                <a:lnSpc>
                  <a:spcPct val="150000"/>
                </a:lnSpc>
              </a:pPr>
              <a:r>
                <a:rPr lang="zh-CN" altLang="en-US" sz="2600">
                  <a:latin typeface="Times New Roman" panose="02020603050405020304" pitchFamily="18" charset="0"/>
                  <a:ea typeface="黑体" panose="02010609060101010101" pitchFamily="49" charset="-122"/>
                </a:rPr>
                <a:t>则</a:t>
              </a:r>
              <a:r>
                <a:rPr lang="en-US" altLang="zh-CN" sz="2600" b="1" i="1">
                  <a:solidFill>
                    <a:srgbClr val="FF0000"/>
                  </a:solidFill>
                  <a:latin typeface="Times New Roman" panose="02020603050405020304" pitchFamily="18" charset="0"/>
                  <a:ea typeface="黑体" panose="02010609060101010101" pitchFamily="49" charset="-122"/>
                </a:rPr>
                <a:t>F</a:t>
              </a:r>
              <a:r>
                <a:rPr lang="zh-CN" altLang="en-US" sz="2600" b="1" baseline="-25000">
                  <a:solidFill>
                    <a:srgbClr val="FF0000"/>
                  </a:solidFill>
                  <a:latin typeface="Times New Roman" panose="02020603050405020304" pitchFamily="18" charset="0"/>
                  <a:ea typeface="黑体" panose="02010609060101010101" pitchFamily="49" charset="-122"/>
                </a:rPr>
                <a:t>浮</a:t>
              </a:r>
              <a:r>
                <a:rPr lang="en-US" altLang="zh-CN" sz="2600" b="1">
                  <a:solidFill>
                    <a:srgbClr val="FF0000"/>
                  </a:solidFill>
                  <a:latin typeface="Times New Roman" panose="02020603050405020304" pitchFamily="18" charset="0"/>
                  <a:ea typeface="黑体" panose="02010609060101010101" pitchFamily="49" charset="-122"/>
                </a:rPr>
                <a:t>=</a:t>
              </a:r>
              <a:r>
                <a:rPr lang="en-US" altLang="zh-CN" sz="2600" b="1" i="1">
                  <a:solidFill>
                    <a:srgbClr val="FF0000"/>
                  </a:solidFill>
                  <a:latin typeface="Times New Roman" panose="02020603050405020304" pitchFamily="18" charset="0"/>
                  <a:ea typeface="黑体" panose="02010609060101010101" pitchFamily="49" charset="-122"/>
                </a:rPr>
                <a:t>G</a:t>
              </a:r>
              <a:r>
                <a:rPr lang="en-US" altLang="zh-CN" sz="2600" b="1">
                  <a:solidFill>
                    <a:srgbClr val="FF0000"/>
                  </a:solidFill>
                  <a:latin typeface="Times New Roman" panose="02020603050405020304" pitchFamily="18" charset="0"/>
                  <a:ea typeface="黑体" panose="02010609060101010101" pitchFamily="49" charset="-122"/>
                </a:rPr>
                <a:t>-</a:t>
              </a:r>
              <a:r>
                <a:rPr lang="en-US" altLang="zh-CN" sz="2600" b="1" i="1">
                  <a:solidFill>
                    <a:srgbClr val="FF0000"/>
                  </a:solidFill>
                  <a:latin typeface="Times New Roman" panose="02020603050405020304" pitchFamily="18" charset="0"/>
                  <a:ea typeface="黑体" panose="02010609060101010101" pitchFamily="49" charset="-122"/>
                </a:rPr>
                <a:t>F</a:t>
              </a:r>
              <a:r>
                <a:rPr lang="zh-CN" altLang="en-US" sz="2600" b="1" baseline="-25000">
                  <a:solidFill>
                    <a:srgbClr val="FF0000"/>
                  </a:solidFill>
                  <a:latin typeface="Times New Roman" panose="02020603050405020304" pitchFamily="18" charset="0"/>
                  <a:ea typeface="黑体" panose="02010609060101010101" pitchFamily="49" charset="-122"/>
                </a:rPr>
                <a:t>示</a:t>
              </a:r>
              <a:r>
                <a:rPr lang="zh-CN" altLang="en-US" sz="2600">
                  <a:latin typeface="Times New Roman" panose="02020603050405020304" pitchFamily="18" charset="0"/>
                  <a:ea typeface="黑体" panose="02010609060101010101" pitchFamily="49" charset="-122"/>
                </a:rPr>
                <a:t>。</a:t>
              </a:r>
            </a:p>
          </p:txBody>
        </p:sp>
        <p:sp>
          <p:nvSpPr>
            <p:cNvPr id="14" name="圆角矩形 13"/>
            <p:cNvSpPr/>
            <p:nvPr>
              <p:custDataLst>
                <p:tags r:id="rId13"/>
              </p:custDataLst>
            </p:nvPr>
          </p:nvSpPr>
          <p:spPr>
            <a:xfrm>
              <a:off x="963" y="2679"/>
              <a:ext cx="8504" cy="3264"/>
            </a:xfrm>
            <a:prstGeom prst="roundRect">
              <a:avLst/>
            </a:prstGeom>
            <a:noFill/>
            <a:ln>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sp>
        <p:nvSpPr>
          <p:cNvPr id="15" name="文本框 14"/>
          <p:cNvSpPr txBox="1"/>
          <p:nvPr>
            <p:custDataLst>
              <p:tags r:id="rId8"/>
            </p:custDataLst>
          </p:nvPr>
        </p:nvSpPr>
        <p:spPr>
          <a:xfrm>
            <a:off x="8955088" y="5883275"/>
            <a:ext cx="750887" cy="491490"/>
          </a:xfrm>
          <a:prstGeom prst="rect">
            <a:avLst/>
          </a:prstGeom>
          <a:noFill/>
          <a:ln w="9525">
            <a:noFill/>
          </a:ln>
        </p:spPr>
        <p:txBody>
          <a:bodyPr anchor="t" anchorCtr="0">
            <a:spAutoFit/>
          </a:bodyPr>
          <a:lstStyle/>
          <a:p>
            <a:r>
              <a:rPr lang="en-US" altLang="zh-CN" sz="2600" b="1" i="1">
                <a:solidFill>
                  <a:srgbClr val="0000FF"/>
                </a:solidFill>
                <a:latin typeface="Times New Roman" panose="02020603050405020304" pitchFamily="18" charset="0"/>
                <a:ea typeface="黑体" panose="02010609060101010101" pitchFamily="49" charset="-122"/>
              </a:rPr>
              <a:t>G</a:t>
            </a:r>
          </a:p>
        </p:txBody>
      </p:sp>
      <p:sp>
        <p:nvSpPr>
          <p:cNvPr id="17" name="文本框 16"/>
          <p:cNvSpPr txBox="1"/>
          <p:nvPr>
            <p:custDataLst>
              <p:tags r:id="rId9"/>
            </p:custDataLst>
          </p:nvPr>
        </p:nvSpPr>
        <p:spPr>
          <a:xfrm>
            <a:off x="8956675" y="3095625"/>
            <a:ext cx="585470" cy="460375"/>
          </a:xfrm>
          <a:prstGeom prst="rect">
            <a:avLst/>
          </a:prstGeom>
          <a:noFill/>
          <a:ln w="9525">
            <a:noFill/>
          </a:ln>
        </p:spPr>
        <p:txBody>
          <a:bodyPr wrap="none" anchor="t" anchorCtr="0">
            <a:spAutoFit/>
          </a:bodyPr>
          <a:lstStyle/>
          <a:p>
            <a:r>
              <a:rPr lang="en-US" altLang="zh-CN" sz="2400" b="1" i="1">
                <a:solidFill>
                  <a:srgbClr val="FF0000"/>
                </a:solidFill>
                <a:latin typeface="Times New Roman" panose="02020603050405020304" pitchFamily="18" charset="0"/>
                <a:ea typeface="黑体" panose="02010609060101010101" pitchFamily="49" charset="-122"/>
                <a:sym typeface="宋体" panose="02010600030101010101" pitchFamily="2" charset="-122"/>
              </a:rPr>
              <a:t>F</a:t>
            </a:r>
            <a:r>
              <a:rPr lang="zh-CN" altLang="en-US" sz="2400" b="1" baseline="-25000">
                <a:solidFill>
                  <a:srgbClr val="FF0000"/>
                </a:solidFill>
                <a:latin typeface="Times New Roman" panose="02020603050405020304" pitchFamily="18" charset="0"/>
                <a:ea typeface="黑体" panose="02010609060101010101" pitchFamily="49" charset="-122"/>
                <a:sym typeface="宋体" panose="02010600030101010101" pitchFamily="2" charset="-122"/>
              </a:rPr>
              <a:t>浮</a:t>
            </a:r>
            <a:endParaRPr lang="zh-CN" altLang="en-US" sz="2400">
              <a:latin typeface="黑体" panose="02010609060101010101" pitchFamily="49" charset="-122"/>
              <a:ea typeface="黑体" panose="02010609060101010101" pitchFamily="49" charset="-122"/>
            </a:endParaRPr>
          </a:p>
        </p:txBody>
      </p:sp>
      <p:sp>
        <p:nvSpPr>
          <p:cNvPr id="18" name="文本框 17"/>
          <p:cNvSpPr txBox="1"/>
          <p:nvPr>
            <p:custDataLst>
              <p:tags r:id="rId10"/>
            </p:custDataLst>
          </p:nvPr>
        </p:nvSpPr>
        <p:spPr>
          <a:xfrm>
            <a:off x="8990013" y="3663950"/>
            <a:ext cx="585470" cy="460375"/>
          </a:xfrm>
          <a:prstGeom prst="rect">
            <a:avLst/>
          </a:prstGeom>
          <a:noFill/>
          <a:ln w="9525">
            <a:noFill/>
          </a:ln>
        </p:spPr>
        <p:txBody>
          <a:bodyPr wrap="none" anchor="t" anchorCtr="0">
            <a:spAutoFit/>
          </a:bodyPr>
          <a:lstStyle/>
          <a:p>
            <a:r>
              <a:rPr lang="en-US" altLang="zh-CN" sz="2400" b="1" i="1">
                <a:solidFill>
                  <a:srgbClr val="FF0000"/>
                </a:solidFill>
                <a:latin typeface="Times New Roman" panose="02020603050405020304" pitchFamily="18" charset="0"/>
                <a:ea typeface="黑体" panose="02010609060101010101" pitchFamily="49" charset="-122"/>
                <a:sym typeface="宋体" panose="02010600030101010101" pitchFamily="2" charset="-122"/>
              </a:rPr>
              <a:t>F</a:t>
            </a:r>
            <a:r>
              <a:rPr lang="zh-CN" altLang="en-US" sz="2400" b="1" baseline="-25000">
                <a:solidFill>
                  <a:srgbClr val="FF0000"/>
                </a:solidFill>
                <a:latin typeface="Times New Roman" panose="02020603050405020304" pitchFamily="18" charset="0"/>
                <a:ea typeface="黑体" panose="02010609060101010101" pitchFamily="49" charset="-122"/>
                <a:sym typeface="宋体" panose="02010600030101010101" pitchFamily="2" charset="-122"/>
              </a:rPr>
              <a:t>示</a:t>
            </a:r>
            <a:endParaRPr lang="zh-CN" altLang="en-US" sz="2400">
              <a:latin typeface="黑体" panose="02010609060101010101" pitchFamily="49" charset="-122"/>
              <a:ea typeface="黑体" panose="02010609060101010101" pitchFamily="49" charset="-122"/>
            </a:endParaRPr>
          </a:p>
        </p:txBody>
      </p:sp>
      <p:sp>
        <p:nvSpPr>
          <p:cNvPr id="39951" name="文本框 4103"/>
          <p:cNvSpPr txBox="1"/>
          <p:nvPr>
            <p:custDataLst>
              <p:tags r:id="rId11"/>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dissolve">
                                      <p:cBhvr>
                                        <p:cTn id="25" dur="500"/>
                                        <p:tgtEl>
                                          <p:spTgt spid="3"/>
                                        </p:tgtEl>
                                      </p:cBhvr>
                                    </p:animEffect>
                                  </p:childTnLst>
                                </p:cTn>
                              </p:par>
                            </p:childTnLst>
                          </p:cTn>
                        </p:par>
                      </p:childTnLst>
                    </p:cTn>
                  </p:par>
                  <p:par>
                    <p:cTn id="26" fill="hold" nodeType="clickPar">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3.03.31"/>
  <p:tag name="AS_TITLE" val="Aspose.Slides for Java"/>
  <p:tag name="AS_VERSION" val="23.3"/>
  <p:tag name="COMMONDATA" val="eyJoZGlkIjoiNzIwMWFkZjA2MzZjMzdlMjQ1ZjNiMWY2MTM0NWU4YzMifQ=="/>
</p:tagLst>
</file>

<file path=ppt/tags/tag10.xml><?xml version="1.0" encoding="utf-8"?>
<p:tagLst xmlns:a="http://schemas.openxmlformats.org/drawingml/2006/main" xmlns:r="http://schemas.openxmlformats.org/officeDocument/2006/relationships" xmlns:p="http://schemas.openxmlformats.org/presentationml/2006/main">
  <p:tag name="AS_UNIQUEID" val="1336"/>
</p:tagLst>
</file>

<file path=ppt/tags/tag100.xml><?xml version="1.0" encoding="utf-8"?>
<p:tagLst xmlns:a="http://schemas.openxmlformats.org/drawingml/2006/main" xmlns:r="http://schemas.openxmlformats.org/officeDocument/2006/relationships" xmlns:p="http://schemas.openxmlformats.org/presentationml/2006/main">
  <p:tag name="AS_UNIQUEID" val="1377"/>
</p:tagLst>
</file>

<file path=ppt/tags/tag101.xml><?xml version="1.0" encoding="utf-8"?>
<p:tagLst xmlns:a="http://schemas.openxmlformats.org/drawingml/2006/main" xmlns:r="http://schemas.openxmlformats.org/officeDocument/2006/relationships" xmlns:p="http://schemas.openxmlformats.org/presentationml/2006/main">
  <p:tag name="AS_UNIQUEID" val="1372"/>
</p:tagLst>
</file>

<file path=ppt/tags/tag102.xml><?xml version="1.0" encoding="utf-8"?>
<p:tagLst xmlns:a="http://schemas.openxmlformats.org/drawingml/2006/main" xmlns:r="http://schemas.openxmlformats.org/officeDocument/2006/relationships" xmlns:p="http://schemas.openxmlformats.org/presentationml/2006/main">
  <p:tag name="AS_UNIQUEID" val="1373"/>
</p:tagLst>
</file>

<file path=ppt/tags/tag103.xml><?xml version="1.0" encoding="utf-8"?>
<p:tagLst xmlns:a="http://schemas.openxmlformats.org/drawingml/2006/main" xmlns:r="http://schemas.openxmlformats.org/officeDocument/2006/relationships" xmlns:p="http://schemas.openxmlformats.org/presentationml/2006/main">
  <p:tag name="AS_UNIQUEID" val="1387"/>
</p:tagLst>
</file>

<file path=ppt/tags/tag104.xml><?xml version="1.0" encoding="utf-8"?>
<p:tagLst xmlns:a="http://schemas.openxmlformats.org/drawingml/2006/main" xmlns:r="http://schemas.openxmlformats.org/officeDocument/2006/relationships" xmlns:p="http://schemas.openxmlformats.org/presentationml/2006/main">
  <p:tag name="AS_UNIQUEID" val="1388"/>
</p:tagLst>
</file>

<file path=ppt/tags/tag105.xml><?xml version="1.0" encoding="utf-8"?>
<p:tagLst xmlns:a="http://schemas.openxmlformats.org/drawingml/2006/main" xmlns:r="http://schemas.openxmlformats.org/officeDocument/2006/relationships" xmlns:p="http://schemas.openxmlformats.org/presentationml/2006/main">
  <p:tag name="AS_UNIQUEID" val="1389"/>
</p:tagLst>
</file>

<file path=ppt/tags/tag106.xml><?xml version="1.0" encoding="utf-8"?>
<p:tagLst xmlns:a="http://schemas.openxmlformats.org/drawingml/2006/main" xmlns:r="http://schemas.openxmlformats.org/officeDocument/2006/relationships" xmlns:p="http://schemas.openxmlformats.org/presentationml/2006/main">
  <p:tag name="AS_UNIQUEID" val="1391"/>
</p:tagLst>
</file>

<file path=ppt/tags/tag107.xml><?xml version="1.0" encoding="utf-8"?>
<p:tagLst xmlns:a="http://schemas.openxmlformats.org/drawingml/2006/main" xmlns:r="http://schemas.openxmlformats.org/officeDocument/2006/relationships" xmlns:p="http://schemas.openxmlformats.org/presentationml/2006/main">
  <p:tag name="AS_UNIQUEID" val="1394"/>
</p:tagLst>
</file>

<file path=ppt/tags/tag108.xml><?xml version="1.0" encoding="utf-8"?>
<p:tagLst xmlns:a="http://schemas.openxmlformats.org/drawingml/2006/main" xmlns:r="http://schemas.openxmlformats.org/officeDocument/2006/relationships" xmlns:p="http://schemas.openxmlformats.org/presentationml/2006/main">
  <p:tag name="AS_UNIQUEID" val="1397"/>
</p:tagLst>
</file>

<file path=ppt/tags/tag109.xml><?xml version="1.0" encoding="utf-8"?>
<p:tagLst xmlns:a="http://schemas.openxmlformats.org/drawingml/2006/main" xmlns:r="http://schemas.openxmlformats.org/officeDocument/2006/relationships" xmlns:p="http://schemas.openxmlformats.org/presentationml/2006/main">
  <p:tag name="AS_UNIQUEID" val="1403"/>
</p:tagLst>
</file>

<file path=ppt/tags/tag11.xml><?xml version="1.0" encoding="utf-8"?>
<p:tagLst xmlns:a="http://schemas.openxmlformats.org/drawingml/2006/main" xmlns:r="http://schemas.openxmlformats.org/officeDocument/2006/relationships" xmlns:p="http://schemas.openxmlformats.org/presentationml/2006/main">
  <p:tag name="AS_UNIQUEID" val="1337"/>
</p:tagLst>
</file>

<file path=ppt/tags/tag110.xml><?xml version="1.0" encoding="utf-8"?>
<p:tagLst xmlns:a="http://schemas.openxmlformats.org/drawingml/2006/main" xmlns:r="http://schemas.openxmlformats.org/officeDocument/2006/relationships" xmlns:p="http://schemas.openxmlformats.org/presentationml/2006/main">
  <p:tag name="AS_UNIQUEID" val="1404"/>
</p:tagLst>
</file>

<file path=ppt/tags/tag111.xml><?xml version="1.0" encoding="utf-8"?>
<p:tagLst xmlns:a="http://schemas.openxmlformats.org/drawingml/2006/main" xmlns:r="http://schemas.openxmlformats.org/officeDocument/2006/relationships" xmlns:p="http://schemas.openxmlformats.org/presentationml/2006/main">
  <p:tag name="AS_UNIQUEID" val="1405"/>
</p:tagLst>
</file>

<file path=ppt/tags/tag112.xml><?xml version="1.0" encoding="utf-8"?>
<p:tagLst xmlns:a="http://schemas.openxmlformats.org/drawingml/2006/main" xmlns:r="http://schemas.openxmlformats.org/officeDocument/2006/relationships" xmlns:p="http://schemas.openxmlformats.org/presentationml/2006/main">
  <p:tag name="AS_UNIQUEID" val="1406"/>
</p:tagLst>
</file>

<file path=ppt/tags/tag113.xml><?xml version="1.0" encoding="utf-8"?>
<p:tagLst xmlns:a="http://schemas.openxmlformats.org/drawingml/2006/main" xmlns:r="http://schemas.openxmlformats.org/officeDocument/2006/relationships" xmlns:p="http://schemas.openxmlformats.org/presentationml/2006/main">
  <p:tag name="AS_UNIQUEID" val="1407"/>
</p:tagLst>
</file>

<file path=ppt/tags/tag114.xml><?xml version="1.0" encoding="utf-8"?>
<p:tagLst xmlns:a="http://schemas.openxmlformats.org/drawingml/2006/main" xmlns:r="http://schemas.openxmlformats.org/officeDocument/2006/relationships" xmlns:p="http://schemas.openxmlformats.org/presentationml/2006/main">
  <p:tag name="AS_UNIQUEID" val="1408"/>
</p:tagLst>
</file>

<file path=ppt/tags/tag115.xml><?xml version="1.0" encoding="utf-8"?>
<p:tagLst xmlns:a="http://schemas.openxmlformats.org/drawingml/2006/main" xmlns:r="http://schemas.openxmlformats.org/officeDocument/2006/relationships" xmlns:p="http://schemas.openxmlformats.org/presentationml/2006/main">
  <p:tag name="AS_UNIQUEID" val="1411"/>
</p:tagLst>
</file>

<file path=ppt/tags/tag116.xml><?xml version="1.0" encoding="utf-8"?>
<p:tagLst xmlns:a="http://schemas.openxmlformats.org/drawingml/2006/main" xmlns:r="http://schemas.openxmlformats.org/officeDocument/2006/relationships" xmlns:p="http://schemas.openxmlformats.org/presentationml/2006/main">
  <p:tag name="AS_UNIQUEID" val="1414"/>
</p:tagLst>
</file>

<file path=ppt/tags/tag117.xml><?xml version="1.0" encoding="utf-8"?>
<p:tagLst xmlns:a="http://schemas.openxmlformats.org/drawingml/2006/main" xmlns:r="http://schemas.openxmlformats.org/officeDocument/2006/relationships" xmlns:p="http://schemas.openxmlformats.org/presentationml/2006/main">
  <p:tag name="AS_UNIQUEID" val="1415"/>
</p:tagLst>
</file>

<file path=ppt/tags/tag118.xml><?xml version="1.0" encoding="utf-8"?>
<p:tagLst xmlns:a="http://schemas.openxmlformats.org/drawingml/2006/main" xmlns:r="http://schemas.openxmlformats.org/officeDocument/2006/relationships" xmlns:p="http://schemas.openxmlformats.org/presentationml/2006/main">
  <p:tag name="AS_UNIQUEID" val="1416"/>
</p:tagLst>
</file>

<file path=ppt/tags/tag119.xml><?xml version="1.0" encoding="utf-8"?>
<p:tagLst xmlns:a="http://schemas.openxmlformats.org/drawingml/2006/main" xmlns:r="http://schemas.openxmlformats.org/officeDocument/2006/relationships" xmlns:p="http://schemas.openxmlformats.org/presentationml/2006/main">
  <p:tag name="AS_UNIQUEID" val="1417"/>
</p:tagLst>
</file>

<file path=ppt/tags/tag12.xml><?xml version="1.0" encoding="utf-8"?>
<p:tagLst xmlns:a="http://schemas.openxmlformats.org/drawingml/2006/main" xmlns:r="http://schemas.openxmlformats.org/officeDocument/2006/relationships" xmlns:p="http://schemas.openxmlformats.org/presentationml/2006/main">
  <p:tag name="AS_UNIQUEID" val="1339"/>
</p:tagLst>
</file>

<file path=ppt/tags/tag120.xml><?xml version="1.0" encoding="utf-8"?>
<p:tagLst xmlns:a="http://schemas.openxmlformats.org/drawingml/2006/main" xmlns:r="http://schemas.openxmlformats.org/officeDocument/2006/relationships" xmlns:p="http://schemas.openxmlformats.org/presentationml/2006/main">
  <p:tag name="AS_UNIQUEID" val="1412"/>
</p:tagLst>
</file>

<file path=ppt/tags/tag121.xml><?xml version="1.0" encoding="utf-8"?>
<p:tagLst xmlns:a="http://schemas.openxmlformats.org/drawingml/2006/main" xmlns:r="http://schemas.openxmlformats.org/officeDocument/2006/relationships" xmlns:p="http://schemas.openxmlformats.org/presentationml/2006/main">
  <p:tag name="AS_UNIQUEID" val="1413"/>
</p:tagLst>
</file>

<file path=ppt/tags/tag122.xml><?xml version="1.0" encoding="utf-8"?>
<p:tagLst xmlns:a="http://schemas.openxmlformats.org/drawingml/2006/main" xmlns:r="http://schemas.openxmlformats.org/officeDocument/2006/relationships" xmlns:p="http://schemas.openxmlformats.org/presentationml/2006/main">
  <p:tag name="AS_UNIQUEID" val="1409"/>
</p:tagLst>
</file>

<file path=ppt/tags/tag123.xml><?xml version="1.0" encoding="utf-8"?>
<p:tagLst xmlns:a="http://schemas.openxmlformats.org/drawingml/2006/main" xmlns:r="http://schemas.openxmlformats.org/officeDocument/2006/relationships" xmlns:p="http://schemas.openxmlformats.org/presentationml/2006/main">
  <p:tag name="AS_UNIQUEID" val="1410"/>
</p:tagLst>
</file>

<file path=ppt/tags/tag124.xml><?xml version="1.0" encoding="utf-8"?>
<p:tagLst xmlns:a="http://schemas.openxmlformats.org/drawingml/2006/main" xmlns:r="http://schemas.openxmlformats.org/officeDocument/2006/relationships" xmlns:p="http://schemas.openxmlformats.org/presentationml/2006/main">
  <p:tag name="AS_UNIQUEID" val="1398"/>
</p:tagLst>
</file>

<file path=ppt/tags/tag125.xml><?xml version="1.0" encoding="utf-8"?>
<p:tagLst xmlns:a="http://schemas.openxmlformats.org/drawingml/2006/main" xmlns:r="http://schemas.openxmlformats.org/officeDocument/2006/relationships" xmlns:p="http://schemas.openxmlformats.org/presentationml/2006/main">
  <p:tag name="AS_UNIQUEID" val="1399"/>
</p:tagLst>
</file>

<file path=ppt/tags/tag126.xml><?xml version="1.0" encoding="utf-8"?>
<p:tagLst xmlns:a="http://schemas.openxmlformats.org/drawingml/2006/main" xmlns:r="http://schemas.openxmlformats.org/officeDocument/2006/relationships" xmlns:p="http://schemas.openxmlformats.org/presentationml/2006/main">
  <p:tag name="AS_UNIQUEID" val="1400"/>
</p:tagLst>
</file>

<file path=ppt/tags/tag127.xml><?xml version="1.0" encoding="utf-8"?>
<p:tagLst xmlns:a="http://schemas.openxmlformats.org/drawingml/2006/main" xmlns:r="http://schemas.openxmlformats.org/officeDocument/2006/relationships" xmlns:p="http://schemas.openxmlformats.org/presentationml/2006/main">
  <p:tag name="AS_UNIQUEID" val="1401"/>
</p:tagLst>
</file>

<file path=ppt/tags/tag128.xml><?xml version="1.0" encoding="utf-8"?>
<p:tagLst xmlns:a="http://schemas.openxmlformats.org/drawingml/2006/main" xmlns:r="http://schemas.openxmlformats.org/officeDocument/2006/relationships" xmlns:p="http://schemas.openxmlformats.org/presentationml/2006/main">
  <p:tag name="AS_UNIQUEID" val="1402"/>
</p:tagLst>
</file>

<file path=ppt/tags/tag129.xml><?xml version="1.0" encoding="utf-8"?>
<p:tagLst xmlns:a="http://schemas.openxmlformats.org/drawingml/2006/main" xmlns:r="http://schemas.openxmlformats.org/officeDocument/2006/relationships" xmlns:p="http://schemas.openxmlformats.org/presentationml/2006/main">
  <p:tag name="AS_UNIQUEID" val="1395"/>
</p:tagLst>
</file>

<file path=ppt/tags/tag13.xml><?xml version="1.0" encoding="utf-8"?>
<p:tagLst xmlns:a="http://schemas.openxmlformats.org/drawingml/2006/main" xmlns:r="http://schemas.openxmlformats.org/officeDocument/2006/relationships" xmlns:p="http://schemas.openxmlformats.org/presentationml/2006/main">
  <p:tag name="AS_UNIQUEID" val="1340"/>
</p:tagLst>
</file>

<file path=ppt/tags/tag130.xml><?xml version="1.0" encoding="utf-8"?>
<p:tagLst xmlns:a="http://schemas.openxmlformats.org/drawingml/2006/main" xmlns:r="http://schemas.openxmlformats.org/officeDocument/2006/relationships" xmlns:p="http://schemas.openxmlformats.org/presentationml/2006/main">
  <p:tag name="AS_UNIQUEID" val="1396"/>
</p:tagLst>
</file>

<file path=ppt/tags/tag131.xml><?xml version="1.0" encoding="utf-8"?>
<p:tagLst xmlns:a="http://schemas.openxmlformats.org/drawingml/2006/main" xmlns:r="http://schemas.openxmlformats.org/officeDocument/2006/relationships" xmlns:p="http://schemas.openxmlformats.org/presentationml/2006/main">
  <p:tag name="AS_UNIQUEID" val="1392"/>
</p:tagLst>
</file>

<file path=ppt/tags/tag132.xml><?xml version="1.0" encoding="utf-8"?>
<p:tagLst xmlns:a="http://schemas.openxmlformats.org/drawingml/2006/main" xmlns:r="http://schemas.openxmlformats.org/officeDocument/2006/relationships" xmlns:p="http://schemas.openxmlformats.org/presentationml/2006/main">
  <p:tag name="AS_UNIQUEID" val="1393"/>
</p:tagLst>
</file>

<file path=ppt/tags/tag133.xml><?xml version="1.0" encoding="utf-8"?>
<p:tagLst xmlns:a="http://schemas.openxmlformats.org/drawingml/2006/main" xmlns:r="http://schemas.openxmlformats.org/officeDocument/2006/relationships" xmlns:p="http://schemas.openxmlformats.org/presentationml/2006/main">
  <p:tag name="AS_UNIQUEID" val="1419"/>
</p:tagLst>
</file>

<file path=ppt/tags/tag134.xml><?xml version="1.0" encoding="utf-8"?>
<p:tagLst xmlns:a="http://schemas.openxmlformats.org/drawingml/2006/main" xmlns:r="http://schemas.openxmlformats.org/officeDocument/2006/relationships" xmlns:p="http://schemas.openxmlformats.org/presentationml/2006/main">
  <p:tag name="AS_UNIQUEID" val="1420"/>
</p:tagLst>
</file>

<file path=ppt/tags/tag135.xml><?xml version="1.0" encoding="utf-8"?>
<p:tagLst xmlns:a="http://schemas.openxmlformats.org/drawingml/2006/main" xmlns:r="http://schemas.openxmlformats.org/officeDocument/2006/relationships" xmlns:p="http://schemas.openxmlformats.org/presentationml/2006/main">
  <p:tag name="AS_UNIQUEID" val="1421"/>
</p:tagLst>
</file>

<file path=ppt/tags/tag136.xml><?xml version="1.0" encoding="utf-8"?>
<p:tagLst xmlns:a="http://schemas.openxmlformats.org/drawingml/2006/main" xmlns:r="http://schemas.openxmlformats.org/officeDocument/2006/relationships" xmlns:p="http://schemas.openxmlformats.org/presentationml/2006/main">
  <p:tag name="AS_UNIQUEID" val="1422"/>
</p:tagLst>
</file>

<file path=ppt/tags/tag137.xml><?xml version="1.0" encoding="utf-8"?>
<p:tagLst xmlns:a="http://schemas.openxmlformats.org/drawingml/2006/main" xmlns:r="http://schemas.openxmlformats.org/officeDocument/2006/relationships" xmlns:p="http://schemas.openxmlformats.org/presentationml/2006/main">
  <p:tag name="AS_UNIQUEID" val="1423"/>
</p:tagLst>
</file>

<file path=ppt/tags/tag138.xml><?xml version="1.0" encoding="utf-8"?>
<p:tagLst xmlns:a="http://schemas.openxmlformats.org/drawingml/2006/main" xmlns:r="http://schemas.openxmlformats.org/officeDocument/2006/relationships" xmlns:p="http://schemas.openxmlformats.org/presentationml/2006/main">
  <p:tag name="AS_UNIQUEID" val="1424"/>
</p:tagLst>
</file>

<file path=ppt/tags/tag139.xml><?xml version="1.0" encoding="utf-8"?>
<p:tagLst xmlns:a="http://schemas.openxmlformats.org/drawingml/2006/main" xmlns:r="http://schemas.openxmlformats.org/officeDocument/2006/relationships" xmlns:p="http://schemas.openxmlformats.org/presentationml/2006/main">
  <p:tag name="AS_UNIQUEID" val="1435"/>
</p:tagLst>
</file>

<file path=ppt/tags/tag14.xml><?xml version="1.0" encoding="utf-8"?>
<p:tagLst xmlns:a="http://schemas.openxmlformats.org/drawingml/2006/main" xmlns:r="http://schemas.openxmlformats.org/officeDocument/2006/relationships" xmlns:p="http://schemas.openxmlformats.org/presentationml/2006/main">
  <p:tag name="AS_UNIQUEID" val="1342"/>
</p:tagLst>
</file>

<file path=ppt/tags/tag140.xml><?xml version="1.0" encoding="utf-8"?>
<p:tagLst xmlns:a="http://schemas.openxmlformats.org/drawingml/2006/main" xmlns:r="http://schemas.openxmlformats.org/officeDocument/2006/relationships" xmlns:p="http://schemas.openxmlformats.org/presentationml/2006/main">
  <p:tag name="AS_UNIQUEID" val="1425"/>
</p:tagLst>
</file>

<file path=ppt/tags/tag141.xml><?xml version="1.0" encoding="utf-8"?>
<p:tagLst xmlns:a="http://schemas.openxmlformats.org/drawingml/2006/main" xmlns:r="http://schemas.openxmlformats.org/officeDocument/2006/relationships" xmlns:p="http://schemas.openxmlformats.org/presentationml/2006/main">
  <p:tag name="AS_UNIQUEID" val="1428"/>
</p:tagLst>
</file>

<file path=ppt/tags/tag142.xml><?xml version="1.0" encoding="utf-8"?>
<p:tagLst xmlns:a="http://schemas.openxmlformats.org/drawingml/2006/main" xmlns:r="http://schemas.openxmlformats.org/officeDocument/2006/relationships" xmlns:p="http://schemas.openxmlformats.org/presentationml/2006/main">
  <p:tag name="AS_UNIQUEID" val="1431"/>
</p:tagLst>
</file>

<file path=ppt/tags/tag143.xml><?xml version="1.0" encoding="utf-8"?>
<p:tagLst xmlns:a="http://schemas.openxmlformats.org/drawingml/2006/main" xmlns:r="http://schemas.openxmlformats.org/officeDocument/2006/relationships" xmlns:p="http://schemas.openxmlformats.org/presentationml/2006/main">
  <p:tag name="AS_UNIQUEID" val="1434"/>
</p:tagLst>
</file>

<file path=ppt/tags/tag144.xml><?xml version="1.0" encoding="utf-8"?>
<p:tagLst xmlns:a="http://schemas.openxmlformats.org/drawingml/2006/main" xmlns:r="http://schemas.openxmlformats.org/officeDocument/2006/relationships" xmlns:p="http://schemas.openxmlformats.org/presentationml/2006/main">
  <p:tag name="AS_UNIQUEID" val="1432"/>
</p:tagLst>
</file>

<file path=ppt/tags/tag145.xml><?xml version="1.0" encoding="utf-8"?>
<p:tagLst xmlns:a="http://schemas.openxmlformats.org/drawingml/2006/main" xmlns:r="http://schemas.openxmlformats.org/officeDocument/2006/relationships" xmlns:p="http://schemas.openxmlformats.org/presentationml/2006/main">
  <p:tag name="AS_UNIQUEID" val="1433"/>
</p:tagLst>
</file>

<file path=ppt/tags/tag146.xml><?xml version="1.0" encoding="utf-8"?>
<p:tagLst xmlns:a="http://schemas.openxmlformats.org/drawingml/2006/main" xmlns:r="http://schemas.openxmlformats.org/officeDocument/2006/relationships" xmlns:p="http://schemas.openxmlformats.org/presentationml/2006/main">
  <p:tag name="AS_UNIQUEID" val="1429"/>
</p:tagLst>
</file>

<file path=ppt/tags/tag147.xml><?xml version="1.0" encoding="utf-8"?>
<p:tagLst xmlns:a="http://schemas.openxmlformats.org/drawingml/2006/main" xmlns:r="http://schemas.openxmlformats.org/officeDocument/2006/relationships" xmlns:p="http://schemas.openxmlformats.org/presentationml/2006/main">
  <p:tag name="AS_UNIQUEID" val="1430"/>
</p:tagLst>
</file>

<file path=ppt/tags/tag148.xml><?xml version="1.0" encoding="utf-8"?>
<p:tagLst xmlns:a="http://schemas.openxmlformats.org/drawingml/2006/main" xmlns:r="http://schemas.openxmlformats.org/officeDocument/2006/relationships" xmlns:p="http://schemas.openxmlformats.org/presentationml/2006/main">
  <p:tag name="AS_UNIQUEID" val="1426"/>
</p:tagLst>
</file>

<file path=ppt/tags/tag149.xml><?xml version="1.0" encoding="utf-8"?>
<p:tagLst xmlns:a="http://schemas.openxmlformats.org/drawingml/2006/main" xmlns:r="http://schemas.openxmlformats.org/officeDocument/2006/relationships" xmlns:p="http://schemas.openxmlformats.org/presentationml/2006/main">
  <p:tag name="AS_UNIQUEID" val="1427"/>
</p:tagLst>
</file>

<file path=ppt/tags/tag15.xml><?xml version="1.0" encoding="utf-8"?>
<p:tagLst xmlns:a="http://schemas.openxmlformats.org/drawingml/2006/main" xmlns:r="http://schemas.openxmlformats.org/officeDocument/2006/relationships" xmlns:p="http://schemas.openxmlformats.org/presentationml/2006/main">
  <p:tag name="AS_UNIQUEID" val="1343"/>
</p:tagLst>
</file>

<file path=ppt/tags/tag150.xml><?xml version="1.0" encoding="utf-8"?>
<p:tagLst xmlns:a="http://schemas.openxmlformats.org/drawingml/2006/main" xmlns:r="http://schemas.openxmlformats.org/officeDocument/2006/relationships" xmlns:p="http://schemas.openxmlformats.org/presentationml/2006/main">
  <p:tag name="AS_UNIQUEID" val="1437"/>
</p:tagLst>
</file>

<file path=ppt/tags/tag151.xml><?xml version="1.0" encoding="utf-8"?>
<p:tagLst xmlns:a="http://schemas.openxmlformats.org/drawingml/2006/main" xmlns:r="http://schemas.openxmlformats.org/officeDocument/2006/relationships" xmlns:p="http://schemas.openxmlformats.org/presentationml/2006/main">
  <p:tag name="AS_UNIQUEID" val="1438"/>
</p:tagLst>
</file>

<file path=ppt/tags/tag152.xml><?xml version="1.0" encoding="utf-8"?>
<p:tagLst xmlns:a="http://schemas.openxmlformats.org/drawingml/2006/main" xmlns:r="http://schemas.openxmlformats.org/officeDocument/2006/relationships" xmlns:p="http://schemas.openxmlformats.org/presentationml/2006/main">
  <p:tag name="AS_UNIQUEID" val="1439"/>
</p:tagLst>
</file>

<file path=ppt/tags/tag153.xml><?xml version="1.0" encoding="utf-8"?>
<p:tagLst xmlns:a="http://schemas.openxmlformats.org/drawingml/2006/main" xmlns:r="http://schemas.openxmlformats.org/officeDocument/2006/relationships" xmlns:p="http://schemas.openxmlformats.org/presentationml/2006/main">
  <p:tag name="AS_UNIQUEID" val="1440"/>
</p:tagLst>
</file>

<file path=ppt/tags/tag154.xml><?xml version="1.0" encoding="utf-8"?>
<p:tagLst xmlns:a="http://schemas.openxmlformats.org/drawingml/2006/main" xmlns:r="http://schemas.openxmlformats.org/officeDocument/2006/relationships" xmlns:p="http://schemas.openxmlformats.org/presentationml/2006/main">
  <p:tag name="AS_UNIQUEID" val="1441"/>
</p:tagLst>
</file>

<file path=ppt/tags/tag155.xml><?xml version="1.0" encoding="utf-8"?>
<p:tagLst xmlns:a="http://schemas.openxmlformats.org/drawingml/2006/main" xmlns:r="http://schemas.openxmlformats.org/officeDocument/2006/relationships" xmlns:p="http://schemas.openxmlformats.org/presentationml/2006/main">
  <p:tag name="AS_UNIQUEID" val="1444"/>
</p:tagLst>
</file>

<file path=ppt/tags/tag156.xml><?xml version="1.0" encoding="utf-8"?>
<p:tagLst xmlns:a="http://schemas.openxmlformats.org/drawingml/2006/main" xmlns:r="http://schemas.openxmlformats.org/officeDocument/2006/relationships" xmlns:p="http://schemas.openxmlformats.org/presentationml/2006/main">
  <p:tag name="AS_UNIQUEID" val="1445"/>
</p:tagLst>
</file>

<file path=ppt/tags/tag157.xml><?xml version="1.0" encoding="utf-8"?>
<p:tagLst xmlns:a="http://schemas.openxmlformats.org/drawingml/2006/main" xmlns:r="http://schemas.openxmlformats.org/officeDocument/2006/relationships" xmlns:p="http://schemas.openxmlformats.org/presentationml/2006/main">
  <p:tag name="AS_UNIQUEID" val="1448"/>
</p:tagLst>
</file>

<file path=ppt/tags/tag158.xml><?xml version="1.0" encoding="utf-8"?>
<p:tagLst xmlns:a="http://schemas.openxmlformats.org/drawingml/2006/main" xmlns:r="http://schemas.openxmlformats.org/officeDocument/2006/relationships" xmlns:p="http://schemas.openxmlformats.org/presentationml/2006/main">
  <p:tag name="AS_UNIQUEID" val="1449"/>
</p:tagLst>
</file>

<file path=ppt/tags/tag159.xml><?xml version="1.0" encoding="utf-8"?>
<p:tagLst xmlns:a="http://schemas.openxmlformats.org/drawingml/2006/main" xmlns:r="http://schemas.openxmlformats.org/officeDocument/2006/relationships" xmlns:p="http://schemas.openxmlformats.org/presentationml/2006/main">
  <p:tag name="AS_UNIQUEID" val="1450"/>
</p:tagLst>
</file>

<file path=ppt/tags/tag16.xml><?xml version="1.0" encoding="utf-8"?>
<p:tagLst xmlns:a="http://schemas.openxmlformats.org/drawingml/2006/main" xmlns:r="http://schemas.openxmlformats.org/officeDocument/2006/relationships" xmlns:p="http://schemas.openxmlformats.org/presentationml/2006/main">
  <p:tag name="AS_UNIQUEID" val="480"/>
</p:tagLst>
</file>

<file path=ppt/tags/tag160.xml><?xml version="1.0" encoding="utf-8"?>
<p:tagLst xmlns:a="http://schemas.openxmlformats.org/drawingml/2006/main" xmlns:r="http://schemas.openxmlformats.org/officeDocument/2006/relationships" xmlns:p="http://schemas.openxmlformats.org/presentationml/2006/main">
  <p:tag name="AS_UNIQUEID" val="1451"/>
</p:tagLst>
</file>

<file path=ppt/tags/tag161.xml><?xml version="1.0" encoding="utf-8"?>
<p:tagLst xmlns:a="http://schemas.openxmlformats.org/drawingml/2006/main" xmlns:r="http://schemas.openxmlformats.org/officeDocument/2006/relationships" xmlns:p="http://schemas.openxmlformats.org/presentationml/2006/main">
  <p:tag name="AS_UNIQUEID" val="1446"/>
</p:tagLst>
</file>

<file path=ppt/tags/tag162.xml><?xml version="1.0" encoding="utf-8"?>
<p:tagLst xmlns:a="http://schemas.openxmlformats.org/drawingml/2006/main" xmlns:r="http://schemas.openxmlformats.org/officeDocument/2006/relationships" xmlns:p="http://schemas.openxmlformats.org/presentationml/2006/main">
  <p:tag name="AS_UNIQUEID" val="1447"/>
</p:tagLst>
</file>

<file path=ppt/tags/tag163.xml><?xml version="1.0" encoding="utf-8"?>
<p:tagLst xmlns:a="http://schemas.openxmlformats.org/drawingml/2006/main" xmlns:r="http://schemas.openxmlformats.org/officeDocument/2006/relationships" xmlns:p="http://schemas.openxmlformats.org/presentationml/2006/main">
  <p:tag name="AS_UNIQUEID" val="1442"/>
</p:tagLst>
</file>

<file path=ppt/tags/tag164.xml><?xml version="1.0" encoding="utf-8"?>
<p:tagLst xmlns:a="http://schemas.openxmlformats.org/drawingml/2006/main" xmlns:r="http://schemas.openxmlformats.org/officeDocument/2006/relationships" xmlns:p="http://schemas.openxmlformats.org/presentationml/2006/main">
  <p:tag name="AS_UNIQUEID" val="1443"/>
</p:tagLst>
</file>

<file path=ppt/tags/tag165.xml><?xml version="1.0" encoding="utf-8"?>
<p:tagLst xmlns:a="http://schemas.openxmlformats.org/drawingml/2006/main" xmlns:r="http://schemas.openxmlformats.org/officeDocument/2006/relationships" xmlns:p="http://schemas.openxmlformats.org/presentationml/2006/main">
  <p:tag name="AS_UNIQUEID" val="1453"/>
</p:tagLst>
</file>

<file path=ppt/tags/tag166.xml><?xml version="1.0" encoding="utf-8"?>
<p:tagLst xmlns:a="http://schemas.openxmlformats.org/drawingml/2006/main" xmlns:r="http://schemas.openxmlformats.org/officeDocument/2006/relationships" xmlns:p="http://schemas.openxmlformats.org/presentationml/2006/main">
  <p:tag name="AS_UNIQUEID" val="1459"/>
</p:tagLst>
</file>

<file path=ppt/tags/tag167.xml><?xml version="1.0" encoding="utf-8"?>
<p:tagLst xmlns:a="http://schemas.openxmlformats.org/drawingml/2006/main" xmlns:r="http://schemas.openxmlformats.org/officeDocument/2006/relationships" xmlns:p="http://schemas.openxmlformats.org/presentationml/2006/main">
  <p:tag name="AS_UNIQUEID" val="1460"/>
</p:tagLst>
</file>

<file path=ppt/tags/tag168.xml><?xml version="1.0" encoding="utf-8"?>
<p:tagLst xmlns:a="http://schemas.openxmlformats.org/drawingml/2006/main" xmlns:r="http://schemas.openxmlformats.org/officeDocument/2006/relationships" xmlns:p="http://schemas.openxmlformats.org/presentationml/2006/main">
  <p:tag name="AS_UNIQUEID" val="1461"/>
</p:tagLst>
</file>

<file path=ppt/tags/tag169.xml><?xml version="1.0" encoding="utf-8"?>
<p:tagLst xmlns:a="http://schemas.openxmlformats.org/drawingml/2006/main" xmlns:r="http://schemas.openxmlformats.org/officeDocument/2006/relationships" xmlns:p="http://schemas.openxmlformats.org/presentationml/2006/main">
  <p:tag name="AS_UNIQUEID" val="1462"/>
</p:tagLst>
</file>

<file path=ppt/tags/tag17.xml><?xml version="1.0" encoding="utf-8"?>
<p:tagLst xmlns:a="http://schemas.openxmlformats.org/drawingml/2006/main" xmlns:r="http://schemas.openxmlformats.org/officeDocument/2006/relationships" xmlns:p="http://schemas.openxmlformats.org/presentationml/2006/main">
  <p:tag name="AS_UNIQUEID" val="481"/>
</p:tagLst>
</file>

<file path=ppt/tags/tag170.xml><?xml version="1.0" encoding="utf-8"?>
<p:tagLst xmlns:a="http://schemas.openxmlformats.org/drawingml/2006/main" xmlns:r="http://schemas.openxmlformats.org/officeDocument/2006/relationships" xmlns:p="http://schemas.openxmlformats.org/presentationml/2006/main">
  <p:tag name="AS_UNIQUEID" val="1463"/>
</p:tagLst>
</file>

<file path=ppt/tags/tag171.xml><?xml version="1.0" encoding="utf-8"?>
<p:tagLst xmlns:a="http://schemas.openxmlformats.org/drawingml/2006/main" xmlns:r="http://schemas.openxmlformats.org/officeDocument/2006/relationships" xmlns:p="http://schemas.openxmlformats.org/presentationml/2006/main">
  <p:tag name="AS_UNIQUEID" val="1464"/>
</p:tagLst>
</file>

<file path=ppt/tags/tag172.xml><?xml version="1.0" encoding="utf-8"?>
<p:tagLst xmlns:a="http://schemas.openxmlformats.org/drawingml/2006/main" xmlns:r="http://schemas.openxmlformats.org/officeDocument/2006/relationships" xmlns:p="http://schemas.openxmlformats.org/presentationml/2006/main">
  <p:tag name="AS_UNIQUEID" val="1465"/>
</p:tagLst>
</file>

<file path=ppt/tags/tag173.xml><?xml version="1.0" encoding="utf-8"?>
<p:tagLst xmlns:a="http://schemas.openxmlformats.org/drawingml/2006/main" xmlns:r="http://schemas.openxmlformats.org/officeDocument/2006/relationships" xmlns:p="http://schemas.openxmlformats.org/presentationml/2006/main">
  <p:tag name="AS_UNIQUEID" val="1466"/>
</p:tagLst>
</file>

<file path=ppt/tags/tag174.xml><?xml version="1.0" encoding="utf-8"?>
<p:tagLst xmlns:a="http://schemas.openxmlformats.org/drawingml/2006/main" xmlns:r="http://schemas.openxmlformats.org/officeDocument/2006/relationships" xmlns:p="http://schemas.openxmlformats.org/presentationml/2006/main">
  <p:tag name="AS_UNIQUEID" val="1467"/>
</p:tagLst>
</file>

<file path=ppt/tags/tag175.xml><?xml version="1.0" encoding="utf-8"?>
<p:tagLst xmlns:a="http://schemas.openxmlformats.org/drawingml/2006/main" xmlns:r="http://schemas.openxmlformats.org/officeDocument/2006/relationships" xmlns:p="http://schemas.openxmlformats.org/presentationml/2006/main">
  <p:tag name="AS_UNIQUEID" val="1468"/>
</p:tagLst>
</file>

<file path=ppt/tags/tag176.xml><?xml version="1.0" encoding="utf-8"?>
<p:tagLst xmlns:a="http://schemas.openxmlformats.org/drawingml/2006/main" xmlns:r="http://schemas.openxmlformats.org/officeDocument/2006/relationships" xmlns:p="http://schemas.openxmlformats.org/presentationml/2006/main">
  <p:tag name="AS_UNIQUEID" val="1469"/>
</p:tagLst>
</file>

<file path=ppt/tags/tag177.xml><?xml version="1.0" encoding="utf-8"?>
<p:tagLst xmlns:a="http://schemas.openxmlformats.org/drawingml/2006/main" xmlns:r="http://schemas.openxmlformats.org/officeDocument/2006/relationships" xmlns:p="http://schemas.openxmlformats.org/presentationml/2006/main">
  <p:tag name="AS_UNIQUEID" val="1470"/>
</p:tagLst>
</file>

<file path=ppt/tags/tag178.xml><?xml version="1.0" encoding="utf-8"?>
<p:tagLst xmlns:a="http://schemas.openxmlformats.org/drawingml/2006/main" xmlns:r="http://schemas.openxmlformats.org/officeDocument/2006/relationships" xmlns:p="http://schemas.openxmlformats.org/presentationml/2006/main">
  <p:tag name="AS_UNIQUEID" val="1471"/>
</p:tagLst>
</file>

<file path=ppt/tags/tag179.xml><?xml version="1.0" encoding="utf-8"?>
<p:tagLst xmlns:a="http://schemas.openxmlformats.org/drawingml/2006/main" xmlns:r="http://schemas.openxmlformats.org/officeDocument/2006/relationships" xmlns:p="http://schemas.openxmlformats.org/presentationml/2006/main">
  <p:tag name="AS_UNIQUEID" val="1472"/>
</p:tagLst>
</file>

<file path=ppt/tags/tag18.xml><?xml version="1.0" encoding="utf-8"?>
<p:tagLst xmlns:a="http://schemas.openxmlformats.org/drawingml/2006/main" xmlns:r="http://schemas.openxmlformats.org/officeDocument/2006/relationships" xmlns:p="http://schemas.openxmlformats.org/presentationml/2006/main">
  <p:tag name="AS_UNIQUEID" val="482"/>
</p:tagLst>
</file>

<file path=ppt/tags/tag180.xml><?xml version="1.0" encoding="utf-8"?>
<p:tagLst xmlns:a="http://schemas.openxmlformats.org/drawingml/2006/main" xmlns:r="http://schemas.openxmlformats.org/officeDocument/2006/relationships" xmlns:p="http://schemas.openxmlformats.org/presentationml/2006/main">
  <p:tag name="AS_UNIQUEID" val="1473"/>
</p:tagLst>
</file>

<file path=ppt/tags/tag181.xml><?xml version="1.0" encoding="utf-8"?>
<p:tagLst xmlns:a="http://schemas.openxmlformats.org/drawingml/2006/main" xmlns:r="http://schemas.openxmlformats.org/officeDocument/2006/relationships" xmlns:p="http://schemas.openxmlformats.org/presentationml/2006/main">
  <p:tag name="AS_UNIQUEID" val="1474"/>
</p:tagLst>
</file>

<file path=ppt/tags/tag182.xml><?xml version="1.0" encoding="utf-8"?>
<p:tagLst xmlns:a="http://schemas.openxmlformats.org/drawingml/2006/main" xmlns:r="http://schemas.openxmlformats.org/officeDocument/2006/relationships" xmlns:p="http://schemas.openxmlformats.org/presentationml/2006/main">
  <p:tag name="AS_UNIQUEID" val="1477"/>
</p:tagLst>
</file>

<file path=ppt/tags/tag183.xml><?xml version="1.0" encoding="utf-8"?>
<p:tagLst xmlns:a="http://schemas.openxmlformats.org/drawingml/2006/main" xmlns:r="http://schemas.openxmlformats.org/officeDocument/2006/relationships" xmlns:p="http://schemas.openxmlformats.org/presentationml/2006/main">
  <p:tag name="AS_UNIQUEID" val="1478"/>
</p:tagLst>
</file>

<file path=ppt/tags/tag184.xml><?xml version="1.0" encoding="utf-8"?>
<p:tagLst xmlns:a="http://schemas.openxmlformats.org/drawingml/2006/main" xmlns:r="http://schemas.openxmlformats.org/officeDocument/2006/relationships" xmlns:p="http://schemas.openxmlformats.org/presentationml/2006/main">
  <p:tag name="AS_UNIQUEID" val="1479"/>
</p:tagLst>
</file>

<file path=ppt/tags/tag185.xml><?xml version="1.0" encoding="utf-8"?>
<p:tagLst xmlns:a="http://schemas.openxmlformats.org/drawingml/2006/main" xmlns:r="http://schemas.openxmlformats.org/officeDocument/2006/relationships" xmlns:p="http://schemas.openxmlformats.org/presentationml/2006/main">
  <p:tag name="AS_UNIQUEID" val="1480"/>
</p:tagLst>
</file>

<file path=ppt/tags/tag186.xml><?xml version="1.0" encoding="utf-8"?>
<p:tagLst xmlns:a="http://schemas.openxmlformats.org/drawingml/2006/main" xmlns:r="http://schemas.openxmlformats.org/officeDocument/2006/relationships" xmlns:p="http://schemas.openxmlformats.org/presentationml/2006/main">
  <p:tag name="AS_UNIQUEID" val="1481"/>
</p:tagLst>
</file>

<file path=ppt/tags/tag187.xml><?xml version="1.0" encoding="utf-8"?>
<p:tagLst xmlns:a="http://schemas.openxmlformats.org/drawingml/2006/main" xmlns:r="http://schemas.openxmlformats.org/officeDocument/2006/relationships" xmlns:p="http://schemas.openxmlformats.org/presentationml/2006/main">
  <p:tag name="AS_UNIQUEID" val="1482"/>
</p:tagLst>
</file>

<file path=ppt/tags/tag188.xml><?xml version="1.0" encoding="utf-8"?>
<p:tagLst xmlns:a="http://schemas.openxmlformats.org/drawingml/2006/main" xmlns:r="http://schemas.openxmlformats.org/officeDocument/2006/relationships" xmlns:p="http://schemas.openxmlformats.org/presentationml/2006/main">
  <p:tag name="AS_UNIQUEID" val="1475"/>
</p:tagLst>
</file>

<file path=ppt/tags/tag189.xml><?xml version="1.0" encoding="utf-8"?>
<p:tagLst xmlns:a="http://schemas.openxmlformats.org/drawingml/2006/main" xmlns:r="http://schemas.openxmlformats.org/officeDocument/2006/relationships" xmlns:p="http://schemas.openxmlformats.org/presentationml/2006/main">
  <p:tag name="AS_UNIQUEID" val="1476"/>
</p:tagLst>
</file>

<file path=ppt/tags/tag19.xml><?xml version="1.0" encoding="utf-8"?>
<p:tagLst xmlns:a="http://schemas.openxmlformats.org/drawingml/2006/main" xmlns:r="http://schemas.openxmlformats.org/officeDocument/2006/relationships" xmlns:p="http://schemas.openxmlformats.org/presentationml/2006/main">
  <p:tag name="AS_UNIQUEID" val="483"/>
</p:tagLst>
</file>

<file path=ppt/tags/tag190.xml><?xml version="1.0" encoding="utf-8"?>
<p:tagLst xmlns:a="http://schemas.openxmlformats.org/drawingml/2006/main" xmlns:r="http://schemas.openxmlformats.org/officeDocument/2006/relationships" xmlns:p="http://schemas.openxmlformats.org/presentationml/2006/main">
  <p:tag name="AS_UNIQUEID" val="1454"/>
</p:tagLst>
</file>

<file path=ppt/tags/tag191.xml><?xml version="1.0" encoding="utf-8"?>
<p:tagLst xmlns:a="http://schemas.openxmlformats.org/drawingml/2006/main" xmlns:r="http://schemas.openxmlformats.org/officeDocument/2006/relationships" xmlns:p="http://schemas.openxmlformats.org/presentationml/2006/main">
  <p:tag name="AS_UNIQUEID" val="1455"/>
</p:tagLst>
</file>

<file path=ppt/tags/tag192.xml><?xml version="1.0" encoding="utf-8"?>
<p:tagLst xmlns:a="http://schemas.openxmlformats.org/drawingml/2006/main" xmlns:r="http://schemas.openxmlformats.org/officeDocument/2006/relationships" xmlns:p="http://schemas.openxmlformats.org/presentationml/2006/main">
  <p:tag name="AS_UNIQUEID" val="1456"/>
</p:tagLst>
</file>

<file path=ppt/tags/tag193.xml><?xml version="1.0" encoding="utf-8"?>
<p:tagLst xmlns:a="http://schemas.openxmlformats.org/drawingml/2006/main" xmlns:r="http://schemas.openxmlformats.org/officeDocument/2006/relationships" xmlns:p="http://schemas.openxmlformats.org/presentationml/2006/main">
  <p:tag name="AS_UNIQUEID" val="1457"/>
</p:tagLst>
</file>

<file path=ppt/tags/tag194.xml><?xml version="1.0" encoding="utf-8"?>
<p:tagLst xmlns:a="http://schemas.openxmlformats.org/drawingml/2006/main" xmlns:r="http://schemas.openxmlformats.org/officeDocument/2006/relationships" xmlns:p="http://schemas.openxmlformats.org/presentationml/2006/main">
  <p:tag name="AS_UNIQUEID" val="1458"/>
</p:tagLst>
</file>

<file path=ppt/tags/tag195.xml><?xml version="1.0" encoding="utf-8"?>
<p:tagLst xmlns:a="http://schemas.openxmlformats.org/drawingml/2006/main" xmlns:r="http://schemas.openxmlformats.org/officeDocument/2006/relationships" xmlns:p="http://schemas.openxmlformats.org/presentationml/2006/main">
  <p:tag name="AS_UNIQUEID" val="1484"/>
</p:tagLst>
</file>

<file path=ppt/tags/tag196.xml><?xml version="1.0" encoding="utf-8"?>
<p:tagLst xmlns:a="http://schemas.openxmlformats.org/drawingml/2006/main" xmlns:r="http://schemas.openxmlformats.org/officeDocument/2006/relationships" xmlns:p="http://schemas.openxmlformats.org/presentationml/2006/main">
  <p:tag name="AS_UNIQUEID" val="1485"/>
</p:tagLst>
</file>

<file path=ppt/tags/tag197.xml><?xml version="1.0" encoding="utf-8"?>
<p:tagLst xmlns:a="http://schemas.openxmlformats.org/drawingml/2006/main" xmlns:r="http://schemas.openxmlformats.org/officeDocument/2006/relationships" xmlns:p="http://schemas.openxmlformats.org/presentationml/2006/main">
  <p:tag name="AS_UNIQUEID" val="1486"/>
</p:tagLst>
</file>

<file path=ppt/tags/tag198.xml><?xml version="1.0" encoding="utf-8"?>
<p:tagLst xmlns:a="http://schemas.openxmlformats.org/drawingml/2006/main" xmlns:r="http://schemas.openxmlformats.org/officeDocument/2006/relationships" xmlns:p="http://schemas.openxmlformats.org/presentationml/2006/main">
  <p:tag name="AS_UNIQUEID" val="1487"/>
</p:tagLst>
</file>

<file path=ppt/tags/tag199.xml><?xml version="1.0" encoding="utf-8"?>
<p:tagLst xmlns:a="http://schemas.openxmlformats.org/drawingml/2006/main" xmlns:r="http://schemas.openxmlformats.org/officeDocument/2006/relationships" xmlns:p="http://schemas.openxmlformats.org/presentationml/2006/main">
  <p:tag name="AS_UNIQUEID" val="1488"/>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AS_UNIQUEID" val="484"/>
</p:tagLst>
</file>

<file path=ppt/tags/tag200.xml><?xml version="1.0" encoding="utf-8"?>
<p:tagLst xmlns:a="http://schemas.openxmlformats.org/drawingml/2006/main" xmlns:r="http://schemas.openxmlformats.org/officeDocument/2006/relationships" xmlns:p="http://schemas.openxmlformats.org/presentationml/2006/main">
  <p:tag name="AS_UNIQUEID" val="1489"/>
</p:tagLst>
</file>

<file path=ppt/tags/tag201.xml><?xml version="1.0" encoding="utf-8"?>
<p:tagLst xmlns:a="http://schemas.openxmlformats.org/drawingml/2006/main" xmlns:r="http://schemas.openxmlformats.org/officeDocument/2006/relationships" xmlns:p="http://schemas.openxmlformats.org/presentationml/2006/main">
  <p:tag name="AS_UNIQUEID" val="1490"/>
</p:tagLst>
</file>

<file path=ppt/tags/tag202.xml><?xml version="1.0" encoding="utf-8"?>
<p:tagLst xmlns:a="http://schemas.openxmlformats.org/drawingml/2006/main" xmlns:r="http://schemas.openxmlformats.org/officeDocument/2006/relationships" xmlns:p="http://schemas.openxmlformats.org/presentationml/2006/main">
  <p:tag name="AS_UNIQUEID" val="1491"/>
</p:tagLst>
</file>

<file path=ppt/tags/tag203.xml><?xml version="1.0" encoding="utf-8"?>
<p:tagLst xmlns:a="http://schemas.openxmlformats.org/drawingml/2006/main" xmlns:r="http://schemas.openxmlformats.org/officeDocument/2006/relationships" xmlns:p="http://schemas.openxmlformats.org/presentationml/2006/main">
  <p:tag name="AS_UNIQUEID" val="1492"/>
</p:tagLst>
</file>

<file path=ppt/tags/tag204.xml><?xml version="1.0" encoding="utf-8"?>
<p:tagLst xmlns:a="http://schemas.openxmlformats.org/drawingml/2006/main" xmlns:r="http://schemas.openxmlformats.org/officeDocument/2006/relationships" xmlns:p="http://schemas.openxmlformats.org/presentationml/2006/main">
  <p:tag name="AS_UNIQUEID" val="1493"/>
</p:tagLst>
</file>

<file path=ppt/tags/tag205.xml><?xml version="1.0" encoding="utf-8"?>
<p:tagLst xmlns:a="http://schemas.openxmlformats.org/drawingml/2006/main" xmlns:r="http://schemas.openxmlformats.org/officeDocument/2006/relationships" xmlns:p="http://schemas.openxmlformats.org/presentationml/2006/main">
  <p:tag name="AS_UNIQUEID" val="1494"/>
</p:tagLst>
</file>

<file path=ppt/tags/tag206.xml><?xml version="1.0" encoding="utf-8"?>
<p:tagLst xmlns:a="http://schemas.openxmlformats.org/drawingml/2006/main" xmlns:r="http://schemas.openxmlformats.org/officeDocument/2006/relationships" xmlns:p="http://schemas.openxmlformats.org/presentationml/2006/main">
  <p:tag name="AS_UNIQUEID" val="1495"/>
</p:tagLst>
</file>

<file path=ppt/tags/tag207.xml><?xml version="1.0" encoding="utf-8"?>
<p:tagLst xmlns:a="http://schemas.openxmlformats.org/drawingml/2006/main" xmlns:r="http://schemas.openxmlformats.org/officeDocument/2006/relationships" xmlns:p="http://schemas.openxmlformats.org/presentationml/2006/main">
  <p:tag name="AS_UNIQUEID" val="1496"/>
</p:tagLst>
</file>

<file path=ppt/tags/tag208.xml><?xml version="1.0" encoding="utf-8"?>
<p:tagLst xmlns:a="http://schemas.openxmlformats.org/drawingml/2006/main" xmlns:r="http://schemas.openxmlformats.org/officeDocument/2006/relationships" xmlns:p="http://schemas.openxmlformats.org/presentationml/2006/main">
  <p:tag name="AS_UNIQUEID" val="1497"/>
</p:tagLst>
</file>

<file path=ppt/tags/tag209.xml><?xml version="1.0" encoding="utf-8"?>
<p:tagLst xmlns:a="http://schemas.openxmlformats.org/drawingml/2006/main" xmlns:r="http://schemas.openxmlformats.org/officeDocument/2006/relationships" xmlns:p="http://schemas.openxmlformats.org/presentationml/2006/main">
  <p:tag name="AS_UNIQUEID" val="1498"/>
</p:tagLst>
</file>

<file path=ppt/tags/tag21.xml><?xml version="1.0" encoding="utf-8"?>
<p:tagLst xmlns:a="http://schemas.openxmlformats.org/drawingml/2006/main" xmlns:r="http://schemas.openxmlformats.org/officeDocument/2006/relationships" xmlns:p="http://schemas.openxmlformats.org/presentationml/2006/main">
  <p:tag name="AS_UNIQUEID" val="485"/>
</p:tagLst>
</file>

<file path=ppt/tags/tag210.xml><?xml version="1.0" encoding="utf-8"?>
<p:tagLst xmlns:a="http://schemas.openxmlformats.org/drawingml/2006/main" xmlns:r="http://schemas.openxmlformats.org/officeDocument/2006/relationships" xmlns:p="http://schemas.openxmlformats.org/presentationml/2006/main">
  <p:tag name="AS_UNIQUEID" val="1499"/>
</p:tagLst>
</file>

<file path=ppt/tags/tag211.xml><?xml version="1.0" encoding="utf-8"?>
<p:tagLst xmlns:a="http://schemas.openxmlformats.org/drawingml/2006/main" xmlns:r="http://schemas.openxmlformats.org/officeDocument/2006/relationships" xmlns:p="http://schemas.openxmlformats.org/presentationml/2006/main">
  <p:tag name="AS_UNIQUEID" val="1502"/>
</p:tagLst>
</file>

<file path=ppt/tags/tag212.xml><?xml version="1.0" encoding="utf-8"?>
<p:tagLst xmlns:a="http://schemas.openxmlformats.org/drawingml/2006/main" xmlns:r="http://schemas.openxmlformats.org/officeDocument/2006/relationships" xmlns:p="http://schemas.openxmlformats.org/presentationml/2006/main">
  <p:tag name="AS_UNIQUEID" val="1503"/>
</p:tagLst>
</file>

<file path=ppt/tags/tag213.xml><?xml version="1.0" encoding="utf-8"?>
<p:tagLst xmlns:a="http://schemas.openxmlformats.org/drawingml/2006/main" xmlns:r="http://schemas.openxmlformats.org/officeDocument/2006/relationships" xmlns:p="http://schemas.openxmlformats.org/presentationml/2006/main">
  <p:tag name="AS_UNIQUEID" val="1504"/>
</p:tagLst>
</file>

<file path=ppt/tags/tag214.xml><?xml version="1.0" encoding="utf-8"?>
<p:tagLst xmlns:a="http://schemas.openxmlformats.org/drawingml/2006/main" xmlns:r="http://schemas.openxmlformats.org/officeDocument/2006/relationships" xmlns:p="http://schemas.openxmlformats.org/presentationml/2006/main">
  <p:tag name="AS_UNIQUEID" val="1505"/>
</p:tagLst>
</file>

<file path=ppt/tags/tag215.xml><?xml version="1.0" encoding="utf-8"?>
<p:tagLst xmlns:a="http://schemas.openxmlformats.org/drawingml/2006/main" xmlns:r="http://schemas.openxmlformats.org/officeDocument/2006/relationships" xmlns:p="http://schemas.openxmlformats.org/presentationml/2006/main">
  <p:tag name="AS_UNIQUEID" val="1500"/>
</p:tagLst>
</file>

<file path=ppt/tags/tag216.xml><?xml version="1.0" encoding="utf-8"?>
<p:tagLst xmlns:a="http://schemas.openxmlformats.org/drawingml/2006/main" xmlns:r="http://schemas.openxmlformats.org/officeDocument/2006/relationships" xmlns:p="http://schemas.openxmlformats.org/presentationml/2006/main">
  <p:tag name="AS_UNIQUEID" val="1501"/>
</p:tagLst>
</file>

<file path=ppt/tags/tag217.xml><?xml version="1.0" encoding="utf-8"?>
<p:tagLst xmlns:a="http://schemas.openxmlformats.org/drawingml/2006/main" xmlns:r="http://schemas.openxmlformats.org/officeDocument/2006/relationships" xmlns:p="http://schemas.openxmlformats.org/presentationml/2006/main">
  <p:tag name="AS_UNIQUEID" val="1507"/>
</p:tagLst>
</file>

<file path=ppt/tags/tag218.xml><?xml version="1.0" encoding="utf-8"?>
<p:tagLst xmlns:a="http://schemas.openxmlformats.org/drawingml/2006/main" xmlns:r="http://schemas.openxmlformats.org/officeDocument/2006/relationships" xmlns:p="http://schemas.openxmlformats.org/presentationml/2006/main">
  <p:tag name="AS_UNIQUEID" val="1508"/>
</p:tagLst>
</file>

<file path=ppt/tags/tag219.xml><?xml version="1.0" encoding="utf-8"?>
<p:tagLst xmlns:a="http://schemas.openxmlformats.org/drawingml/2006/main" xmlns:r="http://schemas.openxmlformats.org/officeDocument/2006/relationships" xmlns:p="http://schemas.openxmlformats.org/presentationml/2006/main">
  <p:tag name="AS_UNIQUEID" val="1509"/>
</p:tagLst>
</file>

<file path=ppt/tags/tag22.xml><?xml version="1.0" encoding="utf-8"?>
<p:tagLst xmlns:a="http://schemas.openxmlformats.org/drawingml/2006/main" xmlns:r="http://schemas.openxmlformats.org/officeDocument/2006/relationships" xmlns:p="http://schemas.openxmlformats.org/presentationml/2006/main">
  <p:tag name="AS_UNIQUEID" val="860"/>
</p:tagLst>
</file>

<file path=ppt/tags/tag220.xml><?xml version="1.0" encoding="utf-8"?>
<p:tagLst xmlns:a="http://schemas.openxmlformats.org/drawingml/2006/main" xmlns:r="http://schemas.openxmlformats.org/officeDocument/2006/relationships" xmlns:p="http://schemas.openxmlformats.org/presentationml/2006/main">
  <p:tag name="AS_UNIQUEID" val="1510"/>
</p:tagLst>
</file>

<file path=ppt/tags/tag221.xml><?xml version="1.0" encoding="utf-8"?>
<p:tagLst xmlns:a="http://schemas.openxmlformats.org/drawingml/2006/main" xmlns:r="http://schemas.openxmlformats.org/officeDocument/2006/relationships" xmlns:p="http://schemas.openxmlformats.org/presentationml/2006/main">
  <p:tag name="AS_UNIQUEID" val="1512"/>
</p:tagLst>
</file>

<file path=ppt/tags/tag222.xml><?xml version="1.0" encoding="utf-8"?>
<p:tagLst xmlns:a="http://schemas.openxmlformats.org/drawingml/2006/main" xmlns:r="http://schemas.openxmlformats.org/officeDocument/2006/relationships" xmlns:p="http://schemas.openxmlformats.org/presentationml/2006/main">
  <p:tag name="AS_UNIQUEID" val="1515"/>
</p:tagLst>
</file>

<file path=ppt/tags/tag223.xml><?xml version="1.0" encoding="utf-8"?>
<p:tagLst xmlns:a="http://schemas.openxmlformats.org/drawingml/2006/main" xmlns:r="http://schemas.openxmlformats.org/officeDocument/2006/relationships" xmlns:p="http://schemas.openxmlformats.org/presentationml/2006/main">
  <p:tag name="AS_UNIQUEID" val="1516"/>
</p:tagLst>
</file>

<file path=ppt/tags/tag224.xml><?xml version="1.0" encoding="utf-8"?>
<p:tagLst xmlns:a="http://schemas.openxmlformats.org/drawingml/2006/main" xmlns:r="http://schemas.openxmlformats.org/officeDocument/2006/relationships" xmlns:p="http://schemas.openxmlformats.org/presentationml/2006/main">
  <p:tag name="AS_UNIQUEID" val="1517"/>
</p:tagLst>
</file>

<file path=ppt/tags/tag225.xml><?xml version="1.0" encoding="utf-8"?>
<p:tagLst xmlns:a="http://schemas.openxmlformats.org/drawingml/2006/main" xmlns:r="http://schemas.openxmlformats.org/officeDocument/2006/relationships" xmlns:p="http://schemas.openxmlformats.org/presentationml/2006/main">
  <p:tag name="AS_UNIQUEID" val="1518"/>
</p:tagLst>
</file>

<file path=ppt/tags/tag226.xml><?xml version="1.0" encoding="utf-8"?>
<p:tagLst xmlns:a="http://schemas.openxmlformats.org/drawingml/2006/main" xmlns:r="http://schemas.openxmlformats.org/officeDocument/2006/relationships" xmlns:p="http://schemas.openxmlformats.org/presentationml/2006/main">
  <p:tag name="AS_UNIQUEID" val="1519"/>
</p:tagLst>
</file>

<file path=ppt/tags/tag227.xml><?xml version="1.0" encoding="utf-8"?>
<p:tagLst xmlns:a="http://schemas.openxmlformats.org/drawingml/2006/main" xmlns:r="http://schemas.openxmlformats.org/officeDocument/2006/relationships" xmlns:p="http://schemas.openxmlformats.org/presentationml/2006/main">
  <p:tag name="AS_UNIQUEID" val="1525"/>
</p:tagLst>
</file>

<file path=ppt/tags/tag228.xml><?xml version="1.0" encoding="utf-8"?>
<p:tagLst xmlns:a="http://schemas.openxmlformats.org/drawingml/2006/main" xmlns:r="http://schemas.openxmlformats.org/officeDocument/2006/relationships" xmlns:p="http://schemas.openxmlformats.org/presentationml/2006/main">
  <p:tag name="AS_UNIQUEID" val="1526"/>
</p:tagLst>
</file>

<file path=ppt/tags/tag229.xml><?xml version="1.0" encoding="utf-8"?>
<p:tagLst xmlns:a="http://schemas.openxmlformats.org/drawingml/2006/main" xmlns:r="http://schemas.openxmlformats.org/officeDocument/2006/relationships" xmlns:p="http://schemas.openxmlformats.org/presentationml/2006/main">
  <p:tag name="AS_UNIQUEID" val="1520"/>
</p:tagLst>
</file>

<file path=ppt/tags/tag23.xml><?xml version="1.0" encoding="utf-8"?>
<p:tagLst xmlns:a="http://schemas.openxmlformats.org/drawingml/2006/main" xmlns:r="http://schemas.openxmlformats.org/officeDocument/2006/relationships" xmlns:p="http://schemas.openxmlformats.org/presentationml/2006/main">
  <p:tag name="AS_UNIQUEID" val="491"/>
  <p:tag name="KSO_WM_DIAGRAM_VIRTUALLY_FRAME" val="{&quot;height&quot;:377.45236220472447,&quot;left&quot;:394.9966929133858,&quot;top&quot;:138.0355118110236,&quot;width&quot;:404.24787401574815}"/>
</p:tagLst>
</file>

<file path=ppt/tags/tag230.xml><?xml version="1.0" encoding="utf-8"?>
<p:tagLst xmlns:a="http://schemas.openxmlformats.org/drawingml/2006/main" xmlns:r="http://schemas.openxmlformats.org/officeDocument/2006/relationships" xmlns:p="http://schemas.openxmlformats.org/presentationml/2006/main">
  <p:tag name="AS_UNIQUEID" val="1521"/>
</p:tagLst>
</file>

<file path=ppt/tags/tag231.xml><?xml version="1.0" encoding="utf-8"?>
<p:tagLst xmlns:a="http://schemas.openxmlformats.org/drawingml/2006/main" xmlns:r="http://schemas.openxmlformats.org/officeDocument/2006/relationships" xmlns:p="http://schemas.openxmlformats.org/presentationml/2006/main">
  <p:tag name="AS_UNIQUEID" val="1522"/>
</p:tagLst>
</file>

<file path=ppt/tags/tag232.xml><?xml version="1.0" encoding="utf-8"?>
<p:tagLst xmlns:a="http://schemas.openxmlformats.org/drawingml/2006/main" xmlns:r="http://schemas.openxmlformats.org/officeDocument/2006/relationships" xmlns:p="http://schemas.openxmlformats.org/presentationml/2006/main">
  <p:tag name="AS_UNIQUEID" val="1523"/>
</p:tagLst>
</file>

<file path=ppt/tags/tag233.xml><?xml version="1.0" encoding="utf-8"?>
<p:tagLst xmlns:a="http://schemas.openxmlformats.org/drawingml/2006/main" xmlns:r="http://schemas.openxmlformats.org/officeDocument/2006/relationships" xmlns:p="http://schemas.openxmlformats.org/presentationml/2006/main">
  <p:tag name="AS_UNIQUEID" val="1524"/>
</p:tagLst>
</file>

<file path=ppt/tags/tag234.xml><?xml version="1.0" encoding="utf-8"?>
<p:tagLst xmlns:a="http://schemas.openxmlformats.org/drawingml/2006/main" xmlns:r="http://schemas.openxmlformats.org/officeDocument/2006/relationships" xmlns:p="http://schemas.openxmlformats.org/presentationml/2006/main">
  <p:tag name="AS_UNIQUEID" val="1513"/>
</p:tagLst>
</file>

<file path=ppt/tags/tag235.xml><?xml version="1.0" encoding="utf-8"?>
<p:tagLst xmlns:a="http://schemas.openxmlformats.org/drawingml/2006/main" xmlns:r="http://schemas.openxmlformats.org/officeDocument/2006/relationships" xmlns:p="http://schemas.openxmlformats.org/presentationml/2006/main">
  <p:tag name="AS_UNIQUEID" val="1514"/>
</p:tagLst>
</file>

<file path=ppt/tags/tag236.xml><?xml version="1.0" encoding="utf-8"?>
<p:tagLst xmlns:a="http://schemas.openxmlformats.org/drawingml/2006/main" xmlns:r="http://schemas.openxmlformats.org/officeDocument/2006/relationships" xmlns:p="http://schemas.openxmlformats.org/presentationml/2006/main">
  <p:tag name="AS_UNIQUEID" val="1528"/>
</p:tagLst>
</file>

<file path=ppt/tags/tag237.xml><?xml version="1.0" encoding="utf-8"?>
<p:tagLst xmlns:a="http://schemas.openxmlformats.org/drawingml/2006/main" xmlns:r="http://schemas.openxmlformats.org/officeDocument/2006/relationships" xmlns:p="http://schemas.openxmlformats.org/presentationml/2006/main">
  <p:tag name="AS_UNIQUEID" val="1529"/>
</p:tagLst>
</file>

<file path=ppt/tags/tag238.xml><?xml version="1.0" encoding="utf-8"?>
<p:tagLst xmlns:a="http://schemas.openxmlformats.org/drawingml/2006/main" xmlns:r="http://schemas.openxmlformats.org/officeDocument/2006/relationships" xmlns:p="http://schemas.openxmlformats.org/presentationml/2006/main">
  <p:tag name="AS_UNIQUEID" val="1530"/>
</p:tagLst>
</file>

<file path=ppt/tags/tag239.xml><?xml version="1.0" encoding="utf-8"?>
<p:tagLst xmlns:a="http://schemas.openxmlformats.org/drawingml/2006/main" xmlns:r="http://schemas.openxmlformats.org/officeDocument/2006/relationships" xmlns:p="http://schemas.openxmlformats.org/presentationml/2006/main">
  <p:tag name="AS_UNIQUEID" val="1531"/>
</p:tagLst>
</file>

<file path=ppt/tags/tag24.xml><?xml version="1.0" encoding="utf-8"?>
<p:tagLst xmlns:a="http://schemas.openxmlformats.org/drawingml/2006/main" xmlns:r="http://schemas.openxmlformats.org/officeDocument/2006/relationships" xmlns:p="http://schemas.openxmlformats.org/presentationml/2006/main">
  <p:tag name="AS_UNIQUEID" val="502"/>
</p:tagLst>
</file>

<file path=ppt/tags/tag240.xml><?xml version="1.0" encoding="utf-8"?>
<p:tagLst xmlns:a="http://schemas.openxmlformats.org/drawingml/2006/main" xmlns:r="http://schemas.openxmlformats.org/officeDocument/2006/relationships" xmlns:p="http://schemas.openxmlformats.org/presentationml/2006/main">
  <p:tag name="AS_UNIQUEID" val="1532"/>
</p:tagLst>
</file>

<file path=ppt/tags/tag241.xml><?xml version="1.0" encoding="utf-8"?>
<p:tagLst xmlns:a="http://schemas.openxmlformats.org/drawingml/2006/main" xmlns:r="http://schemas.openxmlformats.org/officeDocument/2006/relationships" xmlns:p="http://schemas.openxmlformats.org/presentationml/2006/main">
  <p:tag name="AS_UNIQUEID" val="1533"/>
</p:tagLst>
</file>

<file path=ppt/tags/tag242.xml><?xml version="1.0" encoding="utf-8"?>
<p:tagLst xmlns:a="http://schemas.openxmlformats.org/drawingml/2006/main" xmlns:r="http://schemas.openxmlformats.org/officeDocument/2006/relationships" xmlns:p="http://schemas.openxmlformats.org/presentationml/2006/main">
  <p:tag name="AS_UNIQUEID" val="1534"/>
</p:tagLst>
</file>

<file path=ppt/tags/tag243.xml><?xml version="1.0" encoding="utf-8"?>
<p:tagLst xmlns:a="http://schemas.openxmlformats.org/drawingml/2006/main" xmlns:r="http://schemas.openxmlformats.org/officeDocument/2006/relationships" xmlns:p="http://schemas.openxmlformats.org/presentationml/2006/main">
  <p:tag name="AS_UNIQUEID" val="1535"/>
</p:tagLst>
</file>

<file path=ppt/tags/tag244.xml><?xml version="1.0" encoding="utf-8"?>
<p:tagLst xmlns:a="http://schemas.openxmlformats.org/drawingml/2006/main" xmlns:r="http://schemas.openxmlformats.org/officeDocument/2006/relationships" xmlns:p="http://schemas.openxmlformats.org/presentationml/2006/main">
  <p:tag name="AS_UNIQUEID" val="1537"/>
</p:tagLst>
</file>

<file path=ppt/tags/tag245.xml><?xml version="1.0" encoding="utf-8"?>
<p:tagLst xmlns:a="http://schemas.openxmlformats.org/drawingml/2006/main" xmlns:r="http://schemas.openxmlformats.org/officeDocument/2006/relationships" xmlns:p="http://schemas.openxmlformats.org/presentationml/2006/main">
  <p:tag name="AS_UNIQUEID" val="1538"/>
</p:tagLst>
</file>

<file path=ppt/tags/tag246.xml><?xml version="1.0" encoding="utf-8"?>
<p:tagLst xmlns:a="http://schemas.openxmlformats.org/drawingml/2006/main" xmlns:r="http://schemas.openxmlformats.org/officeDocument/2006/relationships" xmlns:p="http://schemas.openxmlformats.org/presentationml/2006/main">
  <p:tag name="AS_UNIQUEID" val="1539"/>
</p:tagLst>
</file>

<file path=ppt/tags/tag247.xml><?xml version="1.0" encoding="utf-8"?>
<p:tagLst xmlns:a="http://schemas.openxmlformats.org/drawingml/2006/main" xmlns:r="http://schemas.openxmlformats.org/officeDocument/2006/relationships" xmlns:p="http://schemas.openxmlformats.org/presentationml/2006/main">
  <p:tag name="AS_UNIQUEID" val="1540"/>
</p:tagLst>
</file>

<file path=ppt/tags/tag248.xml><?xml version="1.0" encoding="utf-8"?>
<p:tagLst xmlns:a="http://schemas.openxmlformats.org/drawingml/2006/main" xmlns:r="http://schemas.openxmlformats.org/officeDocument/2006/relationships" xmlns:p="http://schemas.openxmlformats.org/presentationml/2006/main">
  <p:tag name="AS_UNIQUEID" val="1541"/>
</p:tagLst>
</file>

<file path=ppt/tags/tag249.xml><?xml version="1.0" encoding="utf-8"?>
<p:tagLst xmlns:a="http://schemas.openxmlformats.org/drawingml/2006/main" xmlns:r="http://schemas.openxmlformats.org/officeDocument/2006/relationships" xmlns:p="http://schemas.openxmlformats.org/presentationml/2006/main">
  <p:tag name="AS_UNIQUEID" val="1542"/>
</p:tagLst>
</file>

<file path=ppt/tags/tag25.xml><?xml version="1.0" encoding="utf-8"?>
<p:tagLst xmlns:a="http://schemas.openxmlformats.org/drawingml/2006/main" xmlns:r="http://schemas.openxmlformats.org/officeDocument/2006/relationships" xmlns:p="http://schemas.openxmlformats.org/presentationml/2006/main">
  <p:tag name="AS_UNIQUEID" val="517"/>
</p:tagLst>
</file>

<file path=ppt/tags/tag250.xml><?xml version="1.0" encoding="utf-8"?>
<p:tagLst xmlns:a="http://schemas.openxmlformats.org/drawingml/2006/main" xmlns:r="http://schemas.openxmlformats.org/officeDocument/2006/relationships" xmlns:p="http://schemas.openxmlformats.org/presentationml/2006/main">
  <p:tag name="AS_UNIQUEID" val="1548"/>
</p:tagLst>
</file>

<file path=ppt/tags/tag251.xml><?xml version="1.0" encoding="utf-8"?>
<p:tagLst xmlns:a="http://schemas.openxmlformats.org/drawingml/2006/main" xmlns:r="http://schemas.openxmlformats.org/officeDocument/2006/relationships" xmlns:p="http://schemas.openxmlformats.org/presentationml/2006/main">
  <p:tag name="AS_UNIQUEID" val="1549"/>
</p:tagLst>
</file>

<file path=ppt/tags/tag252.xml><?xml version="1.0" encoding="utf-8"?>
<p:tagLst xmlns:a="http://schemas.openxmlformats.org/drawingml/2006/main" xmlns:r="http://schemas.openxmlformats.org/officeDocument/2006/relationships" xmlns:p="http://schemas.openxmlformats.org/presentationml/2006/main">
  <p:tag name="AS_UNIQUEID" val="1550"/>
</p:tagLst>
</file>

<file path=ppt/tags/tag253.xml><?xml version="1.0" encoding="utf-8"?>
<p:tagLst xmlns:a="http://schemas.openxmlformats.org/drawingml/2006/main" xmlns:r="http://schemas.openxmlformats.org/officeDocument/2006/relationships" xmlns:p="http://schemas.openxmlformats.org/presentationml/2006/main">
  <p:tag name="AS_UNIQUEID" val="1551"/>
</p:tagLst>
</file>

<file path=ppt/tags/tag254.xml><?xml version="1.0" encoding="utf-8"?>
<p:tagLst xmlns:a="http://schemas.openxmlformats.org/drawingml/2006/main" xmlns:r="http://schemas.openxmlformats.org/officeDocument/2006/relationships" xmlns:p="http://schemas.openxmlformats.org/presentationml/2006/main">
  <p:tag name="AS_UNIQUEID" val="1553"/>
</p:tagLst>
</file>

<file path=ppt/tags/tag255.xml><?xml version="1.0" encoding="utf-8"?>
<p:tagLst xmlns:a="http://schemas.openxmlformats.org/drawingml/2006/main" xmlns:r="http://schemas.openxmlformats.org/officeDocument/2006/relationships" xmlns:p="http://schemas.openxmlformats.org/presentationml/2006/main">
  <p:tag name="AS_UNIQUEID" val="1544"/>
</p:tagLst>
</file>

<file path=ppt/tags/tag256.xml><?xml version="1.0" encoding="utf-8"?>
<p:tagLst xmlns:a="http://schemas.openxmlformats.org/drawingml/2006/main" xmlns:r="http://schemas.openxmlformats.org/officeDocument/2006/relationships" xmlns:p="http://schemas.openxmlformats.org/presentationml/2006/main">
  <p:tag name="AS_UNIQUEID" val="1545"/>
</p:tagLst>
</file>

<file path=ppt/tags/tag257.xml><?xml version="1.0" encoding="utf-8"?>
<p:tagLst xmlns:a="http://schemas.openxmlformats.org/drawingml/2006/main" xmlns:r="http://schemas.openxmlformats.org/officeDocument/2006/relationships" xmlns:p="http://schemas.openxmlformats.org/presentationml/2006/main">
  <p:tag name="AS_UNIQUEID" val="1546"/>
</p:tagLst>
</file>

<file path=ppt/tags/tag258.xml><?xml version="1.0" encoding="utf-8"?>
<p:tagLst xmlns:a="http://schemas.openxmlformats.org/drawingml/2006/main" xmlns:r="http://schemas.openxmlformats.org/officeDocument/2006/relationships" xmlns:p="http://schemas.openxmlformats.org/presentationml/2006/main">
  <p:tag name="AS_UNIQUEID" val="1559"/>
</p:tagLst>
</file>

<file path=ppt/tags/tag259.xml><?xml version="1.0" encoding="utf-8"?>
<p:tagLst xmlns:a="http://schemas.openxmlformats.org/drawingml/2006/main" xmlns:r="http://schemas.openxmlformats.org/officeDocument/2006/relationships" xmlns:p="http://schemas.openxmlformats.org/presentationml/2006/main">
  <p:tag name="AS_UNIQUEID" val="1560"/>
</p:tagLst>
</file>

<file path=ppt/tags/tag26.xml><?xml version="1.0" encoding="utf-8"?>
<p:tagLst xmlns:a="http://schemas.openxmlformats.org/drawingml/2006/main" xmlns:r="http://schemas.openxmlformats.org/officeDocument/2006/relationships" xmlns:p="http://schemas.openxmlformats.org/presentationml/2006/main">
  <p:tag name="AS_UNIQUEID" val="861"/>
</p:tagLst>
</file>

<file path=ppt/tags/tag260.xml><?xml version="1.0" encoding="utf-8"?>
<p:tagLst xmlns:a="http://schemas.openxmlformats.org/drawingml/2006/main" xmlns:r="http://schemas.openxmlformats.org/officeDocument/2006/relationships" xmlns:p="http://schemas.openxmlformats.org/presentationml/2006/main">
  <p:tag name="AS_UNIQUEID" val="1562"/>
</p:tagLst>
</file>

<file path=ppt/tags/tag261.xml><?xml version="1.0" encoding="utf-8"?>
<p:tagLst xmlns:a="http://schemas.openxmlformats.org/drawingml/2006/main" xmlns:r="http://schemas.openxmlformats.org/officeDocument/2006/relationships" xmlns:p="http://schemas.openxmlformats.org/presentationml/2006/main">
  <p:tag name="AS_UNIQUEID" val="1563"/>
</p:tagLst>
</file>

<file path=ppt/tags/tag262.xml><?xml version="1.0" encoding="utf-8"?>
<p:tagLst xmlns:a="http://schemas.openxmlformats.org/drawingml/2006/main" xmlns:r="http://schemas.openxmlformats.org/officeDocument/2006/relationships" xmlns:p="http://schemas.openxmlformats.org/presentationml/2006/main">
  <p:tag name="AS_UNIQUEID" val="1565"/>
</p:tagLst>
</file>

<file path=ppt/tags/tag263.xml><?xml version="1.0" encoding="utf-8"?>
<p:tagLst xmlns:a="http://schemas.openxmlformats.org/drawingml/2006/main" xmlns:r="http://schemas.openxmlformats.org/officeDocument/2006/relationships" xmlns:p="http://schemas.openxmlformats.org/presentationml/2006/main">
  <p:tag name="AS_UNIQUEID" val="1555"/>
</p:tagLst>
</file>

<file path=ppt/tags/tag264.xml><?xml version="1.0" encoding="utf-8"?>
<p:tagLst xmlns:a="http://schemas.openxmlformats.org/drawingml/2006/main" xmlns:r="http://schemas.openxmlformats.org/officeDocument/2006/relationships" xmlns:p="http://schemas.openxmlformats.org/presentationml/2006/main">
  <p:tag name="AS_UNIQUEID" val="1556"/>
</p:tagLst>
</file>

<file path=ppt/tags/tag265.xml><?xml version="1.0" encoding="utf-8"?>
<p:tagLst xmlns:a="http://schemas.openxmlformats.org/drawingml/2006/main" xmlns:r="http://schemas.openxmlformats.org/officeDocument/2006/relationships" xmlns:p="http://schemas.openxmlformats.org/presentationml/2006/main">
  <p:tag name="AS_UNIQUEID" val="1557"/>
</p:tagLst>
</file>

<file path=ppt/tags/tag266.xml><?xml version="1.0" encoding="utf-8"?>
<p:tagLst xmlns:a="http://schemas.openxmlformats.org/drawingml/2006/main" xmlns:r="http://schemas.openxmlformats.org/officeDocument/2006/relationships" xmlns:p="http://schemas.openxmlformats.org/presentationml/2006/main">
  <p:tag name="AS_UNIQUEID" val="1571"/>
</p:tagLst>
</file>

<file path=ppt/tags/tag267.xml><?xml version="1.0" encoding="utf-8"?>
<p:tagLst xmlns:a="http://schemas.openxmlformats.org/drawingml/2006/main" xmlns:r="http://schemas.openxmlformats.org/officeDocument/2006/relationships" xmlns:p="http://schemas.openxmlformats.org/presentationml/2006/main">
  <p:tag name="AS_UNIQUEID" val="1572"/>
</p:tagLst>
</file>

<file path=ppt/tags/tag268.xml><?xml version="1.0" encoding="utf-8"?>
<p:tagLst xmlns:a="http://schemas.openxmlformats.org/drawingml/2006/main" xmlns:r="http://schemas.openxmlformats.org/officeDocument/2006/relationships" xmlns:p="http://schemas.openxmlformats.org/presentationml/2006/main">
  <p:tag name="AS_UNIQUEID" val="1573"/>
</p:tagLst>
</file>

<file path=ppt/tags/tag269.xml><?xml version="1.0" encoding="utf-8"?>
<p:tagLst xmlns:a="http://schemas.openxmlformats.org/drawingml/2006/main" xmlns:r="http://schemas.openxmlformats.org/officeDocument/2006/relationships" xmlns:p="http://schemas.openxmlformats.org/presentationml/2006/main">
  <p:tag name="AS_UNIQUEID" val="1574"/>
</p:tagLst>
</file>

<file path=ppt/tags/tag27.xml><?xml version="1.0" encoding="utf-8"?>
<p:tagLst xmlns:a="http://schemas.openxmlformats.org/drawingml/2006/main" xmlns:r="http://schemas.openxmlformats.org/officeDocument/2006/relationships" xmlns:p="http://schemas.openxmlformats.org/presentationml/2006/main">
  <p:tag name="AS_UNIQUEID" val="863"/>
</p:tagLst>
</file>

<file path=ppt/tags/tag270.xml><?xml version="1.0" encoding="utf-8"?>
<p:tagLst xmlns:a="http://schemas.openxmlformats.org/drawingml/2006/main" xmlns:r="http://schemas.openxmlformats.org/officeDocument/2006/relationships" xmlns:p="http://schemas.openxmlformats.org/presentationml/2006/main">
  <p:tag name="AS_UNIQUEID" val="1575"/>
</p:tagLst>
</file>

<file path=ppt/tags/tag271.xml><?xml version="1.0" encoding="utf-8"?>
<p:tagLst xmlns:a="http://schemas.openxmlformats.org/drawingml/2006/main" xmlns:r="http://schemas.openxmlformats.org/officeDocument/2006/relationships" xmlns:p="http://schemas.openxmlformats.org/presentationml/2006/main">
  <p:tag name="AS_UNIQUEID" val="1576"/>
</p:tagLst>
</file>

<file path=ppt/tags/tag272.xml><?xml version="1.0" encoding="utf-8"?>
<p:tagLst xmlns:a="http://schemas.openxmlformats.org/drawingml/2006/main" xmlns:r="http://schemas.openxmlformats.org/officeDocument/2006/relationships" xmlns:p="http://schemas.openxmlformats.org/presentationml/2006/main">
  <p:tag name="AS_UNIQUEID" val="1567"/>
</p:tagLst>
</file>

<file path=ppt/tags/tag273.xml><?xml version="1.0" encoding="utf-8"?>
<p:tagLst xmlns:a="http://schemas.openxmlformats.org/drawingml/2006/main" xmlns:r="http://schemas.openxmlformats.org/officeDocument/2006/relationships" xmlns:p="http://schemas.openxmlformats.org/presentationml/2006/main">
  <p:tag name="AS_UNIQUEID" val="1568"/>
</p:tagLst>
</file>

<file path=ppt/tags/tag274.xml><?xml version="1.0" encoding="utf-8"?>
<p:tagLst xmlns:a="http://schemas.openxmlformats.org/drawingml/2006/main" xmlns:r="http://schemas.openxmlformats.org/officeDocument/2006/relationships" xmlns:p="http://schemas.openxmlformats.org/presentationml/2006/main">
  <p:tag name="AS_UNIQUEID" val="1569"/>
</p:tagLst>
</file>

<file path=ppt/tags/tag275.xml><?xml version="1.0" encoding="utf-8"?>
<p:tagLst xmlns:a="http://schemas.openxmlformats.org/drawingml/2006/main" xmlns:r="http://schemas.openxmlformats.org/officeDocument/2006/relationships" xmlns:p="http://schemas.openxmlformats.org/presentationml/2006/main">
  <p:tag name="AS_UNIQUEID" val="1582"/>
</p:tagLst>
</file>

<file path=ppt/tags/tag276.xml><?xml version="1.0" encoding="utf-8"?>
<p:tagLst xmlns:a="http://schemas.openxmlformats.org/drawingml/2006/main" xmlns:r="http://schemas.openxmlformats.org/officeDocument/2006/relationships" xmlns:p="http://schemas.openxmlformats.org/presentationml/2006/main">
  <p:tag name="AS_UNIQUEID" val="1583"/>
</p:tagLst>
</file>

<file path=ppt/tags/tag277.xml><?xml version="1.0" encoding="utf-8"?>
<p:tagLst xmlns:a="http://schemas.openxmlformats.org/drawingml/2006/main" xmlns:r="http://schemas.openxmlformats.org/officeDocument/2006/relationships" xmlns:p="http://schemas.openxmlformats.org/presentationml/2006/main">
  <p:tag name="AS_UNIQUEID" val="1584"/>
</p:tagLst>
</file>

<file path=ppt/tags/tag278.xml><?xml version="1.0" encoding="utf-8"?>
<p:tagLst xmlns:a="http://schemas.openxmlformats.org/drawingml/2006/main" xmlns:r="http://schemas.openxmlformats.org/officeDocument/2006/relationships" xmlns:p="http://schemas.openxmlformats.org/presentationml/2006/main">
  <p:tag name="AS_UNIQUEID" val="1585"/>
</p:tagLst>
</file>

<file path=ppt/tags/tag279.xml><?xml version="1.0" encoding="utf-8"?>
<p:tagLst xmlns:a="http://schemas.openxmlformats.org/drawingml/2006/main" xmlns:r="http://schemas.openxmlformats.org/officeDocument/2006/relationships" xmlns:p="http://schemas.openxmlformats.org/presentationml/2006/main">
  <p:tag name="AS_UNIQUEID" val="1587"/>
</p:tagLst>
</file>

<file path=ppt/tags/tag28.xml><?xml version="1.0" encoding="utf-8"?>
<p:tagLst xmlns:a="http://schemas.openxmlformats.org/drawingml/2006/main" xmlns:r="http://schemas.openxmlformats.org/officeDocument/2006/relationships" xmlns:p="http://schemas.openxmlformats.org/presentationml/2006/main">
  <p:tag name="AS_UNIQUEID" val="498"/>
</p:tagLst>
</file>

<file path=ppt/tags/tag280.xml><?xml version="1.0" encoding="utf-8"?>
<p:tagLst xmlns:a="http://schemas.openxmlformats.org/drawingml/2006/main" xmlns:r="http://schemas.openxmlformats.org/officeDocument/2006/relationships" xmlns:p="http://schemas.openxmlformats.org/presentationml/2006/main">
  <p:tag name="AS_UNIQUEID" val="1588"/>
</p:tagLst>
</file>

<file path=ppt/tags/tag281.xml><?xml version="1.0" encoding="utf-8"?>
<p:tagLst xmlns:a="http://schemas.openxmlformats.org/drawingml/2006/main" xmlns:r="http://schemas.openxmlformats.org/officeDocument/2006/relationships" xmlns:p="http://schemas.openxmlformats.org/presentationml/2006/main">
  <p:tag name="AS_UNIQUEID" val="1578"/>
</p:tagLst>
</file>

<file path=ppt/tags/tag282.xml><?xml version="1.0" encoding="utf-8"?>
<p:tagLst xmlns:a="http://schemas.openxmlformats.org/drawingml/2006/main" xmlns:r="http://schemas.openxmlformats.org/officeDocument/2006/relationships" xmlns:p="http://schemas.openxmlformats.org/presentationml/2006/main">
  <p:tag name="AS_UNIQUEID" val="1579"/>
</p:tagLst>
</file>

<file path=ppt/tags/tag283.xml><?xml version="1.0" encoding="utf-8"?>
<p:tagLst xmlns:p="http://schemas.openxmlformats.org/presentationml/2006/main">
  <p:tag name="AS_UNIQUEID" val="1552"/>
</p:tagLst>
</file>

<file path=ppt/tags/tag284.xml><?xml version="1.0" encoding="utf-8"?>
<p:tagLst xmlns:a="http://schemas.openxmlformats.org/drawingml/2006/main" xmlns:r="http://schemas.openxmlformats.org/officeDocument/2006/relationships" xmlns:p="http://schemas.openxmlformats.org/presentationml/2006/main">
  <p:tag name="AS_UNIQUEID" val="1580"/>
</p:tagLst>
</file>

<file path=ppt/tags/tag285.xml><?xml version="1.0" encoding="utf-8"?>
<p:tagLst xmlns:a="http://schemas.openxmlformats.org/drawingml/2006/main" xmlns:r="http://schemas.openxmlformats.org/officeDocument/2006/relationships" xmlns:p="http://schemas.openxmlformats.org/presentationml/2006/main">
  <p:tag name="AS_UNIQUEID" val="1595"/>
</p:tagLst>
</file>

<file path=ppt/tags/tag286.xml><?xml version="1.0" encoding="utf-8"?>
<p:tagLst xmlns:a="http://schemas.openxmlformats.org/drawingml/2006/main" xmlns:r="http://schemas.openxmlformats.org/officeDocument/2006/relationships" xmlns:p="http://schemas.openxmlformats.org/presentationml/2006/main">
  <p:tag name="AS_UNIQUEID" val="1596"/>
</p:tagLst>
</file>

<file path=ppt/tags/tag287.xml><?xml version="1.0" encoding="utf-8"?>
<p:tagLst xmlns:a="http://schemas.openxmlformats.org/drawingml/2006/main" xmlns:r="http://schemas.openxmlformats.org/officeDocument/2006/relationships" xmlns:p="http://schemas.openxmlformats.org/presentationml/2006/main">
  <p:tag name="AS_UNIQUEID" val="1597"/>
</p:tagLst>
</file>

<file path=ppt/tags/tag288.xml><?xml version="1.0" encoding="utf-8"?>
<p:tagLst xmlns:a="http://schemas.openxmlformats.org/drawingml/2006/main" xmlns:r="http://schemas.openxmlformats.org/officeDocument/2006/relationships" xmlns:p="http://schemas.openxmlformats.org/presentationml/2006/main">
  <p:tag name="AS_UNIQUEID" val="1599"/>
</p:tagLst>
</file>

<file path=ppt/tags/tag289.xml><?xml version="1.0" encoding="utf-8"?>
<p:tagLst xmlns:a="http://schemas.openxmlformats.org/drawingml/2006/main" xmlns:r="http://schemas.openxmlformats.org/officeDocument/2006/relationships" xmlns:p="http://schemas.openxmlformats.org/presentationml/2006/main">
  <p:tag name="AS_UNIQUEID" val="1601"/>
</p:tagLst>
</file>

<file path=ppt/tags/tag29.xml><?xml version="1.0" encoding="utf-8"?>
<p:tagLst xmlns:a="http://schemas.openxmlformats.org/drawingml/2006/main" xmlns:r="http://schemas.openxmlformats.org/officeDocument/2006/relationships" xmlns:p="http://schemas.openxmlformats.org/presentationml/2006/main">
  <p:tag name="AS_UNIQUEID" val="743"/>
</p:tagLst>
</file>

<file path=ppt/tags/tag290.xml><?xml version="1.0" encoding="utf-8"?>
<p:tagLst xmlns:a="http://schemas.openxmlformats.org/drawingml/2006/main" xmlns:r="http://schemas.openxmlformats.org/officeDocument/2006/relationships" xmlns:p="http://schemas.openxmlformats.org/presentationml/2006/main">
  <p:tag name="AS_UNIQUEID" val="1591"/>
</p:tagLst>
</file>

<file path=ppt/tags/tag291.xml><?xml version="1.0" encoding="utf-8"?>
<p:tagLst xmlns:a="http://schemas.openxmlformats.org/drawingml/2006/main" xmlns:r="http://schemas.openxmlformats.org/officeDocument/2006/relationships" xmlns:p="http://schemas.openxmlformats.org/presentationml/2006/main">
  <p:tag name="AS_UNIQUEID" val="1592"/>
</p:tagLst>
</file>

<file path=ppt/tags/tag292.xml><?xml version="1.0" encoding="utf-8"?>
<p:tagLst xmlns:p="http://schemas.openxmlformats.org/presentationml/2006/main">
  <p:tag name="AS_UNIQUEID" val="1561"/>
</p:tagLst>
</file>

<file path=ppt/tags/tag293.xml><?xml version="1.0" encoding="utf-8"?>
<p:tagLst xmlns:a="http://schemas.openxmlformats.org/drawingml/2006/main" xmlns:r="http://schemas.openxmlformats.org/officeDocument/2006/relationships" xmlns:p="http://schemas.openxmlformats.org/presentationml/2006/main">
  <p:tag name="AS_UNIQUEID" val="1593"/>
</p:tagLst>
</file>

<file path=ppt/tags/tag294.xml><?xml version="1.0" encoding="utf-8"?>
<p:tagLst xmlns:a="http://schemas.openxmlformats.org/drawingml/2006/main" xmlns:r="http://schemas.openxmlformats.org/officeDocument/2006/relationships" xmlns:p="http://schemas.openxmlformats.org/presentationml/2006/main">
  <p:tag name="AS_UNIQUEID" val="1607"/>
</p:tagLst>
</file>

<file path=ppt/tags/tag295.xml><?xml version="1.0" encoding="utf-8"?>
<p:tagLst xmlns:p="http://schemas.openxmlformats.org/presentationml/2006/main">
  <p:tag name="AS_UNIQUEID" val="1564"/>
</p:tagLst>
</file>

<file path=ppt/tags/tag296.xml><?xml version="1.0" encoding="utf-8"?>
<p:tagLst xmlns:a="http://schemas.openxmlformats.org/drawingml/2006/main" xmlns:r="http://schemas.openxmlformats.org/officeDocument/2006/relationships" xmlns:p="http://schemas.openxmlformats.org/presentationml/2006/main">
  <p:tag name="AS_UNIQUEID" val="1608"/>
</p:tagLst>
</file>

<file path=ppt/tags/tag297.xml><?xml version="1.0" encoding="utf-8"?>
<p:tagLst xmlns:a="http://schemas.openxmlformats.org/drawingml/2006/main" xmlns:r="http://schemas.openxmlformats.org/officeDocument/2006/relationships" xmlns:p="http://schemas.openxmlformats.org/presentationml/2006/main">
  <p:tag name="AS_UNIQUEID" val="1609"/>
</p:tagLst>
</file>

<file path=ppt/tags/tag298.xml><?xml version="1.0" encoding="utf-8"?>
<p:tagLst xmlns:a="http://schemas.openxmlformats.org/drawingml/2006/main" xmlns:r="http://schemas.openxmlformats.org/officeDocument/2006/relationships" xmlns:p="http://schemas.openxmlformats.org/presentationml/2006/main">
  <p:tag name="AS_UNIQUEID" val="1611"/>
</p:tagLst>
</file>

<file path=ppt/tags/tag299.xml><?xml version="1.0" encoding="utf-8"?>
<p:tagLst xmlns:a="http://schemas.openxmlformats.org/drawingml/2006/main" xmlns:r="http://schemas.openxmlformats.org/officeDocument/2006/relationships" xmlns:p="http://schemas.openxmlformats.org/presentationml/2006/main">
  <p:tag name="AS_UNIQUEID" val="1612"/>
</p:tagLst>
</file>

<file path=ppt/tags/tag3.xml><?xml version="1.0" encoding="utf-8"?>
<p:tagLst xmlns:a="http://schemas.openxmlformats.org/drawingml/2006/main" xmlns:r="http://schemas.openxmlformats.org/officeDocument/2006/relationships" xmlns:p="http://schemas.openxmlformats.org/presentationml/2006/main">
  <p:tag name="AS_UNIQUEID" val="851"/>
</p:tagLst>
</file>

<file path=ppt/tags/tag30.xml><?xml version="1.0" encoding="utf-8"?>
<p:tagLst xmlns:a="http://schemas.openxmlformats.org/drawingml/2006/main" xmlns:r="http://schemas.openxmlformats.org/officeDocument/2006/relationships" xmlns:p="http://schemas.openxmlformats.org/presentationml/2006/main">
  <p:tag name="AS_UNIQUEID" val="862"/>
</p:tagLst>
</file>

<file path=ppt/tags/tag300.xml><?xml version="1.0" encoding="utf-8"?>
<p:tagLst xmlns:a="http://schemas.openxmlformats.org/drawingml/2006/main" xmlns:r="http://schemas.openxmlformats.org/officeDocument/2006/relationships" xmlns:p="http://schemas.openxmlformats.org/presentationml/2006/main">
  <p:tag name="AS_UNIQUEID" val="1613"/>
</p:tagLst>
</file>

<file path=ppt/tags/tag301.xml><?xml version="1.0" encoding="utf-8"?>
<p:tagLst xmlns:a="http://schemas.openxmlformats.org/drawingml/2006/main" xmlns:r="http://schemas.openxmlformats.org/officeDocument/2006/relationships" xmlns:p="http://schemas.openxmlformats.org/presentationml/2006/main">
  <p:tag name="AS_UNIQUEID" val="1614"/>
</p:tagLst>
</file>

<file path=ppt/tags/tag302.xml><?xml version="1.0" encoding="utf-8"?>
<p:tagLst xmlns:a="http://schemas.openxmlformats.org/drawingml/2006/main" xmlns:r="http://schemas.openxmlformats.org/officeDocument/2006/relationships" xmlns:p="http://schemas.openxmlformats.org/presentationml/2006/main">
  <p:tag name="AS_UNIQUEID" val="1616"/>
</p:tagLst>
</file>

<file path=ppt/tags/tag303.xml><?xml version="1.0" encoding="utf-8"?>
<p:tagLst xmlns:a="http://schemas.openxmlformats.org/drawingml/2006/main" xmlns:r="http://schemas.openxmlformats.org/officeDocument/2006/relationships" xmlns:p="http://schemas.openxmlformats.org/presentationml/2006/main">
  <p:tag name="AS_UNIQUEID" val="1603"/>
</p:tagLst>
</file>

<file path=ppt/tags/tag304.xml><?xml version="1.0" encoding="utf-8"?>
<p:tagLst xmlns:a="http://schemas.openxmlformats.org/drawingml/2006/main" xmlns:r="http://schemas.openxmlformats.org/officeDocument/2006/relationships" xmlns:p="http://schemas.openxmlformats.org/presentationml/2006/main">
  <p:tag name="AS_UNIQUEID" val="1604"/>
</p:tagLst>
</file>

<file path=ppt/tags/tag305.xml><?xml version="1.0" encoding="utf-8"?>
<p:tagLst xmlns:a="http://schemas.openxmlformats.org/drawingml/2006/main" xmlns:r="http://schemas.openxmlformats.org/officeDocument/2006/relationships" xmlns:p="http://schemas.openxmlformats.org/presentationml/2006/main">
  <p:tag name="AS_UNIQUEID" val="1605"/>
</p:tagLst>
</file>

<file path=ppt/tags/tag306.xml><?xml version="1.0" encoding="utf-8"?>
<p:tagLst xmlns:a="http://schemas.openxmlformats.org/drawingml/2006/main" xmlns:r="http://schemas.openxmlformats.org/officeDocument/2006/relationships" xmlns:p="http://schemas.openxmlformats.org/presentationml/2006/main">
  <p:tag name="AS_UNIQUEID" val="1622"/>
</p:tagLst>
</file>

<file path=ppt/tags/tag307.xml><?xml version="1.0" encoding="utf-8"?>
<p:tagLst xmlns:a="http://schemas.openxmlformats.org/drawingml/2006/main" xmlns:r="http://schemas.openxmlformats.org/officeDocument/2006/relationships" xmlns:p="http://schemas.openxmlformats.org/presentationml/2006/main">
  <p:tag name="AS_UNIQUEID" val="1623"/>
</p:tagLst>
</file>

<file path=ppt/tags/tag308.xml><?xml version="1.0" encoding="utf-8"?>
<p:tagLst xmlns:a="http://schemas.openxmlformats.org/drawingml/2006/main" xmlns:r="http://schemas.openxmlformats.org/officeDocument/2006/relationships" xmlns:p="http://schemas.openxmlformats.org/presentationml/2006/main">
  <p:tag name="AS_UNIQUEID" val="1624"/>
</p:tagLst>
</file>

<file path=ppt/tags/tag309.xml><?xml version="1.0" encoding="utf-8"?>
<p:tagLst xmlns:a="http://schemas.openxmlformats.org/drawingml/2006/main" xmlns:r="http://schemas.openxmlformats.org/officeDocument/2006/relationships" xmlns:p="http://schemas.openxmlformats.org/presentationml/2006/main">
  <p:tag name="AS_UNIQUEID" val="1626"/>
</p:tagLst>
</file>

<file path=ppt/tags/tag31.xml><?xml version="1.0" encoding="utf-8"?>
<p:tagLst xmlns:a="http://schemas.openxmlformats.org/drawingml/2006/main" xmlns:r="http://schemas.openxmlformats.org/officeDocument/2006/relationships" xmlns:p="http://schemas.openxmlformats.org/presentationml/2006/main">
  <p:tag name="AS_UNIQUEID" val="487"/>
</p:tagLst>
</file>

<file path=ppt/tags/tag310.xml><?xml version="1.0" encoding="utf-8"?>
<p:tagLst xmlns:a="http://schemas.openxmlformats.org/drawingml/2006/main" xmlns:r="http://schemas.openxmlformats.org/officeDocument/2006/relationships" xmlns:p="http://schemas.openxmlformats.org/presentationml/2006/main">
  <p:tag name="AS_UNIQUEID" val="1627"/>
</p:tagLst>
</file>

<file path=ppt/tags/tag311.xml><?xml version="1.0" encoding="utf-8"?>
<p:tagLst xmlns:a="http://schemas.openxmlformats.org/drawingml/2006/main" xmlns:r="http://schemas.openxmlformats.org/officeDocument/2006/relationships" xmlns:p="http://schemas.openxmlformats.org/presentationml/2006/main">
  <p:tag name="AS_UNIQUEID" val="1628"/>
</p:tagLst>
</file>

<file path=ppt/tags/tag312.xml><?xml version="1.0" encoding="utf-8"?>
<p:tagLst xmlns:a="http://schemas.openxmlformats.org/drawingml/2006/main" xmlns:r="http://schemas.openxmlformats.org/officeDocument/2006/relationships" xmlns:p="http://schemas.openxmlformats.org/presentationml/2006/main">
  <p:tag name="AS_UNIQUEID" val="1618"/>
</p:tagLst>
</file>

<file path=ppt/tags/tag313.xml><?xml version="1.0" encoding="utf-8"?>
<p:tagLst xmlns:a="http://schemas.openxmlformats.org/drawingml/2006/main" xmlns:r="http://schemas.openxmlformats.org/officeDocument/2006/relationships" xmlns:p="http://schemas.openxmlformats.org/presentationml/2006/main">
  <p:tag name="AS_UNIQUEID" val="1619"/>
</p:tagLst>
</file>

<file path=ppt/tags/tag314.xml><?xml version="1.0" encoding="utf-8"?>
<p:tagLst xmlns:a="http://schemas.openxmlformats.org/drawingml/2006/main" xmlns:r="http://schemas.openxmlformats.org/officeDocument/2006/relationships" xmlns:p="http://schemas.openxmlformats.org/presentationml/2006/main">
  <p:tag name="AS_UNIQUEID" val="1620"/>
</p:tagLst>
</file>

<file path=ppt/tags/tag315.xml><?xml version="1.0" encoding="utf-8"?>
<p:tagLst xmlns:a="http://schemas.openxmlformats.org/drawingml/2006/main" xmlns:r="http://schemas.openxmlformats.org/officeDocument/2006/relationships" xmlns:p="http://schemas.openxmlformats.org/presentationml/2006/main">
  <p:tag name="AS_UNIQUEID" val="1634"/>
</p:tagLst>
</file>

<file path=ppt/tags/tag316.xml><?xml version="1.0" encoding="utf-8"?>
<p:tagLst xmlns:a="http://schemas.openxmlformats.org/drawingml/2006/main" xmlns:r="http://schemas.openxmlformats.org/officeDocument/2006/relationships" xmlns:p="http://schemas.openxmlformats.org/presentationml/2006/main">
  <p:tag name="AS_UNIQUEID" val="1635"/>
</p:tagLst>
</file>

<file path=ppt/tags/tag317.xml><?xml version="1.0" encoding="utf-8"?>
<p:tagLst xmlns:p="http://schemas.openxmlformats.org/presentationml/2006/main">
  <p:tag name="AS_UNIQUEID" val="1586"/>
</p:tagLst>
</file>

<file path=ppt/tags/tag318.xml><?xml version="1.0" encoding="utf-8"?>
<p:tagLst xmlns:a="http://schemas.openxmlformats.org/drawingml/2006/main" xmlns:r="http://schemas.openxmlformats.org/officeDocument/2006/relationships" xmlns:p="http://schemas.openxmlformats.org/presentationml/2006/main">
  <p:tag name="AS_UNIQUEID" val="1636"/>
</p:tagLst>
</file>

<file path=ppt/tags/tag319.xml><?xml version="1.0" encoding="utf-8"?>
<p:tagLst xmlns:a="http://schemas.openxmlformats.org/drawingml/2006/main" xmlns:r="http://schemas.openxmlformats.org/officeDocument/2006/relationships" xmlns:p="http://schemas.openxmlformats.org/presentationml/2006/main">
  <p:tag name="AS_UNIQUEID" val="1637"/>
</p:tagLst>
</file>

<file path=ppt/tags/tag32.xml><?xml version="1.0" encoding="utf-8"?>
<p:tagLst xmlns:a="http://schemas.openxmlformats.org/drawingml/2006/main" xmlns:r="http://schemas.openxmlformats.org/officeDocument/2006/relationships" xmlns:p="http://schemas.openxmlformats.org/presentationml/2006/main">
  <p:tag name="AS_UNIQUEID" val="488"/>
</p:tagLst>
</file>

<file path=ppt/tags/tag320.xml><?xml version="1.0" encoding="utf-8"?>
<p:tagLst xmlns:p="http://schemas.openxmlformats.org/presentationml/2006/main">
  <p:tag name="AS_UNIQUEID" val="1589"/>
</p:tagLst>
</file>

<file path=ppt/tags/tag321.xml><?xml version="1.0" encoding="utf-8"?>
<p:tagLst xmlns:a="http://schemas.openxmlformats.org/drawingml/2006/main" xmlns:r="http://schemas.openxmlformats.org/officeDocument/2006/relationships" xmlns:p="http://schemas.openxmlformats.org/presentationml/2006/main">
  <p:tag name="AS_UNIQUEID" val="1638"/>
</p:tagLst>
</file>

<file path=ppt/tags/tag322.xml><?xml version="1.0" encoding="utf-8"?>
<p:tagLst xmlns:a="http://schemas.openxmlformats.org/drawingml/2006/main" xmlns:r="http://schemas.openxmlformats.org/officeDocument/2006/relationships" xmlns:p="http://schemas.openxmlformats.org/presentationml/2006/main">
  <p:tag name="AS_UNIQUEID" val="1640"/>
</p:tagLst>
</file>

<file path=ppt/tags/tag323.xml><?xml version="1.0" encoding="utf-8"?>
<p:tagLst xmlns:a="http://schemas.openxmlformats.org/drawingml/2006/main" xmlns:r="http://schemas.openxmlformats.org/officeDocument/2006/relationships" xmlns:p="http://schemas.openxmlformats.org/presentationml/2006/main">
  <p:tag name="AS_UNIQUEID" val="1630"/>
</p:tagLst>
</file>

<file path=ppt/tags/tag324.xml><?xml version="1.0" encoding="utf-8"?>
<p:tagLst xmlns:a="http://schemas.openxmlformats.org/drawingml/2006/main" xmlns:r="http://schemas.openxmlformats.org/officeDocument/2006/relationships" xmlns:p="http://schemas.openxmlformats.org/presentationml/2006/main">
  <p:tag name="AS_UNIQUEID" val="1631"/>
</p:tagLst>
</file>

<file path=ppt/tags/tag325.xml><?xml version="1.0" encoding="utf-8"?>
<p:tagLst xmlns:a="http://schemas.openxmlformats.org/drawingml/2006/main" xmlns:r="http://schemas.openxmlformats.org/officeDocument/2006/relationships" xmlns:p="http://schemas.openxmlformats.org/presentationml/2006/main">
  <p:tag name="AS_UNIQUEID" val="1632"/>
</p:tagLst>
</file>

<file path=ppt/tags/tag326.xml><?xml version="1.0" encoding="utf-8"?>
<p:tagLst xmlns:a="http://schemas.openxmlformats.org/drawingml/2006/main" xmlns:r="http://schemas.openxmlformats.org/officeDocument/2006/relationships" xmlns:p="http://schemas.openxmlformats.org/presentationml/2006/main">
  <p:tag name="AS_UNIQUEID" val="1647"/>
</p:tagLst>
</file>

<file path=ppt/tags/tag327.xml><?xml version="1.0" encoding="utf-8"?>
<p:tagLst xmlns:a="http://schemas.openxmlformats.org/drawingml/2006/main" xmlns:r="http://schemas.openxmlformats.org/officeDocument/2006/relationships" xmlns:p="http://schemas.openxmlformats.org/presentationml/2006/main">
  <p:tag name="AS_UNIQUEID" val="1648"/>
</p:tagLst>
</file>

<file path=ppt/tags/tag328.xml><?xml version="1.0" encoding="utf-8"?>
<p:tagLst xmlns:a="http://schemas.openxmlformats.org/drawingml/2006/main" xmlns:r="http://schemas.openxmlformats.org/officeDocument/2006/relationships" xmlns:p="http://schemas.openxmlformats.org/presentationml/2006/main">
  <p:tag name="AS_UNIQUEID" val="1650"/>
</p:tagLst>
</file>

<file path=ppt/tags/tag329.xml><?xml version="1.0" encoding="utf-8"?>
<p:tagLst xmlns:p="http://schemas.openxmlformats.org/presentationml/2006/main">
  <p:tag name="AS_UNIQUEID" val="1598"/>
</p:tagLst>
</file>

<file path=ppt/tags/tag33.xml><?xml version="1.0" encoding="utf-8"?>
<p:tagLst xmlns:a="http://schemas.openxmlformats.org/drawingml/2006/main" xmlns:r="http://schemas.openxmlformats.org/officeDocument/2006/relationships" xmlns:p="http://schemas.openxmlformats.org/presentationml/2006/main">
  <p:tag name="AS_UNIQUEID" val="1290"/>
</p:tagLst>
</file>

<file path=ppt/tags/tag330.xml><?xml version="1.0" encoding="utf-8"?>
<p:tagLst xmlns:a="http://schemas.openxmlformats.org/drawingml/2006/main" xmlns:r="http://schemas.openxmlformats.org/officeDocument/2006/relationships" xmlns:p="http://schemas.openxmlformats.org/presentationml/2006/main">
  <p:tag name="AS_UNIQUEID" val="1652"/>
</p:tagLst>
</file>

<file path=ppt/tags/tag331.xml><?xml version="1.0" encoding="utf-8"?>
<p:tagLst xmlns:p="http://schemas.openxmlformats.org/presentationml/2006/main">
  <p:tag name="AS_UNIQUEID" val="1600"/>
</p:tagLst>
</file>

<file path=ppt/tags/tag332.xml><?xml version="1.0" encoding="utf-8"?>
<p:tagLst xmlns:a="http://schemas.openxmlformats.org/drawingml/2006/main" xmlns:r="http://schemas.openxmlformats.org/officeDocument/2006/relationships" xmlns:p="http://schemas.openxmlformats.org/presentationml/2006/main">
  <p:tag name="AS_UNIQUEID" val="1643"/>
</p:tagLst>
</file>

<file path=ppt/tags/tag333.xml><?xml version="1.0" encoding="utf-8"?>
<p:tagLst xmlns:a="http://schemas.openxmlformats.org/drawingml/2006/main" xmlns:r="http://schemas.openxmlformats.org/officeDocument/2006/relationships" xmlns:p="http://schemas.openxmlformats.org/presentationml/2006/main">
  <p:tag name="AS_UNIQUEID" val="1644"/>
</p:tagLst>
</file>

<file path=ppt/tags/tag334.xml><?xml version="1.0" encoding="utf-8"?>
<p:tagLst xmlns:a="http://schemas.openxmlformats.org/drawingml/2006/main" xmlns:r="http://schemas.openxmlformats.org/officeDocument/2006/relationships" xmlns:p="http://schemas.openxmlformats.org/presentationml/2006/main">
  <p:tag name="AS_UNIQUEID" val="1645"/>
</p:tagLst>
</file>

<file path=ppt/tags/tag335.xml><?xml version="1.0" encoding="utf-8"?>
<p:tagLst xmlns:a="http://schemas.openxmlformats.org/drawingml/2006/main" xmlns:r="http://schemas.openxmlformats.org/officeDocument/2006/relationships" xmlns:p="http://schemas.openxmlformats.org/presentationml/2006/main">
  <p:tag name="AS_UNIQUEID" val="1658"/>
</p:tagLst>
</file>

<file path=ppt/tags/tag336.xml><?xml version="1.0" encoding="utf-8"?>
<p:tagLst xmlns:a="http://schemas.openxmlformats.org/drawingml/2006/main" xmlns:r="http://schemas.openxmlformats.org/officeDocument/2006/relationships" xmlns:p="http://schemas.openxmlformats.org/presentationml/2006/main">
  <p:tag name="AS_UNIQUEID" val="1659"/>
</p:tagLst>
</file>

<file path=ppt/tags/tag337.xml><?xml version="1.0" encoding="utf-8"?>
<p:tagLst xmlns:a="http://schemas.openxmlformats.org/drawingml/2006/main" xmlns:r="http://schemas.openxmlformats.org/officeDocument/2006/relationships" xmlns:p="http://schemas.openxmlformats.org/presentationml/2006/main">
  <p:tag name="AS_UNIQUEID" val="1661"/>
</p:tagLst>
</file>

<file path=ppt/tags/tag338.xml><?xml version="1.0" encoding="utf-8"?>
<p:tagLst xmlns:a="http://schemas.openxmlformats.org/drawingml/2006/main" xmlns:r="http://schemas.openxmlformats.org/officeDocument/2006/relationships" xmlns:p="http://schemas.openxmlformats.org/presentationml/2006/main">
  <p:tag name="AS_UNIQUEID" val="1663"/>
</p:tagLst>
</file>

<file path=ppt/tags/tag339.xml><?xml version="1.0" encoding="utf-8"?>
<p:tagLst xmlns:a="http://schemas.openxmlformats.org/drawingml/2006/main" xmlns:r="http://schemas.openxmlformats.org/officeDocument/2006/relationships" xmlns:p="http://schemas.openxmlformats.org/presentationml/2006/main">
  <p:tag name="AS_UNIQUEID" val="1664"/>
</p:tagLst>
</file>

<file path=ppt/tags/tag34.xml><?xml version="1.0" encoding="utf-8"?>
<p:tagLst xmlns:a="http://schemas.openxmlformats.org/drawingml/2006/main" xmlns:r="http://schemas.openxmlformats.org/officeDocument/2006/relationships" xmlns:p="http://schemas.openxmlformats.org/presentationml/2006/main">
  <p:tag name="AS_UNIQUEID" val="1350"/>
</p:tagLst>
</file>

<file path=ppt/tags/tag340.xml><?xml version="1.0" encoding="utf-8"?>
<p:tagLst xmlns:a="http://schemas.openxmlformats.org/drawingml/2006/main" xmlns:r="http://schemas.openxmlformats.org/officeDocument/2006/relationships" xmlns:p="http://schemas.openxmlformats.org/presentationml/2006/main">
  <p:tag name="AS_UNIQUEID" val="1654"/>
</p:tagLst>
</file>

<file path=ppt/tags/tag341.xml><?xml version="1.0" encoding="utf-8"?>
<p:tagLst xmlns:p="http://schemas.openxmlformats.org/presentationml/2006/main">
  <p:tag name="AS_UNIQUEID" val="1610"/>
</p:tagLst>
</file>

<file path=ppt/tags/tag342.xml><?xml version="1.0" encoding="utf-8"?>
<p:tagLst xmlns:a="http://schemas.openxmlformats.org/drawingml/2006/main" xmlns:r="http://schemas.openxmlformats.org/officeDocument/2006/relationships" xmlns:p="http://schemas.openxmlformats.org/presentationml/2006/main">
  <p:tag name="AS_UNIQUEID" val="1655"/>
</p:tagLst>
</file>

<file path=ppt/tags/tag343.xml><?xml version="1.0" encoding="utf-8"?>
<p:tagLst xmlns:a="http://schemas.openxmlformats.org/drawingml/2006/main" xmlns:r="http://schemas.openxmlformats.org/officeDocument/2006/relationships" xmlns:p="http://schemas.openxmlformats.org/presentationml/2006/main">
  <p:tag name="AS_UNIQUEID" val="1656"/>
</p:tagLst>
</file>

<file path=ppt/tags/tag344.xml><?xml version="1.0" encoding="utf-8"?>
<p:tagLst xmlns:a="http://schemas.openxmlformats.org/drawingml/2006/main" xmlns:r="http://schemas.openxmlformats.org/officeDocument/2006/relationships" xmlns:p="http://schemas.openxmlformats.org/presentationml/2006/main">
  <p:tag name="AS_UNIQUEID" val="1671"/>
</p:tagLst>
</file>

<file path=ppt/tags/tag345.xml><?xml version="1.0" encoding="utf-8"?>
<p:tagLst xmlns:a="http://schemas.openxmlformats.org/drawingml/2006/main" xmlns:r="http://schemas.openxmlformats.org/officeDocument/2006/relationships" xmlns:p="http://schemas.openxmlformats.org/presentationml/2006/main">
  <p:tag name="AS_UNIQUEID" val="1672"/>
</p:tagLst>
</file>

<file path=ppt/tags/tag346.xml><?xml version="1.0" encoding="utf-8"?>
<p:tagLst xmlns:p="http://schemas.openxmlformats.org/presentationml/2006/main">
  <p:tag name="AS_UNIQUEID" val="1615"/>
</p:tagLst>
</file>

<file path=ppt/tags/tag347.xml><?xml version="1.0" encoding="utf-8"?>
<p:tagLst xmlns:a="http://schemas.openxmlformats.org/drawingml/2006/main" xmlns:r="http://schemas.openxmlformats.org/officeDocument/2006/relationships" xmlns:p="http://schemas.openxmlformats.org/presentationml/2006/main">
  <p:tag name="AS_UNIQUEID" val="1674"/>
</p:tagLst>
</file>

<file path=ppt/tags/tag348.xml><?xml version="1.0" encoding="utf-8"?>
<p:tagLst xmlns:a="http://schemas.openxmlformats.org/drawingml/2006/main" xmlns:r="http://schemas.openxmlformats.org/officeDocument/2006/relationships" xmlns:p="http://schemas.openxmlformats.org/presentationml/2006/main">
  <p:tag name="AS_UNIQUEID" val="1667"/>
</p:tagLst>
</file>

<file path=ppt/tags/tag349.xml><?xml version="1.0" encoding="utf-8"?>
<p:tagLst xmlns:a="http://schemas.openxmlformats.org/drawingml/2006/main" xmlns:r="http://schemas.openxmlformats.org/officeDocument/2006/relationships" xmlns:p="http://schemas.openxmlformats.org/presentationml/2006/main">
  <p:tag name="AS_UNIQUEID" val="1668"/>
</p:tagLst>
</file>

<file path=ppt/tags/tag35.xml><?xml version="1.0" encoding="utf-8"?>
<p:tagLst xmlns:a="http://schemas.openxmlformats.org/drawingml/2006/main" xmlns:r="http://schemas.openxmlformats.org/officeDocument/2006/relationships" xmlns:p="http://schemas.openxmlformats.org/presentationml/2006/main">
  <p:tag name="AS_UNIQUEID" val="1351"/>
</p:tagLst>
</file>

<file path=ppt/tags/tag350.xml><?xml version="1.0" encoding="utf-8"?>
<p:tagLst xmlns:a="http://schemas.openxmlformats.org/drawingml/2006/main" xmlns:r="http://schemas.openxmlformats.org/officeDocument/2006/relationships" xmlns:p="http://schemas.openxmlformats.org/presentationml/2006/main">
  <p:tag name="AS_UNIQUEID" val="1669"/>
</p:tagLst>
</file>

<file path=ppt/tags/tag351.xml><?xml version="1.0" encoding="utf-8"?>
<p:tagLst xmlns:a="http://schemas.openxmlformats.org/drawingml/2006/main" xmlns:r="http://schemas.openxmlformats.org/officeDocument/2006/relationships" xmlns:p="http://schemas.openxmlformats.org/presentationml/2006/main">
  <p:tag name="AS_UNIQUEID" val="1680"/>
</p:tagLst>
</file>

<file path=ppt/tags/tag352.xml><?xml version="1.0" encoding="utf-8"?>
<p:tagLst xmlns:a="http://schemas.openxmlformats.org/drawingml/2006/main" xmlns:r="http://schemas.openxmlformats.org/officeDocument/2006/relationships" xmlns:p="http://schemas.openxmlformats.org/presentationml/2006/main">
  <p:tag name="AS_UNIQUEID" val="1682"/>
</p:tagLst>
</file>

<file path=ppt/tags/tag353.xml><?xml version="1.0" encoding="utf-8"?>
<p:tagLst xmlns:a="http://schemas.openxmlformats.org/drawingml/2006/main" xmlns:r="http://schemas.openxmlformats.org/officeDocument/2006/relationships" xmlns:p="http://schemas.openxmlformats.org/presentationml/2006/main">
  <p:tag name="AS_UNIQUEID" val="1683"/>
</p:tagLst>
</file>

<file path=ppt/tags/tag354.xml><?xml version="1.0" encoding="utf-8"?>
<p:tagLst xmlns:a="http://schemas.openxmlformats.org/drawingml/2006/main" xmlns:r="http://schemas.openxmlformats.org/officeDocument/2006/relationships" xmlns:p="http://schemas.openxmlformats.org/presentationml/2006/main">
  <p:tag name="AS_UNIQUEID" val="1676"/>
</p:tagLst>
</file>

<file path=ppt/tags/tag355.xml><?xml version="1.0" encoding="utf-8"?>
<p:tagLst xmlns:a="http://schemas.openxmlformats.org/drawingml/2006/main" xmlns:r="http://schemas.openxmlformats.org/officeDocument/2006/relationships" xmlns:p="http://schemas.openxmlformats.org/presentationml/2006/main">
  <p:tag name="AS_UNIQUEID" val="1677"/>
</p:tagLst>
</file>

<file path=ppt/tags/tag356.xml><?xml version="1.0" encoding="utf-8"?>
<p:tagLst xmlns:p="http://schemas.openxmlformats.org/presentationml/2006/main">
  <p:tag name="AS_UNIQUEID" val="1625"/>
</p:tagLst>
</file>

<file path=ppt/tags/tag357.xml><?xml version="1.0" encoding="utf-8"?>
<p:tagLst xmlns:a="http://schemas.openxmlformats.org/drawingml/2006/main" xmlns:r="http://schemas.openxmlformats.org/officeDocument/2006/relationships" xmlns:p="http://schemas.openxmlformats.org/presentationml/2006/main">
  <p:tag name="AS_UNIQUEID" val="1678"/>
</p:tagLst>
</file>

<file path=ppt/tags/tag358.xml><?xml version="1.0" encoding="utf-8"?>
<p:tagLst xmlns:a="http://schemas.openxmlformats.org/drawingml/2006/main" xmlns:r="http://schemas.openxmlformats.org/officeDocument/2006/relationships" xmlns:p="http://schemas.openxmlformats.org/presentationml/2006/main">
  <p:tag name="AS_UNIQUEID" val="1689"/>
</p:tagLst>
</file>

<file path=ppt/tags/tag359.xml><?xml version="1.0" encoding="utf-8"?>
<p:tagLst xmlns:a="http://schemas.openxmlformats.org/drawingml/2006/main" xmlns:r="http://schemas.openxmlformats.org/officeDocument/2006/relationships" xmlns:p="http://schemas.openxmlformats.org/presentationml/2006/main">
  <p:tag name="AS_UNIQUEID" val="1690"/>
</p:tagLst>
</file>

<file path=ppt/tags/tag36.xml><?xml version="1.0" encoding="utf-8"?>
<p:tagLst xmlns:a="http://schemas.openxmlformats.org/drawingml/2006/main" xmlns:r="http://schemas.openxmlformats.org/officeDocument/2006/relationships" xmlns:p="http://schemas.openxmlformats.org/presentationml/2006/main">
  <p:tag name="AS_UNIQUEID" val="1352"/>
</p:tagLst>
</file>

<file path=ppt/tags/tag360.xml><?xml version="1.0" encoding="utf-8"?>
<p:tagLst xmlns:a="http://schemas.openxmlformats.org/drawingml/2006/main" xmlns:r="http://schemas.openxmlformats.org/officeDocument/2006/relationships" xmlns:p="http://schemas.openxmlformats.org/presentationml/2006/main">
  <p:tag name="AS_UNIQUEID" val="1691"/>
</p:tagLst>
</file>

<file path=ppt/tags/tag361.xml><?xml version="1.0" encoding="utf-8"?>
<p:tagLst xmlns:a="http://schemas.openxmlformats.org/drawingml/2006/main" xmlns:r="http://schemas.openxmlformats.org/officeDocument/2006/relationships" xmlns:p="http://schemas.openxmlformats.org/presentationml/2006/main">
  <p:tag name="AS_UNIQUEID" val="1685"/>
</p:tagLst>
</file>

<file path=ppt/tags/tag362.xml><?xml version="1.0" encoding="utf-8"?>
<p:tagLst xmlns:a="http://schemas.openxmlformats.org/drawingml/2006/main" xmlns:r="http://schemas.openxmlformats.org/officeDocument/2006/relationships" xmlns:p="http://schemas.openxmlformats.org/presentationml/2006/main">
  <p:tag name="AS_UNIQUEID" val="1686"/>
</p:tagLst>
</file>

<file path=ppt/tags/tag363.xml><?xml version="1.0" encoding="utf-8"?>
<p:tagLst xmlns:a="http://schemas.openxmlformats.org/drawingml/2006/main" xmlns:r="http://schemas.openxmlformats.org/officeDocument/2006/relationships" xmlns:p="http://schemas.openxmlformats.org/presentationml/2006/main">
  <p:tag name="AS_UNIQUEID" val="1687"/>
</p:tagLst>
</file>

<file path=ppt/tags/tag364.xml><?xml version="1.0" encoding="utf-8"?>
<p:tagLst xmlns:a="http://schemas.openxmlformats.org/drawingml/2006/main" xmlns:r="http://schemas.openxmlformats.org/officeDocument/2006/relationships" xmlns:p="http://schemas.openxmlformats.org/presentationml/2006/main">
  <p:tag name="AS_UNIQUEID" val="1697"/>
</p:tagLst>
</file>

<file path=ppt/tags/tag365.xml><?xml version="1.0" encoding="utf-8"?>
<p:tagLst xmlns:a="http://schemas.openxmlformats.org/drawingml/2006/main" xmlns:r="http://schemas.openxmlformats.org/officeDocument/2006/relationships" xmlns:p="http://schemas.openxmlformats.org/presentationml/2006/main">
  <p:tag name="AS_UNIQUEID" val="1699"/>
</p:tagLst>
</file>

<file path=ppt/tags/tag366.xml><?xml version="1.0" encoding="utf-8"?>
<p:tagLst xmlns:a="http://schemas.openxmlformats.org/drawingml/2006/main" xmlns:r="http://schemas.openxmlformats.org/officeDocument/2006/relationships" xmlns:p="http://schemas.openxmlformats.org/presentationml/2006/main">
  <p:tag name="AS_UNIQUEID" val="1700"/>
</p:tagLst>
</file>

<file path=ppt/tags/tag367.xml><?xml version="1.0" encoding="utf-8"?>
<p:tagLst xmlns:a="http://schemas.openxmlformats.org/drawingml/2006/main" xmlns:r="http://schemas.openxmlformats.org/officeDocument/2006/relationships" xmlns:p="http://schemas.openxmlformats.org/presentationml/2006/main">
  <p:tag name="AS_UNIQUEID" val="1799"/>
</p:tagLst>
</file>

<file path=ppt/tags/tag368.xml><?xml version="1.0" encoding="utf-8"?>
<p:tagLst xmlns:a="http://schemas.openxmlformats.org/drawingml/2006/main" xmlns:r="http://schemas.openxmlformats.org/officeDocument/2006/relationships" xmlns:p="http://schemas.openxmlformats.org/presentationml/2006/main">
  <p:tag name="AS_UNIQUEID" val="1693"/>
</p:tagLst>
</file>

<file path=ppt/tags/tag369.xml><?xml version="1.0" encoding="utf-8"?>
<p:tagLst xmlns:a="http://schemas.openxmlformats.org/drawingml/2006/main" xmlns:r="http://schemas.openxmlformats.org/officeDocument/2006/relationships" xmlns:p="http://schemas.openxmlformats.org/presentationml/2006/main">
  <p:tag name="AS_UNIQUEID" val="1694"/>
</p:tagLst>
</file>

<file path=ppt/tags/tag37.xml><?xml version="1.0" encoding="utf-8"?>
<p:tagLst xmlns:a="http://schemas.openxmlformats.org/drawingml/2006/main" xmlns:r="http://schemas.openxmlformats.org/officeDocument/2006/relationships" xmlns:p="http://schemas.openxmlformats.org/presentationml/2006/main">
  <p:tag name="AS_UNIQUEID" val="1292"/>
  <p:tag name="KSO_WM_DIAGRAM_VIRTUALLY_FRAME" val="{&quot;height&quot;:281.5,&quot;left&quot;:27.7,&quot;top&quot;:189.5,&quot;width&quot;:664.2}"/>
</p:tagLst>
</file>

<file path=ppt/tags/tag370.xml><?xml version="1.0" encoding="utf-8"?>
<p:tagLst xmlns:p="http://schemas.openxmlformats.org/presentationml/2006/main">
  <p:tag name="AS_UNIQUEID" val="1639"/>
</p:tagLst>
</file>

<file path=ppt/tags/tag371.xml><?xml version="1.0" encoding="utf-8"?>
<p:tagLst xmlns:a="http://schemas.openxmlformats.org/drawingml/2006/main" xmlns:r="http://schemas.openxmlformats.org/officeDocument/2006/relationships" xmlns:p="http://schemas.openxmlformats.org/presentationml/2006/main">
  <p:tag name="AS_UNIQUEID" val="1695"/>
</p:tagLst>
</file>

<file path=ppt/tags/tag372.xml><?xml version="1.0" encoding="utf-8"?>
<p:tagLst xmlns:p="http://schemas.openxmlformats.org/presentationml/2006/main">
  <p:tag name="AS_UNIQUEID" val="1641"/>
</p:tagLst>
</file>

<file path=ppt/tags/tag373.xml><?xml version="1.0" encoding="utf-8"?>
<p:tagLst xmlns:a="http://schemas.openxmlformats.org/drawingml/2006/main" xmlns:r="http://schemas.openxmlformats.org/officeDocument/2006/relationships" xmlns:p="http://schemas.openxmlformats.org/presentationml/2006/main">
  <p:tag name="AS_UNIQUEID" val="1706"/>
</p:tagLst>
</file>

<file path=ppt/tags/tag374.xml><?xml version="1.0" encoding="utf-8"?>
<p:tagLst xmlns:a="http://schemas.openxmlformats.org/drawingml/2006/main" xmlns:r="http://schemas.openxmlformats.org/officeDocument/2006/relationships" xmlns:p="http://schemas.openxmlformats.org/presentationml/2006/main">
  <p:tag name="AS_UNIQUEID" val="1707"/>
</p:tagLst>
</file>

<file path=ppt/tags/tag375.xml><?xml version="1.0" encoding="utf-8"?>
<p:tagLst xmlns:a="http://schemas.openxmlformats.org/drawingml/2006/main" xmlns:r="http://schemas.openxmlformats.org/officeDocument/2006/relationships" xmlns:p="http://schemas.openxmlformats.org/presentationml/2006/main">
  <p:tag name="AS_UNIQUEID" val="1708"/>
</p:tagLst>
</file>

<file path=ppt/tags/tag376.xml><?xml version="1.0" encoding="utf-8"?>
<p:tagLst xmlns:a="http://schemas.openxmlformats.org/drawingml/2006/main" xmlns:r="http://schemas.openxmlformats.org/officeDocument/2006/relationships" xmlns:p="http://schemas.openxmlformats.org/presentationml/2006/main">
  <p:tag name="AS_UNIQUEID" val="1709"/>
</p:tagLst>
</file>

<file path=ppt/tags/tag377.xml><?xml version="1.0" encoding="utf-8"?>
<p:tagLst xmlns:a="http://schemas.openxmlformats.org/drawingml/2006/main" xmlns:r="http://schemas.openxmlformats.org/officeDocument/2006/relationships" xmlns:p="http://schemas.openxmlformats.org/presentationml/2006/main">
  <p:tag name="AS_UNIQUEID" val="1710"/>
</p:tagLst>
</file>

<file path=ppt/tags/tag378.xml><?xml version="1.0" encoding="utf-8"?>
<p:tagLst xmlns:a="http://schemas.openxmlformats.org/drawingml/2006/main" xmlns:r="http://schemas.openxmlformats.org/officeDocument/2006/relationships" xmlns:p="http://schemas.openxmlformats.org/presentationml/2006/main">
  <p:tag name="AS_UNIQUEID" val="1702"/>
</p:tagLst>
</file>

<file path=ppt/tags/tag379.xml><?xml version="1.0" encoding="utf-8"?>
<p:tagLst xmlns:a="http://schemas.openxmlformats.org/drawingml/2006/main" xmlns:r="http://schemas.openxmlformats.org/officeDocument/2006/relationships" xmlns:p="http://schemas.openxmlformats.org/presentationml/2006/main">
  <p:tag name="AS_UNIQUEID" val="1703"/>
</p:tagLst>
</file>

<file path=ppt/tags/tag38.xml><?xml version="1.0" encoding="utf-8"?>
<p:tagLst xmlns:a="http://schemas.openxmlformats.org/drawingml/2006/main" xmlns:r="http://schemas.openxmlformats.org/officeDocument/2006/relationships" xmlns:p="http://schemas.openxmlformats.org/presentationml/2006/main">
  <p:tag name="AS_UNIQUEID" val="1296"/>
  <p:tag name="KSO_WM_DIAGRAM_VIRTUALLY_FRAME" val="{&quot;height&quot;:281.5,&quot;left&quot;:27.7,&quot;top&quot;:189.5,&quot;width&quot;:664.2}"/>
</p:tagLst>
</file>

<file path=ppt/tags/tag380.xml><?xml version="1.0" encoding="utf-8"?>
<p:tagLst xmlns:p="http://schemas.openxmlformats.org/presentationml/2006/main">
  <p:tag name="AS_UNIQUEID" val="1649"/>
</p:tagLst>
</file>

<file path=ppt/tags/tag381.xml><?xml version="1.0" encoding="utf-8"?>
<p:tagLst xmlns:a="http://schemas.openxmlformats.org/drawingml/2006/main" xmlns:r="http://schemas.openxmlformats.org/officeDocument/2006/relationships" xmlns:p="http://schemas.openxmlformats.org/presentationml/2006/main">
  <p:tag name="AS_UNIQUEID" val="1704"/>
</p:tagLst>
</file>

<file path=ppt/tags/tag382.xml><?xml version="1.0" encoding="utf-8"?>
<p:tagLst xmlns:p="http://schemas.openxmlformats.org/presentationml/2006/main">
  <p:tag name="AS_UNIQUEID" val="1651"/>
</p:tagLst>
</file>

<file path=ppt/tags/tag383.xml><?xml version="1.0" encoding="utf-8"?>
<p:tagLst xmlns:a="http://schemas.openxmlformats.org/drawingml/2006/main" xmlns:r="http://schemas.openxmlformats.org/officeDocument/2006/relationships" xmlns:p="http://schemas.openxmlformats.org/presentationml/2006/main">
  <p:tag name="AS_UNIQUEID" val="1716"/>
</p:tagLst>
</file>

<file path=ppt/tags/tag384.xml><?xml version="1.0" encoding="utf-8"?>
<p:tagLst xmlns:a="http://schemas.openxmlformats.org/drawingml/2006/main" xmlns:r="http://schemas.openxmlformats.org/officeDocument/2006/relationships" xmlns:p="http://schemas.openxmlformats.org/presentationml/2006/main">
  <p:tag name="AS_UNIQUEID" val="1717"/>
</p:tagLst>
</file>

<file path=ppt/tags/tag385.xml><?xml version="1.0" encoding="utf-8"?>
<p:tagLst xmlns:a="http://schemas.openxmlformats.org/drawingml/2006/main" xmlns:r="http://schemas.openxmlformats.org/officeDocument/2006/relationships" xmlns:p="http://schemas.openxmlformats.org/presentationml/2006/main">
  <p:tag name="AS_UNIQUEID" val="1718"/>
</p:tagLst>
</file>

<file path=ppt/tags/tag386.xml><?xml version="1.0" encoding="utf-8"?>
<p:tagLst xmlns:a="http://schemas.openxmlformats.org/drawingml/2006/main" xmlns:r="http://schemas.openxmlformats.org/officeDocument/2006/relationships" xmlns:p="http://schemas.openxmlformats.org/presentationml/2006/main">
  <p:tag name="AS_UNIQUEID" val="1719"/>
</p:tagLst>
</file>

<file path=ppt/tags/tag387.xml><?xml version="1.0" encoding="utf-8"?>
<p:tagLst xmlns:a="http://schemas.openxmlformats.org/drawingml/2006/main" xmlns:r="http://schemas.openxmlformats.org/officeDocument/2006/relationships" xmlns:p="http://schemas.openxmlformats.org/presentationml/2006/main">
  <p:tag name="AS_UNIQUEID" val="1720"/>
</p:tagLst>
</file>

<file path=ppt/tags/tag388.xml><?xml version="1.0" encoding="utf-8"?>
<p:tagLst xmlns:a="http://schemas.openxmlformats.org/drawingml/2006/main" xmlns:r="http://schemas.openxmlformats.org/officeDocument/2006/relationships" xmlns:p="http://schemas.openxmlformats.org/presentationml/2006/main">
  <p:tag name="AS_UNIQUEID" val="1721"/>
</p:tagLst>
</file>

<file path=ppt/tags/tag389.xml><?xml version="1.0" encoding="utf-8"?>
<p:tagLst xmlns:a="http://schemas.openxmlformats.org/drawingml/2006/main" xmlns:r="http://schemas.openxmlformats.org/officeDocument/2006/relationships" xmlns:p="http://schemas.openxmlformats.org/presentationml/2006/main">
  <p:tag name="AS_UNIQUEID" val="1712"/>
</p:tagLst>
</file>

<file path=ppt/tags/tag39.xml><?xml version="1.0" encoding="utf-8"?>
<p:tagLst xmlns:a="http://schemas.openxmlformats.org/drawingml/2006/main" xmlns:r="http://schemas.openxmlformats.org/officeDocument/2006/relationships" xmlns:p="http://schemas.openxmlformats.org/presentationml/2006/main">
  <p:tag name="AS_UNIQUEID" val="1300"/>
  <p:tag name="KSO_WM_DIAGRAM_VIRTUALLY_FRAME" val="{&quot;height&quot;:281.5,&quot;left&quot;:27.7,&quot;top&quot;:189.5,&quot;width&quot;:664.2}"/>
</p:tagLst>
</file>

<file path=ppt/tags/tag390.xml><?xml version="1.0" encoding="utf-8"?>
<p:tagLst xmlns:a="http://schemas.openxmlformats.org/drawingml/2006/main" xmlns:r="http://schemas.openxmlformats.org/officeDocument/2006/relationships" xmlns:p="http://schemas.openxmlformats.org/presentationml/2006/main">
  <p:tag name="AS_UNIQUEID" val="1713"/>
</p:tagLst>
</file>

<file path=ppt/tags/tag391.xml><?xml version="1.0" encoding="utf-8"?>
<p:tagLst xmlns:p="http://schemas.openxmlformats.org/presentationml/2006/main">
  <p:tag name="AS_UNIQUEID" val="1660"/>
</p:tagLst>
</file>

<file path=ppt/tags/tag392.xml><?xml version="1.0" encoding="utf-8"?>
<p:tagLst xmlns:a="http://schemas.openxmlformats.org/drawingml/2006/main" xmlns:r="http://schemas.openxmlformats.org/officeDocument/2006/relationships" xmlns:p="http://schemas.openxmlformats.org/presentationml/2006/main">
  <p:tag name="AS_UNIQUEID" val="1714"/>
</p:tagLst>
</file>

<file path=ppt/tags/tag393.xml><?xml version="1.0" encoding="utf-8"?>
<p:tagLst xmlns:p="http://schemas.openxmlformats.org/presentationml/2006/main">
  <p:tag name="AS_UNIQUEID" val="1662"/>
</p:tagLst>
</file>

<file path=ppt/tags/tag394.xml><?xml version="1.0" encoding="utf-8"?>
<p:tagLst xmlns:a="http://schemas.openxmlformats.org/drawingml/2006/main" xmlns:r="http://schemas.openxmlformats.org/officeDocument/2006/relationships" xmlns:p="http://schemas.openxmlformats.org/presentationml/2006/main">
  <p:tag name="AS_UNIQUEID" val="1727"/>
</p:tagLst>
</file>

<file path=ppt/tags/tag395.xml><?xml version="1.0" encoding="utf-8"?>
<p:tagLst xmlns:a="http://schemas.openxmlformats.org/drawingml/2006/main" xmlns:r="http://schemas.openxmlformats.org/officeDocument/2006/relationships" xmlns:p="http://schemas.openxmlformats.org/presentationml/2006/main">
  <p:tag name="AS_UNIQUEID" val="1728"/>
</p:tagLst>
</file>

<file path=ppt/tags/tag396.xml><?xml version="1.0" encoding="utf-8"?>
<p:tagLst xmlns:p="http://schemas.openxmlformats.org/presentationml/2006/main">
  <p:tag name="AS_UNIQUEID" val="1665"/>
</p:tagLst>
</file>

<file path=ppt/tags/tag397.xml><?xml version="1.0" encoding="utf-8"?>
<p:tagLst xmlns:a="http://schemas.openxmlformats.org/drawingml/2006/main" xmlns:r="http://schemas.openxmlformats.org/officeDocument/2006/relationships" xmlns:p="http://schemas.openxmlformats.org/presentationml/2006/main">
  <p:tag name="AS_UNIQUEID" val="1729"/>
</p:tagLst>
</file>

<file path=ppt/tags/tag398.xml><?xml version="1.0" encoding="utf-8"?>
<p:tagLst xmlns:a="http://schemas.openxmlformats.org/drawingml/2006/main" xmlns:r="http://schemas.openxmlformats.org/officeDocument/2006/relationships" xmlns:p="http://schemas.openxmlformats.org/presentationml/2006/main">
  <p:tag name="AS_UNIQUEID" val="1730"/>
</p:tagLst>
</file>

<file path=ppt/tags/tag399.xml><?xml version="1.0" encoding="utf-8"?>
<p:tagLst xmlns:a="http://schemas.openxmlformats.org/drawingml/2006/main" xmlns:r="http://schemas.openxmlformats.org/officeDocument/2006/relationships" xmlns:p="http://schemas.openxmlformats.org/presentationml/2006/main">
  <p:tag name="AS_UNIQUEID" val="1723"/>
</p:tagLst>
</file>

<file path=ppt/tags/tag4.xml><?xml version="1.0" encoding="utf-8"?>
<p:tagLst xmlns:a="http://schemas.openxmlformats.org/drawingml/2006/main" xmlns:r="http://schemas.openxmlformats.org/officeDocument/2006/relationships" xmlns:p="http://schemas.openxmlformats.org/presentationml/2006/main">
  <p:tag name="AS_UNIQUEID" val="1331"/>
</p:tagLst>
</file>

<file path=ppt/tags/tag40.xml><?xml version="1.0" encoding="utf-8"?>
<p:tagLst xmlns:a="http://schemas.openxmlformats.org/drawingml/2006/main" xmlns:r="http://schemas.openxmlformats.org/officeDocument/2006/relationships" xmlns:p="http://schemas.openxmlformats.org/presentationml/2006/main">
  <p:tag name="AS_UNIQUEID" val="1304"/>
  <p:tag name="KSO_WM_DIAGRAM_VIRTUALLY_FRAME" val="{&quot;height&quot;:281.5,&quot;left&quot;:27.7,&quot;top&quot;:189.5,&quot;width&quot;:664.2}"/>
</p:tagLst>
</file>

<file path=ppt/tags/tag400.xml><?xml version="1.0" encoding="utf-8"?>
<p:tagLst xmlns:a="http://schemas.openxmlformats.org/drawingml/2006/main" xmlns:r="http://schemas.openxmlformats.org/officeDocument/2006/relationships" xmlns:p="http://schemas.openxmlformats.org/presentationml/2006/main">
  <p:tag name="AS_UNIQUEID" val="1724"/>
</p:tagLst>
</file>

<file path=ppt/tags/tag401.xml><?xml version="1.0" encoding="utf-8"?>
<p:tagLst xmlns:a="http://schemas.openxmlformats.org/drawingml/2006/main" xmlns:r="http://schemas.openxmlformats.org/officeDocument/2006/relationships" xmlns:p="http://schemas.openxmlformats.org/presentationml/2006/main">
  <p:tag name="AS_UNIQUEID" val="1725"/>
</p:tagLst>
</file>

<file path=ppt/tags/tag402.xml><?xml version="1.0" encoding="utf-8"?>
<p:tagLst xmlns:a="http://schemas.openxmlformats.org/drawingml/2006/main" xmlns:r="http://schemas.openxmlformats.org/officeDocument/2006/relationships" xmlns:p="http://schemas.openxmlformats.org/presentationml/2006/main">
  <p:tag name="AS_UNIQUEID" val="1736"/>
</p:tagLst>
</file>

<file path=ppt/tags/tag403.xml><?xml version="1.0" encoding="utf-8"?>
<p:tagLst xmlns:a="http://schemas.openxmlformats.org/drawingml/2006/main" xmlns:r="http://schemas.openxmlformats.org/officeDocument/2006/relationships" xmlns:p="http://schemas.openxmlformats.org/presentationml/2006/main">
  <p:tag name="AS_UNIQUEID" val="1737"/>
</p:tagLst>
</file>

<file path=ppt/tags/tag404.xml><?xml version="1.0" encoding="utf-8"?>
<p:tagLst xmlns:p="http://schemas.openxmlformats.org/presentationml/2006/main">
  <p:tag name="AS_UNIQUEID" val="1673"/>
</p:tagLst>
</file>

<file path=ppt/tags/tag405.xml><?xml version="1.0" encoding="utf-8"?>
<p:tagLst xmlns:a="http://schemas.openxmlformats.org/drawingml/2006/main" xmlns:r="http://schemas.openxmlformats.org/officeDocument/2006/relationships" xmlns:p="http://schemas.openxmlformats.org/presentationml/2006/main">
  <p:tag name="AS_UNIQUEID" val="1738"/>
</p:tagLst>
</file>

<file path=ppt/tags/tag406.xml><?xml version="1.0" encoding="utf-8"?>
<p:tagLst xmlns:a="http://schemas.openxmlformats.org/drawingml/2006/main" xmlns:r="http://schemas.openxmlformats.org/officeDocument/2006/relationships" xmlns:p="http://schemas.openxmlformats.org/presentationml/2006/main">
  <p:tag name="AS_UNIQUEID" val="1740"/>
</p:tagLst>
</file>

<file path=ppt/tags/tag407.xml><?xml version="1.0" encoding="utf-8"?>
<p:tagLst xmlns:a="http://schemas.openxmlformats.org/drawingml/2006/main" xmlns:r="http://schemas.openxmlformats.org/officeDocument/2006/relationships" xmlns:p="http://schemas.openxmlformats.org/presentationml/2006/main">
  <p:tag name="AS_UNIQUEID" val="1741"/>
</p:tagLst>
</file>

<file path=ppt/tags/tag408.xml><?xml version="1.0" encoding="utf-8"?>
<p:tagLst xmlns:a="http://schemas.openxmlformats.org/drawingml/2006/main" xmlns:r="http://schemas.openxmlformats.org/officeDocument/2006/relationships" xmlns:p="http://schemas.openxmlformats.org/presentationml/2006/main">
  <p:tag name="AS_UNIQUEID" val="1732"/>
</p:tagLst>
</file>

<file path=ppt/tags/tag409.xml><?xml version="1.0" encoding="utf-8"?>
<p:tagLst xmlns:a="http://schemas.openxmlformats.org/drawingml/2006/main" xmlns:r="http://schemas.openxmlformats.org/officeDocument/2006/relationships" xmlns:p="http://schemas.openxmlformats.org/presentationml/2006/main">
  <p:tag name="AS_UNIQUEID" val="1733"/>
</p:tagLst>
</file>

<file path=ppt/tags/tag41.xml><?xml version="1.0" encoding="utf-8"?>
<p:tagLst xmlns:a="http://schemas.openxmlformats.org/drawingml/2006/main" xmlns:r="http://schemas.openxmlformats.org/officeDocument/2006/relationships" xmlns:p="http://schemas.openxmlformats.org/presentationml/2006/main">
  <p:tag name="AS_UNIQUEID" val="1308"/>
  <p:tag name="KSO_WM_DIAGRAM_VIRTUALLY_FRAME" val="{&quot;height&quot;:281.5,&quot;left&quot;:27.7,&quot;top&quot;:189.5,&quot;width&quot;:664.2}"/>
</p:tagLst>
</file>

<file path=ppt/tags/tag410.xml><?xml version="1.0" encoding="utf-8"?>
<p:tagLst xmlns:a="http://schemas.openxmlformats.org/drawingml/2006/main" xmlns:r="http://schemas.openxmlformats.org/officeDocument/2006/relationships" xmlns:p="http://schemas.openxmlformats.org/presentationml/2006/main">
  <p:tag name="AS_UNIQUEID" val="1734"/>
</p:tagLst>
</file>

<file path=ppt/tags/tag411.xml><?xml version="1.0" encoding="utf-8"?>
<p:tagLst xmlns:a="http://schemas.openxmlformats.org/drawingml/2006/main" xmlns:r="http://schemas.openxmlformats.org/officeDocument/2006/relationships" xmlns:p="http://schemas.openxmlformats.org/presentationml/2006/main">
  <p:tag name="AS_UNIQUEID" val="1748"/>
</p:tagLst>
</file>

<file path=ppt/tags/tag412.xml><?xml version="1.0" encoding="utf-8"?>
<p:tagLst xmlns:p="http://schemas.openxmlformats.org/presentationml/2006/main">
  <p:tag name="AS_UNIQUEID" val="1681"/>
</p:tagLst>
</file>

<file path=ppt/tags/tag413.xml><?xml version="1.0" encoding="utf-8"?>
<p:tagLst xmlns:a="http://schemas.openxmlformats.org/drawingml/2006/main" xmlns:r="http://schemas.openxmlformats.org/officeDocument/2006/relationships" xmlns:p="http://schemas.openxmlformats.org/presentationml/2006/main">
  <p:tag name="AS_UNIQUEID" val="1749"/>
</p:tagLst>
</file>

<file path=ppt/tags/tag414.xml><?xml version="1.0" encoding="utf-8"?>
<p:tagLst xmlns:a="http://schemas.openxmlformats.org/drawingml/2006/main" xmlns:r="http://schemas.openxmlformats.org/officeDocument/2006/relationships" xmlns:p="http://schemas.openxmlformats.org/presentationml/2006/main">
  <p:tag name="AS_UNIQUEID" val="1750"/>
</p:tagLst>
</file>

<file path=ppt/tags/tag415.xml><?xml version="1.0" encoding="utf-8"?>
<p:tagLst xmlns:a="http://schemas.openxmlformats.org/drawingml/2006/main" xmlns:r="http://schemas.openxmlformats.org/officeDocument/2006/relationships" xmlns:p="http://schemas.openxmlformats.org/presentationml/2006/main">
  <p:tag name="AS_UNIQUEID" val="1752"/>
</p:tagLst>
</file>

<file path=ppt/tags/tag416.xml><?xml version="1.0" encoding="utf-8"?>
<p:tagLst xmlns:a="http://schemas.openxmlformats.org/drawingml/2006/main" xmlns:r="http://schemas.openxmlformats.org/officeDocument/2006/relationships" xmlns:p="http://schemas.openxmlformats.org/presentationml/2006/main">
  <p:tag name="AS_UNIQUEID" val="1754"/>
</p:tagLst>
</file>

<file path=ppt/tags/tag417.xml><?xml version="1.0" encoding="utf-8"?>
<p:tagLst xmlns:a="http://schemas.openxmlformats.org/drawingml/2006/main" xmlns:r="http://schemas.openxmlformats.org/officeDocument/2006/relationships" xmlns:p="http://schemas.openxmlformats.org/presentationml/2006/main">
  <p:tag name="AS_UNIQUEID" val="1744"/>
</p:tagLst>
</file>

<file path=ppt/tags/tag418.xml><?xml version="1.0" encoding="utf-8"?>
<p:tagLst xmlns:a="http://schemas.openxmlformats.org/drawingml/2006/main" xmlns:r="http://schemas.openxmlformats.org/officeDocument/2006/relationships" xmlns:p="http://schemas.openxmlformats.org/presentationml/2006/main">
  <p:tag name="AS_UNIQUEID" val="1745"/>
</p:tagLst>
</file>

<file path=ppt/tags/tag419.xml><?xml version="1.0" encoding="utf-8"?>
<p:tagLst xmlns:a="http://schemas.openxmlformats.org/drawingml/2006/main" xmlns:r="http://schemas.openxmlformats.org/officeDocument/2006/relationships" xmlns:p="http://schemas.openxmlformats.org/presentationml/2006/main">
  <p:tag name="AS_UNIQUEID" val="1746"/>
</p:tagLst>
</file>

<file path=ppt/tags/tag42.xml><?xml version="1.0" encoding="utf-8"?>
<p:tagLst xmlns:a="http://schemas.openxmlformats.org/drawingml/2006/main" xmlns:r="http://schemas.openxmlformats.org/officeDocument/2006/relationships" xmlns:p="http://schemas.openxmlformats.org/presentationml/2006/main">
  <p:tag name="AS_UNIQUEID" val="1312"/>
</p:tagLst>
</file>

<file path=ppt/tags/tag420.xml><?xml version="1.0" encoding="utf-8"?>
<p:tagLst xmlns:a="http://schemas.openxmlformats.org/drawingml/2006/main" xmlns:r="http://schemas.openxmlformats.org/officeDocument/2006/relationships" xmlns:p="http://schemas.openxmlformats.org/presentationml/2006/main">
  <p:tag name="AS_UNIQUEID" val="1760"/>
</p:tagLst>
</file>

<file path=ppt/tags/tag421.xml><?xml version="1.0" encoding="utf-8"?>
<p:tagLst xmlns:a="http://schemas.openxmlformats.org/drawingml/2006/main" xmlns:r="http://schemas.openxmlformats.org/officeDocument/2006/relationships" xmlns:p="http://schemas.openxmlformats.org/presentationml/2006/main">
  <p:tag name="AS_UNIQUEID" val="1761"/>
</p:tagLst>
</file>

<file path=ppt/tags/tag422.xml><?xml version="1.0" encoding="utf-8"?>
<p:tagLst xmlns:a="http://schemas.openxmlformats.org/drawingml/2006/main" xmlns:r="http://schemas.openxmlformats.org/officeDocument/2006/relationships" xmlns:p="http://schemas.openxmlformats.org/presentationml/2006/main">
  <p:tag name="AS_UNIQUEID" val="1763"/>
</p:tagLst>
</file>

<file path=ppt/tags/tag423.xml><?xml version="1.0" encoding="utf-8"?>
<p:tagLst xmlns:a="http://schemas.openxmlformats.org/drawingml/2006/main" xmlns:r="http://schemas.openxmlformats.org/officeDocument/2006/relationships" xmlns:p="http://schemas.openxmlformats.org/presentationml/2006/main">
  <p:tag name="AS_UNIQUEID" val="1764"/>
</p:tagLst>
</file>

<file path=ppt/tags/tag424.xml><?xml version="1.0" encoding="utf-8"?>
<p:tagLst xmlns:a="http://schemas.openxmlformats.org/drawingml/2006/main" xmlns:r="http://schemas.openxmlformats.org/officeDocument/2006/relationships" xmlns:p="http://schemas.openxmlformats.org/presentationml/2006/main">
  <p:tag name="AS_UNIQUEID" val="1765"/>
</p:tagLst>
</file>

<file path=ppt/tags/tag425.xml><?xml version="1.0" encoding="utf-8"?>
<p:tagLst xmlns:a="http://schemas.openxmlformats.org/drawingml/2006/main" xmlns:r="http://schemas.openxmlformats.org/officeDocument/2006/relationships" xmlns:p="http://schemas.openxmlformats.org/presentationml/2006/main">
  <p:tag name="AS_UNIQUEID" val="1766"/>
</p:tagLst>
</file>

<file path=ppt/tags/tag426.xml><?xml version="1.0" encoding="utf-8"?>
<p:tagLst xmlns:a="http://schemas.openxmlformats.org/drawingml/2006/main" xmlns:r="http://schemas.openxmlformats.org/officeDocument/2006/relationships" xmlns:p="http://schemas.openxmlformats.org/presentationml/2006/main">
  <p:tag name="AS_UNIQUEID" val="1767"/>
</p:tagLst>
</file>

<file path=ppt/tags/tag427.xml><?xml version="1.0" encoding="utf-8"?>
<p:tagLst xmlns:a="http://schemas.openxmlformats.org/drawingml/2006/main" xmlns:r="http://schemas.openxmlformats.org/officeDocument/2006/relationships" xmlns:p="http://schemas.openxmlformats.org/presentationml/2006/main">
  <p:tag name="AS_UNIQUEID" val="1756"/>
</p:tagLst>
</file>

<file path=ppt/tags/tag428.xml><?xml version="1.0" encoding="utf-8"?>
<p:tagLst xmlns:a="http://schemas.openxmlformats.org/drawingml/2006/main" xmlns:r="http://schemas.openxmlformats.org/officeDocument/2006/relationships" xmlns:p="http://schemas.openxmlformats.org/presentationml/2006/main">
  <p:tag name="AS_UNIQUEID" val="1757"/>
</p:tagLst>
</file>

<file path=ppt/tags/tag429.xml><?xml version="1.0" encoding="utf-8"?>
<p:tagLst xmlns:p="http://schemas.openxmlformats.org/presentationml/2006/main">
  <p:tag name="AS_UNIQUEID" val="1698"/>
</p:tagLst>
</file>

<file path=ppt/tags/tag43.xml><?xml version="1.0" encoding="utf-8"?>
<p:tagLst xmlns:a="http://schemas.openxmlformats.org/drawingml/2006/main" xmlns:r="http://schemas.openxmlformats.org/officeDocument/2006/relationships" xmlns:p="http://schemas.openxmlformats.org/presentationml/2006/main">
  <p:tag name="AS_UNIQUEID" val="1316"/>
  <p:tag name="KSO_WM_DIAGRAM_VIRTUALLY_FRAME" val="{&quot;height&quot;:281.5,&quot;left&quot;:27.7,&quot;top&quot;:189.5,&quot;width&quot;:664.2}"/>
</p:tagLst>
</file>

<file path=ppt/tags/tag430.xml><?xml version="1.0" encoding="utf-8"?>
<p:tagLst xmlns:a="http://schemas.openxmlformats.org/drawingml/2006/main" xmlns:r="http://schemas.openxmlformats.org/officeDocument/2006/relationships" xmlns:p="http://schemas.openxmlformats.org/presentationml/2006/main">
  <p:tag name="AS_UNIQUEID" val="1758"/>
</p:tagLst>
</file>

<file path=ppt/tags/tag431.xml><?xml version="1.0" encoding="utf-8"?>
<p:tagLst xmlns:a="http://schemas.openxmlformats.org/drawingml/2006/main" xmlns:r="http://schemas.openxmlformats.org/officeDocument/2006/relationships" xmlns:p="http://schemas.openxmlformats.org/presentationml/2006/main">
  <p:tag name="AS_UNIQUEID" val="1774"/>
</p:tagLst>
</file>

<file path=ppt/tags/tag432.xml><?xml version="1.0" encoding="utf-8"?>
<p:tagLst xmlns:a="http://schemas.openxmlformats.org/drawingml/2006/main" xmlns:r="http://schemas.openxmlformats.org/officeDocument/2006/relationships" xmlns:p="http://schemas.openxmlformats.org/presentationml/2006/main">
  <p:tag name="AS_UNIQUEID" val="1775"/>
</p:tagLst>
</file>

<file path=ppt/tags/tag433.xml><?xml version="1.0" encoding="utf-8"?>
<p:tagLst xmlns:a="http://schemas.openxmlformats.org/drawingml/2006/main" xmlns:r="http://schemas.openxmlformats.org/officeDocument/2006/relationships" xmlns:p="http://schemas.openxmlformats.org/presentationml/2006/main">
  <p:tag name="AS_UNIQUEID" val="1777"/>
</p:tagLst>
</file>

<file path=ppt/tags/tag434.xml><?xml version="1.0" encoding="utf-8"?>
<p:tagLst xmlns:a="http://schemas.openxmlformats.org/drawingml/2006/main" xmlns:r="http://schemas.openxmlformats.org/officeDocument/2006/relationships" xmlns:p="http://schemas.openxmlformats.org/presentationml/2006/main">
  <p:tag name="AS_UNIQUEID" val="1779"/>
</p:tagLst>
</file>

<file path=ppt/tags/tag435.xml><?xml version="1.0" encoding="utf-8"?>
<p:tagLst xmlns:a="http://schemas.openxmlformats.org/drawingml/2006/main" xmlns:r="http://schemas.openxmlformats.org/officeDocument/2006/relationships" xmlns:p="http://schemas.openxmlformats.org/presentationml/2006/main">
  <p:tag name="AS_UNIQUEID" val="1770"/>
</p:tagLst>
</file>

<file path=ppt/tags/tag436.xml><?xml version="1.0" encoding="utf-8"?>
<p:tagLst xmlns:a="http://schemas.openxmlformats.org/drawingml/2006/main" xmlns:r="http://schemas.openxmlformats.org/officeDocument/2006/relationships" xmlns:p="http://schemas.openxmlformats.org/presentationml/2006/main">
  <p:tag name="AS_UNIQUEID" val="1771"/>
</p:tagLst>
</file>

<file path=ppt/tags/tag437.xml><?xml version="1.0" encoding="utf-8"?>
<p:tagLst xmlns:a="http://schemas.openxmlformats.org/drawingml/2006/main" xmlns:r="http://schemas.openxmlformats.org/officeDocument/2006/relationships" xmlns:p="http://schemas.openxmlformats.org/presentationml/2006/main">
  <p:tag name="AS_UNIQUEID" val="1772"/>
</p:tagLst>
</file>

<file path=ppt/tags/tag438.xml><?xml version="1.0" encoding="utf-8"?>
<p:tagLst xmlns:a="http://schemas.openxmlformats.org/drawingml/2006/main" xmlns:r="http://schemas.openxmlformats.org/officeDocument/2006/relationships" xmlns:p="http://schemas.openxmlformats.org/presentationml/2006/main">
  <p:tag name="AS_UNIQUEID" val="1781"/>
</p:tagLst>
</file>

<file path=ppt/tags/tag439.xml><?xml version="1.0" encoding="utf-8"?>
<p:tagLst xmlns:a="http://schemas.openxmlformats.org/drawingml/2006/main" xmlns:r="http://schemas.openxmlformats.org/officeDocument/2006/relationships" xmlns:p="http://schemas.openxmlformats.org/presentationml/2006/main">
  <p:tag name="AS_UNIQUEID" val="1782"/>
</p:tagLst>
</file>

<file path=ppt/tags/tag44.xml><?xml version="1.0" encoding="utf-8"?>
<p:tagLst xmlns:a="http://schemas.openxmlformats.org/drawingml/2006/main" xmlns:r="http://schemas.openxmlformats.org/officeDocument/2006/relationships" xmlns:p="http://schemas.openxmlformats.org/presentationml/2006/main">
  <p:tag name="AS_UNIQUEID" val="1320"/>
  <p:tag name="KSO_WM_DIAGRAM_VIRTUALLY_FRAME" val="{&quot;height&quot;:281.5,&quot;left&quot;:27.7,&quot;top&quot;:189.5,&quot;width&quot;:664.2}"/>
</p:tagLst>
</file>

<file path=ppt/tags/tag440.xml><?xml version="1.0" encoding="utf-8"?>
<p:tagLst xmlns:a="http://schemas.openxmlformats.org/drawingml/2006/main" xmlns:r="http://schemas.openxmlformats.org/officeDocument/2006/relationships" xmlns:p="http://schemas.openxmlformats.org/presentationml/2006/main">
  <p:tag name="AS_UNIQUEID" val="1783"/>
</p:tagLst>
</file>

<file path=ppt/tags/tag441.xml><?xml version="1.0" encoding="utf-8"?>
<p:tagLst xmlns:a="http://schemas.openxmlformats.org/drawingml/2006/main" xmlns:r="http://schemas.openxmlformats.org/officeDocument/2006/relationships" xmlns:p="http://schemas.openxmlformats.org/presentationml/2006/main">
  <p:tag name="AS_UNIQUEID" val="1784"/>
</p:tagLst>
</file>

<file path=ppt/tags/tag442.xml><?xml version="1.0" encoding="utf-8"?>
<p:tagLst xmlns:a="http://schemas.openxmlformats.org/drawingml/2006/main" xmlns:r="http://schemas.openxmlformats.org/officeDocument/2006/relationships" xmlns:p="http://schemas.openxmlformats.org/presentationml/2006/main">
  <p:tag name="AS_UNIQUEID" val="1785"/>
</p:tagLst>
</file>

<file path=ppt/tags/tag443.xml><?xml version="1.0" encoding="utf-8"?>
<p:tagLst xmlns:a="http://schemas.openxmlformats.org/drawingml/2006/main" xmlns:r="http://schemas.openxmlformats.org/officeDocument/2006/relationships" xmlns:p="http://schemas.openxmlformats.org/presentationml/2006/main">
  <p:tag name="AS_UNIQUEID" val="1786"/>
</p:tagLst>
</file>

<file path=ppt/tags/tag444.xml><?xml version="1.0" encoding="utf-8"?>
<p:tagLst xmlns:a="http://schemas.openxmlformats.org/drawingml/2006/main" xmlns:r="http://schemas.openxmlformats.org/officeDocument/2006/relationships" xmlns:p="http://schemas.openxmlformats.org/presentationml/2006/main">
  <p:tag name="AS_UNIQUEID" val="1787"/>
</p:tagLst>
</file>

<file path=ppt/tags/tag445.xml><?xml version="1.0" encoding="utf-8"?>
<p:tagLst xmlns:a="http://schemas.openxmlformats.org/drawingml/2006/main" xmlns:r="http://schemas.openxmlformats.org/officeDocument/2006/relationships" xmlns:p="http://schemas.openxmlformats.org/presentationml/2006/main">
  <p:tag name="AS_UNIQUEID" val="1788"/>
</p:tagLst>
</file>

<file path=ppt/tags/tag446.xml><?xml version="1.0" encoding="utf-8"?>
<p:tagLst xmlns:a="http://schemas.openxmlformats.org/drawingml/2006/main" xmlns:r="http://schemas.openxmlformats.org/officeDocument/2006/relationships" xmlns:p="http://schemas.openxmlformats.org/presentationml/2006/main">
  <p:tag name="AS_UNIQUEID" val="1789"/>
</p:tagLst>
</file>

<file path=ppt/tags/tag447.xml><?xml version="1.0" encoding="utf-8"?>
<p:tagLst xmlns:a="http://schemas.openxmlformats.org/drawingml/2006/main" xmlns:r="http://schemas.openxmlformats.org/officeDocument/2006/relationships" xmlns:p="http://schemas.openxmlformats.org/presentationml/2006/main">
  <p:tag name="AS_UNIQUEID" val="1790"/>
</p:tagLst>
</file>

<file path=ppt/tags/tag448.xml><?xml version="1.0" encoding="utf-8"?>
<p:tagLst xmlns:a="http://schemas.openxmlformats.org/drawingml/2006/main" xmlns:r="http://schemas.openxmlformats.org/officeDocument/2006/relationships" xmlns:p="http://schemas.openxmlformats.org/presentationml/2006/main">
  <p:tag name="AS_UNIQUEID" val="1791"/>
</p:tagLst>
</file>

<file path=ppt/tags/tag449.xml><?xml version="1.0" encoding="utf-8"?>
<p:tagLst xmlns:a="http://schemas.openxmlformats.org/drawingml/2006/main" xmlns:r="http://schemas.openxmlformats.org/officeDocument/2006/relationships" xmlns:p="http://schemas.openxmlformats.org/presentationml/2006/main">
  <p:tag name="AS_UNIQUEID" val="1792"/>
</p:tagLst>
</file>

<file path=ppt/tags/tag45.xml><?xml version="1.0" encoding="utf-8"?>
<p:tagLst xmlns:a="http://schemas.openxmlformats.org/drawingml/2006/main" xmlns:r="http://schemas.openxmlformats.org/officeDocument/2006/relationships" xmlns:p="http://schemas.openxmlformats.org/presentationml/2006/main">
  <p:tag name="AS_UNIQUEID" val="1324"/>
  <p:tag name="KSO_WM_DIAGRAM_VIRTUALLY_FRAME" val="{&quot;height&quot;:281.5,&quot;left&quot;:27.7,&quot;top&quot;:189.5,&quot;width&quot;:664.2}"/>
</p:tagLst>
</file>

<file path=ppt/tags/tag450.xml><?xml version="1.0" encoding="utf-8"?>
<p:tagLst xmlns:a="http://schemas.openxmlformats.org/drawingml/2006/main" xmlns:r="http://schemas.openxmlformats.org/officeDocument/2006/relationships" xmlns:p="http://schemas.openxmlformats.org/presentationml/2006/main">
  <p:tag name="AS_UNIQUEID" val="1793"/>
</p:tagLst>
</file>

<file path=ppt/tags/tag451.xml><?xml version="1.0" encoding="utf-8"?>
<p:tagLst xmlns:a="http://schemas.openxmlformats.org/drawingml/2006/main" xmlns:r="http://schemas.openxmlformats.org/officeDocument/2006/relationships" xmlns:p="http://schemas.openxmlformats.org/presentationml/2006/main">
  <p:tag name="AS_UNIQUEID" val="1794"/>
</p:tagLst>
</file>

<file path=ppt/tags/tag452.xml><?xml version="1.0" encoding="utf-8"?>
<p:tagLst xmlns:a="http://schemas.openxmlformats.org/drawingml/2006/main" xmlns:r="http://schemas.openxmlformats.org/officeDocument/2006/relationships" xmlns:p="http://schemas.openxmlformats.org/presentationml/2006/main">
  <p:tag name="AS_UNIQUEID" val="1795"/>
</p:tagLst>
</file>

<file path=ppt/tags/tag453.xml><?xml version="1.0" encoding="utf-8"?>
<p:tagLst xmlns:a="http://schemas.openxmlformats.org/drawingml/2006/main" xmlns:r="http://schemas.openxmlformats.org/officeDocument/2006/relationships" xmlns:p="http://schemas.openxmlformats.org/presentationml/2006/main">
  <p:tag name="AS_UNIQUEID" val="1796"/>
</p:tagLst>
</file>

<file path=ppt/tags/tag454.xml><?xml version="1.0" encoding="utf-8"?>
<p:tagLst xmlns:a="http://schemas.openxmlformats.org/drawingml/2006/main" xmlns:r="http://schemas.openxmlformats.org/officeDocument/2006/relationships" xmlns:p="http://schemas.openxmlformats.org/presentationml/2006/main">
  <p:tag name="AS_UNIQUEID" val="1797"/>
</p:tagLst>
</file>

<file path=ppt/tags/tag455.xml><?xml version="1.0" encoding="utf-8"?>
<p:tagLst xmlns:a="http://schemas.openxmlformats.org/drawingml/2006/main" xmlns:r="http://schemas.openxmlformats.org/officeDocument/2006/relationships" xmlns:p="http://schemas.openxmlformats.org/presentationml/2006/main">
  <p:tag name="AS_UNIQUEID" val="1243"/>
</p:tagLst>
</file>

<file path=ppt/tags/tag456.xml><?xml version="1.0" encoding="utf-8"?>
<p:tagLst xmlns:a="http://schemas.openxmlformats.org/drawingml/2006/main" xmlns:r="http://schemas.openxmlformats.org/officeDocument/2006/relationships" xmlns:p="http://schemas.openxmlformats.org/presentationml/2006/main">
  <p:tag name="AS_UNIQUEID" val="690"/>
</p:tagLst>
</file>

<file path=ppt/tags/tag457.xml><?xml version="1.0" encoding="utf-8"?>
<p:tagLst xmlns:a="http://schemas.openxmlformats.org/drawingml/2006/main" xmlns:r="http://schemas.openxmlformats.org/officeDocument/2006/relationships" xmlns:p="http://schemas.openxmlformats.org/presentationml/2006/main">
  <p:tag name="AS_UNIQUEID" val="691"/>
</p:tagLst>
</file>

<file path=ppt/tags/tag458.xml><?xml version="1.0" encoding="utf-8"?>
<p:tagLst xmlns:a="http://schemas.openxmlformats.org/drawingml/2006/main" xmlns:r="http://schemas.openxmlformats.org/officeDocument/2006/relationships" xmlns:p="http://schemas.openxmlformats.org/presentationml/2006/main">
  <p:tag name="AS_UNIQUEID" val="692"/>
</p:tagLst>
</file>

<file path=ppt/tags/tag459.xml><?xml version="1.0" encoding="utf-8"?>
<p:tagLst xmlns:a="http://schemas.openxmlformats.org/drawingml/2006/main" xmlns:r="http://schemas.openxmlformats.org/officeDocument/2006/relationships" xmlns:p="http://schemas.openxmlformats.org/presentationml/2006/main">
  <p:tag name="AS_UNIQUEID" val="693"/>
</p:tagLst>
</file>

<file path=ppt/tags/tag46.xml><?xml version="1.0" encoding="utf-8"?>
<p:tagLst xmlns:a="http://schemas.openxmlformats.org/drawingml/2006/main" xmlns:r="http://schemas.openxmlformats.org/officeDocument/2006/relationships" xmlns:p="http://schemas.openxmlformats.org/presentationml/2006/main">
  <p:tag name="AS_UNIQUEID" val="1328"/>
</p:tagLst>
</file>

<file path=ppt/tags/tag460.xml><?xml version="1.0" encoding="utf-8"?>
<p:tagLst xmlns:a="http://schemas.openxmlformats.org/drawingml/2006/main" xmlns:r="http://schemas.openxmlformats.org/officeDocument/2006/relationships" xmlns:p="http://schemas.openxmlformats.org/presentationml/2006/main">
  <p:tag name="AS_UNIQUEID" val="696"/>
</p:tagLst>
</file>

<file path=ppt/tags/tag461.xml><?xml version="1.0" encoding="utf-8"?>
<p:tagLst xmlns:a="http://schemas.openxmlformats.org/drawingml/2006/main" xmlns:r="http://schemas.openxmlformats.org/officeDocument/2006/relationships" xmlns:p="http://schemas.openxmlformats.org/presentationml/2006/main">
  <p:tag name="AS_UNIQUEID" val="697"/>
</p:tagLst>
</file>

<file path=ppt/tags/tag462.xml><?xml version="1.0" encoding="utf-8"?>
<p:tagLst xmlns:a="http://schemas.openxmlformats.org/drawingml/2006/main" xmlns:r="http://schemas.openxmlformats.org/officeDocument/2006/relationships" xmlns:p="http://schemas.openxmlformats.org/presentationml/2006/main">
  <p:tag name="AS_UNIQUEID" val="698"/>
</p:tagLst>
</file>

<file path=ppt/tags/tag463.xml><?xml version="1.0" encoding="utf-8"?>
<p:tagLst xmlns:a="http://schemas.openxmlformats.org/drawingml/2006/main" xmlns:r="http://schemas.openxmlformats.org/officeDocument/2006/relationships" xmlns:p="http://schemas.openxmlformats.org/presentationml/2006/main">
  <p:tag name="AS_UNIQUEID" val="699"/>
</p:tagLst>
</file>

<file path=ppt/tags/tag464.xml><?xml version="1.0" encoding="utf-8"?>
<p:tagLst xmlns:a="http://schemas.openxmlformats.org/drawingml/2006/main" xmlns:r="http://schemas.openxmlformats.org/officeDocument/2006/relationships" xmlns:p="http://schemas.openxmlformats.org/presentationml/2006/main">
  <p:tag name="AS_UNIQUEID" val="700"/>
</p:tagLst>
</file>

<file path=ppt/tags/tag465.xml><?xml version="1.0" encoding="utf-8"?>
<p:tagLst xmlns:a="http://schemas.openxmlformats.org/drawingml/2006/main" xmlns:r="http://schemas.openxmlformats.org/officeDocument/2006/relationships" xmlns:p="http://schemas.openxmlformats.org/presentationml/2006/main">
  <p:tag name="AS_UNIQUEID" val="701"/>
</p:tagLst>
</file>

<file path=ppt/tags/tag466.xml><?xml version="1.0" encoding="utf-8"?>
<p:tagLst xmlns:a="http://schemas.openxmlformats.org/drawingml/2006/main" xmlns:r="http://schemas.openxmlformats.org/officeDocument/2006/relationships" xmlns:p="http://schemas.openxmlformats.org/presentationml/2006/main">
  <p:tag name="AS_UNIQUEID" val="702"/>
</p:tagLst>
</file>

<file path=ppt/tags/tag467.xml><?xml version="1.0" encoding="utf-8"?>
<p:tagLst xmlns:a="http://schemas.openxmlformats.org/drawingml/2006/main" xmlns:r="http://schemas.openxmlformats.org/officeDocument/2006/relationships" xmlns:p="http://schemas.openxmlformats.org/presentationml/2006/main">
  <p:tag name="AS_UNIQUEID" val="703"/>
</p:tagLst>
</file>

<file path=ppt/tags/tag468.xml><?xml version="1.0" encoding="utf-8"?>
<p:tagLst xmlns:a="http://schemas.openxmlformats.org/drawingml/2006/main" xmlns:r="http://schemas.openxmlformats.org/officeDocument/2006/relationships" xmlns:p="http://schemas.openxmlformats.org/presentationml/2006/main">
  <p:tag name="AS_UNIQUEID" val="704"/>
</p:tagLst>
</file>

<file path=ppt/tags/tag469.xml><?xml version="1.0" encoding="utf-8"?>
<p:tagLst xmlns:a="http://schemas.openxmlformats.org/drawingml/2006/main" xmlns:r="http://schemas.openxmlformats.org/officeDocument/2006/relationships" xmlns:p="http://schemas.openxmlformats.org/presentationml/2006/main">
  <p:tag name="AS_UNIQUEID" val="705"/>
</p:tagLst>
</file>

<file path=ppt/tags/tag47.xml><?xml version="1.0" encoding="utf-8"?>
<p:tagLst xmlns:a="http://schemas.openxmlformats.org/drawingml/2006/main" xmlns:r="http://schemas.openxmlformats.org/officeDocument/2006/relationships" xmlns:p="http://schemas.openxmlformats.org/presentationml/2006/main">
  <p:tag name="AS_UNIQUEID" val="1325"/>
  <p:tag name="KSO_WM_DIAGRAM_VIRTUALLY_FRAME" val="{&quot;height&quot;:281.5,&quot;left&quot;:27.7,&quot;top&quot;:189.5,&quot;width&quot;:664.2}"/>
</p:tagLst>
</file>

<file path=ppt/tags/tag470.xml><?xml version="1.0" encoding="utf-8"?>
<p:tagLst xmlns:a="http://schemas.openxmlformats.org/drawingml/2006/main" xmlns:r="http://schemas.openxmlformats.org/officeDocument/2006/relationships" xmlns:p="http://schemas.openxmlformats.org/presentationml/2006/main">
  <p:tag name="AS_UNIQUEID" val="706"/>
</p:tagLst>
</file>

<file path=ppt/tags/tag471.xml><?xml version="1.0" encoding="utf-8"?>
<p:tagLst xmlns:p="http://schemas.openxmlformats.org/presentationml/2006/main">
  <p:tag name="AS_UNIQUEID" val="1739"/>
</p:tagLst>
</file>

<file path=ppt/tags/tag472.xml><?xml version="1.0" encoding="utf-8"?>
<p:tagLst xmlns:a="http://schemas.openxmlformats.org/drawingml/2006/main" xmlns:r="http://schemas.openxmlformats.org/officeDocument/2006/relationships" xmlns:p="http://schemas.openxmlformats.org/presentationml/2006/main">
  <p:tag name="AS_UNIQUEID" val="707"/>
</p:tagLst>
</file>

<file path=ppt/tags/tag473.xml><?xml version="1.0" encoding="utf-8"?>
<p:tagLst xmlns:a="http://schemas.openxmlformats.org/drawingml/2006/main" xmlns:r="http://schemas.openxmlformats.org/officeDocument/2006/relationships" xmlns:p="http://schemas.openxmlformats.org/presentationml/2006/main">
  <p:tag name="AS_UNIQUEID" val="708"/>
</p:tagLst>
</file>

<file path=ppt/tags/tag474.xml><?xml version="1.0" encoding="utf-8"?>
<p:tagLst xmlns:p="http://schemas.openxmlformats.org/presentationml/2006/main">
  <p:tag name="AS_UNIQUEID" val="1742"/>
</p:tagLst>
</file>

<file path=ppt/tags/tag475.xml><?xml version="1.0" encoding="utf-8"?>
<p:tagLst xmlns:a="http://schemas.openxmlformats.org/drawingml/2006/main" xmlns:r="http://schemas.openxmlformats.org/officeDocument/2006/relationships" xmlns:p="http://schemas.openxmlformats.org/presentationml/2006/main">
  <p:tag name="AS_UNIQUEID" val="709"/>
</p:tagLst>
</file>

<file path=ppt/tags/tag476.xml><?xml version="1.0" encoding="utf-8"?>
<p:tagLst xmlns:a="http://schemas.openxmlformats.org/drawingml/2006/main" xmlns:r="http://schemas.openxmlformats.org/officeDocument/2006/relationships" xmlns:p="http://schemas.openxmlformats.org/presentationml/2006/main">
  <p:tag name="AS_UNIQUEID" val="1244"/>
</p:tagLst>
</file>

<file path=ppt/tags/tag477.xml><?xml version="1.0" encoding="utf-8"?>
<p:tagLst xmlns:a="http://schemas.openxmlformats.org/drawingml/2006/main" xmlns:r="http://schemas.openxmlformats.org/officeDocument/2006/relationships" xmlns:p="http://schemas.openxmlformats.org/presentationml/2006/main">
  <p:tag name="AS_UNIQUEID" val="1245"/>
</p:tagLst>
</file>

<file path=ppt/tags/tag478.xml><?xml version="1.0" encoding="utf-8"?>
<p:tagLst xmlns:a="http://schemas.openxmlformats.org/drawingml/2006/main" xmlns:r="http://schemas.openxmlformats.org/officeDocument/2006/relationships" xmlns:p="http://schemas.openxmlformats.org/presentationml/2006/main">
  <p:tag name="AS_UNIQUEID" val="694"/>
</p:tagLst>
</file>

<file path=ppt/tags/tag479.xml><?xml version="1.0" encoding="utf-8"?>
<p:tagLst xmlns:a="http://schemas.openxmlformats.org/drawingml/2006/main" xmlns:r="http://schemas.openxmlformats.org/officeDocument/2006/relationships" xmlns:p="http://schemas.openxmlformats.org/presentationml/2006/main">
  <p:tag name="AS_UNIQUEID" val="695"/>
</p:tagLst>
</file>

<file path=ppt/tags/tag48.xml><?xml version="1.0" encoding="utf-8"?>
<p:tagLst xmlns:a="http://schemas.openxmlformats.org/drawingml/2006/main" xmlns:r="http://schemas.openxmlformats.org/officeDocument/2006/relationships" xmlns:p="http://schemas.openxmlformats.org/presentationml/2006/main">
  <p:tag name="AS_UNIQUEID" val="1326"/>
  <p:tag name="KSO_WM_DIAGRAM_VIRTUALLY_FRAME" val="{&quot;height&quot;:281.5,&quot;left&quot;:27.7,&quot;top&quot;:189.5,&quot;width&quot;:664.2}"/>
</p:tagLst>
</file>

<file path=ppt/tags/tag483.xml><?xml version="1.0" encoding="utf-8"?>
<p:tagLst xmlns:p="http://schemas.openxmlformats.org/presentationml/2006/main">
  <p:tag name="AS_UNIQUEID" val="1751"/>
</p:tagLst>
</file>

<file path=ppt/tags/tag485.xml><?xml version="1.0" encoding="utf-8"?>
<p:tagLst xmlns:p="http://schemas.openxmlformats.org/presentationml/2006/main">
  <p:tag name="AS_UNIQUEID" val="1753"/>
</p:tagLst>
</file>

<file path=ppt/tags/tag49.xml><?xml version="1.0" encoding="utf-8"?>
<p:tagLst xmlns:a="http://schemas.openxmlformats.org/drawingml/2006/main" xmlns:r="http://schemas.openxmlformats.org/officeDocument/2006/relationships" xmlns:p="http://schemas.openxmlformats.org/presentationml/2006/main">
  <p:tag name="AS_UNIQUEID" val="1327"/>
  <p:tag name="KSO_WM_DIAGRAM_VIRTUALLY_FRAME" val="{&quot;height&quot;:281.5,&quot;left&quot;:27.7,&quot;top&quot;:189.5,&quot;width&quot;:664.2}"/>
</p:tagLst>
</file>

<file path=ppt/tags/tag494.xml><?xml version="1.0" encoding="utf-8"?>
<p:tagLst xmlns:p="http://schemas.openxmlformats.org/presentationml/2006/main">
  <p:tag name="AS_UNIQUEID" val="1762"/>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50.xml><?xml version="1.0" encoding="utf-8"?>
<p:tagLst xmlns:a="http://schemas.openxmlformats.org/drawingml/2006/main" xmlns:r="http://schemas.openxmlformats.org/officeDocument/2006/relationships" xmlns:p="http://schemas.openxmlformats.org/presentationml/2006/main">
  <p:tag name="AS_UNIQUEID" val="1321"/>
  <p:tag name="KSO_WM_DIAGRAM_VIRTUALLY_FRAME" val="{&quot;height&quot;:281.5,&quot;left&quot;:27.7,&quot;top&quot;:189.5,&quot;width&quot;:664.2}"/>
</p:tagLst>
</file>

<file path=ppt/tags/tag500.xml><?xml version="1.0" encoding="utf-8"?>
<p:tagLst xmlns:p="http://schemas.openxmlformats.org/presentationml/2006/main">
  <p:tag name="AS_UNIQUEID" val="1768"/>
</p:tagLst>
</file>

<file path=ppt/tags/tag508.xml><?xml version="1.0" encoding="utf-8"?>
<p:tagLst xmlns:p="http://schemas.openxmlformats.org/presentationml/2006/main">
  <p:tag name="AS_UNIQUEID" val="1776"/>
</p:tagLst>
</file>

<file path=ppt/tags/tag51.xml><?xml version="1.0" encoding="utf-8"?>
<p:tagLst xmlns:a="http://schemas.openxmlformats.org/drawingml/2006/main" xmlns:r="http://schemas.openxmlformats.org/officeDocument/2006/relationships" xmlns:p="http://schemas.openxmlformats.org/presentationml/2006/main">
  <p:tag name="AS_UNIQUEID" val="1322"/>
  <p:tag name="KSO_WM_DIAGRAM_VIRTUALLY_FRAME" val="{&quot;height&quot;:281.5,&quot;left&quot;:27.7,&quot;top&quot;:189.5,&quot;width&quot;:664.2}"/>
</p:tagLst>
</file>

<file path=ppt/tags/tag510.xml><?xml version="1.0" encoding="utf-8"?>
<p:tagLst xmlns:p="http://schemas.openxmlformats.org/presentationml/2006/main">
  <p:tag name="AS_UNIQUEID" val="1778"/>
</p:tagLst>
</file>

<file path=ppt/tags/tag52.xml><?xml version="1.0" encoding="utf-8"?>
<p:tagLst xmlns:a="http://schemas.openxmlformats.org/drawingml/2006/main" xmlns:r="http://schemas.openxmlformats.org/officeDocument/2006/relationships" xmlns:p="http://schemas.openxmlformats.org/presentationml/2006/main">
  <p:tag name="AS_UNIQUEID" val="1323"/>
  <p:tag name="KSO_WM_DIAGRAM_VIRTUALLY_FRAME" val="{&quot;height&quot;:281.5,&quot;left&quot;:27.7,&quot;top&quot;:189.5,&quot;width&quot;:664.2}"/>
</p:tagLst>
</file>

<file path=ppt/tags/tag53.xml><?xml version="1.0" encoding="utf-8"?>
<p:tagLst xmlns:a="http://schemas.openxmlformats.org/drawingml/2006/main" xmlns:r="http://schemas.openxmlformats.org/officeDocument/2006/relationships" xmlns:p="http://schemas.openxmlformats.org/presentationml/2006/main">
  <p:tag name="AS_UNIQUEID" val="1317"/>
  <p:tag name="KSO_WM_DIAGRAM_VIRTUALLY_FRAME" val="{&quot;height&quot;:281.5,&quot;left&quot;:27.7,&quot;top&quot;:189.5,&quot;width&quot;:664.2}"/>
</p:tagLst>
</file>

<file path=ppt/tags/tag54.xml><?xml version="1.0" encoding="utf-8"?>
<p:tagLst xmlns:a="http://schemas.openxmlformats.org/drawingml/2006/main" xmlns:r="http://schemas.openxmlformats.org/officeDocument/2006/relationships" xmlns:p="http://schemas.openxmlformats.org/presentationml/2006/main">
  <p:tag name="AS_UNIQUEID" val="1318"/>
  <p:tag name="KSO_WM_DIAGRAM_VIRTUALLY_FRAME" val="{&quot;height&quot;:281.5,&quot;left&quot;:27.7,&quot;top&quot;:189.5,&quot;width&quot;:664.2}"/>
</p:tagLst>
</file>

<file path=ppt/tags/tag55.xml><?xml version="1.0" encoding="utf-8"?>
<p:tagLst xmlns:a="http://schemas.openxmlformats.org/drawingml/2006/main" xmlns:r="http://schemas.openxmlformats.org/officeDocument/2006/relationships" xmlns:p="http://schemas.openxmlformats.org/presentationml/2006/main">
  <p:tag name="AS_UNIQUEID" val="1319"/>
  <p:tag name="KSO_WM_DIAGRAM_VIRTUALLY_FRAME" val="{&quot;height&quot;:281.5,&quot;left&quot;:27.7,&quot;top&quot;:189.5,&quot;width&quot;:664.2}"/>
</p:tagLst>
</file>

<file path=ppt/tags/tag56.xml><?xml version="1.0" encoding="utf-8"?>
<p:tagLst xmlns:a="http://schemas.openxmlformats.org/drawingml/2006/main" xmlns:r="http://schemas.openxmlformats.org/officeDocument/2006/relationships" xmlns:p="http://schemas.openxmlformats.org/presentationml/2006/main">
  <p:tag name="AS_UNIQUEID" val="1313"/>
</p:tagLst>
</file>

<file path=ppt/tags/tag57.xml><?xml version="1.0" encoding="utf-8"?>
<p:tagLst xmlns:a="http://schemas.openxmlformats.org/drawingml/2006/main" xmlns:r="http://schemas.openxmlformats.org/officeDocument/2006/relationships" xmlns:p="http://schemas.openxmlformats.org/presentationml/2006/main">
  <p:tag name="AS_UNIQUEID" val="1314"/>
</p:tagLst>
</file>

<file path=ppt/tags/tag58.xml><?xml version="1.0" encoding="utf-8"?>
<p:tagLst xmlns:a="http://schemas.openxmlformats.org/drawingml/2006/main" xmlns:r="http://schemas.openxmlformats.org/officeDocument/2006/relationships" xmlns:p="http://schemas.openxmlformats.org/presentationml/2006/main">
  <p:tag name="AS_UNIQUEID" val="1315"/>
</p:tagLst>
</file>

<file path=ppt/tags/tag59.xml><?xml version="1.0" encoding="utf-8"?>
<p:tagLst xmlns:a="http://schemas.openxmlformats.org/drawingml/2006/main" xmlns:r="http://schemas.openxmlformats.org/officeDocument/2006/relationships" xmlns:p="http://schemas.openxmlformats.org/presentationml/2006/main">
  <p:tag name="AS_UNIQUEID" val="1309"/>
  <p:tag name="KSO_WM_DIAGRAM_VIRTUALLY_FRAME" val="{&quot;height&quot;:281.5,&quot;left&quot;:27.7,&quot;top&quot;:189.5,&quot;width&quot;:664.2}"/>
</p:tagLst>
</file>

<file path=ppt/tags/tag6.xml><?xml version="1.0" encoding="utf-8"?>
<p:tagLst xmlns:a="http://schemas.openxmlformats.org/drawingml/2006/main" xmlns:r="http://schemas.openxmlformats.org/officeDocument/2006/relationships" xmlns:p="http://schemas.openxmlformats.org/presentationml/2006/main">
  <p:tag name="AS_UNIQUEID" val="854"/>
</p:tagLst>
</file>

<file path=ppt/tags/tag60.xml><?xml version="1.0" encoding="utf-8"?>
<p:tagLst xmlns:a="http://schemas.openxmlformats.org/drawingml/2006/main" xmlns:r="http://schemas.openxmlformats.org/officeDocument/2006/relationships" xmlns:p="http://schemas.openxmlformats.org/presentationml/2006/main">
  <p:tag name="AS_UNIQUEID" val="1310"/>
  <p:tag name="KSO_WM_DIAGRAM_VIRTUALLY_FRAME" val="{&quot;height&quot;:281.5,&quot;left&quot;:27.7,&quot;top&quot;:189.5,&quot;width&quot;:664.2}"/>
</p:tagLst>
</file>

<file path=ppt/tags/tag61.xml><?xml version="1.0" encoding="utf-8"?>
<p:tagLst xmlns:a="http://schemas.openxmlformats.org/drawingml/2006/main" xmlns:r="http://schemas.openxmlformats.org/officeDocument/2006/relationships" xmlns:p="http://schemas.openxmlformats.org/presentationml/2006/main">
  <p:tag name="AS_UNIQUEID" val="1311"/>
  <p:tag name="KSO_WM_DIAGRAM_VIRTUALLY_FRAME" val="{&quot;height&quot;:281.5,&quot;left&quot;:27.7,&quot;top&quot;:189.5,&quot;width&quot;:664.2}"/>
</p:tagLst>
</file>

<file path=ppt/tags/tag62.xml><?xml version="1.0" encoding="utf-8"?>
<p:tagLst xmlns:a="http://schemas.openxmlformats.org/drawingml/2006/main" xmlns:r="http://schemas.openxmlformats.org/officeDocument/2006/relationships" xmlns:p="http://schemas.openxmlformats.org/presentationml/2006/main">
  <p:tag name="AS_UNIQUEID" val="1305"/>
  <p:tag name="KSO_WM_DIAGRAM_VIRTUALLY_FRAME" val="{&quot;height&quot;:281.5,&quot;left&quot;:27.7,&quot;top&quot;:189.5,&quot;width&quot;:664.2}"/>
</p:tagLst>
</file>

<file path=ppt/tags/tag63.xml><?xml version="1.0" encoding="utf-8"?>
<p:tagLst xmlns:a="http://schemas.openxmlformats.org/drawingml/2006/main" xmlns:r="http://schemas.openxmlformats.org/officeDocument/2006/relationships" xmlns:p="http://schemas.openxmlformats.org/presentationml/2006/main">
  <p:tag name="AS_UNIQUEID" val="1306"/>
  <p:tag name="KSO_WM_DIAGRAM_VIRTUALLY_FRAME" val="{&quot;height&quot;:281.5,&quot;left&quot;:27.7,&quot;top&quot;:189.5,&quot;width&quot;:664.2}"/>
</p:tagLst>
</file>

<file path=ppt/tags/tag64.xml><?xml version="1.0" encoding="utf-8"?>
<p:tagLst xmlns:a="http://schemas.openxmlformats.org/drawingml/2006/main" xmlns:r="http://schemas.openxmlformats.org/officeDocument/2006/relationships" xmlns:p="http://schemas.openxmlformats.org/presentationml/2006/main">
  <p:tag name="AS_UNIQUEID" val="1307"/>
  <p:tag name="KSO_WM_DIAGRAM_VIRTUALLY_FRAME" val="{&quot;height&quot;:281.5,&quot;left&quot;:27.7,&quot;top&quot;:189.5,&quot;width&quot;:664.2}"/>
</p:tagLst>
</file>

<file path=ppt/tags/tag65.xml><?xml version="1.0" encoding="utf-8"?>
<p:tagLst xmlns:a="http://schemas.openxmlformats.org/drawingml/2006/main" xmlns:r="http://schemas.openxmlformats.org/officeDocument/2006/relationships" xmlns:p="http://schemas.openxmlformats.org/presentationml/2006/main">
  <p:tag name="AS_UNIQUEID" val="1301"/>
  <p:tag name="KSO_WM_DIAGRAM_VIRTUALLY_FRAME" val="{&quot;height&quot;:281.5,&quot;left&quot;:27.7,&quot;top&quot;:189.5,&quot;width&quot;:664.2}"/>
</p:tagLst>
</file>

<file path=ppt/tags/tag66.xml><?xml version="1.0" encoding="utf-8"?>
<p:tagLst xmlns:a="http://schemas.openxmlformats.org/drawingml/2006/main" xmlns:r="http://schemas.openxmlformats.org/officeDocument/2006/relationships" xmlns:p="http://schemas.openxmlformats.org/presentationml/2006/main">
  <p:tag name="AS_UNIQUEID" val="1302"/>
  <p:tag name="KSO_WM_DIAGRAM_VIRTUALLY_FRAME" val="{&quot;height&quot;:281.5,&quot;left&quot;:27.7,&quot;top&quot;:189.5,&quot;width&quot;:664.2}"/>
</p:tagLst>
</file>

<file path=ppt/tags/tag67.xml><?xml version="1.0" encoding="utf-8"?>
<p:tagLst xmlns:a="http://schemas.openxmlformats.org/drawingml/2006/main" xmlns:r="http://schemas.openxmlformats.org/officeDocument/2006/relationships" xmlns:p="http://schemas.openxmlformats.org/presentationml/2006/main">
  <p:tag name="AS_UNIQUEID" val="1303"/>
  <p:tag name="KSO_WM_DIAGRAM_VIRTUALLY_FRAME" val="{&quot;height&quot;:281.5,&quot;left&quot;:27.7,&quot;top&quot;:189.5,&quot;width&quot;:664.2}"/>
</p:tagLst>
</file>

<file path=ppt/tags/tag68.xml><?xml version="1.0" encoding="utf-8"?>
<p:tagLst xmlns:a="http://schemas.openxmlformats.org/drawingml/2006/main" xmlns:r="http://schemas.openxmlformats.org/officeDocument/2006/relationships" xmlns:p="http://schemas.openxmlformats.org/presentationml/2006/main">
  <p:tag name="AS_UNIQUEID" val="1297"/>
  <p:tag name="KSO_WM_DIAGRAM_VIRTUALLY_FRAME" val="{&quot;height&quot;:281.5,&quot;left&quot;:27.7,&quot;top&quot;:189.5,&quot;width&quot;:664.2}"/>
</p:tagLst>
</file>

<file path=ppt/tags/tag69.xml><?xml version="1.0" encoding="utf-8"?>
<p:tagLst xmlns:a="http://schemas.openxmlformats.org/drawingml/2006/main" xmlns:r="http://schemas.openxmlformats.org/officeDocument/2006/relationships" xmlns:p="http://schemas.openxmlformats.org/presentationml/2006/main">
  <p:tag name="AS_UNIQUEID" val="1298"/>
  <p:tag name="KSO_WM_DIAGRAM_VIRTUALLY_FRAME" val="{&quot;height&quot;:281.5,&quot;left&quot;:27.7,&quot;top&quot;:189.5,&quot;width&quot;:664.2}"/>
</p:tagLst>
</file>

<file path=ppt/tags/tag7.xml><?xml version="1.0" encoding="utf-8"?>
<p:tagLst xmlns:a="http://schemas.openxmlformats.org/drawingml/2006/main" xmlns:r="http://schemas.openxmlformats.org/officeDocument/2006/relationships" xmlns:p="http://schemas.openxmlformats.org/presentationml/2006/main">
  <p:tag name="AS_UNIQUEID" val="1345"/>
</p:tagLst>
</file>

<file path=ppt/tags/tag70.xml><?xml version="1.0" encoding="utf-8"?>
<p:tagLst xmlns:a="http://schemas.openxmlformats.org/drawingml/2006/main" xmlns:r="http://schemas.openxmlformats.org/officeDocument/2006/relationships" xmlns:p="http://schemas.openxmlformats.org/presentationml/2006/main">
  <p:tag name="AS_UNIQUEID" val="1299"/>
  <p:tag name="KSO_WM_DIAGRAM_VIRTUALLY_FRAME" val="{&quot;height&quot;:281.5,&quot;left&quot;:27.7,&quot;top&quot;:189.5,&quot;width&quot;:664.2}"/>
</p:tagLst>
</file>

<file path=ppt/tags/tag71.xml><?xml version="1.0" encoding="utf-8"?>
<p:tagLst xmlns:a="http://schemas.openxmlformats.org/drawingml/2006/main" xmlns:r="http://schemas.openxmlformats.org/officeDocument/2006/relationships" xmlns:p="http://schemas.openxmlformats.org/presentationml/2006/main">
  <p:tag name="AS_UNIQUEID" val="1293"/>
  <p:tag name="KSO_WM_DIAGRAM_VIRTUALLY_FRAME" val="{&quot;height&quot;:281.5,&quot;left&quot;:27.7,&quot;top&quot;:189.5,&quot;width&quot;:664.2}"/>
</p:tagLst>
</file>

<file path=ppt/tags/tag72.xml><?xml version="1.0" encoding="utf-8"?>
<p:tagLst xmlns:a="http://schemas.openxmlformats.org/drawingml/2006/main" xmlns:r="http://schemas.openxmlformats.org/officeDocument/2006/relationships" xmlns:p="http://schemas.openxmlformats.org/presentationml/2006/main">
  <p:tag name="AS_UNIQUEID" val="1294"/>
  <p:tag name="KSO_WM_DIAGRAM_VIRTUALLY_FRAME" val="{&quot;height&quot;:281.5,&quot;left&quot;:27.7,&quot;top&quot;:189.5,&quot;width&quot;:664.2}"/>
</p:tagLst>
</file>

<file path=ppt/tags/tag73.xml><?xml version="1.0" encoding="utf-8"?>
<p:tagLst xmlns:a="http://schemas.openxmlformats.org/drawingml/2006/main" xmlns:r="http://schemas.openxmlformats.org/officeDocument/2006/relationships" xmlns:p="http://schemas.openxmlformats.org/presentationml/2006/main">
  <p:tag name="AS_UNIQUEID" val="1295"/>
  <p:tag name="KSO_WM_DIAGRAM_VIRTUALLY_FRAME" val="{&quot;height&quot;:281.5,&quot;left&quot;:27.7,&quot;top&quot;:189.5,&quot;width&quot;:664.2}"/>
</p:tagLst>
</file>

<file path=ppt/tags/tag74.xml><?xml version="1.0" encoding="utf-8"?>
<p:tagLst xmlns:a="http://schemas.openxmlformats.org/drawingml/2006/main" xmlns:r="http://schemas.openxmlformats.org/officeDocument/2006/relationships" xmlns:p="http://schemas.openxmlformats.org/presentationml/2006/main">
  <p:tag name="AS_UNIQUEID" val="1354"/>
</p:tagLst>
</file>

<file path=ppt/tags/tag75.xml><?xml version="1.0" encoding="utf-8"?>
<p:tagLst xmlns:a="http://schemas.openxmlformats.org/drawingml/2006/main" xmlns:r="http://schemas.openxmlformats.org/officeDocument/2006/relationships" xmlns:p="http://schemas.openxmlformats.org/presentationml/2006/main">
  <p:tag name="AS_UNIQUEID" val="1355"/>
</p:tagLst>
</file>

<file path=ppt/tags/tag76.xml><?xml version="1.0" encoding="utf-8"?>
<p:tagLst xmlns:a="http://schemas.openxmlformats.org/drawingml/2006/main" xmlns:r="http://schemas.openxmlformats.org/officeDocument/2006/relationships" xmlns:p="http://schemas.openxmlformats.org/presentationml/2006/main">
  <p:tag name="AS_UNIQUEID" val="1356"/>
</p:tagLst>
</file>

<file path=ppt/tags/tag77.xml><?xml version="1.0" encoding="utf-8"?>
<p:tagLst xmlns:a="http://schemas.openxmlformats.org/drawingml/2006/main" xmlns:r="http://schemas.openxmlformats.org/officeDocument/2006/relationships" xmlns:p="http://schemas.openxmlformats.org/presentationml/2006/main">
  <p:tag name="AS_UNIQUEID" val="1357"/>
</p:tagLst>
</file>

<file path=ppt/tags/tag78.xml><?xml version="1.0" encoding="utf-8"?>
<p:tagLst xmlns:a="http://schemas.openxmlformats.org/drawingml/2006/main" xmlns:r="http://schemas.openxmlformats.org/officeDocument/2006/relationships" xmlns:p="http://schemas.openxmlformats.org/presentationml/2006/main">
  <p:tag name="AS_UNIQUEID" val="1359"/>
</p:tagLst>
</file>

<file path=ppt/tags/tag79.xml><?xml version="1.0" encoding="utf-8"?>
<p:tagLst xmlns:a="http://schemas.openxmlformats.org/drawingml/2006/main" xmlns:r="http://schemas.openxmlformats.org/officeDocument/2006/relationships" xmlns:p="http://schemas.openxmlformats.org/presentationml/2006/main">
  <p:tag name="AS_UNIQUEID" val="1363"/>
</p:tagLst>
</file>

<file path=ppt/tags/tag8.xml><?xml version="1.0" encoding="utf-8"?>
<p:tagLst xmlns:a="http://schemas.openxmlformats.org/drawingml/2006/main" xmlns:r="http://schemas.openxmlformats.org/officeDocument/2006/relationships" xmlns:p="http://schemas.openxmlformats.org/presentationml/2006/main">
  <p:tag name="AS_UNIQUEID" val="1334"/>
</p:tagLst>
</file>

<file path=ppt/tags/tag80.xml><?xml version="1.0" encoding="utf-8"?>
<p:tagLst xmlns:a="http://schemas.openxmlformats.org/drawingml/2006/main" xmlns:r="http://schemas.openxmlformats.org/officeDocument/2006/relationships" xmlns:p="http://schemas.openxmlformats.org/presentationml/2006/main">
  <p:tag name="AS_UNIQUEID" val="1366"/>
</p:tagLst>
</file>

<file path=ppt/tags/tag81.xml><?xml version="1.0" encoding="utf-8"?>
<p:tagLst xmlns:a="http://schemas.openxmlformats.org/drawingml/2006/main" xmlns:r="http://schemas.openxmlformats.org/officeDocument/2006/relationships" xmlns:p="http://schemas.openxmlformats.org/presentationml/2006/main">
  <p:tag name="AS_UNIQUEID" val="1369"/>
</p:tagLst>
</file>

<file path=ppt/tags/tag82.xml><?xml version="1.0" encoding="utf-8"?>
<p:tagLst xmlns:a="http://schemas.openxmlformats.org/drawingml/2006/main" xmlns:r="http://schemas.openxmlformats.org/officeDocument/2006/relationships" xmlns:p="http://schemas.openxmlformats.org/presentationml/2006/main">
  <p:tag name="AS_UNIQUEID" val="1370"/>
</p:tagLst>
</file>

<file path=ppt/tags/tag83.xml><?xml version="1.0" encoding="utf-8"?>
<p:tagLst xmlns:a="http://schemas.openxmlformats.org/drawingml/2006/main" xmlns:r="http://schemas.openxmlformats.org/officeDocument/2006/relationships" xmlns:p="http://schemas.openxmlformats.org/presentationml/2006/main">
  <p:tag name="AS_UNIQUEID" val="1367"/>
</p:tagLst>
</file>

<file path=ppt/tags/tag84.xml><?xml version="1.0" encoding="utf-8"?>
<p:tagLst xmlns:a="http://schemas.openxmlformats.org/drawingml/2006/main" xmlns:r="http://schemas.openxmlformats.org/officeDocument/2006/relationships" xmlns:p="http://schemas.openxmlformats.org/presentationml/2006/main">
  <p:tag name="AS_UNIQUEID" val="1368"/>
</p:tagLst>
</file>

<file path=ppt/tags/tag85.xml><?xml version="1.0" encoding="utf-8"?>
<p:tagLst xmlns:a="http://schemas.openxmlformats.org/drawingml/2006/main" xmlns:r="http://schemas.openxmlformats.org/officeDocument/2006/relationships" xmlns:p="http://schemas.openxmlformats.org/presentationml/2006/main">
  <p:tag name="AS_UNIQUEID" val="1364"/>
</p:tagLst>
</file>

<file path=ppt/tags/tag86.xml><?xml version="1.0" encoding="utf-8"?>
<p:tagLst xmlns:a="http://schemas.openxmlformats.org/drawingml/2006/main" xmlns:r="http://schemas.openxmlformats.org/officeDocument/2006/relationships" xmlns:p="http://schemas.openxmlformats.org/presentationml/2006/main">
  <p:tag name="AS_UNIQUEID" val="1365"/>
</p:tagLst>
</file>

<file path=ppt/tags/tag87.xml><?xml version="1.0" encoding="utf-8"?>
<p:tagLst xmlns:a="http://schemas.openxmlformats.org/drawingml/2006/main" xmlns:r="http://schemas.openxmlformats.org/officeDocument/2006/relationships" xmlns:p="http://schemas.openxmlformats.org/presentationml/2006/main">
  <p:tag name="AS_UNIQUEID" val="1360"/>
</p:tagLst>
</file>

<file path=ppt/tags/tag88.xml><?xml version="1.0" encoding="utf-8"?>
<p:tagLst xmlns:a="http://schemas.openxmlformats.org/drawingml/2006/main" xmlns:r="http://schemas.openxmlformats.org/officeDocument/2006/relationships" xmlns:p="http://schemas.openxmlformats.org/presentationml/2006/main">
  <p:tag name="AS_UNIQUEID" val="1361"/>
</p:tagLst>
</file>

<file path=ppt/tags/tag89.xml><?xml version="1.0" encoding="utf-8"?>
<p:tagLst xmlns:a="http://schemas.openxmlformats.org/drawingml/2006/main" xmlns:r="http://schemas.openxmlformats.org/officeDocument/2006/relationships" xmlns:p="http://schemas.openxmlformats.org/presentationml/2006/main">
  <p:tag name="AS_UNIQUEID" val="1362"/>
</p:tagLst>
</file>

<file path=ppt/tags/tag9.xml><?xml version="1.0" encoding="utf-8"?>
<p:tagLst xmlns:a="http://schemas.openxmlformats.org/drawingml/2006/main" xmlns:r="http://schemas.openxmlformats.org/officeDocument/2006/relationships" xmlns:p="http://schemas.openxmlformats.org/presentationml/2006/main">
  <p:tag name="AS_UNIQUEID" val="1335"/>
</p:tagLst>
</file>

<file path=ppt/tags/tag90.xml><?xml version="1.0" encoding="utf-8"?>
<p:tagLst xmlns:a="http://schemas.openxmlformats.org/drawingml/2006/main" xmlns:r="http://schemas.openxmlformats.org/officeDocument/2006/relationships" xmlns:p="http://schemas.openxmlformats.org/presentationml/2006/main">
  <p:tag name="AS_UNIQUEID" val="1375"/>
</p:tagLst>
</file>

<file path=ppt/tags/tag91.xml><?xml version="1.0" encoding="utf-8"?>
<p:tagLst xmlns:a="http://schemas.openxmlformats.org/drawingml/2006/main" xmlns:r="http://schemas.openxmlformats.org/officeDocument/2006/relationships" xmlns:p="http://schemas.openxmlformats.org/presentationml/2006/main">
  <p:tag name="AS_UNIQUEID" val="1378"/>
</p:tagLst>
</file>

<file path=ppt/tags/tag92.xml><?xml version="1.0" encoding="utf-8"?>
<p:tagLst xmlns:a="http://schemas.openxmlformats.org/drawingml/2006/main" xmlns:r="http://schemas.openxmlformats.org/officeDocument/2006/relationships" xmlns:p="http://schemas.openxmlformats.org/presentationml/2006/main">
  <p:tag name="AS_UNIQUEID" val="1381"/>
</p:tagLst>
</file>

<file path=ppt/tags/tag93.xml><?xml version="1.0" encoding="utf-8"?>
<p:tagLst xmlns:a="http://schemas.openxmlformats.org/drawingml/2006/main" xmlns:r="http://schemas.openxmlformats.org/officeDocument/2006/relationships" xmlns:p="http://schemas.openxmlformats.org/presentationml/2006/main">
  <p:tag name="AS_UNIQUEID" val="1384"/>
</p:tagLst>
</file>

<file path=ppt/tags/tag94.xml><?xml version="1.0" encoding="utf-8"?>
<p:tagLst xmlns:a="http://schemas.openxmlformats.org/drawingml/2006/main" xmlns:r="http://schemas.openxmlformats.org/officeDocument/2006/relationships" xmlns:p="http://schemas.openxmlformats.org/presentationml/2006/main">
  <p:tag name="AS_UNIQUEID" val="1385"/>
</p:tagLst>
</file>

<file path=ppt/tags/tag95.xml><?xml version="1.0" encoding="utf-8"?>
<p:tagLst xmlns:a="http://schemas.openxmlformats.org/drawingml/2006/main" xmlns:r="http://schemas.openxmlformats.org/officeDocument/2006/relationships" xmlns:p="http://schemas.openxmlformats.org/presentationml/2006/main">
  <p:tag name="AS_UNIQUEID" val="1382"/>
</p:tagLst>
</file>

<file path=ppt/tags/tag96.xml><?xml version="1.0" encoding="utf-8"?>
<p:tagLst xmlns:a="http://schemas.openxmlformats.org/drawingml/2006/main" xmlns:r="http://schemas.openxmlformats.org/officeDocument/2006/relationships" xmlns:p="http://schemas.openxmlformats.org/presentationml/2006/main">
  <p:tag name="AS_UNIQUEID" val="1383"/>
</p:tagLst>
</file>

<file path=ppt/tags/tag97.xml><?xml version="1.0" encoding="utf-8"?>
<p:tagLst xmlns:a="http://schemas.openxmlformats.org/drawingml/2006/main" xmlns:r="http://schemas.openxmlformats.org/officeDocument/2006/relationships" xmlns:p="http://schemas.openxmlformats.org/presentationml/2006/main">
  <p:tag name="AS_UNIQUEID" val="1379"/>
</p:tagLst>
</file>

<file path=ppt/tags/tag98.xml><?xml version="1.0" encoding="utf-8"?>
<p:tagLst xmlns:a="http://schemas.openxmlformats.org/drawingml/2006/main" xmlns:r="http://schemas.openxmlformats.org/officeDocument/2006/relationships" xmlns:p="http://schemas.openxmlformats.org/presentationml/2006/main">
  <p:tag name="AS_UNIQUEID" val="1380"/>
</p:tagLst>
</file>

<file path=ppt/tags/tag99.xml><?xml version="1.0" encoding="utf-8"?>
<p:tagLst xmlns:a="http://schemas.openxmlformats.org/drawingml/2006/main" xmlns:r="http://schemas.openxmlformats.org/officeDocument/2006/relationships" xmlns:p="http://schemas.openxmlformats.org/presentationml/2006/main">
  <p:tag name="AS_UNIQUEID" val="1376"/>
</p:tagLst>
</file>

<file path=ppt/theme/theme1.xml><?xml version="1.0" encoding="utf-8"?>
<a:theme xmlns:a="http://schemas.openxmlformats.org/drawingml/2006/main" name="2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自定义设计方案">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Arial"/>
      </a:majorFont>
      <a:minorFont>
        <a:latin typeface="Arial"/>
        <a:ea typeface="微软雅黑"/>
        <a:cs typeface="Arial"/>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3550</Words>
  <Application>Microsoft Office PowerPoint</Application>
  <PresentationFormat>宽屏</PresentationFormat>
  <Paragraphs>399</Paragraphs>
  <Slides>38</Slides>
  <Notes>23</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38</vt:i4>
      </vt:variant>
    </vt:vector>
  </HeadingPairs>
  <TitlesOfParts>
    <vt:vector size="52" baseType="lpstr">
      <vt:lpstr>方正粗黑宋简体</vt:lpstr>
      <vt:lpstr>黑体</vt:lpstr>
      <vt:lpstr>楷体</vt:lpstr>
      <vt:lpstr>思源宋体 CN</vt:lpstr>
      <vt:lpstr>SimSun</vt:lpstr>
      <vt:lpstr>SimSun</vt:lpstr>
      <vt:lpstr>微软雅黑</vt:lpstr>
      <vt:lpstr>Arial</vt:lpstr>
      <vt:lpstr>Calibri</vt:lpstr>
      <vt:lpstr>Cambria Math</vt:lpstr>
      <vt:lpstr>Times New Roman</vt:lpstr>
      <vt:lpstr>Wingdings</vt:lpstr>
      <vt:lpstr>2_自定义设计方案</vt:lpstr>
      <vt:lpstr>6_自定义设计方案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cp:revision>1</cp:revision>
  <cp:lastPrinted>2025-04-08T07:15:38Z</cp:lastPrinted>
  <dcterms:created xsi:type="dcterms:W3CDTF">2025-04-08T07:15:38Z</dcterms:created>
  <dcterms:modified xsi:type="dcterms:W3CDTF">2025-04-22T14:16:51Z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