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11125" r:id="rId6"/>
    <p:sldId id="11127" r:id="rId7"/>
    <p:sldId id="11157" r:id="rId8"/>
    <p:sldId id="11128" r:id="rId9"/>
    <p:sldId id="11129" r:id="rId10"/>
    <p:sldId id="11158" r:id="rId11"/>
    <p:sldId id="11130" r:id="rId12"/>
    <p:sldId id="11131" r:id="rId13"/>
    <p:sldId id="11159" r:id="rId14"/>
    <p:sldId id="11160" r:id="rId15"/>
    <p:sldId id="11161" r:id="rId16"/>
    <p:sldId id="11162" r:id="rId17"/>
    <p:sldId id="11132" r:id="rId18"/>
    <p:sldId id="11133" r:id="rId19"/>
    <p:sldId id="11134" r:id="rId20"/>
    <p:sldId id="11135" r:id="rId21"/>
    <p:sldId id="11136" r:id="rId22"/>
    <p:sldId id="11137" r:id="rId23"/>
    <p:sldId id="11149" r:id="rId24"/>
    <p:sldId id="11138" r:id="rId25"/>
    <p:sldId id="11139" r:id="rId26"/>
    <p:sldId id="11150" r:id="rId27"/>
    <p:sldId id="11140" r:id="rId28"/>
    <p:sldId id="11141" r:id="rId29"/>
    <p:sldId id="11151" r:id="rId30"/>
    <p:sldId id="11152" r:id="rId31"/>
    <p:sldId id="11153" r:id="rId32"/>
    <p:sldId id="11154" r:id="rId33"/>
    <p:sldId id="11155" r:id="rId34"/>
    <p:sldId id="11156" r:id="rId35"/>
    <p:sldId id="11142" r:id="rId36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6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8B58294-7C98-454F-8B8E-5373267BDF32}" styleName="{385b2ea8-0d66-414d-9127-dde3b277f022}">
    <a:wholeTbl>
      <a:tcTxStyle>
        <a:fontRef idx="none">
          <a:prstClr val="black"/>
        </a:fontRef>
      </a:tcTxStyle>
      <a:tcStyle>
        <a:tcBdr>
          <a:top>
            <a:ln w="76200" cmpd="sng">
              <a:solidFill>
                <a:srgbClr val="53CED5"/>
              </a:solidFill>
            </a:ln>
          </a:top>
          <a:bottom>
            <a:ln w="76200" cmpd="sng">
              <a:solidFill>
                <a:srgbClr val="53CED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fill>
          <a:solidFill>
            <a:srgbClr val="DEF6F7"/>
          </a:solidFill>
        </a:fill>
      </a:tcStyle>
    </a:band1H>
    <a:firstRow>
      <a:tcTxStyle>
        <a:fontRef idx="none">
          <a:prstClr val="black"/>
        </a:fontRef>
      </a:tcTxStyle>
      <a:tcStyle>
        <a:fill>
          <a:solidFill>
            <a:srgbClr val="53CED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06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tags" Target="tags/tag393.xml" /><Relationship Id="rId38" Type="http://schemas.openxmlformats.org/officeDocument/2006/relationships/presProps" Target="presProps.xml" /><Relationship Id="rId39" Type="http://schemas.openxmlformats.org/officeDocument/2006/relationships/viewProps" Target="viewProps.xml" /><Relationship Id="rId4" Type="http://schemas.openxmlformats.org/officeDocument/2006/relationships/handoutMaster" Target="handoutMasters/handoutMaster1.xml" /><Relationship Id="rId40" Type="http://schemas.openxmlformats.org/officeDocument/2006/relationships/theme" Target="theme/theme1.xml" /><Relationship Id="rId41" Type="http://schemas.openxmlformats.org/officeDocument/2006/relationships/tableStyles" Target="tableStyles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tags" Target="../tags/tag143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70.xml" /><Relationship Id="rId4" Type="http://schemas.openxmlformats.org/officeDocument/2006/relationships/tags" Target="../tags/tag371.xml" /><Relationship Id="rId5" Type="http://schemas.openxmlformats.org/officeDocument/2006/relationships/tags" Target="../tags/tag372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2026年1月24日星期六5时55分55秒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2026年1月24日星期六5时55分54秒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tags" Target="../tags/tag65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71.xml" /><Relationship Id="rId3" Type="http://schemas.openxmlformats.org/officeDocument/2006/relationships/tags" Target="../tags/tag172.xml" /><Relationship Id="rId4" Type="http://schemas.openxmlformats.org/officeDocument/2006/relationships/tags" Target="../tags/tag173.xml" /><Relationship Id="rId5" Type="http://schemas.openxmlformats.org/officeDocument/2006/relationships/tags" Target="../tags/tag174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75.xml" /><Relationship Id="rId3" Type="http://schemas.openxmlformats.org/officeDocument/2006/relationships/tags" Target="../tags/tag176.xml" /><Relationship Id="rId4" Type="http://schemas.openxmlformats.org/officeDocument/2006/relationships/image" Target="../media/image18.png" /><Relationship Id="rId5" Type="http://schemas.openxmlformats.org/officeDocument/2006/relationships/tags" Target="../tags/tag177.xml" /><Relationship Id="rId6" Type="http://schemas.openxmlformats.org/officeDocument/2006/relationships/tags" Target="../tags/tag178.xml" /><Relationship Id="rId7" Type="http://schemas.openxmlformats.org/officeDocument/2006/relationships/tags" Target="../tags/tag17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80.xml" /><Relationship Id="rId3" Type="http://schemas.openxmlformats.org/officeDocument/2006/relationships/tags" Target="../tags/tag181.xml" /><Relationship Id="rId4" Type="http://schemas.openxmlformats.org/officeDocument/2006/relationships/tags" Target="../tags/tag182.xml" /><Relationship Id="rId5" Type="http://schemas.openxmlformats.org/officeDocument/2006/relationships/tags" Target="../tags/tag18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84.xml" /><Relationship Id="rId3" Type="http://schemas.openxmlformats.org/officeDocument/2006/relationships/image" Target="../media/image18.png" /><Relationship Id="rId4" Type="http://schemas.openxmlformats.org/officeDocument/2006/relationships/tags" Target="../tags/tag185.xml" /><Relationship Id="rId5" Type="http://schemas.openxmlformats.org/officeDocument/2006/relationships/tags" Target="../tags/tag186.xml" /><Relationship Id="rId6" Type="http://schemas.openxmlformats.org/officeDocument/2006/relationships/tags" Target="../tags/tag187.xml" /><Relationship Id="rId7" Type="http://schemas.openxmlformats.org/officeDocument/2006/relationships/tags" Target="../tags/tag188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media" Target="../media/media2.mp4" /><Relationship Id="rId11" Type="http://schemas.openxmlformats.org/officeDocument/2006/relationships/tags" Target="../tags/tag194.xml" /><Relationship Id="rId12" Type="http://schemas.openxmlformats.org/officeDocument/2006/relationships/tags" Target="../tags/tag195.xml" /><Relationship Id="rId13" Type="http://schemas.openxmlformats.org/officeDocument/2006/relationships/tags" Target="../tags/tag196.xml" /><Relationship Id="rId14" Type="http://schemas.openxmlformats.org/officeDocument/2006/relationships/tags" Target="../tags/tag197.xml" /><Relationship Id="rId15" Type="http://schemas.openxmlformats.org/officeDocument/2006/relationships/tags" Target="../tags/tag198.xml" /><Relationship Id="rId2" Type="http://schemas.openxmlformats.org/officeDocument/2006/relationships/tags" Target="../tags/tag189.xml" /><Relationship Id="rId3" Type="http://schemas.openxmlformats.org/officeDocument/2006/relationships/tags" Target="../tags/tag190.xml" /><Relationship Id="rId4" Type="http://schemas.openxmlformats.org/officeDocument/2006/relationships/tags" Target="../tags/tag191.xml" /><Relationship Id="rId5" Type="http://schemas.openxmlformats.org/officeDocument/2006/relationships/image" Target="../media/image17.png" /><Relationship Id="rId6" Type="http://schemas.openxmlformats.org/officeDocument/2006/relationships/tags" Target="../tags/tag192.xml" /><Relationship Id="rId7" Type="http://schemas.openxmlformats.org/officeDocument/2006/relationships/image" Target="../media/image19.png" /><Relationship Id="rId8" Type="http://schemas.openxmlformats.org/officeDocument/2006/relationships/tags" Target="../tags/tag193.xml" /><Relationship Id="rId9" Type="http://schemas.openxmlformats.org/officeDocument/2006/relationships/video" Target="../media/media2.mp4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99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Relationship Id="rId9" Type="http://schemas.openxmlformats.org/officeDocument/2006/relationships/tags" Target="../tags/tag206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5.xml" /><Relationship Id="rId11" Type="http://schemas.openxmlformats.org/officeDocument/2006/relationships/tags" Target="../tags/tag216.xml" /><Relationship Id="rId12" Type="http://schemas.openxmlformats.org/officeDocument/2006/relationships/tags" Target="../tags/tag217.xml" /><Relationship Id="rId13" Type="http://schemas.openxmlformats.org/officeDocument/2006/relationships/tags" Target="../tags/tag218.xml" /><Relationship Id="rId14" Type="http://schemas.openxmlformats.org/officeDocument/2006/relationships/tags" Target="../tags/tag219.xml" /><Relationship Id="rId15" Type="http://schemas.openxmlformats.org/officeDocument/2006/relationships/tags" Target="../tags/tag220.xml" /><Relationship Id="rId16" Type="http://schemas.openxmlformats.org/officeDocument/2006/relationships/audio" Target="../media/audio1333.wav" /><Relationship Id="rId2" Type="http://schemas.openxmlformats.org/officeDocument/2006/relationships/tags" Target="../tags/tag207.xml" /><Relationship Id="rId3" Type="http://schemas.openxmlformats.org/officeDocument/2006/relationships/tags" Target="../tags/tag208.xml" /><Relationship Id="rId4" Type="http://schemas.openxmlformats.org/officeDocument/2006/relationships/tags" Target="../tags/tag209.xml" /><Relationship Id="rId5" Type="http://schemas.openxmlformats.org/officeDocument/2006/relationships/tags" Target="../tags/tag210.xml" /><Relationship Id="rId6" Type="http://schemas.openxmlformats.org/officeDocument/2006/relationships/tags" Target="../tags/tag211.xml" /><Relationship Id="rId7" Type="http://schemas.openxmlformats.org/officeDocument/2006/relationships/tags" Target="../tags/tag212.xml" /><Relationship Id="rId8" Type="http://schemas.openxmlformats.org/officeDocument/2006/relationships/tags" Target="../tags/tag213.xml" /><Relationship Id="rId9" Type="http://schemas.openxmlformats.org/officeDocument/2006/relationships/tags" Target="../tags/tag21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8.xml" /><Relationship Id="rId2" Type="http://schemas.openxmlformats.org/officeDocument/2006/relationships/tags" Target="../tags/tag221.xml" /><Relationship Id="rId3" Type="http://schemas.openxmlformats.org/officeDocument/2006/relationships/tags" Target="../tags/tag222.xml" /><Relationship Id="rId4" Type="http://schemas.openxmlformats.org/officeDocument/2006/relationships/image" Target="../media/image20.png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tags" Target="../tags/tag225.xml" /><Relationship Id="rId8" Type="http://schemas.openxmlformats.org/officeDocument/2006/relationships/tags" Target="../tags/tag226.xml" /><Relationship Id="rId9" Type="http://schemas.openxmlformats.org/officeDocument/2006/relationships/tags" Target="../tags/tag22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5.xml" /><Relationship Id="rId11" Type="http://schemas.openxmlformats.org/officeDocument/2006/relationships/tags" Target="../tags/tag236.xml" /><Relationship Id="rId12" Type="http://schemas.openxmlformats.org/officeDocument/2006/relationships/tags" Target="../tags/tag237.xml" /><Relationship Id="rId13" Type="http://schemas.openxmlformats.org/officeDocument/2006/relationships/image" Target="../media/image23.gif" /><Relationship Id="rId14" Type="http://schemas.openxmlformats.org/officeDocument/2006/relationships/tags" Target="../tags/tag238.xml" /><Relationship Id="rId15" Type="http://schemas.openxmlformats.org/officeDocument/2006/relationships/tags" Target="../tags/tag239.xml" /><Relationship Id="rId16" Type="http://schemas.openxmlformats.org/officeDocument/2006/relationships/tags" Target="../tags/tag240.xml" /><Relationship Id="rId17" Type="http://schemas.openxmlformats.org/officeDocument/2006/relationships/tags" Target="../tags/tag241.xml" /><Relationship Id="rId18" Type="http://schemas.openxmlformats.org/officeDocument/2006/relationships/tags" Target="../tags/tag242.xml" /><Relationship Id="rId19" Type="http://schemas.openxmlformats.org/officeDocument/2006/relationships/tags" Target="../tags/tag243.xml" /><Relationship Id="rId2" Type="http://schemas.openxmlformats.org/officeDocument/2006/relationships/tags" Target="../tags/tag229.xml" /><Relationship Id="rId20" Type="http://schemas.openxmlformats.org/officeDocument/2006/relationships/tags" Target="../tags/tag244.xml" /><Relationship Id="rId3" Type="http://schemas.openxmlformats.org/officeDocument/2006/relationships/tags" Target="../tags/tag230.xml" /><Relationship Id="rId4" Type="http://schemas.openxmlformats.org/officeDocument/2006/relationships/image" Target="../media/image21.png" /><Relationship Id="rId5" Type="http://schemas.openxmlformats.org/officeDocument/2006/relationships/tags" Target="../tags/tag231.xml" /><Relationship Id="rId6" Type="http://schemas.openxmlformats.org/officeDocument/2006/relationships/tags" Target="../tags/tag232.xml" /><Relationship Id="rId7" Type="http://schemas.openxmlformats.org/officeDocument/2006/relationships/tags" Target="../tags/tag233.xml" /><Relationship Id="rId8" Type="http://schemas.openxmlformats.org/officeDocument/2006/relationships/tags" Target="../tags/tag234.xml" /><Relationship Id="rId9" Type="http://schemas.openxmlformats.org/officeDocument/2006/relationships/image" Target="../media/image22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2.xml" /><Relationship Id="rId11" Type="http://schemas.openxmlformats.org/officeDocument/2006/relationships/tags" Target="../tags/tag253.xml" /><Relationship Id="rId12" Type="http://schemas.openxmlformats.org/officeDocument/2006/relationships/tags" Target="../tags/tag254.xml" /><Relationship Id="rId13" Type="http://schemas.openxmlformats.org/officeDocument/2006/relationships/tags" Target="../tags/tag255.xml" /><Relationship Id="rId2" Type="http://schemas.openxmlformats.org/officeDocument/2006/relationships/tags" Target="../tags/tag245.xml" /><Relationship Id="rId3" Type="http://schemas.openxmlformats.org/officeDocument/2006/relationships/tags" Target="../tags/tag246.xml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tags" Target="../tags/tag249.xml" /><Relationship Id="rId7" Type="http://schemas.openxmlformats.org/officeDocument/2006/relationships/image" Target="../media/image24.png" /><Relationship Id="rId8" Type="http://schemas.openxmlformats.org/officeDocument/2006/relationships/tags" Target="../tags/tag250.xml" /><Relationship Id="rId9" Type="http://schemas.openxmlformats.org/officeDocument/2006/relationships/tags" Target="../tags/tag251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73.xml" /><Relationship Id="rId11" Type="http://schemas.openxmlformats.org/officeDocument/2006/relationships/video" Target="../media/media1.mp4" /><Relationship Id="rId12" Type="http://schemas.microsoft.com/office/2007/relationships/media" Target="../media/media1.mp4" /><Relationship Id="rId2" Type="http://schemas.openxmlformats.org/officeDocument/2006/relationships/tags" Target="../tags/tag66.xml" /><Relationship Id="rId3" Type="http://schemas.openxmlformats.org/officeDocument/2006/relationships/tags" Target="../tags/tag67.xml" /><Relationship Id="rId4" Type="http://schemas.openxmlformats.org/officeDocument/2006/relationships/tags" Target="../tags/tag68.xml" /><Relationship Id="rId5" Type="http://schemas.openxmlformats.org/officeDocument/2006/relationships/tags" Target="../tags/tag69.xml" /><Relationship Id="rId6" Type="http://schemas.openxmlformats.org/officeDocument/2006/relationships/tags" Target="../tags/tag70.xml" /><Relationship Id="rId7" Type="http://schemas.openxmlformats.org/officeDocument/2006/relationships/tags" Target="../tags/tag71.xml" /><Relationship Id="rId8" Type="http://schemas.openxmlformats.org/officeDocument/2006/relationships/tags" Target="../tags/tag72.xml" /><Relationship Id="rId9" Type="http://schemas.openxmlformats.org/officeDocument/2006/relationships/image" Target="../media/image14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256.xml" /><Relationship Id="rId3" Type="http://schemas.openxmlformats.org/officeDocument/2006/relationships/tags" Target="../tags/tag257.xml" /><Relationship Id="rId4" Type="http://schemas.openxmlformats.org/officeDocument/2006/relationships/tags" Target="../tags/tag258.xml" /><Relationship Id="rId5" Type="http://schemas.openxmlformats.org/officeDocument/2006/relationships/image" Target="../media/image25.png" /><Relationship Id="rId6" Type="http://schemas.openxmlformats.org/officeDocument/2006/relationships/tags" Target="../tags/tag259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7.xml" /><Relationship Id="rId11" Type="http://schemas.openxmlformats.org/officeDocument/2006/relationships/tags" Target="../tags/tag268.xml" /><Relationship Id="rId12" Type="http://schemas.openxmlformats.org/officeDocument/2006/relationships/tags" Target="../tags/tag269.xml" /><Relationship Id="rId13" Type="http://schemas.openxmlformats.org/officeDocument/2006/relationships/tags" Target="../tags/tag270.xml" /><Relationship Id="rId14" Type="http://schemas.openxmlformats.org/officeDocument/2006/relationships/tags" Target="../tags/tag271.xml" /><Relationship Id="rId15" Type="http://schemas.openxmlformats.org/officeDocument/2006/relationships/tags" Target="../tags/tag272.xml" /><Relationship Id="rId16" Type="http://schemas.openxmlformats.org/officeDocument/2006/relationships/tags" Target="../tags/tag273.xml" /><Relationship Id="rId17" Type="http://schemas.openxmlformats.org/officeDocument/2006/relationships/tags" Target="../tags/tag274.xml" /><Relationship Id="rId18" Type="http://schemas.openxmlformats.org/officeDocument/2006/relationships/tags" Target="../tags/tag275.xml" /><Relationship Id="rId19" Type="http://schemas.openxmlformats.org/officeDocument/2006/relationships/tags" Target="../tags/tag276.xml" /><Relationship Id="rId2" Type="http://schemas.openxmlformats.org/officeDocument/2006/relationships/tags" Target="../tags/tag260.xml" /><Relationship Id="rId20" Type="http://schemas.openxmlformats.org/officeDocument/2006/relationships/tags" Target="../tags/tag277.xml" /><Relationship Id="rId21" Type="http://schemas.openxmlformats.org/officeDocument/2006/relationships/tags" Target="../tags/tag278.xml" /><Relationship Id="rId3" Type="http://schemas.openxmlformats.org/officeDocument/2006/relationships/tags" Target="../tags/tag261.xml" /><Relationship Id="rId4" Type="http://schemas.openxmlformats.org/officeDocument/2006/relationships/image" Target="../media/image26.png" /><Relationship Id="rId5" Type="http://schemas.openxmlformats.org/officeDocument/2006/relationships/tags" Target="../tags/tag262.xml" /><Relationship Id="rId6" Type="http://schemas.openxmlformats.org/officeDocument/2006/relationships/tags" Target="../tags/tag263.xml" /><Relationship Id="rId7" Type="http://schemas.openxmlformats.org/officeDocument/2006/relationships/tags" Target="../tags/tag264.xml" /><Relationship Id="rId8" Type="http://schemas.openxmlformats.org/officeDocument/2006/relationships/tags" Target="../tags/tag265.xml" /><Relationship Id="rId9" Type="http://schemas.openxmlformats.org/officeDocument/2006/relationships/tags" Target="../tags/tag266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7.xml" /><Relationship Id="rId11" Type="http://schemas.openxmlformats.org/officeDocument/2006/relationships/tags" Target="../tags/tag288.xml" /><Relationship Id="rId12" Type="http://schemas.openxmlformats.org/officeDocument/2006/relationships/tags" Target="../tags/tag289.xml" /><Relationship Id="rId13" Type="http://schemas.openxmlformats.org/officeDocument/2006/relationships/tags" Target="../tags/tag290.xml" /><Relationship Id="rId14" Type="http://schemas.openxmlformats.org/officeDocument/2006/relationships/tags" Target="../tags/tag291.xml" /><Relationship Id="rId15" Type="http://schemas.openxmlformats.org/officeDocument/2006/relationships/tags" Target="../tags/tag292.xml" /><Relationship Id="rId16" Type="http://schemas.openxmlformats.org/officeDocument/2006/relationships/tags" Target="../tags/tag293.xml" /><Relationship Id="rId17" Type="http://schemas.openxmlformats.org/officeDocument/2006/relationships/tags" Target="../tags/tag294.xml" /><Relationship Id="rId18" Type="http://schemas.openxmlformats.org/officeDocument/2006/relationships/tags" Target="../tags/tag295.xml" /><Relationship Id="rId19" Type="http://schemas.openxmlformats.org/officeDocument/2006/relationships/tags" Target="../tags/tag296.xml" /><Relationship Id="rId2" Type="http://schemas.openxmlformats.org/officeDocument/2006/relationships/tags" Target="../tags/tag279.xml" /><Relationship Id="rId20" Type="http://schemas.openxmlformats.org/officeDocument/2006/relationships/tags" Target="../tags/tag297.xml" /><Relationship Id="rId21" Type="http://schemas.openxmlformats.org/officeDocument/2006/relationships/tags" Target="../tags/tag298.xml" /><Relationship Id="rId22" Type="http://schemas.openxmlformats.org/officeDocument/2006/relationships/tags" Target="../tags/tag299.xml" /><Relationship Id="rId23" Type="http://schemas.openxmlformats.org/officeDocument/2006/relationships/tags" Target="../tags/tag300.xml" /><Relationship Id="rId24" Type="http://schemas.openxmlformats.org/officeDocument/2006/relationships/tags" Target="../tags/tag301.xml" /><Relationship Id="rId25" Type="http://schemas.openxmlformats.org/officeDocument/2006/relationships/tags" Target="../tags/tag302.xml" /><Relationship Id="rId26" Type="http://schemas.openxmlformats.org/officeDocument/2006/relationships/tags" Target="../tags/tag303.xml" /><Relationship Id="rId27" Type="http://schemas.openxmlformats.org/officeDocument/2006/relationships/tags" Target="../tags/tag304.xml" /><Relationship Id="rId28" Type="http://schemas.openxmlformats.org/officeDocument/2006/relationships/tags" Target="../tags/tag305.xml" /><Relationship Id="rId29" Type="http://schemas.openxmlformats.org/officeDocument/2006/relationships/tags" Target="../tags/tag306.xml" /><Relationship Id="rId3" Type="http://schemas.openxmlformats.org/officeDocument/2006/relationships/tags" Target="../tags/tag280.xml" /><Relationship Id="rId4" Type="http://schemas.openxmlformats.org/officeDocument/2006/relationships/tags" Target="../tags/tag281.xml" /><Relationship Id="rId5" Type="http://schemas.openxmlformats.org/officeDocument/2006/relationships/tags" Target="../tags/tag282.xml" /><Relationship Id="rId6" Type="http://schemas.openxmlformats.org/officeDocument/2006/relationships/tags" Target="../tags/tag283.xml" /><Relationship Id="rId7" Type="http://schemas.openxmlformats.org/officeDocument/2006/relationships/tags" Target="../tags/tag284.xml" /><Relationship Id="rId8" Type="http://schemas.openxmlformats.org/officeDocument/2006/relationships/tags" Target="../tags/tag285.xml" /><Relationship Id="rId9" Type="http://schemas.openxmlformats.org/officeDocument/2006/relationships/tags" Target="../tags/tag286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07.xml" /><Relationship Id="rId3" Type="http://schemas.openxmlformats.org/officeDocument/2006/relationships/tags" Target="../tags/tag308.xml" /><Relationship Id="rId4" Type="http://schemas.openxmlformats.org/officeDocument/2006/relationships/tags" Target="../tags/tag309.xml" /><Relationship Id="rId5" Type="http://schemas.openxmlformats.org/officeDocument/2006/relationships/image" Target="../media/image27.png" /><Relationship Id="rId6" Type="http://schemas.openxmlformats.org/officeDocument/2006/relationships/tags" Target="../tags/tag310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7.xml" /><Relationship Id="rId11" Type="http://schemas.openxmlformats.org/officeDocument/2006/relationships/tags" Target="../tags/tag318.xml" /><Relationship Id="rId12" Type="http://schemas.openxmlformats.org/officeDocument/2006/relationships/tags" Target="../tags/tag319.xml" /><Relationship Id="rId13" Type="http://schemas.openxmlformats.org/officeDocument/2006/relationships/tags" Target="../tags/tag320.xml" /><Relationship Id="rId14" Type="http://schemas.openxmlformats.org/officeDocument/2006/relationships/tags" Target="../tags/tag321.xml" /><Relationship Id="rId2" Type="http://schemas.openxmlformats.org/officeDocument/2006/relationships/tags" Target="../tags/tag311.xml" /><Relationship Id="rId3" Type="http://schemas.openxmlformats.org/officeDocument/2006/relationships/image" Target="../media/image28.png" /><Relationship Id="rId4" Type="http://schemas.openxmlformats.org/officeDocument/2006/relationships/tags" Target="../tags/tag312.xml" /><Relationship Id="rId5" Type="http://schemas.openxmlformats.org/officeDocument/2006/relationships/tags" Target="../tags/tag313.xml" /><Relationship Id="rId6" Type="http://schemas.openxmlformats.org/officeDocument/2006/relationships/image" Target="../media/image29.png" /><Relationship Id="rId7" Type="http://schemas.openxmlformats.org/officeDocument/2006/relationships/tags" Target="../tags/tag314.xml" /><Relationship Id="rId8" Type="http://schemas.openxmlformats.org/officeDocument/2006/relationships/tags" Target="../tags/tag315.xml" /><Relationship Id="rId9" Type="http://schemas.openxmlformats.org/officeDocument/2006/relationships/tags" Target="../tags/tag31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0.xml" /><Relationship Id="rId11" Type="http://schemas.openxmlformats.org/officeDocument/2006/relationships/tags" Target="../tags/tag331.xml" /><Relationship Id="rId12" Type="http://schemas.openxmlformats.org/officeDocument/2006/relationships/tags" Target="../tags/tag332.xml" /><Relationship Id="rId13" Type="http://schemas.openxmlformats.org/officeDocument/2006/relationships/tags" Target="../tags/tag333.xml" /><Relationship Id="rId14" Type="http://schemas.openxmlformats.org/officeDocument/2006/relationships/tags" Target="../tags/tag334.xml" /><Relationship Id="rId15" Type="http://schemas.openxmlformats.org/officeDocument/2006/relationships/tags" Target="../tags/tag335.xml" /><Relationship Id="rId2" Type="http://schemas.openxmlformats.org/officeDocument/2006/relationships/tags" Target="../tags/tag322.xml" /><Relationship Id="rId3" Type="http://schemas.openxmlformats.org/officeDocument/2006/relationships/tags" Target="../tags/tag323.xml" /><Relationship Id="rId4" Type="http://schemas.openxmlformats.org/officeDocument/2006/relationships/tags" Target="../tags/tag324.xml" /><Relationship Id="rId5" Type="http://schemas.openxmlformats.org/officeDocument/2006/relationships/tags" Target="../tags/tag325.xml" /><Relationship Id="rId6" Type="http://schemas.openxmlformats.org/officeDocument/2006/relationships/tags" Target="../tags/tag326.xml" /><Relationship Id="rId7" Type="http://schemas.openxmlformats.org/officeDocument/2006/relationships/tags" Target="../tags/tag327.xml" /><Relationship Id="rId8" Type="http://schemas.openxmlformats.org/officeDocument/2006/relationships/tags" Target="../tags/tag328.xml" /><Relationship Id="rId9" Type="http://schemas.openxmlformats.org/officeDocument/2006/relationships/tags" Target="../tags/tag329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6.xml" /><Relationship Id="rId3" Type="http://schemas.openxmlformats.org/officeDocument/2006/relationships/tags" Target="../tags/tag337.xml" /><Relationship Id="rId4" Type="http://schemas.openxmlformats.org/officeDocument/2006/relationships/tags" Target="../tags/tag338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39.xml" /><Relationship Id="rId3" Type="http://schemas.openxmlformats.org/officeDocument/2006/relationships/tags" Target="../tags/tag340.xml" /><Relationship Id="rId4" Type="http://schemas.openxmlformats.org/officeDocument/2006/relationships/tags" Target="../tags/tag341.xml" /><Relationship Id="rId5" Type="http://schemas.openxmlformats.org/officeDocument/2006/relationships/tags" Target="../tags/tag342.xml" /><Relationship Id="rId6" Type="http://schemas.openxmlformats.org/officeDocument/2006/relationships/tags" Target="../tags/tag343.xml" /><Relationship Id="rId7" Type="http://schemas.openxmlformats.org/officeDocument/2006/relationships/tags" Target="../tags/tag344.xml" /><Relationship Id="rId8" Type="http://schemas.openxmlformats.org/officeDocument/2006/relationships/tags" Target="../tags/tag345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46.xml" /><Relationship Id="rId3" Type="http://schemas.openxmlformats.org/officeDocument/2006/relationships/tags" Target="../tags/tag347.xml" /><Relationship Id="rId4" Type="http://schemas.openxmlformats.org/officeDocument/2006/relationships/tags" Target="../tags/tag348.xml" /><Relationship Id="rId5" Type="http://schemas.openxmlformats.org/officeDocument/2006/relationships/image" Target="../media/image15.png" /><Relationship Id="rId6" Type="http://schemas.openxmlformats.org/officeDocument/2006/relationships/tags" Target="../tags/tag349.xml" /><Relationship Id="rId7" Type="http://schemas.openxmlformats.org/officeDocument/2006/relationships/tags" Target="../tags/tag350.xml" /><Relationship Id="rId8" Type="http://schemas.openxmlformats.org/officeDocument/2006/relationships/image" Target="../media/image30.png" /><Relationship Id="rId9" Type="http://schemas.openxmlformats.org/officeDocument/2006/relationships/tags" Target="../tags/tag351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52.xml" /><Relationship Id="rId3" Type="http://schemas.openxmlformats.org/officeDocument/2006/relationships/tags" Target="../tags/tag353.xml" /><Relationship Id="rId4" Type="http://schemas.openxmlformats.org/officeDocument/2006/relationships/tags" Target="../tags/tag354.xml" /><Relationship Id="rId5" Type="http://schemas.openxmlformats.org/officeDocument/2006/relationships/image" Target="../media/image31.png" /><Relationship Id="rId6" Type="http://schemas.openxmlformats.org/officeDocument/2006/relationships/tags" Target="../tags/tag355.xml" /><Relationship Id="rId7" Type="http://schemas.openxmlformats.org/officeDocument/2006/relationships/image" Target="../media/image32.png" /><Relationship Id="rId8" Type="http://schemas.openxmlformats.org/officeDocument/2006/relationships/tags" Target="../tags/tag356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2.xml" /><Relationship Id="rId11" Type="http://schemas.openxmlformats.org/officeDocument/2006/relationships/tags" Target="../tags/tag83.xml" /><Relationship Id="rId12" Type="http://schemas.openxmlformats.org/officeDocument/2006/relationships/tags" Target="../tags/tag84.xml" /><Relationship Id="rId13" Type="http://schemas.openxmlformats.org/officeDocument/2006/relationships/tags" Target="../tags/tag85.xml" /><Relationship Id="rId14" Type="http://schemas.openxmlformats.org/officeDocument/2006/relationships/tags" Target="../tags/tag86.xml" /><Relationship Id="rId15" Type="http://schemas.openxmlformats.org/officeDocument/2006/relationships/tags" Target="../tags/tag87.xml" /><Relationship Id="rId16" Type="http://schemas.openxmlformats.org/officeDocument/2006/relationships/tags" Target="../tags/tag88.xml" /><Relationship Id="rId17" Type="http://schemas.openxmlformats.org/officeDocument/2006/relationships/tags" Target="../tags/tag89.xml" /><Relationship Id="rId18" Type="http://schemas.openxmlformats.org/officeDocument/2006/relationships/tags" Target="../tags/tag90.xml" /><Relationship Id="rId19" Type="http://schemas.openxmlformats.org/officeDocument/2006/relationships/tags" Target="../tags/tag91.xml" /><Relationship Id="rId2" Type="http://schemas.openxmlformats.org/officeDocument/2006/relationships/tags" Target="../tags/tag74.xml" /><Relationship Id="rId20" Type="http://schemas.openxmlformats.org/officeDocument/2006/relationships/tags" Target="../tags/tag92.xml" /><Relationship Id="rId21" Type="http://schemas.openxmlformats.org/officeDocument/2006/relationships/tags" Target="../tags/tag93.xml" /><Relationship Id="rId22" Type="http://schemas.openxmlformats.org/officeDocument/2006/relationships/tags" Target="../tags/tag9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ags" Target="../tags/tag80.xml" /><Relationship Id="rId9" Type="http://schemas.openxmlformats.org/officeDocument/2006/relationships/tags" Target="../tags/tag81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57.xml" /><Relationship Id="rId3" Type="http://schemas.openxmlformats.org/officeDocument/2006/relationships/tags" Target="../tags/tag358.xml" /><Relationship Id="rId4" Type="http://schemas.openxmlformats.org/officeDocument/2006/relationships/image" Target="../media/image33.png" /><Relationship Id="rId5" Type="http://schemas.openxmlformats.org/officeDocument/2006/relationships/tags" Target="../tags/tag359.xml" /><Relationship Id="rId6" Type="http://schemas.openxmlformats.org/officeDocument/2006/relationships/tags" Target="../tags/tag360.xml" /><Relationship Id="rId7" Type="http://schemas.openxmlformats.org/officeDocument/2006/relationships/tags" Target="../tags/tag361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35.png" /><Relationship Id="rId11" Type="http://schemas.openxmlformats.org/officeDocument/2006/relationships/tags" Target="../tags/tag368.xml" /><Relationship Id="rId12" Type="http://schemas.openxmlformats.org/officeDocument/2006/relationships/tags" Target="../tags/tag369.xml" /><Relationship Id="rId2" Type="http://schemas.openxmlformats.org/officeDocument/2006/relationships/tags" Target="../tags/tag362.xml" /><Relationship Id="rId3" Type="http://schemas.openxmlformats.org/officeDocument/2006/relationships/tags" Target="../tags/tag363.xml" /><Relationship Id="rId4" Type="http://schemas.openxmlformats.org/officeDocument/2006/relationships/image" Target="../media/image33.png" /><Relationship Id="rId5" Type="http://schemas.openxmlformats.org/officeDocument/2006/relationships/tags" Target="../tags/tag364.xml" /><Relationship Id="rId6" Type="http://schemas.openxmlformats.org/officeDocument/2006/relationships/tags" Target="../tags/tag365.xml" /><Relationship Id="rId7" Type="http://schemas.openxmlformats.org/officeDocument/2006/relationships/tags" Target="../tags/tag366.xml" /><Relationship Id="rId8" Type="http://schemas.openxmlformats.org/officeDocument/2006/relationships/image" Target="../media/image34.png" /><Relationship Id="rId9" Type="http://schemas.openxmlformats.org/officeDocument/2006/relationships/tags" Target="../tags/tag367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80.xml" /><Relationship Id="rId11" Type="http://schemas.openxmlformats.org/officeDocument/2006/relationships/tags" Target="../tags/tag381.xml" /><Relationship Id="rId12" Type="http://schemas.openxmlformats.org/officeDocument/2006/relationships/tags" Target="../tags/tag382.xml" /><Relationship Id="rId13" Type="http://schemas.openxmlformats.org/officeDocument/2006/relationships/tags" Target="../tags/tag383.xml" /><Relationship Id="rId14" Type="http://schemas.openxmlformats.org/officeDocument/2006/relationships/tags" Target="../tags/tag384.xml" /><Relationship Id="rId15" Type="http://schemas.openxmlformats.org/officeDocument/2006/relationships/tags" Target="../tags/tag385.xml" /><Relationship Id="rId16" Type="http://schemas.openxmlformats.org/officeDocument/2006/relationships/tags" Target="../tags/tag386.xml" /><Relationship Id="rId17" Type="http://schemas.openxmlformats.org/officeDocument/2006/relationships/tags" Target="../tags/tag387.xml" /><Relationship Id="rId18" Type="http://schemas.openxmlformats.org/officeDocument/2006/relationships/tags" Target="../tags/tag388.xml" /><Relationship Id="rId19" Type="http://schemas.openxmlformats.org/officeDocument/2006/relationships/tags" Target="../tags/tag389.xml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390.xml" /><Relationship Id="rId21" Type="http://schemas.openxmlformats.org/officeDocument/2006/relationships/tags" Target="../tags/tag391.xml" /><Relationship Id="rId22" Type="http://schemas.openxmlformats.org/officeDocument/2006/relationships/tags" Target="../tags/tag392.xml" /><Relationship Id="rId3" Type="http://schemas.openxmlformats.org/officeDocument/2006/relationships/tags" Target="../tags/tag373.xml" /><Relationship Id="rId4" Type="http://schemas.openxmlformats.org/officeDocument/2006/relationships/tags" Target="../tags/tag374.xml" /><Relationship Id="rId5" Type="http://schemas.openxmlformats.org/officeDocument/2006/relationships/tags" Target="../tags/tag375.xml" /><Relationship Id="rId6" Type="http://schemas.openxmlformats.org/officeDocument/2006/relationships/tags" Target="../tags/tag376.xml" /><Relationship Id="rId7" Type="http://schemas.openxmlformats.org/officeDocument/2006/relationships/tags" Target="../tags/tag377.xml" /><Relationship Id="rId8" Type="http://schemas.openxmlformats.org/officeDocument/2006/relationships/tags" Target="../tags/tag378.xml" /><Relationship Id="rId9" Type="http://schemas.openxmlformats.org/officeDocument/2006/relationships/tags" Target="../tags/tag379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95.xml" /><Relationship Id="rId3" Type="http://schemas.openxmlformats.org/officeDocument/2006/relationships/tags" Target="../tags/tag96.xml" /><Relationship Id="rId4" Type="http://schemas.openxmlformats.org/officeDocument/2006/relationships/image" Target="../media/image15.png" /><Relationship Id="rId5" Type="http://schemas.openxmlformats.org/officeDocument/2006/relationships/tags" Target="../tags/tag97.xml" /><Relationship Id="rId6" Type="http://schemas.openxmlformats.org/officeDocument/2006/relationships/tags" Target="../tags/tag98.xml" /><Relationship Id="rId7" Type="http://schemas.openxmlformats.org/officeDocument/2006/relationships/tags" Target="../tags/tag99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tags" Target="../tags/tag109.xml" /><Relationship Id="rId13" Type="http://schemas.openxmlformats.org/officeDocument/2006/relationships/tags" Target="../tags/tag110.xml" /><Relationship Id="rId14" Type="http://schemas.openxmlformats.org/officeDocument/2006/relationships/tags" Target="../tags/tag111.xml" /><Relationship Id="rId15" Type="http://schemas.openxmlformats.org/officeDocument/2006/relationships/tags" Target="../tags/tag112.xml" /><Relationship Id="rId16" Type="http://schemas.openxmlformats.org/officeDocument/2006/relationships/tags" Target="../tags/tag113.xml" /><Relationship Id="rId17" Type="http://schemas.openxmlformats.org/officeDocument/2006/relationships/tags" Target="../tags/tag114.xml" /><Relationship Id="rId18" Type="http://schemas.openxmlformats.org/officeDocument/2006/relationships/tags" Target="../tags/tag115.xml" /><Relationship Id="rId19" Type="http://schemas.openxmlformats.org/officeDocument/2006/relationships/tags" Target="../tags/tag116.xml" /><Relationship Id="rId2" Type="http://schemas.openxmlformats.org/officeDocument/2006/relationships/tags" Target="../tags/tag100.xml" /><Relationship Id="rId20" Type="http://schemas.openxmlformats.org/officeDocument/2006/relationships/tags" Target="../tags/tag117.xml" /><Relationship Id="rId21" Type="http://schemas.openxmlformats.org/officeDocument/2006/relationships/tags" Target="../tags/tag118.xml" /><Relationship Id="rId22" Type="http://schemas.openxmlformats.org/officeDocument/2006/relationships/tags" Target="../tags/tag119.xml" /><Relationship Id="rId23" Type="http://schemas.openxmlformats.org/officeDocument/2006/relationships/tags" Target="../tags/tag120.xml" /><Relationship Id="rId24" Type="http://schemas.openxmlformats.org/officeDocument/2006/relationships/tags" Target="../tags/tag121.xml" /><Relationship Id="rId25" Type="http://schemas.openxmlformats.org/officeDocument/2006/relationships/tags" Target="../tags/tag122.xml" /><Relationship Id="rId26" Type="http://schemas.openxmlformats.org/officeDocument/2006/relationships/tags" Target="../tags/tag123.xml" /><Relationship Id="rId27" Type="http://schemas.openxmlformats.org/officeDocument/2006/relationships/tags" Target="../tags/tag124.xml" /><Relationship Id="rId28" Type="http://schemas.openxmlformats.org/officeDocument/2006/relationships/tags" Target="../tags/tag125.xml" /><Relationship Id="rId29" Type="http://schemas.openxmlformats.org/officeDocument/2006/relationships/tags" Target="../tags/tag126.xml" /><Relationship Id="rId3" Type="http://schemas.openxmlformats.org/officeDocument/2006/relationships/image" Target="../media/image16.png" /><Relationship Id="rId30" Type="http://schemas.openxmlformats.org/officeDocument/2006/relationships/tags" Target="../tags/tag127.xml" /><Relationship Id="rId31" Type="http://schemas.openxmlformats.org/officeDocument/2006/relationships/tags" Target="../tags/tag128.xml" /><Relationship Id="rId4" Type="http://schemas.openxmlformats.org/officeDocument/2006/relationships/tags" Target="../tags/tag101.xml" /><Relationship Id="rId5" Type="http://schemas.openxmlformats.org/officeDocument/2006/relationships/tags" Target="../tags/tag102.xml" /><Relationship Id="rId6" Type="http://schemas.openxmlformats.org/officeDocument/2006/relationships/tags" Target="../tags/tag103.xml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7.xml" /><Relationship Id="rId2" Type="http://schemas.openxmlformats.org/officeDocument/2006/relationships/tags" Target="../tags/tag129.xml" /><Relationship Id="rId3" Type="http://schemas.openxmlformats.org/officeDocument/2006/relationships/tags" Target="../tags/tag130.xml" /><Relationship Id="rId4" Type="http://schemas.openxmlformats.org/officeDocument/2006/relationships/tags" Target="../tags/tag131.xml" /><Relationship Id="rId5" Type="http://schemas.openxmlformats.org/officeDocument/2006/relationships/tags" Target="../tags/tag132.xml" /><Relationship Id="rId6" Type="http://schemas.openxmlformats.org/officeDocument/2006/relationships/tags" Target="../tags/tag133.xml" /><Relationship Id="rId7" Type="http://schemas.openxmlformats.org/officeDocument/2006/relationships/tags" Target="../tags/tag134.xml" /><Relationship Id="rId8" Type="http://schemas.openxmlformats.org/officeDocument/2006/relationships/tags" Target="../tags/tag135.xml" /><Relationship Id="rId9" Type="http://schemas.openxmlformats.org/officeDocument/2006/relationships/tags" Target="../tags/tag13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138.xml" /><Relationship Id="rId3" Type="http://schemas.openxmlformats.org/officeDocument/2006/relationships/tags" Target="../tags/tag139.xml" /><Relationship Id="rId4" Type="http://schemas.openxmlformats.org/officeDocument/2006/relationships/tags" Target="../tags/tag14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1.xml" /><Relationship Id="rId11" Type="http://schemas.openxmlformats.org/officeDocument/2006/relationships/tags" Target="../tags/tag152.xml" /><Relationship Id="rId12" Type="http://schemas.openxmlformats.org/officeDocument/2006/relationships/tags" Target="../tags/tag153.xml" /><Relationship Id="rId13" Type="http://schemas.openxmlformats.org/officeDocument/2006/relationships/tags" Target="../tags/tag154.xml" /><Relationship Id="rId14" Type="http://schemas.openxmlformats.org/officeDocument/2006/relationships/tags" Target="../tags/tag155.xml" /><Relationship Id="rId15" Type="http://schemas.openxmlformats.org/officeDocument/2006/relationships/tags" Target="../tags/tag156.xml" /><Relationship Id="rId16" Type="http://schemas.openxmlformats.org/officeDocument/2006/relationships/tags" Target="../tags/tag157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144.xml" /><Relationship Id="rId4" Type="http://schemas.openxmlformats.org/officeDocument/2006/relationships/tags" Target="../tags/tag145.xml" /><Relationship Id="rId5" Type="http://schemas.openxmlformats.org/officeDocument/2006/relationships/tags" Target="../tags/tag146.xml" /><Relationship Id="rId6" Type="http://schemas.openxmlformats.org/officeDocument/2006/relationships/tags" Target="../tags/tag147.xml" /><Relationship Id="rId7" Type="http://schemas.openxmlformats.org/officeDocument/2006/relationships/tags" Target="../tags/tag148.xml" /><Relationship Id="rId8" Type="http://schemas.openxmlformats.org/officeDocument/2006/relationships/tags" Target="../tags/tag149.xml" /><Relationship Id="rId9" Type="http://schemas.openxmlformats.org/officeDocument/2006/relationships/tags" Target="../tags/tag15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5.xml" /><Relationship Id="rId11" Type="http://schemas.openxmlformats.org/officeDocument/2006/relationships/tags" Target="../tags/tag166.xml" /><Relationship Id="rId12" Type="http://schemas.openxmlformats.org/officeDocument/2006/relationships/tags" Target="../tags/tag167.xml" /><Relationship Id="rId13" Type="http://schemas.openxmlformats.org/officeDocument/2006/relationships/tags" Target="../tags/tag168.xml" /><Relationship Id="rId14" Type="http://schemas.openxmlformats.org/officeDocument/2006/relationships/tags" Target="../tags/tag169.xml" /><Relationship Id="rId15" Type="http://schemas.openxmlformats.org/officeDocument/2006/relationships/tags" Target="../tags/tag170.xml" /><Relationship Id="rId2" Type="http://schemas.openxmlformats.org/officeDocument/2006/relationships/tags" Target="../tags/tag158.xml" /><Relationship Id="rId3" Type="http://schemas.openxmlformats.org/officeDocument/2006/relationships/tags" Target="../tags/tag159.xml" /><Relationship Id="rId4" Type="http://schemas.openxmlformats.org/officeDocument/2006/relationships/tags" Target="../tags/tag160.xml" /><Relationship Id="rId5" Type="http://schemas.openxmlformats.org/officeDocument/2006/relationships/tags" Target="../tags/tag161.xml" /><Relationship Id="rId6" Type="http://schemas.openxmlformats.org/officeDocument/2006/relationships/tags" Target="../tags/tag162.xml" /><Relationship Id="rId7" Type="http://schemas.openxmlformats.org/officeDocument/2006/relationships/tags" Target="../tags/tag163.xml" /><Relationship Id="rId8" Type="http://schemas.openxmlformats.org/officeDocument/2006/relationships/tags" Target="../tags/tag164.xml" /><Relationship Id="rId9" Type="http://schemas.openxmlformats.org/officeDocument/2006/relationships/image" Target="../media/image17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7.5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运动和力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第七章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运动和力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267494"/>
            <a:ext cx="80577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探究二力平衡的条件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．小点同学在做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探究二力平衡条件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的实验。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【实验思路】在物体上施加两个力使物体平衡，分析这两个力之间的关系：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①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分析角度：力的三要素均影响力的作用效果，探究两个力的平衡条件时，需考虑两个力的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、方向和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的关系；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②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实验方法：控制变量法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6012160" y="3118197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611560" y="3606395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作用点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1667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【实验过程】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将系于小卡片两对角的细线分别跨过左右支架上的滑轮，在细线的两端挂上等质量的钩码，如图甲所示，此时小卡片保持静止。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224" y="2032774"/>
            <a:ext cx="1761232" cy="207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467544" y="2253553"/>
            <a:ext cx="4572000" cy="16842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实验中要选择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较轻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较重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的小卡片做实验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3098815" y="2355726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较轻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2" title=""/>
          <p:cNvSpPr/>
          <p:nvPr>
            <p:custDataLst>
              <p:tags r:id="rId3"/>
            </p:custDataLst>
          </p:nvPr>
        </p:nvSpPr>
        <p:spPr>
          <a:xfrm>
            <a:off x="395536" y="555526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本实验研究的是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的平衡条件。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．两边钩码对细线的拉力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．两边细线对小卡片的拉力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实验过程中，小点在右侧加挂了一个钩码，发现原本静止的卡片开始向右加速运动，由此可以得到二力平衡的一个条件：相互平衡的两个力必须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3347864" y="597917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5432724" y="3406229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大小相等　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9200" y="2787774"/>
            <a:ext cx="1761232" cy="207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395536" y="555526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小点将图甲中卡片旋转一定角度，如图乙所示，松手后发现卡片又恢复图甲原状。这说明两个力必须作用在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才能平衡。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(5)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为了验证只有作用在同一物体上的两个力才能平衡，在图甲情况下，小点下一步操作是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________________________________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(14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>
              <a:solidFill>
                <a:srgbClr val="000000"/>
              </a:solidFill>
              <a:latin typeface="Times New Roman"/>
              <a:ea typeface="仿宋_GB2312"/>
            </a:endParaRPr>
          </a:p>
        </p:txBody>
      </p:sp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11560" y="1707654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同一直线上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7"/>
            </p:custDataLst>
          </p:nvPr>
        </p:nvSpPr>
        <p:spPr>
          <a:xfrm>
            <a:off x="476672" y="3363838"/>
            <a:ext cx="44553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把小卡片从中间剪成两半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716756" y="520214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669137" y="1204075"/>
            <a:ext cx="7796203" cy="296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把小车放在光滑的水平桌面上，向两端的小盘里加砝码。观察小车在什么条件下会保持运动状态不变。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1.两盘里的砝码质量相等。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2.两盘里的砝码质量不相等。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 fontAlgn="auto">
              <a:lnSpc>
                <a:spcPct val="130000"/>
              </a:lnSpc>
              <a:spcBef>
                <a:spcPct val="0"/>
              </a:spcBef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3.两盘里的砝码质量相等，把小车在水平桌面上扭转一个角度后释放。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6050098" y="3612333"/>
            <a:ext cx="3093338" cy="1531431"/>
          </a:xfrm>
          <a:prstGeom prst="rect">
            <a:avLst/>
          </a:prstGeom>
        </p:spPr>
      </p:pic>
      <p:pic>
        <p:nvPicPr>
          <p:cNvPr id="2" name="探究二力平衡的条件" title="">
            <a:hlinkClick action="ppaction://media"/>
          </p:cNvPr>
          <p:cNvPicPr>
            <a:picLocks noChangeAspect="1"/>
          </p:cNvPicPr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62156" y="3765984"/>
            <a:ext cx="2175014" cy="1223849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4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819"/>
            <a:ext cx="3980959" cy="491490"/>
            <a:chOff x="0" y="623478"/>
            <a:chExt cx="4679421" cy="575158"/>
          </a:xfrm>
        </p:grpSpPr>
        <p:grpSp>
          <p:nvGrpSpPr>
            <p:cNvPr id="5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417117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二、二力平衡的条件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6" name="表格 5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721200" y="1397726"/>
          <a:ext cx="7702550" cy="2199640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935990"/>
                <a:gridCol w="935990"/>
                <a:gridCol w="2555240"/>
                <a:gridCol w="3275330"/>
              </a:tblGrid>
              <a:tr h="459740">
                <a:tc gridSpan="3"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小车受二力情况</a:t>
                      </a:r>
                      <a:endParaRPr lang="zh-CN" altLang="en-US" sz="2200" b="0" baseline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2"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i="0" baseline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小车运动情况</a:t>
                      </a:r>
                      <a:r>
                        <a:rPr lang="en-US" altLang="zh-CN" sz="2200" b="0" i="0" baseline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(</a:t>
                      </a:r>
                      <a:r>
                        <a:rPr lang="zh-CN" altLang="en-US" sz="22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静止与否</a:t>
                      </a:r>
                      <a:r>
                        <a:rPr lang="en-US" altLang="zh-CN" sz="2200" b="0" i="0" baseline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)</a:t>
                      </a:r>
                      <a:endParaRPr lang="zh-CN" altLang="en-US" sz="22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5974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baseline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大小</a:t>
                      </a:r>
                      <a:endParaRPr lang="zh-CN" altLang="en-US" sz="2200" b="0" baseline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i="0" baseline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方向</a:t>
                      </a:r>
                      <a:endParaRPr lang="zh-CN" altLang="en-US" sz="22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i="0" baseline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是否在一条直线上</a:t>
                      </a:r>
                      <a:endParaRPr lang="zh-CN" altLang="en-US" sz="22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endParaRPr lang="zh-CN" sz="2000" b="0" baseline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sz="2000" b="0" baseline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2672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baseline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688819" y="520214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实验记录：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5"/>
            </p:custDataLst>
          </p:nvPr>
        </p:nvGrpSpPr>
        <p:grpSpPr>
          <a:xfrm>
            <a:off x="564" y="55819"/>
            <a:ext cx="3980959" cy="491490"/>
            <a:chOff x="0" y="623478"/>
            <a:chExt cx="4679421" cy="575158"/>
          </a:xfrm>
        </p:grpSpPr>
        <p:grpSp>
          <p:nvGrpSpPr>
            <p:cNvPr id="4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417117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二、二力平衡的条件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81835" y="520214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Text Box 5" title=""/>
          <p:cNvSpPr txBox="1"/>
          <p:nvPr>
            <p:custDataLst>
              <p:tags r:id="rId4"/>
            </p:custDataLst>
          </p:nvPr>
        </p:nvSpPr>
        <p:spPr>
          <a:xfrm>
            <a:off x="681835" y="1269472"/>
            <a:ext cx="7752393" cy="15297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上述实验表明，二力平衡的条件是：作用在同一个物体上的两个力。必须大小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，方向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，并且在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________________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681835" y="3334186"/>
            <a:ext cx="1909844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交流与评估：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681835" y="4160270"/>
            <a:ext cx="4911754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说一说你在实验过程中遇到的问题。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Text Box 6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17698" y="1799723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fontAlgn="base">
              <a:buClrTx/>
              <a:buSzTx/>
              <a:buFontTx/>
            </a:pPr>
            <a:r>
              <a:rPr 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相等</a:t>
            </a:r>
            <a:endParaRPr lang="zh-CN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8" name="Text Box 6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93574" y="1799723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fontAlgn="base">
              <a:buClrTx/>
              <a:buSzTx/>
              <a:buFontTx/>
            </a:pPr>
            <a:r>
              <a:rPr 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相反</a:t>
            </a:r>
            <a:endParaRPr lang="zh-CN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9" name="Text Box 6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18646" y="2281628"/>
            <a:ext cx="1706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fontAlgn="base">
              <a:buClrTx/>
              <a:buSzTx/>
              <a:buFontTx/>
            </a:pPr>
            <a:r>
              <a:rPr 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同一条直线</a:t>
            </a:r>
            <a:endParaRPr lang="zh-CN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10" name="TextBox 12" title=""/>
          <p:cNvSpPr txBox="1"/>
          <p:nvPr>
            <p:custDataLst>
              <p:tags r:id="rId10"/>
            </p:custDataLst>
          </p:nvPr>
        </p:nvSpPr>
        <p:spPr>
          <a:xfrm>
            <a:off x="2274885" y="2900025"/>
            <a:ext cx="4754880" cy="460375"/>
          </a:xfrm>
          <a:prstGeom prst="rect">
            <a:avLst/>
          </a:prstGeom>
          <a:ln w="19050">
            <a:solidFill>
              <a:srgbClr val="0080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仿宋" panose="02010609060101010101" charset="-122"/>
              </a:rPr>
              <a:t>简记：</a:t>
            </a:r>
            <a:r>
              <a:rPr lang="zh-CN" altLang="en-US" sz="24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仿宋" panose="02010609060101010101" charset="-122"/>
              </a:rPr>
              <a:t>同体、等大、反向、共线。</a:t>
            </a:r>
            <a:endParaRPr lang="zh-CN" altLang="en-US" sz="2400" b="1">
              <a:solidFill>
                <a:srgbClr val="008080"/>
              </a:solidFill>
              <a:effectLst/>
              <a:latin typeface="微软雅黑" panose="020b0503020204020204" charset="-122"/>
              <a:ea typeface="微软雅黑" panose="020b0503020204020204" charset="-122"/>
              <a:cs typeface="仿宋" panose="02010609060101010101" charset="-122"/>
            </a:endParaRPr>
          </a:p>
        </p:txBody>
      </p:sp>
      <p:grpSp>
        <p:nvGrpSpPr>
          <p:cNvPr id="2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819"/>
            <a:ext cx="3980959" cy="491490"/>
            <a:chOff x="0" y="623478"/>
            <a:chExt cx="4679421" cy="575158"/>
          </a:xfrm>
        </p:grpSpPr>
        <p:grpSp>
          <p:nvGrpSpPr>
            <p:cNvPr id="6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417117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二、二力平衡的条件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482" name="Rectangle 2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9613" y="898043"/>
            <a:ext cx="8013981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【课本例题】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各物体的受力情况如图所示，判断它们能否处于静止状态，并说明理由。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E">
                  <a:alpha val="100000"/>
                </a:srgbClr>
              </a:clrFrom>
              <a:clrTo>
                <a:srgbClr val="FFFFFE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659613" y="2105664"/>
            <a:ext cx="7971441" cy="1587304"/>
          </a:xfrm>
          <a:prstGeom prst="rect">
            <a:avLst/>
          </a:prstGeom>
        </p:spPr>
      </p:pic>
      <p:grpSp>
        <p:nvGrpSpPr>
          <p:cNvPr id="3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819"/>
            <a:ext cx="3980959" cy="491490"/>
            <a:chOff x="0" y="623478"/>
            <a:chExt cx="4679421" cy="575158"/>
          </a:xfrm>
        </p:grpSpPr>
        <p:grpSp>
          <p:nvGrpSpPr>
            <p:cNvPr id="4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417117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二、二力平衡的条件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6" title=""/>
          <p:cNvGrpSpPr/>
          <p:nvPr>
            <p:custDataLst>
              <p:tags r:id="rId3"/>
            </p:custDataLst>
          </p:nvPr>
        </p:nvGrpSpPr>
        <p:grpSpPr>
          <a:xfrm>
            <a:off x="4756762" y="1287885"/>
            <a:ext cx="3775244" cy="1753653"/>
            <a:chOff x="7491" y="2028"/>
            <a:chExt cx="5946" cy="2762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82" b="11347"/>
            <a:stretch>
              <a:fillRect/>
            </a:stretch>
          </p:blipFill>
          <p:spPr>
            <a:xfrm>
              <a:off x="7491" y="2028"/>
              <a:ext cx="5946" cy="2762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0602" y="4210"/>
              <a:ext cx="2835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  <a:sym typeface="+mn-ea"/>
                </a:rPr>
                <a:t>匀速拉动木块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7"/>
            </p:custDataLst>
          </p:nvPr>
        </p:nvSpPr>
        <p:spPr>
          <a:xfrm>
            <a:off x="1471043" y="816773"/>
            <a:ext cx="6202549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物体在平衡力的作用下保持平衡的例子很多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组合 7" title=""/>
          <p:cNvGrpSpPr/>
          <p:nvPr>
            <p:custDataLst>
              <p:tags r:id="rId8"/>
            </p:custDataLst>
          </p:nvPr>
        </p:nvGrpSpPr>
        <p:grpSpPr>
          <a:xfrm>
            <a:off x="621518" y="1546298"/>
            <a:ext cx="3078735" cy="2051432"/>
            <a:chOff x="978" y="2435"/>
            <a:chExt cx="4849" cy="3231"/>
          </a:xfrm>
        </p:grpSpPr>
        <p:pic>
          <p:nvPicPr>
            <p:cNvPr id="100" name="图片 9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 bwMode="auto">
            <a:xfrm>
              <a:off x="978" y="2435"/>
              <a:ext cx="4849" cy="3231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978" y="2435"/>
              <a:ext cx="2835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  <a:sym typeface="+mn-ea"/>
                </a:rPr>
                <a:t>匀速行驶的汽车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grpSp>
        <p:nvGrpSpPr>
          <p:cNvPr id="9" name="组合 8" title=""/>
          <p:cNvGrpSpPr/>
          <p:nvPr>
            <p:custDataLst>
              <p:tags r:id="rId12"/>
            </p:custDataLst>
          </p:nvPr>
        </p:nvGrpSpPr>
        <p:grpSpPr>
          <a:xfrm>
            <a:off x="2351679" y="2807252"/>
            <a:ext cx="3646355" cy="2015876"/>
            <a:chOff x="3703" y="4421"/>
            <a:chExt cx="5743" cy="3175"/>
          </a:xfrm>
        </p:grpSpPr>
        <p:pic>
          <p:nvPicPr>
            <p:cNvPr id="102" name="图片 101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 bwMode="auto">
            <a:xfrm>
              <a:off x="3703" y="4421"/>
              <a:ext cx="5743" cy="3175"/>
            </a:xfrm>
            <a:prstGeom prst="rect">
              <a:avLst/>
            </a:prstGeom>
            <a:noFill/>
            <a:ln w="19050">
              <a:noFill/>
            </a:ln>
            <a:effectLst/>
          </p:spPr>
        </p:pic>
        <p:sp>
          <p:nvSpPr>
            <p:cNvPr id="4" name="文本框 3"/>
            <p:cNvSpPr txBox="1"/>
            <p:nvPr>
              <p:custDataLst>
                <p:tags r:id="rId15"/>
              </p:custDataLst>
            </p:nvPr>
          </p:nvSpPr>
          <p:spPr>
            <a:xfrm>
              <a:off x="3703" y="7016"/>
              <a:ext cx="2835" cy="16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 anchor="t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zh-CN" altLang="en-US" sz="1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  <a:sym typeface="+mn-ea"/>
                </a:rPr>
                <a:t>匀速下落的雨滴</a:t>
              </a:r>
              <a:endParaRPr lang="zh-CN" altLang="en-US" sz="1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grpSp>
        <p:nvGrpSpPr>
          <p:cNvPr id="3" name="组合 9" title=""/>
          <p:cNvGrpSpPr/>
          <p:nvPr>
            <p:custDataLst>
              <p:tags r:id="rId16"/>
            </p:custDataLst>
          </p:nvPr>
        </p:nvGrpSpPr>
        <p:grpSpPr>
          <a:xfrm>
            <a:off x="564" y="55819"/>
            <a:ext cx="3980959" cy="491490"/>
            <a:chOff x="0" y="623478"/>
            <a:chExt cx="4679421" cy="575158"/>
          </a:xfrm>
        </p:grpSpPr>
        <p:grpSp>
          <p:nvGrpSpPr>
            <p:cNvPr id="10" name="组合 10"/>
            <p:cNvGrpSpPr/>
            <p:nvPr>
              <p:custDataLst>
                <p:tags r:id="rId1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08243" y="623478"/>
              <a:ext cx="417117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二、二力平衡的条件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664057" y="765979"/>
            <a:ext cx="7892711" cy="977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如果物体所受到的外力不满足平衡力的条件时，它将怎样运动呢？</a:t>
            </a:r>
            <a:endParaRPr lang="zh-CN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1404376" y="2080902"/>
            <a:ext cx="633521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【实验】观察物体受非平衡力作用时怎样运动</a:t>
            </a:r>
            <a:endParaRPr lang="zh-CN" altLang="en-US" sz="2400" b="1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5"/>
            </p:custDataLst>
          </p:nvPr>
        </p:nvSpPr>
        <p:spPr>
          <a:xfrm>
            <a:off x="669137" y="2493550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6"/>
            </p:custDataLst>
          </p:nvPr>
        </p:nvSpPr>
        <p:spPr>
          <a:xfrm>
            <a:off x="669137" y="3177412"/>
            <a:ext cx="5142865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30000"/>
              </a:lnSpc>
              <a:spcBef>
                <a:spcPct val="0"/>
              </a:spcBef>
              <a:buClrTx/>
              <a:buSz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A.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小车在绳子拉力作用下，将由静止变为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______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，并且其运动的速度越来越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______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812002" y="3305031"/>
            <a:ext cx="2811433" cy="1401907"/>
          </a:xfrm>
          <a:prstGeom prst="rect">
            <a:avLst/>
          </a:prstGeom>
        </p:spPr>
      </p:pic>
      <p:grpSp>
        <p:nvGrpSpPr>
          <p:cNvPr id="5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819"/>
            <a:ext cx="6159375" cy="491490"/>
            <a:chOff x="0" y="623478"/>
            <a:chExt cx="7240042" cy="575158"/>
          </a:xfrm>
        </p:grpSpPr>
        <p:grpSp>
          <p:nvGrpSpPr>
            <p:cNvPr id="11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3" name="矩形 12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73179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三、物体受非平衡力作用时的运动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619613" y="4162175"/>
            <a:ext cx="8134996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eaLnBrk="0" fontAlgn="auto" hangingPunct="0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gradFill>
                  <a:gsLst>
                    <a:gs pos="25000">
                      <a:srgbClr val="FF566A"/>
                    </a:gs>
                    <a:gs pos="75000">
                      <a:srgbClr val="F6AABA"/>
                    </a:gs>
                    <a:gs pos="0">
                      <a:srgbClr val="EB3A48"/>
                    </a:gs>
                    <a:gs pos="100000">
                      <a:srgbClr val="FFCFD9"/>
                    </a:gs>
                  </a:gsLst>
                  <a:lin ang="18900000" scaled="1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高铁在做什么运动？在这个过程中高铁受到了力的作用吗？</a:t>
            </a:r>
            <a:endParaRPr lang="zh-CN" altLang="en-US" sz="2400">
              <a:gradFill>
                <a:gsLst>
                  <a:gs pos="25000">
                    <a:srgbClr val="FF566A"/>
                  </a:gs>
                  <a:gs pos="75000">
                    <a:srgbClr val="F6AABA"/>
                  </a:gs>
                  <a:gs pos="0">
                    <a:srgbClr val="EB3A48"/>
                  </a:gs>
                  <a:gs pos="100000">
                    <a:srgbClr val="FFCFD9"/>
                  </a:gs>
                </a:gsLst>
                <a:lin ang="18900000" scaled="1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819"/>
            <a:ext cx="2408892" cy="491490"/>
            <a:chOff x="0" y="623478"/>
            <a:chExt cx="2831534" cy="575158"/>
          </a:xfrm>
        </p:grpSpPr>
        <p:grpSp>
          <p:nvGrpSpPr>
            <p:cNvPr id="3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25000">
                        <a:srgbClr val="FF566A"/>
                      </a:gs>
                      <a:gs pos="75000">
                        <a:srgbClr val="F6AABA"/>
                      </a:gs>
                      <a:gs pos="0">
                        <a:srgbClr val="EB3A48"/>
                      </a:gs>
                      <a:gs pos="100000">
                        <a:srgbClr val="FFCFD9"/>
                      </a:gs>
                    </a:gsLst>
                    <a:lin ang="189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25000">
                        <a:srgbClr val="FF566A"/>
                      </a:gs>
                      <a:gs pos="75000">
                        <a:srgbClr val="F6AABA"/>
                      </a:gs>
                      <a:gs pos="0">
                        <a:srgbClr val="EB3A48"/>
                      </a:gs>
                      <a:gs pos="100000">
                        <a:srgbClr val="FFCFD9"/>
                      </a:gs>
                    </a:gsLst>
                    <a:lin ang="189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25000">
                        <a:srgbClr val="FF566A"/>
                      </a:gs>
                      <a:gs pos="75000">
                        <a:srgbClr val="F6AABA"/>
                      </a:gs>
                      <a:gs pos="0">
                        <a:srgbClr val="EB3A48"/>
                      </a:gs>
                      <a:gs pos="100000">
                        <a:srgbClr val="FFCFD9"/>
                      </a:gs>
                    </a:gsLst>
                    <a:lin ang="18900000" scaled="1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600" b="1">
                <a:gradFill>
                  <a:gsLst>
                    <a:gs pos="25000">
                      <a:srgbClr val="FF566A"/>
                    </a:gs>
                    <a:gs pos="75000">
                      <a:srgbClr val="F6AABA"/>
                    </a:gs>
                    <a:gs pos="0">
                      <a:srgbClr val="EB3A48"/>
                    </a:gs>
                    <a:gs pos="100000">
                      <a:srgbClr val="FFCFD9"/>
                    </a:gs>
                  </a:gsLst>
                  <a:lin ang="18900000" scaled="1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4" name="水印消除-自动去印-匀速行驶的高铁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9297" y="864763"/>
            <a:ext cx="5785406" cy="3043179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1014" y="339502"/>
            <a:ext cx="7966790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二力平衡条件的应用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．图中作用在吉祥物玩偶上的两个力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，属于一对平衡力的是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6" name="文本框 1" title=""/>
          <p:cNvSpPr txBox="1"/>
          <p:nvPr>
            <p:custDataLst>
              <p:tags r:id="rId4"/>
            </p:custDataLst>
          </p:nvPr>
        </p:nvSpPr>
        <p:spPr>
          <a:xfrm>
            <a:off x="2195736" y="1450899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3808" y="1535908"/>
            <a:ext cx="4351231" cy="2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669137" y="968519"/>
            <a:ext cx="5142865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30000"/>
              </a:lnSpc>
              <a:spcBef>
                <a:spcPct val="0"/>
              </a:spcBef>
              <a:buClrTx/>
              <a:buSz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B.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在摩擦力的作用下，小球的运动状态将怎样变化？</a:t>
            </a:r>
            <a:endParaRPr lang="zh-CN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0891" y="1181218"/>
            <a:ext cx="2763814" cy="1162541"/>
          </a:xfrm>
          <a:prstGeom prst="rect">
            <a:avLst/>
          </a:prstGeom>
        </p:spPr>
      </p:pic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669137" y="3125983"/>
            <a:ext cx="5142865" cy="152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30000"/>
              </a:lnSpc>
              <a:spcBef>
                <a:spcPct val="0"/>
              </a:spcBef>
              <a:buClrTx/>
              <a:buSz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C.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由于受到重力的作用，小球在空中的运动路径是怎样的？它的运动状态是否改变？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21" name="组合 20" title=""/>
          <p:cNvGrpSpPr/>
          <p:nvPr>
            <p:custDataLst>
              <p:tags r:id="rId7"/>
            </p:custDataLst>
          </p:nvPr>
        </p:nvGrpSpPr>
        <p:grpSpPr>
          <a:xfrm>
            <a:off x="5864700" y="3282174"/>
            <a:ext cx="3040005" cy="992382"/>
            <a:chOff x="9236" y="5169"/>
            <a:chExt cx="4788" cy="1563"/>
          </a:xfrm>
        </p:grpSpPr>
        <p:grpSp>
          <p:nvGrpSpPr>
            <p:cNvPr id="19" name="组合 18"/>
            <p:cNvGrpSpPr/>
            <p:nvPr>
              <p:custDataLst>
                <p:tags r:id="rId8"/>
              </p:custDataLst>
            </p:nvPr>
          </p:nvGrpSpPr>
          <p:grpSpPr>
            <a:xfrm>
              <a:off x="9236" y="5736"/>
              <a:ext cx="4788" cy="996"/>
              <a:chOff x="9236" y="5736"/>
              <a:chExt cx="4788" cy="996"/>
            </a:xfrm>
          </p:grpSpPr>
          <p:sp>
            <p:nvSpPr>
              <p:cNvPr id="12" name="任意多边形 11"/>
              <p:cNvSpPr/>
              <p:nvPr>
                <p:custDataLst>
                  <p:tags r:id="rId9"/>
                </p:custDataLst>
              </p:nvPr>
            </p:nvSpPr>
            <p:spPr>
              <a:xfrm>
                <a:off x="9236" y="5894"/>
                <a:ext cx="4788" cy="839"/>
              </a:xfrm>
              <a:custGeom>
                <a:gdLst>
                  <a:gd name="connisteX0" fmla="*/ 0 w 3040380"/>
                  <a:gd name="connsiteY0" fmla="*/ 532779 h 532779"/>
                  <a:gd name="connisteX1" fmla="*/ 424180 w 3040380"/>
                  <a:gd name="connsiteY1" fmla="*/ 247029 h 532779"/>
                  <a:gd name="connisteX2" fmla="*/ 864235 w 3040380"/>
                  <a:gd name="connsiteY2" fmla="*/ 77484 h 532779"/>
                  <a:gd name="connisteX3" fmla="*/ 1466215 w 3040380"/>
                  <a:gd name="connsiteY3" fmla="*/ 649 h 532779"/>
                  <a:gd name="connisteX4" fmla="*/ 2037080 w 3040380"/>
                  <a:gd name="connsiteY4" fmla="*/ 54624 h 532779"/>
                  <a:gd name="connisteX5" fmla="*/ 2600325 w 3040380"/>
                  <a:gd name="connsiteY5" fmla="*/ 200674 h 532779"/>
                  <a:gd name="connisteX6" fmla="*/ 3040380 w 3040380"/>
                  <a:gd name="connsiteY6" fmla="*/ 409589 h 532779"/>
                </a:gdLst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3040380" h="532779">
                    <a:moveTo>
                      <a:pt x="0" y="532779"/>
                    </a:moveTo>
                    <a:cubicBezTo>
                      <a:pt x="76200" y="478804"/>
                      <a:pt x="251460" y="337834"/>
                      <a:pt x="424180" y="247029"/>
                    </a:cubicBezTo>
                    <a:cubicBezTo>
                      <a:pt x="596900" y="156224"/>
                      <a:pt x="655955" y="127014"/>
                      <a:pt x="864235" y="77484"/>
                    </a:cubicBezTo>
                    <a:cubicBezTo>
                      <a:pt x="1072515" y="27954"/>
                      <a:pt x="1231900" y="5094"/>
                      <a:pt x="1466215" y="649"/>
                    </a:cubicBezTo>
                    <a:cubicBezTo>
                      <a:pt x="1700530" y="-3796"/>
                      <a:pt x="1810385" y="14619"/>
                      <a:pt x="2037080" y="54624"/>
                    </a:cubicBezTo>
                    <a:cubicBezTo>
                      <a:pt x="2263775" y="94629"/>
                      <a:pt x="2399665" y="129554"/>
                      <a:pt x="2600325" y="200674"/>
                    </a:cubicBezTo>
                    <a:cubicBezTo>
                      <a:pt x="2800985" y="271794"/>
                      <a:pt x="2963545" y="370854"/>
                      <a:pt x="3040380" y="40958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3" name="椭圆 12"/>
              <p:cNvSpPr/>
              <p:nvPr>
                <p:custDataLst>
                  <p:tags r:id="rId10"/>
                </p:custDataLst>
              </p:nvPr>
            </p:nvSpPr>
            <p:spPr>
              <a:xfrm>
                <a:off x="10033" y="5983"/>
                <a:ext cx="340" cy="3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4" name="椭圆 13"/>
              <p:cNvSpPr/>
              <p:nvPr>
                <p:custDataLst>
                  <p:tags r:id="rId11"/>
                </p:custDataLst>
              </p:nvPr>
            </p:nvSpPr>
            <p:spPr>
              <a:xfrm>
                <a:off x="11460" y="5736"/>
                <a:ext cx="340" cy="3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prstDash val="solid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911" y="5959"/>
                <a:ext cx="340" cy="3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12700"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cxnSp>
            <p:nvCxnSpPr>
              <p:cNvPr id="16" name="直接箭头连接符 15"/>
              <p:cNvCxnSpPr/>
              <p:nvPr>
                <p:custDataLst>
                  <p:tags r:id="rId13"/>
                </p:custDataLst>
              </p:nvPr>
            </p:nvCxnSpPr>
            <p:spPr>
              <a:xfrm flipV="1">
                <a:off x="10323" y="5818"/>
                <a:ext cx="503" cy="25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prstDash val="sysDash"/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/>
              <p:nvPr>
                <p:custDataLst>
                  <p:tags r:id="rId14"/>
                </p:custDataLst>
              </p:nvPr>
            </p:nvCxnSpPr>
            <p:spPr>
              <a:xfrm flipV="1">
                <a:off x="11796" y="5861"/>
                <a:ext cx="647" cy="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13251" y="6158"/>
                <a:ext cx="626" cy="18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prstDash val="sysDash"/>
                <a:headEnd type="none"/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20" name="文本框 19"/>
            <p:cNvSpPr txBox="1"/>
            <p:nvPr>
              <p:custDataLst>
                <p:tags r:id="rId16"/>
              </p:custDataLst>
            </p:nvPr>
          </p:nvSpPr>
          <p:spPr>
            <a:xfrm>
              <a:off x="11796" y="5169"/>
              <a:ext cx="45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v</a:t>
              </a:r>
              <a:endPara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2" name="组合 9" title=""/>
          <p:cNvGrpSpPr/>
          <p:nvPr>
            <p:custDataLst>
              <p:tags r:id="rId17"/>
            </p:custDataLst>
          </p:nvPr>
        </p:nvGrpSpPr>
        <p:grpSpPr>
          <a:xfrm>
            <a:off x="564" y="55819"/>
            <a:ext cx="6159375" cy="491490"/>
            <a:chOff x="0" y="623478"/>
            <a:chExt cx="7240042" cy="575158"/>
          </a:xfrm>
        </p:grpSpPr>
        <p:grpSp>
          <p:nvGrpSpPr>
            <p:cNvPr id="11" name="组合 10"/>
            <p:cNvGrpSpPr/>
            <p:nvPr>
              <p:custDataLst>
                <p:tags r:id="rId1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3" name="矩形 2"/>
              <p:cNvSpPr/>
              <p:nvPr>
                <p:custDataLst>
                  <p:tags r:id="rId1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4" name="矩形 3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8243" y="623478"/>
              <a:ext cx="673179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三、物体受非平衡力作用时的运动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584692" y="826932"/>
            <a:ext cx="7974615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以上事例表面，物体受到非平衡力作用时，其运动状态是变化的。</a:t>
            </a:r>
            <a:endParaRPr lang="zh-CN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1612948" y="2212331"/>
            <a:ext cx="960636" cy="1306669"/>
            <a:chOff x="2467" y="3760"/>
            <a:chExt cx="1513" cy="2058"/>
          </a:xfrm>
        </p:grpSpPr>
        <p:sp>
          <p:nvSpPr>
            <p:cNvPr id="14" name="椭圆 13"/>
            <p:cNvSpPr/>
            <p:nvPr>
              <p:custDataLst>
                <p:tags r:id="rId5"/>
              </p:custDataLst>
            </p:nvPr>
          </p:nvSpPr>
          <p:spPr>
            <a:xfrm>
              <a:off x="2467" y="4667"/>
              <a:ext cx="397" cy="39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cxnSp>
          <p:nvCxnSpPr>
            <p:cNvPr id="16" name="直接箭头连接符 15"/>
            <p:cNvCxnSpPr/>
            <p:nvPr>
              <p:custDataLst>
                <p:tags r:id="rId6"/>
              </p:custDataLst>
            </p:nvPr>
          </p:nvCxnSpPr>
          <p:spPr>
            <a:xfrm flipV="1">
              <a:off x="2864" y="4661"/>
              <a:ext cx="731" cy="3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solid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>
              <p:custDataLst>
                <p:tags r:id="rId7"/>
              </p:custDataLst>
            </p:nvPr>
          </p:nvCxnSpPr>
          <p:spPr>
            <a:xfrm>
              <a:off x="2694" y="4868"/>
              <a:ext cx="1286" cy="5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headEnd type="oval"/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3412" y="3760"/>
              <a:ext cx="45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v</a:t>
              </a:r>
              <a:endPara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3412" y="5093"/>
              <a:ext cx="45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  <a:endPara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11" name="组合 10" title=""/>
          <p:cNvGrpSpPr/>
          <p:nvPr>
            <p:custDataLst>
              <p:tags r:id="rId10"/>
            </p:custDataLst>
          </p:nvPr>
        </p:nvGrpSpPr>
        <p:grpSpPr>
          <a:xfrm>
            <a:off x="3696761" y="2212331"/>
            <a:ext cx="1579050" cy="1307304"/>
            <a:chOff x="1375" y="3760"/>
            <a:chExt cx="2487" cy="2059"/>
          </a:xfrm>
        </p:grpSpPr>
        <p:sp>
          <p:nvSpPr>
            <p:cNvPr id="12" name="椭圆 11"/>
            <p:cNvSpPr/>
            <p:nvPr>
              <p:custDataLst>
                <p:tags r:id="rId11"/>
              </p:custDataLst>
            </p:nvPr>
          </p:nvSpPr>
          <p:spPr>
            <a:xfrm>
              <a:off x="2467" y="4667"/>
              <a:ext cx="397" cy="39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cxnSp>
          <p:nvCxnSpPr>
            <p:cNvPr id="13" name="直接箭头连接符 12"/>
            <p:cNvCxnSpPr/>
            <p:nvPr>
              <p:custDataLst>
                <p:tags r:id="rId12"/>
              </p:custDataLst>
            </p:nvPr>
          </p:nvCxnSpPr>
          <p:spPr>
            <a:xfrm flipV="1">
              <a:off x="2864" y="4661"/>
              <a:ext cx="731" cy="3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solid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>
              <p:custDataLst>
                <p:tags r:id="rId13"/>
              </p:custDataLst>
            </p:nvPr>
          </p:nvCxnSpPr>
          <p:spPr>
            <a:xfrm flipH="1">
              <a:off x="1375" y="4873"/>
              <a:ext cx="1286" cy="5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headEnd type="oval"/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3412" y="3760"/>
              <a:ext cx="45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v</a:t>
              </a:r>
              <a:endPara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95" y="5094"/>
              <a:ext cx="45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  <a:endPara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26" name="组合 25" title=""/>
          <p:cNvGrpSpPr/>
          <p:nvPr>
            <p:custDataLst>
              <p:tags r:id="rId16"/>
            </p:custDataLst>
          </p:nvPr>
        </p:nvGrpSpPr>
        <p:grpSpPr>
          <a:xfrm>
            <a:off x="6670734" y="2212331"/>
            <a:ext cx="1043176" cy="1308573"/>
            <a:chOff x="2219" y="3760"/>
            <a:chExt cx="1643" cy="2061"/>
          </a:xfrm>
        </p:grpSpPr>
        <p:sp>
          <p:nvSpPr>
            <p:cNvPr id="27" name="椭圆 26"/>
            <p:cNvSpPr/>
            <p:nvPr>
              <p:custDataLst>
                <p:tags r:id="rId17"/>
              </p:custDataLst>
            </p:nvPr>
          </p:nvSpPr>
          <p:spPr>
            <a:xfrm>
              <a:off x="2467" y="4667"/>
              <a:ext cx="397" cy="39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prstDash val="solid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cxnSp>
          <p:nvCxnSpPr>
            <p:cNvPr id="28" name="直接箭头连接符 27"/>
            <p:cNvCxnSpPr/>
            <p:nvPr>
              <p:custDataLst>
                <p:tags r:id="rId18"/>
              </p:custDataLst>
            </p:nvPr>
          </p:nvCxnSpPr>
          <p:spPr>
            <a:xfrm flipV="1">
              <a:off x="2864" y="4661"/>
              <a:ext cx="731" cy="3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solid"/>
              <a:headEnd type="none"/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9" name="直接箭头连接符 28"/>
            <p:cNvCxnSpPr/>
            <p:nvPr>
              <p:custDataLst>
                <p:tags r:id="rId19"/>
              </p:custDataLst>
            </p:nvPr>
          </p:nvCxnSpPr>
          <p:spPr>
            <a:xfrm>
              <a:off x="2669" y="4878"/>
              <a:ext cx="489" cy="695"/>
            </a:xfrm>
            <a:prstGeom prst="straightConnector1">
              <a:avLst/>
            </a:prstGeom>
            <a:ln w="31750">
              <a:solidFill>
                <a:srgbClr val="FF0000"/>
              </a:solidFill>
              <a:prstDash val="solid"/>
              <a:headEnd type="oval"/>
              <a:tailEnd type="stealth" w="lg" len="lg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>
              <p:custDataLst>
                <p:tags r:id="rId20"/>
              </p:custDataLst>
            </p:nvPr>
          </p:nvSpPr>
          <p:spPr>
            <a:xfrm>
              <a:off x="3412" y="3760"/>
              <a:ext cx="45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v</a:t>
              </a:r>
              <a:endPara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21"/>
              </p:custDataLst>
            </p:nvPr>
          </p:nvSpPr>
          <p:spPr>
            <a:xfrm>
              <a:off x="2219" y="5096"/>
              <a:ext cx="45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  <a:endPara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32" name="文本框 31" title=""/>
          <p:cNvSpPr txBox="1"/>
          <p:nvPr>
            <p:custDataLst>
              <p:tags r:id="rId22"/>
            </p:custDataLst>
          </p:nvPr>
        </p:nvSpPr>
        <p:spPr>
          <a:xfrm>
            <a:off x="993582" y="3540958"/>
            <a:ext cx="191111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当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F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与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同向时，物体将加速。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23"/>
            </p:custDataLst>
          </p:nvPr>
        </p:nvSpPr>
        <p:spPr>
          <a:xfrm>
            <a:off x="3464062" y="3540958"/>
            <a:ext cx="191936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当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F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与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反向时，物体将减速。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24"/>
            </p:custDataLst>
          </p:nvPr>
        </p:nvSpPr>
        <p:spPr>
          <a:xfrm>
            <a:off x="5942161" y="3541222"/>
            <a:ext cx="233971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当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F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与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</a:rPr>
              <a:t>v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不在一条直线上时，物体将做曲线运动。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5" name="组合 9" title=""/>
          <p:cNvGrpSpPr/>
          <p:nvPr>
            <p:custDataLst>
              <p:tags r:id="rId25"/>
            </p:custDataLst>
          </p:nvPr>
        </p:nvGrpSpPr>
        <p:grpSpPr>
          <a:xfrm>
            <a:off x="564" y="55819"/>
            <a:ext cx="6159375" cy="491490"/>
            <a:chOff x="0" y="623478"/>
            <a:chExt cx="7240042" cy="575158"/>
          </a:xfrm>
        </p:grpSpPr>
        <p:grpSp>
          <p:nvGrpSpPr>
            <p:cNvPr id="2" name="组合 1"/>
            <p:cNvGrpSpPr/>
            <p:nvPr>
              <p:custDataLst>
                <p:tags r:id="rId2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3" name="矩形 2"/>
              <p:cNvSpPr/>
              <p:nvPr>
                <p:custDataLst>
                  <p:tags r:id="rId2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4" name="矩形 3"/>
              <p:cNvSpPr/>
              <p:nvPr>
                <p:custDataLst>
                  <p:tags r:id="rId2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08243" y="623478"/>
              <a:ext cx="673179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三、物体受非平衡力作用时的运动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10034"/>
            <a:ext cx="78855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立德树人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·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传统文化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芜湖期中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包粽子是我国端午节的传统习俗之一。如图所示的为一悬挂于天花板的粽子，和粽子的重力是平衡力的是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．天花板受到的拉力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．绳子对粽子的拉力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．粽子对绳子的拉力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 </a:t>
            </a:r>
            <a:endParaRPr lang="en-US" altLang="zh-CN" sz="2400" b="1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．天花板对绳的拉力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3955815" y="1566855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208" y="1976295"/>
            <a:ext cx="2196260" cy="185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9466" name="Picture 10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63"/>
          <a:stretch>
            <a:fillRect/>
          </a:stretch>
        </p:blipFill>
        <p:spPr bwMode="auto">
          <a:xfrm>
            <a:off x="1865828" y="1581109"/>
            <a:ext cx="1767258" cy="140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 title=""/>
          <p:cNvSpPr/>
          <p:nvPr>
            <p:custDataLst>
              <p:tags r:id="rId5"/>
            </p:custDataLst>
          </p:nvPr>
        </p:nvSpPr>
        <p:spPr>
          <a:xfrm>
            <a:off x="1268146" y="3128426"/>
            <a:ext cx="2962622" cy="1419225"/>
          </a:xfrm>
          <a:prstGeom prst="rect">
            <a:avLst/>
          </a:prstGeom>
        </p:spPr>
        <p:txBody>
          <a:bodyPr wrap="square" lIns="91425" tIns="45712" rIns="91425" bIns="45712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一对</a:t>
            </a:r>
            <a:r>
              <a:rPr lang="zh-CN" altLang="en-US" sz="2400" b="1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平衡力</a:t>
            </a: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：</a:t>
            </a:r>
            <a:endParaRPr lang="en-US" altLang="zh-CN" sz="2400" kern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书受到的</a:t>
            </a:r>
            <a:r>
              <a:rPr lang="zh-CN" altLang="en-US" sz="2400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重力</a:t>
            </a:r>
            <a:r>
              <a:rPr lang="en-US" altLang="zh-CN" sz="2400" i="1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en-US" altLang="zh-CN" sz="2400" b="1" i="1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与桌面对书的</a:t>
            </a:r>
            <a:r>
              <a:rPr lang="zh-CN" altLang="en-US" sz="2400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支持力</a:t>
            </a:r>
            <a:r>
              <a:rPr lang="en-US" altLang="zh-CN" sz="2400" i="1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400" kern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20" name="Picture 10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/>
          <a:stretch>
            <a:fillRect/>
          </a:stretch>
        </p:blipFill>
        <p:spPr bwMode="auto">
          <a:xfrm>
            <a:off x="5931747" y="1615053"/>
            <a:ext cx="1673979" cy="133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 title=""/>
          <p:cNvSpPr/>
          <p:nvPr>
            <p:custDataLst>
              <p:tags r:id="rId8"/>
            </p:custDataLst>
          </p:nvPr>
        </p:nvSpPr>
        <p:spPr>
          <a:xfrm>
            <a:off x="5256755" y="3124587"/>
            <a:ext cx="3023963" cy="1862455"/>
          </a:xfrm>
          <a:prstGeom prst="rect">
            <a:avLst/>
          </a:prstGeom>
        </p:spPr>
        <p:txBody>
          <a:bodyPr wrap="square" lIns="91425" tIns="45712" rIns="91425" bIns="45712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一对</a:t>
            </a:r>
            <a:r>
              <a:rPr lang="zh-CN" altLang="en-US" sz="2400" b="1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相互作用力</a:t>
            </a: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：</a:t>
            </a:r>
            <a:endParaRPr lang="en-US" altLang="zh-CN" sz="2400" kern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桌面对书的</a:t>
            </a:r>
            <a:r>
              <a:rPr lang="zh-CN" altLang="en-US" sz="2400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支持力</a:t>
            </a:r>
            <a:r>
              <a:rPr lang="en-US" altLang="zh-CN" sz="2400" i="1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与书对桌面的</a:t>
            </a:r>
            <a:r>
              <a:rPr lang="zh-CN" altLang="en-US" sz="2400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压力</a:t>
            </a:r>
            <a:r>
              <a:rPr lang="en-US" altLang="zh-CN" sz="2400" i="1" kern="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F′</a:t>
            </a:r>
            <a:r>
              <a:rPr lang="zh-CN" altLang="en-US" sz="2400" kern="1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  <a:endParaRPr lang="zh-CN" altLang="en-US" sz="2400" kern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1025963" y="788837"/>
            <a:ext cx="3047624" cy="829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/>
                <a:ea typeface="微软雅黑" panose="020b0503020204020204" charset="-122"/>
              </a:rPr>
              <a:t>平衡力与相互作用力：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5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819"/>
            <a:ext cx="6159375" cy="491490"/>
            <a:chOff x="0" y="623478"/>
            <a:chExt cx="7240042" cy="575158"/>
          </a:xfrm>
        </p:grpSpPr>
        <p:grpSp>
          <p:nvGrpSpPr>
            <p:cNvPr id="11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3" name="矩形 12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73179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三、物体受非平衡力作用时的运动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15080" y="971133"/>
          <a:ext cx="8713470" cy="3571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2610"/>
                <a:gridCol w="1405255"/>
                <a:gridCol w="3373120"/>
                <a:gridCol w="3372485"/>
              </a:tblGrid>
              <a:tr h="421005">
                <a:tc gridSpan="2"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</a:rPr>
                        <a:t>力的性质</a:t>
                      </a:r>
                      <a:endParaRPr lang="zh-CN" altLang="en-US" sz="2200" b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marL="68579" marR="68579" marT="34289" marB="3428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</a:rPr>
                        <a:t>平衡力</a:t>
                      </a:r>
                      <a:endParaRPr lang="zh-CN" altLang="en-US" sz="220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220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</a:rPr>
                        <a:t>相互作用力</a:t>
                      </a:r>
                      <a:endParaRPr lang="zh-CN" altLang="en-US" sz="220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75005">
                <a:tc gridSpan="2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</a:rPr>
                        <a:t>相同点</a:t>
                      </a:r>
                      <a:endParaRPr lang="zh-CN" altLang="en-US" sz="2200" b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marL="68579" marR="68579" marT="34289" marB="3428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200">
                        <a:solidFill>
                          <a:srgbClr val="FF0000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marL="68579" marR="68579" marT="34289" marB="3428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24865">
                <a:tc rowSpan="3"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</a:rPr>
                        <a:t>不同点</a:t>
                      </a:r>
                      <a:endParaRPr lang="zh-CN" altLang="en-US" sz="2200" b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</a:rPr>
                        <a:t>受力物体</a:t>
                      </a:r>
                      <a:endParaRPr lang="zh-CN" altLang="en-US" sz="2200" b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200">
                        <a:solidFill>
                          <a:srgbClr val="FF0000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200">
                        <a:solidFill>
                          <a:srgbClr val="FF0000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5500">
                <a:tc vMerge="1">
                  <a:txBody>
                    <a:bodyPr vert="horz" wrap="square"/>
                    <a:lstStyle/>
                    <a:p/>
                  </a:txBody>
                  <a:tcPr marL="68579" marR="68579" marT="34289" marB="3428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受力变化</a:t>
                      </a:r>
                      <a:endParaRPr lang="zh-CN" altLang="en-US" sz="2200" b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200">
                        <a:solidFill>
                          <a:srgbClr val="FF0000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200" b="0">
                        <a:solidFill>
                          <a:srgbClr val="FF0000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824865">
                <a:tc vMerge="1">
                  <a:txBody>
                    <a:bodyPr vert="horz" wrap="square"/>
                    <a:lstStyle/>
                    <a:p/>
                  </a:txBody>
                  <a:tcPr marL="68579" marR="68579" marT="34289" marB="34289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indent="0" algn="ctr">
                        <a:buNone/>
                      </a:pPr>
                      <a:r>
                        <a:rPr lang="zh-CN" altLang="en-US" sz="2200" b="0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受力效果</a:t>
                      </a:r>
                      <a:endParaRPr lang="zh-CN" altLang="en-US" sz="2200" b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200">
                        <a:solidFill>
                          <a:srgbClr val="FF0000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200">
                        <a:solidFill>
                          <a:srgbClr val="FF0000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68570" marR="68570" marT="34284" marB="34284" anchor="ctr">
                    <a:lnL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FF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5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819"/>
            <a:ext cx="6159375" cy="491490"/>
            <a:chOff x="0" y="623478"/>
            <a:chExt cx="7240042" cy="575158"/>
          </a:xfrm>
        </p:grpSpPr>
        <p:grpSp>
          <p:nvGrpSpPr>
            <p:cNvPr id="11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3" name="矩形 12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731799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三、物体受非平衡力作用时的运动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2737711" y="1467304"/>
            <a:ext cx="5687628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大小相等，方向相反，作用在同一条直线上</a:t>
            </a:r>
            <a:endParaRPr lang="zh-CN" altLang="en-US" sz="2200">
              <a:solidFill>
                <a:srgbClr val="FF000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2737394" y="2245083"/>
            <a:ext cx="2493972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作用在同一物体上</a:t>
            </a:r>
            <a:endParaRPr lang="zh-CN" altLang="en-US" sz="2200">
              <a:solidFill>
                <a:srgbClr val="FF000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1"/>
            </p:custDataLst>
          </p:nvPr>
        </p:nvSpPr>
        <p:spPr>
          <a:xfrm>
            <a:off x="5742161" y="2245083"/>
            <a:ext cx="3030481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作用在两个不同物体上</a:t>
            </a:r>
            <a:endParaRPr lang="zh-CN" altLang="en-US" sz="2200">
              <a:solidFill>
                <a:srgbClr val="FF000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2"/>
            </p:custDataLst>
          </p:nvPr>
        </p:nvSpPr>
        <p:spPr>
          <a:xfrm>
            <a:off x="2603743" y="2982227"/>
            <a:ext cx="276127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一个力变化，另一个力不一定变化</a:t>
            </a:r>
            <a:endParaRPr lang="zh-CN" altLang="en-US" sz="2200">
              <a:solidFill>
                <a:srgbClr val="FF000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3"/>
            </p:custDataLst>
          </p:nvPr>
        </p:nvSpPr>
        <p:spPr>
          <a:xfrm>
            <a:off x="5876764" y="3151434"/>
            <a:ext cx="276127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同时产生、同时消失</a:t>
            </a:r>
            <a:endParaRPr lang="zh-CN" altLang="en-US" sz="2200">
              <a:solidFill>
                <a:srgbClr val="FF000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4"/>
            </p:custDataLst>
          </p:nvPr>
        </p:nvSpPr>
        <p:spPr>
          <a:xfrm>
            <a:off x="2603743" y="3943816"/>
            <a:ext cx="2761274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使物体保持平衡状态</a:t>
            </a:r>
            <a:endParaRPr lang="zh-CN" altLang="en-US" sz="2200">
              <a:solidFill>
                <a:srgbClr val="FF000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5"/>
            </p:custDataLst>
          </p:nvPr>
        </p:nvSpPr>
        <p:spPr>
          <a:xfrm>
            <a:off x="6158669" y="3774609"/>
            <a:ext cx="219746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2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两个力分别产生各自的效果</a:t>
            </a:r>
            <a:endParaRPr lang="zh-CN" altLang="en-US" sz="2200">
              <a:solidFill>
                <a:srgbClr val="FF0000"/>
              </a:solidFill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3707" y="819165"/>
            <a:ext cx="7726685" cy="169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6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[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合肥期中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]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小明推静止在水平地面上的桌子，他施加的是水平向左的力，但没有推动。则此时推力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大于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小于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等于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摩擦力。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/>
            </a:endParaRPr>
          </a:p>
        </p:txBody>
      </p:sp>
      <p:sp>
        <p:nvSpPr>
          <p:cNvPr id="14" name="文本框 1" title=""/>
          <p:cNvSpPr txBox="1"/>
          <p:nvPr>
            <p:custDataLst>
              <p:tags r:id="rId4"/>
            </p:custDataLst>
          </p:nvPr>
        </p:nvSpPr>
        <p:spPr>
          <a:xfrm>
            <a:off x="6732240" y="1378646"/>
            <a:ext cx="864096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等于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7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．某工地的一台吊车的钢索拉着重为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×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10</a:t>
            </a:r>
            <a:r>
              <a:rPr lang="en-US" altLang="zh-CN" sz="2400" b="1" baseline="30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5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 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的重物静止时，钢索对重物的拉力是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。以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 m/s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的速度将同一重物匀速向上提起时钢索对重物的拉力是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；若改为以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3 m/s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的速度使同一重物匀速下降，此时钢索对重物的拉力大小是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__________N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，方向是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不计空气阻力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(8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3925480" y="1203598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1×10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5</a:t>
            </a:r>
            <a:endParaRPr lang="en-US" altLang="zh-CN" sz="2400" b="1" baseline="30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6444208" y="1750045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1×10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5</a:t>
            </a:r>
            <a:endParaRPr lang="en-US" altLang="zh-CN" sz="2400" b="1" baseline="30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2770470" y="2859782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1×10</a:t>
            </a:r>
            <a:r>
              <a:rPr lang="en-US" altLang="zh-CN" sz="2400" b="1" baseline="30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5</a:t>
            </a:r>
            <a:endParaRPr lang="en-US" altLang="zh-CN" sz="2400" b="1" baseline="3000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7"/>
            </p:custDataLst>
          </p:nvPr>
        </p:nvSpPr>
        <p:spPr>
          <a:xfrm>
            <a:off x="5733116" y="2787774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竖直向上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8"/>
            </p:custDataLst>
          </p:nvPr>
        </p:nvSpPr>
        <p:spPr>
          <a:xfrm>
            <a:off x="547688" y="3953898"/>
            <a:ext cx="7624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方法点睛：物体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“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静止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”“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匀速直线上升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”“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匀速直线下降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”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等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→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平衡状态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→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受平衡力作用。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01698" y="843558"/>
            <a:ext cx="801471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8.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如图所示的是小强爸爸体验挑水时的场景，若扁担重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15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，每只桶总重均为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，当扁担在水平位置保持静止时，扁担受到肩的支持力约为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215 N  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415 N  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/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200 N  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400 N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4"/>
            </p:custDataLst>
          </p:nvPr>
        </p:nvSpPr>
        <p:spPr>
          <a:xfrm>
            <a:off x="4309056" y="189596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2199928"/>
            <a:ext cx="1938665" cy="18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宿州一模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科技发展催生了各种各样的交通工具。如图所示，当人驾驶电动平衡车在水平路面上做匀速直线运动时，与地面对电动平衡车的支持力是一对平衡力的是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．电动平衡车受到的重力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．人受到的重力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．人和电动平衡车受到的总重力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．电动平衡车对地面的压力</a:t>
            </a:r>
            <a:endParaRPr lang="zh-CN" altLang="zh-CN" sz="2400" b="1" kern="10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5" name="文本框 1" title=""/>
          <p:cNvSpPr txBox="1"/>
          <p:nvPr>
            <p:custDataLst>
              <p:tags r:id="rId4"/>
            </p:custDataLst>
          </p:nvPr>
        </p:nvSpPr>
        <p:spPr>
          <a:xfrm>
            <a:off x="7380312" y="1635646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2120" y="2270254"/>
            <a:ext cx="1131068" cy="161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1214100" y="10706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0" name="TextBox 29" title=""/>
          <p:cNvSpPr txBox="1"/>
          <p:nvPr>
            <p:custDataLst>
              <p:tags r:id="rId3"/>
            </p:custDataLst>
          </p:nvPr>
        </p:nvSpPr>
        <p:spPr>
          <a:xfrm>
            <a:off x="896755" y="1833628"/>
            <a:ext cx="2011680" cy="46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物体不受力时</a:t>
            </a:r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34" title=""/>
          <p:cNvSpPr txBox="1"/>
          <p:nvPr>
            <p:custDataLst>
              <p:tags r:id="rId4"/>
            </p:custDataLst>
          </p:nvPr>
        </p:nvSpPr>
        <p:spPr>
          <a:xfrm>
            <a:off x="1049136" y="3639940"/>
            <a:ext cx="170688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物体受力时</a:t>
            </a:r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TextBox 36" title=""/>
          <p:cNvSpPr txBox="1"/>
          <p:nvPr>
            <p:custDataLst>
              <p:tags r:id="rId5"/>
            </p:custDataLst>
          </p:nvPr>
        </p:nvSpPr>
        <p:spPr>
          <a:xfrm>
            <a:off x="3626756" y="1464421"/>
            <a:ext cx="2621280" cy="1198880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静止状态</a:t>
            </a:r>
            <a:endParaRPr lang="en-US" altLang="zh-CN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或</a:t>
            </a:r>
            <a:endParaRPr lang="en-US" altLang="zh-CN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匀速直线运动状态</a:t>
            </a:r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虚尾箭头 37" title=""/>
          <p:cNvSpPr/>
          <p:nvPr>
            <p:custDataLst>
              <p:tags r:id="rId6"/>
            </p:custDataLst>
          </p:nvPr>
        </p:nvSpPr>
        <p:spPr>
          <a:xfrm>
            <a:off x="3100252" y="1903124"/>
            <a:ext cx="449525" cy="321270"/>
          </a:xfrm>
          <a:prstGeom prst="stripedRightArrow">
            <a:avLst/>
          </a:prstGeom>
          <a:solidFill>
            <a:srgbClr val="00808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TextBox 45" title=""/>
          <p:cNvSpPr txBox="1"/>
          <p:nvPr>
            <p:custDataLst>
              <p:tags r:id="rId7"/>
            </p:custDataLst>
          </p:nvPr>
        </p:nvSpPr>
        <p:spPr>
          <a:xfrm>
            <a:off x="4236761" y="4255727"/>
            <a:ext cx="1402080" cy="460375"/>
          </a:xfrm>
          <a:prstGeom prst="rect">
            <a:avLst/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变速运动</a:t>
            </a:r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TextBox 48" title=""/>
          <p:cNvSpPr txBox="1"/>
          <p:nvPr>
            <p:custDataLst>
              <p:tags r:id="rId8"/>
            </p:custDataLst>
          </p:nvPr>
        </p:nvSpPr>
        <p:spPr>
          <a:xfrm>
            <a:off x="3627075" y="2872014"/>
            <a:ext cx="2621280" cy="119888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静止状态</a:t>
            </a:r>
            <a:endParaRPr lang="en-US" altLang="zh-CN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或</a:t>
            </a:r>
            <a:endParaRPr lang="en-US" altLang="zh-CN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匀速直线运动状态</a:t>
            </a:r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0" name="组合 49" title=""/>
          <p:cNvGrpSpPr/>
          <p:nvPr>
            <p:custDataLst>
              <p:tags r:id="rId9"/>
            </p:custDataLst>
          </p:nvPr>
        </p:nvGrpSpPr>
        <p:grpSpPr>
          <a:xfrm>
            <a:off x="858420" y="1823429"/>
            <a:ext cx="2089289" cy="963232"/>
            <a:chOff x="377796" y="2149760"/>
            <a:chExt cx="2786082" cy="1283704"/>
          </a:xfrm>
        </p:grpSpPr>
        <p:sp>
          <p:nvSpPr>
            <p:cNvPr id="51" name="椭圆 50"/>
            <p:cNvSpPr/>
            <p:nvPr>
              <p:custDataLst>
                <p:tags r:id="rId10"/>
              </p:custDataLst>
            </p:nvPr>
          </p:nvSpPr>
          <p:spPr>
            <a:xfrm>
              <a:off x="377796" y="2149760"/>
              <a:ext cx="2786082" cy="642555"/>
            </a:xfrm>
            <a:prstGeom prst="ellipse">
              <a:avLst/>
            </a:prstGeom>
            <a:noFill/>
            <a:ln w="19050"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2" name="TextBox 2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78209" y="2819920"/>
              <a:ext cx="1463231" cy="613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24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不存在</a:t>
              </a:r>
              <a:endPara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3" name="组合 52" title=""/>
          <p:cNvGrpSpPr/>
          <p:nvPr>
            <p:custDataLst>
              <p:tags r:id="rId12"/>
            </p:custDataLst>
          </p:nvPr>
        </p:nvGrpSpPr>
        <p:grpSpPr>
          <a:xfrm>
            <a:off x="1048797" y="3956059"/>
            <a:ext cx="6797441" cy="460375"/>
            <a:chOff x="583325" y="4812569"/>
            <a:chExt cx="9064373" cy="613909"/>
          </a:xfrm>
          <a:effectLst/>
        </p:grpSpPr>
        <p:cxnSp>
          <p:nvCxnSpPr>
            <p:cNvPr id="54" name="直接连接符 53"/>
            <p:cNvCxnSpPr/>
            <p:nvPr>
              <p:custDataLst>
                <p:tags r:id="rId13"/>
              </p:custDataLst>
            </p:nvPr>
          </p:nvCxnSpPr>
          <p:spPr>
            <a:xfrm flipV="1">
              <a:off x="583325" y="5118216"/>
              <a:ext cx="7029873" cy="2540"/>
            </a:xfrm>
            <a:prstGeom prst="line">
              <a:avLst/>
            </a:prstGeom>
            <a:ln w="38100">
              <a:solidFill>
                <a:srgbClr val="0080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>
              <p:custDataLst>
                <p:tags r:id="rId14"/>
              </p:custDataLst>
            </p:nvPr>
          </p:nvSpPr>
          <p:spPr>
            <a:xfrm>
              <a:off x="7778027" y="4812569"/>
              <a:ext cx="1869671" cy="61390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重点研究</a:t>
              </a:r>
              <a:endPara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TextBox 8" title=""/>
          <p:cNvSpPr txBox="1"/>
          <p:nvPr>
            <p:custDataLst>
              <p:tags r:id="rId15"/>
            </p:custDataLst>
          </p:nvPr>
        </p:nvSpPr>
        <p:spPr>
          <a:xfrm>
            <a:off x="696438" y="746297"/>
            <a:ext cx="293143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回顾牛顿第一定律：</a:t>
            </a:r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右箭头 47" title=""/>
          <p:cNvSpPr/>
          <p:nvPr>
            <p:custDataLst>
              <p:tags r:id="rId16"/>
            </p:custDataLst>
          </p:nvPr>
        </p:nvSpPr>
        <p:spPr>
          <a:xfrm rot="19851878">
            <a:off x="2970728" y="3486619"/>
            <a:ext cx="542858" cy="321270"/>
          </a:xfrm>
          <a:prstGeom prst="rightArrow">
            <a:avLst/>
          </a:prstGeom>
          <a:solidFill>
            <a:srgbClr val="00808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右箭头 6" title=""/>
          <p:cNvSpPr/>
          <p:nvPr>
            <p:custDataLst>
              <p:tags r:id="rId17"/>
            </p:custDataLst>
          </p:nvPr>
        </p:nvSpPr>
        <p:spPr>
          <a:xfrm rot="1748122" flipV="1">
            <a:off x="2970728" y="3891699"/>
            <a:ext cx="542858" cy="321270"/>
          </a:xfrm>
          <a:prstGeom prst="rightArrow">
            <a:avLst/>
          </a:prstGeom>
          <a:solidFill>
            <a:srgbClr val="008080"/>
          </a:solidFill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 sz="24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18"/>
            </p:custDataLst>
          </p:nvPr>
        </p:nvGrpSpPr>
        <p:grpSpPr>
          <a:xfrm>
            <a:off x="564" y="55819"/>
            <a:ext cx="2854608" cy="491490"/>
            <a:chOff x="0" y="623478"/>
            <a:chExt cx="3355451" cy="575158"/>
          </a:xfrm>
        </p:grpSpPr>
        <p:grpSp>
          <p:nvGrpSpPr>
            <p:cNvPr id="4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8243" y="623478"/>
              <a:ext cx="284720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50000">
                        <a:schemeClr val="accent1"/>
                      </a:gs>
                      <a:gs pos="0">
                        <a:schemeClr val="accent1">
                          <a:lumMod val="25000"/>
                          <a:lumOff val="75000"/>
                        </a:schemeClr>
                      </a:gs>
                      <a:gs pos="100000">
                        <a:schemeClr val="accent1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一、二力平衡</a:t>
              </a:r>
              <a:endParaRPr lang="zh-CN" altLang="en-US" sz="2600" b="1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 animBg="1"/>
      <p:bldP spid="37" grpId="0" animBg="1"/>
      <p:bldP spid="38" grpId="0" animBg="1"/>
      <p:bldP spid="46" grpId="0" animBg="1"/>
      <p:bldP spid="49" grpId="0" animBg="1"/>
      <p:bldP spid="48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新考法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如图所示，在用弹簧测力计测量物体重力活动中：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物体的重力与弹簧对物体的拉力是一对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平衡力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相互作用力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弹簧测力计的示数实际表示物体对弹簧的拉力大小，而这个力与弹簧对物体的拉力是一对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平衡力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相互作用力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4360" y="2226668"/>
            <a:ext cx="539552" cy="241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191672" y="1635646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平衡力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5543593" y="3291830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相互作用力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1137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3)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不管是相互作用力还是平衡力大小都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，所以物体的重力大小与物体对弹簧的拉力大小相等。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(6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346" y="1757556"/>
            <a:ext cx="539552" cy="241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 title=""/>
          <p:cNvSpPr/>
          <p:nvPr>
            <p:custDataLst>
              <p:tags r:id="rId6"/>
            </p:custDataLst>
          </p:nvPr>
        </p:nvSpPr>
        <p:spPr>
          <a:xfrm>
            <a:off x="5796136" y="5766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/>
            <a:r>
              <a:rPr lang="zh-CN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相等</a:t>
            </a:r>
            <a:endParaRPr lang="zh-CN" altLang="zh-CN" sz="2400" b="1" smtClean="0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7"/>
            </p:custDataLst>
          </p:nvPr>
        </p:nvGrpSpPr>
        <p:grpSpPr>
          <a:xfrm>
            <a:off x="1403648" y="1624560"/>
            <a:ext cx="7080765" cy="2387350"/>
            <a:chOff x="1403648" y="1419622"/>
            <a:chExt cx="7080765" cy="2387350"/>
          </a:xfrm>
        </p:grpSpPr>
        <p:pic>
          <p:nvPicPr>
            <p:cNvPr id="12294" name="Picture 6" descr="25CDX-8W下-HK全国7-3-10DA1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92280" y="1802927"/>
              <a:ext cx="1392133" cy="907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7" descr="25CDX-8W下-HK全国7-3-10DA2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43138" y="2605382"/>
              <a:ext cx="541030" cy="120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/>
            <p:nvPr>
              <p:custDataLst>
                <p:tags r:id="rId12"/>
              </p:custDataLst>
            </p:nvPr>
          </p:nvSpPr>
          <p:spPr>
            <a:xfrm>
              <a:off x="1403648" y="1419622"/>
              <a:ext cx="667848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lnSpc>
                  <a:spcPct val="300000"/>
                </a:lnSpc>
              </a:pPr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/>
                </a:rPr>
                <a:t>思路点睛：相互作用力作用在不同</a:t>
              </a:r>
              <a:r>
                <a:rPr lang="zh-CN" altLang="zh-CN" sz="2400" b="1" smtClean="0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/>
                </a:rPr>
                <a:t>物体上</a:t>
              </a:r>
              <a:r>
                <a:rPr lang="en-US" altLang="zh-CN" sz="2400" b="1" smtClean="0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/>
                </a:rPr>
                <a:t>           </a:t>
              </a:r>
              <a:r>
                <a:rPr lang="zh-CN" altLang="zh-CN" sz="2400" b="1" smtClean="0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/>
                </a:rPr>
                <a:t>；</a:t>
              </a:r>
              <a:r>
                <a:rPr lang="zh-CN" altLang="zh-CN" sz="2400" b="1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/>
                </a:rPr>
                <a:t>平衡力作用在同一物体</a:t>
              </a:r>
              <a:r>
                <a:rPr lang="zh-CN" altLang="zh-CN" sz="2400" b="1" smtClean="0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/>
                </a:rPr>
                <a:t>上</a:t>
              </a:r>
              <a:r>
                <a:rPr lang="en-US" altLang="zh-CN" sz="2400" b="1" smtClean="0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/>
                </a:rPr>
                <a:t>                 </a:t>
              </a:r>
              <a:r>
                <a:rPr lang="zh-CN" altLang="zh-CN" sz="2400" b="1" smtClean="0">
                  <a:solidFill>
                    <a:srgbClr val="C00000"/>
                  </a:solidFill>
                  <a:latin typeface="Times New Roman"/>
                  <a:ea typeface="宋体" panose="02010600030101010101" pitchFamily="2" charset="-122"/>
                  <a:cs typeface="Times New Roman" panose="02020603050405020304"/>
                </a:rPr>
                <a:t>。</a:t>
              </a:r>
              <a:endParaRPr lang="zh-CN" altLang="zh-CN" sz="2400" b="1" smtClean="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1" title=""/>
          <p:cNvSpPr txBox="1"/>
          <p:nvPr>
            <p:custDataLst>
              <p:tags r:id="rId4"/>
            </p:custDataLst>
          </p:nvPr>
        </p:nvSpPr>
        <p:spPr>
          <a:xfrm>
            <a:off x="525645" y="1898680"/>
            <a:ext cx="550477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运动和力</a:t>
            </a:r>
            <a:endParaRPr lang="zh-CN" altLang="zh-CN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2" title=""/>
          <p:cNvSpPr txBox="1"/>
          <p:nvPr>
            <p:custDataLst>
              <p:tags r:id="rId5"/>
            </p:custDataLst>
          </p:nvPr>
        </p:nvSpPr>
        <p:spPr>
          <a:xfrm>
            <a:off x="1606281" y="1064711"/>
            <a:ext cx="142793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平衡状态</a:t>
            </a:r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3" title=""/>
          <p:cNvSpPr txBox="1"/>
          <p:nvPr>
            <p:custDataLst>
              <p:tags r:id="rId6"/>
            </p:custDataLst>
          </p:nvPr>
        </p:nvSpPr>
        <p:spPr>
          <a:xfrm>
            <a:off x="1606281" y="2267252"/>
            <a:ext cx="208571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探究二力平衡的条件</a:t>
            </a:r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14" name="文本框 5" title=""/>
          <p:cNvSpPr txBox="1"/>
          <p:nvPr>
            <p:custDataLst>
              <p:tags r:id="rId7"/>
            </p:custDataLst>
          </p:nvPr>
        </p:nvSpPr>
        <p:spPr>
          <a:xfrm>
            <a:off x="4392952" y="736773"/>
            <a:ext cx="8101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静止</a:t>
            </a:r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15" name="文本框 6" title=""/>
          <p:cNvSpPr txBox="1"/>
          <p:nvPr>
            <p:custDataLst>
              <p:tags r:id="rId8"/>
            </p:custDataLst>
          </p:nvPr>
        </p:nvSpPr>
        <p:spPr>
          <a:xfrm>
            <a:off x="3795491" y="1315187"/>
            <a:ext cx="205524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匀速直线运动</a:t>
            </a:r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16" name="文本框 8" title=""/>
          <p:cNvSpPr txBox="1"/>
          <p:nvPr>
            <p:custDataLst>
              <p:tags r:id="rId9"/>
            </p:custDataLst>
          </p:nvPr>
        </p:nvSpPr>
        <p:spPr>
          <a:xfrm>
            <a:off x="4222158" y="2452172"/>
            <a:ext cx="3839689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同体、等值、反向、共线</a:t>
            </a:r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左箭头 5" title=""/>
          <p:cNvSpPr/>
          <p:nvPr>
            <p:custDataLst>
              <p:tags r:id="rId10"/>
            </p:custDataLst>
          </p:nvPr>
        </p:nvSpPr>
        <p:spPr>
          <a:xfrm flipH="1">
            <a:off x="3125332" y="1151219"/>
            <a:ext cx="360319" cy="287303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左箭头 18" title=""/>
          <p:cNvSpPr/>
          <p:nvPr>
            <p:custDataLst>
              <p:tags r:id="rId11"/>
            </p:custDataLst>
          </p:nvPr>
        </p:nvSpPr>
        <p:spPr>
          <a:xfrm flipH="1">
            <a:off x="3795174" y="2538681"/>
            <a:ext cx="360319" cy="287303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endParaRPr lang="zh-CN" altLang="en-US" sz="100">
              <a:ln>
                <a:noFill/>
              </a:ln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419" name="AutoShape 14" title=""/>
          <p:cNvSpPr/>
          <p:nvPr>
            <p:custDataLst>
              <p:tags r:id="rId12"/>
            </p:custDataLst>
          </p:nvPr>
        </p:nvSpPr>
        <p:spPr>
          <a:xfrm>
            <a:off x="1143423" y="1290425"/>
            <a:ext cx="306350" cy="2723814"/>
          </a:xfrm>
          <a:prstGeom prst="leftBrace">
            <a:avLst>
              <a:gd name="adj1" fmla="val 70264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AutoShape 14" title=""/>
          <p:cNvSpPr/>
          <p:nvPr>
            <p:custDataLst>
              <p:tags r:id="rId13"/>
            </p:custDataLst>
          </p:nvPr>
        </p:nvSpPr>
        <p:spPr>
          <a:xfrm>
            <a:off x="3680570" y="940901"/>
            <a:ext cx="84128" cy="707938"/>
          </a:xfrm>
          <a:prstGeom prst="leftBrace">
            <a:avLst>
              <a:gd name="adj1" fmla="val 69969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21" name="AutoShape 14" title=""/>
          <p:cNvSpPr/>
          <p:nvPr>
            <p:custDataLst>
              <p:tags r:id="rId14"/>
            </p:custDataLst>
          </p:nvPr>
        </p:nvSpPr>
        <p:spPr>
          <a:xfrm flipH="1">
            <a:off x="5831684" y="932647"/>
            <a:ext cx="84128" cy="707938"/>
          </a:xfrm>
          <a:prstGeom prst="leftBrace">
            <a:avLst>
              <a:gd name="adj1" fmla="val 69969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左箭头 7" title=""/>
          <p:cNvSpPr/>
          <p:nvPr>
            <p:custDataLst>
              <p:tags r:id="rId15"/>
            </p:custDataLst>
          </p:nvPr>
        </p:nvSpPr>
        <p:spPr>
          <a:xfrm flipH="1">
            <a:off x="6147558" y="1142171"/>
            <a:ext cx="360319" cy="287303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fontAlgn="base">
              <a:buClrTx/>
              <a:buSzTx/>
              <a:buFont typeface="Arial" panose="020b0604020202020204" pitchFamily="34" charset="0"/>
              <a:defRPr/>
            </a:pPr>
            <a:endParaRPr lang="zh-CN" altLang="en-US" sz="100">
              <a:ln>
                <a:noFill/>
              </a:ln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423" name="文本框 2" title=""/>
          <p:cNvSpPr txBox="1"/>
          <p:nvPr>
            <p:custDataLst>
              <p:tags r:id="rId16"/>
            </p:custDataLst>
          </p:nvPr>
        </p:nvSpPr>
        <p:spPr>
          <a:xfrm>
            <a:off x="6618987" y="1028202"/>
            <a:ext cx="14209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二力平衡</a:t>
            </a:r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24" name="Rectangle 5" title=""/>
          <p:cNvSpPr/>
          <p:nvPr>
            <p:custDataLst>
              <p:tags r:id="rId17"/>
            </p:custDataLst>
          </p:nvPr>
        </p:nvSpPr>
        <p:spPr>
          <a:xfrm>
            <a:off x="1606281" y="3765956"/>
            <a:ext cx="6325089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r>
              <a:rPr lang="zh-CN" altLang="en-US" sz="2400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rPr>
              <a:t>物体受非平衡力作用时，其运动状态是变化的</a:t>
            </a:r>
            <a:endParaRPr lang="zh-CN" altLang="en-US" sz="2400">
              <a:gradFill>
                <a:gsLst>
                  <a:gs pos="50000">
                    <a:srgbClr val="1F5FBF"/>
                  </a:gs>
                  <a:gs pos="0">
                    <a:srgbClr val="1486CB"/>
                  </a:gs>
                  <a:gs pos="100000">
                    <a:srgbClr val="2A34B2"/>
                  </a:gs>
                </a:gsLst>
                <a:lin ang="5400000" scaled="1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9" title=""/>
          <p:cNvGrpSpPr/>
          <p:nvPr>
            <p:custDataLst>
              <p:tags r:id="rId18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gradFill>
                    <a:gsLst>
                      <a:gs pos="50000">
                        <a:srgbClr val="1F5FBF"/>
                      </a:gs>
                      <a:gs pos="0">
                        <a:srgbClr val="1486CB"/>
                      </a:gs>
                      <a:gs pos="100000">
                        <a:srgbClr val="2A34B2"/>
                      </a:gs>
                    </a:gsLst>
                    <a:lin ang="5400000" scaled="1"/>
                  </a:gradFill>
                  <a:latin typeface="微软雅黑" panose="020b0503020204020204" charset="-122"/>
                </a:rPr>
                <a:t>课堂小结</a:t>
              </a:r>
              <a:endParaRPr lang="zh-CN" altLang="en-US" sz="2600" b="1">
                <a:gradFill>
                  <a:gsLst>
                    <a:gs pos="50000">
                      <a:srgbClr val="1F5FBF"/>
                    </a:gs>
                    <a:gs pos="0">
                      <a:srgbClr val="1486CB"/>
                    </a:gs>
                    <a:gs pos="100000">
                      <a:srgbClr val="2A34B2"/>
                    </a:gs>
                  </a:gsLst>
                  <a:lin ang="5400000" scaled="1"/>
                </a:gra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 animBg="1"/>
      <p:bldP spid="4" grpId="0"/>
      <p:bldP spid="6" grpId="0" animBg="1"/>
      <p:bldP spid="7" grpId="0" animBg="1"/>
      <p:bldP spid="17414" grpId="0"/>
      <p:bldP spid="17415" grpId="0"/>
      <p:bldP spid="8" grpId="0" animBg="1"/>
      <p:bldP spid="17421" grpId="0" animBg="1"/>
      <p:bldP spid="17423" grpId="0"/>
      <p:bldP spid="5" grpId="0"/>
      <p:bldP spid="19" grpId="0" animBg="1"/>
      <p:bldP spid="17416" grpId="0"/>
      <p:bldP spid="174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800019"/>
            <a:ext cx="7941959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平衡状态与平衡力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．下列物体处于平衡状态的是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．加速冲向终点的百米运动员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．正在匀速直线行驶的高铁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．沿光滑滑梯下滑的小男孩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．正在升空的火箭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sp>
        <p:nvSpPr>
          <p:cNvPr id="10" name="文本框 1" title=""/>
          <p:cNvSpPr txBox="1"/>
          <p:nvPr>
            <p:custDataLst>
              <p:tags r:id="rId7"/>
            </p:custDataLst>
          </p:nvPr>
        </p:nvSpPr>
        <p:spPr>
          <a:xfrm>
            <a:off x="4932040" y="1347614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B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5" name="图片 2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0248" y="1610161"/>
            <a:ext cx="8279378" cy="3429847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5"/>
            </p:custDataLst>
          </p:nvPr>
        </p:nvSpPr>
        <p:spPr>
          <a:xfrm>
            <a:off x="680565" y="459947"/>
            <a:ext cx="7765726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观察树枝上的小鸟，处在上方的杂技演员，匀速下降的跳伞运动员，分析他们的运动状态和受力情况。</a:t>
            </a:r>
            <a:endParaRPr lang="zh-CN" altLang="en-US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21" name="Group 8" title=""/>
          <p:cNvGrpSpPr/>
          <p:nvPr>
            <p:custDataLst>
              <p:tags r:id="rId6"/>
            </p:custDataLst>
          </p:nvPr>
        </p:nvGrpSpPr>
        <p:grpSpPr>
          <a:xfrm>
            <a:off x="1965269" y="3341772"/>
            <a:ext cx="609525" cy="1217463"/>
            <a:chOff x="798" y="1131"/>
            <a:chExt cx="384" cy="767"/>
          </a:xfrm>
        </p:grpSpPr>
        <p:sp>
          <p:nvSpPr>
            <p:cNvPr id="10267" name="Line 9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798" y="1131"/>
              <a:ext cx="0" cy="767"/>
            </a:xfrm>
            <a:prstGeom prst="line">
              <a:avLst/>
            </a:prstGeom>
            <a:ln w="539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</a:pPr>
              <a:endPara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0268" name="Text Box 1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846" y="1570"/>
              <a:ext cx="336" cy="261"/>
            </a:xfrm>
            <a:prstGeom prst="rect">
              <a:avLst/>
            </a:prstGeom>
            <a:ln w="539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G</a:t>
              </a:r>
              <a:endPara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grpSp>
        <p:nvGrpSpPr>
          <p:cNvPr id="24" name="Group 11" title=""/>
          <p:cNvGrpSpPr/>
          <p:nvPr>
            <p:custDataLst>
              <p:tags r:id="rId9"/>
            </p:custDataLst>
          </p:nvPr>
        </p:nvGrpSpPr>
        <p:grpSpPr>
          <a:xfrm>
            <a:off x="1965269" y="2244945"/>
            <a:ext cx="622223" cy="1085716"/>
            <a:chOff x="798" y="420"/>
            <a:chExt cx="392" cy="684"/>
          </a:xfrm>
        </p:grpSpPr>
        <p:sp>
          <p:nvSpPr>
            <p:cNvPr id="10265" name="Line 12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 flipV="1">
              <a:off x="798" y="432"/>
              <a:ext cx="0" cy="672"/>
            </a:xfrm>
            <a:prstGeom prst="line">
              <a:avLst/>
            </a:prstGeom>
            <a:ln w="539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zh-CN" altLang="en-US" sz="2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66" name="Text Box 1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854" y="420"/>
              <a:ext cx="336" cy="290"/>
            </a:xfrm>
            <a:prstGeom prst="rect">
              <a:avLst/>
            </a:prstGeom>
            <a:ln w="76200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  <a:endPara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sp>
        <p:nvSpPr>
          <p:cNvPr id="27" name="Oval 14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904951" y="3290979"/>
            <a:ext cx="115874" cy="115874"/>
          </a:xfrm>
          <a:prstGeom prst="ellipse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 wrap="none" lIns="91425" tIns="45712" rIns="91425" bIns="45712" anchor="ctr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1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14" name="Group 8" title=""/>
          <p:cNvGrpSpPr/>
          <p:nvPr>
            <p:custDataLst>
              <p:tags r:id="rId13"/>
            </p:custDataLst>
          </p:nvPr>
        </p:nvGrpSpPr>
        <p:grpSpPr>
          <a:xfrm>
            <a:off x="5058350" y="2325982"/>
            <a:ext cx="609525" cy="922310"/>
            <a:chOff x="798" y="1131"/>
            <a:chExt cx="384" cy="821"/>
          </a:xfrm>
        </p:grpSpPr>
        <p:sp>
          <p:nvSpPr>
            <p:cNvPr id="15" name="Line 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798" y="1131"/>
              <a:ext cx="0" cy="767"/>
            </a:xfrm>
            <a:prstGeom prst="line">
              <a:avLst/>
            </a:prstGeom>
            <a:ln w="539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</a:pPr>
              <a:endPara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6" name="Text Box 1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846" y="1584"/>
              <a:ext cx="336" cy="368"/>
            </a:xfrm>
            <a:prstGeom prst="rect">
              <a:avLst/>
            </a:prstGeom>
            <a:ln w="539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G</a:t>
              </a:r>
              <a:endPara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grpSp>
        <p:nvGrpSpPr>
          <p:cNvPr id="17" name="Group 11" title=""/>
          <p:cNvGrpSpPr/>
          <p:nvPr>
            <p:custDataLst>
              <p:tags r:id="rId16"/>
            </p:custDataLst>
          </p:nvPr>
        </p:nvGrpSpPr>
        <p:grpSpPr>
          <a:xfrm>
            <a:off x="5058350" y="1502407"/>
            <a:ext cx="622223" cy="848737"/>
            <a:chOff x="798" y="432"/>
            <a:chExt cx="392" cy="672"/>
          </a:xfrm>
        </p:grpSpPr>
        <p:sp>
          <p:nvSpPr>
            <p:cNvPr id="18" name="Line 1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798" y="432"/>
              <a:ext cx="0" cy="672"/>
            </a:xfrm>
            <a:prstGeom prst="line">
              <a:avLst/>
            </a:prstGeom>
            <a:ln w="539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</a:pPr>
              <a:endPara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9" name="Text Box 1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854" y="463"/>
              <a:ext cx="336" cy="328"/>
            </a:xfrm>
            <a:prstGeom prst="rect">
              <a:avLst/>
            </a:prstGeom>
            <a:ln w="539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F</a:t>
              </a:r>
              <a:endPara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sp>
        <p:nvSpPr>
          <p:cNvPr id="22" name="Oval 14" title="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998289" y="2275104"/>
            <a:ext cx="115874" cy="115874"/>
          </a:xfrm>
          <a:prstGeom prst="ellipse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 wrap="none" lIns="91425" tIns="45712" rIns="91425" bIns="45712" anchor="ctr"/>
          <a:lstStyle/>
          <a:p>
            <a:pPr eaLnBrk="1" hangingPunct="1">
              <a:buFont typeface="Arial" panose="020b0604020202020204" pitchFamily="34" charset="0"/>
              <a:buNone/>
            </a:pPr>
            <a:endParaRPr lang="zh-CN" altLang="en-US" sz="21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4" name="Group 8" title=""/>
          <p:cNvGrpSpPr/>
          <p:nvPr>
            <p:custDataLst>
              <p:tags r:id="rId20"/>
            </p:custDataLst>
          </p:nvPr>
        </p:nvGrpSpPr>
        <p:grpSpPr>
          <a:xfrm>
            <a:off x="7636132" y="4125985"/>
            <a:ext cx="609525" cy="922310"/>
            <a:chOff x="798" y="1131"/>
            <a:chExt cx="384" cy="821"/>
          </a:xfrm>
        </p:grpSpPr>
        <p:sp>
          <p:nvSpPr>
            <p:cNvPr id="5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798" y="1131"/>
              <a:ext cx="0" cy="767"/>
            </a:xfrm>
            <a:prstGeom prst="line">
              <a:avLst/>
            </a:prstGeom>
            <a:ln w="539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</a:pPr>
              <a:endPara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6" name="Text Box 10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846" y="1584"/>
              <a:ext cx="336" cy="368"/>
            </a:xfrm>
            <a:prstGeom prst="rect">
              <a:avLst/>
            </a:prstGeom>
            <a:ln w="539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G</a:t>
              </a:r>
              <a:endPara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grpSp>
        <p:nvGrpSpPr>
          <p:cNvPr id="7" name="Group 11" title=""/>
          <p:cNvGrpSpPr/>
          <p:nvPr>
            <p:custDataLst>
              <p:tags r:id="rId23"/>
            </p:custDataLst>
          </p:nvPr>
        </p:nvGrpSpPr>
        <p:grpSpPr>
          <a:xfrm>
            <a:off x="7636132" y="3302409"/>
            <a:ext cx="622223" cy="848737"/>
            <a:chOff x="798" y="432"/>
            <a:chExt cx="392" cy="672"/>
          </a:xfrm>
        </p:grpSpPr>
        <p:sp>
          <p:nvSpPr>
            <p:cNvPr id="8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798" y="432"/>
              <a:ext cx="0" cy="672"/>
            </a:xfrm>
            <a:prstGeom prst="line">
              <a:avLst/>
            </a:prstGeom>
            <a:ln w="539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</a:pPr>
              <a:endPara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9" name="Text Box 1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854" y="463"/>
              <a:ext cx="336" cy="328"/>
            </a:xfrm>
            <a:prstGeom prst="rect">
              <a:avLst/>
            </a:prstGeom>
            <a:ln w="53975">
              <a:noFill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l">
                <a:spcBef>
                  <a:spcPct val="50000"/>
                </a:spcBef>
                <a:buClrTx/>
                <a:buSzTx/>
              </a:pPr>
              <a:r>
                <a:rPr lang="en-US" altLang="zh-CN" sz="24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F</a:t>
              </a:r>
              <a:endPara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endParaRPr>
            </a:p>
          </p:txBody>
        </p:sp>
      </p:grpSp>
      <p:sp>
        <p:nvSpPr>
          <p:cNvPr id="10" name="Oval 14" title="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576071" y="4075107"/>
            <a:ext cx="115874" cy="115874"/>
          </a:xfrm>
          <a:prstGeom prst="ellipse">
            <a:avLst/>
          </a:prstGeom>
          <a:solidFill>
            <a:srgbClr val="FF0000"/>
          </a:solidFill>
          <a:ln w="9525">
            <a:noFill/>
            <a:miter lim="800000"/>
          </a:ln>
        </p:spPr>
        <p:txBody>
          <a:bodyPr wrap="none" lIns="91425" tIns="45712" rIns="91425" bIns="45712" anchor="ctr">
            <a:noAutofit/>
          </a:bodyPr>
          <a:lstStyle/>
          <a:p>
            <a:pPr lvl="0" algn="l">
              <a:buClrTx/>
              <a:buSzTx/>
              <a:buFont typeface="Arial" panose="020b0604020202020204" pitchFamily="34" charset="0"/>
            </a:pPr>
            <a:endParaRPr lang="zh-CN" altLang="en-US" sz="2100" b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11" name="组合 9" title=""/>
          <p:cNvGrpSpPr/>
          <p:nvPr>
            <p:custDataLst>
              <p:tags r:id="rId27"/>
            </p:custDataLst>
          </p:nvPr>
        </p:nvGrpSpPr>
        <p:grpSpPr>
          <a:xfrm>
            <a:off x="564" y="55819"/>
            <a:ext cx="2854608" cy="491490"/>
            <a:chOff x="0" y="623478"/>
            <a:chExt cx="3355451" cy="575158"/>
          </a:xfrm>
        </p:grpSpPr>
        <p:grpSp>
          <p:nvGrpSpPr>
            <p:cNvPr id="12" name="组合 10"/>
            <p:cNvGrpSpPr/>
            <p:nvPr>
              <p:custDataLst>
                <p:tags r:id="rId2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3" name="矩形 12"/>
              <p:cNvSpPr/>
              <p:nvPr>
                <p:custDataLst>
                  <p:tags r:id="rId2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3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3" name="文本框 11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08243" y="623478"/>
              <a:ext cx="284720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一、二力平衡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2147869" y="666297"/>
            <a:ext cx="5062230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l" eaLnBrk="0" hangingPunct="0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上面的现象中，物体受到了几个力？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341" name="圆角矩形 20486" title=""/>
          <p:cNvSpPr txBox="1"/>
          <p:nvPr>
            <p:custDataLst>
              <p:tags r:id="rId4"/>
            </p:custDataLst>
          </p:nvPr>
        </p:nvSpPr>
        <p:spPr>
          <a:xfrm>
            <a:off x="864693" y="1554552"/>
            <a:ext cx="7414615" cy="1574183"/>
          </a:xfrm>
          <a:prstGeom prst="round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indent="0" algn="l" fontAlgn="auto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若一个物体在两个力的作用下，保持静止状态或做匀速直线运动，我们就说这个两个力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互相平衡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，或者说物体处于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二力平衡状态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云形标注 2" title=""/>
          <p:cNvSpPr/>
          <p:nvPr>
            <p:custDataLst>
              <p:tags r:id="rId5"/>
            </p:custDataLst>
          </p:nvPr>
        </p:nvSpPr>
        <p:spPr>
          <a:xfrm>
            <a:off x="4772000" y="3223126"/>
            <a:ext cx="3707542" cy="1372701"/>
          </a:xfrm>
          <a:prstGeom prst="cloudCallout">
            <a:avLst>
              <a:gd name="adj1" fmla="val 50256"/>
              <a:gd name="adj2" fmla="val 43061"/>
            </a:avLst>
          </a:prstGeom>
          <a:solidFill>
            <a:schemeClr val="bg1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 eaLnBrk="1" latinLnBrk="0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那么什么样的两个力才能使物体处于平衡状态呢？</a:t>
            </a:r>
            <a:endParaRPr lang="zh-CN" altLang="en-US" sz="2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819"/>
            <a:ext cx="2854608" cy="491490"/>
            <a:chOff x="0" y="623478"/>
            <a:chExt cx="3355451" cy="575158"/>
          </a:xfrm>
        </p:grpSpPr>
        <p:grpSp>
          <p:nvGrpSpPr>
            <p:cNvPr id="5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284720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一、二力平衡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7" y="411510"/>
            <a:ext cx="7490352" cy="169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2.(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新情境题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)2025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年哈尔滨亚洲冬季运动会越野滑雪比赛中，当运动员在环绕山地匀速转弯时，他受到的是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平衡力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非平衡力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410785" y="1563638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非平衡力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2484378" y="698678"/>
            <a:ext cx="4175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</a:t>
            </a: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探究二力平衡的条件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716756" y="1141802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6"/>
            </p:custDataLst>
          </p:nvPr>
        </p:nvSpPr>
        <p:spPr>
          <a:xfrm>
            <a:off x="2309774" y="1326615"/>
            <a:ext cx="4571436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两个力在什么情况下会相互平衡？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823" name="Rectangle 7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6756" y="2636459"/>
            <a:ext cx="3623498" cy="45910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两个力的大小可能要相等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8"/>
            </p:custDataLst>
          </p:nvPr>
        </p:nvSpPr>
        <p:spPr>
          <a:xfrm>
            <a:off x="716756" y="1911327"/>
            <a:ext cx="1055240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猜想：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Text Box 25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16756" y="3159634"/>
            <a:ext cx="362349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eaLnBrk="1" fontAlgn="auto" hangingPunct="1">
              <a:lnSpc>
                <a:spcPct val="10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两个力的方向可能要相反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2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6756" y="4205985"/>
            <a:ext cx="3978419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eaLnBrk="1" fontAlgn="auto" hangingPunct="1">
              <a:lnSpc>
                <a:spcPct val="10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两个力可能要在一条直线上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 Box 27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6756" y="3682809"/>
            <a:ext cx="362349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eaLnBrk="1" fontAlgn="auto" hangingPunct="1">
              <a:lnSpc>
                <a:spcPct val="10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两个力应该在同一物体上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819"/>
            <a:ext cx="3980959" cy="491490"/>
            <a:chOff x="0" y="623478"/>
            <a:chExt cx="4679421" cy="575158"/>
          </a:xfrm>
        </p:grpSpPr>
        <p:grpSp>
          <p:nvGrpSpPr>
            <p:cNvPr id="2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417117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二、二力平衡的条件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823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716756" y="1350691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设计实验：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716756" y="2551379"/>
            <a:ext cx="6785407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如何让小车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或其它物体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受到两个稳定大小的力？</a:t>
            </a:r>
            <a:endParaRPr lang="en-US" altLang="zh-CN" sz="2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5"/>
            </p:custDataLst>
          </p:nvPr>
        </p:nvSpPr>
        <p:spPr>
          <a:xfrm>
            <a:off x="716756" y="3108205"/>
            <a:ext cx="6785407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小车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或其它物体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还会受到阻力的影响，如何减少受到的阻力？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716756" y="4108207"/>
            <a:ext cx="5326357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说一说你的实验方案是什么？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810089" y="727249"/>
            <a:ext cx="7653980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我们以小车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或其它物体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为研究对象，让其受到两个力。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8"/>
            </p:custDataLst>
          </p:nvPr>
        </p:nvSpPr>
        <p:spPr>
          <a:xfrm>
            <a:off x="716756" y="1994553"/>
            <a:ext cx="6785407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哪种平衡状态比较好探究？</a:t>
            </a:r>
            <a:endParaRPr lang="zh-CN" sz="2400" b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EFD">
                  <a:alpha val="100000"/>
                </a:srgbClr>
              </a:clrFrom>
              <a:clrTo>
                <a:srgbClr val="FFFEFD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6050098" y="3612333"/>
            <a:ext cx="3093338" cy="1531431"/>
          </a:xfrm>
          <a:prstGeom prst="rect">
            <a:avLst/>
          </a:prstGeom>
        </p:spPr>
      </p:pic>
      <p:grpSp>
        <p:nvGrpSpPr>
          <p:cNvPr id="3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819"/>
            <a:ext cx="3980959" cy="491490"/>
            <a:chOff x="0" y="623478"/>
            <a:chExt cx="4679421" cy="575158"/>
          </a:xfrm>
        </p:grpSpPr>
        <p:grpSp>
          <p:nvGrpSpPr>
            <p:cNvPr id="2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4171178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二、二力平衡的条件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2" grpId="0"/>
    </p:bld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  <p:tag name="KSO_WM_BEAUTIFY_FLAG" val=""/>
</p:tagLst>
</file>

<file path=ppt/tags/tag105.xml><?xml version="1.0" encoding="utf-8"?>
<p:tagLst xmlns:p="http://schemas.openxmlformats.org/presentationml/2006/main">
  <p:tag name="AS_UNIQUEID" val="600"/>
  <p:tag name="KSO_WM_BEAUTIFY_FLAG" val="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  <p:tag name="KSO_WM_BEAUTIFY_FLAG" val=""/>
</p:tagLst>
</file>

<file path=ppt/tags/tag108.xml><?xml version="1.0" encoding="utf-8"?>
<p:tagLst xmlns:p="http://schemas.openxmlformats.org/presentationml/2006/main">
  <p:tag name="AS_UNIQUEID" val="603"/>
  <p:tag name="KSO_WM_BEAUTIFY_FLAG" val=""/>
</p:tagLst>
</file>

<file path=ppt/tags/tag109.xml><?xml version="1.0" encoding="utf-8"?>
<p:tagLst xmlns:p="http://schemas.openxmlformats.org/presentationml/2006/main">
  <p:tag name="AS_UNIQUEID" val="604"/>
  <p:tag name="KSO_WM_BEAUTIFY_FLAG" val="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  <p:tag name="KSO_WM_BEAUTIFY_FLAG" val=""/>
</p:tagLst>
</file>

<file path=ppt/tags/tag112.xml><?xml version="1.0" encoding="utf-8"?>
<p:tagLst xmlns:p="http://schemas.openxmlformats.org/presentationml/2006/main">
  <p:tag name="AS_UNIQUEID" val="607"/>
  <p:tag name="KSO_WM_BEAUTIFY_FLAG" val="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  <p:tag name="KSO_WM_BEAUTIFY_FLAG" val=""/>
</p:tagLst>
</file>

<file path=ppt/tags/tag115.xml><?xml version="1.0" encoding="utf-8"?>
<p:tagLst xmlns:p="http://schemas.openxmlformats.org/presentationml/2006/main">
  <p:tag name="AS_UNIQUEID" val="610"/>
  <p:tag name="KSO_WM_BEAUTIFY_FLAG" val=""/>
</p:tagLst>
</file>

<file path=ppt/tags/tag116.xml><?xml version="1.0" encoding="utf-8"?>
<p:tagLst xmlns:p="http://schemas.openxmlformats.org/presentationml/2006/main">
  <p:tag name="AS_UNIQUEID" val="611"/>
  <p:tag name="KSO_WM_BEAUTIFY_FLAG" val="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  <p:tag name="KSO_WM_BEAUTIFY_FLAG" val=""/>
</p:tagLst>
</file>

<file path=ppt/tags/tag119.xml><?xml version="1.0" encoding="utf-8"?>
<p:tagLst xmlns:p="http://schemas.openxmlformats.org/presentationml/2006/main">
  <p:tag name="AS_UNIQUEID" val="614"/>
  <p:tag name="KSO_WM_BEAUTIFY_FLAG" val="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  <p:tag name="KSO_WM_BEAUTIFY_FLAG" val=""/>
</p:tagLst>
</file>

<file path=ppt/tags/tag122.xml><?xml version="1.0" encoding="utf-8"?>
<p:tagLst xmlns:p="http://schemas.openxmlformats.org/presentationml/2006/main">
  <p:tag name="AS_UNIQUEID" val="617"/>
  <p:tag name="KSO_WM_BEAUTIFY_FLAG" val=""/>
</p:tagLst>
</file>

<file path=ppt/tags/tag123.xml><?xml version="1.0" encoding="utf-8"?>
<p:tagLst xmlns:p="http://schemas.openxmlformats.org/presentationml/2006/main">
  <p:tag name="AS_UNIQUEID" val="618"/>
  <p:tag name="KSO_WM_BEAUTIFY_FLAG" val="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  <p:tag name="KSO_WM_BEAUTIFY_FLAG" val=""/>
</p:tagLst>
</file>

<file path=ppt/tags/tag127.xml><?xml version="1.0" encoding="utf-8"?>
<p:tagLst xmlns:p="http://schemas.openxmlformats.org/presentationml/2006/main">
  <p:tag name="AS_UNIQUEID" val="622"/>
  <p:tag name="KSO_WM_BEAUTIFY_FLAG" val=""/>
</p:tagLst>
</file>

<file path=ppt/tags/tag128.xml><?xml version="1.0" encoding="utf-8"?>
<p:tagLst xmlns:p="http://schemas.openxmlformats.org/presentationml/2006/main">
  <p:tag name="AS_UNIQUEID" val="623"/>
  <p:tag name="KSO_WM_BEAUTIFY_FLAG" val="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  <p:tag name="KSO_WM_BEAUTIFY_FLAG" val=""/>
</p:tagLst>
</file>

<file path=ppt/tags/tag132.xml><?xml version="1.0" encoding="utf-8"?>
<p:tagLst xmlns:p="http://schemas.openxmlformats.org/presentationml/2006/main">
  <p:tag name="AS_UNIQUEID" val="627"/>
  <p:tag name="KSO_WM_BEAUTIFY_FLAG" val="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  <p:tag name="KSO_WM_BEAUTIFY_FLAG" val=""/>
</p:tagLst>
</file>

<file path=ppt/tags/tag136.xml><?xml version="1.0" encoding="utf-8"?>
<p:tagLst xmlns:p="http://schemas.openxmlformats.org/presentationml/2006/main">
  <p:tag name="AS_UNIQUEID" val="631"/>
  <p:tag name="KSO_WM_BEAUTIFY_FLAG" val=""/>
</p:tagLst>
</file>

<file path=ppt/tags/tag137.xml><?xml version="1.0" encoding="utf-8"?>
<p:tagLst xmlns:p="http://schemas.openxmlformats.org/presentationml/2006/main">
  <p:tag name="AS_UNIQUEID" val="632"/>
  <p:tag name="KSO_WM_BEAUTIFY_FLAG" val="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  <p:tag name="KSO_WM_BEAUTIFY_FLAG" val=""/>
</p:tagLst>
</file>

<file path=ppt/tags/tag146.xml><?xml version="1.0" encoding="utf-8"?>
<p:tagLst xmlns:p="http://schemas.openxmlformats.org/presentationml/2006/main">
  <p:tag name="AS_UNIQUEID" val="641"/>
  <p:tag name="KSO_WM_BEAUTIFY_FLAG" val=""/>
</p:tagLst>
</file>

<file path=ppt/tags/tag147.xml><?xml version="1.0" encoding="utf-8"?>
<p:tagLst xmlns:p="http://schemas.openxmlformats.org/presentationml/2006/main">
  <p:tag name="AS_UNIQUEID" val="642"/>
  <p:tag name="KSO_WM_BEAUTIFY_FLAG" val=""/>
</p:tagLst>
</file>

<file path=ppt/tags/tag148.xml><?xml version="1.0" encoding="utf-8"?>
<p:tagLst xmlns:p="http://schemas.openxmlformats.org/presentationml/2006/main">
  <p:tag name="AS_UNIQUEID" val="643"/>
  <p:tag name="KSO_WM_BEAUTIFY_FLAG" val=""/>
</p:tagLst>
</file>

<file path=ppt/tags/tag149.xml><?xml version="1.0" encoding="utf-8"?>
<p:tagLst xmlns:p="http://schemas.openxmlformats.org/presentationml/2006/main">
  <p:tag name="AS_UNIQUEID" val="644"/>
  <p:tag name="KSO_WM_BEAUTIFY_FLAG" val="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  <p:tag name="KSO_WM_BEAUTIFY_FLAG" val=""/>
</p:tagLst>
</file>

<file path=ppt/tags/tag151.xml><?xml version="1.0" encoding="utf-8"?>
<p:tagLst xmlns:p="http://schemas.openxmlformats.org/presentationml/2006/main">
  <p:tag name="AS_UNIQUEID" val="646"/>
  <p:tag name="KSO_WM_BEAUTIFY_FLAG" val=""/>
</p:tagLst>
</file>

<file path=ppt/tags/tag152.xml><?xml version="1.0" encoding="utf-8"?>
<p:tagLst xmlns:p="http://schemas.openxmlformats.org/presentationml/2006/main">
  <p:tag name="AS_UNIQUEID" val="647"/>
  <p:tag name="KSO_WM_BEAUTIFY_FLAG" val="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  <p:tag name="KSO_WM_BEAUTIFY_FLAG" val=""/>
</p:tagLst>
</file>

<file path=ppt/tags/tag156.xml><?xml version="1.0" encoding="utf-8"?>
<p:tagLst xmlns:p="http://schemas.openxmlformats.org/presentationml/2006/main">
  <p:tag name="AS_UNIQUEID" val="651"/>
  <p:tag name="KSO_WM_BEAUTIFY_FLAG" val=""/>
</p:tagLst>
</file>

<file path=ppt/tags/tag157.xml><?xml version="1.0" encoding="utf-8"?>
<p:tagLst xmlns:p="http://schemas.openxmlformats.org/presentationml/2006/main">
  <p:tag name="AS_UNIQUEID" val="652"/>
  <p:tag name="KSO_WM_BEAUTIFY_FLAG" val="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  <p:tag name="KSO_WM_BEAUTIFY_FLAG" val="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  <p:tag name="KSO_WM_BEAUTIFY_FLAG" val=""/>
</p:tagLst>
</file>

<file path=ppt/tags/tag161.xml><?xml version="1.0" encoding="utf-8"?>
<p:tagLst xmlns:p="http://schemas.openxmlformats.org/presentationml/2006/main">
  <p:tag name="AS_UNIQUEID" val="656"/>
  <p:tag name="KSO_WM_BEAUTIFY_FLAG" val=""/>
</p:tagLst>
</file>

<file path=ppt/tags/tag162.xml><?xml version="1.0" encoding="utf-8"?>
<p:tagLst xmlns:p="http://schemas.openxmlformats.org/presentationml/2006/main">
  <p:tag name="AS_UNIQUEID" val="657"/>
  <p:tag name="KSO_WM_BEAUTIFY_FLAG" val=""/>
</p:tagLst>
</file>

<file path=ppt/tags/tag163.xml><?xml version="1.0" encoding="utf-8"?>
<p:tagLst xmlns:p="http://schemas.openxmlformats.org/presentationml/2006/main">
  <p:tag name="AS_UNIQUEID" val="658"/>
  <p:tag name="KSO_WM_BEAUTIFY_FLAG" val=""/>
</p:tagLst>
</file>

<file path=ppt/tags/tag164.xml><?xml version="1.0" encoding="utf-8"?>
<p:tagLst xmlns:p="http://schemas.openxmlformats.org/presentationml/2006/main">
  <p:tag name="AS_UNIQUEID" val="659"/>
  <p:tag name="KSO_WM_BEAUTIFY_FLAG" val="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  <p:tag name="KSO_WM_BEAUTIFY_FLAG" val=""/>
</p:tagLst>
</file>

<file path=ppt/tags/tag169.xml><?xml version="1.0" encoding="utf-8"?>
<p:tagLst xmlns:p="http://schemas.openxmlformats.org/presentationml/2006/main">
  <p:tag name="AS_UNIQUEID" val="664"/>
  <p:tag name="KSO_WM_BEAUTIFY_FLAG" val="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  <p:tag name="KSO_WM_BEAUTIFY_FLAG" val="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  <p:tag name="KSO_WM_BEAUTIFY_FLAG" val=""/>
</p:tagLst>
</file>

<file path=ppt/tags/tag191.xml><?xml version="1.0" encoding="utf-8"?>
<p:tagLst xmlns:p="http://schemas.openxmlformats.org/presentationml/2006/main">
  <p:tag name="AS_UNIQUEID" val="686"/>
  <p:tag name="KSO_WM_BEAUTIFY_FLAG" val=""/>
</p:tagLst>
</file>

<file path=ppt/tags/tag192.xml><?xml version="1.0" encoding="utf-8"?>
<p:tagLst xmlns:p="http://schemas.openxmlformats.org/presentationml/2006/main">
  <p:tag name="AS_UNIQUEID" val="687"/>
  <p:tag name="KSO_WM_BEAUTIFY_FLAG" val=""/>
</p:tagLst>
</file>

<file path=ppt/tags/tag193.xml><?xml version="1.0" encoding="utf-8"?>
<p:tagLst xmlns:p="http://schemas.openxmlformats.org/presentationml/2006/main">
  <p:tag name="AS_UNIQUEID" val="688"/>
  <p:tag name="KSO_WM_UNIT_MEDIACOVER_BTN_POS" val="c"/>
  <p:tag name="KSO_WM_UNIT_MEDIACOVER_BTN_STATE" val="1"/>
  <p:tag name="KSO_WM_UNIT_MEDIACOVER_BTN_STYLE" val="ee0bc779c1f3d7f3e90c96344320e69a"/>
  <p:tag name="KSO_WM_UNIT_MEDIACOVER_BTNRECT" val="1443*694*539*539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  <p:tag name="KSO_WM_BEAUTIFY_FLAG" val=""/>
</p:tagLst>
</file>

<file path=ppt/tags/tag197.xml><?xml version="1.0" encoding="utf-8"?>
<p:tagLst xmlns:p="http://schemas.openxmlformats.org/presentationml/2006/main">
  <p:tag name="AS_UNIQUEID" val="692"/>
  <p:tag name="KSO_WM_BEAUTIFY_FLAG" val=""/>
</p:tagLst>
</file>

<file path=ppt/tags/tag198.xml><?xml version="1.0" encoding="utf-8"?>
<p:tagLst xmlns:p="http://schemas.openxmlformats.org/presentationml/2006/main">
  <p:tag name="AS_UNIQUEID" val="693"/>
  <p:tag name="KSO_WM_BEAUTIFY_FLAG" val="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  <p:tag name="KSO_WM_BEAUTIFY_FLAG" val=""/>
  <p:tag name="KSO_WM_UNIT_TABLE_BEAUTIFY" val="smartTable{ca87bb63-5c65-4f6b-af90-c77fdbfad4e1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201.xml><?xml version="1.0" encoding="utf-8"?>
<p:tagLst xmlns:p="http://schemas.openxmlformats.org/presentationml/2006/main">
  <p:tag name="AS_UNIQUEID" val="696"/>
  <p:tag name="KSO_WM_BEAUTIFY_FLAG" val="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  <p:tag name="KSO_WM_BEAUTIFY_FLAG" val=""/>
</p:tagLst>
</file>

<file path=ppt/tags/tag205.xml><?xml version="1.0" encoding="utf-8"?>
<p:tagLst xmlns:p="http://schemas.openxmlformats.org/presentationml/2006/main">
  <p:tag name="AS_UNIQUEID" val="700"/>
  <p:tag name="KSO_WM_BEAUTIFY_FLAG" val=""/>
</p:tagLst>
</file>

<file path=ppt/tags/tag206.xml><?xml version="1.0" encoding="utf-8"?>
<p:tagLst xmlns:p="http://schemas.openxmlformats.org/presentationml/2006/main">
  <p:tag name="AS_UNIQUEID" val="701"/>
  <p:tag name="KSO_WM_BEAUTIFY_FLAG" val="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  <p:tag name="KSO_WM_BEAUTIFY_FLAG" val=""/>
</p:tagLst>
</file>

<file path=ppt/tags/tag209.xml><?xml version="1.0" encoding="utf-8"?>
<p:tagLst xmlns:p="http://schemas.openxmlformats.org/presentationml/2006/main">
  <p:tag name="AS_UNIQUEID" val="358"/>
  <p:tag name="KSO_WM_BEAUTIFY_FLAG" val="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4"/>
  <p:tag name="KSO_WM_BEAUTIFY_FLAG" val=""/>
</p:tagLst>
</file>

<file path=ppt/tags/tag211.xml><?xml version="1.0" encoding="utf-8"?>
<p:tagLst xmlns:p="http://schemas.openxmlformats.org/presentationml/2006/main">
  <p:tag name="AS_UNIQUEID" val="705"/>
  <p:tag name="KSO_WM_BEAUTIFY_FLAG" val=""/>
</p:tagLst>
</file>

<file path=ppt/tags/tag212.xml><?xml version="1.0" encoding="utf-8"?>
<p:tagLst xmlns:p="http://schemas.openxmlformats.org/presentationml/2006/main">
  <p:tag name="AS_UNIQUEID" val="706"/>
  <p:tag name="KSO_WM_BEAUTIFY_FLAG" val=""/>
</p:tagLst>
</file>

<file path=ppt/tags/tag213.xml><?xml version="1.0" encoding="utf-8"?>
<p:tagLst xmlns:p="http://schemas.openxmlformats.org/presentationml/2006/main">
  <p:tag name="AS_UNIQUEID" val="707"/>
  <p:tag name="KSO_WM_BEAUTIFY_FLAG" val=""/>
</p:tagLst>
</file>

<file path=ppt/tags/tag214.xml><?xml version="1.0" encoding="utf-8"?>
<p:tagLst xmlns:p="http://schemas.openxmlformats.org/presentationml/2006/main">
  <p:tag name="AS_UNIQUEID" val="708"/>
  <p:tag name="KSO_WM_BEAUTIFY_FLAG" val=""/>
</p:tagLst>
</file>

<file path=ppt/tags/tag215.xml><?xml version="1.0" encoding="utf-8"?>
<p:tagLst xmlns:p="http://schemas.openxmlformats.org/presentationml/2006/main">
  <p:tag name="AS_UNIQUEID" val="709"/>
  <p:tag name="KSO_WM_BEAUTIFY_FLAG" val=""/>
</p:tagLst>
</file>

<file path=ppt/tags/tag216.xml><?xml version="1.0" encoding="utf-8"?>
<p:tagLst xmlns:p="http://schemas.openxmlformats.org/presentationml/2006/main">
  <p:tag name="AS_UNIQUEID" val="710"/>
</p:tagLst>
</file>

<file path=ppt/tags/tag217.xml><?xml version="1.0" encoding="utf-8"?>
<p:tagLst xmlns:p="http://schemas.openxmlformats.org/presentationml/2006/main">
  <p:tag name="AS_UNIQUEID" val="711"/>
</p:tagLst>
</file>

<file path=ppt/tags/tag218.xml><?xml version="1.0" encoding="utf-8"?>
<p:tagLst xmlns:p="http://schemas.openxmlformats.org/presentationml/2006/main">
  <p:tag name="AS_UNIQUEID" val="712"/>
  <p:tag name="KSO_WM_BEAUTIFY_FLAG" val=""/>
</p:tagLst>
</file>

<file path=ppt/tags/tag219.xml><?xml version="1.0" encoding="utf-8"?>
<p:tagLst xmlns:p="http://schemas.openxmlformats.org/presentationml/2006/main">
  <p:tag name="AS_UNIQUEID" val="713"/>
  <p:tag name="KSO_WM_BEAUTIFY_FLAG" val="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4"/>
  <p:tag name="KSO_WM_BEAUTIFY_FLAG" val=""/>
</p:tagLst>
</file>

<file path=ppt/tags/tag221.xml><?xml version="1.0" encoding="utf-8"?>
<p:tagLst xmlns:p="http://schemas.openxmlformats.org/presentationml/2006/main">
  <p:tag name="AS_UNIQUEID" val="715"/>
</p:tagLst>
</file>

<file path=ppt/tags/tag222.xml><?xml version="1.0" encoding="utf-8"?>
<p:tagLst xmlns:p="http://schemas.openxmlformats.org/presentationml/2006/main">
  <p:tag name="AS_UNIQUEID" val="716"/>
  <p:tag name="KSO_WM_BEAUTIFY_FLAG" val=""/>
</p:tagLst>
</file>

<file path=ppt/tags/tag223.xml><?xml version="1.0" encoding="utf-8"?>
<p:tagLst xmlns:p="http://schemas.openxmlformats.org/presentationml/2006/main">
  <p:tag name="AS_UNIQUEID" val="717"/>
  <p:tag name="KSO_WM_BEAUTIFY_FLAG" val=""/>
</p:tagLst>
</file>

<file path=ppt/tags/tag224.xml><?xml version="1.0" encoding="utf-8"?>
<p:tagLst xmlns:p="http://schemas.openxmlformats.org/presentationml/2006/main">
  <p:tag name="AS_UNIQUEID" val="718"/>
</p:tagLst>
</file>

<file path=ppt/tags/tag225.xml><?xml version="1.0" encoding="utf-8"?>
<p:tagLst xmlns:p="http://schemas.openxmlformats.org/presentationml/2006/main">
  <p:tag name="AS_UNIQUEID" val="719"/>
</p:tagLst>
</file>

<file path=ppt/tags/tag226.xml><?xml version="1.0" encoding="utf-8"?>
<p:tagLst xmlns:p="http://schemas.openxmlformats.org/presentationml/2006/main">
  <p:tag name="AS_UNIQUEID" val="720"/>
  <p:tag name="KSO_WM_BEAUTIFY_FLAG" val=""/>
</p:tagLst>
</file>

<file path=ppt/tags/tag227.xml><?xml version="1.0" encoding="utf-8"?>
<p:tagLst xmlns:p="http://schemas.openxmlformats.org/presentationml/2006/main">
  <p:tag name="AS_UNIQUEID" val="721"/>
  <p:tag name="KSO_WM_BEAUTIFY_FLAG" val=""/>
</p:tagLst>
</file>

<file path=ppt/tags/tag228.xml><?xml version="1.0" encoding="utf-8"?>
<p:tagLst xmlns:p="http://schemas.openxmlformats.org/presentationml/2006/main">
  <p:tag name="AS_UNIQUEID" val="722"/>
  <p:tag name="KSO_WM_BEAUTIFY_FLAG" val=""/>
</p:tagLst>
</file>

<file path=ppt/tags/tag229.xml><?xml version="1.0" encoding="utf-8"?>
<p:tagLst xmlns:p="http://schemas.openxmlformats.org/presentationml/2006/main">
  <p:tag name="AS_UNIQUEID" val="723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4"/>
</p:tagLst>
</file>

<file path=ppt/tags/tag231.xml><?xml version="1.0" encoding="utf-8"?>
<p:tagLst xmlns:p="http://schemas.openxmlformats.org/presentationml/2006/main">
  <p:tag name="AS_UNIQUEID" val="725"/>
  <p:tag name="KSO_WM_BEAUTIFY_FLAG" val=""/>
</p:tagLst>
</file>

<file path=ppt/tags/tag232.xml><?xml version="1.0" encoding="utf-8"?>
<p:tagLst xmlns:p="http://schemas.openxmlformats.org/presentationml/2006/main">
  <p:tag name="AS_UNIQUEID" val="726"/>
  <p:tag name="KSO_WM_BEAUTIFY_FLAG" val=""/>
</p:tagLst>
</file>

<file path=ppt/tags/tag233.xml><?xml version="1.0" encoding="utf-8"?>
<p:tagLst xmlns:p="http://schemas.openxmlformats.org/presentationml/2006/main">
  <p:tag name="AS_UNIQUEID" val="727"/>
</p:tagLst>
</file>

<file path=ppt/tags/tag234.xml><?xml version="1.0" encoding="utf-8"?>
<p:tagLst xmlns:p="http://schemas.openxmlformats.org/presentationml/2006/main">
  <p:tag name="AS_UNIQUEID" val="728"/>
</p:tagLst>
</file>

<file path=ppt/tags/tag235.xml><?xml version="1.0" encoding="utf-8"?>
<p:tagLst xmlns:p="http://schemas.openxmlformats.org/presentationml/2006/main">
  <p:tag name="AS_UNIQUEID" val="729"/>
</p:tagLst>
</file>

<file path=ppt/tags/tag236.xml><?xml version="1.0" encoding="utf-8"?>
<p:tagLst xmlns:p="http://schemas.openxmlformats.org/presentationml/2006/main">
  <p:tag name="AS_UNIQUEID" val="730"/>
  <p:tag name="KSO_WM_BEAUTIFY_FLAG" val=""/>
</p:tagLst>
</file>

<file path=ppt/tags/tag237.xml><?xml version="1.0" encoding="utf-8"?>
<p:tagLst xmlns:p="http://schemas.openxmlformats.org/presentationml/2006/main">
  <p:tag name="AS_UNIQUEID" val="731"/>
</p:tagLst>
</file>

<file path=ppt/tags/tag238.xml><?xml version="1.0" encoding="utf-8"?>
<p:tagLst xmlns:p="http://schemas.openxmlformats.org/presentationml/2006/main">
  <p:tag name="AS_UNIQUEID" val="732"/>
</p:tagLst>
</file>

<file path=ppt/tags/tag239.xml><?xml version="1.0" encoding="utf-8"?>
<p:tagLst xmlns:p="http://schemas.openxmlformats.org/presentationml/2006/main">
  <p:tag name="AS_UNIQUEID" val="733"/>
  <p:tag name="KSO_WM_BEAUTIFY_FLAG" val="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4"/>
</p:tagLst>
</file>

<file path=ppt/tags/tag241.xml><?xml version="1.0" encoding="utf-8"?>
<p:tagLst xmlns:p="http://schemas.openxmlformats.org/presentationml/2006/main">
  <p:tag name="AS_UNIQUEID" val="735"/>
</p:tagLst>
</file>

<file path=ppt/tags/tag242.xml><?xml version="1.0" encoding="utf-8"?>
<p:tagLst xmlns:p="http://schemas.openxmlformats.org/presentationml/2006/main">
  <p:tag name="AS_UNIQUEID" val="736"/>
  <p:tag name="KSO_WM_BEAUTIFY_FLAG" val=""/>
</p:tagLst>
</file>

<file path=ppt/tags/tag243.xml><?xml version="1.0" encoding="utf-8"?>
<p:tagLst xmlns:p="http://schemas.openxmlformats.org/presentationml/2006/main">
  <p:tag name="AS_UNIQUEID" val="737"/>
  <p:tag name="KSO_WM_BEAUTIFY_FLAG" val=""/>
</p:tagLst>
</file>

<file path=ppt/tags/tag244.xml><?xml version="1.0" encoding="utf-8"?>
<p:tagLst xmlns:p="http://schemas.openxmlformats.org/presentationml/2006/main">
  <p:tag name="AS_UNIQUEID" val="738"/>
  <p:tag name="KSO_WM_BEAUTIFY_FLAG" val=""/>
</p:tagLst>
</file>

<file path=ppt/tags/tag245.xml><?xml version="1.0" encoding="utf-8"?>
<p:tagLst xmlns:p="http://schemas.openxmlformats.org/presentationml/2006/main">
  <p:tag name="AS_UNIQUEID" val="739"/>
</p:tagLst>
</file>

<file path=ppt/tags/tag246.xml><?xml version="1.0" encoding="utf-8"?>
<p:tagLst xmlns:p="http://schemas.openxmlformats.org/presentationml/2006/main">
  <p:tag name="AS_UNIQUEID" val="740"/>
</p:tagLst>
</file>

<file path=ppt/tags/tag247.xml><?xml version="1.0" encoding="utf-8"?>
<p:tagLst xmlns:p="http://schemas.openxmlformats.org/presentationml/2006/main">
  <p:tag name="AS_UNIQUEID" val="741"/>
</p:tagLst>
</file>

<file path=ppt/tags/tag248.xml><?xml version="1.0" encoding="utf-8"?>
<p:tagLst xmlns:p="http://schemas.openxmlformats.org/presentationml/2006/main">
  <p:tag name="AS_UNIQUEID" val="742"/>
</p:tagLst>
</file>

<file path=ppt/tags/tag249.xml><?xml version="1.0" encoding="utf-8"?>
<p:tagLst xmlns:p="http://schemas.openxmlformats.org/presentationml/2006/main">
  <p:tag name="AS_UNIQUEID" val="743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4"/>
</p:tagLst>
</file>

<file path=ppt/tags/tag251.xml><?xml version="1.0" encoding="utf-8"?>
<p:tagLst xmlns:p="http://schemas.openxmlformats.org/presentationml/2006/main">
  <p:tag name="AS_UNIQUEID" val="745"/>
</p:tagLst>
</file>

<file path=ppt/tags/tag252.xml><?xml version="1.0" encoding="utf-8"?>
<p:tagLst xmlns:p="http://schemas.openxmlformats.org/presentationml/2006/main">
  <p:tag name="AS_UNIQUEID" val="746"/>
</p:tagLst>
</file>

<file path=ppt/tags/tag253.xml><?xml version="1.0" encoding="utf-8"?>
<p:tagLst xmlns:p="http://schemas.openxmlformats.org/presentationml/2006/main">
  <p:tag name="AS_UNIQUEID" val="747"/>
  <p:tag name="KSO_WM_BEAUTIFY_FLAG" val=""/>
</p:tagLst>
</file>

<file path=ppt/tags/tag254.xml><?xml version="1.0" encoding="utf-8"?>
<p:tagLst xmlns:p="http://schemas.openxmlformats.org/presentationml/2006/main">
  <p:tag name="AS_UNIQUEID" val="748"/>
  <p:tag name="KSO_WM_BEAUTIFY_FLAG" val=""/>
</p:tagLst>
</file>

<file path=ppt/tags/tag255.xml><?xml version="1.0" encoding="utf-8"?>
<p:tagLst xmlns:p="http://schemas.openxmlformats.org/presentationml/2006/main">
  <p:tag name="AS_UNIQUEID" val="749"/>
  <p:tag name="KSO_WM_BEAUTIFY_FLAG" val=""/>
</p:tagLst>
</file>

<file path=ppt/tags/tag256.xml><?xml version="1.0" encoding="utf-8"?>
<p:tagLst xmlns:p="http://schemas.openxmlformats.org/presentationml/2006/main">
  <p:tag name="AS_UNIQUEID" val="750"/>
</p:tagLst>
</file>

<file path=ppt/tags/tag257.xml><?xml version="1.0" encoding="utf-8"?>
<p:tagLst xmlns:p="http://schemas.openxmlformats.org/presentationml/2006/main">
  <p:tag name="AS_UNIQUEID" val="751"/>
</p:tagLst>
</file>

<file path=ppt/tags/tag258.xml><?xml version="1.0" encoding="utf-8"?>
<p:tagLst xmlns:p="http://schemas.openxmlformats.org/presentationml/2006/main">
  <p:tag name="AS_UNIQUEID" val="752"/>
</p:tagLst>
</file>

<file path=ppt/tags/tag259.xml><?xml version="1.0" encoding="utf-8"?>
<p:tagLst xmlns:p="http://schemas.openxmlformats.org/presentationml/2006/main">
  <p:tag name="AS_UNIQUEID" val="753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4"/>
</p:tagLst>
</file>

<file path=ppt/tags/tag261.xml><?xml version="1.0" encoding="utf-8"?>
<p:tagLst xmlns:p="http://schemas.openxmlformats.org/presentationml/2006/main">
  <p:tag name="AS_UNIQUEID" val="755"/>
  <p:tag name="KSO_WM_BEAUTIFY_FLAG" val=""/>
</p:tagLst>
</file>

<file path=ppt/tags/tag262.xml><?xml version="1.0" encoding="utf-8"?>
<p:tagLst xmlns:p="http://schemas.openxmlformats.org/presentationml/2006/main">
  <p:tag name="AS_UNIQUEID" val="756"/>
  <p:tag name="KSO_WM_BEAUTIFY_FLAG" val=""/>
</p:tagLst>
</file>

<file path=ppt/tags/tag263.xml><?xml version="1.0" encoding="utf-8"?>
<p:tagLst xmlns:p="http://schemas.openxmlformats.org/presentationml/2006/main">
  <p:tag name="AS_UNIQUEID" val="757"/>
  <p:tag name="KSO_WM_BEAUTIFY_FLAG" val=""/>
</p:tagLst>
</file>

<file path=ppt/tags/tag264.xml><?xml version="1.0" encoding="utf-8"?>
<p:tagLst xmlns:p="http://schemas.openxmlformats.org/presentationml/2006/main">
  <p:tag name="AS_UNIQUEID" val="758"/>
</p:tagLst>
</file>

<file path=ppt/tags/tag265.xml><?xml version="1.0" encoding="utf-8"?>
<p:tagLst xmlns:p="http://schemas.openxmlformats.org/presentationml/2006/main">
  <p:tag name="AS_UNIQUEID" val="759"/>
</p:tagLst>
</file>

<file path=ppt/tags/tag266.xml><?xml version="1.0" encoding="utf-8"?>
<p:tagLst xmlns:p="http://schemas.openxmlformats.org/presentationml/2006/main">
  <p:tag name="AS_UNIQUEID" val="760"/>
</p:tagLst>
</file>

<file path=ppt/tags/tag267.xml><?xml version="1.0" encoding="utf-8"?>
<p:tagLst xmlns:p="http://schemas.openxmlformats.org/presentationml/2006/main">
  <p:tag name="AS_UNIQUEID" val="761"/>
</p:tagLst>
</file>

<file path=ppt/tags/tag268.xml><?xml version="1.0" encoding="utf-8"?>
<p:tagLst xmlns:p="http://schemas.openxmlformats.org/presentationml/2006/main">
  <p:tag name="AS_UNIQUEID" val="762"/>
  <p:tag name="KSO_WM_BEAUTIFY_FLAG" val=""/>
</p:tagLst>
</file>

<file path=ppt/tags/tag269.xml><?xml version="1.0" encoding="utf-8"?>
<p:tagLst xmlns:p="http://schemas.openxmlformats.org/presentationml/2006/main">
  <p:tag name="AS_UNIQUEID" val="763"/>
  <p:tag name="KSO_WM_BEAUTIFY_FLAG" val="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4"/>
</p:tagLst>
</file>

<file path=ppt/tags/tag271.xml><?xml version="1.0" encoding="utf-8"?>
<p:tagLst xmlns:p="http://schemas.openxmlformats.org/presentationml/2006/main">
  <p:tag name="AS_UNIQUEID" val="765"/>
  <p:tag name="KSO_WM_BEAUTIFY_FLAG" val=""/>
</p:tagLst>
</file>

<file path=ppt/tags/tag272.xml><?xml version="1.0" encoding="utf-8"?>
<p:tagLst xmlns:p="http://schemas.openxmlformats.org/presentationml/2006/main">
  <p:tag name="AS_UNIQUEID" val="766"/>
  <p:tag name="KSO_WM_BEAUTIFY_FLAG" val=""/>
</p:tagLst>
</file>

<file path=ppt/tags/tag273.xml><?xml version="1.0" encoding="utf-8"?>
<p:tagLst xmlns:p="http://schemas.openxmlformats.org/presentationml/2006/main">
  <p:tag name="AS_UNIQUEID" val="767"/>
</p:tagLst>
</file>

<file path=ppt/tags/tag274.xml><?xml version="1.0" encoding="utf-8"?>
<p:tagLst xmlns:p="http://schemas.openxmlformats.org/presentationml/2006/main">
  <p:tag name="AS_UNIQUEID" val="768"/>
</p:tagLst>
</file>

<file path=ppt/tags/tag275.xml><?xml version="1.0" encoding="utf-8"?>
<p:tagLst xmlns:p="http://schemas.openxmlformats.org/presentationml/2006/main">
  <p:tag name="AS_UNIQUEID" val="769"/>
</p:tagLst>
</file>

<file path=ppt/tags/tag276.xml><?xml version="1.0" encoding="utf-8"?>
<p:tagLst xmlns:p="http://schemas.openxmlformats.org/presentationml/2006/main">
  <p:tag name="AS_UNIQUEID" val="770"/>
  <p:tag name="KSO_WM_BEAUTIFY_FLAG" val=""/>
</p:tagLst>
</file>

<file path=ppt/tags/tag277.xml><?xml version="1.0" encoding="utf-8"?>
<p:tagLst xmlns:p="http://schemas.openxmlformats.org/presentationml/2006/main">
  <p:tag name="AS_UNIQUEID" val="771"/>
  <p:tag name="KSO_WM_BEAUTIFY_FLAG" val=""/>
</p:tagLst>
</file>

<file path=ppt/tags/tag278.xml><?xml version="1.0" encoding="utf-8"?>
<p:tagLst xmlns:p="http://schemas.openxmlformats.org/presentationml/2006/main">
  <p:tag name="AS_UNIQUEID" val="772"/>
  <p:tag name="KSO_WM_BEAUTIFY_FLAG" val=""/>
</p:tagLst>
</file>

<file path=ppt/tags/tag279.xml><?xml version="1.0" encoding="utf-8"?>
<p:tagLst xmlns:p="http://schemas.openxmlformats.org/presentationml/2006/main">
  <p:tag name="AS_UNIQUEID" val="773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4"/>
</p:tagLst>
</file>

<file path=ppt/tags/tag281.xml><?xml version="1.0" encoding="utf-8"?>
<p:tagLst xmlns:p="http://schemas.openxmlformats.org/presentationml/2006/main">
  <p:tag name="AS_UNIQUEID" val="775"/>
</p:tagLst>
</file>

<file path=ppt/tags/tag282.xml><?xml version="1.0" encoding="utf-8"?>
<p:tagLst xmlns:p="http://schemas.openxmlformats.org/presentationml/2006/main">
  <p:tag name="AS_UNIQUEID" val="776"/>
  <p:tag name="KSO_WM_BEAUTIFY_FLAG" val=""/>
</p:tagLst>
</file>

<file path=ppt/tags/tag283.xml><?xml version="1.0" encoding="utf-8"?>
<p:tagLst xmlns:p="http://schemas.openxmlformats.org/presentationml/2006/main">
  <p:tag name="AS_UNIQUEID" val="777"/>
  <p:tag name="KSO_WM_BEAUTIFY_FLAG" val=""/>
</p:tagLst>
</file>

<file path=ppt/tags/tag284.xml><?xml version="1.0" encoding="utf-8"?>
<p:tagLst xmlns:p="http://schemas.openxmlformats.org/presentationml/2006/main">
  <p:tag name="AS_UNIQUEID" val="778"/>
  <p:tag name="KSO_WM_BEAUTIFY_FLAG" val=""/>
</p:tagLst>
</file>

<file path=ppt/tags/tag285.xml><?xml version="1.0" encoding="utf-8"?>
<p:tagLst xmlns:p="http://schemas.openxmlformats.org/presentationml/2006/main">
  <p:tag name="AS_UNIQUEID" val="779"/>
  <p:tag name="KSO_WM_BEAUTIFY_FLAG" val=""/>
</p:tagLst>
</file>

<file path=ppt/tags/tag286.xml><?xml version="1.0" encoding="utf-8"?>
<p:tagLst xmlns:p="http://schemas.openxmlformats.org/presentationml/2006/main">
  <p:tag name="AS_UNIQUEID" val="780"/>
  <p:tag name="KSO_WM_BEAUTIFY_FLAG" val=""/>
</p:tagLst>
</file>

<file path=ppt/tags/tag287.xml><?xml version="1.0" encoding="utf-8"?>
<p:tagLst xmlns:p="http://schemas.openxmlformats.org/presentationml/2006/main">
  <p:tag name="AS_UNIQUEID" val="781"/>
</p:tagLst>
</file>

<file path=ppt/tags/tag288.xml><?xml version="1.0" encoding="utf-8"?>
<p:tagLst xmlns:p="http://schemas.openxmlformats.org/presentationml/2006/main">
  <p:tag name="AS_UNIQUEID" val="782"/>
  <p:tag name="KSO_WM_BEAUTIFY_FLAG" val=""/>
</p:tagLst>
</file>

<file path=ppt/tags/tag289.xml><?xml version="1.0" encoding="utf-8"?>
<p:tagLst xmlns:p="http://schemas.openxmlformats.org/presentationml/2006/main">
  <p:tag name="AS_UNIQUEID" val="783"/>
  <p:tag name="KSO_WM_BEAUTIFY_FLAG" val="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4"/>
  <p:tag name="KSO_WM_BEAUTIFY_FLAG" val=""/>
</p:tagLst>
</file>

<file path=ppt/tags/tag291.xml><?xml version="1.0" encoding="utf-8"?>
<p:tagLst xmlns:p="http://schemas.openxmlformats.org/presentationml/2006/main">
  <p:tag name="AS_UNIQUEID" val="785"/>
  <p:tag name="KSO_WM_BEAUTIFY_FLAG" val=""/>
</p:tagLst>
</file>

<file path=ppt/tags/tag292.xml><?xml version="1.0" encoding="utf-8"?>
<p:tagLst xmlns:p="http://schemas.openxmlformats.org/presentationml/2006/main">
  <p:tag name="AS_UNIQUEID" val="786"/>
  <p:tag name="KSO_WM_BEAUTIFY_FLAG" val=""/>
</p:tagLst>
</file>

<file path=ppt/tags/tag293.xml><?xml version="1.0" encoding="utf-8"?>
<p:tagLst xmlns:p="http://schemas.openxmlformats.org/presentationml/2006/main">
  <p:tag name="AS_UNIQUEID" val="787"/>
</p:tagLst>
</file>

<file path=ppt/tags/tag294.xml><?xml version="1.0" encoding="utf-8"?>
<p:tagLst xmlns:p="http://schemas.openxmlformats.org/presentationml/2006/main">
  <p:tag name="AS_UNIQUEID" val="788"/>
  <p:tag name="KSO_WM_BEAUTIFY_FLAG" val=""/>
</p:tagLst>
</file>

<file path=ppt/tags/tag295.xml><?xml version="1.0" encoding="utf-8"?>
<p:tagLst xmlns:p="http://schemas.openxmlformats.org/presentationml/2006/main">
  <p:tag name="AS_UNIQUEID" val="789"/>
  <p:tag name="KSO_WM_BEAUTIFY_FLAG" val=""/>
</p:tagLst>
</file>

<file path=ppt/tags/tag296.xml><?xml version="1.0" encoding="utf-8"?>
<p:tagLst xmlns:p="http://schemas.openxmlformats.org/presentationml/2006/main">
  <p:tag name="AS_UNIQUEID" val="790"/>
  <p:tag name="KSO_WM_BEAUTIFY_FLAG" val=""/>
</p:tagLst>
</file>

<file path=ppt/tags/tag297.xml><?xml version="1.0" encoding="utf-8"?>
<p:tagLst xmlns:p="http://schemas.openxmlformats.org/presentationml/2006/main">
  <p:tag name="AS_UNIQUEID" val="791"/>
  <p:tag name="KSO_WM_BEAUTIFY_FLAG" val=""/>
</p:tagLst>
</file>

<file path=ppt/tags/tag298.xml><?xml version="1.0" encoding="utf-8"?>
<p:tagLst xmlns:p="http://schemas.openxmlformats.org/presentationml/2006/main">
  <p:tag name="AS_UNIQUEID" val="792"/>
  <p:tag name="KSO_WM_BEAUTIFY_FLAG" val=""/>
</p:tagLst>
</file>

<file path=ppt/tags/tag299.xml><?xml version="1.0" encoding="utf-8"?>
<p:tagLst xmlns:p="http://schemas.openxmlformats.org/presentationml/2006/main">
  <p:tag name="AS_UNIQUEID" val="793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4"/>
</p:tagLst>
</file>

<file path=ppt/tags/tag301.xml><?xml version="1.0" encoding="utf-8"?>
<p:tagLst xmlns:p="http://schemas.openxmlformats.org/presentationml/2006/main">
  <p:tag name="AS_UNIQUEID" val="795"/>
</p:tagLst>
</file>

<file path=ppt/tags/tag302.xml><?xml version="1.0" encoding="utf-8"?>
<p:tagLst xmlns:p="http://schemas.openxmlformats.org/presentationml/2006/main">
  <p:tag name="AS_UNIQUEID" val="796"/>
</p:tagLst>
</file>

<file path=ppt/tags/tag303.xml><?xml version="1.0" encoding="utf-8"?>
<p:tagLst xmlns:p="http://schemas.openxmlformats.org/presentationml/2006/main">
  <p:tag name="AS_UNIQUEID" val="797"/>
</p:tagLst>
</file>

<file path=ppt/tags/tag304.xml><?xml version="1.0" encoding="utf-8"?>
<p:tagLst xmlns:p="http://schemas.openxmlformats.org/presentationml/2006/main">
  <p:tag name="AS_UNIQUEID" val="798"/>
  <p:tag name="KSO_WM_BEAUTIFY_FLAG" val=""/>
</p:tagLst>
</file>

<file path=ppt/tags/tag305.xml><?xml version="1.0" encoding="utf-8"?>
<p:tagLst xmlns:p="http://schemas.openxmlformats.org/presentationml/2006/main">
  <p:tag name="AS_UNIQUEID" val="799"/>
  <p:tag name="KSO_WM_BEAUTIFY_FLAG" val=""/>
</p:tagLst>
</file>

<file path=ppt/tags/tag306.xml><?xml version="1.0" encoding="utf-8"?>
<p:tagLst xmlns:p="http://schemas.openxmlformats.org/presentationml/2006/main">
  <p:tag name="AS_UNIQUEID" val="800"/>
  <p:tag name="KSO_WM_BEAUTIFY_FLAG" val=""/>
</p:tagLst>
</file>

<file path=ppt/tags/tag307.xml><?xml version="1.0" encoding="utf-8"?>
<p:tagLst xmlns:p="http://schemas.openxmlformats.org/presentationml/2006/main">
  <p:tag name="AS_UNIQUEID" val="801"/>
</p:tagLst>
</file>

<file path=ppt/tags/tag308.xml><?xml version="1.0" encoding="utf-8"?>
<p:tagLst xmlns:p="http://schemas.openxmlformats.org/presentationml/2006/main">
  <p:tag name="AS_UNIQUEID" val="802"/>
</p:tagLst>
</file>

<file path=ppt/tags/tag309.xml><?xml version="1.0" encoding="utf-8"?>
<p:tagLst xmlns:p="http://schemas.openxmlformats.org/presentationml/2006/main">
  <p:tag name="AS_UNIQUEID" val="803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4"/>
</p:tagLst>
</file>

<file path=ppt/tags/tag311.xml><?xml version="1.0" encoding="utf-8"?>
<p:tagLst xmlns:p="http://schemas.openxmlformats.org/presentationml/2006/main">
  <p:tag name="AS_UNIQUEID" val="805"/>
</p:tagLst>
</file>

<file path=ppt/tags/tag312.xml><?xml version="1.0" encoding="utf-8"?>
<p:tagLst xmlns:p="http://schemas.openxmlformats.org/presentationml/2006/main">
  <p:tag name="AS_UNIQUEID" val="806"/>
  <p:tag name="KSO_WM_BEAUTIFY_FLAG" val=""/>
  <p:tag name="KSO_WM_DIAGRAM_VIRTUALLY_FRAME" val="{&quot;height&quot;:233.60102362204725,&quot;left&quot;:99.82188976377952,&quot;top&quot;:124.51212598425198,&quot;width&quot;:552.2392125984252}"/>
</p:tagLst>
</file>

<file path=ppt/tags/tag313.xml><?xml version="1.0" encoding="utf-8"?>
<p:tagLst xmlns:p="http://schemas.openxmlformats.org/presentationml/2006/main">
  <p:tag name="AS_UNIQUEID" val="807"/>
  <p:tag name="KSO_WM_BEAUTIFY_FLAG" val=""/>
  <p:tag name="KSO_WM_DIAGRAM_VIRTUALLY_FRAME" val="{&quot;height&quot;:233.60102362204725,&quot;left&quot;:99.82188976377952,&quot;top&quot;:124.51212598425198,&quot;width&quot;:552.2392125984252}"/>
</p:tagLst>
</file>

<file path=ppt/tags/tag314.xml><?xml version="1.0" encoding="utf-8"?>
<p:tagLst xmlns:p="http://schemas.openxmlformats.org/presentationml/2006/main">
  <p:tag name="AS_UNIQUEID" val="808"/>
  <p:tag name="KSO_WM_BEAUTIFY_FLAG" val=""/>
  <p:tag name="KSO_WM_DIAGRAM_VIRTUALLY_FRAME" val="{&quot;height&quot;:233.60102362204725,&quot;left&quot;:99.82188976377952,&quot;top&quot;:124.51212598425198,&quot;width&quot;:552.2392125984252}"/>
</p:tagLst>
</file>

<file path=ppt/tags/tag315.xml><?xml version="1.0" encoding="utf-8"?>
<p:tagLst xmlns:p="http://schemas.openxmlformats.org/presentationml/2006/main">
  <p:tag name="AS_UNIQUEID" val="809"/>
  <p:tag name="KSO_WM_BEAUTIFY_FLAG" val=""/>
  <p:tag name="KSO_WM_DIAGRAM_VIRTUALLY_FRAME" val="{&quot;height&quot;:233.60102362204725,&quot;left&quot;:99.82188976377952,&quot;top&quot;:124.51212598425198,&quot;width&quot;:552.2392125984252}"/>
</p:tagLst>
</file>

<file path=ppt/tags/tag316.xml><?xml version="1.0" encoding="utf-8"?>
<p:tagLst xmlns:p="http://schemas.openxmlformats.org/presentationml/2006/main">
  <p:tag name="AS_UNIQUEID" val="810"/>
</p:tagLst>
</file>

<file path=ppt/tags/tag317.xml><?xml version="1.0" encoding="utf-8"?>
<p:tagLst xmlns:p="http://schemas.openxmlformats.org/presentationml/2006/main">
  <p:tag name="AS_UNIQUEID" val="811"/>
</p:tagLst>
</file>

<file path=ppt/tags/tag318.xml><?xml version="1.0" encoding="utf-8"?>
<p:tagLst xmlns:p="http://schemas.openxmlformats.org/presentationml/2006/main">
  <p:tag name="AS_UNIQUEID" val="812"/>
</p:tagLst>
</file>

<file path=ppt/tags/tag319.xml><?xml version="1.0" encoding="utf-8"?>
<p:tagLst xmlns:p="http://schemas.openxmlformats.org/presentationml/2006/main">
  <p:tag name="AS_UNIQUEID" val="813"/>
  <p:tag name="KSO_WM_BEAUTIFY_FLAG" val="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4"/>
  <p:tag name="KSO_WM_BEAUTIFY_FLAG" val=""/>
</p:tagLst>
</file>

<file path=ppt/tags/tag321.xml><?xml version="1.0" encoding="utf-8"?>
<p:tagLst xmlns:p="http://schemas.openxmlformats.org/presentationml/2006/main">
  <p:tag name="AS_UNIQUEID" val="815"/>
  <p:tag name="KSO_WM_BEAUTIFY_FLAG" val=""/>
</p:tagLst>
</file>

<file path=ppt/tags/tag322.xml><?xml version="1.0" encoding="utf-8"?>
<p:tagLst xmlns:p="http://schemas.openxmlformats.org/presentationml/2006/main">
  <p:tag name="AS_UNIQUEID" val="816"/>
</p:tagLst>
</file>

<file path=ppt/tags/tag323.xml><?xml version="1.0" encoding="utf-8"?>
<p:tagLst xmlns:p="http://schemas.openxmlformats.org/presentationml/2006/main">
  <p:tag name="AS_UNIQUEID" val="817"/>
  <p:tag name="KSO_WM_UNIT_TABLE_BEAUTIFY" val="smartTable{1175a86a-ffd1-4002-a26b-99f2024a8c99}"/>
</p:tagLst>
</file>

<file path=ppt/tags/tag324.xml><?xml version="1.0" encoding="utf-8"?>
<p:tagLst xmlns:p="http://schemas.openxmlformats.org/presentationml/2006/main">
  <p:tag name="AS_UNIQUEID" val="818"/>
</p:tagLst>
</file>

<file path=ppt/tags/tag325.xml><?xml version="1.0" encoding="utf-8"?>
<p:tagLst xmlns:p="http://schemas.openxmlformats.org/presentationml/2006/main">
  <p:tag name="AS_UNIQUEID" val="819"/>
</p:tagLst>
</file>

<file path=ppt/tags/tag326.xml><?xml version="1.0" encoding="utf-8"?>
<p:tagLst xmlns:p="http://schemas.openxmlformats.org/presentationml/2006/main">
  <p:tag name="AS_UNIQUEID" val="820"/>
  <p:tag name="KSO_WM_BEAUTIFY_FLAG" val=""/>
</p:tagLst>
</file>

<file path=ppt/tags/tag327.xml><?xml version="1.0" encoding="utf-8"?>
<p:tagLst xmlns:p="http://schemas.openxmlformats.org/presentationml/2006/main">
  <p:tag name="AS_UNIQUEID" val="821"/>
  <p:tag name="KSO_WM_BEAUTIFY_FLAG" val=""/>
</p:tagLst>
</file>

<file path=ppt/tags/tag328.xml><?xml version="1.0" encoding="utf-8"?>
<p:tagLst xmlns:p="http://schemas.openxmlformats.org/presentationml/2006/main">
  <p:tag name="AS_UNIQUEID" val="822"/>
  <p:tag name="KSO_WM_BEAUTIFY_FLAG" val=""/>
</p:tagLst>
</file>

<file path=ppt/tags/tag329.xml><?xml version="1.0" encoding="utf-8"?>
<p:tagLst xmlns:p="http://schemas.openxmlformats.org/presentationml/2006/main">
  <p:tag name="AS_UNIQUEID" val="823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4"/>
</p:tagLst>
</file>

<file path=ppt/tags/tag331.xml><?xml version="1.0" encoding="utf-8"?>
<p:tagLst xmlns:p="http://schemas.openxmlformats.org/presentationml/2006/main">
  <p:tag name="AS_UNIQUEID" val="825"/>
</p:tagLst>
</file>

<file path=ppt/tags/tag332.xml><?xml version="1.0" encoding="utf-8"?>
<p:tagLst xmlns:p="http://schemas.openxmlformats.org/presentationml/2006/main">
  <p:tag name="AS_UNIQUEID" val="826"/>
</p:tagLst>
</file>

<file path=ppt/tags/tag333.xml><?xml version="1.0" encoding="utf-8"?>
<p:tagLst xmlns:p="http://schemas.openxmlformats.org/presentationml/2006/main">
  <p:tag name="AS_UNIQUEID" val="827"/>
</p:tagLst>
</file>

<file path=ppt/tags/tag334.xml><?xml version="1.0" encoding="utf-8"?>
<p:tagLst xmlns:p="http://schemas.openxmlformats.org/presentationml/2006/main">
  <p:tag name="AS_UNIQUEID" val="828"/>
</p:tagLst>
</file>

<file path=ppt/tags/tag335.xml><?xml version="1.0" encoding="utf-8"?>
<p:tagLst xmlns:p="http://schemas.openxmlformats.org/presentationml/2006/main">
  <p:tag name="AS_UNIQUEID" val="829"/>
</p:tagLst>
</file>

<file path=ppt/tags/tag336.xml><?xml version="1.0" encoding="utf-8"?>
<p:tagLst xmlns:p="http://schemas.openxmlformats.org/presentationml/2006/main">
  <p:tag name="AS_UNIQUEID" val="830"/>
</p:tagLst>
</file>

<file path=ppt/tags/tag337.xml><?xml version="1.0" encoding="utf-8"?>
<p:tagLst xmlns:p="http://schemas.openxmlformats.org/presentationml/2006/main">
  <p:tag name="AS_UNIQUEID" val="831"/>
</p:tagLst>
</file>

<file path=ppt/tags/tag338.xml><?xml version="1.0" encoding="utf-8"?>
<p:tagLst xmlns:p="http://schemas.openxmlformats.org/presentationml/2006/main">
  <p:tag name="AS_UNIQUEID" val="832"/>
</p:tagLst>
</file>

<file path=ppt/tags/tag339.xml><?xml version="1.0" encoding="utf-8"?>
<p:tagLst xmlns:p="http://schemas.openxmlformats.org/presentationml/2006/main">
  <p:tag name="AS_UNIQUEID" val="833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4"/>
</p:tagLst>
</file>

<file path=ppt/tags/tag341.xml><?xml version="1.0" encoding="utf-8"?>
<p:tagLst xmlns:p="http://schemas.openxmlformats.org/presentationml/2006/main">
  <p:tag name="AS_UNIQUEID" val="835"/>
</p:tagLst>
</file>

<file path=ppt/tags/tag342.xml><?xml version="1.0" encoding="utf-8"?>
<p:tagLst xmlns:p="http://schemas.openxmlformats.org/presentationml/2006/main">
  <p:tag name="AS_UNIQUEID" val="836"/>
</p:tagLst>
</file>

<file path=ppt/tags/tag343.xml><?xml version="1.0" encoding="utf-8"?>
<p:tagLst xmlns:p="http://schemas.openxmlformats.org/presentationml/2006/main">
  <p:tag name="AS_UNIQUEID" val="837"/>
</p:tagLst>
</file>

<file path=ppt/tags/tag344.xml><?xml version="1.0" encoding="utf-8"?>
<p:tagLst xmlns:p="http://schemas.openxmlformats.org/presentationml/2006/main">
  <p:tag name="AS_UNIQUEID" val="838"/>
</p:tagLst>
</file>

<file path=ppt/tags/tag345.xml><?xml version="1.0" encoding="utf-8"?>
<p:tagLst xmlns:p="http://schemas.openxmlformats.org/presentationml/2006/main">
  <p:tag name="AS_UNIQUEID" val="839"/>
</p:tagLst>
</file>

<file path=ppt/tags/tag346.xml><?xml version="1.0" encoding="utf-8"?>
<p:tagLst xmlns:p="http://schemas.openxmlformats.org/presentationml/2006/main">
  <p:tag name="AS_UNIQUEID" val="840"/>
</p:tagLst>
</file>

<file path=ppt/tags/tag347.xml><?xml version="1.0" encoding="utf-8"?>
<p:tagLst xmlns:p="http://schemas.openxmlformats.org/presentationml/2006/main">
  <p:tag name="AS_UNIQUEID" val="841"/>
</p:tagLst>
</file>

<file path=ppt/tags/tag348.xml><?xml version="1.0" encoding="utf-8"?>
<p:tagLst xmlns:p="http://schemas.openxmlformats.org/presentationml/2006/main">
  <p:tag name="AS_UNIQUEID" val="842"/>
</p:tagLst>
</file>

<file path=ppt/tags/tag349.xml><?xml version="1.0" encoding="utf-8"?>
<p:tagLst xmlns:p="http://schemas.openxmlformats.org/presentationml/2006/main">
  <p:tag name="AS_UNIQUEID" val="843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4"/>
</p:tagLst>
</file>

<file path=ppt/tags/tag351.xml><?xml version="1.0" encoding="utf-8"?>
<p:tagLst xmlns:p="http://schemas.openxmlformats.org/presentationml/2006/main">
  <p:tag name="AS_UNIQUEID" val="845"/>
</p:tagLst>
</file>

<file path=ppt/tags/tag352.xml><?xml version="1.0" encoding="utf-8"?>
<p:tagLst xmlns:p="http://schemas.openxmlformats.org/presentationml/2006/main">
  <p:tag name="AS_UNIQUEID" val="846"/>
</p:tagLst>
</file>

<file path=ppt/tags/tag353.xml><?xml version="1.0" encoding="utf-8"?>
<p:tagLst xmlns:p="http://schemas.openxmlformats.org/presentationml/2006/main">
  <p:tag name="AS_UNIQUEID" val="847"/>
</p:tagLst>
</file>

<file path=ppt/tags/tag354.xml><?xml version="1.0" encoding="utf-8"?>
<p:tagLst xmlns:p="http://schemas.openxmlformats.org/presentationml/2006/main">
  <p:tag name="AS_UNIQUEID" val="848"/>
</p:tagLst>
</file>

<file path=ppt/tags/tag355.xml><?xml version="1.0" encoding="utf-8"?>
<p:tagLst xmlns:p="http://schemas.openxmlformats.org/presentationml/2006/main">
  <p:tag name="AS_UNIQUEID" val="849"/>
</p:tagLst>
</file>

<file path=ppt/tags/tag356.xml><?xml version="1.0" encoding="utf-8"?>
<p:tagLst xmlns:p="http://schemas.openxmlformats.org/presentationml/2006/main">
  <p:tag name="AS_UNIQUEID" val="886"/>
</p:tagLst>
</file>

<file path=ppt/tags/tag357.xml><?xml version="1.0" encoding="utf-8"?>
<p:tagLst xmlns:p="http://schemas.openxmlformats.org/presentationml/2006/main">
  <p:tag name="AS_UNIQUEID" val="850"/>
</p:tagLst>
</file>

<file path=ppt/tags/tag358.xml><?xml version="1.0" encoding="utf-8"?>
<p:tagLst xmlns:p="http://schemas.openxmlformats.org/presentationml/2006/main">
  <p:tag name="AS_UNIQUEID" val="851"/>
</p:tagLst>
</file>

<file path=ppt/tags/tag359.xml><?xml version="1.0" encoding="utf-8"?>
<p:tagLst xmlns:p="http://schemas.openxmlformats.org/presentationml/2006/main">
  <p:tag name="AS_UNIQUEID" val="852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3"/>
</p:tagLst>
</file>

<file path=ppt/tags/tag361.xml><?xml version="1.0" encoding="utf-8"?>
<p:tagLst xmlns:p="http://schemas.openxmlformats.org/presentationml/2006/main">
  <p:tag name="AS_UNIQUEID" val="854"/>
</p:tagLst>
</file>

<file path=ppt/tags/tag362.xml><?xml version="1.0" encoding="utf-8"?>
<p:tagLst xmlns:p="http://schemas.openxmlformats.org/presentationml/2006/main">
  <p:tag name="AS_UNIQUEID" val="855"/>
</p:tagLst>
</file>

<file path=ppt/tags/tag363.xml><?xml version="1.0" encoding="utf-8"?>
<p:tagLst xmlns:p="http://schemas.openxmlformats.org/presentationml/2006/main">
  <p:tag name="AS_UNIQUEID" val="856"/>
</p:tagLst>
</file>

<file path=ppt/tags/tag364.xml><?xml version="1.0" encoding="utf-8"?>
<p:tagLst xmlns:p="http://schemas.openxmlformats.org/presentationml/2006/main">
  <p:tag name="AS_UNIQUEID" val="857"/>
</p:tagLst>
</file>

<file path=ppt/tags/tag365.xml><?xml version="1.0" encoding="utf-8"?>
<p:tagLst xmlns:p="http://schemas.openxmlformats.org/presentationml/2006/main">
  <p:tag name="AS_UNIQUEID" val="858"/>
</p:tagLst>
</file>

<file path=ppt/tags/tag366.xml><?xml version="1.0" encoding="utf-8"?>
<p:tagLst xmlns:p="http://schemas.openxmlformats.org/presentationml/2006/main">
  <p:tag name="AS_UNIQUEID" val="859"/>
</p:tagLst>
</file>

<file path=ppt/tags/tag367.xml><?xml version="1.0" encoding="utf-8"?>
<p:tagLst xmlns:p="http://schemas.openxmlformats.org/presentationml/2006/main">
  <p:tag name="AS_UNIQUEID" val="860"/>
</p:tagLst>
</file>

<file path=ppt/tags/tag368.xml><?xml version="1.0" encoding="utf-8"?>
<p:tagLst xmlns:p="http://schemas.openxmlformats.org/presentationml/2006/main">
  <p:tag name="AS_UNIQUEID" val="861"/>
</p:tagLst>
</file>

<file path=ppt/tags/tag369.xml><?xml version="1.0" encoding="utf-8"?>
<p:tagLst xmlns:p="http://schemas.openxmlformats.org/presentationml/2006/main">
  <p:tag name="AS_UNIQUEID" val="862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3"/>
</p:tagLst>
</file>

<file path=ppt/tags/tag371.xml><?xml version="1.0" encoding="utf-8"?>
<p:tagLst xmlns:p="http://schemas.openxmlformats.org/presentationml/2006/main">
  <p:tag name="AS_UNIQUEID" val="864"/>
</p:tagLst>
</file>

<file path=ppt/tags/tag372.xml><?xml version="1.0" encoding="utf-8"?>
<p:tagLst xmlns:p="http://schemas.openxmlformats.org/presentationml/2006/main">
  <p:tag name="AS_UNIQUEID" val="865"/>
</p:tagLst>
</file>

<file path=ppt/tags/tag373.xml><?xml version="1.0" encoding="utf-8"?>
<p:tagLst xmlns:p="http://schemas.openxmlformats.org/presentationml/2006/main">
  <p:tag name="AS_UNIQUEID" val="866"/>
</p:tagLst>
</file>

<file path=ppt/tags/tag374.xml><?xml version="1.0" encoding="utf-8"?>
<p:tagLst xmlns:p="http://schemas.openxmlformats.org/presentationml/2006/main">
  <p:tag name="AS_UNIQUEID" val="867"/>
  <p:tag name="KSO_WM_BEAUTIFY_FLAG" val=""/>
</p:tagLst>
</file>

<file path=ppt/tags/tag375.xml><?xml version="1.0" encoding="utf-8"?>
<p:tagLst xmlns:p="http://schemas.openxmlformats.org/presentationml/2006/main">
  <p:tag name="AS_UNIQUEID" val="868"/>
</p:tagLst>
</file>

<file path=ppt/tags/tag376.xml><?xml version="1.0" encoding="utf-8"?>
<p:tagLst xmlns:p="http://schemas.openxmlformats.org/presentationml/2006/main">
  <p:tag name="AS_UNIQUEID" val="869"/>
</p:tagLst>
</file>

<file path=ppt/tags/tag377.xml><?xml version="1.0" encoding="utf-8"?>
<p:tagLst xmlns:p="http://schemas.openxmlformats.org/presentationml/2006/main">
  <p:tag name="AS_UNIQUEID" val="870"/>
</p:tagLst>
</file>

<file path=ppt/tags/tag378.xml><?xml version="1.0" encoding="utf-8"?>
<p:tagLst xmlns:p="http://schemas.openxmlformats.org/presentationml/2006/main">
  <p:tag name="AS_UNIQUEID" val="871"/>
</p:tagLst>
</file>

<file path=ppt/tags/tag379.xml><?xml version="1.0" encoding="utf-8"?>
<p:tagLst xmlns:p="http://schemas.openxmlformats.org/presentationml/2006/main">
  <p:tag name="AS_UNIQUEID" val="872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3"/>
</p:tagLst>
</file>

<file path=ppt/tags/tag381.xml><?xml version="1.0" encoding="utf-8"?>
<p:tagLst xmlns:p="http://schemas.openxmlformats.org/presentationml/2006/main">
  <p:tag name="AS_UNIQUEID" val="874"/>
</p:tagLst>
</file>

<file path=ppt/tags/tag382.xml><?xml version="1.0" encoding="utf-8"?>
<p:tagLst xmlns:p="http://schemas.openxmlformats.org/presentationml/2006/main">
  <p:tag name="AS_UNIQUEID" val="875"/>
</p:tagLst>
</file>

<file path=ppt/tags/tag383.xml><?xml version="1.0" encoding="utf-8"?>
<p:tagLst xmlns:p="http://schemas.openxmlformats.org/presentationml/2006/main">
  <p:tag name="AS_UNIQUEID" val="876"/>
</p:tagLst>
</file>

<file path=ppt/tags/tag384.xml><?xml version="1.0" encoding="utf-8"?>
<p:tagLst xmlns:p="http://schemas.openxmlformats.org/presentationml/2006/main">
  <p:tag name="AS_UNIQUEID" val="877"/>
</p:tagLst>
</file>

<file path=ppt/tags/tag385.xml><?xml version="1.0" encoding="utf-8"?>
<p:tagLst xmlns:p="http://schemas.openxmlformats.org/presentationml/2006/main">
  <p:tag name="AS_UNIQUEID" val="878"/>
</p:tagLst>
</file>

<file path=ppt/tags/tag386.xml><?xml version="1.0" encoding="utf-8"?>
<p:tagLst xmlns:p="http://schemas.openxmlformats.org/presentationml/2006/main">
  <p:tag name="AS_UNIQUEID" val="879"/>
</p:tagLst>
</file>

<file path=ppt/tags/tag387.xml><?xml version="1.0" encoding="utf-8"?>
<p:tagLst xmlns:p="http://schemas.openxmlformats.org/presentationml/2006/main">
  <p:tag name="AS_UNIQUEID" val="880"/>
</p:tagLst>
</file>

<file path=ppt/tags/tag388.xml><?xml version="1.0" encoding="utf-8"?>
<p:tagLst xmlns:p="http://schemas.openxmlformats.org/presentationml/2006/main">
  <p:tag name="AS_UNIQUEID" val="881"/>
</p:tagLst>
</file>

<file path=ppt/tags/tag389.xml><?xml version="1.0" encoding="utf-8"?>
<p:tagLst xmlns:p="http://schemas.openxmlformats.org/presentationml/2006/main">
  <p:tag name="AS_UNIQUEID" val="882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3"/>
  <p:tag name="KSO_WM_BEAUTIFY_FLAG" val=""/>
</p:tagLst>
</file>

<file path=ppt/tags/tag391.xml><?xml version="1.0" encoding="utf-8"?>
<p:tagLst xmlns:p="http://schemas.openxmlformats.org/presentationml/2006/main">
  <p:tag name="AS_UNIQUEID" val="884"/>
  <p:tag name="KSO_WM_BEAUTIFY_FLAG" val=""/>
</p:tagLst>
</file>

<file path=ppt/tags/tag392.xml><?xml version="1.0" encoding="utf-8"?>
<p:tagLst xmlns:p="http://schemas.openxmlformats.org/presentationml/2006/main">
  <p:tag name="AS_UNIQUEID" val="885"/>
  <p:tag name="KSO_WM_BEAUTIFY_FLAG" val=""/>
</p:tagLst>
</file>

<file path=ppt/tags/tag39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1.xml><?xml version="1.0" encoding="utf-8"?>
<p:tagLst xmlns:p="http://schemas.openxmlformats.org/presentationml/2006/main">
  <p:tag name="AS_UNIQUEID" val="538"/>
</p:tagLst>
</file>

<file path=ppt/tags/tag42.xml><?xml version="1.0" encoding="utf-8"?>
<p:tagLst xmlns:p="http://schemas.openxmlformats.org/presentationml/2006/main">
  <p:tag name="AS_UNIQUEID" val="539"/>
</p:tagLst>
</file>

<file path=ppt/tags/tag43.xml><?xml version="1.0" encoding="utf-8"?>
<p:tagLst xmlns:p="http://schemas.openxmlformats.org/presentationml/2006/main">
  <p:tag name="AS_UNIQUEID" val="540"/>
</p:tagLst>
</file>

<file path=ppt/tags/tag44.xml><?xml version="1.0" encoding="utf-8"?>
<p:tagLst xmlns:p="http://schemas.openxmlformats.org/presentationml/2006/main">
  <p:tag name="AS_UNIQUEID" val="541"/>
</p:tagLst>
</file>

<file path=ppt/tags/tag45.xml><?xml version="1.0" encoding="utf-8"?>
<p:tagLst xmlns:p="http://schemas.openxmlformats.org/presentationml/2006/main">
  <p:tag name="AS_UNIQUEID" val="542"/>
</p:tagLst>
</file>

<file path=ppt/tags/tag46.xml><?xml version="1.0" encoding="utf-8"?>
<p:tagLst xmlns:p="http://schemas.openxmlformats.org/presentationml/2006/main">
  <p:tag name="AS_UNIQUEID" val="543"/>
</p:tagLst>
</file>

<file path=ppt/tags/tag47.xml><?xml version="1.0" encoding="utf-8"?>
<p:tagLst xmlns:p="http://schemas.openxmlformats.org/presentationml/2006/main">
  <p:tag name="AS_UNIQUEID" val="544"/>
</p:tagLst>
</file>

<file path=ppt/tags/tag48.xml><?xml version="1.0" encoding="utf-8"?>
<p:tagLst xmlns:p="http://schemas.openxmlformats.org/presentationml/2006/main">
  <p:tag name="AS_UNIQUEID" val="545"/>
</p:tagLst>
</file>

<file path=ppt/tags/tag49.xml><?xml version="1.0" encoding="utf-8"?>
<p:tagLst xmlns:p="http://schemas.openxmlformats.org/presentationml/2006/main">
  <p:tag name="AS_UNIQUEID" val="546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1.xml><?xml version="1.0" encoding="utf-8"?>
<p:tagLst xmlns:p="http://schemas.openxmlformats.org/presentationml/2006/main">
  <p:tag name="AS_UNIQUEID" val="548"/>
</p:tagLst>
</file>

<file path=ppt/tags/tag52.xml><?xml version="1.0" encoding="utf-8"?>
<p:tagLst xmlns:p="http://schemas.openxmlformats.org/presentationml/2006/main">
  <p:tag name="AS_UNIQUEID" val="549"/>
</p:tagLst>
</file>

<file path=ppt/tags/tag53.xml><?xml version="1.0" encoding="utf-8"?>
<p:tagLst xmlns:p="http://schemas.openxmlformats.org/presentationml/2006/main">
  <p:tag name="AS_UNIQUEID" val="550"/>
</p:tagLst>
</file>

<file path=ppt/tags/tag54.xml><?xml version="1.0" encoding="utf-8"?>
<p:tagLst xmlns:p="http://schemas.openxmlformats.org/presentationml/2006/main">
  <p:tag name="AS_UNIQUEID" val="551"/>
</p:tagLst>
</file>

<file path=ppt/tags/tag55.xml><?xml version="1.0" encoding="utf-8"?>
<p:tagLst xmlns:p="http://schemas.openxmlformats.org/presentationml/2006/main">
  <p:tag name="AS_UNIQUEID" val="552"/>
</p:tagLst>
</file>

<file path=ppt/tags/tag56.xml><?xml version="1.0" encoding="utf-8"?>
<p:tagLst xmlns:p="http://schemas.openxmlformats.org/presentationml/2006/main">
  <p:tag name="AS_UNIQUEID" val="553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498"/>
</p:tagLst>
</file>

<file path=ppt/tags/tag64.xml><?xml version="1.0" encoding="utf-8"?>
<p:tagLst xmlns:p="http://schemas.openxmlformats.org/presentationml/2006/main">
  <p:tag name="AS_UNIQUEID" val="560"/>
</p:tagLst>
</file>

<file path=ppt/tags/tag65.xml><?xml version="1.0" encoding="utf-8"?>
<p:tagLst xmlns:p="http://schemas.openxmlformats.org/presentationml/2006/main">
  <p:tag name="KSO_WM_SPECIAL_SOURCE" val="bdnull"/>
</p:tagLst>
</file>

<file path=ppt/tags/tag66.xml><?xml version="1.0" encoding="utf-8"?>
<p:tagLst xmlns:p="http://schemas.openxmlformats.org/presentationml/2006/main">
  <p:tag name="AS_UNIQUEID" val="561"/>
</p:tagLst>
</file>

<file path=ppt/tags/tag67.xml><?xml version="1.0" encoding="utf-8"?>
<p:tagLst xmlns:p="http://schemas.openxmlformats.org/presentationml/2006/main">
  <p:tag name="AS_UNIQUEID" val="562"/>
</p:tagLst>
</file>

<file path=ppt/tags/tag68.xml><?xml version="1.0" encoding="utf-8"?>
<p:tagLst xmlns:p="http://schemas.openxmlformats.org/presentationml/2006/main">
  <p:tag name="AS_UNIQUEID" val="563"/>
</p:tagLst>
</file>

<file path=ppt/tags/tag69.xml><?xml version="1.0" encoding="utf-8"?>
<p:tagLst xmlns:p="http://schemas.openxmlformats.org/presentationml/2006/main">
  <p:tag name="AS_UNIQUEID" val="564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5"/>
  <p:tag name="KSO_WM_BEAUTIFY_FLAG" val=""/>
</p:tagLst>
</file>

<file path=ppt/tags/tag71.xml><?xml version="1.0" encoding="utf-8"?>
<p:tagLst xmlns:p="http://schemas.openxmlformats.org/presentationml/2006/main">
  <p:tag name="AS_UNIQUEID" val="566"/>
  <p:tag name="KSO_WM_BEAUTIFY_FLAG" val=""/>
</p:tagLst>
</file>

<file path=ppt/tags/tag72.xml><?xml version="1.0" encoding="utf-8"?>
<p:tagLst xmlns:p="http://schemas.openxmlformats.org/presentationml/2006/main">
  <p:tag name="AS_UNIQUEID" val="567"/>
  <p:tag name="KSO_WM_BEAUTIFY_FLAG" val=""/>
</p:tagLst>
</file>

<file path=ppt/tags/tag73.xml><?xml version="1.0" encoding="utf-8"?>
<p:tagLst xmlns:p="http://schemas.openxmlformats.org/presentationml/2006/main">
  <p:tag name="AS_UNIQUEID" val="568"/>
</p:tagLst>
</file>

<file path=ppt/tags/tag74.xml><?xml version="1.0" encoding="utf-8"?>
<p:tagLst xmlns:p="http://schemas.openxmlformats.org/presentationml/2006/main">
  <p:tag name="AS_UNIQUEID" val="569"/>
</p:tagLst>
</file>

<file path=ppt/tags/tag75.xml><?xml version="1.0" encoding="utf-8"?>
<p:tagLst xmlns:p="http://schemas.openxmlformats.org/presentationml/2006/main">
  <p:tag name="AS_UNIQUEID" val="570"/>
  <p:tag name="KSO_WM_BEAUTIFY_FLAG" val=""/>
</p:tagLst>
</file>

<file path=ppt/tags/tag76.xml><?xml version="1.0" encoding="utf-8"?>
<p:tagLst xmlns:p="http://schemas.openxmlformats.org/presentationml/2006/main">
  <p:tag name="AS_UNIQUEID" val="571"/>
  <p:tag name="KSO_WM_BEAUTIFY_FLAG" val=""/>
</p:tagLst>
</file>

<file path=ppt/tags/tag77.xml><?xml version="1.0" encoding="utf-8"?>
<p:tagLst xmlns:p="http://schemas.openxmlformats.org/presentationml/2006/main">
  <p:tag name="AS_UNIQUEID" val="572"/>
  <p:tag name="KSO_WM_BEAUTIFY_FLAG" val=""/>
</p:tagLst>
</file>

<file path=ppt/tags/tag78.xml><?xml version="1.0" encoding="utf-8"?>
<p:tagLst xmlns:p="http://schemas.openxmlformats.org/presentationml/2006/main">
  <p:tag name="AS_UNIQUEID" val="573"/>
  <p:tag name="KSO_WM_BEAUTIFY_FLAG" val=""/>
</p:tagLst>
</file>

<file path=ppt/tags/tag79.xml><?xml version="1.0" encoding="utf-8"?>
<p:tagLst xmlns:p="http://schemas.openxmlformats.org/presentationml/2006/main">
  <p:tag name="AS_UNIQUEID" val="574"/>
  <p:tag name="KSO_WM_BEAUTIFY_FLAG" val="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BEAUTIFY_FLAG" val=""/>
</p:tagLst>
</file>

<file path=ppt/tags/tag81.xml><?xml version="1.0" encoding="utf-8"?>
<p:tagLst xmlns:p="http://schemas.openxmlformats.org/presentationml/2006/main">
  <p:tag name="AS_UNIQUEID" val="576"/>
</p:tagLst>
</file>

<file path=ppt/tags/tag82.xml><?xml version="1.0" encoding="utf-8"?>
<p:tagLst xmlns:p="http://schemas.openxmlformats.org/presentationml/2006/main">
  <p:tag name="AS_UNIQUEID" val="577"/>
  <p:tag name="KSO_WM_BEAUTIFY_FLAG" val=""/>
</p:tagLst>
</file>

<file path=ppt/tags/tag83.xml><?xml version="1.0" encoding="utf-8"?>
<p:tagLst xmlns:p="http://schemas.openxmlformats.org/presentationml/2006/main">
  <p:tag name="AS_UNIQUEID" val="578"/>
  <p:tag name="KSO_WM_BEAUTIFY_FLAG" val=""/>
</p:tagLst>
</file>

<file path=ppt/tags/tag84.xml><?xml version="1.0" encoding="utf-8"?>
<p:tagLst xmlns:p="http://schemas.openxmlformats.org/presentationml/2006/main">
  <p:tag name="AS_UNIQUEID" val="579"/>
</p:tagLst>
</file>

<file path=ppt/tags/tag85.xml><?xml version="1.0" encoding="utf-8"?>
<p:tagLst xmlns:p="http://schemas.openxmlformats.org/presentationml/2006/main">
  <p:tag name="AS_UNIQUEID" val="580"/>
  <p:tag name="KSO_WM_BEAUTIFY_FLAG" val=""/>
</p:tagLst>
</file>

<file path=ppt/tags/tag86.xml><?xml version="1.0" encoding="utf-8"?>
<p:tagLst xmlns:p="http://schemas.openxmlformats.org/presentationml/2006/main">
  <p:tag name="AS_UNIQUEID" val="581"/>
  <p:tag name="KSO_WM_BEAUTIFY_FLAG" val=""/>
</p:tagLst>
</file>

<file path=ppt/tags/tag87.xml><?xml version="1.0" encoding="utf-8"?>
<p:tagLst xmlns:p="http://schemas.openxmlformats.org/presentationml/2006/main">
  <p:tag name="AS_UNIQUEID" val="582"/>
  <p:tag name="KSO_WM_BEAUTIFY_FLAG" val=""/>
</p:tagLst>
</file>

<file path=ppt/tags/tag88.xml><?xml version="1.0" encoding="utf-8"?>
<p:tagLst xmlns:p="http://schemas.openxmlformats.org/presentationml/2006/main">
  <p:tag name="AS_UNIQUEID" val="583"/>
  <p:tag name="KSO_WM_BEAUTIFY_FLAG" val=""/>
</p:tagLst>
</file>

<file path=ppt/tags/tag89.xml><?xml version="1.0" encoding="utf-8"?>
<p:tagLst xmlns:p="http://schemas.openxmlformats.org/presentationml/2006/main">
  <p:tag name="AS_UNIQUEID" val="584"/>
  <p:tag name="KSO_WM_BEAUTIFY_FLAG" val="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  <p:tag name="KSO_WM_BEAUTIFY_FLAG" val=""/>
</p:tagLst>
</file>

<file path=ppt/tags/tag93.xml><?xml version="1.0" encoding="utf-8"?>
<p:tagLst xmlns:p="http://schemas.openxmlformats.org/presentationml/2006/main">
  <p:tag name="AS_UNIQUEID" val="588"/>
  <p:tag name="KSO_WM_BEAUTIFY_FLAG" val=""/>
</p:tagLst>
</file>

<file path=ppt/tags/tag94.xml><?xml version="1.0" encoding="utf-8"?>
<p:tagLst xmlns:p="http://schemas.openxmlformats.org/presentationml/2006/main">
  <p:tag name="AS_UNIQUEID" val="589"/>
  <p:tag name="KSO_WM_BEAUTIFY_FLAG" val="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184</Paragraphs>
  <Slides>32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仿宋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2026-01-24T17:55:54Z</cp:lastPrinted>
  <dcterms:created xsi:type="dcterms:W3CDTF">2026-01-24T17:55:54Z</dcterms:created>
  <dcterms:modified xsi:type="dcterms:W3CDTF">2026-01-24T09:55:54Z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