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heme/theme4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851" r:id="rId2"/>
    <p:sldMasterId id="2147483863" r:id="rId3"/>
  </p:sldMasterIdLst>
  <p:notesMasterIdLst>
    <p:notesMasterId r:id="rId18"/>
  </p:notesMasterIdLst>
  <p:sldIdLst>
    <p:sldId id="949" r:id="rId4"/>
    <p:sldId id="935" r:id="rId5"/>
    <p:sldId id="946" r:id="rId6"/>
    <p:sldId id="943" r:id="rId7"/>
    <p:sldId id="944" r:id="rId8"/>
    <p:sldId id="339" r:id="rId9"/>
    <p:sldId id="936" r:id="rId10"/>
    <p:sldId id="341" r:id="rId11"/>
    <p:sldId id="336" r:id="rId12"/>
    <p:sldId id="338" r:id="rId13"/>
    <p:sldId id="337" r:id="rId14"/>
    <p:sldId id="297" r:id="rId15"/>
    <p:sldId id="950" r:id="rId16"/>
    <p:sldId id="948" r:id="rId17"/>
  </p:sldIdLst>
  <p:sldSz cx="12192000" cy="6858000"/>
  <p:notesSz cx="6858000" cy="9144000"/>
  <p:custDataLst>
    <p:tags r:id="rId19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71">
          <p15:clr>
            <a:srgbClr val="A4A3A4"/>
          </p15:clr>
        </p15:guide>
        <p15:guide id="2" pos="14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1" autoAdjust="0"/>
    <p:restoredTop sz="94679" autoAdjust="0"/>
  </p:normalViewPr>
  <p:slideViewPr>
    <p:cSldViewPr showGuides="1">
      <p:cViewPr varScale="1">
        <p:scale>
          <a:sx n="82" d="100"/>
          <a:sy n="82" d="100"/>
        </p:scale>
        <p:origin x="350" y="62"/>
      </p:cViewPr>
      <p:guideLst>
        <p:guide orient="horz" pos="1071"/>
        <p:guide pos="1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 sci" userId="49ae2bbd3020a361" providerId="LiveId" clId="{EA374F48-D44F-413F-9AAE-9D769DADE498}"/>
    <pc:docChg chg="undo custSel addSld delSld modSld sldOrd">
      <pc:chgData name="man sci" userId="49ae2bbd3020a361" providerId="LiveId" clId="{EA374F48-D44F-413F-9AAE-9D769DADE498}" dt="2025-05-29T12:55:35.726" v="12" actId="47"/>
      <pc:docMkLst>
        <pc:docMk/>
      </pc:docMkLst>
      <pc:sldChg chg="del">
        <pc:chgData name="man sci" userId="49ae2bbd3020a361" providerId="LiveId" clId="{EA374F48-D44F-413F-9AAE-9D769DADE498}" dt="2025-05-29T12:48:17.062" v="3" actId="47"/>
        <pc:sldMkLst>
          <pc:docMk/>
          <pc:sldMk cId="2863751884" sldId="932"/>
        </pc:sldMkLst>
      </pc:sldChg>
      <pc:sldChg chg="add del ord">
        <pc:chgData name="man sci" userId="49ae2bbd3020a361" providerId="LiveId" clId="{EA374F48-D44F-413F-9AAE-9D769DADE498}" dt="2025-05-29T12:49:46.857" v="10" actId="47"/>
        <pc:sldMkLst>
          <pc:docMk/>
          <pc:sldMk cId="1218426439" sldId="933"/>
        </pc:sldMkLst>
      </pc:sldChg>
      <pc:sldChg chg="add del">
        <pc:chgData name="man sci" userId="49ae2bbd3020a361" providerId="LiveId" clId="{EA374F48-D44F-413F-9AAE-9D769DADE498}" dt="2025-05-29T12:49:46.857" v="10" actId="47"/>
        <pc:sldMkLst>
          <pc:docMk/>
          <pc:sldMk cId="278422708" sldId="937"/>
        </pc:sldMkLst>
      </pc:sldChg>
      <pc:sldChg chg="del">
        <pc:chgData name="man sci" userId="49ae2bbd3020a361" providerId="LiveId" clId="{EA374F48-D44F-413F-9AAE-9D769DADE498}" dt="2025-05-29T12:55:35.726" v="12" actId="47"/>
        <pc:sldMkLst>
          <pc:docMk/>
          <pc:sldMk cId="1602420188" sldId="947"/>
        </pc:sldMkLst>
      </pc:sldChg>
      <pc:sldChg chg="modSp add mod">
        <pc:chgData name="man sci" userId="49ae2bbd3020a361" providerId="LiveId" clId="{EA374F48-D44F-413F-9AAE-9D769DADE498}" dt="2025-05-29T12:55:21.355" v="11"/>
        <pc:sldMkLst>
          <pc:docMk/>
          <pc:sldMk cId="137044134" sldId="949"/>
        </pc:sldMkLst>
      </pc:sldChg>
      <pc:sldChg chg="add del">
        <pc:chgData name="man sci" userId="49ae2bbd3020a361" providerId="LiveId" clId="{EA374F48-D44F-413F-9AAE-9D769DADE498}" dt="2025-05-29T12:49:30.929" v="6" actId="47"/>
        <pc:sldMkLst>
          <pc:docMk/>
          <pc:sldMk cId="451675110" sldId="950"/>
        </pc:sldMkLst>
      </pc:sldChg>
      <pc:sldChg chg="add">
        <pc:chgData name="man sci" userId="49ae2bbd3020a361" providerId="LiveId" clId="{EA374F48-D44F-413F-9AAE-9D769DADE498}" dt="2025-05-29T12:49:40.055" v="7"/>
        <pc:sldMkLst>
          <pc:docMk/>
          <pc:sldMk cId="4111316555" sldId="950"/>
        </pc:sldMkLst>
      </pc:sldChg>
    </pc:docChg>
  </pc:docChgLst>
  <pc:docChgLst>
    <pc:chgData name="man sci" userId="49ae2bbd3020a361" providerId="LiveId" clId="{F1531407-9FDA-49EF-AE7E-DD1A37357D03}"/>
    <pc:docChg chg="addSld delSld modSld">
      <pc:chgData name="man sci" userId="49ae2bbd3020a361" providerId="LiveId" clId="{F1531407-9FDA-49EF-AE7E-DD1A37357D03}" dt="2025-03-24T08:23:49.437" v="1" actId="47"/>
      <pc:docMkLst>
        <pc:docMk/>
      </pc:docMkLst>
      <pc:sldChg chg="del">
        <pc:chgData name="man sci" userId="49ae2bbd3020a361" providerId="LiveId" clId="{F1531407-9FDA-49EF-AE7E-DD1A37357D03}" dt="2025-03-24T08:23:49.437" v="1" actId="47"/>
        <pc:sldMkLst>
          <pc:docMk/>
          <pc:sldMk cId="1761699137" sldId="931"/>
        </pc:sldMkLst>
      </pc:sldChg>
      <pc:sldChg chg="add">
        <pc:chgData name="man sci" userId="49ae2bbd3020a361" providerId="LiveId" clId="{F1531407-9FDA-49EF-AE7E-DD1A37357D03}" dt="2025-03-24T08:23:48.111" v="0"/>
        <pc:sldMkLst>
          <pc:docMk/>
          <pc:sldMk cId="2863751884" sldId="932"/>
        </pc:sldMkLst>
      </pc:sldChg>
    </pc:docChg>
  </pc:docChgLst>
  <pc:docChgLst>
    <pc:chgData name="man sci" userId="49ae2bbd3020a361" providerId="LiveId" clId="{A070ADC9-958B-4C8E-8249-023DC568932D}"/>
    <pc:docChg chg="custSel modSld">
      <pc:chgData name="man sci" userId="49ae2bbd3020a361" providerId="LiveId" clId="{A070ADC9-958B-4C8E-8249-023DC568932D}" dt="2025-06-20T09:06:15.923" v="13" actId="478"/>
      <pc:docMkLst>
        <pc:docMk/>
      </pc:docMkLst>
      <pc:sldChg chg="addSp delSp modSp mod">
        <pc:chgData name="man sci" userId="49ae2bbd3020a361" providerId="LiveId" clId="{A070ADC9-958B-4C8E-8249-023DC568932D}" dt="2025-06-20T09:06:15.923" v="13" actId="478"/>
        <pc:sldMkLst>
          <pc:docMk/>
          <pc:sldMk cId="0" sldId="336"/>
        </pc:sldMkLst>
      </pc:sldChg>
    </pc:docChg>
  </pc:docChgLst>
  <pc:docChgLst>
    <pc:chgData name="man sci" userId="49ae2bbd3020a361" providerId="LiveId" clId="{EE7DA810-4C3A-43EC-91F1-840C686E2958}"/>
    <pc:docChg chg="addSld modSld">
      <pc:chgData name="man sci" userId="49ae2bbd3020a361" providerId="LiveId" clId="{EE7DA810-4C3A-43EC-91F1-840C686E2958}" dt="2025-08-06T03:22:52.565" v="0"/>
      <pc:docMkLst>
        <pc:docMk/>
      </pc:docMkLst>
      <pc:sldChg chg="add">
        <pc:chgData name="man sci" userId="49ae2bbd3020a361" providerId="LiveId" clId="{EE7DA810-4C3A-43EC-91F1-840C686E2958}" dt="2025-08-06T03:22:52.565" v="0"/>
        <pc:sldMkLst>
          <pc:docMk/>
          <pc:sldMk cId="1673023965" sldId="939"/>
        </pc:sldMkLst>
      </pc:sldChg>
      <pc:sldChg chg="add">
        <pc:chgData name="man sci" userId="49ae2bbd3020a361" providerId="LiveId" clId="{EE7DA810-4C3A-43EC-91F1-840C686E2958}" dt="2025-08-06T03:22:52.565" v="0"/>
        <pc:sldMkLst>
          <pc:docMk/>
          <pc:sldMk cId="1958774835" sldId="940"/>
        </pc:sldMkLst>
      </pc:sldChg>
    </pc:docChg>
  </pc:docChgLst>
  <pc:docChgLst>
    <pc:chgData name="man sci" userId="49ae2bbd3020a361" providerId="LiveId" clId="{613F1494-B0EA-4B42-AD4A-C05204E5DE74}"/>
    <pc:docChg chg="undo custSel addSld delSld modSld sldOrd delMainMaster">
      <pc:chgData name="man sci" userId="49ae2bbd3020a361" providerId="LiveId" clId="{613F1494-B0EA-4B42-AD4A-C05204E5DE74}" dt="2024-09-11T01:57:40.861" v="373" actId="1036"/>
      <pc:docMkLst>
        <pc:docMk/>
      </pc:docMkLst>
      <pc:sldChg chg="addSp delSp modSp mod modAnim">
        <pc:chgData name="man sci" userId="49ae2bbd3020a361" providerId="LiveId" clId="{613F1494-B0EA-4B42-AD4A-C05204E5DE74}" dt="2024-09-06T02:38:13.517" v="230" actId="478"/>
        <pc:sldMkLst>
          <pc:docMk/>
          <pc:sldMk cId="0" sldId="258"/>
        </pc:sldMkLst>
      </pc:sldChg>
      <pc:sldChg chg="addSp delSp modSp mod delAnim modAnim">
        <pc:chgData name="man sci" userId="49ae2bbd3020a361" providerId="LiveId" clId="{613F1494-B0EA-4B42-AD4A-C05204E5DE74}" dt="2024-09-06T03:23:37.060" v="311" actId="1076"/>
        <pc:sldMkLst>
          <pc:docMk/>
          <pc:sldMk cId="0" sldId="259"/>
        </pc:sldMkLst>
      </pc:sldChg>
      <pc:sldChg chg="addSp delSp modSp mod delAnim modAnim">
        <pc:chgData name="man sci" userId="49ae2bbd3020a361" providerId="LiveId" clId="{613F1494-B0EA-4B42-AD4A-C05204E5DE74}" dt="2024-09-06T01:21:45.970" v="40" actId="1076"/>
        <pc:sldMkLst>
          <pc:docMk/>
          <pc:sldMk cId="0" sldId="263"/>
        </pc:sldMkLst>
      </pc:sldChg>
      <pc:sldChg chg="addSp delSp modSp mod">
        <pc:chgData name="man sci" userId="49ae2bbd3020a361" providerId="LiveId" clId="{613F1494-B0EA-4B42-AD4A-C05204E5DE74}" dt="2024-09-06T03:02:03.240" v="297" actId="14100"/>
        <pc:sldMkLst>
          <pc:docMk/>
          <pc:sldMk cId="0" sldId="264"/>
        </pc:sldMkLst>
      </pc:sldChg>
      <pc:sldChg chg="add">
        <pc:chgData name="man sci" userId="49ae2bbd3020a361" providerId="LiveId" clId="{613F1494-B0EA-4B42-AD4A-C05204E5DE74}" dt="2024-09-05T08:23:19.135" v="17"/>
        <pc:sldMkLst>
          <pc:docMk/>
          <pc:sldMk cId="0" sldId="297"/>
        </pc:sldMkLst>
      </pc:sldChg>
      <pc:sldChg chg="del">
        <pc:chgData name="man sci" userId="49ae2bbd3020a361" providerId="LiveId" clId="{613F1494-B0EA-4B42-AD4A-C05204E5DE74}" dt="2024-09-06T03:06:29.688" v="303" actId="47"/>
        <pc:sldMkLst>
          <pc:docMk/>
          <pc:sldMk cId="0" sldId="335"/>
        </pc:sldMkLst>
      </pc:sldChg>
      <pc:sldChg chg="addSp delSp modSp mod">
        <pc:chgData name="man sci" userId="49ae2bbd3020a361" providerId="LiveId" clId="{613F1494-B0EA-4B42-AD4A-C05204E5DE74}" dt="2024-09-06T03:00:36.758" v="293" actId="1076"/>
        <pc:sldMkLst>
          <pc:docMk/>
          <pc:sldMk cId="0" sldId="336"/>
        </pc:sldMkLst>
      </pc:sldChg>
      <pc:sldChg chg="addSp delSp modSp mod delAnim modAnim">
        <pc:chgData name="man sci" userId="49ae2bbd3020a361" providerId="LiveId" clId="{613F1494-B0EA-4B42-AD4A-C05204E5DE74}" dt="2024-09-06T03:00:21.294" v="292" actId="1076"/>
        <pc:sldMkLst>
          <pc:docMk/>
          <pc:sldMk cId="0" sldId="338"/>
        </pc:sldMkLst>
      </pc:sldChg>
      <pc:sldChg chg="addSp delSp modSp mod modAnim">
        <pc:chgData name="man sci" userId="49ae2bbd3020a361" providerId="LiveId" clId="{613F1494-B0EA-4B42-AD4A-C05204E5DE74}" dt="2024-09-06T09:06:27.969" v="350" actId="1076"/>
        <pc:sldMkLst>
          <pc:docMk/>
          <pc:sldMk cId="0" sldId="341"/>
        </pc:sldMkLst>
      </pc:sldChg>
      <pc:sldChg chg="add">
        <pc:chgData name="man sci" userId="49ae2bbd3020a361" providerId="LiveId" clId="{613F1494-B0EA-4B42-AD4A-C05204E5DE74}" dt="2024-09-05T08:23:19.135" v="17"/>
        <pc:sldMkLst>
          <pc:docMk/>
          <pc:sldMk cId="3352562526" sldId="819"/>
        </pc:sldMkLst>
      </pc:sldChg>
      <pc:sldChg chg="del">
        <pc:chgData name="man sci" userId="49ae2bbd3020a361" providerId="LiveId" clId="{613F1494-B0EA-4B42-AD4A-C05204E5DE74}" dt="2024-09-05T08:24:06.316" v="26" actId="47"/>
        <pc:sldMkLst>
          <pc:docMk/>
          <pc:sldMk cId="0" sldId="844"/>
        </pc:sldMkLst>
      </pc:sldChg>
      <pc:sldChg chg="del">
        <pc:chgData name="man sci" userId="49ae2bbd3020a361" providerId="LiveId" clId="{613F1494-B0EA-4B42-AD4A-C05204E5DE74}" dt="2024-09-05T08:23:56.073" v="23" actId="47"/>
        <pc:sldMkLst>
          <pc:docMk/>
          <pc:sldMk cId="0" sldId="846"/>
        </pc:sldMkLst>
      </pc:sldChg>
      <pc:sldChg chg="add del">
        <pc:chgData name="man sci" userId="49ae2bbd3020a361" providerId="LiveId" clId="{613F1494-B0EA-4B42-AD4A-C05204E5DE74}" dt="2024-09-10T02:55:40.004" v="362" actId="47"/>
        <pc:sldMkLst>
          <pc:docMk/>
          <pc:sldMk cId="2307213394" sldId="848"/>
        </pc:sldMkLst>
      </pc:sldChg>
      <pc:sldChg chg="addSp delSp modSp new del mod delAnim modAnim">
        <pc:chgData name="man sci" userId="49ae2bbd3020a361" providerId="LiveId" clId="{613F1494-B0EA-4B42-AD4A-C05204E5DE74}" dt="2024-09-06T03:06:38.525" v="304" actId="47"/>
        <pc:sldMkLst>
          <pc:docMk/>
          <pc:sldMk cId="3781852381" sldId="848"/>
        </pc:sldMkLst>
      </pc:sldChg>
      <pc:sldChg chg="delSp add mod delAnim">
        <pc:chgData name="man sci" userId="49ae2bbd3020a361" providerId="LiveId" clId="{613F1494-B0EA-4B42-AD4A-C05204E5DE74}" dt="2024-09-06T01:21:10.888" v="32" actId="478"/>
        <pc:sldMkLst>
          <pc:docMk/>
          <pc:sldMk cId="1509630385" sldId="850"/>
        </pc:sldMkLst>
      </pc:sldChg>
      <pc:sldChg chg="modSp add mod ord">
        <pc:chgData name="man sci" userId="49ae2bbd3020a361" providerId="LiveId" clId="{613F1494-B0EA-4B42-AD4A-C05204E5DE74}" dt="2024-09-05T09:18:05.818" v="31" actId="6549"/>
        <pc:sldMkLst>
          <pc:docMk/>
          <pc:sldMk cId="1922509051" sldId="923"/>
        </pc:sldMkLst>
      </pc:sldChg>
      <pc:sldChg chg="add del ord">
        <pc:chgData name="man sci" userId="49ae2bbd3020a361" providerId="LiveId" clId="{613F1494-B0EA-4B42-AD4A-C05204E5DE74}" dt="2024-09-05T08:37:50.273" v="28" actId="47"/>
        <pc:sldMkLst>
          <pc:docMk/>
          <pc:sldMk cId="466945653" sldId="926"/>
        </pc:sldMkLst>
      </pc:sldChg>
      <pc:sldChg chg="modSp add mod">
        <pc:chgData name="man sci" userId="49ae2bbd3020a361" providerId="LiveId" clId="{613F1494-B0EA-4B42-AD4A-C05204E5DE74}" dt="2024-09-05T09:17:49.638" v="30" actId="6549"/>
        <pc:sldMkLst>
          <pc:docMk/>
          <pc:sldMk cId="298595501" sldId="927"/>
        </pc:sldMkLst>
      </pc:sldChg>
      <pc:sldChg chg="modSp add mod ord">
        <pc:chgData name="man sci" userId="49ae2bbd3020a361" providerId="LiveId" clId="{613F1494-B0EA-4B42-AD4A-C05204E5DE74}" dt="2024-09-10T02:55:35.194" v="361"/>
        <pc:sldMkLst>
          <pc:docMk/>
          <pc:sldMk cId="2212812874" sldId="928"/>
        </pc:sldMkLst>
      </pc:sldChg>
      <pc:sldChg chg="new del">
        <pc:chgData name="man sci" userId="49ae2bbd3020a361" providerId="LiveId" clId="{613F1494-B0EA-4B42-AD4A-C05204E5DE74}" dt="2024-09-06T01:49:18.040" v="42" actId="680"/>
        <pc:sldMkLst>
          <pc:docMk/>
          <pc:sldMk cId="11448172" sldId="929"/>
        </pc:sldMkLst>
      </pc:sldChg>
      <pc:sldChg chg="addSp modSp new mod modAnim">
        <pc:chgData name="man sci" userId="49ae2bbd3020a361" providerId="LiveId" clId="{613F1494-B0EA-4B42-AD4A-C05204E5DE74}" dt="2024-09-06T01:49:49.446" v="49" actId="1076"/>
        <pc:sldMkLst>
          <pc:docMk/>
          <pc:sldMk cId="1483635947" sldId="929"/>
        </pc:sldMkLst>
      </pc:sldChg>
      <pc:sldChg chg="addSp delSp modSp add mod">
        <pc:chgData name="man sci" userId="49ae2bbd3020a361" providerId="LiveId" clId="{613F1494-B0EA-4B42-AD4A-C05204E5DE74}" dt="2024-09-06T02:39:08.337" v="240" actId="14100"/>
        <pc:sldMkLst>
          <pc:docMk/>
          <pc:sldMk cId="2566353419" sldId="930"/>
        </pc:sldMkLst>
      </pc:sldChg>
      <pc:sldChg chg="addSp delSp modSp add mod delAnim modAnim">
        <pc:chgData name="man sci" userId="49ae2bbd3020a361" providerId="LiveId" clId="{613F1494-B0EA-4B42-AD4A-C05204E5DE74}" dt="2024-09-09T07:24:14.411" v="359" actId="14100"/>
        <pc:sldMkLst>
          <pc:docMk/>
          <pc:sldMk cId="2489117550" sldId="931"/>
        </pc:sldMkLst>
      </pc:sldChg>
      <pc:sldChg chg="addSp modSp add modAnim">
        <pc:chgData name="man sci" userId="49ae2bbd3020a361" providerId="LiveId" clId="{613F1494-B0EA-4B42-AD4A-C05204E5DE74}" dt="2024-09-06T03:09:34.986" v="307"/>
        <pc:sldMkLst>
          <pc:docMk/>
          <pc:sldMk cId="1871455627" sldId="932"/>
        </pc:sldMkLst>
      </pc:sldChg>
      <pc:sldChg chg="modSp add mod setBg">
        <pc:chgData name="man sci" userId="49ae2bbd3020a361" providerId="LiveId" clId="{613F1494-B0EA-4B42-AD4A-C05204E5DE74}" dt="2024-09-06T01:53:25.756" v="87"/>
        <pc:sldMkLst>
          <pc:docMk/>
          <pc:sldMk cId="769485438" sldId="933"/>
        </pc:sldMkLst>
      </pc:sldChg>
      <pc:sldChg chg="modSp add mod setBg">
        <pc:chgData name="man sci" userId="49ae2bbd3020a361" providerId="LiveId" clId="{613F1494-B0EA-4B42-AD4A-C05204E5DE74}" dt="2024-09-06T01:53:41.354" v="95"/>
        <pc:sldMkLst>
          <pc:docMk/>
          <pc:sldMk cId="1700787129" sldId="934"/>
        </pc:sldMkLst>
      </pc:sldChg>
      <pc:sldChg chg="modSp add mod setBg">
        <pc:chgData name="man sci" userId="49ae2bbd3020a361" providerId="LiveId" clId="{613F1494-B0EA-4B42-AD4A-C05204E5DE74}" dt="2024-09-06T01:53:51.743" v="108"/>
        <pc:sldMkLst>
          <pc:docMk/>
          <pc:sldMk cId="3686517157" sldId="935"/>
        </pc:sldMkLst>
      </pc:sldChg>
      <pc:sldChg chg="modSp add mod setBg">
        <pc:chgData name="man sci" userId="49ae2bbd3020a361" providerId="LiveId" clId="{613F1494-B0EA-4B42-AD4A-C05204E5DE74}" dt="2024-09-06T01:54:32.608" v="168"/>
        <pc:sldMkLst>
          <pc:docMk/>
          <pc:sldMk cId="1097448357" sldId="936"/>
        </pc:sldMkLst>
      </pc:sldChg>
      <pc:sldChg chg="addSp modSp add">
        <pc:chgData name="man sci" userId="49ae2bbd3020a361" providerId="LiveId" clId="{613F1494-B0EA-4B42-AD4A-C05204E5DE74}" dt="2024-09-06T02:06:39.801" v="203"/>
        <pc:sldMkLst>
          <pc:docMk/>
          <pc:sldMk cId="3585561046" sldId="937"/>
        </pc:sldMkLst>
      </pc:sldChg>
      <pc:sldChg chg="addSp delSp modSp add mod delAnim modAnim">
        <pc:chgData name="man sci" userId="49ae2bbd3020a361" providerId="LiveId" clId="{613F1494-B0EA-4B42-AD4A-C05204E5DE74}" dt="2024-09-11T01:57:40.861" v="373" actId="1036"/>
        <pc:sldMkLst>
          <pc:docMk/>
          <pc:sldMk cId="1286691097" sldId="938"/>
        </pc:sldMkLst>
      </pc:sldChg>
      <pc:sldChg chg="addSp delSp modSp add mod modAnim">
        <pc:chgData name="man sci" userId="49ae2bbd3020a361" providerId="LiveId" clId="{613F1494-B0EA-4B42-AD4A-C05204E5DE74}" dt="2024-09-06T02:57:18.851" v="282" actId="1076"/>
        <pc:sldMkLst>
          <pc:docMk/>
          <pc:sldMk cId="956615155" sldId="939"/>
        </pc:sldMkLst>
      </pc:sldChg>
      <pc:sldChg chg="addSp delSp modSp add mod modAnim">
        <pc:chgData name="man sci" userId="49ae2bbd3020a361" providerId="LiveId" clId="{613F1494-B0EA-4B42-AD4A-C05204E5DE74}" dt="2024-09-11T01:56:40.378" v="363" actId="478"/>
        <pc:sldMkLst>
          <pc:docMk/>
          <pc:sldMk cId="790320555" sldId="940"/>
        </pc:sldMkLst>
      </pc:sldChg>
      <pc:sldChg chg="addSp delSp modSp add mod modAnim">
        <pc:chgData name="man sci" userId="49ae2bbd3020a361" providerId="LiveId" clId="{613F1494-B0EA-4B42-AD4A-C05204E5DE74}" dt="2024-09-11T01:57:08.966" v="366" actId="21"/>
        <pc:sldMkLst>
          <pc:docMk/>
          <pc:sldMk cId="845141713" sldId="941"/>
        </pc:sldMkLst>
      </pc:sldChg>
      <pc:sldChg chg="addSp modSp add modAnim">
        <pc:chgData name="man sci" userId="49ae2bbd3020a361" providerId="LiveId" clId="{613F1494-B0EA-4B42-AD4A-C05204E5DE74}" dt="2024-09-06T03:07:15.218" v="305"/>
        <pc:sldMkLst>
          <pc:docMk/>
          <pc:sldMk cId="2965375372" sldId="942"/>
        </pc:sldMkLst>
      </pc:sldChg>
      <pc:sldChg chg="addSp delSp modSp new mod modAnim">
        <pc:chgData name="man sci" userId="49ae2bbd3020a361" providerId="LiveId" clId="{613F1494-B0EA-4B42-AD4A-C05204E5DE74}" dt="2024-09-06T02:47:42.930" v="258" actId="1076"/>
        <pc:sldMkLst>
          <pc:docMk/>
          <pc:sldMk cId="1094669252" sldId="943"/>
        </pc:sldMkLst>
      </pc:sldChg>
      <pc:sldChg chg="addSp delSp modSp new">
        <pc:chgData name="man sci" userId="49ae2bbd3020a361" providerId="LiveId" clId="{613F1494-B0EA-4B42-AD4A-C05204E5DE74}" dt="2024-09-06T02:49:01.542" v="261"/>
        <pc:sldMkLst>
          <pc:docMk/>
          <pc:sldMk cId="1809765202" sldId="944"/>
        </pc:sldMkLst>
      </pc:sldChg>
      <pc:sldChg chg="addSp modSp new">
        <pc:chgData name="man sci" userId="49ae2bbd3020a361" providerId="LiveId" clId="{613F1494-B0EA-4B42-AD4A-C05204E5DE74}" dt="2024-09-06T03:10:02.833" v="309"/>
        <pc:sldMkLst>
          <pc:docMk/>
          <pc:sldMk cId="795481544" sldId="945"/>
        </pc:sldMkLst>
      </pc:sldChg>
      <pc:sldChg chg="addSp delSp modSp new mod">
        <pc:chgData name="man sci" userId="49ae2bbd3020a361" providerId="LiveId" clId="{613F1494-B0EA-4B42-AD4A-C05204E5DE74}" dt="2024-09-06T03:29:27.301" v="325" actId="1076"/>
        <pc:sldMkLst>
          <pc:docMk/>
          <pc:sldMk cId="1190137066" sldId="946"/>
        </pc:sldMkLst>
      </pc:sldChg>
      <pc:sldChg chg="addSp modSp new mod modAnim">
        <pc:chgData name="man sci" userId="49ae2bbd3020a361" providerId="LiveId" clId="{613F1494-B0EA-4B42-AD4A-C05204E5DE74}" dt="2024-09-06T06:50:52.784" v="328" actId="1076"/>
        <pc:sldMkLst>
          <pc:docMk/>
          <pc:sldMk cId="694390102" sldId="947"/>
        </pc:sldMkLst>
      </pc:sldChg>
      <pc:sldChg chg="addSp modSp new mod modAnim">
        <pc:chgData name="man sci" userId="49ae2bbd3020a361" providerId="LiveId" clId="{613F1494-B0EA-4B42-AD4A-C05204E5DE74}" dt="2024-09-06T08:58:02.717" v="333"/>
        <pc:sldMkLst>
          <pc:docMk/>
          <pc:sldMk cId="1018998703" sldId="948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3003603220" sldId="949"/>
        </pc:sldMkLst>
      </pc:sldChg>
      <pc:sldChg chg="del modAnim">
        <pc:chgData name="man sci" userId="49ae2bbd3020a361" providerId="LiveId" clId="{613F1494-B0EA-4B42-AD4A-C05204E5DE74}" dt="2024-09-10T02:55:40.004" v="362" actId="47"/>
        <pc:sldMkLst>
          <pc:docMk/>
          <pc:sldMk cId="850635215" sldId="950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2527064488" sldId="951"/>
        </pc:sldMkLst>
      </pc:sldChg>
      <pc:sldChg chg="del ord">
        <pc:chgData name="man sci" userId="49ae2bbd3020a361" providerId="LiveId" clId="{613F1494-B0EA-4B42-AD4A-C05204E5DE74}" dt="2024-09-10T02:55:40.004" v="362" actId="47"/>
        <pc:sldMkLst>
          <pc:docMk/>
          <pc:sldMk cId="3383047291" sldId="952"/>
        </pc:sldMkLst>
      </pc:sldChg>
      <pc:sldChg chg="del ord">
        <pc:chgData name="man sci" userId="49ae2bbd3020a361" providerId="LiveId" clId="{613F1494-B0EA-4B42-AD4A-C05204E5DE74}" dt="2024-09-10T02:55:40.004" v="362" actId="47"/>
        <pc:sldMkLst>
          <pc:docMk/>
          <pc:sldMk cId="693237654" sldId="953"/>
        </pc:sldMkLst>
      </pc:sldChg>
      <pc:sldChg chg="del">
        <pc:chgData name="man sci" userId="49ae2bbd3020a361" providerId="LiveId" clId="{613F1494-B0EA-4B42-AD4A-C05204E5DE74}" dt="2024-09-10T02:55:40.004" v="362" actId="47"/>
        <pc:sldMkLst>
          <pc:docMk/>
          <pc:sldMk cId="2738396586" sldId="954"/>
        </pc:sldMkLst>
      </pc:sldChg>
      <pc:sldMasterChg chg="del delSldLayout">
        <pc:chgData name="man sci" userId="49ae2bbd3020a361" providerId="LiveId" clId="{613F1494-B0EA-4B42-AD4A-C05204E5DE74}" dt="2024-09-05T08:24:06.316" v="26" actId="47"/>
        <pc:sldMasterMkLst>
          <pc:docMk/>
          <pc:sldMasterMk cId="0" sldId="2147483707"/>
        </pc:sldMasterMkLst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280750276" sldId="2147483840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033908990" sldId="2147483841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3366031026" sldId="2147483842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3204170589" sldId="2147483843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478285379" sldId="2147483844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4022707054" sldId="2147483845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409966088" sldId="2147483846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970278520" sldId="2147483847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914172267" sldId="2147483848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1294820669" sldId="2147483849"/>
          </pc:sldLayoutMkLst>
        </pc:sldLayoutChg>
        <pc:sldLayoutChg chg="del">
          <pc:chgData name="man sci" userId="49ae2bbd3020a361" providerId="LiveId" clId="{613F1494-B0EA-4B42-AD4A-C05204E5DE74}" dt="2024-09-05T08:24:06.316" v="26" actId="47"/>
          <pc:sldLayoutMkLst>
            <pc:docMk/>
            <pc:sldMasterMk cId="0" sldId="2147483707"/>
            <pc:sldLayoutMk cId="2004890820" sldId="2147483850"/>
          </pc:sldLayoutMkLst>
        </pc:sldLayoutChg>
      </pc:sldMasterChg>
    </pc:docChg>
  </pc:docChgLst>
  <pc:docChgLst>
    <pc:chgData name="man sci" userId="49ae2bbd3020a361" providerId="LiveId" clId="{753BD1F2-0E8E-4259-9F09-8992B67325B4}"/>
    <pc:docChg chg="delSld">
      <pc:chgData name="man sci" userId="49ae2bbd3020a361" providerId="LiveId" clId="{753BD1F2-0E8E-4259-9F09-8992B67325B4}" dt="2024-09-12T13:51:16.091" v="0" actId="47"/>
      <pc:docMkLst>
        <pc:docMk/>
      </pc:docMkLst>
      <pc:sldChg chg="del">
        <pc:chgData name="man sci" userId="49ae2bbd3020a361" providerId="LiveId" clId="{753BD1F2-0E8E-4259-9F09-8992B67325B4}" dt="2024-09-12T13:51:16.091" v="0" actId="47"/>
        <pc:sldMkLst>
          <pc:docMk/>
          <pc:sldMk cId="0" sldId="258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0" sldId="259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0" sldId="262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0" sldId="263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298595501" sldId="927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1483635947" sldId="929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2566353419" sldId="930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2489117550" sldId="931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769485438" sldId="933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1700787129" sldId="934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1286691097" sldId="938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790320555" sldId="940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845141713" sldId="941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795481544" sldId="945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694390102" sldId="947"/>
        </pc:sldMkLst>
      </pc:sldChg>
      <pc:sldChg chg="del">
        <pc:chgData name="man sci" userId="49ae2bbd3020a361" providerId="LiveId" clId="{753BD1F2-0E8E-4259-9F09-8992B67325B4}" dt="2024-09-12T13:51:16.091" v="0" actId="47"/>
        <pc:sldMkLst>
          <pc:docMk/>
          <pc:sldMk cId="1018998703" sldId="948"/>
        </pc:sldMkLst>
      </pc:sldChg>
    </pc:docChg>
  </pc:docChgLst>
  <pc:docChgLst>
    <pc:chgData name="man sci" userId="49ae2bbd3020a361" providerId="LiveId" clId="{16979ED2-EB99-4E66-ABCC-D30CEF89D12D}"/>
    <pc:docChg chg="custSel modSld">
      <pc:chgData name="man sci" userId="49ae2bbd3020a361" providerId="LiveId" clId="{16979ED2-EB99-4E66-ABCC-D30CEF89D12D}" dt="2025-01-09T06:55:32.161" v="22" actId="12788"/>
      <pc:docMkLst>
        <pc:docMk/>
      </pc:docMkLst>
      <pc:sldChg chg="addSp delSp modSp mod modAnim">
        <pc:chgData name="man sci" userId="49ae2bbd3020a361" providerId="LiveId" clId="{16979ED2-EB99-4E66-ABCC-D30CEF89D12D}" dt="2025-01-09T06:55:32.161" v="22" actId="12788"/>
        <pc:sldMkLst>
          <pc:docMk/>
          <pc:sldMk cId="0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2" Type="http://schemas.openxmlformats.org/officeDocument/2006/relationships/tags" Target="../tags/tag194.xml"/><Relationship Id="rId1" Type="http://schemas.openxmlformats.org/officeDocument/2006/relationships/theme" Target="../theme/theme4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>
            <a:extLst>
              <a:ext uri="{FF2B5EF4-FFF2-40B4-BE49-F238E27FC236}">
                <a16:creationId xmlns:a16="http://schemas.microsoft.com/office/drawing/2014/main" id="{8DF7E292-CB3A-CF07-089E-C4A9E909C7C7}"/>
              </a:ext>
            </a:extLst>
          </p:cNvPr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1" name="日期占位符 2">
            <a:extLst>
              <a:ext uri="{FF2B5EF4-FFF2-40B4-BE49-F238E27FC236}">
                <a16:creationId xmlns:a16="http://schemas.microsoft.com/office/drawing/2014/main" id="{0FD3F254-0E38-94CD-C9F8-E555A2B9EEAF}"/>
              </a:ext>
            </a:extLst>
          </p:cNvPr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2F8E10-E6F4-4C29-8BCB-1ACE44499A3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15364" name="幻灯片图像占位符 3">
            <a:extLst>
              <a:ext uri="{FF2B5EF4-FFF2-40B4-BE49-F238E27FC236}">
                <a16:creationId xmlns:a16="http://schemas.microsoft.com/office/drawing/2014/main" id="{17EEA41D-5B5C-61DE-7900-1D9EE1B2DE7B}"/>
              </a:ext>
            </a:extLst>
          </p:cNvPr>
          <p:cNvSpPr>
            <a:spLocks noGrp="1" noRot="1" noChangeAspect="1" noChangeArrowheads="1"/>
          </p:cNvSpPr>
          <p:nvPr>
            <p:ph type="sldImg" idx="2"/>
            <p:custDataLst>
              <p:tags r:id="rId4"/>
            </p:custDataLst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>
            <a:extLst>
              <a:ext uri="{FF2B5EF4-FFF2-40B4-BE49-F238E27FC236}">
                <a16:creationId xmlns:a16="http://schemas.microsoft.com/office/drawing/2014/main" id="{85591C05-049B-46D0-6EB5-578AED137D3A}"/>
              </a:ext>
            </a:extLst>
          </p:cNvPr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2054" name="页脚占位符 5">
            <a:extLst>
              <a:ext uri="{FF2B5EF4-FFF2-40B4-BE49-F238E27FC236}">
                <a16:creationId xmlns:a16="http://schemas.microsoft.com/office/drawing/2014/main" id="{6E81F8A4-1B8C-7BA6-C5B9-95398221993F}"/>
              </a:ext>
            </a:extLst>
          </p:cNvPr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灯片编号占位符 6">
            <a:extLst>
              <a:ext uri="{FF2B5EF4-FFF2-40B4-BE49-F238E27FC236}">
                <a16:creationId xmlns:a16="http://schemas.microsoft.com/office/drawing/2014/main" id="{56699D64-50B7-258E-0E5E-CABFDD40D3DE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2E0A82-58C1-4839-A591-55659E238C0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4.xml"/><Relationship Id="rId4" Type="http://schemas.openxmlformats.org/officeDocument/2006/relationships/tags" Target="../tags/tag12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9.xml"/><Relationship Id="rId4" Type="http://schemas.openxmlformats.org/officeDocument/2006/relationships/tags" Target="../tags/tag12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0.xml"/><Relationship Id="rId4" Type="http://schemas.openxmlformats.org/officeDocument/2006/relationships/tags" Target="../tags/tag139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45.xml"/><Relationship Id="rId4" Type="http://schemas.openxmlformats.org/officeDocument/2006/relationships/tags" Target="../tags/tag14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50.xml"/><Relationship Id="rId4" Type="http://schemas.openxmlformats.org/officeDocument/2006/relationships/tags" Target="../tags/tag14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6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5" Type="http://schemas.openxmlformats.org/officeDocument/2006/relationships/tags" Target="../tags/tag176.xml"/><Relationship Id="rId4" Type="http://schemas.openxmlformats.org/officeDocument/2006/relationships/tags" Target="../tags/tag17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88.xml"/><Relationship Id="rId4" Type="http://schemas.openxmlformats.org/officeDocument/2006/relationships/tags" Target="../tags/tag18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93.xml"/><Relationship Id="rId4" Type="http://schemas.openxmlformats.org/officeDocument/2006/relationships/tags" Target="../tags/tag19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1E7C5-02D7-8A0C-9ABB-843FDEFD0E3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B77EC-FBFC-41C4-9218-B960C33457B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1A257-B301-5EAF-54F1-4E4DB6B3FA4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916F9-E226-52E8-B3C3-1C04AE59516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09CCF-DDA0-4581-B312-C93FE4AF89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362833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0FF20-3F70-E243-D363-2639F462071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92704-A655-4883-84C1-68D0F94C7CF1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07F2-CA0A-5602-5DB0-93F5F39F00D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E0676-22D3-56FB-9184-131126AA7B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5A45E-6E3A-42A4-81F3-8D6E43FA57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859262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6737E-AD3F-7697-5EF0-CAE1A672EF8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2EADD-6268-4720-9DE3-B835A251EF5F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3A59C-F704-DD28-0170-F864E439F82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E0F17-9625-DE5F-3CF0-34B00E5DC0D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B244D-9100-4CC5-8902-5ECEC0DBF5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62149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2C98FDAE-CCCC-4A84-97AA-24D64883F8DC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55848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BBBA1939-0A44-4E8C-B108-6C0B8C0E4C6A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79828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69B8FA45-3316-4780-9160-F043D0BF656D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0734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4541CC74-5E2B-484F-87E0-7AF2E55C83C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78481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fld id="{932593B0-D4B3-4729-B0AA-C8A669799B88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627444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fld id="{2270E924-486E-455B-9989-FB8016B6BA27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268570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3BEDD8BF-B21D-4E7A-AFC2-71BC3CFA32B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984846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46843CB-F9B7-435B-B531-2813DF10C054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2907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4B917-315F-1386-BE51-E338AAE7B27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D4ED7-130A-4C7D-BBEE-F2A29DF20D01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6DAC-0E54-C034-F05B-72F4E5FC524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CB3A3-A8C3-FFE4-8F35-6CAEBBA3AA1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FA06-9C27-468F-AC7B-C08809F7A82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622921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2AE0B1FC-9CD7-4613-83FE-C4372B83345B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99714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D00B2868-18BA-486D-80F3-B8C31725F176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52911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fld id="{8DC70497-3D54-48B8-897D-3B9C1BC8BFF9}" type="slidenum">
              <a:rPr lang="en-US" altLang="zh-CN" smtClean="0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84381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9C27-153D-0AD7-3473-1B3E2A47F762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7BFCA-3B82-4FBA-9020-72723E2C9A8D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273DB-907F-A881-D0F4-B99F44C07BF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6F2C8-F0F5-2B06-8B24-B894F6F2C2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FFC0-4741-496E-AB6B-C2AB134B342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056041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6BE0-28A3-2BD8-0905-5FA97AD2EC3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C80E5-3A03-44BF-847C-56AD58711DB8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BCFD-3E24-ACB6-E990-63530ACB9716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24075-026F-F28A-14B3-03AA02B3EFE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670B1-56FB-4BF7-9F2F-1267E67E5A8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423126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E8DA1-1D56-4BDB-E0F6-62C2B6280FF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1A741-F1AB-4473-B337-5CABE6AD1BBF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96465-ED2C-2B43-29E2-C7FCFFB98BF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F2994-92B1-920D-F9B0-433B6B784CA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06953-4C58-446E-9249-79193FA3403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359349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790F42-E401-E4A6-5DFD-B3834A2EE3E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E1FA-1859-4284-AFDD-6C3552319156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98F815-A568-7F64-776E-BA1091E340E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F695A2-FF16-E131-6580-77D318BFC4D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06F33-8C96-44E3-AC8E-9143E470711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491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14EA444-4E96-3CAF-4657-B39ED4A12FE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A7E63-FBE9-496B-BCCE-23840839220D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01853-B562-21B3-EB32-978B4A5E784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2E9A6F-7141-80F6-6B2D-CFF7164EFAA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44395-B023-4601-B129-28A71F8CBF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60507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15C713-2856-E89F-0734-182AAFE17B01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0E0B-6A76-4567-B474-FD9799F4255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B02D2E-1D1A-81BF-5907-E3E319E68B8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4D5968-AD6F-9802-FC31-C745040978E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D7B8C-C93B-4E3C-9EAC-CD84943F20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895361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3F1FB7-CD11-2E16-9D39-ABED237D19D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99052-74A9-4704-B7C2-CB9133AF787E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EEA0C3-234A-C233-7E61-28585E57274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91AE48-8DE3-70E9-3062-615C3AC780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7357-8D53-4BEA-9623-FAF0D08361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183207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D4FBE-314A-A538-499E-594E42F801D0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345A4-40FD-400B-BF3F-962EA5501F00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92E7D-C09F-F1CE-70A6-131F50A92DD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C6CB1-2003-5894-DFA6-A3193EBA63A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4E96-F75F-42A8-A3E4-7893A4DF18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693662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6220D2-284D-1963-E8F0-8EF9C31D1B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996E7-57C0-483E-BD9F-064F3FB327C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BF9B92-CABF-D3D2-560F-7DD5134C6D4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F845E7-A37A-9F9E-B492-56167F5597D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6DE88-C467-4F65-B9BB-62026438A1D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213547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2C6E6B-A6CA-1E96-8937-81138A72B41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09444-676E-470C-8AC5-96C0431F6F4C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D9F72E-A133-EF65-A62A-01A7C77291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619752-9173-CDD9-E53E-9C4E758B523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799D1-E975-4683-839B-6B6868E36E3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34575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E3D2-1BED-7C7C-3824-630ED69C554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D742B-0A9B-4CD0-B0C6-3E471FFB012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53315-E734-3D30-918E-54CAAED5D20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B832A-9125-6D55-86E7-33CD57F0D07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CC8CC-5EC6-4C72-8B4B-409467B1548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674896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258AF-8F5F-4B83-E9EF-5AEFB0CBD08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BCC6D-29AD-4277-97C4-0C164027B80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67C50-FC96-C042-28FD-DA3041BDA91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A6B6C-C975-73A2-BAAA-A8A330B7909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03B4-4FDE-4851-AE75-07003815776D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652354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D35290-D63E-3E58-7C15-28BF33872A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FAE7F-D2D6-49DE-945A-63D1F03E7619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FE0B48-F13F-8583-0CFF-0276922F27E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9AAEED-9A2B-27AD-A8BD-62BECE61B86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A94F8-83F9-40C1-88DB-38CB378BB7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40575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A386C2-F2CD-54CB-9B42-D09CFED0368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7272-C890-4043-9573-08FF24465ACC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C515AB2-9C42-7377-2611-ABC57CB6077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D0C9F2-F359-47E1-5E12-F36F264DA2C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607C-5684-4D45-9D91-E7FEC53CD3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32023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7BD9FAE-EF75-DDF8-2269-3C32A7DDDF1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C4CCB-C1AD-4234-8D45-A392DB9F80DA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63441EC-7372-1FF5-4B89-D8FF04366B01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BC32DC3-9665-11BA-AAA5-5FD5E419719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3295D-79D9-4D2C-B678-99342FA3866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72764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ABFE50-D35B-7D46-B4EC-AB06681AFE6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5ABD9-CAFE-46DF-9605-CCCD5761543E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F3AEA2-FCD0-C8DF-5B92-06547E56F74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A9A34C-2D9F-2DD9-8F55-DF679C1A76E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8230-5BE6-42DF-AB16-3FC23DF5E11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770342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059009D-097C-D0A4-E11E-AB4F0CBA485F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662B6-14C6-4838-A670-AB556313C477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E2D28E-7E16-00F0-7596-5FC3AA1AC7E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121A888-6076-7E3F-4288-52E54E30A13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1690D-E78D-4B82-8BF4-2359D723A5F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560220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048F56-DAF3-2E69-AA62-47E73F95E92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783CF-DE16-4EC4-8AFF-279F661556A6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E5F8CA-F033-5D59-B8D5-996F357FD30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F24628-596F-3075-C423-E9E813626B5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D93DA-68C5-4106-93A9-FB8845B2F7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5334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70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69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68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30.xml"/><Relationship Id="rId18" Type="http://schemas.openxmlformats.org/officeDocument/2006/relationships/tags" Target="../tags/tag1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13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33.xml"/><Relationship Id="rId20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32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582F1D7-0DEE-6DCB-8642-8DE38101C91A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D3AF8E-C072-6757-A829-75818A1CA25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E2A7A-5C63-F299-CC18-94BAFD3AA0DA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B0361C-6429-4606-BC70-92746CFF5F9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3DD72-9D5E-DB51-5D2D-E95D434131A9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B2E5D-F215-D82A-79B3-8FEDCF2FEC2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48529C-B855-4D86-8883-20ED87C3B2E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C7471EF-E1B7-4D39-A4AD-AFE07C3E4259}" type="datetimeFigureOut">
              <a:rPr lang="zh-CN" altLang="en-US" smtClean="0"/>
              <a:pPr>
                <a:defRPr/>
              </a:pPr>
              <a:t>2025/8/26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030E8A-2016-4F38-B37A-3C994ABD68CC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0145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9F993C-78B6-1CE4-5DAE-78C47C3C57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7354B5C-316F-3699-0EDF-C722B74E203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6515-1E46-9883-A2A3-171D0FF14B9B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E20D2-554C-4338-A887-9D52EFAD3F34}" type="datetimeFigureOut">
              <a:rPr lang="zh-CN" altLang="en-US"/>
              <a:pPr>
                <a:defRPr/>
              </a:pPr>
              <a:t>2025/8/26</a:t>
            </a:fld>
            <a:endParaRPr lang="en-US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9836F-1C6D-4596-B3DB-6D47B204393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42F63-587B-8220-F7EA-5E067DFBD388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54AE6C-28D4-4983-A10D-4E5F865463D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31565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tags" Target="../tags/tag232.xml"/><Relationship Id="rId7" Type="http://schemas.openxmlformats.org/officeDocument/2006/relationships/image" Target="../media/image17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34.xml"/><Relationship Id="rId4" Type="http://schemas.openxmlformats.org/officeDocument/2006/relationships/tags" Target="../tags/tag2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3" Type="http://schemas.openxmlformats.org/officeDocument/2006/relationships/tags" Target="../tags/tag241.xml"/><Relationship Id="rId7" Type="http://schemas.openxmlformats.org/officeDocument/2006/relationships/tags" Target="../tags/tag245.xml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5" Type="http://schemas.openxmlformats.org/officeDocument/2006/relationships/tags" Target="../tags/tag243.xml"/><Relationship Id="rId10" Type="http://schemas.openxmlformats.org/officeDocument/2006/relationships/slideLayout" Target="../slideLayouts/slideLayout24.xml"/><Relationship Id="rId4" Type="http://schemas.openxmlformats.org/officeDocument/2006/relationships/tags" Target="../tags/tag242.xml"/><Relationship Id="rId9" Type="http://schemas.openxmlformats.org/officeDocument/2006/relationships/tags" Target="../tags/tag2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8.xml"/><Relationship Id="rId4" Type="http://schemas.openxmlformats.org/officeDocument/2006/relationships/tags" Target="../tags/tag20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211.xml"/><Relationship Id="rId7" Type="http://schemas.openxmlformats.org/officeDocument/2006/relationships/image" Target="../media/image6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16.xml"/><Relationship Id="rId7" Type="http://schemas.openxmlformats.org/officeDocument/2006/relationships/image" Target="../media/image9.jpe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22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image" Target="../media/image13.jpeg"/><Relationship Id="rId5" Type="http://schemas.openxmlformats.org/officeDocument/2006/relationships/tags" Target="../tags/tag224.xml"/><Relationship Id="rId10" Type="http://schemas.openxmlformats.org/officeDocument/2006/relationships/image" Target="../media/image12.png"/><Relationship Id="rId4" Type="http://schemas.openxmlformats.org/officeDocument/2006/relationships/tags" Target="../tags/tag223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28.xml"/><Relationship Id="rId7" Type="http://schemas.openxmlformats.org/officeDocument/2006/relationships/image" Target="../media/image15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A213286-072C-3A0D-911B-31FE1C4E51AB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5341" y="702854"/>
            <a:ext cx="118813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噪声的危害和控制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8687841-621F-60B9-BEFF-C8727A398952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49844" y="5085184"/>
            <a:ext cx="4892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广州番禺王耀强</a:t>
            </a:r>
          </a:p>
        </p:txBody>
      </p:sp>
    </p:spTree>
    <p:extLst>
      <p:ext uri="{BB962C8B-B14F-4D97-AF65-F5344CB8AC3E}">
        <p14:creationId xmlns:p14="http://schemas.microsoft.com/office/powerpoint/2010/main" val="1370441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00019">
            <a:extLst>
              <a:ext uri="{FF2B5EF4-FFF2-40B4-BE49-F238E27FC236}">
                <a16:creationId xmlns:a16="http://schemas.microsoft.com/office/drawing/2014/main" id="{5483F3E0-8FB0-E09E-3361-37EBCB55023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8521" y="0"/>
            <a:ext cx="5593480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>
            <a:extLst>
              <a:ext uri="{FF2B5EF4-FFF2-40B4-BE49-F238E27FC236}">
                <a16:creationId xmlns:a16="http://schemas.microsoft.com/office/drawing/2014/main" id="{1FAEF836-047B-4645-683A-A2D8FB93F64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90306"/>
            <a:ext cx="6483004" cy="486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F48C9FF-1CA9-DB50-1E24-DC9945AD85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320723" y="4941168"/>
            <a:ext cx="299965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3600" b="1">
                <a:solidFill>
                  <a:srgbClr val="0000FF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真空双层玻璃</a:t>
            </a:r>
          </a:p>
        </p:txBody>
      </p:sp>
      <p:sp>
        <p:nvSpPr>
          <p:cNvPr id="26631" name="Text Box 4">
            <a:extLst>
              <a:ext uri="{FF2B5EF4-FFF2-40B4-BE49-F238E27FC236}">
                <a16:creationId xmlns:a16="http://schemas.microsoft.com/office/drawing/2014/main" id="{38B0D22D-649E-9E3E-F575-BC8CAA18CE91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4241" y="1360125"/>
            <a:ext cx="27367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A5002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隔音板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5F6A2AC-2648-D8A8-3B07-B184E2146CA0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6463" y="323165"/>
            <a:ext cx="5499537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传播过程中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控制噪声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6E7AA3D-022A-87A0-7D95-9E2083F6C52A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9396" y="116632"/>
            <a:ext cx="244827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latin typeface="宋体" panose="02010600030101010101" pitchFamily="2" charset="-122"/>
                <a:ea typeface="宋体" panose="02010600030101010101" pitchFamily="2" charset="-122"/>
              </a:rPr>
              <a:t>防噪耳罩</a:t>
            </a:r>
            <a:endParaRPr lang="zh-CN" altLang="zh-CN" sz="3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BC1B9FC-683A-148B-8E51-8FBD2D1816A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53137" y="118373"/>
            <a:ext cx="448572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人耳处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控制噪声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E3B025C-2E2F-DA43-06F9-792825A844A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804626" y="1616100"/>
            <a:ext cx="8582748" cy="524189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46F4D81-FF33-DFF8-F3A1-D12A9B403B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5680" y="946440"/>
            <a:ext cx="660642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002060"/>
                </a:solidFill>
              </a:rPr>
              <a:t>航空母舰起飞引导员戴耳罩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>
            <a:extLst>
              <a:ext uri="{FF2B5EF4-FFF2-40B4-BE49-F238E27FC236}">
                <a16:creationId xmlns:a16="http://schemas.microsoft.com/office/drawing/2014/main" id="{046E7A46-AC0A-C5D1-BA1A-A7025837BA94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840" y="85644"/>
            <a:ext cx="828040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小结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9BA5B911-5545-C6E3-BA3C-1DEABCB7D3EF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2817" y="943610"/>
            <a:ext cx="5743880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声音能够传递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信息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和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能量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D27FA985-6A42-8073-6550-DE8135898577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32360" y="896042"/>
            <a:ext cx="880369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7ADC88B-8FB7-F491-864A-92E049FA14A2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2448" y="2246587"/>
            <a:ext cx="880369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 Box 4">
            <a:extLst>
              <a:ext uri="{FF2B5EF4-FFF2-40B4-BE49-F238E27FC236}">
                <a16:creationId xmlns:a16="http://schemas.microsoft.com/office/drawing/2014/main" id="{E61E4953-CD7D-3E83-9985-4ED59A7906F5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62448" y="3597132"/>
            <a:ext cx="880369" cy="68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88BCF23-3DE5-D557-13AE-F4CD2DD21811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55962" y="2293407"/>
            <a:ext cx="64171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0dB是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楷体_GB2312" pitchFamily="1" charset="-122"/>
              </a:rPr>
              <a:t>刚能听到</a:t>
            </a: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的最微弱的声音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5294480-E7B7-F270-B5CA-D5DC8D56C23F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431704" y="3573016"/>
            <a:ext cx="511256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440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声源处</a:t>
            </a: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控制噪声</a:t>
            </a:r>
            <a:endParaRPr lang="zh-CN" altLang="zh-CN" sz="4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3B46F7D-BE1C-DFF9-92BE-27BE3703AB32}"/>
              </a:ext>
            </a:extLst>
          </p:cNvPr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431704" y="4452982"/>
            <a:ext cx="619701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440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传播过程中</a:t>
            </a: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控制噪声</a:t>
            </a:r>
            <a:endParaRPr lang="zh-CN" altLang="zh-CN" sz="4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48245159-9265-2655-D4F8-94A9FAFE2930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431704" y="5332948"/>
            <a:ext cx="626484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在</a:t>
            </a:r>
            <a:r>
              <a:rPr lang="zh-CN" altLang="en-US" sz="440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人耳处</a:t>
            </a:r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</a:rPr>
              <a:t>控制噪声</a:t>
            </a:r>
            <a:endParaRPr lang="zh-CN" altLang="zh-CN" sz="4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B324B-1176-F9E6-B291-BFA4656B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8B712C-1CB5-F259-D266-2CDBE24C04A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250702" y="728700"/>
            <a:ext cx="3690596" cy="1143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END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7A40F36-C0FE-2447-28F5-4FFBDEACDEB5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35360" y="3269887"/>
            <a:ext cx="11856640" cy="245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、本系列课件允许在日常课堂上无限制使用，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也可以无偿分发传播。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禁止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贩卖等商业牟利行为，以及拿去参赛评比等。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31655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7F7BAF35-F1A0-5EAF-292B-52C7955F2DC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99356" y="332656"/>
            <a:ext cx="118926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/>
              <a:t>课本在控制噪声的陈述是“防止噪声产生、阻断噪声传播、防止噪声进入耳朵”</a:t>
            </a:r>
          </a:p>
          <a:p>
            <a:r>
              <a:rPr lang="zh-CN" altLang="en-US" sz="3600"/>
              <a:t>我认为这表述并不准确：</a:t>
            </a:r>
          </a:p>
          <a:p>
            <a:r>
              <a:rPr lang="zh-CN" altLang="en-US" sz="3600"/>
              <a:t>（1）日常现象中，噪声依然能产生，并不能防止其产生。</a:t>
            </a:r>
          </a:p>
          <a:p>
            <a:r>
              <a:rPr lang="zh-CN" altLang="en-US" sz="3600"/>
              <a:t>（2）并不能阻“断”其传播。</a:t>
            </a:r>
          </a:p>
          <a:p>
            <a:r>
              <a:rPr lang="zh-CN" altLang="en-US" sz="3600"/>
              <a:t>（3）不能“防止”其进入耳朵。</a:t>
            </a:r>
          </a:p>
          <a:p>
            <a:r>
              <a:rPr lang="zh-CN" altLang="en-US" sz="3600"/>
              <a:t>其实通常都只是“减弱”，而不是防“止”和阻“断”等。</a:t>
            </a:r>
          </a:p>
        </p:txBody>
      </p:sp>
    </p:spTree>
    <p:extLst>
      <p:ext uri="{BB962C8B-B14F-4D97-AF65-F5344CB8AC3E}">
        <p14:creationId xmlns:p14="http://schemas.microsoft.com/office/powerpoint/2010/main" val="25734333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噪声</a:t>
            </a:r>
          </a:p>
        </p:txBody>
      </p:sp>
    </p:spTree>
    <p:extLst>
      <p:ext uri="{BB962C8B-B14F-4D97-AF65-F5344CB8AC3E}">
        <p14:creationId xmlns:p14="http://schemas.microsoft.com/office/powerpoint/2010/main" val="368651715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E98EFC-CE7F-0117-273E-2951C53C172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r="13775"/>
          <a:stretch>
            <a:fillRect/>
          </a:stretch>
        </p:blipFill>
        <p:spPr>
          <a:xfrm>
            <a:off x="1270" y="1196752"/>
            <a:ext cx="6159500" cy="2857500"/>
          </a:xfrm>
          <a:prstGeom prst="rect">
            <a:avLst/>
          </a:prstGeom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id="{B786244E-4B11-5A3F-1980-6C682E603B7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35560" y="116632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噪声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1B198E-D2F3-5E47-AAA4-1B284D20A20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0770" y="0"/>
            <a:ext cx="6031230" cy="42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3706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乐音与噪声的波形">
            <a:hlinkClick r:id="" action="ppaction://media"/>
            <a:extLst>
              <a:ext uri="{FF2B5EF4-FFF2-40B4-BE49-F238E27FC236}">
                <a16:creationId xmlns:a16="http://schemas.microsoft.com/office/drawing/2014/main" id="{10EDE9BE-8289-966C-E1CA-E1BE90093A14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664CA419-3C3B-6EA2-4355-73F79C250FA1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1344" y="116632"/>
            <a:ext cx="1031360" cy="548521"/>
          </a:xfrm>
          <a:prstGeom prst="roundRect">
            <a:avLst>
              <a:gd name="adj" fmla="val 8958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视频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ED0109-996A-27EE-EC65-987181F68AD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59797" y="67726"/>
            <a:ext cx="3672407" cy="523220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乐音与噪声的</a:t>
            </a:r>
            <a:r>
              <a:rPr lang="zh-CN" altLang="en-US" sz="28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</a:t>
            </a:r>
          </a:p>
        </p:txBody>
      </p:sp>
    </p:spTree>
    <p:extLst>
      <p:ext uri="{BB962C8B-B14F-4D97-AF65-F5344CB8AC3E}">
        <p14:creationId xmlns:p14="http://schemas.microsoft.com/office/powerpoint/2010/main" val="109466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5">
            <a:extLst>
              <a:ext uri="{FF2B5EF4-FFF2-40B4-BE49-F238E27FC236}">
                <a16:creationId xmlns:a16="http://schemas.microsoft.com/office/drawing/2014/main" id="{56F7D0A2-0324-17E9-33F3-C6C8B3AC16F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00256" y="764704"/>
            <a:ext cx="379174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sz="4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乐音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</a:t>
            </a:r>
          </a:p>
          <a:p>
            <a:pPr lvl="0" algn="l">
              <a:buClrTx/>
              <a:buSzTx/>
              <a:buFontTx/>
            </a:pPr>
            <a:r>
              <a:rPr lang="zh-CN" sz="44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振动规则有序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272922E-850E-901F-F93E-CDD3BC13AEE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bright="-12000" contrast="18000"/>
          </a:blip>
          <a:stretch>
            <a:fillRect/>
          </a:stretch>
        </p:blipFill>
        <p:spPr bwMode="auto">
          <a:xfrm>
            <a:off x="0" y="30484"/>
            <a:ext cx="8403989" cy="3353653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8E5AAD-4B6A-E4F9-C795-58275C2BC9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bright="-12000" contrast="18000"/>
          </a:blip>
          <a:srcRect r="2152"/>
          <a:stretch>
            <a:fillRect/>
          </a:stretch>
        </p:blipFill>
        <p:spPr bwMode="auto">
          <a:xfrm>
            <a:off x="-4216" y="3473862"/>
            <a:ext cx="8404472" cy="3353653"/>
          </a:xfrm>
          <a:prstGeom prst="rect">
            <a:avLst/>
          </a:prstGeom>
          <a:noFill/>
          <a:ln w="19050" cap="flat" cmpd="sng">
            <a:solidFill>
              <a:schemeClr val="accent3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5E6E2538-6BD4-E434-BD18-93F8987DBB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400256" y="3951705"/>
            <a:ext cx="3791744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sz="4400" b="1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噪声</a:t>
            </a:r>
            <a:r>
              <a:rPr lang="en-US" altLang="zh-CN" sz="44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:</a:t>
            </a:r>
          </a:p>
          <a:p>
            <a:r>
              <a:rPr lang="zh-CN" sz="4400" b="1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振动杂乱无章</a:t>
            </a:r>
            <a:endParaRPr lang="zh-CN" altLang="en-US" sz="4400" b="1">
              <a:latin typeface="楷体" panose="02010609060101010101" charset="-122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404600" y="11417300"/>
            <a:ext cx="0" cy="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765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2">
            <a:extLst>
              <a:ext uri="{FF2B5EF4-FFF2-40B4-BE49-F238E27FC236}">
                <a16:creationId xmlns:a16="http://schemas.microsoft.com/office/drawing/2014/main" id="{F99F7D3D-3FBF-6D02-E36A-0B798FA7A9B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7" t="1631" r="-29"/>
          <a:stretch>
            <a:fillRect/>
          </a:stretch>
        </p:blipFill>
        <p:spPr bwMode="auto">
          <a:xfrm>
            <a:off x="2063552" y="2546413"/>
            <a:ext cx="7853665" cy="42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EA7A5975-2420-DDAF-B11C-D5126A3A0C5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5520" y="939704"/>
            <a:ext cx="9417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物理角度：发声体做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楷体_GB2312" pitchFamily="1" charset="-122"/>
              </a:rPr>
              <a:t>无规则振动</a:t>
            </a: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时发出的声音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427F8CD4-72B2-01E1-9234-33903A1D4E8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75520" y="1767694"/>
            <a:ext cx="94179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环保角度：妨碍人们休息、学习、工作的声音</a:t>
            </a:r>
          </a:p>
        </p:txBody>
      </p:sp>
      <p:sp>
        <p:nvSpPr>
          <p:cNvPr id="23557" name="AutoShape 6">
            <a:extLst>
              <a:ext uri="{FF2B5EF4-FFF2-40B4-BE49-F238E27FC236}">
                <a16:creationId xmlns:a16="http://schemas.microsoft.com/office/drawing/2014/main" id="{BF3BEAED-2E7E-A33F-C850-C214479B8921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542557" y="1081210"/>
            <a:ext cx="232963" cy="1123740"/>
          </a:xfrm>
          <a:prstGeom prst="leftBrace">
            <a:avLst>
              <a:gd name="adj1" fmla="val 85964"/>
              <a:gd name="adj2" fmla="val 50926"/>
            </a:avLst>
          </a:prstGeom>
          <a:noFill/>
          <a:ln w="5715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36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3558" name="Text Box 3">
            <a:extLst>
              <a:ext uri="{FF2B5EF4-FFF2-40B4-BE49-F238E27FC236}">
                <a16:creationId xmlns:a16="http://schemas.microsoft.com/office/drawing/2014/main" id="{BCB699EA-5318-1B58-41FA-2F95BCC880BB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2002" y="107759"/>
            <a:ext cx="12020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solidFill>
                  <a:srgbClr val="0000FF"/>
                </a:solidFill>
                <a:latin typeface="宋体" panose="02010600030101010101" pitchFamily="2" charset="-122"/>
                <a:ea typeface="楷体_GB2312" pitchFamily="1" charset="-122"/>
              </a:rPr>
              <a:t>噪声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5D111039-A119-483E-9FED-503D1785EA92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87932" y="1988840"/>
            <a:ext cx="1021613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噪声的危害和控制</a:t>
            </a:r>
          </a:p>
        </p:txBody>
      </p:sp>
    </p:spTree>
    <p:extLst>
      <p:ext uri="{BB962C8B-B14F-4D97-AF65-F5344CB8AC3E}">
        <p14:creationId xmlns:p14="http://schemas.microsoft.com/office/powerpoint/2010/main" val="109744835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0A58F23-C2C8-43B3-91B8-8A8A45D3BDF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368" y="663223"/>
            <a:ext cx="9223292" cy="234166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25000"/>
              </a:lnSpc>
            </a:pP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为了保护听力，不能超过</a:t>
            </a:r>
            <a:r>
              <a:rPr lang="en-US" altLang="zh-CN" sz="4000" b="1" noProof="1">
                <a:solidFill>
                  <a:srgbClr val="C00000"/>
                </a:solidFill>
                <a:latin typeface="Times New Roman"/>
                <a:cs typeface="+mn-ea"/>
              </a:rPr>
              <a:t>90dB</a:t>
            </a: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；</a:t>
            </a:r>
            <a:endParaRPr lang="en-US" altLang="zh-CN" sz="4000" noProof="1">
              <a:solidFill>
                <a:srgbClr val="002060"/>
              </a:solidFill>
              <a:latin typeface="Times New Roman"/>
              <a:cs typeface="+mn-ea"/>
            </a:endParaRPr>
          </a:p>
          <a:p>
            <a:pPr defTabSz="457200">
              <a:lnSpc>
                <a:spcPct val="125000"/>
              </a:lnSpc>
            </a:pP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为了保证工作和学习，不能超过</a:t>
            </a:r>
            <a:r>
              <a:rPr lang="en-US" altLang="zh-CN" sz="4000" b="1" noProof="1">
                <a:solidFill>
                  <a:srgbClr val="C00000"/>
                </a:solidFill>
                <a:latin typeface="Times New Roman"/>
                <a:cs typeface="+mn-ea"/>
              </a:rPr>
              <a:t>70dB</a:t>
            </a: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；</a:t>
            </a:r>
            <a:endParaRPr lang="en-US" altLang="zh-CN" sz="4000" noProof="1">
              <a:solidFill>
                <a:srgbClr val="002060"/>
              </a:solidFill>
              <a:latin typeface="Times New Roman"/>
              <a:cs typeface="+mn-ea"/>
            </a:endParaRPr>
          </a:p>
          <a:p>
            <a:pPr defTabSz="457200">
              <a:lnSpc>
                <a:spcPct val="125000"/>
              </a:lnSpc>
            </a:pP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为了保证休息和睡眠，不能超过</a:t>
            </a:r>
            <a:r>
              <a:rPr lang="en-US" altLang="zh-CN" sz="4000" b="1" noProof="1">
                <a:solidFill>
                  <a:srgbClr val="C00000"/>
                </a:solidFill>
                <a:latin typeface="Times New Roman"/>
                <a:cs typeface="+mn-ea"/>
              </a:rPr>
              <a:t>50dB</a:t>
            </a:r>
            <a:r>
              <a:rPr lang="zh-CN" altLang="en-US" sz="4000" noProof="1">
                <a:solidFill>
                  <a:srgbClr val="002060"/>
                </a:solidFill>
                <a:latin typeface="Times New Roman"/>
                <a:cs typeface="+mn-ea"/>
              </a:rPr>
              <a:t>。</a:t>
            </a:r>
            <a:endParaRPr lang="zh-CN" altLang="en-US" sz="400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0FC11A75-ACBC-A445-CBF0-604CC8629E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81657" y="3196332"/>
            <a:ext cx="4271947" cy="3661668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9A338EF9-7737-C5BC-B752-5B9CCC00AAF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0956" y="3136528"/>
            <a:ext cx="3840701" cy="2806272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1063775-BFD5-A19D-CC84-9AB35E8D54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184231" y="3043531"/>
            <a:ext cx="4423921" cy="3893670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CCC3DBD-EBAF-4F55-A88F-28BE90F5F56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99456" y="0"/>
            <a:ext cx="641714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0dB是</a:t>
            </a:r>
            <a:r>
              <a:rPr lang="zh-CN" altLang="en-US" sz="3600">
                <a:solidFill>
                  <a:srgbClr val="FF0000"/>
                </a:solidFill>
                <a:latin typeface="宋体" panose="02010600030101010101" pitchFamily="2" charset="-122"/>
                <a:ea typeface="楷体_GB2312" pitchFamily="1" charset="-122"/>
              </a:rPr>
              <a:t>刚能听到</a:t>
            </a:r>
            <a:r>
              <a:rPr lang="zh-CN" altLang="en-US" sz="3600">
                <a:latin typeface="宋体" panose="02010600030101010101" pitchFamily="2" charset="-122"/>
                <a:ea typeface="楷体_GB2312" pitchFamily="1" charset="-122"/>
              </a:rPr>
              <a:t>的最微弱的声音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AAEE2C-4425-8D44-7D0B-2CB68ED7084D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2384" y="0"/>
            <a:ext cx="2649003" cy="339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9DFBF4D-ED47-01EB-4EE4-978F247D94C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3801" r="3919" b="4851"/>
          <a:stretch>
            <a:fillRect/>
          </a:stretch>
        </p:blipFill>
        <p:spPr bwMode="auto">
          <a:xfrm>
            <a:off x="7476012" y="0"/>
            <a:ext cx="47296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D202C4-375E-34E0-3CC9-79D3C3BED6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7416824" cy="494455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9896E4-0E4B-8CED-1F10-577C5BE5A52B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65549" y="116632"/>
            <a:ext cx="4485726" cy="646331"/>
          </a:xfrm>
          <a:prstGeom prst="rect">
            <a:avLst/>
          </a:prstGeom>
          <a:solidFill>
            <a:srgbClr val="FFFFCC"/>
          </a:solidFill>
          <a:ln w="38100">
            <a:solidFill>
              <a:srgbClr val="FF9900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zh-CN" altLang="en-US" sz="36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声源处</a:t>
            </a: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控制噪声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529EE5-29DE-3C00-E49B-3F589032E2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24938" b="9153"/>
          <a:stretch>
            <a:fillRect/>
          </a:stretch>
        </p:blipFill>
        <p:spPr>
          <a:xfrm>
            <a:off x="0" y="4944551"/>
            <a:ext cx="7944783" cy="15121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8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9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8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9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6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4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9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8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6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2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4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6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7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8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5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5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7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9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2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7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3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9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 panose="020F0302020204030204"/>
        <a:ea typeface="Calibri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等线 Light" panose="020F0302020204030204"/>
        <a:ea typeface="等线 Light" panose="020F0302020204030204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等线" panose="020F0502020204030204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288</Words>
  <Application>Microsoft Office PowerPoint</Application>
  <PresentationFormat>宽屏</PresentationFormat>
  <Paragraphs>44</Paragraphs>
  <Slides>14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仿宋</vt:lpstr>
      <vt:lpstr>楷体</vt:lpstr>
      <vt:lpstr>隶书</vt:lpstr>
      <vt:lpstr>宋体</vt:lpstr>
      <vt:lpstr>微软雅黑</vt:lpstr>
      <vt:lpstr>Arial</vt:lpstr>
      <vt:lpstr>Calibri</vt:lpstr>
      <vt:lpstr>Calibri Light</vt:lpstr>
      <vt:lpstr>Times New Roman</vt:lpstr>
      <vt:lpstr>Office 2013 - 2022 主题</vt:lpstr>
      <vt:lpstr>1_Office 主题​​</vt:lpstr>
      <vt:lpstr>1_Office 2013 - 2022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2025-08-13T20:48:34Z</cp:lastPrinted>
  <dcterms:created xsi:type="dcterms:W3CDTF">2025-08-13T20:48:34Z</dcterms:created>
  <dcterms:modified xsi:type="dcterms:W3CDTF">2025-08-26T02:04:34Z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