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260" r:id="rId15"/>
    <p:sldId id="3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第三节　空气的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力量</a:t>
            </a:r>
            <a:r>
              <a:rPr lang="en-US" altLang="zh-CN" dirty="0" smtClean="0"/>
              <a:t>”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3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第三节　空气的</a:t>
            </a:r>
            <a:r>
              <a:rPr lang="en-US" altLang="zh-CN" dirty="0"/>
              <a:t>“</a:t>
            </a:r>
            <a:r>
              <a:rPr lang="zh-CN" altLang="zh-CN" dirty="0"/>
              <a:t>力量</a:t>
            </a:r>
            <a:r>
              <a:rPr lang="en-US" altLang="zh-CN" dirty="0"/>
              <a:t>”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270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塑料吸盘是家庭常用的小工具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小明做了如图的实验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在实验中吸盘都保持静止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但所挂钩码已是吸盘所能提起的最大重物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下列说法你认为正确的是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甲图中如果将塑料吸盘戳个小孔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吸盘仍能吸在墙面上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甲图中大气对吸盘的压力等于钩码的重力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利用乙图的实验可以粗略测量大气压强的值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利用乙图的实验在海拔更高的地区仍能提起该重物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803.EPS" descr="id:21474912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57432" y="1860169"/>
            <a:ext cx="2238312" cy="3003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3816" y="147845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5255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9864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中央电视台《大风车》栏目常介绍科普知识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其中介绍了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天气预报瓶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的创意新品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为玻璃管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与大气相通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为密闭的玻璃球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下部连通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内部均装有红墨水。小科仿制了一个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发现比较灵验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管液面明显上升时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往往转为阴雨天气。下列说法不正确的是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管液面上升时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显示大气压增大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球液面相平时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瓶内气压等于外界大气压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天气预报瓶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利用天气与大气压的关系进行预报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球内装有较多红墨水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可减小瓶内温度变化造成的干扰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804.EPS" descr="id:21474912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197976" y="2536253"/>
            <a:ext cx="2067687" cy="27363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5493" y="253625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9880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360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是一个寿星模样的两心壶。内部的结构如图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壶内被分隔成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两个独立的空间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类似两个独立的容器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每个容器均有两个口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注水口和出水口。注水口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设置在壶的肩部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注水口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在壶把的底部。出水口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在壶嘴处。分别在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内装入水和酒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若要从壶嘴中只倒出酒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而不出水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孔、堵住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放开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孔、堵住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同时放开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同时堵住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78.EPS" descr="id:21474912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25520" y="2771902"/>
            <a:ext cx="4984496" cy="30206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4959" y="242405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5704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50274"/>
            <a:ext cx="11430000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利用容积为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的注射器、弹簧测力计和刻度尺可粗略测出大气压的值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7ZKXWE79.EPS" descr="id:214749125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02470" y="1870141"/>
            <a:ext cx="6202490" cy="138262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3430679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该实验的原理是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将注射器的活塞推到注射器筒的底端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这样做的目的是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排尽筒内空气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然后用一个橡皮帽封住注射器的小孔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水平向右缓慢匀速拉动注射器筒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当注射器的活塞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刚被拉动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记下弹簧测力计的示数为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用刻度尺测出注射器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带刻度部分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即可算出活塞的横截面积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大气压的值为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853482"/>
              </p:ext>
            </p:extLst>
          </p:nvPr>
        </p:nvGraphicFramePr>
        <p:xfrm>
          <a:off x="3722002" y="3326146"/>
          <a:ext cx="11310144" cy="53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4917454" imgH="233652" progId="Word.Document.12">
                  <p:embed/>
                </p:oleObj>
              </mc:Choice>
              <mc:Fallback>
                <p:oleObj name="文档" r:id="rId5" imgW="4917454" imgH="2336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2002" y="3326146"/>
                        <a:ext cx="11310144" cy="53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959028" y="3968079"/>
            <a:ext cx="23304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7951470" y="4288676"/>
            <a:ext cx="23304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355217" y="4841314"/>
            <a:ext cx="175090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347659" y="5161911"/>
            <a:ext cx="17509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679612" y="5721847"/>
            <a:ext cx="1926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672054" y="6042444"/>
            <a:ext cx="1926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764076" y="6159085"/>
            <a:ext cx="151344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758348" y="6486886"/>
            <a:ext cx="152109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5642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4520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高压锅的锅盖上有一个空心柱为排气孔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空心柱上戴着一个帽子为限压阀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当高压锅内气体的压强超过安全值时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锅内的气体就会冲出限压阀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气体跑出一部分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使锅内气体的压强减小。现有一个直径为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空心柱小孔的横截面积为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限压阀的质量为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的高压锅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要用它来煮饭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若当时的大气压为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高压锅内气体能达到的最大压强为多大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经商品质量检测部门检测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此高压锅内气体的最大压强不能超过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要使此高压锅能继续安全使用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原来的限压阀还能使用吗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应再配备一个质量为多大的限压阀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79.EPS" descr="id:21474912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19536" y="2783014"/>
            <a:ext cx="2993200" cy="181723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705429"/>
              </p:ext>
            </p:extLst>
          </p:nvPr>
        </p:nvGraphicFramePr>
        <p:xfrm>
          <a:off x="380999" y="1727041"/>
          <a:ext cx="11310144" cy="343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4917454" imgH="1493498" progId="Word.Document.12">
                  <p:embed/>
                </p:oleObj>
              </mc:Choice>
              <mc:Fallback>
                <p:oleObj name="文档" r:id="rId4" imgW="4917454" imgH="14934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1727041"/>
                        <a:ext cx="11310144" cy="3435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57546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ZKXWJ173.EPS" descr="id:21474911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39856" y="3053099"/>
            <a:ext cx="3155760" cy="28254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181588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如图甲所示的敞口饮料瓶装满水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在侧面扎一小孔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会有水喷出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若用盖子将瓶口盖紧密封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则孔中的水将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喷一段时间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停止喷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喷一段时间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大气压的存在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3525" y="2148379"/>
            <a:ext cx="29695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545967" y="2468976"/>
            <a:ext cx="29695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30405" y="2585458"/>
            <a:ext cx="23304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722847" y="2906055"/>
            <a:ext cx="23304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36661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如图是某同学做的一个实验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瓶底铺层沙子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放入点燃的浸过酒精的棉花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用剥了壳的熟鸡蛋堵住瓶口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过一会儿可看到鸡蛋将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被压入瓶中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。这个实验证实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大气压强的存在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74.EPS" descr="id:21474911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98379" y="2746157"/>
            <a:ext cx="3931349" cy="25028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81224" y="1909561"/>
            <a:ext cx="21186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73666" y="2230158"/>
            <a:ext cx="2118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95037" y="2338539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87479" y="2659136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63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023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测量大气压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如图所示的托里拆利实验中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测得的大气压强等于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A.750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高水银柱产生的压强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B.760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高水银柱产生的压强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C.770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高水银柱产生的压强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D.780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高水银柱产生的压强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用托里拆利实验测定大气压时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水银柱的高度偏低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水银槽内水银太多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玻璃管没有竖直放置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玻璃管内有空气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玻璃管太粗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7ZKXWG39.EPS" descr="id:21474911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524116" y="2025650"/>
            <a:ext cx="2217547" cy="28794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1512" y="1563175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40623" y="5062731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196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8654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大气压强的变化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如表是在不同海拔高度处水银气压计的数值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大气压的变化规律是海拔越高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大气压越小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zh-CN" altLang="en-US" sz="24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936490"/>
              </p:ext>
            </p:extLst>
          </p:nvPr>
        </p:nvGraphicFramePr>
        <p:xfrm>
          <a:off x="380999" y="2332195"/>
          <a:ext cx="11441764" cy="149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974680" imgH="649034" progId="Word.Document.12">
                  <p:embed/>
                </p:oleObj>
              </mc:Choice>
              <mc:Fallback>
                <p:oleObj name="文档" r:id="rId4" imgW="4974680" imgH="6490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332195"/>
                        <a:ext cx="11441764" cy="1492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2095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两端开口的细玻璃管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在它上面画上刻度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使玻璃管穿过与瓶子密封的橡皮塞插入水中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从管子上端吹少量的气体。则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此时瓶内气压等于瓶外气压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管内液体上升是由于瓶内气压小于瓶外气压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拿着该装置由一楼到二十楼的过程中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管内液面会不断升高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拿着该装置由一楼到二十楼的过程中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管内液面会不断下降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9ZKXWJ175.EPS" descr="id:214749119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482328" y="3824972"/>
            <a:ext cx="1063752" cy="25161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5733" y="1912398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48740" y="2240199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45982" y="3824972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920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592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火罐疗法是我国医学遗产之一。操作时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将棒一端稍蘸酒精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将带有火焰的酒精棒一头往罐底一闪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迅速撤出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马上将火罐扣在应拔的部位上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此时火罐即可吸住人体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火罐能扣在人体上是因为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大气压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800.EPS" descr="id:21474912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8940" y="2599853"/>
            <a:ext cx="4254119" cy="3375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00385" y="2169767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896134" y="2499040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91958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王老师在圆柱形玻璃杯内装满水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用平滑的塑料薄片紧贴水面盖住杯口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压紧后将杯子倒置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水和塑料片都不会掉下来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接着将倒置的杯子悬挂在玻璃钟罩内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封闭钟罩后用抽气机持续抽出钟罩内的空气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直至塑料片掉下。已知杯中水和塑料片的总质量为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倒置后杯和水与塑料片的接触面积为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。塑料片不掉下来说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大气压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的存在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通过计算可知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当钟罩内气压降到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塑料片会掉下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76.EPS" descr="id:21474912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13335" y="3843480"/>
            <a:ext cx="6565329" cy="19774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1450" y="2939298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77199" y="3268571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360940" y="2928009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7352679" y="3255810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7155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9540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小明和小强在老师的帮助下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的平底压力锅模拟马德堡半球实验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当锅两边受到的拉力均为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锅恰好被拉开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此时锅内外的气压差为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400" baseline="300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。如果在高原上进行这个实验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拉开这两口锅所用的拉力将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77.EPS" descr="id:21474912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27780" y="3424666"/>
            <a:ext cx="4523740" cy="14379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2831" y="2081342"/>
            <a:ext cx="125159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0088509" y="2410615"/>
            <a:ext cx="125018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977530" y="2532898"/>
            <a:ext cx="103437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973085" y="2862171"/>
            <a:ext cx="1033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3032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48183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一支装有水的试管中插入一支直径稍小些的试管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且小试管内是空的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将大试管迅速倒置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水会从两试管壁的间隙往下流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这时会观察到小试管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掉下来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静止不动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往上升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因未做实验而无法回答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802.EPS" descr="id:21474912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263449" y="2709417"/>
            <a:ext cx="1502855" cy="20038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0426" y="2285663"/>
            <a:ext cx="35653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739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149</TotalTime>
  <Words>972</Words>
  <Application>Microsoft Office PowerPoint</Application>
  <PresentationFormat>自定义</PresentationFormat>
  <Paragraphs>85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第三节　空气的“力量”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2019-12-25T05:27:32Z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