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5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6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133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在学习了力之后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某班开展了以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为主题的辩论赛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正方和反方提出了许多观点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小明把他们的观点归纳整理如下表。你认为正确的观点有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356794"/>
              </p:ext>
            </p:extLst>
          </p:nvPr>
        </p:nvGraphicFramePr>
        <p:xfrm>
          <a:off x="381000" y="2552054"/>
          <a:ext cx="11430000" cy="3684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987077" imgH="1607503" progId="Word.Document.12">
                  <p:embed/>
                </p:oleObj>
              </mc:Choice>
              <mc:Fallback>
                <p:oleObj name="文档" r:id="rId4" imgW="4987077" imgH="1607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52054"/>
                        <a:ext cx="11430000" cy="36842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742361"/>
            <a:ext cx="74094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②④⑥⑧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</a:t>
            </a: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7324" y="213965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不能正确认识弹力产生的条件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不属于弹力的是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电线对电灯的拉力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桌面对茶杯的支持力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两块磁铁间的吸引力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书对桌面的压力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1060" y="276110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70234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一小球停靠在光滑水平面上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请作出它的受力示意图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068831"/>
              </p:ext>
            </p:extLst>
          </p:nvPr>
        </p:nvGraphicFramePr>
        <p:xfrm>
          <a:off x="381000" y="2005765"/>
          <a:ext cx="11430000" cy="899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4" imgW="4906281" imgH="385973" progId="Word.Document.12">
                  <p:embed/>
                </p:oleObj>
              </mc:Choice>
              <mc:Fallback>
                <p:oleObj name="文档" r:id="rId4" imgW="4906281" imgH="385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005765"/>
                        <a:ext cx="11430000" cy="899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904954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310135"/>
              </p:ext>
            </p:extLst>
          </p:nvPr>
        </p:nvGraphicFramePr>
        <p:xfrm>
          <a:off x="381000" y="3440485"/>
          <a:ext cx="11430000" cy="239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7" imgW="4906281" imgH="1027106" progId="Word.Document.12">
                  <p:embed/>
                </p:oleObj>
              </mc:Choice>
              <mc:Fallback>
                <p:oleObj name="文档" r:id="rId7" imgW="4906281" imgH="10271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440485"/>
                        <a:ext cx="11430000" cy="2392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205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6787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不能正确认识弹簧的原长、长度和伸长量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某弹簧不挂物体时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此时弹簧伸长了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此时弹簧长度为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某同学在探究弹簧的特点时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得出了弹簧受到的拉力与弹簧长度的关系如图所示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这根弹簧的原长是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弹簧在受到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弹簧比原长伸长了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弹簧发生了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弹性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分析图像中的数据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可得出的结论是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在弹性限度内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弹簧的伸长量跟它受到的外力成正比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WA250.EPS" descr="id:21474921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780247" y="3198003"/>
            <a:ext cx="2222341" cy="24962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988" y="141028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4679" y="184670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1029" y="1846706"/>
            <a:ext cx="64430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1437" y="4477283"/>
            <a:ext cx="50922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2619" y="4924092"/>
            <a:ext cx="50922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5865" y="5364945"/>
            <a:ext cx="77939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4702" y="5801364"/>
            <a:ext cx="583629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404" y="6237782"/>
            <a:ext cx="178391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2740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不会弹簧测力计的误差分析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某同学在用已校零的弹簧测力计测量一物体的重力时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误将弹簧测力计倒置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物体挂在了拉环上。当物体静止时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9.0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235416"/>
              </p:ext>
            </p:extLst>
          </p:nvPr>
        </p:nvGraphicFramePr>
        <p:xfrm>
          <a:off x="381000" y="2451565"/>
          <a:ext cx="11430000" cy="3002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4906281" imgH="1288734" progId="Word.Document.12">
                  <p:embed/>
                </p:oleObj>
              </mc:Choice>
              <mc:Fallback>
                <p:oleObj name="文档" r:id="rId4" imgW="4906281" imgH="12887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451565"/>
                        <a:ext cx="11430000" cy="3002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232542" y="202335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8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关于重心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空心的足球没有重心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物体的重心不一定在物体上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将质地均匀的木球的中心挖去后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木球的重心就消失了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物体受到的力全部都作用在重心上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35951" y="276110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4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199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不能正确认识重力的方向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下列重力的示意图中正确的是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53470"/>
              </p:ext>
            </p:extLst>
          </p:nvPr>
        </p:nvGraphicFramePr>
        <p:xfrm>
          <a:off x="381000" y="2060351"/>
          <a:ext cx="11430000" cy="408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4906281" imgH="1751614" progId="Word.Document.12">
                  <p:embed/>
                </p:oleObj>
              </mc:Choice>
              <mc:Fallback>
                <p:oleObj name="文档" r:id="rId4" imgW="4906281" imgH="175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060351"/>
                        <a:ext cx="11430000" cy="408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850051" y="165828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0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3958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如图是描述地球上不同位置的人释放手中石块的四个示意图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图中的虚线表示石块下落的路径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则对石块下落路径的描述最接近实际的示意图是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388305"/>
              </p:ext>
            </p:extLst>
          </p:nvPr>
        </p:nvGraphicFramePr>
        <p:xfrm>
          <a:off x="381000" y="2617037"/>
          <a:ext cx="11430000" cy="2813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4" imgW="4906281" imgH="1207514" progId="Word.Document.12">
                  <p:embed/>
                </p:oleObj>
              </mc:Choice>
              <mc:Fallback>
                <p:oleObj name="文档" r:id="rId4" imgW="4906281" imgH="12075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617037"/>
                        <a:ext cx="11430000" cy="2813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653124" y="212587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45</TotalTime>
  <Words>110</Words>
  <Application>Microsoft Office PowerPoint</Application>
  <PresentationFormat>自定义</PresentationFormat>
  <Paragraphs>41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18</cp:revision>
  <dcterms:created xsi:type="dcterms:W3CDTF">2019-12-12T01:39:48Z</dcterms:created>
  <dcterms:modified xsi:type="dcterms:W3CDTF">2019-12-18T03:44:46Z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