
<file path=[Content_Types].xml><?xml version="1.0" encoding="utf-8"?>
<Types xmlns="http://schemas.openxmlformats.org/package/2006/content-types">
  <Default Extension="jpeg" ContentType="image/jpeg"/>
  <Default Extension="png" ContentType="image/png"/>
  <Default Extension="tiff" ContentType="image/tiff"/>
  <Default Extension="mp4" ContentType="video/mp4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71" r:id="rId3"/>
  </p:sldMasterIdLst>
  <p:sldIdLst>
    <p:sldId id="256" r:id="rId4"/>
    <p:sldId id="330" r:id="rId5"/>
    <p:sldId id="267" r:id="rId6"/>
    <p:sldId id="273" r:id="rId7"/>
    <p:sldId id="312" r:id="rId8"/>
    <p:sldId id="270" r:id="rId9"/>
    <p:sldId id="280" r:id="rId10"/>
    <p:sldId id="281" r:id="rId11"/>
    <p:sldId id="293" r:id="rId12"/>
    <p:sldId id="287" r:id="rId13"/>
    <p:sldId id="306" r:id="rId14"/>
    <p:sldId id="289" r:id="rId15"/>
    <p:sldId id="325" r:id="rId16"/>
    <p:sldId id="288" r:id="rId17"/>
    <p:sldId id="290" r:id="rId18"/>
    <p:sldId id="291" r:id="rId19"/>
    <p:sldId id="282" r:id="rId20"/>
  </p:sldIdLst>
  <p:sldSz cx="12192000" cy="6858000"/>
  <p:notesSz cx="6858000" cy="9144000"/>
  <p:defaultTextStyle>
    <a:defPPr>
      <a:defRPr lang="zh-CN"/>
    </a:defPPr>
    <a:lvl1pPr marL="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3A1C"/>
    <a:srgbClr val="F23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57"/>
    <p:restoredTop sz="93699"/>
  </p:normalViewPr>
  <p:slideViewPr>
    <p:cSldViewPr snapToGrid="0" snapToObjects="1">
      <p:cViewPr varScale="1">
        <p:scale>
          <a:sx n="69" d="100"/>
          <a:sy n="69" d="100"/>
        </p:scale>
        <p:origin x="1302" y="78"/>
      </p:cViewPr>
      <p:guideLst>
        <p:guide orient="horz" pos="2159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officeplus.cn/" TargetMode="Externa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2">
                  <a:lumMod val="50000"/>
                </a:schemeClr>
              </a:gs>
              <a:gs pos="41000">
                <a:schemeClr val="accent1">
                  <a:lumMod val="75000"/>
                </a:schemeClr>
              </a:gs>
              <a:gs pos="0">
                <a:schemeClr val="accent3">
                  <a:lumMod val="75000"/>
                </a:schemeClr>
              </a:gs>
              <a:gs pos="72000">
                <a:schemeClr val="accent2">
                  <a:lumMod val="7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2915213" y="2128074"/>
            <a:ext cx="8084654" cy="1041761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00000"/>
              </a:lnSpc>
              <a:buNone/>
              <a:defRPr sz="5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2pPr>
            <a:lvl3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3pPr>
            <a:lvl4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4pPr>
            <a:lvl5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5pPr>
          </a:lstStyle>
          <a:p>
            <a:pPr lvl="0"/>
            <a:endParaRPr kumimoji="1" lang="zh-CN" altLang="en-US" dirty="0"/>
          </a:p>
        </p:txBody>
      </p:sp>
      <p:grpSp>
        <p:nvGrpSpPr>
          <p:cNvPr id="9" name="组 8"/>
          <p:cNvGrpSpPr/>
          <p:nvPr userDrawn="1"/>
        </p:nvGrpSpPr>
        <p:grpSpPr>
          <a:xfrm rot="18636342">
            <a:off x="-4842314" y="-4768554"/>
            <a:ext cx="9526783" cy="8018066"/>
            <a:chOff x="-1833690" y="-2141397"/>
            <a:chExt cx="9526783" cy="9526783"/>
          </a:xfrm>
        </p:grpSpPr>
        <p:sp>
          <p:nvSpPr>
            <p:cNvPr id="7" name="椭圆 1"/>
            <p:cNvSpPr/>
            <p:nvPr userDrawn="1"/>
          </p:nvSpPr>
          <p:spPr>
            <a:xfrm rot="19800000">
              <a:off x="-1833690" y="-1857884"/>
              <a:ext cx="9526783" cy="8781257"/>
            </a:xfrm>
            <a:custGeom>
              <a:avLst/>
              <a:gdLst>
                <a:gd name="connsiteX0" fmla="*/ 0 w 5312228"/>
                <a:gd name="connsiteY0" fmla="*/ 2656114 h 5312228"/>
                <a:gd name="connsiteX1" fmla="*/ 2656114 w 5312228"/>
                <a:gd name="connsiteY1" fmla="*/ 0 h 5312228"/>
                <a:gd name="connsiteX2" fmla="*/ 5312228 w 5312228"/>
                <a:gd name="connsiteY2" fmla="*/ 2656114 h 5312228"/>
                <a:gd name="connsiteX3" fmla="*/ 2656114 w 5312228"/>
                <a:gd name="connsiteY3" fmla="*/ 5312228 h 5312228"/>
                <a:gd name="connsiteX4" fmla="*/ 0 w 5312228"/>
                <a:gd name="connsiteY4" fmla="*/ 2656114 h 5312228"/>
                <a:gd name="connsiteX0-1" fmla="*/ 108839 w 5421067"/>
                <a:gd name="connsiteY0-2" fmla="*/ 2712298 h 5368412"/>
                <a:gd name="connsiteX1-3" fmla="*/ 732953 w 5421067"/>
                <a:gd name="connsiteY1-4" fmla="*/ 1043155 h 5368412"/>
                <a:gd name="connsiteX2-5" fmla="*/ 2764953 w 5421067"/>
                <a:gd name="connsiteY2-6" fmla="*/ 56184 h 5368412"/>
                <a:gd name="connsiteX3-7" fmla="*/ 5421067 w 5421067"/>
                <a:gd name="connsiteY3-8" fmla="*/ 2712298 h 5368412"/>
                <a:gd name="connsiteX4-9" fmla="*/ 2764953 w 5421067"/>
                <a:gd name="connsiteY4-10" fmla="*/ 5368412 h 5368412"/>
                <a:gd name="connsiteX5" fmla="*/ 108839 w 5421067"/>
                <a:gd name="connsiteY5" fmla="*/ 2712298 h 5368412"/>
                <a:gd name="connsiteX0-11" fmla="*/ 108839 w 5480256"/>
                <a:gd name="connsiteY0-12" fmla="*/ 2656720 h 5312834"/>
                <a:gd name="connsiteX1-13" fmla="*/ 732953 w 5480256"/>
                <a:gd name="connsiteY1-14" fmla="*/ 987577 h 5312834"/>
                <a:gd name="connsiteX2-15" fmla="*/ 2764953 w 5480256"/>
                <a:gd name="connsiteY2-16" fmla="*/ 606 h 5312834"/>
                <a:gd name="connsiteX3-17" fmla="*/ 4303469 w 5480256"/>
                <a:gd name="connsiteY3-18" fmla="*/ 871463 h 5312834"/>
                <a:gd name="connsiteX4-19" fmla="*/ 5421067 w 5480256"/>
                <a:gd name="connsiteY4-20" fmla="*/ 2656720 h 5312834"/>
                <a:gd name="connsiteX5-21" fmla="*/ 2764953 w 5480256"/>
                <a:gd name="connsiteY5-22" fmla="*/ 5312834 h 5312834"/>
                <a:gd name="connsiteX6" fmla="*/ 108839 w 5480256"/>
                <a:gd name="connsiteY6" fmla="*/ 2656720 h 5312834"/>
                <a:gd name="connsiteX0-23" fmla="*/ 108839 w 5544800"/>
                <a:gd name="connsiteY0-24" fmla="*/ 2666351 h 5322465"/>
                <a:gd name="connsiteX1-25" fmla="*/ 732953 w 5544800"/>
                <a:gd name="connsiteY1-26" fmla="*/ 997208 h 5322465"/>
                <a:gd name="connsiteX2-27" fmla="*/ 2764953 w 5544800"/>
                <a:gd name="connsiteY2-28" fmla="*/ 10237 h 5322465"/>
                <a:gd name="connsiteX3-29" fmla="*/ 4971126 w 5544800"/>
                <a:gd name="connsiteY3-30" fmla="*/ 619837 h 5322465"/>
                <a:gd name="connsiteX4-31" fmla="*/ 5421067 w 5544800"/>
                <a:gd name="connsiteY4-32" fmla="*/ 2666351 h 5322465"/>
                <a:gd name="connsiteX5-33" fmla="*/ 2764953 w 5544800"/>
                <a:gd name="connsiteY5-34" fmla="*/ 5322465 h 5322465"/>
                <a:gd name="connsiteX6-35" fmla="*/ 108839 w 5544800"/>
                <a:gd name="connsiteY6-36" fmla="*/ 2666351 h 5322465"/>
                <a:gd name="connsiteX0-37" fmla="*/ 108839 w 5237336"/>
                <a:gd name="connsiteY0-38" fmla="*/ 2666351 h 5322940"/>
                <a:gd name="connsiteX1-39" fmla="*/ 732953 w 5237336"/>
                <a:gd name="connsiteY1-40" fmla="*/ 997208 h 5322940"/>
                <a:gd name="connsiteX2-41" fmla="*/ 2764953 w 5237336"/>
                <a:gd name="connsiteY2-42" fmla="*/ 10237 h 5322940"/>
                <a:gd name="connsiteX3-43" fmla="*/ 4971126 w 5237336"/>
                <a:gd name="connsiteY3-44" fmla="*/ 619837 h 5322940"/>
                <a:gd name="connsiteX4-45" fmla="*/ 4927582 w 5237336"/>
                <a:gd name="connsiteY4-46" fmla="*/ 2869551 h 5322940"/>
                <a:gd name="connsiteX5-47" fmla="*/ 2764953 w 5237336"/>
                <a:gd name="connsiteY5-48" fmla="*/ 5322465 h 5322940"/>
                <a:gd name="connsiteX6-49" fmla="*/ 108839 w 5237336"/>
                <a:gd name="connsiteY6-50" fmla="*/ 2666351 h 5322940"/>
                <a:gd name="connsiteX0-51" fmla="*/ 108839 w 5705147"/>
                <a:gd name="connsiteY0-52" fmla="*/ 2666351 h 5325044"/>
                <a:gd name="connsiteX1-53" fmla="*/ 732953 w 5705147"/>
                <a:gd name="connsiteY1-54" fmla="*/ 997208 h 5325044"/>
                <a:gd name="connsiteX2-55" fmla="*/ 2764953 w 5705147"/>
                <a:gd name="connsiteY2-56" fmla="*/ 10237 h 5325044"/>
                <a:gd name="connsiteX3-57" fmla="*/ 4971126 w 5705147"/>
                <a:gd name="connsiteY3-58" fmla="*/ 619837 h 5325044"/>
                <a:gd name="connsiteX4-59" fmla="*/ 5609754 w 5705147"/>
                <a:gd name="connsiteY4-60" fmla="*/ 3116294 h 5325044"/>
                <a:gd name="connsiteX5-61" fmla="*/ 2764953 w 5705147"/>
                <a:gd name="connsiteY5-62" fmla="*/ 5322465 h 5325044"/>
                <a:gd name="connsiteX6-63" fmla="*/ 108839 w 5705147"/>
                <a:gd name="connsiteY6-64" fmla="*/ 2666351 h 5325044"/>
                <a:gd name="connsiteX0-65" fmla="*/ 49424 w 5645732"/>
                <a:gd name="connsiteY0-66" fmla="*/ 2666351 h 5343874"/>
                <a:gd name="connsiteX1-67" fmla="*/ 673538 w 5645732"/>
                <a:gd name="connsiteY1-68" fmla="*/ 997208 h 5343874"/>
                <a:gd name="connsiteX2-69" fmla="*/ 2705538 w 5645732"/>
                <a:gd name="connsiteY2-70" fmla="*/ 10237 h 5343874"/>
                <a:gd name="connsiteX3-71" fmla="*/ 4911711 w 5645732"/>
                <a:gd name="connsiteY3-72" fmla="*/ 619837 h 5343874"/>
                <a:gd name="connsiteX4-73" fmla="*/ 5550339 w 5645732"/>
                <a:gd name="connsiteY4-74" fmla="*/ 3116294 h 5343874"/>
                <a:gd name="connsiteX5-75" fmla="*/ 2705538 w 5645732"/>
                <a:gd name="connsiteY5-76" fmla="*/ 5322465 h 5343874"/>
                <a:gd name="connsiteX6-77" fmla="*/ 339710 w 5645732"/>
                <a:gd name="connsiteY6-78" fmla="*/ 4146808 h 5343874"/>
                <a:gd name="connsiteX7" fmla="*/ 49424 w 5645732"/>
                <a:gd name="connsiteY7" fmla="*/ 2666351 h 5343874"/>
                <a:gd name="connsiteX0-79" fmla="*/ 180841 w 5777149"/>
                <a:gd name="connsiteY0-80" fmla="*/ 2666351 h 5335133"/>
                <a:gd name="connsiteX1-81" fmla="*/ 804955 w 5777149"/>
                <a:gd name="connsiteY1-82" fmla="*/ 997208 h 5335133"/>
                <a:gd name="connsiteX2-83" fmla="*/ 2836955 w 5777149"/>
                <a:gd name="connsiteY2-84" fmla="*/ 10237 h 5335133"/>
                <a:gd name="connsiteX3-85" fmla="*/ 5043128 w 5777149"/>
                <a:gd name="connsiteY3-86" fmla="*/ 619837 h 5335133"/>
                <a:gd name="connsiteX4-87" fmla="*/ 5681756 w 5777149"/>
                <a:gd name="connsiteY4-88" fmla="*/ 3116294 h 5335133"/>
                <a:gd name="connsiteX5-89" fmla="*/ 2836955 w 5777149"/>
                <a:gd name="connsiteY5-90" fmla="*/ 5322465 h 5335133"/>
                <a:gd name="connsiteX6-91" fmla="*/ 238898 w 5777149"/>
                <a:gd name="connsiteY6-92" fmla="*/ 3958122 h 5335133"/>
                <a:gd name="connsiteX7-93" fmla="*/ 180841 w 5777149"/>
                <a:gd name="connsiteY7-94" fmla="*/ 2666351 h 5335133"/>
                <a:gd name="connsiteX0-95" fmla="*/ 162747 w 5788084"/>
                <a:gd name="connsiteY0-96" fmla="*/ 2274466 h 5335133"/>
                <a:gd name="connsiteX1-97" fmla="*/ 815890 w 5788084"/>
                <a:gd name="connsiteY1-98" fmla="*/ 997208 h 5335133"/>
                <a:gd name="connsiteX2-99" fmla="*/ 2847890 w 5788084"/>
                <a:gd name="connsiteY2-100" fmla="*/ 10237 h 5335133"/>
                <a:gd name="connsiteX3-101" fmla="*/ 5054063 w 5788084"/>
                <a:gd name="connsiteY3-102" fmla="*/ 619837 h 5335133"/>
                <a:gd name="connsiteX4-103" fmla="*/ 5692691 w 5788084"/>
                <a:gd name="connsiteY4-104" fmla="*/ 3116294 h 5335133"/>
                <a:gd name="connsiteX5-105" fmla="*/ 2847890 w 5788084"/>
                <a:gd name="connsiteY5-106" fmla="*/ 5322465 h 5335133"/>
                <a:gd name="connsiteX6-107" fmla="*/ 249833 w 5788084"/>
                <a:gd name="connsiteY6-108" fmla="*/ 3958122 h 5335133"/>
                <a:gd name="connsiteX7-109" fmla="*/ 162747 w 5788084"/>
                <a:gd name="connsiteY7-110" fmla="*/ 2274466 h 533513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  <a:cxn ang="0">
                  <a:pos x="connsiteX6-35" y="connsiteY6-36"/>
                </a:cxn>
                <a:cxn ang="0">
                  <a:pos x="connsiteX7-93" y="connsiteY7-94"/>
                </a:cxn>
              </a:cxnLst>
              <a:rect l="l" t="t" r="r" b="b"/>
              <a:pathLst>
                <a:path w="5788084" h="5335133">
                  <a:moveTo>
                    <a:pt x="162747" y="2274466"/>
                  </a:moveTo>
                  <a:cubicBezTo>
                    <a:pt x="257090" y="1780980"/>
                    <a:pt x="373204" y="1439894"/>
                    <a:pt x="815890" y="997208"/>
                  </a:cubicBezTo>
                  <a:cubicBezTo>
                    <a:pt x="1258576" y="554522"/>
                    <a:pt x="2141528" y="73132"/>
                    <a:pt x="2847890" y="10237"/>
                  </a:cubicBezTo>
                  <a:cubicBezTo>
                    <a:pt x="3554252" y="-52658"/>
                    <a:pt x="4611377" y="177151"/>
                    <a:pt x="5054063" y="619837"/>
                  </a:cubicBezTo>
                  <a:cubicBezTo>
                    <a:pt x="5496749" y="1062523"/>
                    <a:pt x="6002329" y="2414770"/>
                    <a:pt x="5692691" y="3116294"/>
                  </a:cubicBezTo>
                  <a:cubicBezTo>
                    <a:pt x="5383053" y="3817818"/>
                    <a:pt x="3755033" y="5182160"/>
                    <a:pt x="2847890" y="5322465"/>
                  </a:cubicBezTo>
                  <a:cubicBezTo>
                    <a:pt x="1940747" y="5462770"/>
                    <a:pt x="692519" y="4400808"/>
                    <a:pt x="249833" y="3958122"/>
                  </a:cubicBezTo>
                  <a:cubicBezTo>
                    <a:pt x="-192853" y="3515436"/>
                    <a:pt x="68404" y="2767952"/>
                    <a:pt x="162747" y="2274466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kumimoji="1" lang="zh-CN" altLang="en-US"/>
            </a:p>
          </p:txBody>
        </p:sp>
        <p:sp>
          <p:nvSpPr>
            <p:cNvPr id="8" name="椭圆 1"/>
            <p:cNvSpPr/>
            <p:nvPr userDrawn="1"/>
          </p:nvSpPr>
          <p:spPr>
            <a:xfrm rot="16690395">
              <a:off x="-1479391" y="-1768634"/>
              <a:ext cx="9526783" cy="8781257"/>
            </a:xfrm>
            <a:custGeom>
              <a:avLst/>
              <a:gdLst>
                <a:gd name="connsiteX0" fmla="*/ 0 w 5312228"/>
                <a:gd name="connsiteY0" fmla="*/ 2656114 h 5312228"/>
                <a:gd name="connsiteX1" fmla="*/ 2656114 w 5312228"/>
                <a:gd name="connsiteY1" fmla="*/ 0 h 5312228"/>
                <a:gd name="connsiteX2" fmla="*/ 5312228 w 5312228"/>
                <a:gd name="connsiteY2" fmla="*/ 2656114 h 5312228"/>
                <a:gd name="connsiteX3" fmla="*/ 2656114 w 5312228"/>
                <a:gd name="connsiteY3" fmla="*/ 5312228 h 5312228"/>
                <a:gd name="connsiteX4" fmla="*/ 0 w 5312228"/>
                <a:gd name="connsiteY4" fmla="*/ 2656114 h 5312228"/>
                <a:gd name="connsiteX0-1" fmla="*/ 108839 w 5421067"/>
                <a:gd name="connsiteY0-2" fmla="*/ 2712298 h 5368412"/>
                <a:gd name="connsiteX1-3" fmla="*/ 732953 w 5421067"/>
                <a:gd name="connsiteY1-4" fmla="*/ 1043155 h 5368412"/>
                <a:gd name="connsiteX2-5" fmla="*/ 2764953 w 5421067"/>
                <a:gd name="connsiteY2-6" fmla="*/ 56184 h 5368412"/>
                <a:gd name="connsiteX3-7" fmla="*/ 5421067 w 5421067"/>
                <a:gd name="connsiteY3-8" fmla="*/ 2712298 h 5368412"/>
                <a:gd name="connsiteX4-9" fmla="*/ 2764953 w 5421067"/>
                <a:gd name="connsiteY4-10" fmla="*/ 5368412 h 5368412"/>
                <a:gd name="connsiteX5" fmla="*/ 108839 w 5421067"/>
                <a:gd name="connsiteY5" fmla="*/ 2712298 h 5368412"/>
                <a:gd name="connsiteX0-11" fmla="*/ 108839 w 5480256"/>
                <a:gd name="connsiteY0-12" fmla="*/ 2656720 h 5312834"/>
                <a:gd name="connsiteX1-13" fmla="*/ 732953 w 5480256"/>
                <a:gd name="connsiteY1-14" fmla="*/ 987577 h 5312834"/>
                <a:gd name="connsiteX2-15" fmla="*/ 2764953 w 5480256"/>
                <a:gd name="connsiteY2-16" fmla="*/ 606 h 5312834"/>
                <a:gd name="connsiteX3-17" fmla="*/ 4303469 w 5480256"/>
                <a:gd name="connsiteY3-18" fmla="*/ 871463 h 5312834"/>
                <a:gd name="connsiteX4-19" fmla="*/ 5421067 w 5480256"/>
                <a:gd name="connsiteY4-20" fmla="*/ 2656720 h 5312834"/>
                <a:gd name="connsiteX5-21" fmla="*/ 2764953 w 5480256"/>
                <a:gd name="connsiteY5-22" fmla="*/ 5312834 h 5312834"/>
                <a:gd name="connsiteX6" fmla="*/ 108839 w 5480256"/>
                <a:gd name="connsiteY6" fmla="*/ 2656720 h 5312834"/>
                <a:gd name="connsiteX0-23" fmla="*/ 108839 w 5544800"/>
                <a:gd name="connsiteY0-24" fmla="*/ 2666351 h 5322465"/>
                <a:gd name="connsiteX1-25" fmla="*/ 732953 w 5544800"/>
                <a:gd name="connsiteY1-26" fmla="*/ 997208 h 5322465"/>
                <a:gd name="connsiteX2-27" fmla="*/ 2764953 w 5544800"/>
                <a:gd name="connsiteY2-28" fmla="*/ 10237 h 5322465"/>
                <a:gd name="connsiteX3-29" fmla="*/ 4971126 w 5544800"/>
                <a:gd name="connsiteY3-30" fmla="*/ 619837 h 5322465"/>
                <a:gd name="connsiteX4-31" fmla="*/ 5421067 w 5544800"/>
                <a:gd name="connsiteY4-32" fmla="*/ 2666351 h 5322465"/>
                <a:gd name="connsiteX5-33" fmla="*/ 2764953 w 5544800"/>
                <a:gd name="connsiteY5-34" fmla="*/ 5322465 h 5322465"/>
                <a:gd name="connsiteX6-35" fmla="*/ 108839 w 5544800"/>
                <a:gd name="connsiteY6-36" fmla="*/ 2666351 h 5322465"/>
                <a:gd name="connsiteX0-37" fmla="*/ 108839 w 5237336"/>
                <a:gd name="connsiteY0-38" fmla="*/ 2666351 h 5322940"/>
                <a:gd name="connsiteX1-39" fmla="*/ 732953 w 5237336"/>
                <a:gd name="connsiteY1-40" fmla="*/ 997208 h 5322940"/>
                <a:gd name="connsiteX2-41" fmla="*/ 2764953 w 5237336"/>
                <a:gd name="connsiteY2-42" fmla="*/ 10237 h 5322940"/>
                <a:gd name="connsiteX3-43" fmla="*/ 4971126 w 5237336"/>
                <a:gd name="connsiteY3-44" fmla="*/ 619837 h 5322940"/>
                <a:gd name="connsiteX4-45" fmla="*/ 4927582 w 5237336"/>
                <a:gd name="connsiteY4-46" fmla="*/ 2869551 h 5322940"/>
                <a:gd name="connsiteX5-47" fmla="*/ 2764953 w 5237336"/>
                <a:gd name="connsiteY5-48" fmla="*/ 5322465 h 5322940"/>
                <a:gd name="connsiteX6-49" fmla="*/ 108839 w 5237336"/>
                <a:gd name="connsiteY6-50" fmla="*/ 2666351 h 5322940"/>
                <a:gd name="connsiteX0-51" fmla="*/ 108839 w 5705147"/>
                <a:gd name="connsiteY0-52" fmla="*/ 2666351 h 5325044"/>
                <a:gd name="connsiteX1-53" fmla="*/ 732953 w 5705147"/>
                <a:gd name="connsiteY1-54" fmla="*/ 997208 h 5325044"/>
                <a:gd name="connsiteX2-55" fmla="*/ 2764953 w 5705147"/>
                <a:gd name="connsiteY2-56" fmla="*/ 10237 h 5325044"/>
                <a:gd name="connsiteX3-57" fmla="*/ 4971126 w 5705147"/>
                <a:gd name="connsiteY3-58" fmla="*/ 619837 h 5325044"/>
                <a:gd name="connsiteX4-59" fmla="*/ 5609754 w 5705147"/>
                <a:gd name="connsiteY4-60" fmla="*/ 3116294 h 5325044"/>
                <a:gd name="connsiteX5-61" fmla="*/ 2764953 w 5705147"/>
                <a:gd name="connsiteY5-62" fmla="*/ 5322465 h 5325044"/>
                <a:gd name="connsiteX6-63" fmla="*/ 108839 w 5705147"/>
                <a:gd name="connsiteY6-64" fmla="*/ 2666351 h 5325044"/>
                <a:gd name="connsiteX0-65" fmla="*/ 49424 w 5645732"/>
                <a:gd name="connsiteY0-66" fmla="*/ 2666351 h 5343874"/>
                <a:gd name="connsiteX1-67" fmla="*/ 673538 w 5645732"/>
                <a:gd name="connsiteY1-68" fmla="*/ 997208 h 5343874"/>
                <a:gd name="connsiteX2-69" fmla="*/ 2705538 w 5645732"/>
                <a:gd name="connsiteY2-70" fmla="*/ 10237 h 5343874"/>
                <a:gd name="connsiteX3-71" fmla="*/ 4911711 w 5645732"/>
                <a:gd name="connsiteY3-72" fmla="*/ 619837 h 5343874"/>
                <a:gd name="connsiteX4-73" fmla="*/ 5550339 w 5645732"/>
                <a:gd name="connsiteY4-74" fmla="*/ 3116294 h 5343874"/>
                <a:gd name="connsiteX5-75" fmla="*/ 2705538 w 5645732"/>
                <a:gd name="connsiteY5-76" fmla="*/ 5322465 h 5343874"/>
                <a:gd name="connsiteX6-77" fmla="*/ 339710 w 5645732"/>
                <a:gd name="connsiteY6-78" fmla="*/ 4146808 h 5343874"/>
                <a:gd name="connsiteX7" fmla="*/ 49424 w 5645732"/>
                <a:gd name="connsiteY7" fmla="*/ 2666351 h 5343874"/>
                <a:gd name="connsiteX0-79" fmla="*/ 180841 w 5777149"/>
                <a:gd name="connsiteY0-80" fmla="*/ 2666351 h 5335133"/>
                <a:gd name="connsiteX1-81" fmla="*/ 804955 w 5777149"/>
                <a:gd name="connsiteY1-82" fmla="*/ 997208 h 5335133"/>
                <a:gd name="connsiteX2-83" fmla="*/ 2836955 w 5777149"/>
                <a:gd name="connsiteY2-84" fmla="*/ 10237 h 5335133"/>
                <a:gd name="connsiteX3-85" fmla="*/ 5043128 w 5777149"/>
                <a:gd name="connsiteY3-86" fmla="*/ 619837 h 5335133"/>
                <a:gd name="connsiteX4-87" fmla="*/ 5681756 w 5777149"/>
                <a:gd name="connsiteY4-88" fmla="*/ 3116294 h 5335133"/>
                <a:gd name="connsiteX5-89" fmla="*/ 2836955 w 5777149"/>
                <a:gd name="connsiteY5-90" fmla="*/ 5322465 h 5335133"/>
                <a:gd name="connsiteX6-91" fmla="*/ 238898 w 5777149"/>
                <a:gd name="connsiteY6-92" fmla="*/ 3958122 h 5335133"/>
                <a:gd name="connsiteX7-93" fmla="*/ 180841 w 5777149"/>
                <a:gd name="connsiteY7-94" fmla="*/ 2666351 h 5335133"/>
                <a:gd name="connsiteX0-95" fmla="*/ 162747 w 5788084"/>
                <a:gd name="connsiteY0-96" fmla="*/ 2274466 h 5335133"/>
                <a:gd name="connsiteX1-97" fmla="*/ 815890 w 5788084"/>
                <a:gd name="connsiteY1-98" fmla="*/ 997208 h 5335133"/>
                <a:gd name="connsiteX2-99" fmla="*/ 2847890 w 5788084"/>
                <a:gd name="connsiteY2-100" fmla="*/ 10237 h 5335133"/>
                <a:gd name="connsiteX3-101" fmla="*/ 5054063 w 5788084"/>
                <a:gd name="connsiteY3-102" fmla="*/ 619837 h 5335133"/>
                <a:gd name="connsiteX4-103" fmla="*/ 5692691 w 5788084"/>
                <a:gd name="connsiteY4-104" fmla="*/ 3116294 h 5335133"/>
                <a:gd name="connsiteX5-105" fmla="*/ 2847890 w 5788084"/>
                <a:gd name="connsiteY5-106" fmla="*/ 5322465 h 5335133"/>
                <a:gd name="connsiteX6-107" fmla="*/ 249833 w 5788084"/>
                <a:gd name="connsiteY6-108" fmla="*/ 3958122 h 5335133"/>
                <a:gd name="connsiteX7-109" fmla="*/ 162747 w 5788084"/>
                <a:gd name="connsiteY7-110" fmla="*/ 2274466 h 533513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  <a:cxn ang="0">
                  <a:pos x="connsiteX6-35" y="connsiteY6-36"/>
                </a:cxn>
                <a:cxn ang="0">
                  <a:pos x="connsiteX7-93" y="connsiteY7-94"/>
                </a:cxn>
              </a:cxnLst>
              <a:rect l="l" t="t" r="r" b="b"/>
              <a:pathLst>
                <a:path w="5788084" h="5335133">
                  <a:moveTo>
                    <a:pt x="162747" y="2274466"/>
                  </a:moveTo>
                  <a:cubicBezTo>
                    <a:pt x="257090" y="1780980"/>
                    <a:pt x="373204" y="1439894"/>
                    <a:pt x="815890" y="997208"/>
                  </a:cubicBezTo>
                  <a:cubicBezTo>
                    <a:pt x="1258576" y="554522"/>
                    <a:pt x="2141528" y="73132"/>
                    <a:pt x="2847890" y="10237"/>
                  </a:cubicBezTo>
                  <a:cubicBezTo>
                    <a:pt x="3554252" y="-52658"/>
                    <a:pt x="4611377" y="177151"/>
                    <a:pt x="5054063" y="619837"/>
                  </a:cubicBezTo>
                  <a:cubicBezTo>
                    <a:pt x="5496749" y="1062523"/>
                    <a:pt x="6002329" y="2414770"/>
                    <a:pt x="5692691" y="3116294"/>
                  </a:cubicBezTo>
                  <a:cubicBezTo>
                    <a:pt x="5383053" y="3817818"/>
                    <a:pt x="3755033" y="5182160"/>
                    <a:pt x="2847890" y="5322465"/>
                  </a:cubicBezTo>
                  <a:cubicBezTo>
                    <a:pt x="1940747" y="5462770"/>
                    <a:pt x="692519" y="4400808"/>
                    <a:pt x="249833" y="3958122"/>
                  </a:cubicBezTo>
                  <a:cubicBezTo>
                    <a:pt x="-192853" y="3515436"/>
                    <a:pt x="68404" y="2767952"/>
                    <a:pt x="162747" y="2274466"/>
                  </a:cubicBezTo>
                  <a:close/>
                </a:path>
              </a:pathLst>
            </a:cu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kumimoji="1" lang="zh-CN" altLang="en-US"/>
            </a:p>
          </p:txBody>
        </p:sp>
      </p:grpSp>
      <p:sp>
        <p:nvSpPr>
          <p:cNvPr id="10" name="文本占位符 6"/>
          <p:cNvSpPr>
            <a:spLocks noGrp="1"/>
          </p:cNvSpPr>
          <p:nvPr>
            <p:ph type="body" sz="quarter" idx="14"/>
          </p:nvPr>
        </p:nvSpPr>
        <p:spPr>
          <a:xfrm>
            <a:off x="2915213" y="3169834"/>
            <a:ext cx="8084654" cy="588643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00000"/>
              </a:lnSpc>
              <a:buNone/>
              <a:defRPr sz="2400" b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2pPr>
            <a:lvl3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3pPr>
            <a:lvl4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4pPr>
            <a:lvl5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5pPr>
          </a:lstStyle>
          <a:p>
            <a:pPr lvl="0"/>
            <a:endParaRPr kumimoji="1" lang="zh-CN" altLang="en-US" dirty="0"/>
          </a:p>
        </p:txBody>
      </p:sp>
      <p:grpSp>
        <p:nvGrpSpPr>
          <p:cNvPr id="11" name="组 10"/>
          <p:cNvGrpSpPr/>
          <p:nvPr userDrawn="1"/>
        </p:nvGrpSpPr>
        <p:grpSpPr>
          <a:xfrm rot="18636342">
            <a:off x="7423535" y="5313870"/>
            <a:ext cx="9526783" cy="8018066"/>
            <a:chOff x="-1833690" y="-2141397"/>
            <a:chExt cx="9526783" cy="9526783"/>
          </a:xfrm>
        </p:grpSpPr>
        <p:sp>
          <p:nvSpPr>
            <p:cNvPr id="12" name="椭圆 1"/>
            <p:cNvSpPr/>
            <p:nvPr userDrawn="1"/>
          </p:nvSpPr>
          <p:spPr>
            <a:xfrm rot="19800000">
              <a:off x="-1833690" y="-1857884"/>
              <a:ext cx="9526783" cy="8781257"/>
            </a:xfrm>
            <a:custGeom>
              <a:avLst/>
              <a:gdLst>
                <a:gd name="connsiteX0" fmla="*/ 0 w 5312228"/>
                <a:gd name="connsiteY0" fmla="*/ 2656114 h 5312228"/>
                <a:gd name="connsiteX1" fmla="*/ 2656114 w 5312228"/>
                <a:gd name="connsiteY1" fmla="*/ 0 h 5312228"/>
                <a:gd name="connsiteX2" fmla="*/ 5312228 w 5312228"/>
                <a:gd name="connsiteY2" fmla="*/ 2656114 h 5312228"/>
                <a:gd name="connsiteX3" fmla="*/ 2656114 w 5312228"/>
                <a:gd name="connsiteY3" fmla="*/ 5312228 h 5312228"/>
                <a:gd name="connsiteX4" fmla="*/ 0 w 5312228"/>
                <a:gd name="connsiteY4" fmla="*/ 2656114 h 5312228"/>
                <a:gd name="connsiteX0-1" fmla="*/ 108839 w 5421067"/>
                <a:gd name="connsiteY0-2" fmla="*/ 2712298 h 5368412"/>
                <a:gd name="connsiteX1-3" fmla="*/ 732953 w 5421067"/>
                <a:gd name="connsiteY1-4" fmla="*/ 1043155 h 5368412"/>
                <a:gd name="connsiteX2-5" fmla="*/ 2764953 w 5421067"/>
                <a:gd name="connsiteY2-6" fmla="*/ 56184 h 5368412"/>
                <a:gd name="connsiteX3-7" fmla="*/ 5421067 w 5421067"/>
                <a:gd name="connsiteY3-8" fmla="*/ 2712298 h 5368412"/>
                <a:gd name="connsiteX4-9" fmla="*/ 2764953 w 5421067"/>
                <a:gd name="connsiteY4-10" fmla="*/ 5368412 h 5368412"/>
                <a:gd name="connsiteX5" fmla="*/ 108839 w 5421067"/>
                <a:gd name="connsiteY5" fmla="*/ 2712298 h 5368412"/>
                <a:gd name="connsiteX0-11" fmla="*/ 108839 w 5480256"/>
                <a:gd name="connsiteY0-12" fmla="*/ 2656720 h 5312834"/>
                <a:gd name="connsiteX1-13" fmla="*/ 732953 w 5480256"/>
                <a:gd name="connsiteY1-14" fmla="*/ 987577 h 5312834"/>
                <a:gd name="connsiteX2-15" fmla="*/ 2764953 w 5480256"/>
                <a:gd name="connsiteY2-16" fmla="*/ 606 h 5312834"/>
                <a:gd name="connsiteX3-17" fmla="*/ 4303469 w 5480256"/>
                <a:gd name="connsiteY3-18" fmla="*/ 871463 h 5312834"/>
                <a:gd name="connsiteX4-19" fmla="*/ 5421067 w 5480256"/>
                <a:gd name="connsiteY4-20" fmla="*/ 2656720 h 5312834"/>
                <a:gd name="connsiteX5-21" fmla="*/ 2764953 w 5480256"/>
                <a:gd name="connsiteY5-22" fmla="*/ 5312834 h 5312834"/>
                <a:gd name="connsiteX6" fmla="*/ 108839 w 5480256"/>
                <a:gd name="connsiteY6" fmla="*/ 2656720 h 5312834"/>
                <a:gd name="connsiteX0-23" fmla="*/ 108839 w 5544800"/>
                <a:gd name="connsiteY0-24" fmla="*/ 2666351 h 5322465"/>
                <a:gd name="connsiteX1-25" fmla="*/ 732953 w 5544800"/>
                <a:gd name="connsiteY1-26" fmla="*/ 997208 h 5322465"/>
                <a:gd name="connsiteX2-27" fmla="*/ 2764953 w 5544800"/>
                <a:gd name="connsiteY2-28" fmla="*/ 10237 h 5322465"/>
                <a:gd name="connsiteX3-29" fmla="*/ 4971126 w 5544800"/>
                <a:gd name="connsiteY3-30" fmla="*/ 619837 h 5322465"/>
                <a:gd name="connsiteX4-31" fmla="*/ 5421067 w 5544800"/>
                <a:gd name="connsiteY4-32" fmla="*/ 2666351 h 5322465"/>
                <a:gd name="connsiteX5-33" fmla="*/ 2764953 w 5544800"/>
                <a:gd name="connsiteY5-34" fmla="*/ 5322465 h 5322465"/>
                <a:gd name="connsiteX6-35" fmla="*/ 108839 w 5544800"/>
                <a:gd name="connsiteY6-36" fmla="*/ 2666351 h 5322465"/>
                <a:gd name="connsiteX0-37" fmla="*/ 108839 w 5237336"/>
                <a:gd name="connsiteY0-38" fmla="*/ 2666351 h 5322940"/>
                <a:gd name="connsiteX1-39" fmla="*/ 732953 w 5237336"/>
                <a:gd name="connsiteY1-40" fmla="*/ 997208 h 5322940"/>
                <a:gd name="connsiteX2-41" fmla="*/ 2764953 w 5237336"/>
                <a:gd name="connsiteY2-42" fmla="*/ 10237 h 5322940"/>
                <a:gd name="connsiteX3-43" fmla="*/ 4971126 w 5237336"/>
                <a:gd name="connsiteY3-44" fmla="*/ 619837 h 5322940"/>
                <a:gd name="connsiteX4-45" fmla="*/ 4927582 w 5237336"/>
                <a:gd name="connsiteY4-46" fmla="*/ 2869551 h 5322940"/>
                <a:gd name="connsiteX5-47" fmla="*/ 2764953 w 5237336"/>
                <a:gd name="connsiteY5-48" fmla="*/ 5322465 h 5322940"/>
                <a:gd name="connsiteX6-49" fmla="*/ 108839 w 5237336"/>
                <a:gd name="connsiteY6-50" fmla="*/ 2666351 h 5322940"/>
                <a:gd name="connsiteX0-51" fmla="*/ 108839 w 5705147"/>
                <a:gd name="connsiteY0-52" fmla="*/ 2666351 h 5325044"/>
                <a:gd name="connsiteX1-53" fmla="*/ 732953 w 5705147"/>
                <a:gd name="connsiteY1-54" fmla="*/ 997208 h 5325044"/>
                <a:gd name="connsiteX2-55" fmla="*/ 2764953 w 5705147"/>
                <a:gd name="connsiteY2-56" fmla="*/ 10237 h 5325044"/>
                <a:gd name="connsiteX3-57" fmla="*/ 4971126 w 5705147"/>
                <a:gd name="connsiteY3-58" fmla="*/ 619837 h 5325044"/>
                <a:gd name="connsiteX4-59" fmla="*/ 5609754 w 5705147"/>
                <a:gd name="connsiteY4-60" fmla="*/ 3116294 h 5325044"/>
                <a:gd name="connsiteX5-61" fmla="*/ 2764953 w 5705147"/>
                <a:gd name="connsiteY5-62" fmla="*/ 5322465 h 5325044"/>
                <a:gd name="connsiteX6-63" fmla="*/ 108839 w 5705147"/>
                <a:gd name="connsiteY6-64" fmla="*/ 2666351 h 5325044"/>
                <a:gd name="connsiteX0-65" fmla="*/ 49424 w 5645732"/>
                <a:gd name="connsiteY0-66" fmla="*/ 2666351 h 5343874"/>
                <a:gd name="connsiteX1-67" fmla="*/ 673538 w 5645732"/>
                <a:gd name="connsiteY1-68" fmla="*/ 997208 h 5343874"/>
                <a:gd name="connsiteX2-69" fmla="*/ 2705538 w 5645732"/>
                <a:gd name="connsiteY2-70" fmla="*/ 10237 h 5343874"/>
                <a:gd name="connsiteX3-71" fmla="*/ 4911711 w 5645732"/>
                <a:gd name="connsiteY3-72" fmla="*/ 619837 h 5343874"/>
                <a:gd name="connsiteX4-73" fmla="*/ 5550339 w 5645732"/>
                <a:gd name="connsiteY4-74" fmla="*/ 3116294 h 5343874"/>
                <a:gd name="connsiteX5-75" fmla="*/ 2705538 w 5645732"/>
                <a:gd name="connsiteY5-76" fmla="*/ 5322465 h 5343874"/>
                <a:gd name="connsiteX6-77" fmla="*/ 339710 w 5645732"/>
                <a:gd name="connsiteY6-78" fmla="*/ 4146808 h 5343874"/>
                <a:gd name="connsiteX7" fmla="*/ 49424 w 5645732"/>
                <a:gd name="connsiteY7" fmla="*/ 2666351 h 5343874"/>
                <a:gd name="connsiteX0-79" fmla="*/ 180841 w 5777149"/>
                <a:gd name="connsiteY0-80" fmla="*/ 2666351 h 5335133"/>
                <a:gd name="connsiteX1-81" fmla="*/ 804955 w 5777149"/>
                <a:gd name="connsiteY1-82" fmla="*/ 997208 h 5335133"/>
                <a:gd name="connsiteX2-83" fmla="*/ 2836955 w 5777149"/>
                <a:gd name="connsiteY2-84" fmla="*/ 10237 h 5335133"/>
                <a:gd name="connsiteX3-85" fmla="*/ 5043128 w 5777149"/>
                <a:gd name="connsiteY3-86" fmla="*/ 619837 h 5335133"/>
                <a:gd name="connsiteX4-87" fmla="*/ 5681756 w 5777149"/>
                <a:gd name="connsiteY4-88" fmla="*/ 3116294 h 5335133"/>
                <a:gd name="connsiteX5-89" fmla="*/ 2836955 w 5777149"/>
                <a:gd name="connsiteY5-90" fmla="*/ 5322465 h 5335133"/>
                <a:gd name="connsiteX6-91" fmla="*/ 238898 w 5777149"/>
                <a:gd name="connsiteY6-92" fmla="*/ 3958122 h 5335133"/>
                <a:gd name="connsiteX7-93" fmla="*/ 180841 w 5777149"/>
                <a:gd name="connsiteY7-94" fmla="*/ 2666351 h 5335133"/>
                <a:gd name="connsiteX0-95" fmla="*/ 162747 w 5788084"/>
                <a:gd name="connsiteY0-96" fmla="*/ 2274466 h 5335133"/>
                <a:gd name="connsiteX1-97" fmla="*/ 815890 w 5788084"/>
                <a:gd name="connsiteY1-98" fmla="*/ 997208 h 5335133"/>
                <a:gd name="connsiteX2-99" fmla="*/ 2847890 w 5788084"/>
                <a:gd name="connsiteY2-100" fmla="*/ 10237 h 5335133"/>
                <a:gd name="connsiteX3-101" fmla="*/ 5054063 w 5788084"/>
                <a:gd name="connsiteY3-102" fmla="*/ 619837 h 5335133"/>
                <a:gd name="connsiteX4-103" fmla="*/ 5692691 w 5788084"/>
                <a:gd name="connsiteY4-104" fmla="*/ 3116294 h 5335133"/>
                <a:gd name="connsiteX5-105" fmla="*/ 2847890 w 5788084"/>
                <a:gd name="connsiteY5-106" fmla="*/ 5322465 h 5335133"/>
                <a:gd name="connsiteX6-107" fmla="*/ 249833 w 5788084"/>
                <a:gd name="connsiteY6-108" fmla="*/ 3958122 h 5335133"/>
                <a:gd name="connsiteX7-109" fmla="*/ 162747 w 5788084"/>
                <a:gd name="connsiteY7-110" fmla="*/ 2274466 h 533513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  <a:cxn ang="0">
                  <a:pos x="connsiteX6-35" y="connsiteY6-36"/>
                </a:cxn>
                <a:cxn ang="0">
                  <a:pos x="connsiteX7-93" y="connsiteY7-94"/>
                </a:cxn>
              </a:cxnLst>
              <a:rect l="l" t="t" r="r" b="b"/>
              <a:pathLst>
                <a:path w="5788084" h="5335133">
                  <a:moveTo>
                    <a:pt x="162747" y="2274466"/>
                  </a:moveTo>
                  <a:cubicBezTo>
                    <a:pt x="257090" y="1780980"/>
                    <a:pt x="373204" y="1439894"/>
                    <a:pt x="815890" y="997208"/>
                  </a:cubicBezTo>
                  <a:cubicBezTo>
                    <a:pt x="1258576" y="554522"/>
                    <a:pt x="2141528" y="73132"/>
                    <a:pt x="2847890" y="10237"/>
                  </a:cubicBezTo>
                  <a:cubicBezTo>
                    <a:pt x="3554252" y="-52658"/>
                    <a:pt x="4611377" y="177151"/>
                    <a:pt x="5054063" y="619837"/>
                  </a:cubicBezTo>
                  <a:cubicBezTo>
                    <a:pt x="5496749" y="1062523"/>
                    <a:pt x="6002329" y="2414770"/>
                    <a:pt x="5692691" y="3116294"/>
                  </a:cubicBezTo>
                  <a:cubicBezTo>
                    <a:pt x="5383053" y="3817818"/>
                    <a:pt x="3755033" y="5182160"/>
                    <a:pt x="2847890" y="5322465"/>
                  </a:cubicBezTo>
                  <a:cubicBezTo>
                    <a:pt x="1940747" y="5462770"/>
                    <a:pt x="692519" y="4400808"/>
                    <a:pt x="249833" y="3958122"/>
                  </a:cubicBezTo>
                  <a:cubicBezTo>
                    <a:pt x="-192853" y="3515436"/>
                    <a:pt x="68404" y="2767952"/>
                    <a:pt x="162747" y="2274466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kumimoji="1" lang="zh-CN" altLang="en-US"/>
            </a:p>
          </p:txBody>
        </p:sp>
        <p:sp>
          <p:nvSpPr>
            <p:cNvPr id="13" name="椭圆 1"/>
            <p:cNvSpPr/>
            <p:nvPr userDrawn="1"/>
          </p:nvSpPr>
          <p:spPr>
            <a:xfrm rot="16690395">
              <a:off x="-1479391" y="-1768634"/>
              <a:ext cx="9526783" cy="8781257"/>
            </a:xfrm>
            <a:custGeom>
              <a:avLst/>
              <a:gdLst>
                <a:gd name="connsiteX0" fmla="*/ 0 w 5312228"/>
                <a:gd name="connsiteY0" fmla="*/ 2656114 h 5312228"/>
                <a:gd name="connsiteX1" fmla="*/ 2656114 w 5312228"/>
                <a:gd name="connsiteY1" fmla="*/ 0 h 5312228"/>
                <a:gd name="connsiteX2" fmla="*/ 5312228 w 5312228"/>
                <a:gd name="connsiteY2" fmla="*/ 2656114 h 5312228"/>
                <a:gd name="connsiteX3" fmla="*/ 2656114 w 5312228"/>
                <a:gd name="connsiteY3" fmla="*/ 5312228 h 5312228"/>
                <a:gd name="connsiteX4" fmla="*/ 0 w 5312228"/>
                <a:gd name="connsiteY4" fmla="*/ 2656114 h 5312228"/>
                <a:gd name="connsiteX0-1" fmla="*/ 108839 w 5421067"/>
                <a:gd name="connsiteY0-2" fmla="*/ 2712298 h 5368412"/>
                <a:gd name="connsiteX1-3" fmla="*/ 732953 w 5421067"/>
                <a:gd name="connsiteY1-4" fmla="*/ 1043155 h 5368412"/>
                <a:gd name="connsiteX2-5" fmla="*/ 2764953 w 5421067"/>
                <a:gd name="connsiteY2-6" fmla="*/ 56184 h 5368412"/>
                <a:gd name="connsiteX3-7" fmla="*/ 5421067 w 5421067"/>
                <a:gd name="connsiteY3-8" fmla="*/ 2712298 h 5368412"/>
                <a:gd name="connsiteX4-9" fmla="*/ 2764953 w 5421067"/>
                <a:gd name="connsiteY4-10" fmla="*/ 5368412 h 5368412"/>
                <a:gd name="connsiteX5" fmla="*/ 108839 w 5421067"/>
                <a:gd name="connsiteY5" fmla="*/ 2712298 h 5368412"/>
                <a:gd name="connsiteX0-11" fmla="*/ 108839 w 5480256"/>
                <a:gd name="connsiteY0-12" fmla="*/ 2656720 h 5312834"/>
                <a:gd name="connsiteX1-13" fmla="*/ 732953 w 5480256"/>
                <a:gd name="connsiteY1-14" fmla="*/ 987577 h 5312834"/>
                <a:gd name="connsiteX2-15" fmla="*/ 2764953 w 5480256"/>
                <a:gd name="connsiteY2-16" fmla="*/ 606 h 5312834"/>
                <a:gd name="connsiteX3-17" fmla="*/ 4303469 w 5480256"/>
                <a:gd name="connsiteY3-18" fmla="*/ 871463 h 5312834"/>
                <a:gd name="connsiteX4-19" fmla="*/ 5421067 w 5480256"/>
                <a:gd name="connsiteY4-20" fmla="*/ 2656720 h 5312834"/>
                <a:gd name="connsiteX5-21" fmla="*/ 2764953 w 5480256"/>
                <a:gd name="connsiteY5-22" fmla="*/ 5312834 h 5312834"/>
                <a:gd name="connsiteX6" fmla="*/ 108839 w 5480256"/>
                <a:gd name="connsiteY6" fmla="*/ 2656720 h 5312834"/>
                <a:gd name="connsiteX0-23" fmla="*/ 108839 w 5544800"/>
                <a:gd name="connsiteY0-24" fmla="*/ 2666351 h 5322465"/>
                <a:gd name="connsiteX1-25" fmla="*/ 732953 w 5544800"/>
                <a:gd name="connsiteY1-26" fmla="*/ 997208 h 5322465"/>
                <a:gd name="connsiteX2-27" fmla="*/ 2764953 w 5544800"/>
                <a:gd name="connsiteY2-28" fmla="*/ 10237 h 5322465"/>
                <a:gd name="connsiteX3-29" fmla="*/ 4971126 w 5544800"/>
                <a:gd name="connsiteY3-30" fmla="*/ 619837 h 5322465"/>
                <a:gd name="connsiteX4-31" fmla="*/ 5421067 w 5544800"/>
                <a:gd name="connsiteY4-32" fmla="*/ 2666351 h 5322465"/>
                <a:gd name="connsiteX5-33" fmla="*/ 2764953 w 5544800"/>
                <a:gd name="connsiteY5-34" fmla="*/ 5322465 h 5322465"/>
                <a:gd name="connsiteX6-35" fmla="*/ 108839 w 5544800"/>
                <a:gd name="connsiteY6-36" fmla="*/ 2666351 h 5322465"/>
                <a:gd name="connsiteX0-37" fmla="*/ 108839 w 5237336"/>
                <a:gd name="connsiteY0-38" fmla="*/ 2666351 h 5322940"/>
                <a:gd name="connsiteX1-39" fmla="*/ 732953 w 5237336"/>
                <a:gd name="connsiteY1-40" fmla="*/ 997208 h 5322940"/>
                <a:gd name="connsiteX2-41" fmla="*/ 2764953 w 5237336"/>
                <a:gd name="connsiteY2-42" fmla="*/ 10237 h 5322940"/>
                <a:gd name="connsiteX3-43" fmla="*/ 4971126 w 5237336"/>
                <a:gd name="connsiteY3-44" fmla="*/ 619837 h 5322940"/>
                <a:gd name="connsiteX4-45" fmla="*/ 4927582 w 5237336"/>
                <a:gd name="connsiteY4-46" fmla="*/ 2869551 h 5322940"/>
                <a:gd name="connsiteX5-47" fmla="*/ 2764953 w 5237336"/>
                <a:gd name="connsiteY5-48" fmla="*/ 5322465 h 5322940"/>
                <a:gd name="connsiteX6-49" fmla="*/ 108839 w 5237336"/>
                <a:gd name="connsiteY6-50" fmla="*/ 2666351 h 5322940"/>
                <a:gd name="connsiteX0-51" fmla="*/ 108839 w 5705147"/>
                <a:gd name="connsiteY0-52" fmla="*/ 2666351 h 5325044"/>
                <a:gd name="connsiteX1-53" fmla="*/ 732953 w 5705147"/>
                <a:gd name="connsiteY1-54" fmla="*/ 997208 h 5325044"/>
                <a:gd name="connsiteX2-55" fmla="*/ 2764953 w 5705147"/>
                <a:gd name="connsiteY2-56" fmla="*/ 10237 h 5325044"/>
                <a:gd name="connsiteX3-57" fmla="*/ 4971126 w 5705147"/>
                <a:gd name="connsiteY3-58" fmla="*/ 619837 h 5325044"/>
                <a:gd name="connsiteX4-59" fmla="*/ 5609754 w 5705147"/>
                <a:gd name="connsiteY4-60" fmla="*/ 3116294 h 5325044"/>
                <a:gd name="connsiteX5-61" fmla="*/ 2764953 w 5705147"/>
                <a:gd name="connsiteY5-62" fmla="*/ 5322465 h 5325044"/>
                <a:gd name="connsiteX6-63" fmla="*/ 108839 w 5705147"/>
                <a:gd name="connsiteY6-64" fmla="*/ 2666351 h 5325044"/>
                <a:gd name="connsiteX0-65" fmla="*/ 49424 w 5645732"/>
                <a:gd name="connsiteY0-66" fmla="*/ 2666351 h 5343874"/>
                <a:gd name="connsiteX1-67" fmla="*/ 673538 w 5645732"/>
                <a:gd name="connsiteY1-68" fmla="*/ 997208 h 5343874"/>
                <a:gd name="connsiteX2-69" fmla="*/ 2705538 w 5645732"/>
                <a:gd name="connsiteY2-70" fmla="*/ 10237 h 5343874"/>
                <a:gd name="connsiteX3-71" fmla="*/ 4911711 w 5645732"/>
                <a:gd name="connsiteY3-72" fmla="*/ 619837 h 5343874"/>
                <a:gd name="connsiteX4-73" fmla="*/ 5550339 w 5645732"/>
                <a:gd name="connsiteY4-74" fmla="*/ 3116294 h 5343874"/>
                <a:gd name="connsiteX5-75" fmla="*/ 2705538 w 5645732"/>
                <a:gd name="connsiteY5-76" fmla="*/ 5322465 h 5343874"/>
                <a:gd name="connsiteX6-77" fmla="*/ 339710 w 5645732"/>
                <a:gd name="connsiteY6-78" fmla="*/ 4146808 h 5343874"/>
                <a:gd name="connsiteX7" fmla="*/ 49424 w 5645732"/>
                <a:gd name="connsiteY7" fmla="*/ 2666351 h 5343874"/>
                <a:gd name="connsiteX0-79" fmla="*/ 180841 w 5777149"/>
                <a:gd name="connsiteY0-80" fmla="*/ 2666351 h 5335133"/>
                <a:gd name="connsiteX1-81" fmla="*/ 804955 w 5777149"/>
                <a:gd name="connsiteY1-82" fmla="*/ 997208 h 5335133"/>
                <a:gd name="connsiteX2-83" fmla="*/ 2836955 w 5777149"/>
                <a:gd name="connsiteY2-84" fmla="*/ 10237 h 5335133"/>
                <a:gd name="connsiteX3-85" fmla="*/ 5043128 w 5777149"/>
                <a:gd name="connsiteY3-86" fmla="*/ 619837 h 5335133"/>
                <a:gd name="connsiteX4-87" fmla="*/ 5681756 w 5777149"/>
                <a:gd name="connsiteY4-88" fmla="*/ 3116294 h 5335133"/>
                <a:gd name="connsiteX5-89" fmla="*/ 2836955 w 5777149"/>
                <a:gd name="connsiteY5-90" fmla="*/ 5322465 h 5335133"/>
                <a:gd name="connsiteX6-91" fmla="*/ 238898 w 5777149"/>
                <a:gd name="connsiteY6-92" fmla="*/ 3958122 h 5335133"/>
                <a:gd name="connsiteX7-93" fmla="*/ 180841 w 5777149"/>
                <a:gd name="connsiteY7-94" fmla="*/ 2666351 h 5335133"/>
                <a:gd name="connsiteX0-95" fmla="*/ 162747 w 5788084"/>
                <a:gd name="connsiteY0-96" fmla="*/ 2274466 h 5335133"/>
                <a:gd name="connsiteX1-97" fmla="*/ 815890 w 5788084"/>
                <a:gd name="connsiteY1-98" fmla="*/ 997208 h 5335133"/>
                <a:gd name="connsiteX2-99" fmla="*/ 2847890 w 5788084"/>
                <a:gd name="connsiteY2-100" fmla="*/ 10237 h 5335133"/>
                <a:gd name="connsiteX3-101" fmla="*/ 5054063 w 5788084"/>
                <a:gd name="connsiteY3-102" fmla="*/ 619837 h 5335133"/>
                <a:gd name="connsiteX4-103" fmla="*/ 5692691 w 5788084"/>
                <a:gd name="connsiteY4-104" fmla="*/ 3116294 h 5335133"/>
                <a:gd name="connsiteX5-105" fmla="*/ 2847890 w 5788084"/>
                <a:gd name="connsiteY5-106" fmla="*/ 5322465 h 5335133"/>
                <a:gd name="connsiteX6-107" fmla="*/ 249833 w 5788084"/>
                <a:gd name="connsiteY6-108" fmla="*/ 3958122 h 5335133"/>
                <a:gd name="connsiteX7-109" fmla="*/ 162747 w 5788084"/>
                <a:gd name="connsiteY7-110" fmla="*/ 2274466 h 533513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  <a:cxn ang="0">
                  <a:pos x="connsiteX6-35" y="connsiteY6-36"/>
                </a:cxn>
                <a:cxn ang="0">
                  <a:pos x="connsiteX7-93" y="connsiteY7-94"/>
                </a:cxn>
              </a:cxnLst>
              <a:rect l="l" t="t" r="r" b="b"/>
              <a:pathLst>
                <a:path w="5788084" h="5335133">
                  <a:moveTo>
                    <a:pt x="162747" y="2274466"/>
                  </a:moveTo>
                  <a:cubicBezTo>
                    <a:pt x="257090" y="1780980"/>
                    <a:pt x="373204" y="1439894"/>
                    <a:pt x="815890" y="997208"/>
                  </a:cubicBezTo>
                  <a:cubicBezTo>
                    <a:pt x="1258576" y="554522"/>
                    <a:pt x="2141528" y="73132"/>
                    <a:pt x="2847890" y="10237"/>
                  </a:cubicBezTo>
                  <a:cubicBezTo>
                    <a:pt x="3554252" y="-52658"/>
                    <a:pt x="4611377" y="177151"/>
                    <a:pt x="5054063" y="619837"/>
                  </a:cubicBezTo>
                  <a:cubicBezTo>
                    <a:pt x="5496749" y="1062523"/>
                    <a:pt x="6002329" y="2414770"/>
                    <a:pt x="5692691" y="3116294"/>
                  </a:cubicBezTo>
                  <a:cubicBezTo>
                    <a:pt x="5383053" y="3817818"/>
                    <a:pt x="3755033" y="5182160"/>
                    <a:pt x="2847890" y="5322465"/>
                  </a:cubicBezTo>
                  <a:cubicBezTo>
                    <a:pt x="1940747" y="5462770"/>
                    <a:pt x="692519" y="4400808"/>
                    <a:pt x="249833" y="3958122"/>
                  </a:cubicBezTo>
                  <a:cubicBezTo>
                    <a:pt x="-192853" y="3515436"/>
                    <a:pt x="68404" y="2767952"/>
                    <a:pt x="162747" y="2274466"/>
                  </a:cubicBezTo>
                  <a:close/>
                </a:path>
              </a:pathLst>
            </a:cu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kumimoji="1" lang="zh-CN" altLang="en-US"/>
            </a:p>
          </p:txBody>
        </p:sp>
      </p:grpSp>
      <p:sp>
        <p:nvSpPr>
          <p:cNvPr id="14" name="文本占位符 6"/>
          <p:cNvSpPr>
            <a:spLocks noGrp="1"/>
          </p:cNvSpPr>
          <p:nvPr>
            <p:ph type="body" sz="quarter" idx="15"/>
          </p:nvPr>
        </p:nvSpPr>
        <p:spPr>
          <a:xfrm>
            <a:off x="2915213" y="4033466"/>
            <a:ext cx="8084654" cy="588643"/>
          </a:xfrm>
          <a:prstGeom prst="rect">
            <a:avLst/>
          </a:prstGeom>
        </p:spPr>
        <p:txBody>
          <a:bodyPr anchor="t"/>
          <a:lstStyle>
            <a:lvl1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  <a:defRPr sz="1400" b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2pPr>
            <a:lvl3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3pPr>
            <a:lvl4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4pPr>
            <a:lvl5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5pPr>
          </a:lstStyle>
          <a:p>
            <a:pPr lvl="0"/>
            <a:endParaRPr kumimoji="1"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副标题页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7" name="组 6"/>
          <p:cNvGrpSpPr/>
          <p:nvPr userDrawn="1"/>
        </p:nvGrpSpPr>
        <p:grpSpPr>
          <a:xfrm>
            <a:off x="1955282" y="-1803666"/>
            <a:ext cx="7870890" cy="6691365"/>
            <a:chOff x="5067768" y="-852735"/>
            <a:chExt cx="9613786" cy="9526783"/>
          </a:xfrm>
        </p:grpSpPr>
        <p:sp>
          <p:nvSpPr>
            <p:cNvPr id="5" name="椭圆 1"/>
            <p:cNvSpPr/>
            <p:nvPr userDrawn="1"/>
          </p:nvSpPr>
          <p:spPr>
            <a:xfrm rot="19800000">
              <a:off x="5067768" y="-247745"/>
              <a:ext cx="9526783" cy="8781257"/>
            </a:xfrm>
            <a:custGeom>
              <a:avLst/>
              <a:gdLst>
                <a:gd name="connsiteX0" fmla="*/ 0 w 5312228"/>
                <a:gd name="connsiteY0" fmla="*/ 2656114 h 5312228"/>
                <a:gd name="connsiteX1" fmla="*/ 2656114 w 5312228"/>
                <a:gd name="connsiteY1" fmla="*/ 0 h 5312228"/>
                <a:gd name="connsiteX2" fmla="*/ 5312228 w 5312228"/>
                <a:gd name="connsiteY2" fmla="*/ 2656114 h 5312228"/>
                <a:gd name="connsiteX3" fmla="*/ 2656114 w 5312228"/>
                <a:gd name="connsiteY3" fmla="*/ 5312228 h 5312228"/>
                <a:gd name="connsiteX4" fmla="*/ 0 w 5312228"/>
                <a:gd name="connsiteY4" fmla="*/ 2656114 h 5312228"/>
                <a:gd name="connsiteX0-1" fmla="*/ 108839 w 5421067"/>
                <a:gd name="connsiteY0-2" fmla="*/ 2712298 h 5368412"/>
                <a:gd name="connsiteX1-3" fmla="*/ 732953 w 5421067"/>
                <a:gd name="connsiteY1-4" fmla="*/ 1043155 h 5368412"/>
                <a:gd name="connsiteX2-5" fmla="*/ 2764953 w 5421067"/>
                <a:gd name="connsiteY2-6" fmla="*/ 56184 h 5368412"/>
                <a:gd name="connsiteX3-7" fmla="*/ 5421067 w 5421067"/>
                <a:gd name="connsiteY3-8" fmla="*/ 2712298 h 5368412"/>
                <a:gd name="connsiteX4-9" fmla="*/ 2764953 w 5421067"/>
                <a:gd name="connsiteY4-10" fmla="*/ 5368412 h 5368412"/>
                <a:gd name="connsiteX5" fmla="*/ 108839 w 5421067"/>
                <a:gd name="connsiteY5" fmla="*/ 2712298 h 5368412"/>
                <a:gd name="connsiteX0-11" fmla="*/ 108839 w 5480256"/>
                <a:gd name="connsiteY0-12" fmla="*/ 2656720 h 5312834"/>
                <a:gd name="connsiteX1-13" fmla="*/ 732953 w 5480256"/>
                <a:gd name="connsiteY1-14" fmla="*/ 987577 h 5312834"/>
                <a:gd name="connsiteX2-15" fmla="*/ 2764953 w 5480256"/>
                <a:gd name="connsiteY2-16" fmla="*/ 606 h 5312834"/>
                <a:gd name="connsiteX3-17" fmla="*/ 4303469 w 5480256"/>
                <a:gd name="connsiteY3-18" fmla="*/ 871463 h 5312834"/>
                <a:gd name="connsiteX4-19" fmla="*/ 5421067 w 5480256"/>
                <a:gd name="connsiteY4-20" fmla="*/ 2656720 h 5312834"/>
                <a:gd name="connsiteX5-21" fmla="*/ 2764953 w 5480256"/>
                <a:gd name="connsiteY5-22" fmla="*/ 5312834 h 5312834"/>
                <a:gd name="connsiteX6" fmla="*/ 108839 w 5480256"/>
                <a:gd name="connsiteY6" fmla="*/ 2656720 h 5312834"/>
                <a:gd name="connsiteX0-23" fmla="*/ 108839 w 5544800"/>
                <a:gd name="connsiteY0-24" fmla="*/ 2666351 h 5322465"/>
                <a:gd name="connsiteX1-25" fmla="*/ 732953 w 5544800"/>
                <a:gd name="connsiteY1-26" fmla="*/ 997208 h 5322465"/>
                <a:gd name="connsiteX2-27" fmla="*/ 2764953 w 5544800"/>
                <a:gd name="connsiteY2-28" fmla="*/ 10237 h 5322465"/>
                <a:gd name="connsiteX3-29" fmla="*/ 4971126 w 5544800"/>
                <a:gd name="connsiteY3-30" fmla="*/ 619837 h 5322465"/>
                <a:gd name="connsiteX4-31" fmla="*/ 5421067 w 5544800"/>
                <a:gd name="connsiteY4-32" fmla="*/ 2666351 h 5322465"/>
                <a:gd name="connsiteX5-33" fmla="*/ 2764953 w 5544800"/>
                <a:gd name="connsiteY5-34" fmla="*/ 5322465 h 5322465"/>
                <a:gd name="connsiteX6-35" fmla="*/ 108839 w 5544800"/>
                <a:gd name="connsiteY6-36" fmla="*/ 2666351 h 5322465"/>
                <a:gd name="connsiteX0-37" fmla="*/ 108839 w 5237336"/>
                <a:gd name="connsiteY0-38" fmla="*/ 2666351 h 5322940"/>
                <a:gd name="connsiteX1-39" fmla="*/ 732953 w 5237336"/>
                <a:gd name="connsiteY1-40" fmla="*/ 997208 h 5322940"/>
                <a:gd name="connsiteX2-41" fmla="*/ 2764953 w 5237336"/>
                <a:gd name="connsiteY2-42" fmla="*/ 10237 h 5322940"/>
                <a:gd name="connsiteX3-43" fmla="*/ 4971126 w 5237336"/>
                <a:gd name="connsiteY3-44" fmla="*/ 619837 h 5322940"/>
                <a:gd name="connsiteX4-45" fmla="*/ 4927582 w 5237336"/>
                <a:gd name="connsiteY4-46" fmla="*/ 2869551 h 5322940"/>
                <a:gd name="connsiteX5-47" fmla="*/ 2764953 w 5237336"/>
                <a:gd name="connsiteY5-48" fmla="*/ 5322465 h 5322940"/>
                <a:gd name="connsiteX6-49" fmla="*/ 108839 w 5237336"/>
                <a:gd name="connsiteY6-50" fmla="*/ 2666351 h 5322940"/>
                <a:gd name="connsiteX0-51" fmla="*/ 108839 w 5705147"/>
                <a:gd name="connsiteY0-52" fmla="*/ 2666351 h 5325044"/>
                <a:gd name="connsiteX1-53" fmla="*/ 732953 w 5705147"/>
                <a:gd name="connsiteY1-54" fmla="*/ 997208 h 5325044"/>
                <a:gd name="connsiteX2-55" fmla="*/ 2764953 w 5705147"/>
                <a:gd name="connsiteY2-56" fmla="*/ 10237 h 5325044"/>
                <a:gd name="connsiteX3-57" fmla="*/ 4971126 w 5705147"/>
                <a:gd name="connsiteY3-58" fmla="*/ 619837 h 5325044"/>
                <a:gd name="connsiteX4-59" fmla="*/ 5609754 w 5705147"/>
                <a:gd name="connsiteY4-60" fmla="*/ 3116294 h 5325044"/>
                <a:gd name="connsiteX5-61" fmla="*/ 2764953 w 5705147"/>
                <a:gd name="connsiteY5-62" fmla="*/ 5322465 h 5325044"/>
                <a:gd name="connsiteX6-63" fmla="*/ 108839 w 5705147"/>
                <a:gd name="connsiteY6-64" fmla="*/ 2666351 h 5325044"/>
                <a:gd name="connsiteX0-65" fmla="*/ 49424 w 5645732"/>
                <a:gd name="connsiteY0-66" fmla="*/ 2666351 h 5343874"/>
                <a:gd name="connsiteX1-67" fmla="*/ 673538 w 5645732"/>
                <a:gd name="connsiteY1-68" fmla="*/ 997208 h 5343874"/>
                <a:gd name="connsiteX2-69" fmla="*/ 2705538 w 5645732"/>
                <a:gd name="connsiteY2-70" fmla="*/ 10237 h 5343874"/>
                <a:gd name="connsiteX3-71" fmla="*/ 4911711 w 5645732"/>
                <a:gd name="connsiteY3-72" fmla="*/ 619837 h 5343874"/>
                <a:gd name="connsiteX4-73" fmla="*/ 5550339 w 5645732"/>
                <a:gd name="connsiteY4-74" fmla="*/ 3116294 h 5343874"/>
                <a:gd name="connsiteX5-75" fmla="*/ 2705538 w 5645732"/>
                <a:gd name="connsiteY5-76" fmla="*/ 5322465 h 5343874"/>
                <a:gd name="connsiteX6-77" fmla="*/ 339710 w 5645732"/>
                <a:gd name="connsiteY6-78" fmla="*/ 4146808 h 5343874"/>
                <a:gd name="connsiteX7" fmla="*/ 49424 w 5645732"/>
                <a:gd name="connsiteY7" fmla="*/ 2666351 h 5343874"/>
                <a:gd name="connsiteX0-79" fmla="*/ 180841 w 5777149"/>
                <a:gd name="connsiteY0-80" fmla="*/ 2666351 h 5335133"/>
                <a:gd name="connsiteX1-81" fmla="*/ 804955 w 5777149"/>
                <a:gd name="connsiteY1-82" fmla="*/ 997208 h 5335133"/>
                <a:gd name="connsiteX2-83" fmla="*/ 2836955 w 5777149"/>
                <a:gd name="connsiteY2-84" fmla="*/ 10237 h 5335133"/>
                <a:gd name="connsiteX3-85" fmla="*/ 5043128 w 5777149"/>
                <a:gd name="connsiteY3-86" fmla="*/ 619837 h 5335133"/>
                <a:gd name="connsiteX4-87" fmla="*/ 5681756 w 5777149"/>
                <a:gd name="connsiteY4-88" fmla="*/ 3116294 h 5335133"/>
                <a:gd name="connsiteX5-89" fmla="*/ 2836955 w 5777149"/>
                <a:gd name="connsiteY5-90" fmla="*/ 5322465 h 5335133"/>
                <a:gd name="connsiteX6-91" fmla="*/ 238898 w 5777149"/>
                <a:gd name="connsiteY6-92" fmla="*/ 3958122 h 5335133"/>
                <a:gd name="connsiteX7-93" fmla="*/ 180841 w 5777149"/>
                <a:gd name="connsiteY7-94" fmla="*/ 2666351 h 5335133"/>
                <a:gd name="connsiteX0-95" fmla="*/ 162747 w 5788084"/>
                <a:gd name="connsiteY0-96" fmla="*/ 2274466 h 5335133"/>
                <a:gd name="connsiteX1-97" fmla="*/ 815890 w 5788084"/>
                <a:gd name="connsiteY1-98" fmla="*/ 997208 h 5335133"/>
                <a:gd name="connsiteX2-99" fmla="*/ 2847890 w 5788084"/>
                <a:gd name="connsiteY2-100" fmla="*/ 10237 h 5335133"/>
                <a:gd name="connsiteX3-101" fmla="*/ 5054063 w 5788084"/>
                <a:gd name="connsiteY3-102" fmla="*/ 619837 h 5335133"/>
                <a:gd name="connsiteX4-103" fmla="*/ 5692691 w 5788084"/>
                <a:gd name="connsiteY4-104" fmla="*/ 3116294 h 5335133"/>
                <a:gd name="connsiteX5-105" fmla="*/ 2847890 w 5788084"/>
                <a:gd name="connsiteY5-106" fmla="*/ 5322465 h 5335133"/>
                <a:gd name="connsiteX6-107" fmla="*/ 249833 w 5788084"/>
                <a:gd name="connsiteY6-108" fmla="*/ 3958122 h 5335133"/>
                <a:gd name="connsiteX7-109" fmla="*/ 162747 w 5788084"/>
                <a:gd name="connsiteY7-110" fmla="*/ 2274466 h 533513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  <a:cxn ang="0">
                  <a:pos x="connsiteX6-35" y="connsiteY6-36"/>
                </a:cxn>
                <a:cxn ang="0">
                  <a:pos x="connsiteX7-93" y="connsiteY7-94"/>
                </a:cxn>
              </a:cxnLst>
              <a:rect l="l" t="t" r="r" b="b"/>
              <a:pathLst>
                <a:path w="5788084" h="5335133">
                  <a:moveTo>
                    <a:pt x="162747" y="2274466"/>
                  </a:moveTo>
                  <a:cubicBezTo>
                    <a:pt x="257090" y="1780980"/>
                    <a:pt x="373204" y="1439894"/>
                    <a:pt x="815890" y="997208"/>
                  </a:cubicBezTo>
                  <a:cubicBezTo>
                    <a:pt x="1258576" y="554522"/>
                    <a:pt x="2141528" y="73132"/>
                    <a:pt x="2847890" y="10237"/>
                  </a:cubicBezTo>
                  <a:cubicBezTo>
                    <a:pt x="3554252" y="-52658"/>
                    <a:pt x="4611377" y="177151"/>
                    <a:pt x="5054063" y="619837"/>
                  </a:cubicBezTo>
                  <a:cubicBezTo>
                    <a:pt x="5496749" y="1062523"/>
                    <a:pt x="6002329" y="2414770"/>
                    <a:pt x="5692691" y="3116294"/>
                  </a:cubicBezTo>
                  <a:cubicBezTo>
                    <a:pt x="5383053" y="3817818"/>
                    <a:pt x="3755033" y="5182160"/>
                    <a:pt x="2847890" y="5322465"/>
                  </a:cubicBezTo>
                  <a:cubicBezTo>
                    <a:pt x="1940747" y="5462770"/>
                    <a:pt x="692519" y="4400808"/>
                    <a:pt x="249833" y="3958122"/>
                  </a:cubicBezTo>
                  <a:cubicBezTo>
                    <a:pt x="-192853" y="3515436"/>
                    <a:pt x="68404" y="2767952"/>
                    <a:pt x="162747" y="2274466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kumimoji="1" lang="zh-CN" altLang="en-US"/>
            </a:p>
          </p:txBody>
        </p:sp>
        <p:sp>
          <p:nvSpPr>
            <p:cNvPr id="6" name="椭圆 1"/>
            <p:cNvSpPr/>
            <p:nvPr userDrawn="1"/>
          </p:nvSpPr>
          <p:spPr>
            <a:xfrm rot="17526771">
              <a:off x="5527534" y="-479972"/>
              <a:ext cx="9526783" cy="8781257"/>
            </a:xfrm>
            <a:custGeom>
              <a:avLst/>
              <a:gdLst>
                <a:gd name="connsiteX0" fmla="*/ 0 w 5312228"/>
                <a:gd name="connsiteY0" fmla="*/ 2656114 h 5312228"/>
                <a:gd name="connsiteX1" fmla="*/ 2656114 w 5312228"/>
                <a:gd name="connsiteY1" fmla="*/ 0 h 5312228"/>
                <a:gd name="connsiteX2" fmla="*/ 5312228 w 5312228"/>
                <a:gd name="connsiteY2" fmla="*/ 2656114 h 5312228"/>
                <a:gd name="connsiteX3" fmla="*/ 2656114 w 5312228"/>
                <a:gd name="connsiteY3" fmla="*/ 5312228 h 5312228"/>
                <a:gd name="connsiteX4" fmla="*/ 0 w 5312228"/>
                <a:gd name="connsiteY4" fmla="*/ 2656114 h 5312228"/>
                <a:gd name="connsiteX0-1" fmla="*/ 108839 w 5421067"/>
                <a:gd name="connsiteY0-2" fmla="*/ 2712298 h 5368412"/>
                <a:gd name="connsiteX1-3" fmla="*/ 732953 w 5421067"/>
                <a:gd name="connsiteY1-4" fmla="*/ 1043155 h 5368412"/>
                <a:gd name="connsiteX2-5" fmla="*/ 2764953 w 5421067"/>
                <a:gd name="connsiteY2-6" fmla="*/ 56184 h 5368412"/>
                <a:gd name="connsiteX3-7" fmla="*/ 5421067 w 5421067"/>
                <a:gd name="connsiteY3-8" fmla="*/ 2712298 h 5368412"/>
                <a:gd name="connsiteX4-9" fmla="*/ 2764953 w 5421067"/>
                <a:gd name="connsiteY4-10" fmla="*/ 5368412 h 5368412"/>
                <a:gd name="connsiteX5" fmla="*/ 108839 w 5421067"/>
                <a:gd name="connsiteY5" fmla="*/ 2712298 h 5368412"/>
                <a:gd name="connsiteX0-11" fmla="*/ 108839 w 5480256"/>
                <a:gd name="connsiteY0-12" fmla="*/ 2656720 h 5312834"/>
                <a:gd name="connsiteX1-13" fmla="*/ 732953 w 5480256"/>
                <a:gd name="connsiteY1-14" fmla="*/ 987577 h 5312834"/>
                <a:gd name="connsiteX2-15" fmla="*/ 2764953 w 5480256"/>
                <a:gd name="connsiteY2-16" fmla="*/ 606 h 5312834"/>
                <a:gd name="connsiteX3-17" fmla="*/ 4303469 w 5480256"/>
                <a:gd name="connsiteY3-18" fmla="*/ 871463 h 5312834"/>
                <a:gd name="connsiteX4-19" fmla="*/ 5421067 w 5480256"/>
                <a:gd name="connsiteY4-20" fmla="*/ 2656720 h 5312834"/>
                <a:gd name="connsiteX5-21" fmla="*/ 2764953 w 5480256"/>
                <a:gd name="connsiteY5-22" fmla="*/ 5312834 h 5312834"/>
                <a:gd name="connsiteX6" fmla="*/ 108839 w 5480256"/>
                <a:gd name="connsiteY6" fmla="*/ 2656720 h 5312834"/>
                <a:gd name="connsiteX0-23" fmla="*/ 108839 w 5544800"/>
                <a:gd name="connsiteY0-24" fmla="*/ 2666351 h 5322465"/>
                <a:gd name="connsiteX1-25" fmla="*/ 732953 w 5544800"/>
                <a:gd name="connsiteY1-26" fmla="*/ 997208 h 5322465"/>
                <a:gd name="connsiteX2-27" fmla="*/ 2764953 w 5544800"/>
                <a:gd name="connsiteY2-28" fmla="*/ 10237 h 5322465"/>
                <a:gd name="connsiteX3-29" fmla="*/ 4971126 w 5544800"/>
                <a:gd name="connsiteY3-30" fmla="*/ 619837 h 5322465"/>
                <a:gd name="connsiteX4-31" fmla="*/ 5421067 w 5544800"/>
                <a:gd name="connsiteY4-32" fmla="*/ 2666351 h 5322465"/>
                <a:gd name="connsiteX5-33" fmla="*/ 2764953 w 5544800"/>
                <a:gd name="connsiteY5-34" fmla="*/ 5322465 h 5322465"/>
                <a:gd name="connsiteX6-35" fmla="*/ 108839 w 5544800"/>
                <a:gd name="connsiteY6-36" fmla="*/ 2666351 h 5322465"/>
                <a:gd name="connsiteX0-37" fmla="*/ 108839 w 5237336"/>
                <a:gd name="connsiteY0-38" fmla="*/ 2666351 h 5322940"/>
                <a:gd name="connsiteX1-39" fmla="*/ 732953 w 5237336"/>
                <a:gd name="connsiteY1-40" fmla="*/ 997208 h 5322940"/>
                <a:gd name="connsiteX2-41" fmla="*/ 2764953 w 5237336"/>
                <a:gd name="connsiteY2-42" fmla="*/ 10237 h 5322940"/>
                <a:gd name="connsiteX3-43" fmla="*/ 4971126 w 5237336"/>
                <a:gd name="connsiteY3-44" fmla="*/ 619837 h 5322940"/>
                <a:gd name="connsiteX4-45" fmla="*/ 4927582 w 5237336"/>
                <a:gd name="connsiteY4-46" fmla="*/ 2869551 h 5322940"/>
                <a:gd name="connsiteX5-47" fmla="*/ 2764953 w 5237336"/>
                <a:gd name="connsiteY5-48" fmla="*/ 5322465 h 5322940"/>
                <a:gd name="connsiteX6-49" fmla="*/ 108839 w 5237336"/>
                <a:gd name="connsiteY6-50" fmla="*/ 2666351 h 5322940"/>
                <a:gd name="connsiteX0-51" fmla="*/ 108839 w 5705147"/>
                <a:gd name="connsiteY0-52" fmla="*/ 2666351 h 5325044"/>
                <a:gd name="connsiteX1-53" fmla="*/ 732953 w 5705147"/>
                <a:gd name="connsiteY1-54" fmla="*/ 997208 h 5325044"/>
                <a:gd name="connsiteX2-55" fmla="*/ 2764953 w 5705147"/>
                <a:gd name="connsiteY2-56" fmla="*/ 10237 h 5325044"/>
                <a:gd name="connsiteX3-57" fmla="*/ 4971126 w 5705147"/>
                <a:gd name="connsiteY3-58" fmla="*/ 619837 h 5325044"/>
                <a:gd name="connsiteX4-59" fmla="*/ 5609754 w 5705147"/>
                <a:gd name="connsiteY4-60" fmla="*/ 3116294 h 5325044"/>
                <a:gd name="connsiteX5-61" fmla="*/ 2764953 w 5705147"/>
                <a:gd name="connsiteY5-62" fmla="*/ 5322465 h 5325044"/>
                <a:gd name="connsiteX6-63" fmla="*/ 108839 w 5705147"/>
                <a:gd name="connsiteY6-64" fmla="*/ 2666351 h 5325044"/>
                <a:gd name="connsiteX0-65" fmla="*/ 49424 w 5645732"/>
                <a:gd name="connsiteY0-66" fmla="*/ 2666351 h 5343874"/>
                <a:gd name="connsiteX1-67" fmla="*/ 673538 w 5645732"/>
                <a:gd name="connsiteY1-68" fmla="*/ 997208 h 5343874"/>
                <a:gd name="connsiteX2-69" fmla="*/ 2705538 w 5645732"/>
                <a:gd name="connsiteY2-70" fmla="*/ 10237 h 5343874"/>
                <a:gd name="connsiteX3-71" fmla="*/ 4911711 w 5645732"/>
                <a:gd name="connsiteY3-72" fmla="*/ 619837 h 5343874"/>
                <a:gd name="connsiteX4-73" fmla="*/ 5550339 w 5645732"/>
                <a:gd name="connsiteY4-74" fmla="*/ 3116294 h 5343874"/>
                <a:gd name="connsiteX5-75" fmla="*/ 2705538 w 5645732"/>
                <a:gd name="connsiteY5-76" fmla="*/ 5322465 h 5343874"/>
                <a:gd name="connsiteX6-77" fmla="*/ 339710 w 5645732"/>
                <a:gd name="connsiteY6-78" fmla="*/ 4146808 h 5343874"/>
                <a:gd name="connsiteX7" fmla="*/ 49424 w 5645732"/>
                <a:gd name="connsiteY7" fmla="*/ 2666351 h 5343874"/>
                <a:gd name="connsiteX0-79" fmla="*/ 180841 w 5777149"/>
                <a:gd name="connsiteY0-80" fmla="*/ 2666351 h 5335133"/>
                <a:gd name="connsiteX1-81" fmla="*/ 804955 w 5777149"/>
                <a:gd name="connsiteY1-82" fmla="*/ 997208 h 5335133"/>
                <a:gd name="connsiteX2-83" fmla="*/ 2836955 w 5777149"/>
                <a:gd name="connsiteY2-84" fmla="*/ 10237 h 5335133"/>
                <a:gd name="connsiteX3-85" fmla="*/ 5043128 w 5777149"/>
                <a:gd name="connsiteY3-86" fmla="*/ 619837 h 5335133"/>
                <a:gd name="connsiteX4-87" fmla="*/ 5681756 w 5777149"/>
                <a:gd name="connsiteY4-88" fmla="*/ 3116294 h 5335133"/>
                <a:gd name="connsiteX5-89" fmla="*/ 2836955 w 5777149"/>
                <a:gd name="connsiteY5-90" fmla="*/ 5322465 h 5335133"/>
                <a:gd name="connsiteX6-91" fmla="*/ 238898 w 5777149"/>
                <a:gd name="connsiteY6-92" fmla="*/ 3958122 h 5335133"/>
                <a:gd name="connsiteX7-93" fmla="*/ 180841 w 5777149"/>
                <a:gd name="connsiteY7-94" fmla="*/ 2666351 h 5335133"/>
                <a:gd name="connsiteX0-95" fmla="*/ 162747 w 5788084"/>
                <a:gd name="connsiteY0-96" fmla="*/ 2274466 h 5335133"/>
                <a:gd name="connsiteX1-97" fmla="*/ 815890 w 5788084"/>
                <a:gd name="connsiteY1-98" fmla="*/ 997208 h 5335133"/>
                <a:gd name="connsiteX2-99" fmla="*/ 2847890 w 5788084"/>
                <a:gd name="connsiteY2-100" fmla="*/ 10237 h 5335133"/>
                <a:gd name="connsiteX3-101" fmla="*/ 5054063 w 5788084"/>
                <a:gd name="connsiteY3-102" fmla="*/ 619837 h 5335133"/>
                <a:gd name="connsiteX4-103" fmla="*/ 5692691 w 5788084"/>
                <a:gd name="connsiteY4-104" fmla="*/ 3116294 h 5335133"/>
                <a:gd name="connsiteX5-105" fmla="*/ 2847890 w 5788084"/>
                <a:gd name="connsiteY5-106" fmla="*/ 5322465 h 5335133"/>
                <a:gd name="connsiteX6-107" fmla="*/ 249833 w 5788084"/>
                <a:gd name="connsiteY6-108" fmla="*/ 3958122 h 5335133"/>
                <a:gd name="connsiteX7-109" fmla="*/ 162747 w 5788084"/>
                <a:gd name="connsiteY7-110" fmla="*/ 2274466 h 533513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  <a:cxn ang="0">
                  <a:pos x="connsiteX6-35" y="connsiteY6-36"/>
                </a:cxn>
                <a:cxn ang="0">
                  <a:pos x="connsiteX7-93" y="connsiteY7-94"/>
                </a:cxn>
              </a:cxnLst>
              <a:rect l="l" t="t" r="r" b="b"/>
              <a:pathLst>
                <a:path w="5788084" h="5335133">
                  <a:moveTo>
                    <a:pt x="162747" y="2274466"/>
                  </a:moveTo>
                  <a:cubicBezTo>
                    <a:pt x="257090" y="1780980"/>
                    <a:pt x="373204" y="1439894"/>
                    <a:pt x="815890" y="997208"/>
                  </a:cubicBezTo>
                  <a:cubicBezTo>
                    <a:pt x="1258576" y="554522"/>
                    <a:pt x="2141528" y="73132"/>
                    <a:pt x="2847890" y="10237"/>
                  </a:cubicBezTo>
                  <a:cubicBezTo>
                    <a:pt x="3554252" y="-52658"/>
                    <a:pt x="4611377" y="177151"/>
                    <a:pt x="5054063" y="619837"/>
                  </a:cubicBezTo>
                  <a:cubicBezTo>
                    <a:pt x="5496749" y="1062523"/>
                    <a:pt x="6002329" y="2414770"/>
                    <a:pt x="5692691" y="3116294"/>
                  </a:cubicBezTo>
                  <a:cubicBezTo>
                    <a:pt x="5383053" y="3817818"/>
                    <a:pt x="3755033" y="5182160"/>
                    <a:pt x="2847890" y="5322465"/>
                  </a:cubicBezTo>
                  <a:cubicBezTo>
                    <a:pt x="1940747" y="5462770"/>
                    <a:pt x="692519" y="4400808"/>
                    <a:pt x="249833" y="3958122"/>
                  </a:cubicBezTo>
                  <a:cubicBezTo>
                    <a:pt x="-192853" y="3515436"/>
                    <a:pt x="68404" y="2767952"/>
                    <a:pt x="162747" y="2274466"/>
                  </a:cubicBezTo>
                  <a:close/>
                </a:path>
              </a:pathLst>
            </a:cu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kumimoji="1" lang="zh-CN" altLang="en-US"/>
            </a:p>
          </p:txBody>
        </p:sp>
      </p:grpSp>
      <p:sp>
        <p:nvSpPr>
          <p:cNvPr id="8" name="文本占位符 6"/>
          <p:cNvSpPr>
            <a:spLocks noGrp="1"/>
          </p:cNvSpPr>
          <p:nvPr>
            <p:ph type="body" sz="quarter" idx="15" hasCustomPrompt="1"/>
          </p:nvPr>
        </p:nvSpPr>
        <p:spPr>
          <a:xfrm>
            <a:off x="4640704" y="660100"/>
            <a:ext cx="2910592" cy="2373032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 sz="16600" b="1">
                <a:solidFill>
                  <a:schemeClr val="accent5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2pPr>
            <a:lvl3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3pPr>
            <a:lvl4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4pPr>
            <a:lvl5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5pPr>
          </a:lstStyle>
          <a:p>
            <a:pPr lvl="0"/>
            <a:r>
              <a:rPr kumimoji="1" lang="en-US" altLang="zh-CN"/>
              <a:t>00</a:t>
            </a:r>
            <a:endParaRPr kumimoji="1" lang="zh-CN" altLang="en-US" dirty="0"/>
          </a:p>
        </p:txBody>
      </p:sp>
      <p:sp>
        <p:nvSpPr>
          <p:cNvPr id="9" name="文本占位符 6"/>
          <p:cNvSpPr>
            <a:spLocks noGrp="1"/>
          </p:cNvSpPr>
          <p:nvPr>
            <p:ph type="body" sz="quarter" idx="16"/>
          </p:nvPr>
        </p:nvSpPr>
        <p:spPr>
          <a:xfrm>
            <a:off x="3724507" y="3033133"/>
            <a:ext cx="4742986" cy="825190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 sz="4000" b="0">
                <a:solidFill>
                  <a:schemeClr val="accent5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2pPr>
            <a:lvl3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3pPr>
            <a:lvl4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4pPr>
            <a:lvl5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5pPr>
          </a:lstStyle>
          <a:p>
            <a:pPr lvl="0"/>
            <a:endParaRPr kumimoji="1"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6" name="组 5"/>
          <p:cNvGrpSpPr/>
          <p:nvPr userDrawn="1"/>
        </p:nvGrpSpPr>
        <p:grpSpPr>
          <a:xfrm rot="17100000" flipH="1">
            <a:off x="1415669" y="-1088262"/>
            <a:ext cx="12969854" cy="15178844"/>
            <a:chOff x="-3533241" y="-1493421"/>
            <a:chExt cx="10611835" cy="9526783"/>
          </a:xfrm>
        </p:grpSpPr>
        <p:sp>
          <p:nvSpPr>
            <p:cNvPr id="3" name="椭圆 1"/>
            <p:cNvSpPr/>
            <p:nvPr userDrawn="1"/>
          </p:nvSpPr>
          <p:spPr>
            <a:xfrm rot="19800000">
              <a:off x="-3533241" y="-1061330"/>
              <a:ext cx="10611835" cy="8841402"/>
            </a:xfrm>
            <a:custGeom>
              <a:avLst/>
              <a:gdLst>
                <a:gd name="connsiteX0" fmla="*/ 0 w 5312228"/>
                <a:gd name="connsiteY0" fmla="*/ 2656114 h 5312228"/>
                <a:gd name="connsiteX1" fmla="*/ 2656114 w 5312228"/>
                <a:gd name="connsiteY1" fmla="*/ 0 h 5312228"/>
                <a:gd name="connsiteX2" fmla="*/ 5312228 w 5312228"/>
                <a:gd name="connsiteY2" fmla="*/ 2656114 h 5312228"/>
                <a:gd name="connsiteX3" fmla="*/ 2656114 w 5312228"/>
                <a:gd name="connsiteY3" fmla="*/ 5312228 h 5312228"/>
                <a:gd name="connsiteX4" fmla="*/ 0 w 5312228"/>
                <a:gd name="connsiteY4" fmla="*/ 2656114 h 5312228"/>
                <a:gd name="connsiteX0-1" fmla="*/ 108839 w 5421067"/>
                <a:gd name="connsiteY0-2" fmla="*/ 2712298 h 5368412"/>
                <a:gd name="connsiteX1-3" fmla="*/ 732953 w 5421067"/>
                <a:gd name="connsiteY1-4" fmla="*/ 1043155 h 5368412"/>
                <a:gd name="connsiteX2-5" fmla="*/ 2764953 w 5421067"/>
                <a:gd name="connsiteY2-6" fmla="*/ 56184 h 5368412"/>
                <a:gd name="connsiteX3-7" fmla="*/ 5421067 w 5421067"/>
                <a:gd name="connsiteY3-8" fmla="*/ 2712298 h 5368412"/>
                <a:gd name="connsiteX4-9" fmla="*/ 2764953 w 5421067"/>
                <a:gd name="connsiteY4-10" fmla="*/ 5368412 h 5368412"/>
                <a:gd name="connsiteX5" fmla="*/ 108839 w 5421067"/>
                <a:gd name="connsiteY5" fmla="*/ 2712298 h 5368412"/>
                <a:gd name="connsiteX0-11" fmla="*/ 108839 w 5480256"/>
                <a:gd name="connsiteY0-12" fmla="*/ 2656720 h 5312834"/>
                <a:gd name="connsiteX1-13" fmla="*/ 732953 w 5480256"/>
                <a:gd name="connsiteY1-14" fmla="*/ 987577 h 5312834"/>
                <a:gd name="connsiteX2-15" fmla="*/ 2764953 w 5480256"/>
                <a:gd name="connsiteY2-16" fmla="*/ 606 h 5312834"/>
                <a:gd name="connsiteX3-17" fmla="*/ 4303469 w 5480256"/>
                <a:gd name="connsiteY3-18" fmla="*/ 871463 h 5312834"/>
                <a:gd name="connsiteX4-19" fmla="*/ 5421067 w 5480256"/>
                <a:gd name="connsiteY4-20" fmla="*/ 2656720 h 5312834"/>
                <a:gd name="connsiteX5-21" fmla="*/ 2764953 w 5480256"/>
                <a:gd name="connsiteY5-22" fmla="*/ 5312834 h 5312834"/>
                <a:gd name="connsiteX6" fmla="*/ 108839 w 5480256"/>
                <a:gd name="connsiteY6" fmla="*/ 2656720 h 5312834"/>
                <a:gd name="connsiteX0-23" fmla="*/ 108839 w 5544800"/>
                <a:gd name="connsiteY0-24" fmla="*/ 2666351 h 5322465"/>
                <a:gd name="connsiteX1-25" fmla="*/ 732953 w 5544800"/>
                <a:gd name="connsiteY1-26" fmla="*/ 997208 h 5322465"/>
                <a:gd name="connsiteX2-27" fmla="*/ 2764953 w 5544800"/>
                <a:gd name="connsiteY2-28" fmla="*/ 10237 h 5322465"/>
                <a:gd name="connsiteX3-29" fmla="*/ 4971126 w 5544800"/>
                <a:gd name="connsiteY3-30" fmla="*/ 619837 h 5322465"/>
                <a:gd name="connsiteX4-31" fmla="*/ 5421067 w 5544800"/>
                <a:gd name="connsiteY4-32" fmla="*/ 2666351 h 5322465"/>
                <a:gd name="connsiteX5-33" fmla="*/ 2764953 w 5544800"/>
                <a:gd name="connsiteY5-34" fmla="*/ 5322465 h 5322465"/>
                <a:gd name="connsiteX6-35" fmla="*/ 108839 w 5544800"/>
                <a:gd name="connsiteY6-36" fmla="*/ 2666351 h 5322465"/>
                <a:gd name="connsiteX0-37" fmla="*/ 108839 w 5237336"/>
                <a:gd name="connsiteY0-38" fmla="*/ 2666351 h 5322940"/>
                <a:gd name="connsiteX1-39" fmla="*/ 732953 w 5237336"/>
                <a:gd name="connsiteY1-40" fmla="*/ 997208 h 5322940"/>
                <a:gd name="connsiteX2-41" fmla="*/ 2764953 w 5237336"/>
                <a:gd name="connsiteY2-42" fmla="*/ 10237 h 5322940"/>
                <a:gd name="connsiteX3-43" fmla="*/ 4971126 w 5237336"/>
                <a:gd name="connsiteY3-44" fmla="*/ 619837 h 5322940"/>
                <a:gd name="connsiteX4-45" fmla="*/ 4927582 w 5237336"/>
                <a:gd name="connsiteY4-46" fmla="*/ 2869551 h 5322940"/>
                <a:gd name="connsiteX5-47" fmla="*/ 2764953 w 5237336"/>
                <a:gd name="connsiteY5-48" fmla="*/ 5322465 h 5322940"/>
                <a:gd name="connsiteX6-49" fmla="*/ 108839 w 5237336"/>
                <a:gd name="connsiteY6-50" fmla="*/ 2666351 h 5322940"/>
                <a:gd name="connsiteX0-51" fmla="*/ 108839 w 5705147"/>
                <a:gd name="connsiteY0-52" fmla="*/ 2666351 h 5325044"/>
                <a:gd name="connsiteX1-53" fmla="*/ 732953 w 5705147"/>
                <a:gd name="connsiteY1-54" fmla="*/ 997208 h 5325044"/>
                <a:gd name="connsiteX2-55" fmla="*/ 2764953 w 5705147"/>
                <a:gd name="connsiteY2-56" fmla="*/ 10237 h 5325044"/>
                <a:gd name="connsiteX3-57" fmla="*/ 4971126 w 5705147"/>
                <a:gd name="connsiteY3-58" fmla="*/ 619837 h 5325044"/>
                <a:gd name="connsiteX4-59" fmla="*/ 5609754 w 5705147"/>
                <a:gd name="connsiteY4-60" fmla="*/ 3116294 h 5325044"/>
                <a:gd name="connsiteX5-61" fmla="*/ 2764953 w 5705147"/>
                <a:gd name="connsiteY5-62" fmla="*/ 5322465 h 5325044"/>
                <a:gd name="connsiteX6-63" fmla="*/ 108839 w 5705147"/>
                <a:gd name="connsiteY6-64" fmla="*/ 2666351 h 5325044"/>
                <a:gd name="connsiteX0-65" fmla="*/ 49424 w 5645732"/>
                <a:gd name="connsiteY0-66" fmla="*/ 2666351 h 5343874"/>
                <a:gd name="connsiteX1-67" fmla="*/ 673538 w 5645732"/>
                <a:gd name="connsiteY1-68" fmla="*/ 997208 h 5343874"/>
                <a:gd name="connsiteX2-69" fmla="*/ 2705538 w 5645732"/>
                <a:gd name="connsiteY2-70" fmla="*/ 10237 h 5343874"/>
                <a:gd name="connsiteX3-71" fmla="*/ 4911711 w 5645732"/>
                <a:gd name="connsiteY3-72" fmla="*/ 619837 h 5343874"/>
                <a:gd name="connsiteX4-73" fmla="*/ 5550339 w 5645732"/>
                <a:gd name="connsiteY4-74" fmla="*/ 3116294 h 5343874"/>
                <a:gd name="connsiteX5-75" fmla="*/ 2705538 w 5645732"/>
                <a:gd name="connsiteY5-76" fmla="*/ 5322465 h 5343874"/>
                <a:gd name="connsiteX6-77" fmla="*/ 339710 w 5645732"/>
                <a:gd name="connsiteY6-78" fmla="*/ 4146808 h 5343874"/>
                <a:gd name="connsiteX7" fmla="*/ 49424 w 5645732"/>
                <a:gd name="connsiteY7" fmla="*/ 2666351 h 5343874"/>
                <a:gd name="connsiteX0-79" fmla="*/ 180841 w 5777149"/>
                <a:gd name="connsiteY0-80" fmla="*/ 2666351 h 5335133"/>
                <a:gd name="connsiteX1-81" fmla="*/ 804955 w 5777149"/>
                <a:gd name="connsiteY1-82" fmla="*/ 997208 h 5335133"/>
                <a:gd name="connsiteX2-83" fmla="*/ 2836955 w 5777149"/>
                <a:gd name="connsiteY2-84" fmla="*/ 10237 h 5335133"/>
                <a:gd name="connsiteX3-85" fmla="*/ 5043128 w 5777149"/>
                <a:gd name="connsiteY3-86" fmla="*/ 619837 h 5335133"/>
                <a:gd name="connsiteX4-87" fmla="*/ 5681756 w 5777149"/>
                <a:gd name="connsiteY4-88" fmla="*/ 3116294 h 5335133"/>
                <a:gd name="connsiteX5-89" fmla="*/ 2836955 w 5777149"/>
                <a:gd name="connsiteY5-90" fmla="*/ 5322465 h 5335133"/>
                <a:gd name="connsiteX6-91" fmla="*/ 238898 w 5777149"/>
                <a:gd name="connsiteY6-92" fmla="*/ 3958122 h 5335133"/>
                <a:gd name="connsiteX7-93" fmla="*/ 180841 w 5777149"/>
                <a:gd name="connsiteY7-94" fmla="*/ 2666351 h 5335133"/>
                <a:gd name="connsiteX0-95" fmla="*/ 162747 w 5788084"/>
                <a:gd name="connsiteY0-96" fmla="*/ 2274466 h 5335133"/>
                <a:gd name="connsiteX1-97" fmla="*/ 815890 w 5788084"/>
                <a:gd name="connsiteY1-98" fmla="*/ 997208 h 5335133"/>
                <a:gd name="connsiteX2-99" fmla="*/ 2847890 w 5788084"/>
                <a:gd name="connsiteY2-100" fmla="*/ 10237 h 5335133"/>
                <a:gd name="connsiteX3-101" fmla="*/ 5054063 w 5788084"/>
                <a:gd name="connsiteY3-102" fmla="*/ 619837 h 5335133"/>
                <a:gd name="connsiteX4-103" fmla="*/ 5692691 w 5788084"/>
                <a:gd name="connsiteY4-104" fmla="*/ 3116294 h 5335133"/>
                <a:gd name="connsiteX5-105" fmla="*/ 2847890 w 5788084"/>
                <a:gd name="connsiteY5-106" fmla="*/ 5322465 h 5335133"/>
                <a:gd name="connsiteX6-107" fmla="*/ 249833 w 5788084"/>
                <a:gd name="connsiteY6-108" fmla="*/ 3958122 h 5335133"/>
                <a:gd name="connsiteX7-109" fmla="*/ 162747 w 5788084"/>
                <a:gd name="connsiteY7-110" fmla="*/ 2274466 h 533513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  <a:cxn ang="0">
                  <a:pos x="connsiteX6-35" y="connsiteY6-36"/>
                </a:cxn>
                <a:cxn ang="0">
                  <a:pos x="connsiteX7-93" y="connsiteY7-94"/>
                </a:cxn>
              </a:cxnLst>
              <a:rect l="l" t="t" r="r" b="b"/>
              <a:pathLst>
                <a:path w="5788084" h="5335133">
                  <a:moveTo>
                    <a:pt x="162747" y="2274466"/>
                  </a:moveTo>
                  <a:cubicBezTo>
                    <a:pt x="257090" y="1780980"/>
                    <a:pt x="373204" y="1439894"/>
                    <a:pt x="815890" y="997208"/>
                  </a:cubicBezTo>
                  <a:cubicBezTo>
                    <a:pt x="1258576" y="554522"/>
                    <a:pt x="2141528" y="73132"/>
                    <a:pt x="2847890" y="10237"/>
                  </a:cubicBezTo>
                  <a:cubicBezTo>
                    <a:pt x="3554252" y="-52658"/>
                    <a:pt x="4611377" y="177151"/>
                    <a:pt x="5054063" y="619837"/>
                  </a:cubicBezTo>
                  <a:cubicBezTo>
                    <a:pt x="5496749" y="1062523"/>
                    <a:pt x="6002329" y="2414770"/>
                    <a:pt x="5692691" y="3116294"/>
                  </a:cubicBezTo>
                  <a:cubicBezTo>
                    <a:pt x="5383053" y="3817818"/>
                    <a:pt x="3755033" y="5182160"/>
                    <a:pt x="2847890" y="5322465"/>
                  </a:cubicBezTo>
                  <a:cubicBezTo>
                    <a:pt x="1940747" y="5462770"/>
                    <a:pt x="692519" y="4400808"/>
                    <a:pt x="249833" y="3958122"/>
                  </a:cubicBezTo>
                  <a:cubicBezTo>
                    <a:pt x="-192853" y="3515436"/>
                    <a:pt x="68404" y="2767952"/>
                    <a:pt x="162747" y="2274466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kumimoji="1" lang="zh-CN" altLang="en-US"/>
            </a:p>
          </p:txBody>
        </p:sp>
        <p:sp>
          <p:nvSpPr>
            <p:cNvPr id="4" name="椭圆 1"/>
            <p:cNvSpPr/>
            <p:nvPr userDrawn="1"/>
          </p:nvSpPr>
          <p:spPr>
            <a:xfrm rot="17526771">
              <a:off x="-3623933" y="-1120658"/>
              <a:ext cx="9526783" cy="8781257"/>
            </a:xfrm>
            <a:custGeom>
              <a:avLst/>
              <a:gdLst>
                <a:gd name="connsiteX0" fmla="*/ 0 w 5312228"/>
                <a:gd name="connsiteY0" fmla="*/ 2656114 h 5312228"/>
                <a:gd name="connsiteX1" fmla="*/ 2656114 w 5312228"/>
                <a:gd name="connsiteY1" fmla="*/ 0 h 5312228"/>
                <a:gd name="connsiteX2" fmla="*/ 5312228 w 5312228"/>
                <a:gd name="connsiteY2" fmla="*/ 2656114 h 5312228"/>
                <a:gd name="connsiteX3" fmla="*/ 2656114 w 5312228"/>
                <a:gd name="connsiteY3" fmla="*/ 5312228 h 5312228"/>
                <a:gd name="connsiteX4" fmla="*/ 0 w 5312228"/>
                <a:gd name="connsiteY4" fmla="*/ 2656114 h 5312228"/>
                <a:gd name="connsiteX0-1" fmla="*/ 108839 w 5421067"/>
                <a:gd name="connsiteY0-2" fmla="*/ 2712298 h 5368412"/>
                <a:gd name="connsiteX1-3" fmla="*/ 732953 w 5421067"/>
                <a:gd name="connsiteY1-4" fmla="*/ 1043155 h 5368412"/>
                <a:gd name="connsiteX2-5" fmla="*/ 2764953 w 5421067"/>
                <a:gd name="connsiteY2-6" fmla="*/ 56184 h 5368412"/>
                <a:gd name="connsiteX3-7" fmla="*/ 5421067 w 5421067"/>
                <a:gd name="connsiteY3-8" fmla="*/ 2712298 h 5368412"/>
                <a:gd name="connsiteX4-9" fmla="*/ 2764953 w 5421067"/>
                <a:gd name="connsiteY4-10" fmla="*/ 5368412 h 5368412"/>
                <a:gd name="connsiteX5" fmla="*/ 108839 w 5421067"/>
                <a:gd name="connsiteY5" fmla="*/ 2712298 h 5368412"/>
                <a:gd name="connsiteX0-11" fmla="*/ 108839 w 5480256"/>
                <a:gd name="connsiteY0-12" fmla="*/ 2656720 h 5312834"/>
                <a:gd name="connsiteX1-13" fmla="*/ 732953 w 5480256"/>
                <a:gd name="connsiteY1-14" fmla="*/ 987577 h 5312834"/>
                <a:gd name="connsiteX2-15" fmla="*/ 2764953 w 5480256"/>
                <a:gd name="connsiteY2-16" fmla="*/ 606 h 5312834"/>
                <a:gd name="connsiteX3-17" fmla="*/ 4303469 w 5480256"/>
                <a:gd name="connsiteY3-18" fmla="*/ 871463 h 5312834"/>
                <a:gd name="connsiteX4-19" fmla="*/ 5421067 w 5480256"/>
                <a:gd name="connsiteY4-20" fmla="*/ 2656720 h 5312834"/>
                <a:gd name="connsiteX5-21" fmla="*/ 2764953 w 5480256"/>
                <a:gd name="connsiteY5-22" fmla="*/ 5312834 h 5312834"/>
                <a:gd name="connsiteX6" fmla="*/ 108839 w 5480256"/>
                <a:gd name="connsiteY6" fmla="*/ 2656720 h 5312834"/>
                <a:gd name="connsiteX0-23" fmla="*/ 108839 w 5544800"/>
                <a:gd name="connsiteY0-24" fmla="*/ 2666351 h 5322465"/>
                <a:gd name="connsiteX1-25" fmla="*/ 732953 w 5544800"/>
                <a:gd name="connsiteY1-26" fmla="*/ 997208 h 5322465"/>
                <a:gd name="connsiteX2-27" fmla="*/ 2764953 w 5544800"/>
                <a:gd name="connsiteY2-28" fmla="*/ 10237 h 5322465"/>
                <a:gd name="connsiteX3-29" fmla="*/ 4971126 w 5544800"/>
                <a:gd name="connsiteY3-30" fmla="*/ 619837 h 5322465"/>
                <a:gd name="connsiteX4-31" fmla="*/ 5421067 w 5544800"/>
                <a:gd name="connsiteY4-32" fmla="*/ 2666351 h 5322465"/>
                <a:gd name="connsiteX5-33" fmla="*/ 2764953 w 5544800"/>
                <a:gd name="connsiteY5-34" fmla="*/ 5322465 h 5322465"/>
                <a:gd name="connsiteX6-35" fmla="*/ 108839 w 5544800"/>
                <a:gd name="connsiteY6-36" fmla="*/ 2666351 h 5322465"/>
                <a:gd name="connsiteX0-37" fmla="*/ 108839 w 5237336"/>
                <a:gd name="connsiteY0-38" fmla="*/ 2666351 h 5322940"/>
                <a:gd name="connsiteX1-39" fmla="*/ 732953 w 5237336"/>
                <a:gd name="connsiteY1-40" fmla="*/ 997208 h 5322940"/>
                <a:gd name="connsiteX2-41" fmla="*/ 2764953 w 5237336"/>
                <a:gd name="connsiteY2-42" fmla="*/ 10237 h 5322940"/>
                <a:gd name="connsiteX3-43" fmla="*/ 4971126 w 5237336"/>
                <a:gd name="connsiteY3-44" fmla="*/ 619837 h 5322940"/>
                <a:gd name="connsiteX4-45" fmla="*/ 4927582 w 5237336"/>
                <a:gd name="connsiteY4-46" fmla="*/ 2869551 h 5322940"/>
                <a:gd name="connsiteX5-47" fmla="*/ 2764953 w 5237336"/>
                <a:gd name="connsiteY5-48" fmla="*/ 5322465 h 5322940"/>
                <a:gd name="connsiteX6-49" fmla="*/ 108839 w 5237336"/>
                <a:gd name="connsiteY6-50" fmla="*/ 2666351 h 5322940"/>
                <a:gd name="connsiteX0-51" fmla="*/ 108839 w 5705147"/>
                <a:gd name="connsiteY0-52" fmla="*/ 2666351 h 5325044"/>
                <a:gd name="connsiteX1-53" fmla="*/ 732953 w 5705147"/>
                <a:gd name="connsiteY1-54" fmla="*/ 997208 h 5325044"/>
                <a:gd name="connsiteX2-55" fmla="*/ 2764953 w 5705147"/>
                <a:gd name="connsiteY2-56" fmla="*/ 10237 h 5325044"/>
                <a:gd name="connsiteX3-57" fmla="*/ 4971126 w 5705147"/>
                <a:gd name="connsiteY3-58" fmla="*/ 619837 h 5325044"/>
                <a:gd name="connsiteX4-59" fmla="*/ 5609754 w 5705147"/>
                <a:gd name="connsiteY4-60" fmla="*/ 3116294 h 5325044"/>
                <a:gd name="connsiteX5-61" fmla="*/ 2764953 w 5705147"/>
                <a:gd name="connsiteY5-62" fmla="*/ 5322465 h 5325044"/>
                <a:gd name="connsiteX6-63" fmla="*/ 108839 w 5705147"/>
                <a:gd name="connsiteY6-64" fmla="*/ 2666351 h 5325044"/>
                <a:gd name="connsiteX0-65" fmla="*/ 49424 w 5645732"/>
                <a:gd name="connsiteY0-66" fmla="*/ 2666351 h 5343874"/>
                <a:gd name="connsiteX1-67" fmla="*/ 673538 w 5645732"/>
                <a:gd name="connsiteY1-68" fmla="*/ 997208 h 5343874"/>
                <a:gd name="connsiteX2-69" fmla="*/ 2705538 w 5645732"/>
                <a:gd name="connsiteY2-70" fmla="*/ 10237 h 5343874"/>
                <a:gd name="connsiteX3-71" fmla="*/ 4911711 w 5645732"/>
                <a:gd name="connsiteY3-72" fmla="*/ 619837 h 5343874"/>
                <a:gd name="connsiteX4-73" fmla="*/ 5550339 w 5645732"/>
                <a:gd name="connsiteY4-74" fmla="*/ 3116294 h 5343874"/>
                <a:gd name="connsiteX5-75" fmla="*/ 2705538 w 5645732"/>
                <a:gd name="connsiteY5-76" fmla="*/ 5322465 h 5343874"/>
                <a:gd name="connsiteX6-77" fmla="*/ 339710 w 5645732"/>
                <a:gd name="connsiteY6-78" fmla="*/ 4146808 h 5343874"/>
                <a:gd name="connsiteX7" fmla="*/ 49424 w 5645732"/>
                <a:gd name="connsiteY7" fmla="*/ 2666351 h 5343874"/>
                <a:gd name="connsiteX0-79" fmla="*/ 180841 w 5777149"/>
                <a:gd name="connsiteY0-80" fmla="*/ 2666351 h 5335133"/>
                <a:gd name="connsiteX1-81" fmla="*/ 804955 w 5777149"/>
                <a:gd name="connsiteY1-82" fmla="*/ 997208 h 5335133"/>
                <a:gd name="connsiteX2-83" fmla="*/ 2836955 w 5777149"/>
                <a:gd name="connsiteY2-84" fmla="*/ 10237 h 5335133"/>
                <a:gd name="connsiteX3-85" fmla="*/ 5043128 w 5777149"/>
                <a:gd name="connsiteY3-86" fmla="*/ 619837 h 5335133"/>
                <a:gd name="connsiteX4-87" fmla="*/ 5681756 w 5777149"/>
                <a:gd name="connsiteY4-88" fmla="*/ 3116294 h 5335133"/>
                <a:gd name="connsiteX5-89" fmla="*/ 2836955 w 5777149"/>
                <a:gd name="connsiteY5-90" fmla="*/ 5322465 h 5335133"/>
                <a:gd name="connsiteX6-91" fmla="*/ 238898 w 5777149"/>
                <a:gd name="connsiteY6-92" fmla="*/ 3958122 h 5335133"/>
                <a:gd name="connsiteX7-93" fmla="*/ 180841 w 5777149"/>
                <a:gd name="connsiteY7-94" fmla="*/ 2666351 h 5335133"/>
                <a:gd name="connsiteX0-95" fmla="*/ 162747 w 5788084"/>
                <a:gd name="connsiteY0-96" fmla="*/ 2274466 h 5335133"/>
                <a:gd name="connsiteX1-97" fmla="*/ 815890 w 5788084"/>
                <a:gd name="connsiteY1-98" fmla="*/ 997208 h 5335133"/>
                <a:gd name="connsiteX2-99" fmla="*/ 2847890 w 5788084"/>
                <a:gd name="connsiteY2-100" fmla="*/ 10237 h 5335133"/>
                <a:gd name="connsiteX3-101" fmla="*/ 5054063 w 5788084"/>
                <a:gd name="connsiteY3-102" fmla="*/ 619837 h 5335133"/>
                <a:gd name="connsiteX4-103" fmla="*/ 5692691 w 5788084"/>
                <a:gd name="connsiteY4-104" fmla="*/ 3116294 h 5335133"/>
                <a:gd name="connsiteX5-105" fmla="*/ 2847890 w 5788084"/>
                <a:gd name="connsiteY5-106" fmla="*/ 5322465 h 5335133"/>
                <a:gd name="connsiteX6-107" fmla="*/ 249833 w 5788084"/>
                <a:gd name="connsiteY6-108" fmla="*/ 3958122 h 5335133"/>
                <a:gd name="connsiteX7-109" fmla="*/ 162747 w 5788084"/>
                <a:gd name="connsiteY7-110" fmla="*/ 2274466 h 533513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  <a:cxn ang="0">
                  <a:pos x="connsiteX6-35" y="connsiteY6-36"/>
                </a:cxn>
                <a:cxn ang="0">
                  <a:pos x="connsiteX7-93" y="connsiteY7-94"/>
                </a:cxn>
              </a:cxnLst>
              <a:rect l="l" t="t" r="r" b="b"/>
              <a:pathLst>
                <a:path w="5788084" h="5335133">
                  <a:moveTo>
                    <a:pt x="162747" y="2274466"/>
                  </a:moveTo>
                  <a:cubicBezTo>
                    <a:pt x="257090" y="1780980"/>
                    <a:pt x="373204" y="1439894"/>
                    <a:pt x="815890" y="997208"/>
                  </a:cubicBezTo>
                  <a:cubicBezTo>
                    <a:pt x="1258576" y="554522"/>
                    <a:pt x="2141528" y="73132"/>
                    <a:pt x="2847890" y="10237"/>
                  </a:cubicBezTo>
                  <a:cubicBezTo>
                    <a:pt x="3554252" y="-52658"/>
                    <a:pt x="4611377" y="177151"/>
                    <a:pt x="5054063" y="619837"/>
                  </a:cubicBezTo>
                  <a:cubicBezTo>
                    <a:pt x="5496749" y="1062523"/>
                    <a:pt x="6002329" y="2414770"/>
                    <a:pt x="5692691" y="3116294"/>
                  </a:cubicBezTo>
                  <a:cubicBezTo>
                    <a:pt x="5383053" y="3817818"/>
                    <a:pt x="3755033" y="5182160"/>
                    <a:pt x="2847890" y="5322465"/>
                  </a:cubicBezTo>
                  <a:cubicBezTo>
                    <a:pt x="1940747" y="5462770"/>
                    <a:pt x="692519" y="4400808"/>
                    <a:pt x="249833" y="3958122"/>
                  </a:cubicBezTo>
                  <a:cubicBezTo>
                    <a:pt x="-192853" y="3515436"/>
                    <a:pt x="68404" y="2767952"/>
                    <a:pt x="162747" y="2274466"/>
                  </a:cubicBezTo>
                  <a:close/>
                </a:path>
              </a:pathLst>
            </a:cu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kumimoji="1" lang="zh-CN" altLang="en-US"/>
            </a:p>
          </p:txBody>
        </p:sp>
      </p:grpSp>
      <p:sp>
        <p:nvSpPr>
          <p:cNvPr id="10" name="文本占位符 7"/>
          <p:cNvSpPr>
            <a:spLocks noGrp="1"/>
          </p:cNvSpPr>
          <p:nvPr>
            <p:ph type="body" sz="quarter" idx="10" hasCustomPrompt="1"/>
          </p:nvPr>
        </p:nvSpPr>
        <p:spPr>
          <a:xfrm>
            <a:off x="322289" y="258233"/>
            <a:ext cx="5302783" cy="721395"/>
          </a:xfrm>
          <a:prstGeom prst="rect">
            <a:avLst/>
          </a:prstGeom>
          <a:ln w="12700" cmpd="sng">
            <a:noFill/>
          </a:ln>
        </p:spPr>
        <p:txBody>
          <a:bodyPr vert="horz" anchor="ctr"/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 lvl="0"/>
            <a:r>
              <a:rPr kumimoji="1" lang="en-US" altLang="zh-CN" dirty="0"/>
              <a:t>CLICK</a:t>
            </a:r>
            <a:r>
              <a:rPr kumimoji="1" lang="zh-CN" altLang="en-US" dirty="0"/>
              <a:t> </a:t>
            </a:r>
            <a:r>
              <a:rPr kumimoji="1" lang="en-US" altLang="zh-CN" dirty="0"/>
              <a:t>HERE</a:t>
            </a:r>
            <a:r>
              <a:rPr kumimoji="1" lang="zh-CN" altLang="en-US" dirty="0"/>
              <a:t> </a:t>
            </a: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ADD</a:t>
            </a:r>
            <a:r>
              <a:rPr kumimoji="1" lang="zh-CN" altLang="en-US" dirty="0"/>
              <a:t> </a:t>
            </a:r>
            <a:r>
              <a:rPr kumimoji="1" lang="en-US" altLang="zh-CN" dirty="0"/>
              <a:t>YOUR</a:t>
            </a:r>
            <a:r>
              <a:rPr kumimoji="1" lang="zh-CN" altLang="en-US" dirty="0"/>
              <a:t> </a:t>
            </a:r>
            <a:r>
              <a:rPr kumimoji="1" lang="en-US" altLang="zh-CN" dirty="0"/>
              <a:t>TITLE</a:t>
            </a:r>
            <a:endParaRPr kumimoji="1"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椭圆 1"/>
          <p:cNvSpPr/>
          <p:nvPr userDrawn="1"/>
        </p:nvSpPr>
        <p:spPr>
          <a:xfrm rot="19800000">
            <a:off x="5067768" y="-247745"/>
            <a:ext cx="9526783" cy="8781257"/>
          </a:xfrm>
          <a:custGeom>
            <a:avLst/>
            <a:gdLst>
              <a:gd name="connsiteX0" fmla="*/ 0 w 5312228"/>
              <a:gd name="connsiteY0" fmla="*/ 2656114 h 5312228"/>
              <a:gd name="connsiteX1" fmla="*/ 2656114 w 5312228"/>
              <a:gd name="connsiteY1" fmla="*/ 0 h 5312228"/>
              <a:gd name="connsiteX2" fmla="*/ 5312228 w 5312228"/>
              <a:gd name="connsiteY2" fmla="*/ 2656114 h 5312228"/>
              <a:gd name="connsiteX3" fmla="*/ 2656114 w 5312228"/>
              <a:gd name="connsiteY3" fmla="*/ 5312228 h 5312228"/>
              <a:gd name="connsiteX4" fmla="*/ 0 w 5312228"/>
              <a:gd name="connsiteY4" fmla="*/ 2656114 h 5312228"/>
              <a:gd name="connsiteX0-1" fmla="*/ 108839 w 5421067"/>
              <a:gd name="connsiteY0-2" fmla="*/ 2712298 h 5368412"/>
              <a:gd name="connsiteX1-3" fmla="*/ 732953 w 5421067"/>
              <a:gd name="connsiteY1-4" fmla="*/ 1043155 h 5368412"/>
              <a:gd name="connsiteX2-5" fmla="*/ 2764953 w 5421067"/>
              <a:gd name="connsiteY2-6" fmla="*/ 56184 h 5368412"/>
              <a:gd name="connsiteX3-7" fmla="*/ 5421067 w 5421067"/>
              <a:gd name="connsiteY3-8" fmla="*/ 2712298 h 5368412"/>
              <a:gd name="connsiteX4-9" fmla="*/ 2764953 w 5421067"/>
              <a:gd name="connsiteY4-10" fmla="*/ 5368412 h 5368412"/>
              <a:gd name="connsiteX5" fmla="*/ 108839 w 5421067"/>
              <a:gd name="connsiteY5" fmla="*/ 2712298 h 5368412"/>
              <a:gd name="connsiteX0-11" fmla="*/ 108839 w 5480256"/>
              <a:gd name="connsiteY0-12" fmla="*/ 2656720 h 5312834"/>
              <a:gd name="connsiteX1-13" fmla="*/ 732953 w 5480256"/>
              <a:gd name="connsiteY1-14" fmla="*/ 987577 h 5312834"/>
              <a:gd name="connsiteX2-15" fmla="*/ 2764953 w 5480256"/>
              <a:gd name="connsiteY2-16" fmla="*/ 606 h 5312834"/>
              <a:gd name="connsiteX3-17" fmla="*/ 4303469 w 5480256"/>
              <a:gd name="connsiteY3-18" fmla="*/ 871463 h 5312834"/>
              <a:gd name="connsiteX4-19" fmla="*/ 5421067 w 5480256"/>
              <a:gd name="connsiteY4-20" fmla="*/ 2656720 h 5312834"/>
              <a:gd name="connsiteX5-21" fmla="*/ 2764953 w 5480256"/>
              <a:gd name="connsiteY5-22" fmla="*/ 5312834 h 5312834"/>
              <a:gd name="connsiteX6" fmla="*/ 108839 w 5480256"/>
              <a:gd name="connsiteY6" fmla="*/ 2656720 h 5312834"/>
              <a:gd name="connsiteX0-23" fmla="*/ 108839 w 5544800"/>
              <a:gd name="connsiteY0-24" fmla="*/ 2666351 h 5322465"/>
              <a:gd name="connsiteX1-25" fmla="*/ 732953 w 5544800"/>
              <a:gd name="connsiteY1-26" fmla="*/ 997208 h 5322465"/>
              <a:gd name="connsiteX2-27" fmla="*/ 2764953 w 5544800"/>
              <a:gd name="connsiteY2-28" fmla="*/ 10237 h 5322465"/>
              <a:gd name="connsiteX3-29" fmla="*/ 4971126 w 5544800"/>
              <a:gd name="connsiteY3-30" fmla="*/ 619837 h 5322465"/>
              <a:gd name="connsiteX4-31" fmla="*/ 5421067 w 5544800"/>
              <a:gd name="connsiteY4-32" fmla="*/ 2666351 h 5322465"/>
              <a:gd name="connsiteX5-33" fmla="*/ 2764953 w 5544800"/>
              <a:gd name="connsiteY5-34" fmla="*/ 5322465 h 5322465"/>
              <a:gd name="connsiteX6-35" fmla="*/ 108839 w 5544800"/>
              <a:gd name="connsiteY6-36" fmla="*/ 2666351 h 5322465"/>
              <a:gd name="connsiteX0-37" fmla="*/ 108839 w 5237336"/>
              <a:gd name="connsiteY0-38" fmla="*/ 2666351 h 5322940"/>
              <a:gd name="connsiteX1-39" fmla="*/ 732953 w 5237336"/>
              <a:gd name="connsiteY1-40" fmla="*/ 997208 h 5322940"/>
              <a:gd name="connsiteX2-41" fmla="*/ 2764953 w 5237336"/>
              <a:gd name="connsiteY2-42" fmla="*/ 10237 h 5322940"/>
              <a:gd name="connsiteX3-43" fmla="*/ 4971126 w 5237336"/>
              <a:gd name="connsiteY3-44" fmla="*/ 619837 h 5322940"/>
              <a:gd name="connsiteX4-45" fmla="*/ 4927582 w 5237336"/>
              <a:gd name="connsiteY4-46" fmla="*/ 2869551 h 5322940"/>
              <a:gd name="connsiteX5-47" fmla="*/ 2764953 w 5237336"/>
              <a:gd name="connsiteY5-48" fmla="*/ 5322465 h 5322940"/>
              <a:gd name="connsiteX6-49" fmla="*/ 108839 w 5237336"/>
              <a:gd name="connsiteY6-50" fmla="*/ 2666351 h 5322940"/>
              <a:gd name="connsiteX0-51" fmla="*/ 108839 w 5705147"/>
              <a:gd name="connsiteY0-52" fmla="*/ 2666351 h 5325044"/>
              <a:gd name="connsiteX1-53" fmla="*/ 732953 w 5705147"/>
              <a:gd name="connsiteY1-54" fmla="*/ 997208 h 5325044"/>
              <a:gd name="connsiteX2-55" fmla="*/ 2764953 w 5705147"/>
              <a:gd name="connsiteY2-56" fmla="*/ 10237 h 5325044"/>
              <a:gd name="connsiteX3-57" fmla="*/ 4971126 w 5705147"/>
              <a:gd name="connsiteY3-58" fmla="*/ 619837 h 5325044"/>
              <a:gd name="connsiteX4-59" fmla="*/ 5609754 w 5705147"/>
              <a:gd name="connsiteY4-60" fmla="*/ 3116294 h 5325044"/>
              <a:gd name="connsiteX5-61" fmla="*/ 2764953 w 5705147"/>
              <a:gd name="connsiteY5-62" fmla="*/ 5322465 h 5325044"/>
              <a:gd name="connsiteX6-63" fmla="*/ 108839 w 5705147"/>
              <a:gd name="connsiteY6-64" fmla="*/ 2666351 h 5325044"/>
              <a:gd name="connsiteX0-65" fmla="*/ 49424 w 5645732"/>
              <a:gd name="connsiteY0-66" fmla="*/ 2666351 h 5343874"/>
              <a:gd name="connsiteX1-67" fmla="*/ 673538 w 5645732"/>
              <a:gd name="connsiteY1-68" fmla="*/ 997208 h 5343874"/>
              <a:gd name="connsiteX2-69" fmla="*/ 2705538 w 5645732"/>
              <a:gd name="connsiteY2-70" fmla="*/ 10237 h 5343874"/>
              <a:gd name="connsiteX3-71" fmla="*/ 4911711 w 5645732"/>
              <a:gd name="connsiteY3-72" fmla="*/ 619837 h 5343874"/>
              <a:gd name="connsiteX4-73" fmla="*/ 5550339 w 5645732"/>
              <a:gd name="connsiteY4-74" fmla="*/ 3116294 h 5343874"/>
              <a:gd name="connsiteX5-75" fmla="*/ 2705538 w 5645732"/>
              <a:gd name="connsiteY5-76" fmla="*/ 5322465 h 5343874"/>
              <a:gd name="connsiteX6-77" fmla="*/ 339710 w 5645732"/>
              <a:gd name="connsiteY6-78" fmla="*/ 4146808 h 5343874"/>
              <a:gd name="connsiteX7" fmla="*/ 49424 w 5645732"/>
              <a:gd name="connsiteY7" fmla="*/ 2666351 h 5343874"/>
              <a:gd name="connsiteX0-79" fmla="*/ 180841 w 5777149"/>
              <a:gd name="connsiteY0-80" fmla="*/ 2666351 h 5335133"/>
              <a:gd name="connsiteX1-81" fmla="*/ 804955 w 5777149"/>
              <a:gd name="connsiteY1-82" fmla="*/ 997208 h 5335133"/>
              <a:gd name="connsiteX2-83" fmla="*/ 2836955 w 5777149"/>
              <a:gd name="connsiteY2-84" fmla="*/ 10237 h 5335133"/>
              <a:gd name="connsiteX3-85" fmla="*/ 5043128 w 5777149"/>
              <a:gd name="connsiteY3-86" fmla="*/ 619837 h 5335133"/>
              <a:gd name="connsiteX4-87" fmla="*/ 5681756 w 5777149"/>
              <a:gd name="connsiteY4-88" fmla="*/ 3116294 h 5335133"/>
              <a:gd name="connsiteX5-89" fmla="*/ 2836955 w 5777149"/>
              <a:gd name="connsiteY5-90" fmla="*/ 5322465 h 5335133"/>
              <a:gd name="connsiteX6-91" fmla="*/ 238898 w 5777149"/>
              <a:gd name="connsiteY6-92" fmla="*/ 3958122 h 5335133"/>
              <a:gd name="connsiteX7-93" fmla="*/ 180841 w 5777149"/>
              <a:gd name="connsiteY7-94" fmla="*/ 2666351 h 5335133"/>
              <a:gd name="connsiteX0-95" fmla="*/ 162747 w 5788084"/>
              <a:gd name="connsiteY0-96" fmla="*/ 2274466 h 5335133"/>
              <a:gd name="connsiteX1-97" fmla="*/ 815890 w 5788084"/>
              <a:gd name="connsiteY1-98" fmla="*/ 997208 h 5335133"/>
              <a:gd name="connsiteX2-99" fmla="*/ 2847890 w 5788084"/>
              <a:gd name="connsiteY2-100" fmla="*/ 10237 h 5335133"/>
              <a:gd name="connsiteX3-101" fmla="*/ 5054063 w 5788084"/>
              <a:gd name="connsiteY3-102" fmla="*/ 619837 h 5335133"/>
              <a:gd name="connsiteX4-103" fmla="*/ 5692691 w 5788084"/>
              <a:gd name="connsiteY4-104" fmla="*/ 3116294 h 5335133"/>
              <a:gd name="connsiteX5-105" fmla="*/ 2847890 w 5788084"/>
              <a:gd name="connsiteY5-106" fmla="*/ 5322465 h 5335133"/>
              <a:gd name="connsiteX6-107" fmla="*/ 249833 w 5788084"/>
              <a:gd name="connsiteY6-108" fmla="*/ 3958122 h 5335133"/>
              <a:gd name="connsiteX7-109" fmla="*/ 162747 w 5788084"/>
              <a:gd name="connsiteY7-110" fmla="*/ 2274466 h 53351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35" y="connsiteY6-36"/>
              </a:cxn>
              <a:cxn ang="0">
                <a:pos x="connsiteX7-93" y="connsiteY7-94"/>
              </a:cxn>
            </a:cxnLst>
            <a:rect l="l" t="t" r="r" b="b"/>
            <a:pathLst>
              <a:path w="5788084" h="5335133">
                <a:moveTo>
                  <a:pt x="162747" y="2274466"/>
                </a:moveTo>
                <a:cubicBezTo>
                  <a:pt x="257090" y="1780980"/>
                  <a:pt x="373204" y="1439894"/>
                  <a:pt x="815890" y="997208"/>
                </a:cubicBezTo>
                <a:cubicBezTo>
                  <a:pt x="1258576" y="554522"/>
                  <a:pt x="2141528" y="73132"/>
                  <a:pt x="2847890" y="10237"/>
                </a:cubicBezTo>
                <a:cubicBezTo>
                  <a:pt x="3554252" y="-52658"/>
                  <a:pt x="4611377" y="177151"/>
                  <a:pt x="5054063" y="619837"/>
                </a:cubicBezTo>
                <a:cubicBezTo>
                  <a:pt x="5496749" y="1062523"/>
                  <a:pt x="6002329" y="2414770"/>
                  <a:pt x="5692691" y="3116294"/>
                </a:cubicBezTo>
                <a:cubicBezTo>
                  <a:pt x="5383053" y="3817818"/>
                  <a:pt x="3755033" y="5182160"/>
                  <a:pt x="2847890" y="5322465"/>
                </a:cubicBezTo>
                <a:cubicBezTo>
                  <a:pt x="1940747" y="5462770"/>
                  <a:pt x="692519" y="4400808"/>
                  <a:pt x="249833" y="3958122"/>
                </a:cubicBezTo>
                <a:cubicBezTo>
                  <a:pt x="-192853" y="3515436"/>
                  <a:pt x="68404" y="2767952"/>
                  <a:pt x="162747" y="2274466"/>
                </a:cubicBez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kumimoji="1" lang="zh-CN" altLang="en-US"/>
          </a:p>
        </p:txBody>
      </p:sp>
      <p:sp>
        <p:nvSpPr>
          <p:cNvPr id="5" name="椭圆 1"/>
          <p:cNvSpPr/>
          <p:nvPr userDrawn="1"/>
        </p:nvSpPr>
        <p:spPr>
          <a:xfrm rot="17526771">
            <a:off x="5527534" y="-479972"/>
            <a:ext cx="9526783" cy="8781257"/>
          </a:xfrm>
          <a:custGeom>
            <a:avLst/>
            <a:gdLst>
              <a:gd name="connsiteX0" fmla="*/ 0 w 5312228"/>
              <a:gd name="connsiteY0" fmla="*/ 2656114 h 5312228"/>
              <a:gd name="connsiteX1" fmla="*/ 2656114 w 5312228"/>
              <a:gd name="connsiteY1" fmla="*/ 0 h 5312228"/>
              <a:gd name="connsiteX2" fmla="*/ 5312228 w 5312228"/>
              <a:gd name="connsiteY2" fmla="*/ 2656114 h 5312228"/>
              <a:gd name="connsiteX3" fmla="*/ 2656114 w 5312228"/>
              <a:gd name="connsiteY3" fmla="*/ 5312228 h 5312228"/>
              <a:gd name="connsiteX4" fmla="*/ 0 w 5312228"/>
              <a:gd name="connsiteY4" fmla="*/ 2656114 h 5312228"/>
              <a:gd name="connsiteX0-1" fmla="*/ 108839 w 5421067"/>
              <a:gd name="connsiteY0-2" fmla="*/ 2712298 h 5368412"/>
              <a:gd name="connsiteX1-3" fmla="*/ 732953 w 5421067"/>
              <a:gd name="connsiteY1-4" fmla="*/ 1043155 h 5368412"/>
              <a:gd name="connsiteX2-5" fmla="*/ 2764953 w 5421067"/>
              <a:gd name="connsiteY2-6" fmla="*/ 56184 h 5368412"/>
              <a:gd name="connsiteX3-7" fmla="*/ 5421067 w 5421067"/>
              <a:gd name="connsiteY3-8" fmla="*/ 2712298 h 5368412"/>
              <a:gd name="connsiteX4-9" fmla="*/ 2764953 w 5421067"/>
              <a:gd name="connsiteY4-10" fmla="*/ 5368412 h 5368412"/>
              <a:gd name="connsiteX5" fmla="*/ 108839 w 5421067"/>
              <a:gd name="connsiteY5" fmla="*/ 2712298 h 5368412"/>
              <a:gd name="connsiteX0-11" fmla="*/ 108839 w 5480256"/>
              <a:gd name="connsiteY0-12" fmla="*/ 2656720 h 5312834"/>
              <a:gd name="connsiteX1-13" fmla="*/ 732953 w 5480256"/>
              <a:gd name="connsiteY1-14" fmla="*/ 987577 h 5312834"/>
              <a:gd name="connsiteX2-15" fmla="*/ 2764953 w 5480256"/>
              <a:gd name="connsiteY2-16" fmla="*/ 606 h 5312834"/>
              <a:gd name="connsiteX3-17" fmla="*/ 4303469 w 5480256"/>
              <a:gd name="connsiteY3-18" fmla="*/ 871463 h 5312834"/>
              <a:gd name="connsiteX4-19" fmla="*/ 5421067 w 5480256"/>
              <a:gd name="connsiteY4-20" fmla="*/ 2656720 h 5312834"/>
              <a:gd name="connsiteX5-21" fmla="*/ 2764953 w 5480256"/>
              <a:gd name="connsiteY5-22" fmla="*/ 5312834 h 5312834"/>
              <a:gd name="connsiteX6" fmla="*/ 108839 w 5480256"/>
              <a:gd name="connsiteY6" fmla="*/ 2656720 h 5312834"/>
              <a:gd name="connsiteX0-23" fmla="*/ 108839 w 5544800"/>
              <a:gd name="connsiteY0-24" fmla="*/ 2666351 h 5322465"/>
              <a:gd name="connsiteX1-25" fmla="*/ 732953 w 5544800"/>
              <a:gd name="connsiteY1-26" fmla="*/ 997208 h 5322465"/>
              <a:gd name="connsiteX2-27" fmla="*/ 2764953 w 5544800"/>
              <a:gd name="connsiteY2-28" fmla="*/ 10237 h 5322465"/>
              <a:gd name="connsiteX3-29" fmla="*/ 4971126 w 5544800"/>
              <a:gd name="connsiteY3-30" fmla="*/ 619837 h 5322465"/>
              <a:gd name="connsiteX4-31" fmla="*/ 5421067 w 5544800"/>
              <a:gd name="connsiteY4-32" fmla="*/ 2666351 h 5322465"/>
              <a:gd name="connsiteX5-33" fmla="*/ 2764953 w 5544800"/>
              <a:gd name="connsiteY5-34" fmla="*/ 5322465 h 5322465"/>
              <a:gd name="connsiteX6-35" fmla="*/ 108839 w 5544800"/>
              <a:gd name="connsiteY6-36" fmla="*/ 2666351 h 5322465"/>
              <a:gd name="connsiteX0-37" fmla="*/ 108839 w 5237336"/>
              <a:gd name="connsiteY0-38" fmla="*/ 2666351 h 5322940"/>
              <a:gd name="connsiteX1-39" fmla="*/ 732953 w 5237336"/>
              <a:gd name="connsiteY1-40" fmla="*/ 997208 h 5322940"/>
              <a:gd name="connsiteX2-41" fmla="*/ 2764953 w 5237336"/>
              <a:gd name="connsiteY2-42" fmla="*/ 10237 h 5322940"/>
              <a:gd name="connsiteX3-43" fmla="*/ 4971126 w 5237336"/>
              <a:gd name="connsiteY3-44" fmla="*/ 619837 h 5322940"/>
              <a:gd name="connsiteX4-45" fmla="*/ 4927582 w 5237336"/>
              <a:gd name="connsiteY4-46" fmla="*/ 2869551 h 5322940"/>
              <a:gd name="connsiteX5-47" fmla="*/ 2764953 w 5237336"/>
              <a:gd name="connsiteY5-48" fmla="*/ 5322465 h 5322940"/>
              <a:gd name="connsiteX6-49" fmla="*/ 108839 w 5237336"/>
              <a:gd name="connsiteY6-50" fmla="*/ 2666351 h 5322940"/>
              <a:gd name="connsiteX0-51" fmla="*/ 108839 w 5705147"/>
              <a:gd name="connsiteY0-52" fmla="*/ 2666351 h 5325044"/>
              <a:gd name="connsiteX1-53" fmla="*/ 732953 w 5705147"/>
              <a:gd name="connsiteY1-54" fmla="*/ 997208 h 5325044"/>
              <a:gd name="connsiteX2-55" fmla="*/ 2764953 w 5705147"/>
              <a:gd name="connsiteY2-56" fmla="*/ 10237 h 5325044"/>
              <a:gd name="connsiteX3-57" fmla="*/ 4971126 w 5705147"/>
              <a:gd name="connsiteY3-58" fmla="*/ 619837 h 5325044"/>
              <a:gd name="connsiteX4-59" fmla="*/ 5609754 w 5705147"/>
              <a:gd name="connsiteY4-60" fmla="*/ 3116294 h 5325044"/>
              <a:gd name="connsiteX5-61" fmla="*/ 2764953 w 5705147"/>
              <a:gd name="connsiteY5-62" fmla="*/ 5322465 h 5325044"/>
              <a:gd name="connsiteX6-63" fmla="*/ 108839 w 5705147"/>
              <a:gd name="connsiteY6-64" fmla="*/ 2666351 h 5325044"/>
              <a:gd name="connsiteX0-65" fmla="*/ 49424 w 5645732"/>
              <a:gd name="connsiteY0-66" fmla="*/ 2666351 h 5343874"/>
              <a:gd name="connsiteX1-67" fmla="*/ 673538 w 5645732"/>
              <a:gd name="connsiteY1-68" fmla="*/ 997208 h 5343874"/>
              <a:gd name="connsiteX2-69" fmla="*/ 2705538 w 5645732"/>
              <a:gd name="connsiteY2-70" fmla="*/ 10237 h 5343874"/>
              <a:gd name="connsiteX3-71" fmla="*/ 4911711 w 5645732"/>
              <a:gd name="connsiteY3-72" fmla="*/ 619837 h 5343874"/>
              <a:gd name="connsiteX4-73" fmla="*/ 5550339 w 5645732"/>
              <a:gd name="connsiteY4-74" fmla="*/ 3116294 h 5343874"/>
              <a:gd name="connsiteX5-75" fmla="*/ 2705538 w 5645732"/>
              <a:gd name="connsiteY5-76" fmla="*/ 5322465 h 5343874"/>
              <a:gd name="connsiteX6-77" fmla="*/ 339710 w 5645732"/>
              <a:gd name="connsiteY6-78" fmla="*/ 4146808 h 5343874"/>
              <a:gd name="connsiteX7" fmla="*/ 49424 w 5645732"/>
              <a:gd name="connsiteY7" fmla="*/ 2666351 h 5343874"/>
              <a:gd name="connsiteX0-79" fmla="*/ 180841 w 5777149"/>
              <a:gd name="connsiteY0-80" fmla="*/ 2666351 h 5335133"/>
              <a:gd name="connsiteX1-81" fmla="*/ 804955 w 5777149"/>
              <a:gd name="connsiteY1-82" fmla="*/ 997208 h 5335133"/>
              <a:gd name="connsiteX2-83" fmla="*/ 2836955 w 5777149"/>
              <a:gd name="connsiteY2-84" fmla="*/ 10237 h 5335133"/>
              <a:gd name="connsiteX3-85" fmla="*/ 5043128 w 5777149"/>
              <a:gd name="connsiteY3-86" fmla="*/ 619837 h 5335133"/>
              <a:gd name="connsiteX4-87" fmla="*/ 5681756 w 5777149"/>
              <a:gd name="connsiteY4-88" fmla="*/ 3116294 h 5335133"/>
              <a:gd name="connsiteX5-89" fmla="*/ 2836955 w 5777149"/>
              <a:gd name="connsiteY5-90" fmla="*/ 5322465 h 5335133"/>
              <a:gd name="connsiteX6-91" fmla="*/ 238898 w 5777149"/>
              <a:gd name="connsiteY6-92" fmla="*/ 3958122 h 5335133"/>
              <a:gd name="connsiteX7-93" fmla="*/ 180841 w 5777149"/>
              <a:gd name="connsiteY7-94" fmla="*/ 2666351 h 5335133"/>
              <a:gd name="connsiteX0-95" fmla="*/ 162747 w 5788084"/>
              <a:gd name="connsiteY0-96" fmla="*/ 2274466 h 5335133"/>
              <a:gd name="connsiteX1-97" fmla="*/ 815890 w 5788084"/>
              <a:gd name="connsiteY1-98" fmla="*/ 997208 h 5335133"/>
              <a:gd name="connsiteX2-99" fmla="*/ 2847890 w 5788084"/>
              <a:gd name="connsiteY2-100" fmla="*/ 10237 h 5335133"/>
              <a:gd name="connsiteX3-101" fmla="*/ 5054063 w 5788084"/>
              <a:gd name="connsiteY3-102" fmla="*/ 619837 h 5335133"/>
              <a:gd name="connsiteX4-103" fmla="*/ 5692691 w 5788084"/>
              <a:gd name="connsiteY4-104" fmla="*/ 3116294 h 5335133"/>
              <a:gd name="connsiteX5-105" fmla="*/ 2847890 w 5788084"/>
              <a:gd name="connsiteY5-106" fmla="*/ 5322465 h 5335133"/>
              <a:gd name="connsiteX6-107" fmla="*/ 249833 w 5788084"/>
              <a:gd name="connsiteY6-108" fmla="*/ 3958122 h 5335133"/>
              <a:gd name="connsiteX7-109" fmla="*/ 162747 w 5788084"/>
              <a:gd name="connsiteY7-110" fmla="*/ 2274466 h 53351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35" y="connsiteY6-36"/>
              </a:cxn>
              <a:cxn ang="0">
                <a:pos x="connsiteX7-93" y="connsiteY7-94"/>
              </a:cxn>
            </a:cxnLst>
            <a:rect l="l" t="t" r="r" b="b"/>
            <a:pathLst>
              <a:path w="5788084" h="5335133">
                <a:moveTo>
                  <a:pt x="162747" y="2274466"/>
                </a:moveTo>
                <a:cubicBezTo>
                  <a:pt x="257090" y="1780980"/>
                  <a:pt x="373204" y="1439894"/>
                  <a:pt x="815890" y="997208"/>
                </a:cubicBezTo>
                <a:cubicBezTo>
                  <a:pt x="1258576" y="554522"/>
                  <a:pt x="2141528" y="73132"/>
                  <a:pt x="2847890" y="10237"/>
                </a:cubicBezTo>
                <a:cubicBezTo>
                  <a:pt x="3554252" y="-52658"/>
                  <a:pt x="4611377" y="177151"/>
                  <a:pt x="5054063" y="619837"/>
                </a:cubicBezTo>
                <a:cubicBezTo>
                  <a:pt x="5496749" y="1062523"/>
                  <a:pt x="6002329" y="2414770"/>
                  <a:pt x="5692691" y="3116294"/>
                </a:cubicBezTo>
                <a:cubicBezTo>
                  <a:pt x="5383053" y="3817818"/>
                  <a:pt x="3755033" y="5182160"/>
                  <a:pt x="2847890" y="5322465"/>
                </a:cubicBezTo>
                <a:cubicBezTo>
                  <a:pt x="1940747" y="5462770"/>
                  <a:pt x="692519" y="4400808"/>
                  <a:pt x="249833" y="3958122"/>
                </a:cubicBezTo>
                <a:cubicBezTo>
                  <a:pt x="-192853" y="3515436"/>
                  <a:pt x="68404" y="2767952"/>
                  <a:pt x="162747" y="2274466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kumimoji="1" lang="zh-CN" altLang="en-US"/>
          </a:p>
        </p:txBody>
      </p:sp>
      <p:sp>
        <p:nvSpPr>
          <p:cNvPr id="6" name="文本占位符 7"/>
          <p:cNvSpPr>
            <a:spLocks noGrp="1"/>
          </p:cNvSpPr>
          <p:nvPr>
            <p:ph type="body" sz="quarter" idx="10" hasCustomPrompt="1"/>
          </p:nvPr>
        </p:nvSpPr>
        <p:spPr>
          <a:xfrm>
            <a:off x="322289" y="258233"/>
            <a:ext cx="5302783" cy="721395"/>
          </a:xfrm>
          <a:prstGeom prst="rect">
            <a:avLst/>
          </a:prstGeom>
          <a:ln w="12700" cmpd="sng">
            <a:noFill/>
          </a:ln>
        </p:spPr>
        <p:txBody>
          <a:bodyPr vert="horz" anchor="ctr"/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 lvl="0"/>
            <a:r>
              <a:rPr kumimoji="1" lang="en-US" altLang="zh-CN" dirty="0"/>
              <a:t>CLICK</a:t>
            </a:r>
            <a:r>
              <a:rPr kumimoji="1" lang="zh-CN" altLang="en-US" dirty="0"/>
              <a:t> </a:t>
            </a:r>
            <a:r>
              <a:rPr kumimoji="1" lang="en-US" altLang="zh-CN" dirty="0"/>
              <a:t>HERE</a:t>
            </a:r>
            <a:r>
              <a:rPr kumimoji="1" lang="zh-CN" altLang="en-US" dirty="0"/>
              <a:t> </a:t>
            </a: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ADD</a:t>
            </a:r>
            <a:r>
              <a:rPr kumimoji="1" lang="zh-CN" altLang="en-US" dirty="0"/>
              <a:t> </a:t>
            </a:r>
            <a:r>
              <a:rPr kumimoji="1" lang="en-US" altLang="zh-CN" dirty="0"/>
              <a:t>YOUR</a:t>
            </a:r>
            <a:r>
              <a:rPr kumimoji="1" lang="zh-CN" altLang="en-US" dirty="0"/>
              <a:t> </a:t>
            </a:r>
            <a:r>
              <a:rPr kumimoji="1" lang="en-US" altLang="zh-CN" dirty="0"/>
              <a:t>TITLE</a:t>
            </a:r>
            <a:endParaRPr kumimoji="1"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4" name="组 3"/>
          <p:cNvGrpSpPr/>
          <p:nvPr userDrawn="1"/>
        </p:nvGrpSpPr>
        <p:grpSpPr>
          <a:xfrm rot="21247073">
            <a:off x="-1761892" y="-334537"/>
            <a:ext cx="19187532" cy="9077094"/>
            <a:chOff x="-2207941" y="334536"/>
            <a:chExt cx="19187532" cy="9077094"/>
          </a:xfrm>
        </p:grpSpPr>
        <p:sp>
          <p:nvSpPr>
            <p:cNvPr id="3" name="椭圆 1"/>
            <p:cNvSpPr/>
            <p:nvPr userDrawn="1"/>
          </p:nvSpPr>
          <p:spPr>
            <a:xfrm rot="354265">
              <a:off x="-2207941" y="334536"/>
              <a:ext cx="18689444" cy="9077094"/>
            </a:xfrm>
            <a:custGeom>
              <a:avLst/>
              <a:gdLst>
                <a:gd name="connsiteX0" fmla="*/ 0 w 5312228"/>
                <a:gd name="connsiteY0" fmla="*/ 2656114 h 5312228"/>
                <a:gd name="connsiteX1" fmla="*/ 2656114 w 5312228"/>
                <a:gd name="connsiteY1" fmla="*/ 0 h 5312228"/>
                <a:gd name="connsiteX2" fmla="*/ 5312228 w 5312228"/>
                <a:gd name="connsiteY2" fmla="*/ 2656114 h 5312228"/>
                <a:gd name="connsiteX3" fmla="*/ 2656114 w 5312228"/>
                <a:gd name="connsiteY3" fmla="*/ 5312228 h 5312228"/>
                <a:gd name="connsiteX4" fmla="*/ 0 w 5312228"/>
                <a:gd name="connsiteY4" fmla="*/ 2656114 h 5312228"/>
                <a:gd name="connsiteX0-1" fmla="*/ 108839 w 5421067"/>
                <a:gd name="connsiteY0-2" fmla="*/ 2712298 h 5368412"/>
                <a:gd name="connsiteX1-3" fmla="*/ 732953 w 5421067"/>
                <a:gd name="connsiteY1-4" fmla="*/ 1043155 h 5368412"/>
                <a:gd name="connsiteX2-5" fmla="*/ 2764953 w 5421067"/>
                <a:gd name="connsiteY2-6" fmla="*/ 56184 h 5368412"/>
                <a:gd name="connsiteX3-7" fmla="*/ 5421067 w 5421067"/>
                <a:gd name="connsiteY3-8" fmla="*/ 2712298 h 5368412"/>
                <a:gd name="connsiteX4-9" fmla="*/ 2764953 w 5421067"/>
                <a:gd name="connsiteY4-10" fmla="*/ 5368412 h 5368412"/>
                <a:gd name="connsiteX5" fmla="*/ 108839 w 5421067"/>
                <a:gd name="connsiteY5" fmla="*/ 2712298 h 5368412"/>
                <a:gd name="connsiteX0-11" fmla="*/ 108839 w 5480256"/>
                <a:gd name="connsiteY0-12" fmla="*/ 2656720 h 5312834"/>
                <a:gd name="connsiteX1-13" fmla="*/ 732953 w 5480256"/>
                <a:gd name="connsiteY1-14" fmla="*/ 987577 h 5312834"/>
                <a:gd name="connsiteX2-15" fmla="*/ 2764953 w 5480256"/>
                <a:gd name="connsiteY2-16" fmla="*/ 606 h 5312834"/>
                <a:gd name="connsiteX3-17" fmla="*/ 4303469 w 5480256"/>
                <a:gd name="connsiteY3-18" fmla="*/ 871463 h 5312834"/>
                <a:gd name="connsiteX4-19" fmla="*/ 5421067 w 5480256"/>
                <a:gd name="connsiteY4-20" fmla="*/ 2656720 h 5312834"/>
                <a:gd name="connsiteX5-21" fmla="*/ 2764953 w 5480256"/>
                <a:gd name="connsiteY5-22" fmla="*/ 5312834 h 5312834"/>
                <a:gd name="connsiteX6" fmla="*/ 108839 w 5480256"/>
                <a:gd name="connsiteY6" fmla="*/ 2656720 h 5312834"/>
                <a:gd name="connsiteX0-23" fmla="*/ 108839 w 5544800"/>
                <a:gd name="connsiteY0-24" fmla="*/ 2666351 h 5322465"/>
                <a:gd name="connsiteX1-25" fmla="*/ 732953 w 5544800"/>
                <a:gd name="connsiteY1-26" fmla="*/ 997208 h 5322465"/>
                <a:gd name="connsiteX2-27" fmla="*/ 2764953 w 5544800"/>
                <a:gd name="connsiteY2-28" fmla="*/ 10237 h 5322465"/>
                <a:gd name="connsiteX3-29" fmla="*/ 4971126 w 5544800"/>
                <a:gd name="connsiteY3-30" fmla="*/ 619837 h 5322465"/>
                <a:gd name="connsiteX4-31" fmla="*/ 5421067 w 5544800"/>
                <a:gd name="connsiteY4-32" fmla="*/ 2666351 h 5322465"/>
                <a:gd name="connsiteX5-33" fmla="*/ 2764953 w 5544800"/>
                <a:gd name="connsiteY5-34" fmla="*/ 5322465 h 5322465"/>
                <a:gd name="connsiteX6-35" fmla="*/ 108839 w 5544800"/>
                <a:gd name="connsiteY6-36" fmla="*/ 2666351 h 5322465"/>
                <a:gd name="connsiteX0-37" fmla="*/ 108839 w 5237336"/>
                <a:gd name="connsiteY0-38" fmla="*/ 2666351 h 5322940"/>
                <a:gd name="connsiteX1-39" fmla="*/ 732953 w 5237336"/>
                <a:gd name="connsiteY1-40" fmla="*/ 997208 h 5322940"/>
                <a:gd name="connsiteX2-41" fmla="*/ 2764953 w 5237336"/>
                <a:gd name="connsiteY2-42" fmla="*/ 10237 h 5322940"/>
                <a:gd name="connsiteX3-43" fmla="*/ 4971126 w 5237336"/>
                <a:gd name="connsiteY3-44" fmla="*/ 619837 h 5322940"/>
                <a:gd name="connsiteX4-45" fmla="*/ 4927582 w 5237336"/>
                <a:gd name="connsiteY4-46" fmla="*/ 2869551 h 5322940"/>
                <a:gd name="connsiteX5-47" fmla="*/ 2764953 w 5237336"/>
                <a:gd name="connsiteY5-48" fmla="*/ 5322465 h 5322940"/>
                <a:gd name="connsiteX6-49" fmla="*/ 108839 w 5237336"/>
                <a:gd name="connsiteY6-50" fmla="*/ 2666351 h 5322940"/>
                <a:gd name="connsiteX0-51" fmla="*/ 108839 w 5705147"/>
                <a:gd name="connsiteY0-52" fmla="*/ 2666351 h 5325044"/>
                <a:gd name="connsiteX1-53" fmla="*/ 732953 w 5705147"/>
                <a:gd name="connsiteY1-54" fmla="*/ 997208 h 5325044"/>
                <a:gd name="connsiteX2-55" fmla="*/ 2764953 w 5705147"/>
                <a:gd name="connsiteY2-56" fmla="*/ 10237 h 5325044"/>
                <a:gd name="connsiteX3-57" fmla="*/ 4971126 w 5705147"/>
                <a:gd name="connsiteY3-58" fmla="*/ 619837 h 5325044"/>
                <a:gd name="connsiteX4-59" fmla="*/ 5609754 w 5705147"/>
                <a:gd name="connsiteY4-60" fmla="*/ 3116294 h 5325044"/>
                <a:gd name="connsiteX5-61" fmla="*/ 2764953 w 5705147"/>
                <a:gd name="connsiteY5-62" fmla="*/ 5322465 h 5325044"/>
                <a:gd name="connsiteX6-63" fmla="*/ 108839 w 5705147"/>
                <a:gd name="connsiteY6-64" fmla="*/ 2666351 h 5325044"/>
                <a:gd name="connsiteX0-65" fmla="*/ 49424 w 5645732"/>
                <a:gd name="connsiteY0-66" fmla="*/ 2666351 h 5343874"/>
                <a:gd name="connsiteX1-67" fmla="*/ 673538 w 5645732"/>
                <a:gd name="connsiteY1-68" fmla="*/ 997208 h 5343874"/>
                <a:gd name="connsiteX2-69" fmla="*/ 2705538 w 5645732"/>
                <a:gd name="connsiteY2-70" fmla="*/ 10237 h 5343874"/>
                <a:gd name="connsiteX3-71" fmla="*/ 4911711 w 5645732"/>
                <a:gd name="connsiteY3-72" fmla="*/ 619837 h 5343874"/>
                <a:gd name="connsiteX4-73" fmla="*/ 5550339 w 5645732"/>
                <a:gd name="connsiteY4-74" fmla="*/ 3116294 h 5343874"/>
                <a:gd name="connsiteX5-75" fmla="*/ 2705538 w 5645732"/>
                <a:gd name="connsiteY5-76" fmla="*/ 5322465 h 5343874"/>
                <a:gd name="connsiteX6-77" fmla="*/ 339710 w 5645732"/>
                <a:gd name="connsiteY6-78" fmla="*/ 4146808 h 5343874"/>
                <a:gd name="connsiteX7" fmla="*/ 49424 w 5645732"/>
                <a:gd name="connsiteY7" fmla="*/ 2666351 h 5343874"/>
                <a:gd name="connsiteX0-79" fmla="*/ 180841 w 5777149"/>
                <a:gd name="connsiteY0-80" fmla="*/ 2666351 h 5335133"/>
                <a:gd name="connsiteX1-81" fmla="*/ 804955 w 5777149"/>
                <a:gd name="connsiteY1-82" fmla="*/ 997208 h 5335133"/>
                <a:gd name="connsiteX2-83" fmla="*/ 2836955 w 5777149"/>
                <a:gd name="connsiteY2-84" fmla="*/ 10237 h 5335133"/>
                <a:gd name="connsiteX3-85" fmla="*/ 5043128 w 5777149"/>
                <a:gd name="connsiteY3-86" fmla="*/ 619837 h 5335133"/>
                <a:gd name="connsiteX4-87" fmla="*/ 5681756 w 5777149"/>
                <a:gd name="connsiteY4-88" fmla="*/ 3116294 h 5335133"/>
                <a:gd name="connsiteX5-89" fmla="*/ 2836955 w 5777149"/>
                <a:gd name="connsiteY5-90" fmla="*/ 5322465 h 5335133"/>
                <a:gd name="connsiteX6-91" fmla="*/ 238898 w 5777149"/>
                <a:gd name="connsiteY6-92" fmla="*/ 3958122 h 5335133"/>
                <a:gd name="connsiteX7-93" fmla="*/ 180841 w 5777149"/>
                <a:gd name="connsiteY7-94" fmla="*/ 2666351 h 5335133"/>
                <a:gd name="connsiteX0-95" fmla="*/ 162747 w 5788084"/>
                <a:gd name="connsiteY0-96" fmla="*/ 2274466 h 5335133"/>
                <a:gd name="connsiteX1-97" fmla="*/ 815890 w 5788084"/>
                <a:gd name="connsiteY1-98" fmla="*/ 997208 h 5335133"/>
                <a:gd name="connsiteX2-99" fmla="*/ 2847890 w 5788084"/>
                <a:gd name="connsiteY2-100" fmla="*/ 10237 h 5335133"/>
                <a:gd name="connsiteX3-101" fmla="*/ 5054063 w 5788084"/>
                <a:gd name="connsiteY3-102" fmla="*/ 619837 h 5335133"/>
                <a:gd name="connsiteX4-103" fmla="*/ 5692691 w 5788084"/>
                <a:gd name="connsiteY4-104" fmla="*/ 3116294 h 5335133"/>
                <a:gd name="connsiteX5-105" fmla="*/ 2847890 w 5788084"/>
                <a:gd name="connsiteY5-106" fmla="*/ 5322465 h 5335133"/>
                <a:gd name="connsiteX6-107" fmla="*/ 249833 w 5788084"/>
                <a:gd name="connsiteY6-108" fmla="*/ 3958122 h 5335133"/>
                <a:gd name="connsiteX7-109" fmla="*/ 162747 w 5788084"/>
                <a:gd name="connsiteY7-110" fmla="*/ 2274466 h 533513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  <a:cxn ang="0">
                  <a:pos x="connsiteX6-35" y="connsiteY6-36"/>
                </a:cxn>
                <a:cxn ang="0">
                  <a:pos x="connsiteX7-93" y="connsiteY7-94"/>
                </a:cxn>
              </a:cxnLst>
              <a:rect l="l" t="t" r="r" b="b"/>
              <a:pathLst>
                <a:path w="5788084" h="5335133">
                  <a:moveTo>
                    <a:pt x="162747" y="2274466"/>
                  </a:moveTo>
                  <a:cubicBezTo>
                    <a:pt x="257090" y="1780980"/>
                    <a:pt x="373204" y="1439894"/>
                    <a:pt x="815890" y="997208"/>
                  </a:cubicBezTo>
                  <a:cubicBezTo>
                    <a:pt x="1258576" y="554522"/>
                    <a:pt x="2141528" y="73132"/>
                    <a:pt x="2847890" y="10237"/>
                  </a:cubicBezTo>
                  <a:cubicBezTo>
                    <a:pt x="3554252" y="-52658"/>
                    <a:pt x="4611377" y="177151"/>
                    <a:pt x="5054063" y="619837"/>
                  </a:cubicBezTo>
                  <a:cubicBezTo>
                    <a:pt x="5496749" y="1062523"/>
                    <a:pt x="6002329" y="2414770"/>
                    <a:pt x="5692691" y="3116294"/>
                  </a:cubicBezTo>
                  <a:cubicBezTo>
                    <a:pt x="5383053" y="3817818"/>
                    <a:pt x="3755033" y="5182160"/>
                    <a:pt x="2847890" y="5322465"/>
                  </a:cubicBezTo>
                  <a:cubicBezTo>
                    <a:pt x="1940747" y="5462770"/>
                    <a:pt x="692519" y="4400808"/>
                    <a:pt x="249833" y="3958122"/>
                  </a:cubicBezTo>
                  <a:cubicBezTo>
                    <a:pt x="-192853" y="3515436"/>
                    <a:pt x="68404" y="2767952"/>
                    <a:pt x="162747" y="2274466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kumimoji="1" lang="zh-CN" altLang="en-US"/>
            </a:p>
          </p:txBody>
        </p:sp>
        <p:sp>
          <p:nvSpPr>
            <p:cNvPr id="6" name="椭圆 1"/>
            <p:cNvSpPr/>
            <p:nvPr userDrawn="1"/>
          </p:nvSpPr>
          <p:spPr>
            <a:xfrm>
              <a:off x="-1709853" y="334536"/>
              <a:ext cx="18689444" cy="9077094"/>
            </a:xfrm>
            <a:custGeom>
              <a:avLst/>
              <a:gdLst>
                <a:gd name="connsiteX0" fmla="*/ 0 w 5312228"/>
                <a:gd name="connsiteY0" fmla="*/ 2656114 h 5312228"/>
                <a:gd name="connsiteX1" fmla="*/ 2656114 w 5312228"/>
                <a:gd name="connsiteY1" fmla="*/ 0 h 5312228"/>
                <a:gd name="connsiteX2" fmla="*/ 5312228 w 5312228"/>
                <a:gd name="connsiteY2" fmla="*/ 2656114 h 5312228"/>
                <a:gd name="connsiteX3" fmla="*/ 2656114 w 5312228"/>
                <a:gd name="connsiteY3" fmla="*/ 5312228 h 5312228"/>
                <a:gd name="connsiteX4" fmla="*/ 0 w 5312228"/>
                <a:gd name="connsiteY4" fmla="*/ 2656114 h 5312228"/>
                <a:gd name="connsiteX0-1" fmla="*/ 108839 w 5421067"/>
                <a:gd name="connsiteY0-2" fmla="*/ 2712298 h 5368412"/>
                <a:gd name="connsiteX1-3" fmla="*/ 732953 w 5421067"/>
                <a:gd name="connsiteY1-4" fmla="*/ 1043155 h 5368412"/>
                <a:gd name="connsiteX2-5" fmla="*/ 2764953 w 5421067"/>
                <a:gd name="connsiteY2-6" fmla="*/ 56184 h 5368412"/>
                <a:gd name="connsiteX3-7" fmla="*/ 5421067 w 5421067"/>
                <a:gd name="connsiteY3-8" fmla="*/ 2712298 h 5368412"/>
                <a:gd name="connsiteX4-9" fmla="*/ 2764953 w 5421067"/>
                <a:gd name="connsiteY4-10" fmla="*/ 5368412 h 5368412"/>
                <a:gd name="connsiteX5" fmla="*/ 108839 w 5421067"/>
                <a:gd name="connsiteY5" fmla="*/ 2712298 h 5368412"/>
                <a:gd name="connsiteX0-11" fmla="*/ 108839 w 5480256"/>
                <a:gd name="connsiteY0-12" fmla="*/ 2656720 h 5312834"/>
                <a:gd name="connsiteX1-13" fmla="*/ 732953 w 5480256"/>
                <a:gd name="connsiteY1-14" fmla="*/ 987577 h 5312834"/>
                <a:gd name="connsiteX2-15" fmla="*/ 2764953 w 5480256"/>
                <a:gd name="connsiteY2-16" fmla="*/ 606 h 5312834"/>
                <a:gd name="connsiteX3-17" fmla="*/ 4303469 w 5480256"/>
                <a:gd name="connsiteY3-18" fmla="*/ 871463 h 5312834"/>
                <a:gd name="connsiteX4-19" fmla="*/ 5421067 w 5480256"/>
                <a:gd name="connsiteY4-20" fmla="*/ 2656720 h 5312834"/>
                <a:gd name="connsiteX5-21" fmla="*/ 2764953 w 5480256"/>
                <a:gd name="connsiteY5-22" fmla="*/ 5312834 h 5312834"/>
                <a:gd name="connsiteX6" fmla="*/ 108839 w 5480256"/>
                <a:gd name="connsiteY6" fmla="*/ 2656720 h 5312834"/>
                <a:gd name="connsiteX0-23" fmla="*/ 108839 w 5544800"/>
                <a:gd name="connsiteY0-24" fmla="*/ 2666351 h 5322465"/>
                <a:gd name="connsiteX1-25" fmla="*/ 732953 w 5544800"/>
                <a:gd name="connsiteY1-26" fmla="*/ 997208 h 5322465"/>
                <a:gd name="connsiteX2-27" fmla="*/ 2764953 w 5544800"/>
                <a:gd name="connsiteY2-28" fmla="*/ 10237 h 5322465"/>
                <a:gd name="connsiteX3-29" fmla="*/ 4971126 w 5544800"/>
                <a:gd name="connsiteY3-30" fmla="*/ 619837 h 5322465"/>
                <a:gd name="connsiteX4-31" fmla="*/ 5421067 w 5544800"/>
                <a:gd name="connsiteY4-32" fmla="*/ 2666351 h 5322465"/>
                <a:gd name="connsiteX5-33" fmla="*/ 2764953 w 5544800"/>
                <a:gd name="connsiteY5-34" fmla="*/ 5322465 h 5322465"/>
                <a:gd name="connsiteX6-35" fmla="*/ 108839 w 5544800"/>
                <a:gd name="connsiteY6-36" fmla="*/ 2666351 h 5322465"/>
                <a:gd name="connsiteX0-37" fmla="*/ 108839 w 5237336"/>
                <a:gd name="connsiteY0-38" fmla="*/ 2666351 h 5322940"/>
                <a:gd name="connsiteX1-39" fmla="*/ 732953 w 5237336"/>
                <a:gd name="connsiteY1-40" fmla="*/ 997208 h 5322940"/>
                <a:gd name="connsiteX2-41" fmla="*/ 2764953 w 5237336"/>
                <a:gd name="connsiteY2-42" fmla="*/ 10237 h 5322940"/>
                <a:gd name="connsiteX3-43" fmla="*/ 4971126 w 5237336"/>
                <a:gd name="connsiteY3-44" fmla="*/ 619837 h 5322940"/>
                <a:gd name="connsiteX4-45" fmla="*/ 4927582 w 5237336"/>
                <a:gd name="connsiteY4-46" fmla="*/ 2869551 h 5322940"/>
                <a:gd name="connsiteX5-47" fmla="*/ 2764953 w 5237336"/>
                <a:gd name="connsiteY5-48" fmla="*/ 5322465 h 5322940"/>
                <a:gd name="connsiteX6-49" fmla="*/ 108839 w 5237336"/>
                <a:gd name="connsiteY6-50" fmla="*/ 2666351 h 5322940"/>
                <a:gd name="connsiteX0-51" fmla="*/ 108839 w 5705147"/>
                <a:gd name="connsiteY0-52" fmla="*/ 2666351 h 5325044"/>
                <a:gd name="connsiteX1-53" fmla="*/ 732953 w 5705147"/>
                <a:gd name="connsiteY1-54" fmla="*/ 997208 h 5325044"/>
                <a:gd name="connsiteX2-55" fmla="*/ 2764953 w 5705147"/>
                <a:gd name="connsiteY2-56" fmla="*/ 10237 h 5325044"/>
                <a:gd name="connsiteX3-57" fmla="*/ 4971126 w 5705147"/>
                <a:gd name="connsiteY3-58" fmla="*/ 619837 h 5325044"/>
                <a:gd name="connsiteX4-59" fmla="*/ 5609754 w 5705147"/>
                <a:gd name="connsiteY4-60" fmla="*/ 3116294 h 5325044"/>
                <a:gd name="connsiteX5-61" fmla="*/ 2764953 w 5705147"/>
                <a:gd name="connsiteY5-62" fmla="*/ 5322465 h 5325044"/>
                <a:gd name="connsiteX6-63" fmla="*/ 108839 w 5705147"/>
                <a:gd name="connsiteY6-64" fmla="*/ 2666351 h 5325044"/>
                <a:gd name="connsiteX0-65" fmla="*/ 49424 w 5645732"/>
                <a:gd name="connsiteY0-66" fmla="*/ 2666351 h 5343874"/>
                <a:gd name="connsiteX1-67" fmla="*/ 673538 w 5645732"/>
                <a:gd name="connsiteY1-68" fmla="*/ 997208 h 5343874"/>
                <a:gd name="connsiteX2-69" fmla="*/ 2705538 w 5645732"/>
                <a:gd name="connsiteY2-70" fmla="*/ 10237 h 5343874"/>
                <a:gd name="connsiteX3-71" fmla="*/ 4911711 w 5645732"/>
                <a:gd name="connsiteY3-72" fmla="*/ 619837 h 5343874"/>
                <a:gd name="connsiteX4-73" fmla="*/ 5550339 w 5645732"/>
                <a:gd name="connsiteY4-74" fmla="*/ 3116294 h 5343874"/>
                <a:gd name="connsiteX5-75" fmla="*/ 2705538 w 5645732"/>
                <a:gd name="connsiteY5-76" fmla="*/ 5322465 h 5343874"/>
                <a:gd name="connsiteX6-77" fmla="*/ 339710 w 5645732"/>
                <a:gd name="connsiteY6-78" fmla="*/ 4146808 h 5343874"/>
                <a:gd name="connsiteX7" fmla="*/ 49424 w 5645732"/>
                <a:gd name="connsiteY7" fmla="*/ 2666351 h 5343874"/>
                <a:gd name="connsiteX0-79" fmla="*/ 180841 w 5777149"/>
                <a:gd name="connsiteY0-80" fmla="*/ 2666351 h 5335133"/>
                <a:gd name="connsiteX1-81" fmla="*/ 804955 w 5777149"/>
                <a:gd name="connsiteY1-82" fmla="*/ 997208 h 5335133"/>
                <a:gd name="connsiteX2-83" fmla="*/ 2836955 w 5777149"/>
                <a:gd name="connsiteY2-84" fmla="*/ 10237 h 5335133"/>
                <a:gd name="connsiteX3-85" fmla="*/ 5043128 w 5777149"/>
                <a:gd name="connsiteY3-86" fmla="*/ 619837 h 5335133"/>
                <a:gd name="connsiteX4-87" fmla="*/ 5681756 w 5777149"/>
                <a:gd name="connsiteY4-88" fmla="*/ 3116294 h 5335133"/>
                <a:gd name="connsiteX5-89" fmla="*/ 2836955 w 5777149"/>
                <a:gd name="connsiteY5-90" fmla="*/ 5322465 h 5335133"/>
                <a:gd name="connsiteX6-91" fmla="*/ 238898 w 5777149"/>
                <a:gd name="connsiteY6-92" fmla="*/ 3958122 h 5335133"/>
                <a:gd name="connsiteX7-93" fmla="*/ 180841 w 5777149"/>
                <a:gd name="connsiteY7-94" fmla="*/ 2666351 h 5335133"/>
                <a:gd name="connsiteX0-95" fmla="*/ 162747 w 5788084"/>
                <a:gd name="connsiteY0-96" fmla="*/ 2274466 h 5335133"/>
                <a:gd name="connsiteX1-97" fmla="*/ 815890 w 5788084"/>
                <a:gd name="connsiteY1-98" fmla="*/ 997208 h 5335133"/>
                <a:gd name="connsiteX2-99" fmla="*/ 2847890 w 5788084"/>
                <a:gd name="connsiteY2-100" fmla="*/ 10237 h 5335133"/>
                <a:gd name="connsiteX3-101" fmla="*/ 5054063 w 5788084"/>
                <a:gd name="connsiteY3-102" fmla="*/ 619837 h 5335133"/>
                <a:gd name="connsiteX4-103" fmla="*/ 5692691 w 5788084"/>
                <a:gd name="connsiteY4-104" fmla="*/ 3116294 h 5335133"/>
                <a:gd name="connsiteX5-105" fmla="*/ 2847890 w 5788084"/>
                <a:gd name="connsiteY5-106" fmla="*/ 5322465 h 5335133"/>
                <a:gd name="connsiteX6-107" fmla="*/ 249833 w 5788084"/>
                <a:gd name="connsiteY6-108" fmla="*/ 3958122 h 5335133"/>
                <a:gd name="connsiteX7-109" fmla="*/ 162747 w 5788084"/>
                <a:gd name="connsiteY7-110" fmla="*/ 2274466 h 533513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  <a:cxn ang="0">
                  <a:pos x="connsiteX6-35" y="connsiteY6-36"/>
                </a:cxn>
                <a:cxn ang="0">
                  <a:pos x="connsiteX7-93" y="connsiteY7-94"/>
                </a:cxn>
              </a:cxnLst>
              <a:rect l="l" t="t" r="r" b="b"/>
              <a:pathLst>
                <a:path w="5788084" h="5335133">
                  <a:moveTo>
                    <a:pt x="162747" y="2274466"/>
                  </a:moveTo>
                  <a:cubicBezTo>
                    <a:pt x="257090" y="1780980"/>
                    <a:pt x="373204" y="1439894"/>
                    <a:pt x="815890" y="997208"/>
                  </a:cubicBezTo>
                  <a:cubicBezTo>
                    <a:pt x="1258576" y="554522"/>
                    <a:pt x="2141528" y="73132"/>
                    <a:pt x="2847890" y="10237"/>
                  </a:cubicBezTo>
                  <a:cubicBezTo>
                    <a:pt x="3554252" y="-52658"/>
                    <a:pt x="4611377" y="177151"/>
                    <a:pt x="5054063" y="619837"/>
                  </a:cubicBezTo>
                  <a:cubicBezTo>
                    <a:pt x="5496749" y="1062523"/>
                    <a:pt x="6002329" y="2414770"/>
                    <a:pt x="5692691" y="3116294"/>
                  </a:cubicBezTo>
                  <a:cubicBezTo>
                    <a:pt x="5383053" y="3817818"/>
                    <a:pt x="3755033" y="5182160"/>
                    <a:pt x="2847890" y="5322465"/>
                  </a:cubicBezTo>
                  <a:cubicBezTo>
                    <a:pt x="1940747" y="5462770"/>
                    <a:pt x="692519" y="4400808"/>
                    <a:pt x="249833" y="3958122"/>
                  </a:cubicBezTo>
                  <a:cubicBezTo>
                    <a:pt x="-192853" y="3515436"/>
                    <a:pt x="68404" y="2767952"/>
                    <a:pt x="162747" y="2274466"/>
                  </a:cubicBezTo>
                  <a:close/>
                </a:path>
              </a:pathLst>
            </a:cu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kumimoji="1" lang="zh-CN" altLang="en-US"/>
            </a:p>
          </p:txBody>
        </p:sp>
      </p:grpSp>
      <p:sp>
        <p:nvSpPr>
          <p:cNvPr id="7" name="文本占位符 7"/>
          <p:cNvSpPr>
            <a:spLocks noGrp="1"/>
          </p:cNvSpPr>
          <p:nvPr>
            <p:ph type="body" sz="quarter" idx="10" hasCustomPrompt="1"/>
          </p:nvPr>
        </p:nvSpPr>
        <p:spPr>
          <a:xfrm>
            <a:off x="6607140" y="258233"/>
            <a:ext cx="5302783" cy="721395"/>
          </a:xfrm>
          <a:prstGeom prst="rect">
            <a:avLst/>
          </a:prstGeom>
          <a:ln w="12700" cmpd="sng">
            <a:noFill/>
          </a:ln>
        </p:spPr>
        <p:txBody>
          <a:bodyPr vert="horz" anchor="ctr"/>
          <a:lstStyle>
            <a:lvl1pPr marL="0" indent="0" algn="r">
              <a:buNone/>
              <a:defRPr sz="2400" b="1">
                <a:solidFill>
                  <a:schemeClr val="accent3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 lvl="0"/>
            <a:r>
              <a:rPr kumimoji="1" lang="en-US" altLang="zh-CN" dirty="0"/>
              <a:t>CLICK</a:t>
            </a:r>
            <a:r>
              <a:rPr kumimoji="1" lang="zh-CN" altLang="en-US" dirty="0"/>
              <a:t> </a:t>
            </a:r>
            <a:r>
              <a:rPr kumimoji="1" lang="en-US" altLang="zh-CN" dirty="0"/>
              <a:t>HERE</a:t>
            </a:r>
            <a:r>
              <a:rPr kumimoji="1" lang="zh-CN" altLang="en-US" dirty="0"/>
              <a:t> </a:t>
            </a: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ADD</a:t>
            </a:r>
            <a:r>
              <a:rPr kumimoji="1" lang="zh-CN" altLang="en-US" dirty="0"/>
              <a:t> </a:t>
            </a:r>
            <a:r>
              <a:rPr kumimoji="1" lang="en-US" altLang="zh-CN" dirty="0"/>
              <a:t>YOUR</a:t>
            </a:r>
            <a:r>
              <a:rPr kumimoji="1" lang="zh-CN" altLang="en-US" dirty="0"/>
              <a:t> </a:t>
            </a:r>
            <a:r>
              <a:rPr kumimoji="1" lang="en-US" altLang="zh-CN" dirty="0"/>
              <a:t>TITLE</a:t>
            </a:r>
            <a:endParaRPr kumimoji="1"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9" name="组 8"/>
          <p:cNvGrpSpPr/>
          <p:nvPr userDrawn="1"/>
        </p:nvGrpSpPr>
        <p:grpSpPr>
          <a:xfrm rot="17100000" flipH="1">
            <a:off x="-1996604" y="-2649433"/>
            <a:ext cx="12969854" cy="15178844"/>
            <a:chOff x="-3533241" y="-1493421"/>
            <a:chExt cx="10611835" cy="9526783"/>
          </a:xfrm>
        </p:grpSpPr>
        <p:sp>
          <p:nvSpPr>
            <p:cNvPr id="10" name="椭圆 1"/>
            <p:cNvSpPr/>
            <p:nvPr userDrawn="1"/>
          </p:nvSpPr>
          <p:spPr>
            <a:xfrm rot="19800000">
              <a:off x="-3533241" y="-1061330"/>
              <a:ext cx="10611835" cy="8841402"/>
            </a:xfrm>
            <a:custGeom>
              <a:avLst/>
              <a:gdLst>
                <a:gd name="connsiteX0" fmla="*/ 0 w 5312228"/>
                <a:gd name="connsiteY0" fmla="*/ 2656114 h 5312228"/>
                <a:gd name="connsiteX1" fmla="*/ 2656114 w 5312228"/>
                <a:gd name="connsiteY1" fmla="*/ 0 h 5312228"/>
                <a:gd name="connsiteX2" fmla="*/ 5312228 w 5312228"/>
                <a:gd name="connsiteY2" fmla="*/ 2656114 h 5312228"/>
                <a:gd name="connsiteX3" fmla="*/ 2656114 w 5312228"/>
                <a:gd name="connsiteY3" fmla="*/ 5312228 h 5312228"/>
                <a:gd name="connsiteX4" fmla="*/ 0 w 5312228"/>
                <a:gd name="connsiteY4" fmla="*/ 2656114 h 5312228"/>
                <a:gd name="connsiteX0-1" fmla="*/ 108839 w 5421067"/>
                <a:gd name="connsiteY0-2" fmla="*/ 2712298 h 5368412"/>
                <a:gd name="connsiteX1-3" fmla="*/ 732953 w 5421067"/>
                <a:gd name="connsiteY1-4" fmla="*/ 1043155 h 5368412"/>
                <a:gd name="connsiteX2-5" fmla="*/ 2764953 w 5421067"/>
                <a:gd name="connsiteY2-6" fmla="*/ 56184 h 5368412"/>
                <a:gd name="connsiteX3-7" fmla="*/ 5421067 w 5421067"/>
                <a:gd name="connsiteY3-8" fmla="*/ 2712298 h 5368412"/>
                <a:gd name="connsiteX4-9" fmla="*/ 2764953 w 5421067"/>
                <a:gd name="connsiteY4-10" fmla="*/ 5368412 h 5368412"/>
                <a:gd name="connsiteX5" fmla="*/ 108839 w 5421067"/>
                <a:gd name="connsiteY5" fmla="*/ 2712298 h 5368412"/>
                <a:gd name="connsiteX0-11" fmla="*/ 108839 w 5480256"/>
                <a:gd name="connsiteY0-12" fmla="*/ 2656720 h 5312834"/>
                <a:gd name="connsiteX1-13" fmla="*/ 732953 w 5480256"/>
                <a:gd name="connsiteY1-14" fmla="*/ 987577 h 5312834"/>
                <a:gd name="connsiteX2-15" fmla="*/ 2764953 w 5480256"/>
                <a:gd name="connsiteY2-16" fmla="*/ 606 h 5312834"/>
                <a:gd name="connsiteX3-17" fmla="*/ 4303469 w 5480256"/>
                <a:gd name="connsiteY3-18" fmla="*/ 871463 h 5312834"/>
                <a:gd name="connsiteX4-19" fmla="*/ 5421067 w 5480256"/>
                <a:gd name="connsiteY4-20" fmla="*/ 2656720 h 5312834"/>
                <a:gd name="connsiteX5-21" fmla="*/ 2764953 w 5480256"/>
                <a:gd name="connsiteY5-22" fmla="*/ 5312834 h 5312834"/>
                <a:gd name="connsiteX6" fmla="*/ 108839 w 5480256"/>
                <a:gd name="connsiteY6" fmla="*/ 2656720 h 5312834"/>
                <a:gd name="connsiteX0-23" fmla="*/ 108839 w 5544800"/>
                <a:gd name="connsiteY0-24" fmla="*/ 2666351 h 5322465"/>
                <a:gd name="connsiteX1-25" fmla="*/ 732953 w 5544800"/>
                <a:gd name="connsiteY1-26" fmla="*/ 997208 h 5322465"/>
                <a:gd name="connsiteX2-27" fmla="*/ 2764953 w 5544800"/>
                <a:gd name="connsiteY2-28" fmla="*/ 10237 h 5322465"/>
                <a:gd name="connsiteX3-29" fmla="*/ 4971126 w 5544800"/>
                <a:gd name="connsiteY3-30" fmla="*/ 619837 h 5322465"/>
                <a:gd name="connsiteX4-31" fmla="*/ 5421067 w 5544800"/>
                <a:gd name="connsiteY4-32" fmla="*/ 2666351 h 5322465"/>
                <a:gd name="connsiteX5-33" fmla="*/ 2764953 w 5544800"/>
                <a:gd name="connsiteY5-34" fmla="*/ 5322465 h 5322465"/>
                <a:gd name="connsiteX6-35" fmla="*/ 108839 w 5544800"/>
                <a:gd name="connsiteY6-36" fmla="*/ 2666351 h 5322465"/>
                <a:gd name="connsiteX0-37" fmla="*/ 108839 w 5237336"/>
                <a:gd name="connsiteY0-38" fmla="*/ 2666351 h 5322940"/>
                <a:gd name="connsiteX1-39" fmla="*/ 732953 w 5237336"/>
                <a:gd name="connsiteY1-40" fmla="*/ 997208 h 5322940"/>
                <a:gd name="connsiteX2-41" fmla="*/ 2764953 w 5237336"/>
                <a:gd name="connsiteY2-42" fmla="*/ 10237 h 5322940"/>
                <a:gd name="connsiteX3-43" fmla="*/ 4971126 w 5237336"/>
                <a:gd name="connsiteY3-44" fmla="*/ 619837 h 5322940"/>
                <a:gd name="connsiteX4-45" fmla="*/ 4927582 w 5237336"/>
                <a:gd name="connsiteY4-46" fmla="*/ 2869551 h 5322940"/>
                <a:gd name="connsiteX5-47" fmla="*/ 2764953 w 5237336"/>
                <a:gd name="connsiteY5-48" fmla="*/ 5322465 h 5322940"/>
                <a:gd name="connsiteX6-49" fmla="*/ 108839 w 5237336"/>
                <a:gd name="connsiteY6-50" fmla="*/ 2666351 h 5322940"/>
                <a:gd name="connsiteX0-51" fmla="*/ 108839 w 5705147"/>
                <a:gd name="connsiteY0-52" fmla="*/ 2666351 h 5325044"/>
                <a:gd name="connsiteX1-53" fmla="*/ 732953 w 5705147"/>
                <a:gd name="connsiteY1-54" fmla="*/ 997208 h 5325044"/>
                <a:gd name="connsiteX2-55" fmla="*/ 2764953 w 5705147"/>
                <a:gd name="connsiteY2-56" fmla="*/ 10237 h 5325044"/>
                <a:gd name="connsiteX3-57" fmla="*/ 4971126 w 5705147"/>
                <a:gd name="connsiteY3-58" fmla="*/ 619837 h 5325044"/>
                <a:gd name="connsiteX4-59" fmla="*/ 5609754 w 5705147"/>
                <a:gd name="connsiteY4-60" fmla="*/ 3116294 h 5325044"/>
                <a:gd name="connsiteX5-61" fmla="*/ 2764953 w 5705147"/>
                <a:gd name="connsiteY5-62" fmla="*/ 5322465 h 5325044"/>
                <a:gd name="connsiteX6-63" fmla="*/ 108839 w 5705147"/>
                <a:gd name="connsiteY6-64" fmla="*/ 2666351 h 5325044"/>
                <a:gd name="connsiteX0-65" fmla="*/ 49424 w 5645732"/>
                <a:gd name="connsiteY0-66" fmla="*/ 2666351 h 5343874"/>
                <a:gd name="connsiteX1-67" fmla="*/ 673538 w 5645732"/>
                <a:gd name="connsiteY1-68" fmla="*/ 997208 h 5343874"/>
                <a:gd name="connsiteX2-69" fmla="*/ 2705538 w 5645732"/>
                <a:gd name="connsiteY2-70" fmla="*/ 10237 h 5343874"/>
                <a:gd name="connsiteX3-71" fmla="*/ 4911711 w 5645732"/>
                <a:gd name="connsiteY3-72" fmla="*/ 619837 h 5343874"/>
                <a:gd name="connsiteX4-73" fmla="*/ 5550339 w 5645732"/>
                <a:gd name="connsiteY4-74" fmla="*/ 3116294 h 5343874"/>
                <a:gd name="connsiteX5-75" fmla="*/ 2705538 w 5645732"/>
                <a:gd name="connsiteY5-76" fmla="*/ 5322465 h 5343874"/>
                <a:gd name="connsiteX6-77" fmla="*/ 339710 w 5645732"/>
                <a:gd name="connsiteY6-78" fmla="*/ 4146808 h 5343874"/>
                <a:gd name="connsiteX7" fmla="*/ 49424 w 5645732"/>
                <a:gd name="connsiteY7" fmla="*/ 2666351 h 5343874"/>
                <a:gd name="connsiteX0-79" fmla="*/ 180841 w 5777149"/>
                <a:gd name="connsiteY0-80" fmla="*/ 2666351 h 5335133"/>
                <a:gd name="connsiteX1-81" fmla="*/ 804955 w 5777149"/>
                <a:gd name="connsiteY1-82" fmla="*/ 997208 h 5335133"/>
                <a:gd name="connsiteX2-83" fmla="*/ 2836955 w 5777149"/>
                <a:gd name="connsiteY2-84" fmla="*/ 10237 h 5335133"/>
                <a:gd name="connsiteX3-85" fmla="*/ 5043128 w 5777149"/>
                <a:gd name="connsiteY3-86" fmla="*/ 619837 h 5335133"/>
                <a:gd name="connsiteX4-87" fmla="*/ 5681756 w 5777149"/>
                <a:gd name="connsiteY4-88" fmla="*/ 3116294 h 5335133"/>
                <a:gd name="connsiteX5-89" fmla="*/ 2836955 w 5777149"/>
                <a:gd name="connsiteY5-90" fmla="*/ 5322465 h 5335133"/>
                <a:gd name="connsiteX6-91" fmla="*/ 238898 w 5777149"/>
                <a:gd name="connsiteY6-92" fmla="*/ 3958122 h 5335133"/>
                <a:gd name="connsiteX7-93" fmla="*/ 180841 w 5777149"/>
                <a:gd name="connsiteY7-94" fmla="*/ 2666351 h 5335133"/>
                <a:gd name="connsiteX0-95" fmla="*/ 162747 w 5788084"/>
                <a:gd name="connsiteY0-96" fmla="*/ 2274466 h 5335133"/>
                <a:gd name="connsiteX1-97" fmla="*/ 815890 w 5788084"/>
                <a:gd name="connsiteY1-98" fmla="*/ 997208 h 5335133"/>
                <a:gd name="connsiteX2-99" fmla="*/ 2847890 w 5788084"/>
                <a:gd name="connsiteY2-100" fmla="*/ 10237 h 5335133"/>
                <a:gd name="connsiteX3-101" fmla="*/ 5054063 w 5788084"/>
                <a:gd name="connsiteY3-102" fmla="*/ 619837 h 5335133"/>
                <a:gd name="connsiteX4-103" fmla="*/ 5692691 w 5788084"/>
                <a:gd name="connsiteY4-104" fmla="*/ 3116294 h 5335133"/>
                <a:gd name="connsiteX5-105" fmla="*/ 2847890 w 5788084"/>
                <a:gd name="connsiteY5-106" fmla="*/ 5322465 h 5335133"/>
                <a:gd name="connsiteX6-107" fmla="*/ 249833 w 5788084"/>
                <a:gd name="connsiteY6-108" fmla="*/ 3958122 h 5335133"/>
                <a:gd name="connsiteX7-109" fmla="*/ 162747 w 5788084"/>
                <a:gd name="connsiteY7-110" fmla="*/ 2274466 h 533513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  <a:cxn ang="0">
                  <a:pos x="connsiteX6-35" y="connsiteY6-36"/>
                </a:cxn>
                <a:cxn ang="0">
                  <a:pos x="connsiteX7-93" y="connsiteY7-94"/>
                </a:cxn>
              </a:cxnLst>
              <a:rect l="l" t="t" r="r" b="b"/>
              <a:pathLst>
                <a:path w="5788084" h="5335133">
                  <a:moveTo>
                    <a:pt x="162747" y="2274466"/>
                  </a:moveTo>
                  <a:cubicBezTo>
                    <a:pt x="257090" y="1780980"/>
                    <a:pt x="373204" y="1439894"/>
                    <a:pt x="815890" y="997208"/>
                  </a:cubicBezTo>
                  <a:cubicBezTo>
                    <a:pt x="1258576" y="554522"/>
                    <a:pt x="2141528" y="73132"/>
                    <a:pt x="2847890" y="10237"/>
                  </a:cubicBezTo>
                  <a:cubicBezTo>
                    <a:pt x="3554252" y="-52658"/>
                    <a:pt x="4611377" y="177151"/>
                    <a:pt x="5054063" y="619837"/>
                  </a:cubicBezTo>
                  <a:cubicBezTo>
                    <a:pt x="5496749" y="1062523"/>
                    <a:pt x="6002329" y="2414770"/>
                    <a:pt x="5692691" y="3116294"/>
                  </a:cubicBezTo>
                  <a:cubicBezTo>
                    <a:pt x="5383053" y="3817818"/>
                    <a:pt x="3755033" y="5182160"/>
                    <a:pt x="2847890" y="5322465"/>
                  </a:cubicBezTo>
                  <a:cubicBezTo>
                    <a:pt x="1940747" y="5462770"/>
                    <a:pt x="692519" y="4400808"/>
                    <a:pt x="249833" y="3958122"/>
                  </a:cubicBezTo>
                  <a:cubicBezTo>
                    <a:pt x="-192853" y="3515436"/>
                    <a:pt x="68404" y="2767952"/>
                    <a:pt x="162747" y="2274466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kumimoji="1" lang="zh-CN" altLang="en-US"/>
            </a:p>
          </p:txBody>
        </p:sp>
        <p:sp>
          <p:nvSpPr>
            <p:cNvPr id="11" name="椭圆 1"/>
            <p:cNvSpPr/>
            <p:nvPr userDrawn="1"/>
          </p:nvSpPr>
          <p:spPr>
            <a:xfrm rot="17526771">
              <a:off x="-3623933" y="-1120658"/>
              <a:ext cx="9526783" cy="8781257"/>
            </a:xfrm>
            <a:custGeom>
              <a:avLst/>
              <a:gdLst>
                <a:gd name="connsiteX0" fmla="*/ 0 w 5312228"/>
                <a:gd name="connsiteY0" fmla="*/ 2656114 h 5312228"/>
                <a:gd name="connsiteX1" fmla="*/ 2656114 w 5312228"/>
                <a:gd name="connsiteY1" fmla="*/ 0 h 5312228"/>
                <a:gd name="connsiteX2" fmla="*/ 5312228 w 5312228"/>
                <a:gd name="connsiteY2" fmla="*/ 2656114 h 5312228"/>
                <a:gd name="connsiteX3" fmla="*/ 2656114 w 5312228"/>
                <a:gd name="connsiteY3" fmla="*/ 5312228 h 5312228"/>
                <a:gd name="connsiteX4" fmla="*/ 0 w 5312228"/>
                <a:gd name="connsiteY4" fmla="*/ 2656114 h 5312228"/>
                <a:gd name="connsiteX0-1" fmla="*/ 108839 w 5421067"/>
                <a:gd name="connsiteY0-2" fmla="*/ 2712298 h 5368412"/>
                <a:gd name="connsiteX1-3" fmla="*/ 732953 w 5421067"/>
                <a:gd name="connsiteY1-4" fmla="*/ 1043155 h 5368412"/>
                <a:gd name="connsiteX2-5" fmla="*/ 2764953 w 5421067"/>
                <a:gd name="connsiteY2-6" fmla="*/ 56184 h 5368412"/>
                <a:gd name="connsiteX3-7" fmla="*/ 5421067 w 5421067"/>
                <a:gd name="connsiteY3-8" fmla="*/ 2712298 h 5368412"/>
                <a:gd name="connsiteX4-9" fmla="*/ 2764953 w 5421067"/>
                <a:gd name="connsiteY4-10" fmla="*/ 5368412 h 5368412"/>
                <a:gd name="connsiteX5" fmla="*/ 108839 w 5421067"/>
                <a:gd name="connsiteY5" fmla="*/ 2712298 h 5368412"/>
                <a:gd name="connsiteX0-11" fmla="*/ 108839 w 5480256"/>
                <a:gd name="connsiteY0-12" fmla="*/ 2656720 h 5312834"/>
                <a:gd name="connsiteX1-13" fmla="*/ 732953 w 5480256"/>
                <a:gd name="connsiteY1-14" fmla="*/ 987577 h 5312834"/>
                <a:gd name="connsiteX2-15" fmla="*/ 2764953 w 5480256"/>
                <a:gd name="connsiteY2-16" fmla="*/ 606 h 5312834"/>
                <a:gd name="connsiteX3-17" fmla="*/ 4303469 w 5480256"/>
                <a:gd name="connsiteY3-18" fmla="*/ 871463 h 5312834"/>
                <a:gd name="connsiteX4-19" fmla="*/ 5421067 w 5480256"/>
                <a:gd name="connsiteY4-20" fmla="*/ 2656720 h 5312834"/>
                <a:gd name="connsiteX5-21" fmla="*/ 2764953 w 5480256"/>
                <a:gd name="connsiteY5-22" fmla="*/ 5312834 h 5312834"/>
                <a:gd name="connsiteX6" fmla="*/ 108839 w 5480256"/>
                <a:gd name="connsiteY6" fmla="*/ 2656720 h 5312834"/>
                <a:gd name="connsiteX0-23" fmla="*/ 108839 w 5544800"/>
                <a:gd name="connsiteY0-24" fmla="*/ 2666351 h 5322465"/>
                <a:gd name="connsiteX1-25" fmla="*/ 732953 w 5544800"/>
                <a:gd name="connsiteY1-26" fmla="*/ 997208 h 5322465"/>
                <a:gd name="connsiteX2-27" fmla="*/ 2764953 w 5544800"/>
                <a:gd name="connsiteY2-28" fmla="*/ 10237 h 5322465"/>
                <a:gd name="connsiteX3-29" fmla="*/ 4971126 w 5544800"/>
                <a:gd name="connsiteY3-30" fmla="*/ 619837 h 5322465"/>
                <a:gd name="connsiteX4-31" fmla="*/ 5421067 w 5544800"/>
                <a:gd name="connsiteY4-32" fmla="*/ 2666351 h 5322465"/>
                <a:gd name="connsiteX5-33" fmla="*/ 2764953 w 5544800"/>
                <a:gd name="connsiteY5-34" fmla="*/ 5322465 h 5322465"/>
                <a:gd name="connsiteX6-35" fmla="*/ 108839 w 5544800"/>
                <a:gd name="connsiteY6-36" fmla="*/ 2666351 h 5322465"/>
                <a:gd name="connsiteX0-37" fmla="*/ 108839 w 5237336"/>
                <a:gd name="connsiteY0-38" fmla="*/ 2666351 h 5322940"/>
                <a:gd name="connsiteX1-39" fmla="*/ 732953 w 5237336"/>
                <a:gd name="connsiteY1-40" fmla="*/ 997208 h 5322940"/>
                <a:gd name="connsiteX2-41" fmla="*/ 2764953 w 5237336"/>
                <a:gd name="connsiteY2-42" fmla="*/ 10237 h 5322940"/>
                <a:gd name="connsiteX3-43" fmla="*/ 4971126 w 5237336"/>
                <a:gd name="connsiteY3-44" fmla="*/ 619837 h 5322940"/>
                <a:gd name="connsiteX4-45" fmla="*/ 4927582 w 5237336"/>
                <a:gd name="connsiteY4-46" fmla="*/ 2869551 h 5322940"/>
                <a:gd name="connsiteX5-47" fmla="*/ 2764953 w 5237336"/>
                <a:gd name="connsiteY5-48" fmla="*/ 5322465 h 5322940"/>
                <a:gd name="connsiteX6-49" fmla="*/ 108839 w 5237336"/>
                <a:gd name="connsiteY6-50" fmla="*/ 2666351 h 5322940"/>
                <a:gd name="connsiteX0-51" fmla="*/ 108839 w 5705147"/>
                <a:gd name="connsiteY0-52" fmla="*/ 2666351 h 5325044"/>
                <a:gd name="connsiteX1-53" fmla="*/ 732953 w 5705147"/>
                <a:gd name="connsiteY1-54" fmla="*/ 997208 h 5325044"/>
                <a:gd name="connsiteX2-55" fmla="*/ 2764953 w 5705147"/>
                <a:gd name="connsiteY2-56" fmla="*/ 10237 h 5325044"/>
                <a:gd name="connsiteX3-57" fmla="*/ 4971126 w 5705147"/>
                <a:gd name="connsiteY3-58" fmla="*/ 619837 h 5325044"/>
                <a:gd name="connsiteX4-59" fmla="*/ 5609754 w 5705147"/>
                <a:gd name="connsiteY4-60" fmla="*/ 3116294 h 5325044"/>
                <a:gd name="connsiteX5-61" fmla="*/ 2764953 w 5705147"/>
                <a:gd name="connsiteY5-62" fmla="*/ 5322465 h 5325044"/>
                <a:gd name="connsiteX6-63" fmla="*/ 108839 w 5705147"/>
                <a:gd name="connsiteY6-64" fmla="*/ 2666351 h 5325044"/>
                <a:gd name="connsiteX0-65" fmla="*/ 49424 w 5645732"/>
                <a:gd name="connsiteY0-66" fmla="*/ 2666351 h 5343874"/>
                <a:gd name="connsiteX1-67" fmla="*/ 673538 w 5645732"/>
                <a:gd name="connsiteY1-68" fmla="*/ 997208 h 5343874"/>
                <a:gd name="connsiteX2-69" fmla="*/ 2705538 w 5645732"/>
                <a:gd name="connsiteY2-70" fmla="*/ 10237 h 5343874"/>
                <a:gd name="connsiteX3-71" fmla="*/ 4911711 w 5645732"/>
                <a:gd name="connsiteY3-72" fmla="*/ 619837 h 5343874"/>
                <a:gd name="connsiteX4-73" fmla="*/ 5550339 w 5645732"/>
                <a:gd name="connsiteY4-74" fmla="*/ 3116294 h 5343874"/>
                <a:gd name="connsiteX5-75" fmla="*/ 2705538 w 5645732"/>
                <a:gd name="connsiteY5-76" fmla="*/ 5322465 h 5343874"/>
                <a:gd name="connsiteX6-77" fmla="*/ 339710 w 5645732"/>
                <a:gd name="connsiteY6-78" fmla="*/ 4146808 h 5343874"/>
                <a:gd name="connsiteX7" fmla="*/ 49424 w 5645732"/>
                <a:gd name="connsiteY7" fmla="*/ 2666351 h 5343874"/>
                <a:gd name="connsiteX0-79" fmla="*/ 180841 w 5777149"/>
                <a:gd name="connsiteY0-80" fmla="*/ 2666351 h 5335133"/>
                <a:gd name="connsiteX1-81" fmla="*/ 804955 w 5777149"/>
                <a:gd name="connsiteY1-82" fmla="*/ 997208 h 5335133"/>
                <a:gd name="connsiteX2-83" fmla="*/ 2836955 w 5777149"/>
                <a:gd name="connsiteY2-84" fmla="*/ 10237 h 5335133"/>
                <a:gd name="connsiteX3-85" fmla="*/ 5043128 w 5777149"/>
                <a:gd name="connsiteY3-86" fmla="*/ 619837 h 5335133"/>
                <a:gd name="connsiteX4-87" fmla="*/ 5681756 w 5777149"/>
                <a:gd name="connsiteY4-88" fmla="*/ 3116294 h 5335133"/>
                <a:gd name="connsiteX5-89" fmla="*/ 2836955 w 5777149"/>
                <a:gd name="connsiteY5-90" fmla="*/ 5322465 h 5335133"/>
                <a:gd name="connsiteX6-91" fmla="*/ 238898 w 5777149"/>
                <a:gd name="connsiteY6-92" fmla="*/ 3958122 h 5335133"/>
                <a:gd name="connsiteX7-93" fmla="*/ 180841 w 5777149"/>
                <a:gd name="connsiteY7-94" fmla="*/ 2666351 h 5335133"/>
                <a:gd name="connsiteX0-95" fmla="*/ 162747 w 5788084"/>
                <a:gd name="connsiteY0-96" fmla="*/ 2274466 h 5335133"/>
                <a:gd name="connsiteX1-97" fmla="*/ 815890 w 5788084"/>
                <a:gd name="connsiteY1-98" fmla="*/ 997208 h 5335133"/>
                <a:gd name="connsiteX2-99" fmla="*/ 2847890 w 5788084"/>
                <a:gd name="connsiteY2-100" fmla="*/ 10237 h 5335133"/>
                <a:gd name="connsiteX3-101" fmla="*/ 5054063 w 5788084"/>
                <a:gd name="connsiteY3-102" fmla="*/ 619837 h 5335133"/>
                <a:gd name="connsiteX4-103" fmla="*/ 5692691 w 5788084"/>
                <a:gd name="connsiteY4-104" fmla="*/ 3116294 h 5335133"/>
                <a:gd name="connsiteX5-105" fmla="*/ 2847890 w 5788084"/>
                <a:gd name="connsiteY5-106" fmla="*/ 5322465 h 5335133"/>
                <a:gd name="connsiteX6-107" fmla="*/ 249833 w 5788084"/>
                <a:gd name="connsiteY6-108" fmla="*/ 3958122 h 5335133"/>
                <a:gd name="connsiteX7-109" fmla="*/ 162747 w 5788084"/>
                <a:gd name="connsiteY7-110" fmla="*/ 2274466 h 533513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  <a:cxn ang="0">
                  <a:pos x="connsiteX6-35" y="connsiteY6-36"/>
                </a:cxn>
                <a:cxn ang="0">
                  <a:pos x="connsiteX7-93" y="connsiteY7-94"/>
                </a:cxn>
              </a:cxnLst>
              <a:rect l="l" t="t" r="r" b="b"/>
              <a:pathLst>
                <a:path w="5788084" h="5335133">
                  <a:moveTo>
                    <a:pt x="162747" y="2274466"/>
                  </a:moveTo>
                  <a:cubicBezTo>
                    <a:pt x="257090" y="1780980"/>
                    <a:pt x="373204" y="1439894"/>
                    <a:pt x="815890" y="997208"/>
                  </a:cubicBezTo>
                  <a:cubicBezTo>
                    <a:pt x="1258576" y="554522"/>
                    <a:pt x="2141528" y="73132"/>
                    <a:pt x="2847890" y="10237"/>
                  </a:cubicBezTo>
                  <a:cubicBezTo>
                    <a:pt x="3554252" y="-52658"/>
                    <a:pt x="4611377" y="177151"/>
                    <a:pt x="5054063" y="619837"/>
                  </a:cubicBezTo>
                  <a:cubicBezTo>
                    <a:pt x="5496749" y="1062523"/>
                    <a:pt x="6002329" y="2414770"/>
                    <a:pt x="5692691" y="3116294"/>
                  </a:cubicBezTo>
                  <a:cubicBezTo>
                    <a:pt x="5383053" y="3817818"/>
                    <a:pt x="3755033" y="5182160"/>
                    <a:pt x="2847890" y="5322465"/>
                  </a:cubicBezTo>
                  <a:cubicBezTo>
                    <a:pt x="1940747" y="5462770"/>
                    <a:pt x="692519" y="4400808"/>
                    <a:pt x="249833" y="3958122"/>
                  </a:cubicBezTo>
                  <a:cubicBezTo>
                    <a:pt x="-192853" y="3515436"/>
                    <a:pt x="68404" y="2767952"/>
                    <a:pt x="162747" y="2274466"/>
                  </a:cubicBezTo>
                  <a:close/>
                </a:path>
              </a:pathLst>
            </a:cu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kumimoji="1" lang="zh-CN" altLang="en-US"/>
            </a:p>
          </p:txBody>
        </p:sp>
      </p:grpSp>
      <p:sp>
        <p:nvSpPr>
          <p:cNvPr id="12" name="文本占位符 7"/>
          <p:cNvSpPr>
            <a:spLocks noGrp="1"/>
          </p:cNvSpPr>
          <p:nvPr>
            <p:ph type="body" sz="quarter" idx="10" hasCustomPrompt="1"/>
          </p:nvPr>
        </p:nvSpPr>
        <p:spPr>
          <a:xfrm>
            <a:off x="322289" y="258233"/>
            <a:ext cx="5302783" cy="721395"/>
          </a:xfrm>
          <a:prstGeom prst="rect">
            <a:avLst/>
          </a:prstGeom>
          <a:ln w="12700" cmpd="sng">
            <a:noFill/>
          </a:ln>
        </p:spPr>
        <p:txBody>
          <a:bodyPr vert="horz" anchor="ctr"/>
          <a:lstStyle>
            <a:lvl1pPr marL="0" indent="0" algn="l">
              <a:buNone/>
              <a:defRPr sz="2400" b="1">
                <a:solidFill>
                  <a:schemeClr val="accent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 lvl="0"/>
            <a:r>
              <a:rPr kumimoji="1" lang="en-US" altLang="zh-CN" dirty="0"/>
              <a:t>CLICK</a:t>
            </a:r>
            <a:r>
              <a:rPr kumimoji="1" lang="zh-CN" altLang="en-US" dirty="0"/>
              <a:t> </a:t>
            </a:r>
            <a:r>
              <a:rPr kumimoji="1" lang="en-US" altLang="zh-CN" dirty="0"/>
              <a:t>HERE</a:t>
            </a:r>
            <a:r>
              <a:rPr kumimoji="1" lang="zh-CN" altLang="en-US" dirty="0"/>
              <a:t> </a:t>
            </a: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ADD</a:t>
            </a:r>
            <a:r>
              <a:rPr kumimoji="1" lang="zh-CN" altLang="en-US" dirty="0"/>
              <a:t> </a:t>
            </a:r>
            <a:r>
              <a:rPr kumimoji="1" lang="en-US" altLang="zh-CN" dirty="0"/>
              <a:t>YOUR</a:t>
            </a:r>
            <a:r>
              <a:rPr kumimoji="1" lang="zh-CN" altLang="en-US" dirty="0"/>
              <a:t> </a:t>
            </a:r>
            <a:r>
              <a:rPr kumimoji="1" lang="en-US" altLang="zh-CN" dirty="0"/>
              <a:t>TITLE</a:t>
            </a:r>
            <a:endParaRPr kumimoji="1"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4653"/>
          </a:xfrm>
          <a:prstGeom prst="rect">
            <a:avLst/>
          </a:prstGeom>
        </p:spPr>
      </p:pic>
      <p:sp>
        <p:nvSpPr>
          <p:cNvPr id="3" name="矩形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2">
                  <a:lumMod val="50000"/>
                </a:schemeClr>
              </a:gs>
              <a:gs pos="41000">
                <a:schemeClr val="accent1">
                  <a:lumMod val="75000"/>
                  <a:alpha val="80000"/>
                </a:schemeClr>
              </a:gs>
              <a:gs pos="0">
                <a:schemeClr val="accent3">
                  <a:lumMod val="75000"/>
                  <a:alpha val="80000"/>
                </a:schemeClr>
              </a:gs>
              <a:gs pos="72000">
                <a:schemeClr val="accent2">
                  <a:lumMod val="75000"/>
                  <a:alpha val="8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文本占位符 7"/>
          <p:cNvSpPr>
            <a:spLocks noGrp="1"/>
          </p:cNvSpPr>
          <p:nvPr>
            <p:ph type="body" sz="quarter" idx="10" hasCustomPrompt="1"/>
          </p:nvPr>
        </p:nvSpPr>
        <p:spPr>
          <a:xfrm>
            <a:off x="322289" y="258233"/>
            <a:ext cx="5302783" cy="721395"/>
          </a:xfrm>
          <a:prstGeom prst="rect">
            <a:avLst/>
          </a:prstGeom>
          <a:ln w="12700" cmpd="sng">
            <a:noFill/>
          </a:ln>
        </p:spPr>
        <p:txBody>
          <a:bodyPr vert="horz" anchor="ctr"/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 lvl="0"/>
            <a:r>
              <a:rPr kumimoji="1" lang="en-US" altLang="zh-CN" dirty="0"/>
              <a:t>CLICK</a:t>
            </a:r>
            <a:r>
              <a:rPr kumimoji="1" lang="zh-CN" altLang="en-US" dirty="0"/>
              <a:t> </a:t>
            </a:r>
            <a:r>
              <a:rPr kumimoji="1" lang="en-US" altLang="zh-CN" dirty="0"/>
              <a:t>HERE</a:t>
            </a:r>
            <a:r>
              <a:rPr kumimoji="1" lang="zh-CN" altLang="en-US" dirty="0"/>
              <a:t> </a:t>
            </a: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ADD</a:t>
            </a:r>
            <a:r>
              <a:rPr kumimoji="1" lang="zh-CN" altLang="en-US" dirty="0"/>
              <a:t> </a:t>
            </a:r>
            <a:r>
              <a:rPr kumimoji="1" lang="en-US" altLang="zh-CN" dirty="0"/>
              <a:t>YOUR</a:t>
            </a:r>
            <a:r>
              <a:rPr kumimoji="1" lang="zh-CN" altLang="en-US" dirty="0"/>
              <a:t> </a:t>
            </a:r>
            <a:r>
              <a:rPr kumimoji="1" lang="en-US" altLang="zh-CN" dirty="0"/>
              <a:t>TITLE</a:t>
            </a:r>
            <a:endParaRPr kumimoji="1" lang="zh-CN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_6"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占位符 7"/>
          <p:cNvSpPr>
            <a:spLocks noGrp="1"/>
          </p:cNvSpPr>
          <p:nvPr>
            <p:ph type="body" sz="quarter" idx="10" hasCustomPrompt="1"/>
          </p:nvPr>
        </p:nvSpPr>
        <p:spPr>
          <a:xfrm>
            <a:off x="322289" y="258233"/>
            <a:ext cx="5302783" cy="721395"/>
          </a:xfrm>
          <a:prstGeom prst="rect">
            <a:avLst/>
          </a:prstGeom>
          <a:ln w="12700" cmpd="sng">
            <a:noFill/>
          </a:ln>
        </p:spPr>
        <p:txBody>
          <a:bodyPr vert="horz" anchor="ctr"/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 lvl="0"/>
            <a:r>
              <a:rPr kumimoji="1" lang="en-US" altLang="zh-CN" dirty="0"/>
              <a:t>CLICK</a:t>
            </a:r>
            <a:r>
              <a:rPr kumimoji="1" lang="zh-CN" altLang="en-US" dirty="0"/>
              <a:t> </a:t>
            </a:r>
            <a:r>
              <a:rPr kumimoji="1" lang="en-US" altLang="zh-CN" dirty="0"/>
              <a:t>HERE</a:t>
            </a:r>
            <a:r>
              <a:rPr kumimoji="1" lang="zh-CN" altLang="en-US" dirty="0"/>
              <a:t> </a:t>
            </a: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ADD</a:t>
            </a:r>
            <a:r>
              <a:rPr kumimoji="1" lang="zh-CN" altLang="en-US" dirty="0"/>
              <a:t> </a:t>
            </a:r>
            <a:r>
              <a:rPr kumimoji="1" lang="en-US" altLang="zh-CN" dirty="0"/>
              <a:t>YOUR</a:t>
            </a:r>
            <a:r>
              <a:rPr kumimoji="1" lang="zh-CN" altLang="en-US" dirty="0"/>
              <a:t> </a:t>
            </a:r>
            <a:r>
              <a:rPr kumimoji="1" lang="en-US" altLang="zh-CN" dirty="0"/>
              <a:t>TITLE</a:t>
            </a:r>
            <a:endParaRPr kumimoji="1" lang="zh-CN" altLang="en-US" dirty="0"/>
          </a:p>
        </p:txBody>
      </p:sp>
      <p:sp>
        <p:nvSpPr>
          <p:cNvPr id="3" name="矩形 2"/>
          <p:cNvSpPr/>
          <p:nvPr userDrawn="1"/>
        </p:nvSpPr>
        <p:spPr>
          <a:xfrm>
            <a:off x="0" y="1182028"/>
            <a:ext cx="12192000" cy="56759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kumimoji="1"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_7"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7"/>
          <p:cNvSpPr>
            <a:spLocks noGrp="1"/>
          </p:cNvSpPr>
          <p:nvPr>
            <p:ph type="body" sz="quarter" idx="10" hasCustomPrompt="1"/>
          </p:nvPr>
        </p:nvSpPr>
        <p:spPr>
          <a:xfrm>
            <a:off x="322289" y="258233"/>
            <a:ext cx="5302783" cy="721395"/>
          </a:xfrm>
          <a:prstGeom prst="rect">
            <a:avLst/>
          </a:prstGeom>
          <a:ln w="12700" cmpd="sng">
            <a:noFill/>
          </a:ln>
        </p:spPr>
        <p:txBody>
          <a:bodyPr vert="horz" anchor="ctr"/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 lvl="0"/>
            <a:r>
              <a:rPr kumimoji="1" lang="en-US" altLang="zh-CN" dirty="0"/>
              <a:t>CLICK</a:t>
            </a:r>
            <a:r>
              <a:rPr kumimoji="1" lang="zh-CN" altLang="en-US" dirty="0"/>
              <a:t> </a:t>
            </a:r>
            <a:r>
              <a:rPr kumimoji="1" lang="en-US" altLang="zh-CN" dirty="0"/>
              <a:t>HERE</a:t>
            </a:r>
            <a:r>
              <a:rPr kumimoji="1" lang="zh-CN" altLang="en-US" dirty="0"/>
              <a:t> </a:t>
            </a: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ADD</a:t>
            </a:r>
            <a:r>
              <a:rPr kumimoji="1" lang="zh-CN" altLang="en-US" dirty="0"/>
              <a:t> </a:t>
            </a:r>
            <a:r>
              <a:rPr kumimoji="1" lang="en-US" altLang="zh-CN" dirty="0"/>
              <a:t>YOUR</a:t>
            </a:r>
            <a:r>
              <a:rPr kumimoji="1" lang="zh-CN" altLang="en-US" dirty="0"/>
              <a:t> </a:t>
            </a:r>
            <a:r>
              <a:rPr kumimoji="1" lang="en-US" altLang="zh-CN" dirty="0"/>
              <a:t>TITLE</a:t>
            </a:r>
            <a:endParaRPr kumimoji="1" lang="zh-CN" altLang="en-US" dirty="0"/>
          </a:p>
        </p:txBody>
      </p:sp>
      <p:sp>
        <p:nvSpPr>
          <p:cNvPr id="3" name="矩形 2"/>
          <p:cNvSpPr/>
          <p:nvPr userDrawn="1"/>
        </p:nvSpPr>
        <p:spPr>
          <a:xfrm>
            <a:off x="0" y="1182028"/>
            <a:ext cx="12192000" cy="56759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kumimoji="1"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_8"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7"/>
          <p:cNvSpPr>
            <a:spLocks noGrp="1"/>
          </p:cNvSpPr>
          <p:nvPr>
            <p:ph type="body" sz="quarter" idx="10" hasCustomPrompt="1"/>
          </p:nvPr>
        </p:nvSpPr>
        <p:spPr>
          <a:xfrm>
            <a:off x="322289" y="258233"/>
            <a:ext cx="5302783" cy="721395"/>
          </a:xfrm>
          <a:prstGeom prst="rect">
            <a:avLst/>
          </a:prstGeom>
          <a:ln w="12700" cmpd="sng">
            <a:noFill/>
          </a:ln>
        </p:spPr>
        <p:txBody>
          <a:bodyPr vert="horz" anchor="ctr"/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 lvl="0"/>
            <a:r>
              <a:rPr kumimoji="1" lang="en-US" altLang="zh-CN" dirty="0"/>
              <a:t>CLICK</a:t>
            </a:r>
            <a:r>
              <a:rPr kumimoji="1" lang="zh-CN" altLang="en-US" dirty="0"/>
              <a:t> </a:t>
            </a:r>
            <a:r>
              <a:rPr kumimoji="1" lang="en-US" altLang="zh-CN" dirty="0"/>
              <a:t>HERE</a:t>
            </a:r>
            <a:r>
              <a:rPr kumimoji="1" lang="zh-CN" altLang="en-US" dirty="0"/>
              <a:t> </a:t>
            </a: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ADD</a:t>
            </a:r>
            <a:r>
              <a:rPr kumimoji="1" lang="zh-CN" altLang="en-US" dirty="0"/>
              <a:t> </a:t>
            </a:r>
            <a:r>
              <a:rPr kumimoji="1" lang="en-US" altLang="zh-CN" dirty="0"/>
              <a:t>YOUR</a:t>
            </a:r>
            <a:r>
              <a:rPr kumimoji="1" lang="zh-CN" altLang="en-US" dirty="0"/>
              <a:t> </a:t>
            </a:r>
            <a:r>
              <a:rPr kumimoji="1" lang="en-US" altLang="zh-CN" dirty="0"/>
              <a:t>TITLE</a:t>
            </a:r>
            <a:endParaRPr kumimoji="1" lang="zh-CN" altLang="en-US" dirty="0"/>
          </a:p>
        </p:txBody>
      </p:sp>
      <p:sp>
        <p:nvSpPr>
          <p:cNvPr id="3" name="矩形 2"/>
          <p:cNvSpPr/>
          <p:nvPr userDrawn="1"/>
        </p:nvSpPr>
        <p:spPr>
          <a:xfrm>
            <a:off x="0" y="1182028"/>
            <a:ext cx="12192000" cy="56759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kumimoji="1"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_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89000"/>
                </a:schemeClr>
              </a:gs>
              <a:gs pos="23000">
                <a:schemeClr val="accent4">
                  <a:lumMod val="89000"/>
                </a:schemeClr>
              </a:gs>
              <a:gs pos="69000">
                <a:schemeClr val="accent4">
                  <a:lumMod val="75000"/>
                </a:schemeClr>
              </a:gs>
              <a:gs pos="97000">
                <a:schemeClr val="accent4">
                  <a:lumMod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4" name="组 3"/>
          <p:cNvGrpSpPr/>
          <p:nvPr userDrawn="1"/>
        </p:nvGrpSpPr>
        <p:grpSpPr>
          <a:xfrm rot="21247073">
            <a:off x="-1761892" y="-334537"/>
            <a:ext cx="19187532" cy="9077094"/>
            <a:chOff x="-2207941" y="334536"/>
            <a:chExt cx="19187532" cy="9077094"/>
          </a:xfrm>
        </p:grpSpPr>
        <p:sp>
          <p:nvSpPr>
            <p:cNvPr id="3" name="椭圆 1"/>
            <p:cNvSpPr/>
            <p:nvPr userDrawn="1"/>
          </p:nvSpPr>
          <p:spPr>
            <a:xfrm rot="354265">
              <a:off x="-2207941" y="334536"/>
              <a:ext cx="18689444" cy="9077094"/>
            </a:xfrm>
            <a:custGeom>
              <a:avLst/>
              <a:gdLst>
                <a:gd name="connsiteX0" fmla="*/ 0 w 5312228"/>
                <a:gd name="connsiteY0" fmla="*/ 2656114 h 5312228"/>
                <a:gd name="connsiteX1" fmla="*/ 2656114 w 5312228"/>
                <a:gd name="connsiteY1" fmla="*/ 0 h 5312228"/>
                <a:gd name="connsiteX2" fmla="*/ 5312228 w 5312228"/>
                <a:gd name="connsiteY2" fmla="*/ 2656114 h 5312228"/>
                <a:gd name="connsiteX3" fmla="*/ 2656114 w 5312228"/>
                <a:gd name="connsiteY3" fmla="*/ 5312228 h 5312228"/>
                <a:gd name="connsiteX4" fmla="*/ 0 w 5312228"/>
                <a:gd name="connsiteY4" fmla="*/ 2656114 h 5312228"/>
                <a:gd name="connsiteX0-1" fmla="*/ 108839 w 5421067"/>
                <a:gd name="connsiteY0-2" fmla="*/ 2712298 h 5368412"/>
                <a:gd name="connsiteX1-3" fmla="*/ 732953 w 5421067"/>
                <a:gd name="connsiteY1-4" fmla="*/ 1043155 h 5368412"/>
                <a:gd name="connsiteX2-5" fmla="*/ 2764953 w 5421067"/>
                <a:gd name="connsiteY2-6" fmla="*/ 56184 h 5368412"/>
                <a:gd name="connsiteX3-7" fmla="*/ 5421067 w 5421067"/>
                <a:gd name="connsiteY3-8" fmla="*/ 2712298 h 5368412"/>
                <a:gd name="connsiteX4-9" fmla="*/ 2764953 w 5421067"/>
                <a:gd name="connsiteY4-10" fmla="*/ 5368412 h 5368412"/>
                <a:gd name="connsiteX5" fmla="*/ 108839 w 5421067"/>
                <a:gd name="connsiteY5" fmla="*/ 2712298 h 5368412"/>
                <a:gd name="connsiteX0-11" fmla="*/ 108839 w 5480256"/>
                <a:gd name="connsiteY0-12" fmla="*/ 2656720 h 5312834"/>
                <a:gd name="connsiteX1-13" fmla="*/ 732953 w 5480256"/>
                <a:gd name="connsiteY1-14" fmla="*/ 987577 h 5312834"/>
                <a:gd name="connsiteX2-15" fmla="*/ 2764953 w 5480256"/>
                <a:gd name="connsiteY2-16" fmla="*/ 606 h 5312834"/>
                <a:gd name="connsiteX3-17" fmla="*/ 4303469 w 5480256"/>
                <a:gd name="connsiteY3-18" fmla="*/ 871463 h 5312834"/>
                <a:gd name="connsiteX4-19" fmla="*/ 5421067 w 5480256"/>
                <a:gd name="connsiteY4-20" fmla="*/ 2656720 h 5312834"/>
                <a:gd name="connsiteX5-21" fmla="*/ 2764953 w 5480256"/>
                <a:gd name="connsiteY5-22" fmla="*/ 5312834 h 5312834"/>
                <a:gd name="connsiteX6" fmla="*/ 108839 w 5480256"/>
                <a:gd name="connsiteY6" fmla="*/ 2656720 h 5312834"/>
                <a:gd name="connsiteX0-23" fmla="*/ 108839 w 5544800"/>
                <a:gd name="connsiteY0-24" fmla="*/ 2666351 h 5322465"/>
                <a:gd name="connsiteX1-25" fmla="*/ 732953 w 5544800"/>
                <a:gd name="connsiteY1-26" fmla="*/ 997208 h 5322465"/>
                <a:gd name="connsiteX2-27" fmla="*/ 2764953 w 5544800"/>
                <a:gd name="connsiteY2-28" fmla="*/ 10237 h 5322465"/>
                <a:gd name="connsiteX3-29" fmla="*/ 4971126 w 5544800"/>
                <a:gd name="connsiteY3-30" fmla="*/ 619837 h 5322465"/>
                <a:gd name="connsiteX4-31" fmla="*/ 5421067 w 5544800"/>
                <a:gd name="connsiteY4-32" fmla="*/ 2666351 h 5322465"/>
                <a:gd name="connsiteX5-33" fmla="*/ 2764953 w 5544800"/>
                <a:gd name="connsiteY5-34" fmla="*/ 5322465 h 5322465"/>
                <a:gd name="connsiteX6-35" fmla="*/ 108839 w 5544800"/>
                <a:gd name="connsiteY6-36" fmla="*/ 2666351 h 5322465"/>
                <a:gd name="connsiteX0-37" fmla="*/ 108839 w 5237336"/>
                <a:gd name="connsiteY0-38" fmla="*/ 2666351 h 5322940"/>
                <a:gd name="connsiteX1-39" fmla="*/ 732953 w 5237336"/>
                <a:gd name="connsiteY1-40" fmla="*/ 997208 h 5322940"/>
                <a:gd name="connsiteX2-41" fmla="*/ 2764953 w 5237336"/>
                <a:gd name="connsiteY2-42" fmla="*/ 10237 h 5322940"/>
                <a:gd name="connsiteX3-43" fmla="*/ 4971126 w 5237336"/>
                <a:gd name="connsiteY3-44" fmla="*/ 619837 h 5322940"/>
                <a:gd name="connsiteX4-45" fmla="*/ 4927582 w 5237336"/>
                <a:gd name="connsiteY4-46" fmla="*/ 2869551 h 5322940"/>
                <a:gd name="connsiteX5-47" fmla="*/ 2764953 w 5237336"/>
                <a:gd name="connsiteY5-48" fmla="*/ 5322465 h 5322940"/>
                <a:gd name="connsiteX6-49" fmla="*/ 108839 w 5237336"/>
                <a:gd name="connsiteY6-50" fmla="*/ 2666351 h 5322940"/>
                <a:gd name="connsiteX0-51" fmla="*/ 108839 w 5705147"/>
                <a:gd name="connsiteY0-52" fmla="*/ 2666351 h 5325044"/>
                <a:gd name="connsiteX1-53" fmla="*/ 732953 w 5705147"/>
                <a:gd name="connsiteY1-54" fmla="*/ 997208 h 5325044"/>
                <a:gd name="connsiteX2-55" fmla="*/ 2764953 w 5705147"/>
                <a:gd name="connsiteY2-56" fmla="*/ 10237 h 5325044"/>
                <a:gd name="connsiteX3-57" fmla="*/ 4971126 w 5705147"/>
                <a:gd name="connsiteY3-58" fmla="*/ 619837 h 5325044"/>
                <a:gd name="connsiteX4-59" fmla="*/ 5609754 w 5705147"/>
                <a:gd name="connsiteY4-60" fmla="*/ 3116294 h 5325044"/>
                <a:gd name="connsiteX5-61" fmla="*/ 2764953 w 5705147"/>
                <a:gd name="connsiteY5-62" fmla="*/ 5322465 h 5325044"/>
                <a:gd name="connsiteX6-63" fmla="*/ 108839 w 5705147"/>
                <a:gd name="connsiteY6-64" fmla="*/ 2666351 h 5325044"/>
                <a:gd name="connsiteX0-65" fmla="*/ 49424 w 5645732"/>
                <a:gd name="connsiteY0-66" fmla="*/ 2666351 h 5343874"/>
                <a:gd name="connsiteX1-67" fmla="*/ 673538 w 5645732"/>
                <a:gd name="connsiteY1-68" fmla="*/ 997208 h 5343874"/>
                <a:gd name="connsiteX2-69" fmla="*/ 2705538 w 5645732"/>
                <a:gd name="connsiteY2-70" fmla="*/ 10237 h 5343874"/>
                <a:gd name="connsiteX3-71" fmla="*/ 4911711 w 5645732"/>
                <a:gd name="connsiteY3-72" fmla="*/ 619837 h 5343874"/>
                <a:gd name="connsiteX4-73" fmla="*/ 5550339 w 5645732"/>
                <a:gd name="connsiteY4-74" fmla="*/ 3116294 h 5343874"/>
                <a:gd name="connsiteX5-75" fmla="*/ 2705538 w 5645732"/>
                <a:gd name="connsiteY5-76" fmla="*/ 5322465 h 5343874"/>
                <a:gd name="connsiteX6-77" fmla="*/ 339710 w 5645732"/>
                <a:gd name="connsiteY6-78" fmla="*/ 4146808 h 5343874"/>
                <a:gd name="connsiteX7" fmla="*/ 49424 w 5645732"/>
                <a:gd name="connsiteY7" fmla="*/ 2666351 h 5343874"/>
                <a:gd name="connsiteX0-79" fmla="*/ 180841 w 5777149"/>
                <a:gd name="connsiteY0-80" fmla="*/ 2666351 h 5335133"/>
                <a:gd name="connsiteX1-81" fmla="*/ 804955 w 5777149"/>
                <a:gd name="connsiteY1-82" fmla="*/ 997208 h 5335133"/>
                <a:gd name="connsiteX2-83" fmla="*/ 2836955 w 5777149"/>
                <a:gd name="connsiteY2-84" fmla="*/ 10237 h 5335133"/>
                <a:gd name="connsiteX3-85" fmla="*/ 5043128 w 5777149"/>
                <a:gd name="connsiteY3-86" fmla="*/ 619837 h 5335133"/>
                <a:gd name="connsiteX4-87" fmla="*/ 5681756 w 5777149"/>
                <a:gd name="connsiteY4-88" fmla="*/ 3116294 h 5335133"/>
                <a:gd name="connsiteX5-89" fmla="*/ 2836955 w 5777149"/>
                <a:gd name="connsiteY5-90" fmla="*/ 5322465 h 5335133"/>
                <a:gd name="connsiteX6-91" fmla="*/ 238898 w 5777149"/>
                <a:gd name="connsiteY6-92" fmla="*/ 3958122 h 5335133"/>
                <a:gd name="connsiteX7-93" fmla="*/ 180841 w 5777149"/>
                <a:gd name="connsiteY7-94" fmla="*/ 2666351 h 5335133"/>
                <a:gd name="connsiteX0-95" fmla="*/ 162747 w 5788084"/>
                <a:gd name="connsiteY0-96" fmla="*/ 2274466 h 5335133"/>
                <a:gd name="connsiteX1-97" fmla="*/ 815890 w 5788084"/>
                <a:gd name="connsiteY1-98" fmla="*/ 997208 h 5335133"/>
                <a:gd name="connsiteX2-99" fmla="*/ 2847890 w 5788084"/>
                <a:gd name="connsiteY2-100" fmla="*/ 10237 h 5335133"/>
                <a:gd name="connsiteX3-101" fmla="*/ 5054063 w 5788084"/>
                <a:gd name="connsiteY3-102" fmla="*/ 619837 h 5335133"/>
                <a:gd name="connsiteX4-103" fmla="*/ 5692691 w 5788084"/>
                <a:gd name="connsiteY4-104" fmla="*/ 3116294 h 5335133"/>
                <a:gd name="connsiteX5-105" fmla="*/ 2847890 w 5788084"/>
                <a:gd name="connsiteY5-106" fmla="*/ 5322465 h 5335133"/>
                <a:gd name="connsiteX6-107" fmla="*/ 249833 w 5788084"/>
                <a:gd name="connsiteY6-108" fmla="*/ 3958122 h 5335133"/>
                <a:gd name="connsiteX7-109" fmla="*/ 162747 w 5788084"/>
                <a:gd name="connsiteY7-110" fmla="*/ 2274466 h 533513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  <a:cxn ang="0">
                  <a:pos x="connsiteX6-35" y="connsiteY6-36"/>
                </a:cxn>
                <a:cxn ang="0">
                  <a:pos x="connsiteX7-93" y="connsiteY7-94"/>
                </a:cxn>
              </a:cxnLst>
              <a:rect l="l" t="t" r="r" b="b"/>
              <a:pathLst>
                <a:path w="5788084" h="5335133">
                  <a:moveTo>
                    <a:pt x="162747" y="2274466"/>
                  </a:moveTo>
                  <a:cubicBezTo>
                    <a:pt x="257090" y="1780980"/>
                    <a:pt x="373204" y="1439894"/>
                    <a:pt x="815890" y="997208"/>
                  </a:cubicBezTo>
                  <a:cubicBezTo>
                    <a:pt x="1258576" y="554522"/>
                    <a:pt x="2141528" y="73132"/>
                    <a:pt x="2847890" y="10237"/>
                  </a:cubicBezTo>
                  <a:cubicBezTo>
                    <a:pt x="3554252" y="-52658"/>
                    <a:pt x="4611377" y="177151"/>
                    <a:pt x="5054063" y="619837"/>
                  </a:cubicBezTo>
                  <a:cubicBezTo>
                    <a:pt x="5496749" y="1062523"/>
                    <a:pt x="6002329" y="2414770"/>
                    <a:pt x="5692691" y="3116294"/>
                  </a:cubicBezTo>
                  <a:cubicBezTo>
                    <a:pt x="5383053" y="3817818"/>
                    <a:pt x="3755033" y="5182160"/>
                    <a:pt x="2847890" y="5322465"/>
                  </a:cubicBezTo>
                  <a:cubicBezTo>
                    <a:pt x="1940747" y="5462770"/>
                    <a:pt x="692519" y="4400808"/>
                    <a:pt x="249833" y="3958122"/>
                  </a:cubicBezTo>
                  <a:cubicBezTo>
                    <a:pt x="-192853" y="3515436"/>
                    <a:pt x="68404" y="2767952"/>
                    <a:pt x="162747" y="2274466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kumimoji="1" lang="zh-CN" altLang="en-US"/>
            </a:p>
          </p:txBody>
        </p:sp>
        <p:sp>
          <p:nvSpPr>
            <p:cNvPr id="6" name="椭圆 1"/>
            <p:cNvSpPr/>
            <p:nvPr userDrawn="1"/>
          </p:nvSpPr>
          <p:spPr>
            <a:xfrm>
              <a:off x="-1709853" y="334536"/>
              <a:ext cx="18689444" cy="9077094"/>
            </a:xfrm>
            <a:custGeom>
              <a:avLst/>
              <a:gdLst>
                <a:gd name="connsiteX0" fmla="*/ 0 w 5312228"/>
                <a:gd name="connsiteY0" fmla="*/ 2656114 h 5312228"/>
                <a:gd name="connsiteX1" fmla="*/ 2656114 w 5312228"/>
                <a:gd name="connsiteY1" fmla="*/ 0 h 5312228"/>
                <a:gd name="connsiteX2" fmla="*/ 5312228 w 5312228"/>
                <a:gd name="connsiteY2" fmla="*/ 2656114 h 5312228"/>
                <a:gd name="connsiteX3" fmla="*/ 2656114 w 5312228"/>
                <a:gd name="connsiteY3" fmla="*/ 5312228 h 5312228"/>
                <a:gd name="connsiteX4" fmla="*/ 0 w 5312228"/>
                <a:gd name="connsiteY4" fmla="*/ 2656114 h 5312228"/>
                <a:gd name="connsiteX0-1" fmla="*/ 108839 w 5421067"/>
                <a:gd name="connsiteY0-2" fmla="*/ 2712298 h 5368412"/>
                <a:gd name="connsiteX1-3" fmla="*/ 732953 w 5421067"/>
                <a:gd name="connsiteY1-4" fmla="*/ 1043155 h 5368412"/>
                <a:gd name="connsiteX2-5" fmla="*/ 2764953 w 5421067"/>
                <a:gd name="connsiteY2-6" fmla="*/ 56184 h 5368412"/>
                <a:gd name="connsiteX3-7" fmla="*/ 5421067 w 5421067"/>
                <a:gd name="connsiteY3-8" fmla="*/ 2712298 h 5368412"/>
                <a:gd name="connsiteX4-9" fmla="*/ 2764953 w 5421067"/>
                <a:gd name="connsiteY4-10" fmla="*/ 5368412 h 5368412"/>
                <a:gd name="connsiteX5" fmla="*/ 108839 w 5421067"/>
                <a:gd name="connsiteY5" fmla="*/ 2712298 h 5368412"/>
                <a:gd name="connsiteX0-11" fmla="*/ 108839 w 5480256"/>
                <a:gd name="connsiteY0-12" fmla="*/ 2656720 h 5312834"/>
                <a:gd name="connsiteX1-13" fmla="*/ 732953 w 5480256"/>
                <a:gd name="connsiteY1-14" fmla="*/ 987577 h 5312834"/>
                <a:gd name="connsiteX2-15" fmla="*/ 2764953 w 5480256"/>
                <a:gd name="connsiteY2-16" fmla="*/ 606 h 5312834"/>
                <a:gd name="connsiteX3-17" fmla="*/ 4303469 w 5480256"/>
                <a:gd name="connsiteY3-18" fmla="*/ 871463 h 5312834"/>
                <a:gd name="connsiteX4-19" fmla="*/ 5421067 w 5480256"/>
                <a:gd name="connsiteY4-20" fmla="*/ 2656720 h 5312834"/>
                <a:gd name="connsiteX5-21" fmla="*/ 2764953 w 5480256"/>
                <a:gd name="connsiteY5-22" fmla="*/ 5312834 h 5312834"/>
                <a:gd name="connsiteX6" fmla="*/ 108839 w 5480256"/>
                <a:gd name="connsiteY6" fmla="*/ 2656720 h 5312834"/>
                <a:gd name="connsiteX0-23" fmla="*/ 108839 w 5544800"/>
                <a:gd name="connsiteY0-24" fmla="*/ 2666351 h 5322465"/>
                <a:gd name="connsiteX1-25" fmla="*/ 732953 w 5544800"/>
                <a:gd name="connsiteY1-26" fmla="*/ 997208 h 5322465"/>
                <a:gd name="connsiteX2-27" fmla="*/ 2764953 w 5544800"/>
                <a:gd name="connsiteY2-28" fmla="*/ 10237 h 5322465"/>
                <a:gd name="connsiteX3-29" fmla="*/ 4971126 w 5544800"/>
                <a:gd name="connsiteY3-30" fmla="*/ 619837 h 5322465"/>
                <a:gd name="connsiteX4-31" fmla="*/ 5421067 w 5544800"/>
                <a:gd name="connsiteY4-32" fmla="*/ 2666351 h 5322465"/>
                <a:gd name="connsiteX5-33" fmla="*/ 2764953 w 5544800"/>
                <a:gd name="connsiteY5-34" fmla="*/ 5322465 h 5322465"/>
                <a:gd name="connsiteX6-35" fmla="*/ 108839 w 5544800"/>
                <a:gd name="connsiteY6-36" fmla="*/ 2666351 h 5322465"/>
                <a:gd name="connsiteX0-37" fmla="*/ 108839 w 5237336"/>
                <a:gd name="connsiteY0-38" fmla="*/ 2666351 h 5322940"/>
                <a:gd name="connsiteX1-39" fmla="*/ 732953 w 5237336"/>
                <a:gd name="connsiteY1-40" fmla="*/ 997208 h 5322940"/>
                <a:gd name="connsiteX2-41" fmla="*/ 2764953 w 5237336"/>
                <a:gd name="connsiteY2-42" fmla="*/ 10237 h 5322940"/>
                <a:gd name="connsiteX3-43" fmla="*/ 4971126 w 5237336"/>
                <a:gd name="connsiteY3-44" fmla="*/ 619837 h 5322940"/>
                <a:gd name="connsiteX4-45" fmla="*/ 4927582 w 5237336"/>
                <a:gd name="connsiteY4-46" fmla="*/ 2869551 h 5322940"/>
                <a:gd name="connsiteX5-47" fmla="*/ 2764953 w 5237336"/>
                <a:gd name="connsiteY5-48" fmla="*/ 5322465 h 5322940"/>
                <a:gd name="connsiteX6-49" fmla="*/ 108839 w 5237336"/>
                <a:gd name="connsiteY6-50" fmla="*/ 2666351 h 5322940"/>
                <a:gd name="connsiteX0-51" fmla="*/ 108839 w 5705147"/>
                <a:gd name="connsiteY0-52" fmla="*/ 2666351 h 5325044"/>
                <a:gd name="connsiteX1-53" fmla="*/ 732953 w 5705147"/>
                <a:gd name="connsiteY1-54" fmla="*/ 997208 h 5325044"/>
                <a:gd name="connsiteX2-55" fmla="*/ 2764953 w 5705147"/>
                <a:gd name="connsiteY2-56" fmla="*/ 10237 h 5325044"/>
                <a:gd name="connsiteX3-57" fmla="*/ 4971126 w 5705147"/>
                <a:gd name="connsiteY3-58" fmla="*/ 619837 h 5325044"/>
                <a:gd name="connsiteX4-59" fmla="*/ 5609754 w 5705147"/>
                <a:gd name="connsiteY4-60" fmla="*/ 3116294 h 5325044"/>
                <a:gd name="connsiteX5-61" fmla="*/ 2764953 w 5705147"/>
                <a:gd name="connsiteY5-62" fmla="*/ 5322465 h 5325044"/>
                <a:gd name="connsiteX6-63" fmla="*/ 108839 w 5705147"/>
                <a:gd name="connsiteY6-64" fmla="*/ 2666351 h 5325044"/>
                <a:gd name="connsiteX0-65" fmla="*/ 49424 w 5645732"/>
                <a:gd name="connsiteY0-66" fmla="*/ 2666351 h 5343874"/>
                <a:gd name="connsiteX1-67" fmla="*/ 673538 w 5645732"/>
                <a:gd name="connsiteY1-68" fmla="*/ 997208 h 5343874"/>
                <a:gd name="connsiteX2-69" fmla="*/ 2705538 w 5645732"/>
                <a:gd name="connsiteY2-70" fmla="*/ 10237 h 5343874"/>
                <a:gd name="connsiteX3-71" fmla="*/ 4911711 w 5645732"/>
                <a:gd name="connsiteY3-72" fmla="*/ 619837 h 5343874"/>
                <a:gd name="connsiteX4-73" fmla="*/ 5550339 w 5645732"/>
                <a:gd name="connsiteY4-74" fmla="*/ 3116294 h 5343874"/>
                <a:gd name="connsiteX5-75" fmla="*/ 2705538 w 5645732"/>
                <a:gd name="connsiteY5-76" fmla="*/ 5322465 h 5343874"/>
                <a:gd name="connsiteX6-77" fmla="*/ 339710 w 5645732"/>
                <a:gd name="connsiteY6-78" fmla="*/ 4146808 h 5343874"/>
                <a:gd name="connsiteX7" fmla="*/ 49424 w 5645732"/>
                <a:gd name="connsiteY7" fmla="*/ 2666351 h 5343874"/>
                <a:gd name="connsiteX0-79" fmla="*/ 180841 w 5777149"/>
                <a:gd name="connsiteY0-80" fmla="*/ 2666351 h 5335133"/>
                <a:gd name="connsiteX1-81" fmla="*/ 804955 w 5777149"/>
                <a:gd name="connsiteY1-82" fmla="*/ 997208 h 5335133"/>
                <a:gd name="connsiteX2-83" fmla="*/ 2836955 w 5777149"/>
                <a:gd name="connsiteY2-84" fmla="*/ 10237 h 5335133"/>
                <a:gd name="connsiteX3-85" fmla="*/ 5043128 w 5777149"/>
                <a:gd name="connsiteY3-86" fmla="*/ 619837 h 5335133"/>
                <a:gd name="connsiteX4-87" fmla="*/ 5681756 w 5777149"/>
                <a:gd name="connsiteY4-88" fmla="*/ 3116294 h 5335133"/>
                <a:gd name="connsiteX5-89" fmla="*/ 2836955 w 5777149"/>
                <a:gd name="connsiteY5-90" fmla="*/ 5322465 h 5335133"/>
                <a:gd name="connsiteX6-91" fmla="*/ 238898 w 5777149"/>
                <a:gd name="connsiteY6-92" fmla="*/ 3958122 h 5335133"/>
                <a:gd name="connsiteX7-93" fmla="*/ 180841 w 5777149"/>
                <a:gd name="connsiteY7-94" fmla="*/ 2666351 h 5335133"/>
                <a:gd name="connsiteX0-95" fmla="*/ 162747 w 5788084"/>
                <a:gd name="connsiteY0-96" fmla="*/ 2274466 h 5335133"/>
                <a:gd name="connsiteX1-97" fmla="*/ 815890 w 5788084"/>
                <a:gd name="connsiteY1-98" fmla="*/ 997208 h 5335133"/>
                <a:gd name="connsiteX2-99" fmla="*/ 2847890 w 5788084"/>
                <a:gd name="connsiteY2-100" fmla="*/ 10237 h 5335133"/>
                <a:gd name="connsiteX3-101" fmla="*/ 5054063 w 5788084"/>
                <a:gd name="connsiteY3-102" fmla="*/ 619837 h 5335133"/>
                <a:gd name="connsiteX4-103" fmla="*/ 5692691 w 5788084"/>
                <a:gd name="connsiteY4-104" fmla="*/ 3116294 h 5335133"/>
                <a:gd name="connsiteX5-105" fmla="*/ 2847890 w 5788084"/>
                <a:gd name="connsiteY5-106" fmla="*/ 5322465 h 5335133"/>
                <a:gd name="connsiteX6-107" fmla="*/ 249833 w 5788084"/>
                <a:gd name="connsiteY6-108" fmla="*/ 3958122 h 5335133"/>
                <a:gd name="connsiteX7-109" fmla="*/ 162747 w 5788084"/>
                <a:gd name="connsiteY7-110" fmla="*/ 2274466 h 533513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  <a:cxn ang="0">
                  <a:pos x="connsiteX6-35" y="connsiteY6-36"/>
                </a:cxn>
                <a:cxn ang="0">
                  <a:pos x="connsiteX7-93" y="connsiteY7-94"/>
                </a:cxn>
              </a:cxnLst>
              <a:rect l="l" t="t" r="r" b="b"/>
              <a:pathLst>
                <a:path w="5788084" h="5335133">
                  <a:moveTo>
                    <a:pt x="162747" y="2274466"/>
                  </a:moveTo>
                  <a:cubicBezTo>
                    <a:pt x="257090" y="1780980"/>
                    <a:pt x="373204" y="1439894"/>
                    <a:pt x="815890" y="997208"/>
                  </a:cubicBezTo>
                  <a:cubicBezTo>
                    <a:pt x="1258576" y="554522"/>
                    <a:pt x="2141528" y="73132"/>
                    <a:pt x="2847890" y="10237"/>
                  </a:cubicBezTo>
                  <a:cubicBezTo>
                    <a:pt x="3554252" y="-52658"/>
                    <a:pt x="4611377" y="177151"/>
                    <a:pt x="5054063" y="619837"/>
                  </a:cubicBezTo>
                  <a:cubicBezTo>
                    <a:pt x="5496749" y="1062523"/>
                    <a:pt x="6002329" y="2414770"/>
                    <a:pt x="5692691" y="3116294"/>
                  </a:cubicBezTo>
                  <a:cubicBezTo>
                    <a:pt x="5383053" y="3817818"/>
                    <a:pt x="3755033" y="5182160"/>
                    <a:pt x="2847890" y="5322465"/>
                  </a:cubicBezTo>
                  <a:cubicBezTo>
                    <a:pt x="1940747" y="5462770"/>
                    <a:pt x="692519" y="4400808"/>
                    <a:pt x="249833" y="3958122"/>
                  </a:cubicBezTo>
                  <a:cubicBezTo>
                    <a:pt x="-192853" y="3515436"/>
                    <a:pt x="68404" y="2767952"/>
                    <a:pt x="162747" y="2274466"/>
                  </a:cubicBezTo>
                  <a:close/>
                </a:path>
              </a:pathLst>
            </a:cu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kumimoji="1" lang="zh-CN" altLang="en-US"/>
            </a:p>
          </p:txBody>
        </p:sp>
      </p:grpSp>
      <p:sp>
        <p:nvSpPr>
          <p:cNvPr id="8" name="文本占位符 7"/>
          <p:cNvSpPr>
            <a:spLocks noGrp="1"/>
          </p:cNvSpPr>
          <p:nvPr>
            <p:ph type="body" sz="quarter" idx="10" hasCustomPrompt="1"/>
          </p:nvPr>
        </p:nvSpPr>
        <p:spPr>
          <a:xfrm>
            <a:off x="6607140" y="258233"/>
            <a:ext cx="5302783" cy="721395"/>
          </a:xfrm>
          <a:prstGeom prst="rect">
            <a:avLst/>
          </a:prstGeom>
          <a:ln w="12700" cmpd="sng">
            <a:noFill/>
          </a:ln>
        </p:spPr>
        <p:txBody>
          <a:bodyPr vert="horz" anchor="ctr"/>
          <a:lstStyle>
            <a:lvl1pPr marL="0" indent="0" algn="r">
              <a:buNone/>
              <a:defRPr sz="2400" b="1">
                <a:solidFill>
                  <a:schemeClr val="accent4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 lvl="0"/>
            <a:r>
              <a:rPr kumimoji="1" lang="en-US" altLang="zh-CN" dirty="0"/>
              <a:t>CLICK</a:t>
            </a:r>
            <a:r>
              <a:rPr kumimoji="1" lang="zh-CN" altLang="en-US" dirty="0"/>
              <a:t> </a:t>
            </a:r>
            <a:r>
              <a:rPr kumimoji="1" lang="en-US" altLang="zh-CN" dirty="0"/>
              <a:t>HERE</a:t>
            </a:r>
            <a:r>
              <a:rPr kumimoji="1" lang="zh-CN" altLang="en-US" dirty="0"/>
              <a:t> </a:t>
            </a: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ADD</a:t>
            </a:r>
            <a:r>
              <a:rPr kumimoji="1" lang="zh-CN" altLang="en-US" dirty="0"/>
              <a:t> </a:t>
            </a:r>
            <a:r>
              <a:rPr kumimoji="1" lang="en-US" altLang="zh-CN" dirty="0"/>
              <a:t>YOUR</a:t>
            </a:r>
            <a:r>
              <a:rPr kumimoji="1" lang="zh-CN" altLang="en-US" dirty="0"/>
              <a:t> </a:t>
            </a:r>
            <a:r>
              <a:rPr kumimoji="1" lang="en-US" altLang="zh-CN" dirty="0"/>
              <a:t>TITLE</a:t>
            </a:r>
            <a:endParaRPr kumimoji="1"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_三项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 5"/>
          <p:cNvGrpSpPr/>
          <p:nvPr userDrawn="1"/>
        </p:nvGrpSpPr>
        <p:grpSpPr>
          <a:xfrm>
            <a:off x="-2024818" y="-1006438"/>
            <a:ext cx="8744932" cy="8460344"/>
            <a:chOff x="3447068" y="836877"/>
            <a:chExt cx="5039295" cy="4875300"/>
          </a:xfrm>
        </p:grpSpPr>
        <p:sp>
          <p:nvSpPr>
            <p:cNvPr id="2" name="椭圆 1"/>
            <p:cNvSpPr/>
            <p:nvPr userDrawn="1"/>
          </p:nvSpPr>
          <p:spPr>
            <a:xfrm>
              <a:off x="3447068" y="836877"/>
              <a:ext cx="4873584" cy="4492198"/>
            </a:xfrm>
            <a:custGeom>
              <a:avLst/>
              <a:gdLst>
                <a:gd name="connsiteX0" fmla="*/ 0 w 5312228"/>
                <a:gd name="connsiteY0" fmla="*/ 2656114 h 5312228"/>
                <a:gd name="connsiteX1" fmla="*/ 2656114 w 5312228"/>
                <a:gd name="connsiteY1" fmla="*/ 0 h 5312228"/>
                <a:gd name="connsiteX2" fmla="*/ 5312228 w 5312228"/>
                <a:gd name="connsiteY2" fmla="*/ 2656114 h 5312228"/>
                <a:gd name="connsiteX3" fmla="*/ 2656114 w 5312228"/>
                <a:gd name="connsiteY3" fmla="*/ 5312228 h 5312228"/>
                <a:gd name="connsiteX4" fmla="*/ 0 w 5312228"/>
                <a:gd name="connsiteY4" fmla="*/ 2656114 h 5312228"/>
                <a:gd name="connsiteX0-1" fmla="*/ 108839 w 5421067"/>
                <a:gd name="connsiteY0-2" fmla="*/ 2712298 h 5368412"/>
                <a:gd name="connsiteX1-3" fmla="*/ 732953 w 5421067"/>
                <a:gd name="connsiteY1-4" fmla="*/ 1043155 h 5368412"/>
                <a:gd name="connsiteX2-5" fmla="*/ 2764953 w 5421067"/>
                <a:gd name="connsiteY2-6" fmla="*/ 56184 h 5368412"/>
                <a:gd name="connsiteX3-7" fmla="*/ 5421067 w 5421067"/>
                <a:gd name="connsiteY3-8" fmla="*/ 2712298 h 5368412"/>
                <a:gd name="connsiteX4-9" fmla="*/ 2764953 w 5421067"/>
                <a:gd name="connsiteY4-10" fmla="*/ 5368412 h 5368412"/>
                <a:gd name="connsiteX5" fmla="*/ 108839 w 5421067"/>
                <a:gd name="connsiteY5" fmla="*/ 2712298 h 5368412"/>
                <a:gd name="connsiteX0-11" fmla="*/ 108839 w 5480256"/>
                <a:gd name="connsiteY0-12" fmla="*/ 2656720 h 5312834"/>
                <a:gd name="connsiteX1-13" fmla="*/ 732953 w 5480256"/>
                <a:gd name="connsiteY1-14" fmla="*/ 987577 h 5312834"/>
                <a:gd name="connsiteX2-15" fmla="*/ 2764953 w 5480256"/>
                <a:gd name="connsiteY2-16" fmla="*/ 606 h 5312834"/>
                <a:gd name="connsiteX3-17" fmla="*/ 4303469 w 5480256"/>
                <a:gd name="connsiteY3-18" fmla="*/ 871463 h 5312834"/>
                <a:gd name="connsiteX4-19" fmla="*/ 5421067 w 5480256"/>
                <a:gd name="connsiteY4-20" fmla="*/ 2656720 h 5312834"/>
                <a:gd name="connsiteX5-21" fmla="*/ 2764953 w 5480256"/>
                <a:gd name="connsiteY5-22" fmla="*/ 5312834 h 5312834"/>
                <a:gd name="connsiteX6" fmla="*/ 108839 w 5480256"/>
                <a:gd name="connsiteY6" fmla="*/ 2656720 h 5312834"/>
                <a:gd name="connsiteX0-23" fmla="*/ 108839 w 5544800"/>
                <a:gd name="connsiteY0-24" fmla="*/ 2666351 h 5322465"/>
                <a:gd name="connsiteX1-25" fmla="*/ 732953 w 5544800"/>
                <a:gd name="connsiteY1-26" fmla="*/ 997208 h 5322465"/>
                <a:gd name="connsiteX2-27" fmla="*/ 2764953 w 5544800"/>
                <a:gd name="connsiteY2-28" fmla="*/ 10237 h 5322465"/>
                <a:gd name="connsiteX3-29" fmla="*/ 4971126 w 5544800"/>
                <a:gd name="connsiteY3-30" fmla="*/ 619837 h 5322465"/>
                <a:gd name="connsiteX4-31" fmla="*/ 5421067 w 5544800"/>
                <a:gd name="connsiteY4-32" fmla="*/ 2666351 h 5322465"/>
                <a:gd name="connsiteX5-33" fmla="*/ 2764953 w 5544800"/>
                <a:gd name="connsiteY5-34" fmla="*/ 5322465 h 5322465"/>
                <a:gd name="connsiteX6-35" fmla="*/ 108839 w 5544800"/>
                <a:gd name="connsiteY6-36" fmla="*/ 2666351 h 5322465"/>
                <a:gd name="connsiteX0-37" fmla="*/ 108839 w 5237336"/>
                <a:gd name="connsiteY0-38" fmla="*/ 2666351 h 5322940"/>
                <a:gd name="connsiteX1-39" fmla="*/ 732953 w 5237336"/>
                <a:gd name="connsiteY1-40" fmla="*/ 997208 h 5322940"/>
                <a:gd name="connsiteX2-41" fmla="*/ 2764953 w 5237336"/>
                <a:gd name="connsiteY2-42" fmla="*/ 10237 h 5322940"/>
                <a:gd name="connsiteX3-43" fmla="*/ 4971126 w 5237336"/>
                <a:gd name="connsiteY3-44" fmla="*/ 619837 h 5322940"/>
                <a:gd name="connsiteX4-45" fmla="*/ 4927582 w 5237336"/>
                <a:gd name="connsiteY4-46" fmla="*/ 2869551 h 5322940"/>
                <a:gd name="connsiteX5-47" fmla="*/ 2764953 w 5237336"/>
                <a:gd name="connsiteY5-48" fmla="*/ 5322465 h 5322940"/>
                <a:gd name="connsiteX6-49" fmla="*/ 108839 w 5237336"/>
                <a:gd name="connsiteY6-50" fmla="*/ 2666351 h 5322940"/>
                <a:gd name="connsiteX0-51" fmla="*/ 108839 w 5705147"/>
                <a:gd name="connsiteY0-52" fmla="*/ 2666351 h 5325044"/>
                <a:gd name="connsiteX1-53" fmla="*/ 732953 w 5705147"/>
                <a:gd name="connsiteY1-54" fmla="*/ 997208 h 5325044"/>
                <a:gd name="connsiteX2-55" fmla="*/ 2764953 w 5705147"/>
                <a:gd name="connsiteY2-56" fmla="*/ 10237 h 5325044"/>
                <a:gd name="connsiteX3-57" fmla="*/ 4971126 w 5705147"/>
                <a:gd name="connsiteY3-58" fmla="*/ 619837 h 5325044"/>
                <a:gd name="connsiteX4-59" fmla="*/ 5609754 w 5705147"/>
                <a:gd name="connsiteY4-60" fmla="*/ 3116294 h 5325044"/>
                <a:gd name="connsiteX5-61" fmla="*/ 2764953 w 5705147"/>
                <a:gd name="connsiteY5-62" fmla="*/ 5322465 h 5325044"/>
                <a:gd name="connsiteX6-63" fmla="*/ 108839 w 5705147"/>
                <a:gd name="connsiteY6-64" fmla="*/ 2666351 h 5325044"/>
                <a:gd name="connsiteX0-65" fmla="*/ 49424 w 5645732"/>
                <a:gd name="connsiteY0-66" fmla="*/ 2666351 h 5343874"/>
                <a:gd name="connsiteX1-67" fmla="*/ 673538 w 5645732"/>
                <a:gd name="connsiteY1-68" fmla="*/ 997208 h 5343874"/>
                <a:gd name="connsiteX2-69" fmla="*/ 2705538 w 5645732"/>
                <a:gd name="connsiteY2-70" fmla="*/ 10237 h 5343874"/>
                <a:gd name="connsiteX3-71" fmla="*/ 4911711 w 5645732"/>
                <a:gd name="connsiteY3-72" fmla="*/ 619837 h 5343874"/>
                <a:gd name="connsiteX4-73" fmla="*/ 5550339 w 5645732"/>
                <a:gd name="connsiteY4-74" fmla="*/ 3116294 h 5343874"/>
                <a:gd name="connsiteX5-75" fmla="*/ 2705538 w 5645732"/>
                <a:gd name="connsiteY5-76" fmla="*/ 5322465 h 5343874"/>
                <a:gd name="connsiteX6-77" fmla="*/ 339710 w 5645732"/>
                <a:gd name="connsiteY6-78" fmla="*/ 4146808 h 5343874"/>
                <a:gd name="connsiteX7" fmla="*/ 49424 w 5645732"/>
                <a:gd name="connsiteY7" fmla="*/ 2666351 h 5343874"/>
                <a:gd name="connsiteX0-79" fmla="*/ 180841 w 5777149"/>
                <a:gd name="connsiteY0-80" fmla="*/ 2666351 h 5335133"/>
                <a:gd name="connsiteX1-81" fmla="*/ 804955 w 5777149"/>
                <a:gd name="connsiteY1-82" fmla="*/ 997208 h 5335133"/>
                <a:gd name="connsiteX2-83" fmla="*/ 2836955 w 5777149"/>
                <a:gd name="connsiteY2-84" fmla="*/ 10237 h 5335133"/>
                <a:gd name="connsiteX3-85" fmla="*/ 5043128 w 5777149"/>
                <a:gd name="connsiteY3-86" fmla="*/ 619837 h 5335133"/>
                <a:gd name="connsiteX4-87" fmla="*/ 5681756 w 5777149"/>
                <a:gd name="connsiteY4-88" fmla="*/ 3116294 h 5335133"/>
                <a:gd name="connsiteX5-89" fmla="*/ 2836955 w 5777149"/>
                <a:gd name="connsiteY5-90" fmla="*/ 5322465 h 5335133"/>
                <a:gd name="connsiteX6-91" fmla="*/ 238898 w 5777149"/>
                <a:gd name="connsiteY6-92" fmla="*/ 3958122 h 5335133"/>
                <a:gd name="connsiteX7-93" fmla="*/ 180841 w 5777149"/>
                <a:gd name="connsiteY7-94" fmla="*/ 2666351 h 5335133"/>
                <a:gd name="connsiteX0-95" fmla="*/ 162747 w 5788084"/>
                <a:gd name="connsiteY0-96" fmla="*/ 2274466 h 5335133"/>
                <a:gd name="connsiteX1-97" fmla="*/ 815890 w 5788084"/>
                <a:gd name="connsiteY1-98" fmla="*/ 997208 h 5335133"/>
                <a:gd name="connsiteX2-99" fmla="*/ 2847890 w 5788084"/>
                <a:gd name="connsiteY2-100" fmla="*/ 10237 h 5335133"/>
                <a:gd name="connsiteX3-101" fmla="*/ 5054063 w 5788084"/>
                <a:gd name="connsiteY3-102" fmla="*/ 619837 h 5335133"/>
                <a:gd name="connsiteX4-103" fmla="*/ 5692691 w 5788084"/>
                <a:gd name="connsiteY4-104" fmla="*/ 3116294 h 5335133"/>
                <a:gd name="connsiteX5-105" fmla="*/ 2847890 w 5788084"/>
                <a:gd name="connsiteY5-106" fmla="*/ 5322465 h 5335133"/>
                <a:gd name="connsiteX6-107" fmla="*/ 249833 w 5788084"/>
                <a:gd name="connsiteY6-108" fmla="*/ 3958122 h 5335133"/>
                <a:gd name="connsiteX7-109" fmla="*/ 162747 w 5788084"/>
                <a:gd name="connsiteY7-110" fmla="*/ 2274466 h 533513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  <a:cxn ang="0">
                  <a:pos x="connsiteX6-35" y="connsiteY6-36"/>
                </a:cxn>
                <a:cxn ang="0">
                  <a:pos x="connsiteX7-93" y="connsiteY7-94"/>
                </a:cxn>
              </a:cxnLst>
              <a:rect l="l" t="t" r="r" b="b"/>
              <a:pathLst>
                <a:path w="5788084" h="5335133">
                  <a:moveTo>
                    <a:pt x="162747" y="2274466"/>
                  </a:moveTo>
                  <a:cubicBezTo>
                    <a:pt x="257090" y="1780980"/>
                    <a:pt x="373204" y="1439894"/>
                    <a:pt x="815890" y="997208"/>
                  </a:cubicBezTo>
                  <a:cubicBezTo>
                    <a:pt x="1258576" y="554522"/>
                    <a:pt x="2141528" y="73132"/>
                    <a:pt x="2847890" y="10237"/>
                  </a:cubicBezTo>
                  <a:cubicBezTo>
                    <a:pt x="3554252" y="-52658"/>
                    <a:pt x="4611377" y="177151"/>
                    <a:pt x="5054063" y="619837"/>
                  </a:cubicBezTo>
                  <a:cubicBezTo>
                    <a:pt x="5496749" y="1062523"/>
                    <a:pt x="6002329" y="2414770"/>
                    <a:pt x="5692691" y="3116294"/>
                  </a:cubicBezTo>
                  <a:cubicBezTo>
                    <a:pt x="5383053" y="3817818"/>
                    <a:pt x="3755033" y="5182160"/>
                    <a:pt x="2847890" y="5322465"/>
                  </a:cubicBezTo>
                  <a:cubicBezTo>
                    <a:pt x="1940747" y="5462770"/>
                    <a:pt x="692519" y="4400808"/>
                    <a:pt x="249833" y="3958122"/>
                  </a:cubicBezTo>
                  <a:cubicBezTo>
                    <a:pt x="-192853" y="3515436"/>
                    <a:pt x="68404" y="2767952"/>
                    <a:pt x="162747" y="2274466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chemeClr val="accent2">
                    <a:lumMod val="50000"/>
                  </a:schemeClr>
                </a:gs>
                <a:gs pos="41000">
                  <a:schemeClr val="accent1">
                    <a:lumMod val="75000"/>
                    <a:alpha val="80000"/>
                  </a:schemeClr>
                </a:gs>
                <a:gs pos="0">
                  <a:schemeClr val="accent3">
                    <a:lumMod val="75000"/>
                    <a:alpha val="80000"/>
                  </a:schemeClr>
                </a:gs>
                <a:gs pos="72000">
                  <a:schemeClr val="accent2">
                    <a:lumMod val="75000"/>
                    <a:alpha val="80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kumimoji="1" lang="zh-CN" altLang="en-US"/>
            </a:p>
          </p:txBody>
        </p:sp>
        <p:sp>
          <p:nvSpPr>
            <p:cNvPr id="4" name="椭圆 1"/>
            <p:cNvSpPr/>
            <p:nvPr userDrawn="1"/>
          </p:nvSpPr>
          <p:spPr>
            <a:xfrm rot="8851590">
              <a:off x="3612779" y="1219979"/>
              <a:ext cx="4873584" cy="4492198"/>
            </a:xfrm>
            <a:custGeom>
              <a:avLst/>
              <a:gdLst>
                <a:gd name="connsiteX0" fmla="*/ 0 w 5312228"/>
                <a:gd name="connsiteY0" fmla="*/ 2656114 h 5312228"/>
                <a:gd name="connsiteX1" fmla="*/ 2656114 w 5312228"/>
                <a:gd name="connsiteY1" fmla="*/ 0 h 5312228"/>
                <a:gd name="connsiteX2" fmla="*/ 5312228 w 5312228"/>
                <a:gd name="connsiteY2" fmla="*/ 2656114 h 5312228"/>
                <a:gd name="connsiteX3" fmla="*/ 2656114 w 5312228"/>
                <a:gd name="connsiteY3" fmla="*/ 5312228 h 5312228"/>
                <a:gd name="connsiteX4" fmla="*/ 0 w 5312228"/>
                <a:gd name="connsiteY4" fmla="*/ 2656114 h 5312228"/>
                <a:gd name="connsiteX0-1" fmla="*/ 108839 w 5421067"/>
                <a:gd name="connsiteY0-2" fmla="*/ 2712298 h 5368412"/>
                <a:gd name="connsiteX1-3" fmla="*/ 732953 w 5421067"/>
                <a:gd name="connsiteY1-4" fmla="*/ 1043155 h 5368412"/>
                <a:gd name="connsiteX2-5" fmla="*/ 2764953 w 5421067"/>
                <a:gd name="connsiteY2-6" fmla="*/ 56184 h 5368412"/>
                <a:gd name="connsiteX3-7" fmla="*/ 5421067 w 5421067"/>
                <a:gd name="connsiteY3-8" fmla="*/ 2712298 h 5368412"/>
                <a:gd name="connsiteX4-9" fmla="*/ 2764953 w 5421067"/>
                <a:gd name="connsiteY4-10" fmla="*/ 5368412 h 5368412"/>
                <a:gd name="connsiteX5" fmla="*/ 108839 w 5421067"/>
                <a:gd name="connsiteY5" fmla="*/ 2712298 h 5368412"/>
                <a:gd name="connsiteX0-11" fmla="*/ 108839 w 5480256"/>
                <a:gd name="connsiteY0-12" fmla="*/ 2656720 h 5312834"/>
                <a:gd name="connsiteX1-13" fmla="*/ 732953 w 5480256"/>
                <a:gd name="connsiteY1-14" fmla="*/ 987577 h 5312834"/>
                <a:gd name="connsiteX2-15" fmla="*/ 2764953 w 5480256"/>
                <a:gd name="connsiteY2-16" fmla="*/ 606 h 5312834"/>
                <a:gd name="connsiteX3-17" fmla="*/ 4303469 w 5480256"/>
                <a:gd name="connsiteY3-18" fmla="*/ 871463 h 5312834"/>
                <a:gd name="connsiteX4-19" fmla="*/ 5421067 w 5480256"/>
                <a:gd name="connsiteY4-20" fmla="*/ 2656720 h 5312834"/>
                <a:gd name="connsiteX5-21" fmla="*/ 2764953 w 5480256"/>
                <a:gd name="connsiteY5-22" fmla="*/ 5312834 h 5312834"/>
                <a:gd name="connsiteX6" fmla="*/ 108839 w 5480256"/>
                <a:gd name="connsiteY6" fmla="*/ 2656720 h 5312834"/>
                <a:gd name="connsiteX0-23" fmla="*/ 108839 w 5544800"/>
                <a:gd name="connsiteY0-24" fmla="*/ 2666351 h 5322465"/>
                <a:gd name="connsiteX1-25" fmla="*/ 732953 w 5544800"/>
                <a:gd name="connsiteY1-26" fmla="*/ 997208 h 5322465"/>
                <a:gd name="connsiteX2-27" fmla="*/ 2764953 w 5544800"/>
                <a:gd name="connsiteY2-28" fmla="*/ 10237 h 5322465"/>
                <a:gd name="connsiteX3-29" fmla="*/ 4971126 w 5544800"/>
                <a:gd name="connsiteY3-30" fmla="*/ 619837 h 5322465"/>
                <a:gd name="connsiteX4-31" fmla="*/ 5421067 w 5544800"/>
                <a:gd name="connsiteY4-32" fmla="*/ 2666351 h 5322465"/>
                <a:gd name="connsiteX5-33" fmla="*/ 2764953 w 5544800"/>
                <a:gd name="connsiteY5-34" fmla="*/ 5322465 h 5322465"/>
                <a:gd name="connsiteX6-35" fmla="*/ 108839 w 5544800"/>
                <a:gd name="connsiteY6-36" fmla="*/ 2666351 h 5322465"/>
                <a:gd name="connsiteX0-37" fmla="*/ 108839 w 5237336"/>
                <a:gd name="connsiteY0-38" fmla="*/ 2666351 h 5322940"/>
                <a:gd name="connsiteX1-39" fmla="*/ 732953 w 5237336"/>
                <a:gd name="connsiteY1-40" fmla="*/ 997208 h 5322940"/>
                <a:gd name="connsiteX2-41" fmla="*/ 2764953 w 5237336"/>
                <a:gd name="connsiteY2-42" fmla="*/ 10237 h 5322940"/>
                <a:gd name="connsiteX3-43" fmla="*/ 4971126 w 5237336"/>
                <a:gd name="connsiteY3-44" fmla="*/ 619837 h 5322940"/>
                <a:gd name="connsiteX4-45" fmla="*/ 4927582 w 5237336"/>
                <a:gd name="connsiteY4-46" fmla="*/ 2869551 h 5322940"/>
                <a:gd name="connsiteX5-47" fmla="*/ 2764953 w 5237336"/>
                <a:gd name="connsiteY5-48" fmla="*/ 5322465 h 5322940"/>
                <a:gd name="connsiteX6-49" fmla="*/ 108839 w 5237336"/>
                <a:gd name="connsiteY6-50" fmla="*/ 2666351 h 5322940"/>
                <a:gd name="connsiteX0-51" fmla="*/ 108839 w 5705147"/>
                <a:gd name="connsiteY0-52" fmla="*/ 2666351 h 5325044"/>
                <a:gd name="connsiteX1-53" fmla="*/ 732953 w 5705147"/>
                <a:gd name="connsiteY1-54" fmla="*/ 997208 h 5325044"/>
                <a:gd name="connsiteX2-55" fmla="*/ 2764953 w 5705147"/>
                <a:gd name="connsiteY2-56" fmla="*/ 10237 h 5325044"/>
                <a:gd name="connsiteX3-57" fmla="*/ 4971126 w 5705147"/>
                <a:gd name="connsiteY3-58" fmla="*/ 619837 h 5325044"/>
                <a:gd name="connsiteX4-59" fmla="*/ 5609754 w 5705147"/>
                <a:gd name="connsiteY4-60" fmla="*/ 3116294 h 5325044"/>
                <a:gd name="connsiteX5-61" fmla="*/ 2764953 w 5705147"/>
                <a:gd name="connsiteY5-62" fmla="*/ 5322465 h 5325044"/>
                <a:gd name="connsiteX6-63" fmla="*/ 108839 w 5705147"/>
                <a:gd name="connsiteY6-64" fmla="*/ 2666351 h 5325044"/>
                <a:gd name="connsiteX0-65" fmla="*/ 49424 w 5645732"/>
                <a:gd name="connsiteY0-66" fmla="*/ 2666351 h 5343874"/>
                <a:gd name="connsiteX1-67" fmla="*/ 673538 w 5645732"/>
                <a:gd name="connsiteY1-68" fmla="*/ 997208 h 5343874"/>
                <a:gd name="connsiteX2-69" fmla="*/ 2705538 w 5645732"/>
                <a:gd name="connsiteY2-70" fmla="*/ 10237 h 5343874"/>
                <a:gd name="connsiteX3-71" fmla="*/ 4911711 w 5645732"/>
                <a:gd name="connsiteY3-72" fmla="*/ 619837 h 5343874"/>
                <a:gd name="connsiteX4-73" fmla="*/ 5550339 w 5645732"/>
                <a:gd name="connsiteY4-74" fmla="*/ 3116294 h 5343874"/>
                <a:gd name="connsiteX5-75" fmla="*/ 2705538 w 5645732"/>
                <a:gd name="connsiteY5-76" fmla="*/ 5322465 h 5343874"/>
                <a:gd name="connsiteX6-77" fmla="*/ 339710 w 5645732"/>
                <a:gd name="connsiteY6-78" fmla="*/ 4146808 h 5343874"/>
                <a:gd name="connsiteX7" fmla="*/ 49424 w 5645732"/>
                <a:gd name="connsiteY7" fmla="*/ 2666351 h 5343874"/>
                <a:gd name="connsiteX0-79" fmla="*/ 180841 w 5777149"/>
                <a:gd name="connsiteY0-80" fmla="*/ 2666351 h 5335133"/>
                <a:gd name="connsiteX1-81" fmla="*/ 804955 w 5777149"/>
                <a:gd name="connsiteY1-82" fmla="*/ 997208 h 5335133"/>
                <a:gd name="connsiteX2-83" fmla="*/ 2836955 w 5777149"/>
                <a:gd name="connsiteY2-84" fmla="*/ 10237 h 5335133"/>
                <a:gd name="connsiteX3-85" fmla="*/ 5043128 w 5777149"/>
                <a:gd name="connsiteY3-86" fmla="*/ 619837 h 5335133"/>
                <a:gd name="connsiteX4-87" fmla="*/ 5681756 w 5777149"/>
                <a:gd name="connsiteY4-88" fmla="*/ 3116294 h 5335133"/>
                <a:gd name="connsiteX5-89" fmla="*/ 2836955 w 5777149"/>
                <a:gd name="connsiteY5-90" fmla="*/ 5322465 h 5335133"/>
                <a:gd name="connsiteX6-91" fmla="*/ 238898 w 5777149"/>
                <a:gd name="connsiteY6-92" fmla="*/ 3958122 h 5335133"/>
                <a:gd name="connsiteX7-93" fmla="*/ 180841 w 5777149"/>
                <a:gd name="connsiteY7-94" fmla="*/ 2666351 h 5335133"/>
                <a:gd name="connsiteX0-95" fmla="*/ 162747 w 5788084"/>
                <a:gd name="connsiteY0-96" fmla="*/ 2274466 h 5335133"/>
                <a:gd name="connsiteX1-97" fmla="*/ 815890 w 5788084"/>
                <a:gd name="connsiteY1-98" fmla="*/ 997208 h 5335133"/>
                <a:gd name="connsiteX2-99" fmla="*/ 2847890 w 5788084"/>
                <a:gd name="connsiteY2-100" fmla="*/ 10237 h 5335133"/>
                <a:gd name="connsiteX3-101" fmla="*/ 5054063 w 5788084"/>
                <a:gd name="connsiteY3-102" fmla="*/ 619837 h 5335133"/>
                <a:gd name="connsiteX4-103" fmla="*/ 5692691 w 5788084"/>
                <a:gd name="connsiteY4-104" fmla="*/ 3116294 h 5335133"/>
                <a:gd name="connsiteX5-105" fmla="*/ 2847890 w 5788084"/>
                <a:gd name="connsiteY5-106" fmla="*/ 5322465 h 5335133"/>
                <a:gd name="connsiteX6-107" fmla="*/ 249833 w 5788084"/>
                <a:gd name="connsiteY6-108" fmla="*/ 3958122 h 5335133"/>
                <a:gd name="connsiteX7-109" fmla="*/ 162747 w 5788084"/>
                <a:gd name="connsiteY7-110" fmla="*/ 2274466 h 533513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  <a:cxn ang="0">
                  <a:pos x="connsiteX6-35" y="connsiteY6-36"/>
                </a:cxn>
                <a:cxn ang="0">
                  <a:pos x="connsiteX7-93" y="connsiteY7-94"/>
                </a:cxn>
              </a:cxnLst>
              <a:rect l="l" t="t" r="r" b="b"/>
              <a:pathLst>
                <a:path w="5788084" h="5335133">
                  <a:moveTo>
                    <a:pt x="162747" y="2274466"/>
                  </a:moveTo>
                  <a:cubicBezTo>
                    <a:pt x="257090" y="1780980"/>
                    <a:pt x="373204" y="1439894"/>
                    <a:pt x="815890" y="997208"/>
                  </a:cubicBezTo>
                  <a:cubicBezTo>
                    <a:pt x="1258576" y="554522"/>
                    <a:pt x="2141528" y="73132"/>
                    <a:pt x="2847890" y="10237"/>
                  </a:cubicBezTo>
                  <a:cubicBezTo>
                    <a:pt x="3554252" y="-52658"/>
                    <a:pt x="4611377" y="177151"/>
                    <a:pt x="5054063" y="619837"/>
                  </a:cubicBezTo>
                  <a:cubicBezTo>
                    <a:pt x="5496749" y="1062523"/>
                    <a:pt x="6002329" y="2414770"/>
                    <a:pt x="5692691" y="3116294"/>
                  </a:cubicBezTo>
                  <a:cubicBezTo>
                    <a:pt x="5383053" y="3817818"/>
                    <a:pt x="3755033" y="5182160"/>
                    <a:pt x="2847890" y="5322465"/>
                  </a:cubicBezTo>
                  <a:cubicBezTo>
                    <a:pt x="1940747" y="5462770"/>
                    <a:pt x="692519" y="4400808"/>
                    <a:pt x="249833" y="3958122"/>
                  </a:cubicBezTo>
                  <a:cubicBezTo>
                    <a:pt x="-192853" y="3515436"/>
                    <a:pt x="68404" y="2767952"/>
                    <a:pt x="162747" y="2274466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chemeClr val="accent2">
                    <a:lumMod val="50000"/>
                  </a:schemeClr>
                </a:gs>
                <a:gs pos="41000">
                  <a:schemeClr val="accent1">
                    <a:lumMod val="75000"/>
                    <a:alpha val="80000"/>
                  </a:schemeClr>
                </a:gs>
                <a:gs pos="0">
                  <a:schemeClr val="accent3">
                    <a:lumMod val="75000"/>
                    <a:alpha val="80000"/>
                  </a:schemeClr>
                </a:gs>
                <a:gs pos="72000">
                  <a:schemeClr val="accent2">
                    <a:lumMod val="75000"/>
                    <a:alpha val="80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kumimoji="1" lang="zh-CN" altLang="en-US"/>
            </a:p>
          </p:txBody>
        </p:sp>
      </p:grpSp>
      <p:sp>
        <p:nvSpPr>
          <p:cNvPr id="7" name="文本占位符 6"/>
          <p:cNvSpPr>
            <a:spLocks noGrp="1"/>
          </p:cNvSpPr>
          <p:nvPr>
            <p:ph type="body" sz="quarter" idx="13" hasCustomPrompt="1"/>
          </p:nvPr>
        </p:nvSpPr>
        <p:spPr>
          <a:xfrm>
            <a:off x="1604397" y="2011116"/>
            <a:ext cx="2776216" cy="1529527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 sz="9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2pPr>
            <a:lvl3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3pPr>
            <a:lvl4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4pPr>
            <a:lvl5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5pPr>
          </a:lstStyle>
          <a:p>
            <a:pPr lvl="0"/>
            <a:r>
              <a:rPr kumimoji="1" lang="zh-CN" altLang="en-US"/>
              <a:t>标题</a:t>
            </a:r>
            <a:endParaRPr kumimoji="1" lang="zh-CN" altLang="en-US" dirty="0"/>
          </a:p>
        </p:txBody>
      </p:sp>
      <p:sp>
        <p:nvSpPr>
          <p:cNvPr id="8" name="文本占位符 6"/>
          <p:cNvSpPr>
            <a:spLocks noGrp="1"/>
          </p:cNvSpPr>
          <p:nvPr>
            <p:ph type="body" sz="quarter" idx="14" hasCustomPrompt="1"/>
          </p:nvPr>
        </p:nvSpPr>
        <p:spPr>
          <a:xfrm>
            <a:off x="1604397" y="3545510"/>
            <a:ext cx="2776216" cy="590556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 sz="3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2pPr>
            <a:lvl3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3pPr>
            <a:lvl4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4pPr>
            <a:lvl5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5pPr>
          </a:lstStyle>
          <a:p>
            <a:pPr lvl="0"/>
            <a:r>
              <a:rPr kumimoji="1" lang="en-US" altLang="zh-CN" dirty="0"/>
              <a:t>CONTENTS</a:t>
            </a:r>
            <a:endParaRPr kumimoji="1" lang="zh-CN" altLang="en-US" dirty="0"/>
          </a:p>
        </p:txBody>
      </p:sp>
      <p:sp>
        <p:nvSpPr>
          <p:cNvPr id="9" name="文本占位符 6"/>
          <p:cNvSpPr>
            <a:spLocks noGrp="1"/>
          </p:cNvSpPr>
          <p:nvPr>
            <p:ph type="body" sz="quarter" idx="15" hasCustomPrompt="1"/>
          </p:nvPr>
        </p:nvSpPr>
        <p:spPr>
          <a:xfrm>
            <a:off x="7082848" y="1693799"/>
            <a:ext cx="932642" cy="634634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4400" b="1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2pPr>
            <a:lvl3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3pPr>
            <a:lvl4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4pPr>
            <a:lvl5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5pPr>
          </a:lstStyle>
          <a:p>
            <a:pPr lvl="0"/>
            <a:r>
              <a:rPr kumimoji="1" lang="en-US" altLang="zh-CN"/>
              <a:t>00</a:t>
            </a:r>
            <a:endParaRPr kumimoji="1" lang="zh-CN" altLang="en-US" dirty="0"/>
          </a:p>
        </p:txBody>
      </p:sp>
      <p:sp>
        <p:nvSpPr>
          <p:cNvPr id="10" name="文本占位符 6"/>
          <p:cNvSpPr>
            <a:spLocks noGrp="1"/>
          </p:cNvSpPr>
          <p:nvPr>
            <p:ph type="body" sz="quarter" idx="16"/>
          </p:nvPr>
        </p:nvSpPr>
        <p:spPr>
          <a:xfrm>
            <a:off x="8015489" y="1693799"/>
            <a:ext cx="3253563" cy="634634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1600" b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2pPr>
            <a:lvl3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3pPr>
            <a:lvl4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4pPr>
            <a:lvl5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5pPr>
          </a:lstStyle>
          <a:p>
            <a:pPr lvl="0"/>
            <a:endParaRPr kumimoji="1" lang="zh-CN" altLang="en-US" dirty="0"/>
          </a:p>
        </p:txBody>
      </p:sp>
      <p:sp>
        <p:nvSpPr>
          <p:cNvPr id="15" name="文本占位符 6"/>
          <p:cNvSpPr>
            <a:spLocks noGrp="1"/>
          </p:cNvSpPr>
          <p:nvPr>
            <p:ph type="body" sz="quarter" idx="17" hasCustomPrompt="1"/>
          </p:nvPr>
        </p:nvSpPr>
        <p:spPr>
          <a:xfrm>
            <a:off x="7082848" y="3093408"/>
            <a:ext cx="932642" cy="634634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4400" b="1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2pPr>
            <a:lvl3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3pPr>
            <a:lvl4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4pPr>
            <a:lvl5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5pPr>
          </a:lstStyle>
          <a:p>
            <a:pPr lvl="0"/>
            <a:r>
              <a:rPr kumimoji="1" lang="en-US" altLang="zh-CN"/>
              <a:t>00</a:t>
            </a:r>
            <a:endParaRPr kumimoji="1" lang="zh-CN" altLang="en-US" dirty="0"/>
          </a:p>
        </p:txBody>
      </p:sp>
      <p:sp>
        <p:nvSpPr>
          <p:cNvPr id="16" name="文本占位符 6"/>
          <p:cNvSpPr>
            <a:spLocks noGrp="1"/>
          </p:cNvSpPr>
          <p:nvPr>
            <p:ph type="body" sz="quarter" idx="18"/>
          </p:nvPr>
        </p:nvSpPr>
        <p:spPr>
          <a:xfrm>
            <a:off x="8015489" y="3093408"/>
            <a:ext cx="3253563" cy="634634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1600" b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2pPr>
            <a:lvl3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3pPr>
            <a:lvl4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4pPr>
            <a:lvl5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5pPr>
          </a:lstStyle>
          <a:p>
            <a:pPr lvl="0"/>
            <a:endParaRPr kumimoji="1" lang="zh-CN" altLang="en-US" dirty="0"/>
          </a:p>
        </p:txBody>
      </p:sp>
      <p:sp>
        <p:nvSpPr>
          <p:cNvPr id="17" name="文本占位符 6"/>
          <p:cNvSpPr>
            <a:spLocks noGrp="1"/>
          </p:cNvSpPr>
          <p:nvPr>
            <p:ph type="body" sz="quarter" idx="19" hasCustomPrompt="1"/>
          </p:nvPr>
        </p:nvSpPr>
        <p:spPr>
          <a:xfrm>
            <a:off x="7086211" y="4493017"/>
            <a:ext cx="932642" cy="634634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4400" b="1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2pPr>
            <a:lvl3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3pPr>
            <a:lvl4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4pPr>
            <a:lvl5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5pPr>
          </a:lstStyle>
          <a:p>
            <a:pPr lvl="0"/>
            <a:r>
              <a:rPr kumimoji="1" lang="en-US" altLang="zh-CN"/>
              <a:t>00</a:t>
            </a:r>
            <a:endParaRPr kumimoji="1" lang="zh-CN" altLang="en-US" dirty="0"/>
          </a:p>
        </p:txBody>
      </p:sp>
      <p:sp>
        <p:nvSpPr>
          <p:cNvPr id="18" name="文本占位符 6"/>
          <p:cNvSpPr>
            <a:spLocks noGrp="1"/>
          </p:cNvSpPr>
          <p:nvPr>
            <p:ph type="body" sz="quarter" idx="20"/>
          </p:nvPr>
        </p:nvSpPr>
        <p:spPr>
          <a:xfrm>
            <a:off x="8018852" y="4493017"/>
            <a:ext cx="3253563" cy="634634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1600" b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2pPr>
            <a:lvl3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3pPr>
            <a:lvl4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4pPr>
            <a:lvl5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5pPr>
          </a:lstStyle>
          <a:p>
            <a:pPr lvl="0"/>
            <a:endParaRPr kumimoji="1" lang="zh-CN" alt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_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椭圆 1"/>
          <p:cNvSpPr/>
          <p:nvPr userDrawn="1"/>
        </p:nvSpPr>
        <p:spPr>
          <a:xfrm rot="19800000">
            <a:off x="5067768" y="-247745"/>
            <a:ext cx="9526783" cy="8781257"/>
          </a:xfrm>
          <a:custGeom>
            <a:avLst/>
            <a:gdLst>
              <a:gd name="connsiteX0" fmla="*/ 0 w 5312228"/>
              <a:gd name="connsiteY0" fmla="*/ 2656114 h 5312228"/>
              <a:gd name="connsiteX1" fmla="*/ 2656114 w 5312228"/>
              <a:gd name="connsiteY1" fmla="*/ 0 h 5312228"/>
              <a:gd name="connsiteX2" fmla="*/ 5312228 w 5312228"/>
              <a:gd name="connsiteY2" fmla="*/ 2656114 h 5312228"/>
              <a:gd name="connsiteX3" fmla="*/ 2656114 w 5312228"/>
              <a:gd name="connsiteY3" fmla="*/ 5312228 h 5312228"/>
              <a:gd name="connsiteX4" fmla="*/ 0 w 5312228"/>
              <a:gd name="connsiteY4" fmla="*/ 2656114 h 5312228"/>
              <a:gd name="connsiteX0-1" fmla="*/ 108839 w 5421067"/>
              <a:gd name="connsiteY0-2" fmla="*/ 2712298 h 5368412"/>
              <a:gd name="connsiteX1-3" fmla="*/ 732953 w 5421067"/>
              <a:gd name="connsiteY1-4" fmla="*/ 1043155 h 5368412"/>
              <a:gd name="connsiteX2-5" fmla="*/ 2764953 w 5421067"/>
              <a:gd name="connsiteY2-6" fmla="*/ 56184 h 5368412"/>
              <a:gd name="connsiteX3-7" fmla="*/ 5421067 w 5421067"/>
              <a:gd name="connsiteY3-8" fmla="*/ 2712298 h 5368412"/>
              <a:gd name="connsiteX4-9" fmla="*/ 2764953 w 5421067"/>
              <a:gd name="connsiteY4-10" fmla="*/ 5368412 h 5368412"/>
              <a:gd name="connsiteX5" fmla="*/ 108839 w 5421067"/>
              <a:gd name="connsiteY5" fmla="*/ 2712298 h 5368412"/>
              <a:gd name="connsiteX0-11" fmla="*/ 108839 w 5480256"/>
              <a:gd name="connsiteY0-12" fmla="*/ 2656720 h 5312834"/>
              <a:gd name="connsiteX1-13" fmla="*/ 732953 w 5480256"/>
              <a:gd name="connsiteY1-14" fmla="*/ 987577 h 5312834"/>
              <a:gd name="connsiteX2-15" fmla="*/ 2764953 w 5480256"/>
              <a:gd name="connsiteY2-16" fmla="*/ 606 h 5312834"/>
              <a:gd name="connsiteX3-17" fmla="*/ 4303469 w 5480256"/>
              <a:gd name="connsiteY3-18" fmla="*/ 871463 h 5312834"/>
              <a:gd name="connsiteX4-19" fmla="*/ 5421067 w 5480256"/>
              <a:gd name="connsiteY4-20" fmla="*/ 2656720 h 5312834"/>
              <a:gd name="connsiteX5-21" fmla="*/ 2764953 w 5480256"/>
              <a:gd name="connsiteY5-22" fmla="*/ 5312834 h 5312834"/>
              <a:gd name="connsiteX6" fmla="*/ 108839 w 5480256"/>
              <a:gd name="connsiteY6" fmla="*/ 2656720 h 5312834"/>
              <a:gd name="connsiteX0-23" fmla="*/ 108839 w 5544800"/>
              <a:gd name="connsiteY0-24" fmla="*/ 2666351 h 5322465"/>
              <a:gd name="connsiteX1-25" fmla="*/ 732953 w 5544800"/>
              <a:gd name="connsiteY1-26" fmla="*/ 997208 h 5322465"/>
              <a:gd name="connsiteX2-27" fmla="*/ 2764953 w 5544800"/>
              <a:gd name="connsiteY2-28" fmla="*/ 10237 h 5322465"/>
              <a:gd name="connsiteX3-29" fmla="*/ 4971126 w 5544800"/>
              <a:gd name="connsiteY3-30" fmla="*/ 619837 h 5322465"/>
              <a:gd name="connsiteX4-31" fmla="*/ 5421067 w 5544800"/>
              <a:gd name="connsiteY4-32" fmla="*/ 2666351 h 5322465"/>
              <a:gd name="connsiteX5-33" fmla="*/ 2764953 w 5544800"/>
              <a:gd name="connsiteY5-34" fmla="*/ 5322465 h 5322465"/>
              <a:gd name="connsiteX6-35" fmla="*/ 108839 w 5544800"/>
              <a:gd name="connsiteY6-36" fmla="*/ 2666351 h 5322465"/>
              <a:gd name="connsiteX0-37" fmla="*/ 108839 w 5237336"/>
              <a:gd name="connsiteY0-38" fmla="*/ 2666351 h 5322940"/>
              <a:gd name="connsiteX1-39" fmla="*/ 732953 w 5237336"/>
              <a:gd name="connsiteY1-40" fmla="*/ 997208 h 5322940"/>
              <a:gd name="connsiteX2-41" fmla="*/ 2764953 w 5237336"/>
              <a:gd name="connsiteY2-42" fmla="*/ 10237 h 5322940"/>
              <a:gd name="connsiteX3-43" fmla="*/ 4971126 w 5237336"/>
              <a:gd name="connsiteY3-44" fmla="*/ 619837 h 5322940"/>
              <a:gd name="connsiteX4-45" fmla="*/ 4927582 w 5237336"/>
              <a:gd name="connsiteY4-46" fmla="*/ 2869551 h 5322940"/>
              <a:gd name="connsiteX5-47" fmla="*/ 2764953 w 5237336"/>
              <a:gd name="connsiteY5-48" fmla="*/ 5322465 h 5322940"/>
              <a:gd name="connsiteX6-49" fmla="*/ 108839 w 5237336"/>
              <a:gd name="connsiteY6-50" fmla="*/ 2666351 h 5322940"/>
              <a:gd name="connsiteX0-51" fmla="*/ 108839 w 5705147"/>
              <a:gd name="connsiteY0-52" fmla="*/ 2666351 h 5325044"/>
              <a:gd name="connsiteX1-53" fmla="*/ 732953 w 5705147"/>
              <a:gd name="connsiteY1-54" fmla="*/ 997208 h 5325044"/>
              <a:gd name="connsiteX2-55" fmla="*/ 2764953 w 5705147"/>
              <a:gd name="connsiteY2-56" fmla="*/ 10237 h 5325044"/>
              <a:gd name="connsiteX3-57" fmla="*/ 4971126 w 5705147"/>
              <a:gd name="connsiteY3-58" fmla="*/ 619837 h 5325044"/>
              <a:gd name="connsiteX4-59" fmla="*/ 5609754 w 5705147"/>
              <a:gd name="connsiteY4-60" fmla="*/ 3116294 h 5325044"/>
              <a:gd name="connsiteX5-61" fmla="*/ 2764953 w 5705147"/>
              <a:gd name="connsiteY5-62" fmla="*/ 5322465 h 5325044"/>
              <a:gd name="connsiteX6-63" fmla="*/ 108839 w 5705147"/>
              <a:gd name="connsiteY6-64" fmla="*/ 2666351 h 5325044"/>
              <a:gd name="connsiteX0-65" fmla="*/ 49424 w 5645732"/>
              <a:gd name="connsiteY0-66" fmla="*/ 2666351 h 5343874"/>
              <a:gd name="connsiteX1-67" fmla="*/ 673538 w 5645732"/>
              <a:gd name="connsiteY1-68" fmla="*/ 997208 h 5343874"/>
              <a:gd name="connsiteX2-69" fmla="*/ 2705538 w 5645732"/>
              <a:gd name="connsiteY2-70" fmla="*/ 10237 h 5343874"/>
              <a:gd name="connsiteX3-71" fmla="*/ 4911711 w 5645732"/>
              <a:gd name="connsiteY3-72" fmla="*/ 619837 h 5343874"/>
              <a:gd name="connsiteX4-73" fmla="*/ 5550339 w 5645732"/>
              <a:gd name="connsiteY4-74" fmla="*/ 3116294 h 5343874"/>
              <a:gd name="connsiteX5-75" fmla="*/ 2705538 w 5645732"/>
              <a:gd name="connsiteY5-76" fmla="*/ 5322465 h 5343874"/>
              <a:gd name="connsiteX6-77" fmla="*/ 339710 w 5645732"/>
              <a:gd name="connsiteY6-78" fmla="*/ 4146808 h 5343874"/>
              <a:gd name="connsiteX7" fmla="*/ 49424 w 5645732"/>
              <a:gd name="connsiteY7" fmla="*/ 2666351 h 5343874"/>
              <a:gd name="connsiteX0-79" fmla="*/ 180841 w 5777149"/>
              <a:gd name="connsiteY0-80" fmla="*/ 2666351 h 5335133"/>
              <a:gd name="connsiteX1-81" fmla="*/ 804955 w 5777149"/>
              <a:gd name="connsiteY1-82" fmla="*/ 997208 h 5335133"/>
              <a:gd name="connsiteX2-83" fmla="*/ 2836955 w 5777149"/>
              <a:gd name="connsiteY2-84" fmla="*/ 10237 h 5335133"/>
              <a:gd name="connsiteX3-85" fmla="*/ 5043128 w 5777149"/>
              <a:gd name="connsiteY3-86" fmla="*/ 619837 h 5335133"/>
              <a:gd name="connsiteX4-87" fmla="*/ 5681756 w 5777149"/>
              <a:gd name="connsiteY4-88" fmla="*/ 3116294 h 5335133"/>
              <a:gd name="connsiteX5-89" fmla="*/ 2836955 w 5777149"/>
              <a:gd name="connsiteY5-90" fmla="*/ 5322465 h 5335133"/>
              <a:gd name="connsiteX6-91" fmla="*/ 238898 w 5777149"/>
              <a:gd name="connsiteY6-92" fmla="*/ 3958122 h 5335133"/>
              <a:gd name="connsiteX7-93" fmla="*/ 180841 w 5777149"/>
              <a:gd name="connsiteY7-94" fmla="*/ 2666351 h 5335133"/>
              <a:gd name="connsiteX0-95" fmla="*/ 162747 w 5788084"/>
              <a:gd name="connsiteY0-96" fmla="*/ 2274466 h 5335133"/>
              <a:gd name="connsiteX1-97" fmla="*/ 815890 w 5788084"/>
              <a:gd name="connsiteY1-98" fmla="*/ 997208 h 5335133"/>
              <a:gd name="connsiteX2-99" fmla="*/ 2847890 w 5788084"/>
              <a:gd name="connsiteY2-100" fmla="*/ 10237 h 5335133"/>
              <a:gd name="connsiteX3-101" fmla="*/ 5054063 w 5788084"/>
              <a:gd name="connsiteY3-102" fmla="*/ 619837 h 5335133"/>
              <a:gd name="connsiteX4-103" fmla="*/ 5692691 w 5788084"/>
              <a:gd name="connsiteY4-104" fmla="*/ 3116294 h 5335133"/>
              <a:gd name="connsiteX5-105" fmla="*/ 2847890 w 5788084"/>
              <a:gd name="connsiteY5-106" fmla="*/ 5322465 h 5335133"/>
              <a:gd name="connsiteX6-107" fmla="*/ 249833 w 5788084"/>
              <a:gd name="connsiteY6-108" fmla="*/ 3958122 h 5335133"/>
              <a:gd name="connsiteX7-109" fmla="*/ 162747 w 5788084"/>
              <a:gd name="connsiteY7-110" fmla="*/ 2274466 h 53351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35" y="connsiteY6-36"/>
              </a:cxn>
              <a:cxn ang="0">
                <a:pos x="connsiteX7-93" y="connsiteY7-94"/>
              </a:cxn>
            </a:cxnLst>
            <a:rect l="l" t="t" r="r" b="b"/>
            <a:pathLst>
              <a:path w="5788084" h="5335133">
                <a:moveTo>
                  <a:pt x="162747" y="2274466"/>
                </a:moveTo>
                <a:cubicBezTo>
                  <a:pt x="257090" y="1780980"/>
                  <a:pt x="373204" y="1439894"/>
                  <a:pt x="815890" y="997208"/>
                </a:cubicBezTo>
                <a:cubicBezTo>
                  <a:pt x="1258576" y="554522"/>
                  <a:pt x="2141528" y="73132"/>
                  <a:pt x="2847890" y="10237"/>
                </a:cubicBezTo>
                <a:cubicBezTo>
                  <a:pt x="3554252" y="-52658"/>
                  <a:pt x="4611377" y="177151"/>
                  <a:pt x="5054063" y="619837"/>
                </a:cubicBezTo>
                <a:cubicBezTo>
                  <a:pt x="5496749" y="1062523"/>
                  <a:pt x="6002329" y="2414770"/>
                  <a:pt x="5692691" y="3116294"/>
                </a:cubicBezTo>
                <a:cubicBezTo>
                  <a:pt x="5383053" y="3817818"/>
                  <a:pt x="3755033" y="5182160"/>
                  <a:pt x="2847890" y="5322465"/>
                </a:cubicBezTo>
                <a:cubicBezTo>
                  <a:pt x="1940747" y="5462770"/>
                  <a:pt x="692519" y="4400808"/>
                  <a:pt x="249833" y="3958122"/>
                </a:cubicBezTo>
                <a:cubicBezTo>
                  <a:pt x="-192853" y="3515436"/>
                  <a:pt x="68404" y="2767952"/>
                  <a:pt x="162747" y="2274466"/>
                </a:cubicBez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kumimoji="1" lang="zh-CN" altLang="en-US"/>
          </a:p>
        </p:txBody>
      </p:sp>
      <p:sp>
        <p:nvSpPr>
          <p:cNvPr id="5" name="椭圆 1"/>
          <p:cNvSpPr/>
          <p:nvPr userDrawn="1"/>
        </p:nvSpPr>
        <p:spPr>
          <a:xfrm rot="17526771">
            <a:off x="5527534" y="-479972"/>
            <a:ext cx="9526783" cy="8781257"/>
          </a:xfrm>
          <a:custGeom>
            <a:avLst/>
            <a:gdLst>
              <a:gd name="connsiteX0" fmla="*/ 0 w 5312228"/>
              <a:gd name="connsiteY0" fmla="*/ 2656114 h 5312228"/>
              <a:gd name="connsiteX1" fmla="*/ 2656114 w 5312228"/>
              <a:gd name="connsiteY1" fmla="*/ 0 h 5312228"/>
              <a:gd name="connsiteX2" fmla="*/ 5312228 w 5312228"/>
              <a:gd name="connsiteY2" fmla="*/ 2656114 h 5312228"/>
              <a:gd name="connsiteX3" fmla="*/ 2656114 w 5312228"/>
              <a:gd name="connsiteY3" fmla="*/ 5312228 h 5312228"/>
              <a:gd name="connsiteX4" fmla="*/ 0 w 5312228"/>
              <a:gd name="connsiteY4" fmla="*/ 2656114 h 5312228"/>
              <a:gd name="connsiteX0-1" fmla="*/ 108839 w 5421067"/>
              <a:gd name="connsiteY0-2" fmla="*/ 2712298 h 5368412"/>
              <a:gd name="connsiteX1-3" fmla="*/ 732953 w 5421067"/>
              <a:gd name="connsiteY1-4" fmla="*/ 1043155 h 5368412"/>
              <a:gd name="connsiteX2-5" fmla="*/ 2764953 w 5421067"/>
              <a:gd name="connsiteY2-6" fmla="*/ 56184 h 5368412"/>
              <a:gd name="connsiteX3-7" fmla="*/ 5421067 w 5421067"/>
              <a:gd name="connsiteY3-8" fmla="*/ 2712298 h 5368412"/>
              <a:gd name="connsiteX4-9" fmla="*/ 2764953 w 5421067"/>
              <a:gd name="connsiteY4-10" fmla="*/ 5368412 h 5368412"/>
              <a:gd name="connsiteX5" fmla="*/ 108839 w 5421067"/>
              <a:gd name="connsiteY5" fmla="*/ 2712298 h 5368412"/>
              <a:gd name="connsiteX0-11" fmla="*/ 108839 w 5480256"/>
              <a:gd name="connsiteY0-12" fmla="*/ 2656720 h 5312834"/>
              <a:gd name="connsiteX1-13" fmla="*/ 732953 w 5480256"/>
              <a:gd name="connsiteY1-14" fmla="*/ 987577 h 5312834"/>
              <a:gd name="connsiteX2-15" fmla="*/ 2764953 w 5480256"/>
              <a:gd name="connsiteY2-16" fmla="*/ 606 h 5312834"/>
              <a:gd name="connsiteX3-17" fmla="*/ 4303469 w 5480256"/>
              <a:gd name="connsiteY3-18" fmla="*/ 871463 h 5312834"/>
              <a:gd name="connsiteX4-19" fmla="*/ 5421067 w 5480256"/>
              <a:gd name="connsiteY4-20" fmla="*/ 2656720 h 5312834"/>
              <a:gd name="connsiteX5-21" fmla="*/ 2764953 w 5480256"/>
              <a:gd name="connsiteY5-22" fmla="*/ 5312834 h 5312834"/>
              <a:gd name="connsiteX6" fmla="*/ 108839 w 5480256"/>
              <a:gd name="connsiteY6" fmla="*/ 2656720 h 5312834"/>
              <a:gd name="connsiteX0-23" fmla="*/ 108839 w 5544800"/>
              <a:gd name="connsiteY0-24" fmla="*/ 2666351 h 5322465"/>
              <a:gd name="connsiteX1-25" fmla="*/ 732953 w 5544800"/>
              <a:gd name="connsiteY1-26" fmla="*/ 997208 h 5322465"/>
              <a:gd name="connsiteX2-27" fmla="*/ 2764953 w 5544800"/>
              <a:gd name="connsiteY2-28" fmla="*/ 10237 h 5322465"/>
              <a:gd name="connsiteX3-29" fmla="*/ 4971126 w 5544800"/>
              <a:gd name="connsiteY3-30" fmla="*/ 619837 h 5322465"/>
              <a:gd name="connsiteX4-31" fmla="*/ 5421067 w 5544800"/>
              <a:gd name="connsiteY4-32" fmla="*/ 2666351 h 5322465"/>
              <a:gd name="connsiteX5-33" fmla="*/ 2764953 w 5544800"/>
              <a:gd name="connsiteY5-34" fmla="*/ 5322465 h 5322465"/>
              <a:gd name="connsiteX6-35" fmla="*/ 108839 w 5544800"/>
              <a:gd name="connsiteY6-36" fmla="*/ 2666351 h 5322465"/>
              <a:gd name="connsiteX0-37" fmla="*/ 108839 w 5237336"/>
              <a:gd name="connsiteY0-38" fmla="*/ 2666351 h 5322940"/>
              <a:gd name="connsiteX1-39" fmla="*/ 732953 w 5237336"/>
              <a:gd name="connsiteY1-40" fmla="*/ 997208 h 5322940"/>
              <a:gd name="connsiteX2-41" fmla="*/ 2764953 w 5237336"/>
              <a:gd name="connsiteY2-42" fmla="*/ 10237 h 5322940"/>
              <a:gd name="connsiteX3-43" fmla="*/ 4971126 w 5237336"/>
              <a:gd name="connsiteY3-44" fmla="*/ 619837 h 5322940"/>
              <a:gd name="connsiteX4-45" fmla="*/ 4927582 w 5237336"/>
              <a:gd name="connsiteY4-46" fmla="*/ 2869551 h 5322940"/>
              <a:gd name="connsiteX5-47" fmla="*/ 2764953 w 5237336"/>
              <a:gd name="connsiteY5-48" fmla="*/ 5322465 h 5322940"/>
              <a:gd name="connsiteX6-49" fmla="*/ 108839 w 5237336"/>
              <a:gd name="connsiteY6-50" fmla="*/ 2666351 h 5322940"/>
              <a:gd name="connsiteX0-51" fmla="*/ 108839 w 5705147"/>
              <a:gd name="connsiteY0-52" fmla="*/ 2666351 h 5325044"/>
              <a:gd name="connsiteX1-53" fmla="*/ 732953 w 5705147"/>
              <a:gd name="connsiteY1-54" fmla="*/ 997208 h 5325044"/>
              <a:gd name="connsiteX2-55" fmla="*/ 2764953 w 5705147"/>
              <a:gd name="connsiteY2-56" fmla="*/ 10237 h 5325044"/>
              <a:gd name="connsiteX3-57" fmla="*/ 4971126 w 5705147"/>
              <a:gd name="connsiteY3-58" fmla="*/ 619837 h 5325044"/>
              <a:gd name="connsiteX4-59" fmla="*/ 5609754 w 5705147"/>
              <a:gd name="connsiteY4-60" fmla="*/ 3116294 h 5325044"/>
              <a:gd name="connsiteX5-61" fmla="*/ 2764953 w 5705147"/>
              <a:gd name="connsiteY5-62" fmla="*/ 5322465 h 5325044"/>
              <a:gd name="connsiteX6-63" fmla="*/ 108839 w 5705147"/>
              <a:gd name="connsiteY6-64" fmla="*/ 2666351 h 5325044"/>
              <a:gd name="connsiteX0-65" fmla="*/ 49424 w 5645732"/>
              <a:gd name="connsiteY0-66" fmla="*/ 2666351 h 5343874"/>
              <a:gd name="connsiteX1-67" fmla="*/ 673538 w 5645732"/>
              <a:gd name="connsiteY1-68" fmla="*/ 997208 h 5343874"/>
              <a:gd name="connsiteX2-69" fmla="*/ 2705538 w 5645732"/>
              <a:gd name="connsiteY2-70" fmla="*/ 10237 h 5343874"/>
              <a:gd name="connsiteX3-71" fmla="*/ 4911711 w 5645732"/>
              <a:gd name="connsiteY3-72" fmla="*/ 619837 h 5343874"/>
              <a:gd name="connsiteX4-73" fmla="*/ 5550339 w 5645732"/>
              <a:gd name="connsiteY4-74" fmla="*/ 3116294 h 5343874"/>
              <a:gd name="connsiteX5-75" fmla="*/ 2705538 w 5645732"/>
              <a:gd name="connsiteY5-76" fmla="*/ 5322465 h 5343874"/>
              <a:gd name="connsiteX6-77" fmla="*/ 339710 w 5645732"/>
              <a:gd name="connsiteY6-78" fmla="*/ 4146808 h 5343874"/>
              <a:gd name="connsiteX7" fmla="*/ 49424 w 5645732"/>
              <a:gd name="connsiteY7" fmla="*/ 2666351 h 5343874"/>
              <a:gd name="connsiteX0-79" fmla="*/ 180841 w 5777149"/>
              <a:gd name="connsiteY0-80" fmla="*/ 2666351 h 5335133"/>
              <a:gd name="connsiteX1-81" fmla="*/ 804955 w 5777149"/>
              <a:gd name="connsiteY1-82" fmla="*/ 997208 h 5335133"/>
              <a:gd name="connsiteX2-83" fmla="*/ 2836955 w 5777149"/>
              <a:gd name="connsiteY2-84" fmla="*/ 10237 h 5335133"/>
              <a:gd name="connsiteX3-85" fmla="*/ 5043128 w 5777149"/>
              <a:gd name="connsiteY3-86" fmla="*/ 619837 h 5335133"/>
              <a:gd name="connsiteX4-87" fmla="*/ 5681756 w 5777149"/>
              <a:gd name="connsiteY4-88" fmla="*/ 3116294 h 5335133"/>
              <a:gd name="connsiteX5-89" fmla="*/ 2836955 w 5777149"/>
              <a:gd name="connsiteY5-90" fmla="*/ 5322465 h 5335133"/>
              <a:gd name="connsiteX6-91" fmla="*/ 238898 w 5777149"/>
              <a:gd name="connsiteY6-92" fmla="*/ 3958122 h 5335133"/>
              <a:gd name="connsiteX7-93" fmla="*/ 180841 w 5777149"/>
              <a:gd name="connsiteY7-94" fmla="*/ 2666351 h 5335133"/>
              <a:gd name="connsiteX0-95" fmla="*/ 162747 w 5788084"/>
              <a:gd name="connsiteY0-96" fmla="*/ 2274466 h 5335133"/>
              <a:gd name="connsiteX1-97" fmla="*/ 815890 w 5788084"/>
              <a:gd name="connsiteY1-98" fmla="*/ 997208 h 5335133"/>
              <a:gd name="connsiteX2-99" fmla="*/ 2847890 w 5788084"/>
              <a:gd name="connsiteY2-100" fmla="*/ 10237 h 5335133"/>
              <a:gd name="connsiteX3-101" fmla="*/ 5054063 w 5788084"/>
              <a:gd name="connsiteY3-102" fmla="*/ 619837 h 5335133"/>
              <a:gd name="connsiteX4-103" fmla="*/ 5692691 w 5788084"/>
              <a:gd name="connsiteY4-104" fmla="*/ 3116294 h 5335133"/>
              <a:gd name="connsiteX5-105" fmla="*/ 2847890 w 5788084"/>
              <a:gd name="connsiteY5-106" fmla="*/ 5322465 h 5335133"/>
              <a:gd name="connsiteX6-107" fmla="*/ 249833 w 5788084"/>
              <a:gd name="connsiteY6-108" fmla="*/ 3958122 h 5335133"/>
              <a:gd name="connsiteX7-109" fmla="*/ 162747 w 5788084"/>
              <a:gd name="connsiteY7-110" fmla="*/ 2274466 h 53351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35" y="connsiteY6-36"/>
              </a:cxn>
              <a:cxn ang="0">
                <a:pos x="connsiteX7-93" y="connsiteY7-94"/>
              </a:cxn>
            </a:cxnLst>
            <a:rect l="l" t="t" r="r" b="b"/>
            <a:pathLst>
              <a:path w="5788084" h="5335133">
                <a:moveTo>
                  <a:pt x="162747" y="2274466"/>
                </a:moveTo>
                <a:cubicBezTo>
                  <a:pt x="257090" y="1780980"/>
                  <a:pt x="373204" y="1439894"/>
                  <a:pt x="815890" y="997208"/>
                </a:cubicBezTo>
                <a:cubicBezTo>
                  <a:pt x="1258576" y="554522"/>
                  <a:pt x="2141528" y="73132"/>
                  <a:pt x="2847890" y="10237"/>
                </a:cubicBezTo>
                <a:cubicBezTo>
                  <a:pt x="3554252" y="-52658"/>
                  <a:pt x="4611377" y="177151"/>
                  <a:pt x="5054063" y="619837"/>
                </a:cubicBezTo>
                <a:cubicBezTo>
                  <a:pt x="5496749" y="1062523"/>
                  <a:pt x="6002329" y="2414770"/>
                  <a:pt x="5692691" y="3116294"/>
                </a:cubicBezTo>
                <a:cubicBezTo>
                  <a:pt x="5383053" y="3817818"/>
                  <a:pt x="3755033" y="5182160"/>
                  <a:pt x="2847890" y="5322465"/>
                </a:cubicBezTo>
                <a:cubicBezTo>
                  <a:pt x="1940747" y="5462770"/>
                  <a:pt x="692519" y="4400808"/>
                  <a:pt x="249833" y="3958122"/>
                </a:cubicBezTo>
                <a:cubicBezTo>
                  <a:pt x="-192853" y="3515436"/>
                  <a:pt x="68404" y="2767952"/>
                  <a:pt x="162747" y="2274466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kumimoji="1" lang="zh-CN" altLang="en-US"/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0" hasCustomPrompt="1"/>
          </p:nvPr>
        </p:nvSpPr>
        <p:spPr>
          <a:xfrm>
            <a:off x="322289" y="258233"/>
            <a:ext cx="5302783" cy="721395"/>
          </a:xfrm>
          <a:prstGeom prst="rect">
            <a:avLst/>
          </a:prstGeom>
          <a:ln w="12700" cmpd="sng">
            <a:noFill/>
          </a:ln>
        </p:spPr>
        <p:txBody>
          <a:bodyPr vert="horz" anchor="ctr"/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 lvl="0"/>
            <a:r>
              <a:rPr kumimoji="1" lang="en-US" altLang="zh-CN" dirty="0"/>
              <a:t>CLICK</a:t>
            </a:r>
            <a:r>
              <a:rPr kumimoji="1" lang="zh-CN" altLang="en-US" dirty="0"/>
              <a:t> </a:t>
            </a:r>
            <a:r>
              <a:rPr kumimoji="1" lang="en-US" altLang="zh-CN" dirty="0"/>
              <a:t>HERE</a:t>
            </a:r>
            <a:r>
              <a:rPr kumimoji="1" lang="zh-CN" altLang="en-US" dirty="0"/>
              <a:t> </a:t>
            </a: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ADD</a:t>
            </a:r>
            <a:r>
              <a:rPr kumimoji="1" lang="zh-CN" altLang="en-US" dirty="0"/>
              <a:t> </a:t>
            </a:r>
            <a:r>
              <a:rPr kumimoji="1" lang="en-US" altLang="zh-CN" dirty="0"/>
              <a:t>YOUR</a:t>
            </a:r>
            <a:r>
              <a:rPr kumimoji="1" lang="zh-CN" altLang="en-US" dirty="0"/>
              <a:t> </a:t>
            </a:r>
            <a:r>
              <a:rPr kumimoji="1" lang="en-US" altLang="zh-CN" dirty="0"/>
              <a:t>TITLE</a:t>
            </a:r>
            <a:endParaRPr kumimoji="1" lang="zh-CN" alt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_11"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7"/>
          <p:cNvSpPr>
            <a:spLocks noGrp="1"/>
          </p:cNvSpPr>
          <p:nvPr>
            <p:ph type="body" sz="quarter" idx="10" hasCustomPrompt="1"/>
          </p:nvPr>
        </p:nvSpPr>
        <p:spPr>
          <a:xfrm>
            <a:off x="322289" y="258233"/>
            <a:ext cx="5302783" cy="721395"/>
          </a:xfrm>
          <a:prstGeom prst="rect">
            <a:avLst/>
          </a:prstGeom>
          <a:ln w="12700" cmpd="sng">
            <a:noFill/>
          </a:ln>
        </p:spPr>
        <p:txBody>
          <a:bodyPr vert="horz" anchor="ctr"/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 lvl="0"/>
            <a:r>
              <a:rPr kumimoji="1" lang="en-US" altLang="zh-CN" dirty="0"/>
              <a:t>CLICK</a:t>
            </a:r>
            <a:r>
              <a:rPr kumimoji="1" lang="zh-CN" altLang="en-US" dirty="0"/>
              <a:t> </a:t>
            </a:r>
            <a:r>
              <a:rPr kumimoji="1" lang="en-US" altLang="zh-CN" dirty="0"/>
              <a:t>HERE</a:t>
            </a:r>
            <a:r>
              <a:rPr kumimoji="1" lang="zh-CN" altLang="en-US" dirty="0"/>
              <a:t> </a:t>
            </a: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ADD</a:t>
            </a:r>
            <a:r>
              <a:rPr kumimoji="1" lang="zh-CN" altLang="en-US" dirty="0"/>
              <a:t> </a:t>
            </a:r>
            <a:r>
              <a:rPr kumimoji="1" lang="en-US" altLang="zh-CN" dirty="0"/>
              <a:t>YOUR</a:t>
            </a:r>
            <a:r>
              <a:rPr kumimoji="1" lang="zh-CN" altLang="en-US" dirty="0"/>
              <a:t> </a:t>
            </a:r>
            <a:r>
              <a:rPr kumimoji="1" lang="en-US" altLang="zh-CN" dirty="0"/>
              <a:t>TITLE</a:t>
            </a:r>
            <a:endParaRPr kumimoji="1" lang="zh-CN" altLang="en-US" dirty="0"/>
          </a:p>
        </p:txBody>
      </p:sp>
      <p:sp>
        <p:nvSpPr>
          <p:cNvPr id="3" name="矩形 2"/>
          <p:cNvSpPr/>
          <p:nvPr userDrawn="1"/>
        </p:nvSpPr>
        <p:spPr>
          <a:xfrm>
            <a:off x="0" y="1182028"/>
            <a:ext cx="12192000" cy="56759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kumimoji="1"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注页">
    <p:bg>
      <p:bgPr>
        <a:solidFill>
          <a:srgbClr val="E73A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440603" y="759873"/>
            <a:ext cx="662361" cy="379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6089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标注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2572589" y="759873"/>
            <a:ext cx="1402001" cy="3453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60896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字体使用 </a:t>
            </a: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896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896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896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896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896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行距</a:t>
            </a: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896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896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896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背景图片出处</a:t>
            </a: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896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896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896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声明</a:t>
            </a: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</p:txBody>
      </p:sp>
      <p:sp>
        <p:nvSpPr>
          <p:cNvPr id="12" name="矩形 11"/>
          <p:cNvSpPr/>
          <p:nvPr userDrawn="1"/>
        </p:nvSpPr>
        <p:spPr>
          <a:xfrm>
            <a:off x="4153010" y="759873"/>
            <a:ext cx="7074345" cy="42398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英文 </a:t>
            </a:r>
            <a:r>
              <a:rPr kumimoji="0" lang="is-IS" altLang="zh-CN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/>
                <a:cs typeface="Segoe UI Light" panose="020B0502040204020203"/>
              </a:rPr>
              <a:t>Microsoft YaHei</a:t>
            </a: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cs typeface="Segoe UI Light" panose="020B0502040204020203"/>
            </a:endParaRPr>
          </a:p>
          <a:p>
            <a:pPr marL="0" marR="0" lvl="0" indent="0" defTabSz="60896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896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中文 微软雅黑</a:t>
            </a: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896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896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896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正文 </a:t>
            </a: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1.3</a:t>
            </a: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896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896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896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cn.bing.com</a:t>
            </a: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896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896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algn="l" defTabSz="60896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rPr>
              <a:t>本网站所提供的任何信息内容（包括但不限于 </a:t>
            </a:r>
            <a:r>
              <a:rPr kumimoji="0" lang="en-US" altLang="zh-CN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charset="0"/>
                <a:ea typeface="Segoe UI Light" panose="020B0502040204020203" charset="0"/>
                <a:cs typeface="Segoe UI Light" panose="020B0502040204020203" charset="0"/>
              </a:rPr>
              <a:t>PPT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charset="0"/>
                <a:ea typeface="Segoe UI Light" panose="020B0502040204020203" charset="0"/>
                <a:cs typeface="Segoe UI Light" panose="020B0502040204020203" charset="0"/>
              </a:rPr>
              <a:t> 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rPr>
              <a:t>模板、</a:t>
            </a:r>
            <a:r>
              <a:rPr kumimoji="0" lang="en-US" altLang="zh-CN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charset="0"/>
                <a:ea typeface="Segoe UI Light" panose="020B0502040204020203" charset="0"/>
                <a:cs typeface="Segoe UI Light" panose="020B0502040204020203" charset="0"/>
              </a:rPr>
              <a:t>Word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charset="0"/>
                <a:ea typeface="Segoe UI Light" panose="020B0502040204020203" charset="0"/>
                <a:cs typeface="Segoe UI Light" panose="020B0502040204020203" charset="0"/>
              </a:rPr>
              <a:t> 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rPr>
              <a:t>文档、</a:t>
            </a:r>
            <a:r>
              <a:rPr kumimoji="0" lang="en-US" altLang="zh-CN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charset="0"/>
                <a:ea typeface="Segoe UI Light" panose="020B0502040204020203" charset="0"/>
                <a:cs typeface="Segoe UI Light" panose="020B0502040204020203" charset="0"/>
              </a:rPr>
              <a:t>Excel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charset="0"/>
                <a:ea typeface="Segoe UI Light" panose="020B0502040204020203" charset="0"/>
                <a:cs typeface="Segoe UI Light" panose="020B0502040204020203" charset="0"/>
              </a:rPr>
              <a:t> 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rPr>
              <a:t>图表、图片素材等）均受</a:t>
            </a:r>
            <a:r>
              <a:rPr kumimoji="0" lang="en-US" altLang="zh-CN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rPr>
              <a:t>《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rPr>
              <a:t>中华人民共和国著作权法</a:t>
            </a:r>
            <a:r>
              <a:rPr kumimoji="0" lang="en-US" altLang="zh-CN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rPr>
              <a:t>》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rPr>
              <a:t>、</a:t>
            </a:r>
            <a:r>
              <a:rPr kumimoji="0" lang="en-US" altLang="zh-CN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rPr>
              <a:t>《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rPr>
              <a:t>信息网络传播权保护条例</a:t>
            </a:r>
            <a:r>
              <a:rPr kumimoji="0" lang="en-US" altLang="zh-CN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rPr>
              <a:t>》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rPr>
              <a:t>及其他适用的法律法规的保护，未经权利人书面明确授权，信息内容的任何部分</a:t>
            </a:r>
            <a:r>
              <a:rPr kumimoji="0" lang="en-US" altLang="zh-CN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rPr>
              <a:t>(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rPr>
              <a:t>包括图片或图表</a:t>
            </a:r>
            <a:r>
              <a:rPr kumimoji="0" lang="en-US" altLang="zh-CN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rPr>
              <a:t>)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rPr>
              <a:t>不得被全部或部分的复制、传播、销售，否则将承担法律责任。</a:t>
            </a:r>
            <a:endParaRPr kumimoji="0" lang="zh-CN" altLang="en-US" sz="133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3" name="矩形 12"/>
          <p:cNvSpPr/>
          <p:nvPr userDrawn="1"/>
        </p:nvSpPr>
        <p:spPr>
          <a:xfrm>
            <a:off x="440603" y="182445"/>
            <a:ext cx="77777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6089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OfficePLUS</a:t>
            </a:r>
            <a:endParaRPr kumimoji="0" lang="zh-CN" altLang="en-US" sz="1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背景图片素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440603" y="759873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8965"/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背景图片素材</a:t>
            </a:r>
            <a:endParaRPr lang="zh-CN" altLang="en-US" sz="1800" dirty="0">
              <a:solidFill>
                <a:schemeClr val="tx1">
                  <a:lumMod val="75000"/>
                  <a:lumOff val="25000"/>
                </a:schemeClr>
              </a:solidFill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440603" y="182445"/>
            <a:ext cx="77777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8965"/>
            <a:r>
              <a:rPr kumimoji="1"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OfficePLUS</a:t>
            </a:r>
            <a:endParaRPr lang="zh-CN" altLang="en-US" sz="1000" dirty="0">
              <a:solidFill>
                <a:schemeClr val="tx1">
                  <a:lumMod val="75000"/>
                  <a:lumOff val="25000"/>
                </a:schemeClr>
              </a:solidFill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fficePL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4447955" y="4458724"/>
            <a:ext cx="3296095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6089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133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</a:rPr>
              <a:t>点击</a:t>
            </a:r>
            <a:r>
              <a:rPr kumimoji="1" lang="en-US" altLang="zh-CN" sz="133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Light" panose="020B0502040204020203" charset="0"/>
                <a:ea typeface="Segoe UI Light" panose="020B0502040204020203" charset="0"/>
                <a:cs typeface="Segoe UI Light" panose="020B0502040204020203" charset="0"/>
              </a:rPr>
              <a:t>Logo</a:t>
            </a:r>
            <a:r>
              <a:rPr kumimoji="1" lang="zh-CN" altLang="en-US" sz="133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</a:rPr>
              <a:t>获取更多优质模板（放映模式）</a:t>
            </a:r>
            <a:endParaRPr kumimoji="1" lang="zh-CN" altLang="en-US" sz="1335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/>
              <a:ea typeface="微软雅黑" panose="020B0503020204020204" pitchFamily="34" charset="-122"/>
            </a:endParaRPr>
          </a:p>
        </p:txBody>
      </p:sp>
      <p:pic>
        <p:nvPicPr>
          <p:cNvPr id="5" name="图片 4">
            <a:hlinkClick r:id="rId2"/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227832"/>
            <a:ext cx="3048000" cy="4023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_四项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 5"/>
          <p:cNvGrpSpPr/>
          <p:nvPr userDrawn="1"/>
        </p:nvGrpSpPr>
        <p:grpSpPr>
          <a:xfrm>
            <a:off x="-2024818" y="-1006438"/>
            <a:ext cx="8744932" cy="8460344"/>
            <a:chOff x="3447068" y="836877"/>
            <a:chExt cx="5039295" cy="4875300"/>
          </a:xfrm>
        </p:grpSpPr>
        <p:sp>
          <p:nvSpPr>
            <p:cNvPr id="2" name="椭圆 1"/>
            <p:cNvSpPr/>
            <p:nvPr userDrawn="1"/>
          </p:nvSpPr>
          <p:spPr>
            <a:xfrm>
              <a:off x="3447068" y="836877"/>
              <a:ext cx="4873584" cy="4492198"/>
            </a:xfrm>
            <a:custGeom>
              <a:avLst/>
              <a:gdLst>
                <a:gd name="connsiteX0" fmla="*/ 0 w 5312228"/>
                <a:gd name="connsiteY0" fmla="*/ 2656114 h 5312228"/>
                <a:gd name="connsiteX1" fmla="*/ 2656114 w 5312228"/>
                <a:gd name="connsiteY1" fmla="*/ 0 h 5312228"/>
                <a:gd name="connsiteX2" fmla="*/ 5312228 w 5312228"/>
                <a:gd name="connsiteY2" fmla="*/ 2656114 h 5312228"/>
                <a:gd name="connsiteX3" fmla="*/ 2656114 w 5312228"/>
                <a:gd name="connsiteY3" fmla="*/ 5312228 h 5312228"/>
                <a:gd name="connsiteX4" fmla="*/ 0 w 5312228"/>
                <a:gd name="connsiteY4" fmla="*/ 2656114 h 5312228"/>
                <a:gd name="connsiteX0-1" fmla="*/ 108839 w 5421067"/>
                <a:gd name="connsiteY0-2" fmla="*/ 2712298 h 5368412"/>
                <a:gd name="connsiteX1-3" fmla="*/ 732953 w 5421067"/>
                <a:gd name="connsiteY1-4" fmla="*/ 1043155 h 5368412"/>
                <a:gd name="connsiteX2-5" fmla="*/ 2764953 w 5421067"/>
                <a:gd name="connsiteY2-6" fmla="*/ 56184 h 5368412"/>
                <a:gd name="connsiteX3-7" fmla="*/ 5421067 w 5421067"/>
                <a:gd name="connsiteY3-8" fmla="*/ 2712298 h 5368412"/>
                <a:gd name="connsiteX4-9" fmla="*/ 2764953 w 5421067"/>
                <a:gd name="connsiteY4-10" fmla="*/ 5368412 h 5368412"/>
                <a:gd name="connsiteX5" fmla="*/ 108839 w 5421067"/>
                <a:gd name="connsiteY5" fmla="*/ 2712298 h 5368412"/>
                <a:gd name="connsiteX0-11" fmla="*/ 108839 w 5480256"/>
                <a:gd name="connsiteY0-12" fmla="*/ 2656720 h 5312834"/>
                <a:gd name="connsiteX1-13" fmla="*/ 732953 w 5480256"/>
                <a:gd name="connsiteY1-14" fmla="*/ 987577 h 5312834"/>
                <a:gd name="connsiteX2-15" fmla="*/ 2764953 w 5480256"/>
                <a:gd name="connsiteY2-16" fmla="*/ 606 h 5312834"/>
                <a:gd name="connsiteX3-17" fmla="*/ 4303469 w 5480256"/>
                <a:gd name="connsiteY3-18" fmla="*/ 871463 h 5312834"/>
                <a:gd name="connsiteX4-19" fmla="*/ 5421067 w 5480256"/>
                <a:gd name="connsiteY4-20" fmla="*/ 2656720 h 5312834"/>
                <a:gd name="connsiteX5-21" fmla="*/ 2764953 w 5480256"/>
                <a:gd name="connsiteY5-22" fmla="*/ 5312834 h 5312834"/>
                <a:gd name="connsiteX6" fmla="*/ 108839 w 5480256"/>
                <a:gd name="connsiteY6" fmla="*/ 2656720 h 5312834"/>
                <a:gd name="connsiteX0-23" fmla="*/ 108839 w 5544800"/>
                <a:gd name="connsiteY0-24" fmla="*/ 2666351 h 5322465"/>
                <a:gd name="connsiteX1-25" fmla="*/ 732953 w 5544800"/>
                <a:gd name="connsiteY1-26" fmla="*/ 997208 h 5322465"/>
                <a:gd name="connsiteX2-27" fmla="*/ 2764953 w 5544800"/>
                <a:gd name="connsiteY2-28" fmla="*/ 10237 h 5322465"/>
                <a:gd name="connsiteX3-29" fmla="*/ 4971126 w 5544800"/>
                <a:gd name="connsiteY3-30" fmla="*/ 619837 h 5322465"/>
                <a:gd name="connsiteX4-31" fmla="*/ 5421067 w 5544800"/>
                <a:gd name="connsiteY4-32" fmla="*/ 2666351 h 5322465"/>
                <a:gd name="connsiteX5-33" fmla="*/ 2764953 w 5544800"/>
                <a:gd name="connsiteY5-34" fmla="*/ 5322465 h 5322465"/>
                <a:gd name="connsiteX6-35" fmla="*/ 108839 w 5544800"/>
                <a:gd name="connsiteY6-36" fmla="*/ 2666351 h 5322465"/>
                <a:gd name="connsiteX0-37" fmla="*/ 108839 w 5237336"/>
                <a:gd name="connsiteY0-38" fmla="*/ 2666351 h 5322940"/>
                <a:gd name="connsiteX1-39" fmla="*/ 732953 w 5237336"/>
                <a:gd name="connsiteY1-40" fmla="*/ 997208 h 5322940"/>
                <a:gd name="connsiteX2-41" fmla="*/ 2764953 w 5237336"/>
                <a:gd name="connsiteY2-42" fmla="*/ 10237 h 5322940"/>
                <a:gd name="connsiteX3-43" fmla="*/ 4971126 w 5237336"/>
                <a:gd name="connsiteY3-44" fmla="*/ 619837 h 5322940"/>
                <a:gd name="connsiteX4-45" fmla="*/ 4927582 w 5237336"/>
                <a:gd name="connsiteY4-46" fmla="*/ 2869551 h 5322940"/>
                <a:gd name="connsiteX5-47" fmla="*/ 2764953 w 5237336"/>
                <a:gd name="connsiteY5-48" fmla="*/ 5322465 h 5322940"/>
                <a:gd name="connsiteX6-49" fmla="*/ 108839 w 5237336"/>
                <a:gd name="connsiteY6-50" fmla="*/ 2666351 h 5322940"/>
                <a:gd name="connsiteX0-51" fmla="*/ 108839 w 5705147"/>
                <a:gd name="connsiteY0-52" fmla="*/ 2666351 h 5325044"/>
                <a:gd name="connsiteX1-53" fmla="*/ 732953 w 5705147"/>
                <a:gd name="connsiteY1-54" fmla="*/ 997208 h 5325044"/>
                <a:gd name="connsiteX2-55" fmla="*/ 2764953 w 5705147"/>
                <a:gd name="connsiteY2-56" fmla="*/ 10237 h 5325044"/>
                <a:gd name="connsiteX3-57" fmla="*/ 4971126 w 5705147"/>
                <a:gd name="connsiteY3-58" fmla="*/ 619837 h 5325044"/>
                <a:gd name="connsiteX4-59" fmla="*/ 5609754 w 5705147"/>
                <a:gd name="connsiteY4-60" fmla="*/ 3116294 h 5325044"/>
                <a:gd name="connsiteX5-61" fmla="*/ 2764953 w 5705147"/>
                <a:gd name="connsiteY5-62" fmla="*/ 5322465 h 5325044"/>
                <a:gd name="connsiteX6-63" fmla="*/ 108839 w 5705147"/>
                <a:gd name="connsiteY6-64" fmla="*/ 2666351 h 5325044"/>
                <a:gd name="connsiteX0-65" fmla="*/ 49424 w 5645732"/>
                <a:gd name="connsiteY0-66" fmla="*/ 2666351 h 5343874"/>
                <a:gd name="connsiteX1-67" fmla="*/ 673538 w 5645732"/>
                <a:gd name="connsiteY1-68" fmla="*/ 997208 h 5343874"/>
                <a:gd name="connsiteX2-69" fmla="*/ 2705538 w 5645732"/>
                <a:gd name="connsiteY2-70" fmla="*/ 10237 h 5343874"/>
                <a:gd name="connsiteX3-71" fmla="*/ 4911711 w 5645732"/>
                <a:gd name="connsiteY3-72" fmla="*/ 619837 h 5343874"/>
                <a:gd name="connsiteX4-73" fmla="*/ 5550339 w 5645732"/>
                <a:gd name="connsiteY4-74" fmla="*/ 3116294 h 5343874"/>
                <a:gd name="connsiteX5-75" fmla="*/ 2705538 w 5645732"/>
                <a:gd name="connsiteY5-76" fmla="*/ 5322465 h 5343874"/>
                <a:gd name="connsiteX6-77" fmla="*/ 339710 w 5645732"/>
                <a:gd name="connsiteY6-78" fmla="*/ 4146808 h 5343874"/>
                <a:gd name="connsiteX7" fmla="*/ 49424 w 5645732"/>
                <a:gd name="connsiteY7" fmla="*/ 2666351 h 5343874"/>
                <a:gd name="connsiteX0-79" fmla="*/ 180841 w 5777149"/>
                <a:gd name="connsiteY0-80" fmla="*/ 2666351 h 5335133"/>
                <a:gd name="connsiteX1-81" fmla="*/ 804955 w 5777149"/>
                <a:gd name="connsiteY1-82" fmla="*/ 997208 h 5335133"/>
                <a:gd name="connsiteX2-83" fmla="*/ 2836955 w 5777149"/>
                <a:gd name="connsiteY2-84" fmla="*/ 10237 h 5335133"/>
                <a:gd name="connsiteX3-85" fmla="*/ 5043128 w 5777149"/>
                <a:gd name="connsiteY3-86" fmla="*/ 619837 h 5335133"/>
                <a:gd name="connsiteX4-87" fmla="*/ 5681756 w 5777149"/>
                <a:gd name="connsiteY4-88" fmla="*/ 3116294 h 5335133"/>
                <a:gd name="connsiteX5-89" fmla="*/ 2836955 w 5777149"/>
                <a:gd name="connsiteY5-90" fmla="*/ 5322465 h 5335133"/>
                <a:gd name="connsiteX6-91" fmla="*/ 238898 w 5777149"/>
                <a:gd name="connsiteY6-92" fmla="*/ 3958122 h 5335133"/>
                <a:gd name="connsiteX7-93" fmla="*/ 180841 w 5777149"/>
                <a:gd name="connsiteY7-94" fmla="*/ 2666351 h 5335133"/>
                <a:gd name="connsiteX0-95" fmla="*/ 162747 w 5788084"/>
                <a:gd name="connsiteY0-96" fmla="*/ 2274466 h 5335133"/>
                <a:gd name="connsiteX1-97" fmla="*/ 815890 w 5788084"/>
                <a:gd name="connsiteY1-98" fmla="*/ 997208 h 5335133"/>
                <a:gd name="connsiteX2-99" fmla="*/ 2847890 w 5788084"/>
                <a:gd name="connsiteY2-100" fmla="*/ 10237 h 5335133"/>
                <a:gd name="connsiteX3-101" fmla="*/ 5054063 w 5788084"/>
                <a:gd name="connsiteY3-102" fmla="*/ 619837 h 5335133"/>
                <a:gd name="connsiteX4-103" fmla="*/ 5692691 w 5788084"/>
                <a:gd name="connsiteY4-104" fmla="*/ 3116294 h 5335133"/>
                <a:gd name="connsiteX5-105" fmla="*/ 2847890 w 5788084"/>
                <a:gd name="connsiteY5-106" fmla="*/ 5322465 h 5335133"/>
                <a:gd name="connsiteX6-107" fmla="*/ 249833 w 5788084"/>
                <a:gd name="connsiteY6-108" fmla="*/ 3958122 h 5335133"/>
                <a:gd name="connsiteX7-109" fmla="*/ 162747 w 5788084"/>
                <a:gd name="connsiteY7-110" fmla="*/ 2274466 h 533513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  <a:cxn ang="0">
                  <a:pos x="connsiteX6-35" y="connsiteY6-36"/>
                </a:cxn>
                <a:cxn ang="0">
                  <a:pos x="connsiteX7-93" y="connsiteY7-94"/>
                </a:cxn>
              </a:cxnLst>
              <a:rect l="l" t="t" r="r" b="b"/>
              <a:pathLst>
                <a:path w="5788084" h="5335133">
                  <a:moveTo>
                    <a:pt x="162747" y="2274466"/>
                  </a:moveTo>
                  <a:cubicBezTo>
                    <a:pt x="257090" y="1780980"/>
                    <a:pt x="373204" y="1439894"/>
                    <a:pt x="815890" y="997208"/>
                  </a:cubicBezTo>
                  <a:cubicBezTo>
                    <a:pt x="1258576" y="554522"/>
                    <a:pt x="2141528" y="73132"/>
                    <a:pt x="2847890" y="10237"/>
                  </a:cubicBezTo>
                  <a:cubicBezTo>
                    <a:pt x="3554252" y="-52658"/>
                    <a:pt x="4611377" y="177151"/>
                    <a:pt x="5054063" y="619837"/>
                  </a:cubicBezTo>
                  <a:cubicBezTo>
                    <a:pt x="5496749" y="1062523"/>
                    <a:pt x="6002329" y="2414770"/>
                    <a:pt x="5692691" y="3116294"/>
                  </a:cubicBezTo>
                  <a:cubicBezTo>
                    <a:pt x="5383053" y="3817818"/>
                    <a:pt x="3755033" y="5182160"/>
                    <a:pt x="2847890" y="5322465"/>
                  </a:cubicBezTo>
                  <a:cubicBezTo>
                    <a:pt x="1940747" y="5462770"/>
                    <a:pt x="692519" y="4400808"/>
                    <a:pt x="249833" y="3958122"/>
                  </a:cubicBezTo>
                  <a:cubicBezTo>
                    <a:pt x="-192853" y="3515436"/>
                    <a:pt x="68404" y="2767952"/>
                    <a:pt x="162747" y="2274466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chemeClr val="accent2">
                    <a:lumMod val="50000"/>
                  </a:schemeClr>
                </a:gs>
                <a:gs pos="41000">
                  <a:schemeClr val="accent1">
                    <a:lumMod val="75000"/>
                    <a:alpha val="80000"/>
                  </a:schemeClr>
                </a:gs>
                <a:gs pos="0">
                  <a:schemeClr val="accent3">
                    <a:lumMod val="75000"/>
                    <a:alpha val="80000"/>
                  </a:schemeClr>
                </a:gs>
                <a:gs pos="72000">
                  <a:schemeClr val="accent2">
                    <a:lumMod val="75000"/>
                    <a:alpha val="80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kumimoji="1" lang="zh-CN" altLang="en-US"/>
            </a:p>
          </p:txBody>
        </p:sp>
        <p:sp>
          <p:nvSpPr>
            <p:cNvPr id="4" name="椭圆 1"/>
            <p:cNvSpPr/>
            <p:nvPr userDrawn="1"/>
          </p:nvSpPr>
          <p:spPr>
            <a:xfrm rot="8851590">
              <a:off x="3612779" y="1219979"/>
              <a:ext cx="4873584" cy="4492198"/>
            </a:xfrm>
            <a:custGeom>
              <a:avLst/>
              <a:gdLst>
                <a:gd name="connsiteX0" fmla="*/ 0 w 5312228"/>
                <a:gd name="connsiteY0" fmla="*/ 2656114 h 5312228"/>
                <a:gd name="connsiteX1" fmla="*/ 2656114 w 5312228"/>
                <a:gd name="connsiteY1" fmla="*/ 0 h 5312228"/>
                <a:gd name="connsiteX2" fmla="*/ 5312228 w 5312228"/>
                <a:gd name="connsiteY2" fmla="*/ 2656114 h 5312228"/>
                <a:gd name="connsiteX3" fmla="*/ 2656114 w 5312228"/>
                <a:gd name="connsiteY3" fmla="*/ 5312228 h 5312228"/>
                <a:gd name="connsiteX4" fmla="*/ 0 w 5312228"/>
                <a:gd name="connsiteY4" fmla="*/ 2656114 h 5312228"/>
                <a:gd name="connsiteX0-1" fmla="*/ 108839 w 5421067"/>
                <a:gd name="connsiteY0-2" fmla="*/ 2712298 h 5368412"/>
                <a:gd name="connsiteX1-3" fmla="*/ 732953 w 5421067"/>
                <a:gd name="connsiteY1-4" fmla="*/ 1043155 h 5368412"/>
                <a:gd name="connsiteX2-5" fmla="*/ 2764953 w 5421067"/>
                <a:gd name="connsiteY2-6" fmla="*/ 56184 h 5368412"/>
                <a:gd name="connsiteX3-7" fmla="*/ 5421067 w 5421067"/>
                <a:gd name="connsiteY3-8" fmla="*/ 2712298 h 5368412"/>
                <a:gd name="connsiteX4-9" fmla="*/ 2764953 w 5421067"/>
                <a:gd name="connsiteY4-10" fmla="*/ 5368412 h 5368412"/>
                <a:gd name="connsiteX5" fmla="*/ 108839 w 5421067"/>
                <a:gd name="connsiteY5" fmla="*/ 2712298 h 5368412"/>
                <a:gd name="connsiteX0-11" fmla="*/ 108839 w 5480256"/>
                <a:gd name="connsiteY0-12" fmla="*/ 2656720 h 5312834"/>
                <a:gd name="connsiteX1-13" fmla="*/ 732953 w 5480256"/>
                <a:gd name="connsiteY1-14" fmla="*/ 987577 h 5312834"/>
                <a:gd name="connsiteX2-15" fmla="*/ 2764953 w 5480256"/>
                <a:gd name="connsiteY2-16" fmla="*/ 606 h 5312834"/>
                <a:gd name="connsiteX3-17" fmla="*/ 4303469 w 5480256"/>
                <a:gd name="connsiteY3-18" fmla="*/ 871463 h 5312834"/>
                <a:gd name="connsiteX4-19" fmla="*/ 5421067 w 5480256"/>
                <a:gd name="connsiteY4-20" fmla="*/ 2656720 h 5312834"/>
                <a:gd name="connsiteX5-21" fmla="*/ 2764953 w 5480256"/>
                <a:gd name="connsiteY5-22" fmla="*/ 5312834 h 5312834"/>
                <a:gd name="connsiteX6" fmla="*/ 108839 w 5480256"/>
                <a:gd name="connsiteY6" fmla="*/ 2656720 h 5312834"/>
                <a:gd name="connsiteX0-23" fmla="*/ 108839 w 5544800"/>
                <a:gd name="connsiteY0-24" fmla="*/ 2666351 h 5322465"/>
                <a:gd name="connsiteX1-25" fmla="*/ 732953 w 5544800"/>
                <a:gd name="connsiteY1-26" fmla="*/ 997208 h 5322465"/>
                <a:gd name="connsiteX2-27" fmla="*/ 2764953 w 5544800"/>
                <a:gd name="connsiteY2-28" fmla="*/ 10237 h 5322465"/>
                <a:gd name="connsiteX3-29" fmla="*/ 4971126 w 5544800"/>
                <a:gd name="connsiteY3-30" fmla="*/ 619837 h 5322465"/>
                <a:gd name="connsiteX4-31" fmla="*/ 5421067 w 5544800"/>
                <a:gd name="connsiteY4-32" fmla="*/ 2666351 h 5322465"/>
                <a:gd name="connsiteX5-33" fmla="*/ 2764953 w 5544800"/>
                <a:gd name="connsiteY5-34" fmla="*/ 5322465 h 5322465"/>
                <a:gd name="connsiteX6-35" fmla="*/ 108839 w 5544800"/>
                <a:gd name="connsiteY6-36" fmla="*/ 2666351 h 5322465"/>
                <a:gd name="connsiteX0-37" fmla="*/ 108839 w 5237336"/>
                <a:gd name="connsiteY0-38" fmla="*/ 2666351 h 5322940"/>
                <a:gd name="connsiteX1-39" fmla="*/ 732953 w 5237336"/>
                <a:gd name="connsiteY1-40" fmla="*/ 997208 h 5322940"/>
                <a:gd name="connsiteX2-41" fmla="*/ 2764953 w 5237336"/>
                <a:gd name="connsiteY2-42" fmla="*/ 10237 h 5322940"/>
                <a:gd name="connsiteX3-43" fmla="*/ 4971126 w 5237336"/>
                <a:gd name="connsiteY3-44" fmla="*/ 619837 h 5322940"/>
                <a:gd name="connsiteX4-45" fmla="*/ 4927582 w 5237336"/>
                <a:gd name="connsiteY4-46" fmla="*/ 2869551 h 5322940"/>
                <a:gd name="connsiteX5-47" fmla="*/ 2764953 w 5237336"/>
                <a:gd name="connsiteY5-48" fmla="*/ 5322465 h 5322940"/>
                <a:gd name="connsiteX6-49" fmla="*/ 108839 w 5237336"/>
                <a:gd name="connsiteY6-50" fmla="*/ 2666351 h 5322940"/>
                <a:gd name="connsiteX0-51" fmla="*/ 108839 w 5705147"/>
                <a:gd name="connsiteY0-52" fmla="*/ 2666351 h 5325044"/>
                <a:gd name="connsiteX1-53" fmla="*/ 732953 w 5705147"/>
                <a:gd name="connsiteY1-54" fmla="*/ 997208 h 5325044"/>
                <a:gd name="connsiteX2-55" fmla="*/ 2764953 w 5705147"/>
                <a:gd name="connsiteY2-56" fmla="*/ 10237 h 5325044"/>
                <a:gd name="connsiteX3-57" fmla="*/ 4971126 w 5705147"/>
                <a:gd name="connsiteY3-58" fmla="*/ 619837 h 5325044"/>
                <a:gd name="connsiteX4-59" fmla="*/ 5609754 w 5705147"/>
                <a:gd name="connsiteY4-60" fmla="*/ 3116294 h 5325044"/>
                <a:gd name="connsiteX5-61" fmla="*/ 2764953 w 5705147"/>
                <a:gd name="connsiteY5-62" fmla="*/ 5322465 h 5325044"/>
                <a:gd name="connsiteX6-63" fmla="*/ 108839 w 5705147"/>
                <a:gd name="connsiteY6-64" fmla="*/ 2666351 h 5325044"/>
                <a:gd name="connsiteX0-65" fmla="*/ 49424 w 5645732"/>
                <a:gd name="connsiteY0-66" fmla="*/ 2666351 h 5343874"/>
                <a:gd name="connsiteX1-67" fmla="*/ 673538 w 5645732"/>
                <a:gd name="connsiteY1-68" fmla="*/ 997208 h 5343874"/>
                <a:gd name="connsiteX2-69" fmla="*/ 2705538 w 5645732"/>
                <a:gd name="connsiteY2-70" fmla="*/ 10237 h 5343874"/>
                <a:gd name="connsiteX3-71" fmla="*/ 4911711 w 5645732"/>
                <a:gd name="connsiteY3-72" fmla="*/ 619837 h 5343874"/>
                <a:gd name="connsiteX4-73" fmla="*/ 5550339 w 5645732"/>
                <a:gd name="connsiteY4-74" fmla="*/ 3116294 h 5343874"/>
                <a:gd name="connsiteX5-75" fmla="*/ 2705538 w 5645732"/>
                <a:gd name="connsiteY5-76" fmla="*/ 5322465 h 5343874"/>
                <a:gd name="connsiteX6-77" fmla="*/ 339710 w 5645732"/>
                <a:gd name="connsiteY6-78" fmla="*/ 4146808 h 5343874"/>
                <a:gd name="connsiteX7" fmla="*/ 49424 w 5645732"/>
                <a:gd name="connsiteY7" fmla="*/ 2666351 h 5343874"/>
                <a:gd name="connsiteX0-79" fmla="*/ 180841 w 5777149"/>
                <a:gd name="connsiteY0-80" fmla="*/ 2666351 h 5335133"/>
                <a:gd name="connsiteX1-81" fmla="*/ 804955 w 5777149"/>
                <a:gd name="connsiteY1-82" fmla="*/ 997208 h 5335133"/>
                <a:gd name="connsiteX2-83" fmla="*/ 2836955 w 5777149"/>
                <a:gd name="connsiteY2-84" fmla="*/ 10237 h 5335133"/>
                <a:gd name="connsiteX3-85" fmla="*/ 5043128 w 5777149"/>
                <a:gd name="connsiteY3-86" fmla="*/ 619837 h 5335133"/>
                <a:gd name="connsiteX4-87" fmla="*/ 5681756 w 5777149"/>
                <a:gd name="connsiteY4-88" fmla="*/ 3116294 h 5335133"/>
                <a:gd name="connsiteX5-89" fmla="*/ 2836955 w 5777149"/>
                <a:gd name="connsiteY5-90" fmla="*/ 5322465 h 5335133"/>
                <a:gd name="connsiteX6-91" fmla="*/ 238898 w 5777149"/>
                <a:gd name="connsiteY6-92" fmla="*/ 3958122 h 5335133"/>
                <a:gd name="connsiteX7-93" fmla="*/ 180841 w 5777149"/>
                <a:gd name="connsiteY7-94" fmla="*/ 2666351 h 5335133"/>
                <a:gd name="connsiteX0-95" fmla="*/ 162747 w 5788084"/>
                <a:gd name="connsiteY0-96" fmla="*/ 2274466 h 5335133"/>
                <a:gd name="connsiteX1-97" fmla="*/ 815890 w 5788084"/>
                <a:gd name="connsiteY1-98" fmla="*/ 997208 h 5335133"/>
                <a:gd name="connsiteX2-99" fmla="*/ 2847890 w 5788084"/>
                <a:gd name="connsiteY2-100" fmla="*/ 10237 h 5335133"/>
                <a:gd name="connsiteX3-101" fmla="*/ 5054063 w 5788084"/>
                <a:gd name="connsiteY3-102" fmla="*/ 619837 h 5335133"/>
                <a:gd name="connsiteX4-103" fmla="*/ 5692691 w 5788084"/>
                <a:gd name="connsiteY4-104" fmla="*/ 3116294 h 5335133"/>
                <a:gd name="connsiteX5-105" fmla="*/ 2847890 w 5788084"/>
                <a:gd name="connsiteY5-106" fmla="*/ 5322465 h 5335133"/>
                <a:gd name="connsiteX6-107" fmla="*/ 249833 w 5788084"/>
                <a:gd name="connsiteY6-108" fmla="*/ 3958122 h 5335133"/>
                <a:gd name="connsiteX7-109" fmla="*/ 162747 w 5788084"/>
                <a:gd name="connsiteY7-110" fmla="*/ 2274466 h 533513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  <a:cxn ang="0">
                  <a:pos x="connsiteX6-35" y="connsiteY6-36"/>
                </a:cxn>
                <a:cxn ang="0">
                  <a:pos x="connsiteX7-93" y="connsiteY7-94"/>
                </a:cxn>
              </a:cxnLst>
              <a:rect l="l" t="t" r="r" b="b"/>
              <a:pathLst>
                <a:path w="5788084" h="5335133">
                  <a:moveTo>
                    <a:pt x="162747" y="2274466"/>
                  </a:moveTo>
                  <a:cubicBezTo>
                    <a:pt x="257090" y="1780980"/>
                    <a:pt x="373204" y="1439894"/>
                    <a:pt x="815890" y="997208"/>
                  </a:cubicBezTo>
                  <a:cubicBezTo>
                    <a:pt x="1258576" y="554522"/>
                    <a:pt x="2141528" y="73132"/>
                    <a:pt x="2847890" y="10237"/>
                  </a:cubicBezTo>
                  <a:cubicBezTo>
                    <a:pt x="3554252" y="-52658"/>
                    <a:pt x="4611377" y="177151"/>
                    <a:pt x="5054063" y="619837"/>
                  </a:cubicBezTo>
                  <a:cubicBezTo>
                    <a:pt x="5496749" y="1062523"/>
                    <a:pt x="6002329" y="2414770"/>
                    <a:pt x="5692691" y="3116294"/>
                  </a:cubicBezTo>
                  <a:cubicBezTo>
                    <a:pt x="5383053" y="3817818"/>
                    <a:pt x="3755033" y="5182160"/>
                    <a:pt x="2847890" y="5322465"/>
                  </a:cubicBezTo>
                  <a:cubicBezTo>
                    <a:pt x="1940747" y="5462770"/>
                    <a:pt x="692519" y="4400808"/>
                    <a:pt x="249833" y="3958122"/>
                  </a:cubicBezTo>
                  <a:cubicBezTo>
                    <a:pt x="-192853" y="3515436"/>
                    <a:pt x="68404" y="2767952"/>
                    <a:pt x="162747" y="2274466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chemeClr val="accent2">
                    <a:lumMod val="50000"/>
                  </a:schemeClr>
                </a:gs>
                <a:gs pos="41000">
                  <a:schemeClr val="accent1">
                    <a:lumMod val="75000"/>
                    <a:alpha val="80000"/>
                  </a:schemeClr>
                </a:gs>
                <a:gs pos="0">
                  <a:schemeClr val="accent3">
                    <a:lumMod val="75000"/>
                    <a:alpha val="80000"/>
                  </a:schemeClr>
                </a:gs>
                <a:gs pos="72000">
                  <a:schemeClr val="accent2">
                    <a:lumMod val="75000"/>
                    <a:alpha val="80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kumimoji="1" lang="zh-CN" altLang="en-US"/>
            </a:p>
          </p:txBody>
        </p:sp>
      </p:grpSp>
      <p:sp>
        <p:nvSpPr>
          <p:cNvPr id="7" name="文本占位符 6"/>
          <p:cNvSpPr>
            <a:spLocks noGrp="1"/>
          </p:cNvSpPr>
          <p:nvPr>
            <p:ph type="body" sz="quarter" idx="13" hasCustomPrompt="1"/>
          </p:nvPr>
        </p:nvSpPr>
        <p:spPr>
          <a:xfrm>
            <a:off x="1604397" y="2011116"/>
            <a:ext cx="2776216" cy="1529527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 sz="9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2pPr>
            <a:lvl3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3pPr>
            <a:lvl4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4pPr>
            <a:lvl5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5pPr>
          </a:lstStyle>
          <a:p>
            <a:pPr lvl="0"/>
            <a:r>
              <a:rPr kumimoji="1" lang="zh-CN" altLang="en-US"/>
              <a:t>标题</a:t>
            </a:r>
            <a:endParaRPr kumimoji="1" lang="zh-CN" altLang="en-US" dirty="0"/>
          </a:p>
        </p:txBody>
      </p:sp>
      <p:sp>
        <p:nvSpPr>
          <p:cNvPr id="8" name="文本占位符 6"/>
          <p:cNvSpPr>
            <a:spLocks noGrp="1"/>
          </p:cNvSpPr>
          <p:nvPr>
            <p:ph type="body" sz="quarter" idx="14" hasCustomPrompt="1"/>
          </p:nvPr>
        </p:nvSpPr>
        <p:spPr>
          <a:xfrm>
            <a:off x="1604397" y="3545510"/>
            <a:ext cx="2776216" cy="590556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 sz="3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2pPr>
            <a:lvl3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3pPr>
            <a:lvl4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4pPr>
            <a:lvl5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5pPr>
          </a:lstStyle>
          <a:p>
            <a:pPr lvl="0"/>
            <a:r>
              <a:rPr kumimoji="1" lang="en-US" altLang="zh-CN" dirty="0"/>
              <a:t>CONTENTS</a:t>
            </a:r>
            <a:endParaRPr kumimoji="1" lang="zh-CN" altLang="en-US" dirty="0"/>
          </a:p>
        </p:txBody>
      </p:sp>
      <p:sp>
        <p:nvSpPr>
          <p:cNvPr id="9" name="文本占位符 6"/>
          <p:cNvSpPr>
            <a:spLocks noGrp="1"/>
          </p:cNvSpPr>
          <p:nvPr>
            <p:ph type="body" sz="quarter" idx="15" hasCustomPrompt="1"/>
          </p:nvPr>
        </p:nvSpPr>
        <p:spPr>
          <a:xfrm>
            <a:off x="7219023" y="1537682"/>
            <a:ext cx="932642" cy="634634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4400" b="1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2pPr>
            <a:lvl3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3pPr>
            <a:lvl4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4pPr>
            <a:lvl5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5pPr>
          </a:lstStyle>
          <a:p>
            <a:pPr lvl="0"/>
            <a:r>
              <a:rPr kumimoji="1" lang="en-US" altLang="zh-CN"/>
              <a:t>00</a:t>
            </a:r>
            <a:endParaRPr kumimoji="1" lang="zh-CN" altLang="en-US" dirty="0"/>
          </a:p>
        </p:txBody>
      </p:sp>
      <p:sp>
        <p:nvSpPr>
          <p:cNvPr id="10" name="文本占位符 6"/>
          <p:cNvSpPr>
            <a:spLocks noGrp="1"/>
          </p:cNvSpPr>
          <p:nvPr>
            <p:ph type="body" sz="quarter" idx="16"/>
          </p:nvPr>
        </p:nvSpPr>
        <p:spPr>
          <a:xfrm>
            <a:off x="8151664" y="1537682"/>
            <a:ext cx="3253563" cy="634634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1600" b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2pPr>
            <a:lvl3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3pPr>
            <a:lvl4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4pPr>
            <a:lvl5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5pPr>
          </a:lstStyle>
          <a:p>
            <a:pPr lvl="0"/>
            <a:endParaRPr kumimoji="1" lang="zh-CN" altLang="en-US" dirty="0"/>
          </a:p>
        </p:txBody>
      </p:sp>
      <p:sp>
        <p:nvSpPr>
          <p:cNvPr id="15" name="文本占位符 6"/>
          <p:cNvSpPr>
            <a:spLocks noGrp="1"/>
          </p:cNvSpPr>
          <p:nvPr>
            <p:ph type="body" sz="quarter" idx="17" hasCustomPrompt="1"/>
          </p:nvPr>
        </p:nvSpPr>
        <p:spPr>
          <a:xfrm>
            <a:off x="7219023" y="2580452"/>
            <a:ext cx="932642" cy="634634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4400" b="1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2pPr>
            <a:lvl3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3pPr>
            <a:lvl4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4pPr>
            <a:lvl5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5pPr>
          </a:lstStyle>
          <a:p>
            <a:pPr lvl="0"/>
            <a:r>
              <a:rPr kumimoji="1" lang="en-US" altLang="zh-CN"/>
              <a:t>00</a:t>
            </a:r>
            <a:endParaRPr kumimoji="1" lang="zh-CN" altLang="en-US" dirty="0"/>
          </a:p>
        </p:txBody>
      </p:sp>
      <p:sp>
        <p:nvSpPr>
          <p:cNvPr id="16" name="文本占位符 6"/>
          <p:cNvSpPr>
            <a:spLocks noGrp="1"/>
          </p:cNvSpPr>
          <p:nvPr>
            <p:ph type="body" sz="quarter" idx="18"/>
          </p:nvPr>
        </p:nvSpPr>
        <p:spPr>
          <a:xfrm>
            <a:off x="8151664" y="2580452"/>
            <a:ext cx="3253563" cy="634634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1600" b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2pPr>
            <a:lvl3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3pPr>
            <a:lvl4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4pPr>
            <a:lvl5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5pPr>
          </a:lstStyle>
          <a:p>
            <a:pPr lvl="0"/>
            <a:endParaRPr kumimoji="1" lang="zh-CN" altLang="en-US" dirty="0"/>
          </a:p>
        </p:txBody>
      </p:sp>
      <p:sp>
        <p:nvSpPr>
          <p:cNvPr id="13" name="文本占位符 6"/>
          <p:cNvSpPr>
            <a:spLocks noGrp="1"/>
          </p:cNvSpPr>
          <p:nvPr>
            <p:ph type="body" sz="quarter" idx="19" hasCustomPrompt="1"/>
          </p:nvPr>
        </p:nvSpPr>
        <p:spPr>
          <a:xfrm>
            <a:off x="7213362" y="3623222"/>
            <a:ext cx="932642" cy="634634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4400" b="1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2pPr>
            <a:lvl3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3pPr>
            <a:lvl4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4pPr>
            <a:lvl5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5pPr>
          </a:lstStyle>
          <a:p>
            <a:pPr lvl="0"/>
            <a:r>
              <a:rPr kumimoji="1" lang="en-US" altLang="zh-CN"/>
              <a:t>00</a:t>
            </a:r>
            <a:endParaRPr kumimoji="1" lang="zh-CN" altLang="en-US" dirty="0"/>
          </a:p>
        </p:txBody>
      </p:sp>
      <p:sp>
        <p:nvSpPr>
          <p:cNvPr id="14" name="文本占位符 6"/>
          <p:cNvSpPr>
            <a:spLocks noGrp="1"/>
          </p:cNvSpPr>
          <p:nvPr>
            <p:ph type="body" sz="quarter" idx="20"/>
          </p:nvPr>
        </p:nvSpPr>
        <p:spPr>
          <a:xfrm>
            <a:off x="8146003" y="3623222"/>
            <a:ext cx="3253563" cy="634634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1600" b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2pPr>
            <a:lvl3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3pPr>
            <a:lvl4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4pPr>
            <a:lvl5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5pPr>
          </a:lstStyle>
          <a:p>
            <a:pPr lvl="0"/>
            <a:endParaRPr kumimoji="1" lang="zh-CN" altLang="en-US" dirty="0"/>
          </a:p>
        </p:txBody>
      </p:sp>
      <p:sp>
        <p:nvSpPr>
          <p:cNvPr id="19" name="文本占位符 6"/>
          <p:cNvSpPr>
            <a:spLocks noGrp="1"/>
          </p:cNvSpPr>
          <p:nvPr>
            <p:ph type="body" sz="quarter" idx="21" hasCustomPrompt="1"/>
          </p:nvPr>
        </p:nvSpPr>
        <p:spPr>
          <a:xfrm>
            <a:off x="7213362" y="4665992"/>
            <a:ext cx="932642" cy="634634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4400" b="1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2pPr>
            <a:lvl3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3pPr>
            <a:lvl4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4pPr>
            <a:lvl5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5pPr>
          </a:lstStyle>
          <a:p>
            <a:pPr lvl="0"/>
            <a:r>
              <a:rPr kumimoji="1" lang="en-US" altLang="zh-CN"/>
              <a:t>00</a:t>
            </a:r>
            <a:endParaRPr kumimoji="1" lang="zh-CN" altLang="en-US" dirty="0"/>
          </a:p>
        </p:txBody>
      </p:sp>
      <p:sp>
        <p:nvSpPr>
          <p:cNvPr id="20" name="文本占位符 6"/>
          <p:cNvSpPr>
            <a:spLocks noGrp="1"/>
          </p:cNvSpPr>
          <p:nvPr>
            <p:ph type="body" sz="quarter" idx="22"/>
          </p:nvPr>
        </p:nvSpPr>
        <p:spPr>
          <a:xfrm>
            <a:off x="8146003" y="4665992"/>
            <a:ext cx="3253563" cy="634634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1600" b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2pPr>
            <a:lvl3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3pPr>
            <a:lvl4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4pPr>
            <a:lvl5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5pPr>
          </a:lstStyle>
          <a:p>
            <a:pPr lvl="0"/>
            <a:endParaRPr kumimoji="1"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_五项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 5"/>
          <p:cNvGrpSpPr/>
          <p:nvPr userDrawn="1"/>
        </p:nvGrpSpPr>
        <p:grpSpPr>
          <a:xfrm>
            <a:off x="-2024818" y="-1006438"/>
            <a:ext cx="8744932" cy="8460344"/>
            <a:chOff x="3447068" y="836877"/>
            <a:chExt cx="5039295" cy="4875300"/>
          </a:xfrm>
        </p:grpSpPr>
        <p:sp>
          <p:nvSpPr>
            <p:cNvPr id="2" name="椭圆 1"/>
            <p:cNvSpPr/>
            <p:nvPr userDrawn="1"/>
          </p:nvSpPr>
          <p:spPr>
            <a:xfrm>
              <a:off x="3447068" y="836877"/>
              <a:ext cx="4873584" cy="4492198"/>
            </a:xfrm>
            <a:custGeom>
              <a:avLst/>
              <a:gdLst>
                <a:gd name="connsiteX0" fmla="*/ 0 w 5312228"/>
                <a:gd name="connsiteY0" fmla="*/ 2656114 h 5312228"/>
                <a:gd name="connsiteX1" fmla="*/ 2656114 w 5312228"/>
                <a:gd name="connsiteY1" fmla="*/ 0 h 5312228"/>
                <a:gd name="connsiteX2" fmla="*/ 5312228 w 5312228"/>
                <a:gd name="connsiteY2" fmla="*/ 2656114 h 5312228"/>
                <a:gd name="connsiteX3" fmla="*/ 2656114 w 5312228"/>
                <a:gd name="connsiteY3" fmla="*/ 5312228 h 5312228"/>
                <a:gd name="connsiteX4" fmla="*/ 0 w 5312228"/>
                <a:gd name="connsiteY4" fmla="*/ 2656114 h 5312228"/>
                <a:gd name="connsiteX0-1" fmla="*/ 108839 w 5421067"/>
                <a:gd name="connsiteY0-2" fmla="*/ 2712298 h 5368412"/>
                <a:gd name="connsiteX1-3" fmla="*/ 732953 w 5421067"/>
                <a:gd name="connsiteY1-4" fmla="*/ 1043155 h 5368412"/>
                <a:gd name="connsiteX2-5" fmla="*/ 2764953 w 5421067"/>
                <a:gd name="connsiteY2-6" fmla="*/ 56184 h 5368412"/>
                <a:gd name="connsiteX3-7" fmla="*/ 5421067 w 5421067"/>
                <a:gd name="connsiteY3-8" fmla="*/ 2712298 h 5368412"/>
                <a:gd name="connsiteX4-9" fmla="*/ 2764953 w 5421067"/>
                <a:gd name="connsiteY4-10" fmla="*/ 5368412 h 5368412"/>
                <a:gd name="connsiteX5" fmla="*/ 108839 w 5421067"/>
                <a:gd name="connsiteY5" fmla="*/ 2712298 h 5368412"/>
                <a:gd name="connsiteX0-11" fmla="*/ 108839 w 5480256"/>
                <a:gd name="connsiteY0-12" fmla="*/ 2656720 h 5312834"/>
                <a:gd name="connsiteX1-13" fmla="*/ 732953 w 5480256"/>
                <a:gd name="connsiteY1-14" fmla="*/ 987577 h 5312834"/>
                <a:gd name="connsiteX2-15" fmla="*/ 2764953 w 5480256"/>
                <a:gd name="connsiteY2-16" fmla="*/ 606 h 5312834"/>
                <a:gd name="connsiteX3-17" fmla="*/ 4303469 w 5480256"/>
                <a:gd name="connsiteY3-18" fmla="*/ 871463 h 5312834"/>
                <a:gd name="connsiteX4-19" fmla="*/ 5421067 w 5480256"/>
                <a:gd name="connsiteY4-20" fmla="*/ 2656720 h 5312834"/>
                <a:gd name="connsiteX5-21" fmla="*/ 2764953 w 5480256"/>
                <a:gd name="connsiteY5-22" fmla="*/ 5312834 h 5312834"/>
                <a:gd name="connsiteX6" fmla="*/ 108839 w 5480256"/>
                <a:gd name="connsiteY6" fmla="*/ 2656720 h 5312834"/>
                <a:gd name="connsiteX0-23" fmla="*/ 108839 w 5544800"/>
                <a:gd name="connsiteY0-24" fmla="*/ 2666351 h 5322465"/>
                <a:gd name="connsiteX1-25" fmla="*/ 732953 w 5544800"/>
                <a:gd name="connsiteY1-26" fmla="*/ 997208 h 5322465"/>
                <a:gd name="connsiteX2-27" fmla="*/ 2764953 w 5544800"/>
                <a:gd name="connsiteY2-28" fmla="*/ 10237 h 5322465"/>
                <a:gd name="connsiteX3-29" fmla="*/ 4971126 w 5544800"/>
                <a:gd name="connsiteY3-30" fmla="*/ 619837 h 5322465"/>
                <a:gd name="connsiteX4-31" fmla="*/ 5421067 w 5544800"/>
                <a:gd name="connsiteY4-32" fmla="*/ 2666351 h 5322465"/>
                <a:gd name="connsiteX5-33" fmla="*/ 2764953 w 5544800"/>
                <a:gd name="connsiteY5-34" fmla="*/ 5322465 h 5322465"/>
                <a:gd name="connsiteX6-35" fmla="*/ 108839 w 5544800"/>
                <a:gd name="connsiteY6-36" fmla="*/ 2666351 h 5322465"/>
                <a:gd name="connsiteX0-37" fmla="*/ 108839 w 5237336"/>
                <a:gd name="connsiteY0-38" fmla="*/ 2666351 h 5322940"/>
                <a:gd name="connsiteX1-39" fmla="*/ 732953 w 5237336"/>
                <a:gd name="connsiteY1-40" fmla="*/ 997208 h 5322940"/>
                <a:gd name="connsiteX2-41" fmla="*/ 2764953 w 5237336"/>
                <a:gd name="connsiteY2-42" fmla="*/ 10237 h 5322940"/>
                <a:gd name="connsiteX3-43" fmla="*/ 4971126 w 5237336"/>
                <a:gd name="connsiteY3-44" fmla="*/ 619837 h 5322940"/>
                <a:gd name="connsiteX4-45" fmla="*/ 4927582 w 5237336"/>
                <a:gd name="connsiteY4-46" fmla="*/ 2869551 h 5322940"/>
                <a:gd name="connsiteX5-47" fmla="*/ 2764953 w 5237336"/>
                <a:gd name="connsiteY5-48" fmla="*/ 5322465 h 5322940"/>
                <a:gd name="connsiteX6-49" fmla="*/ 108839 w 5237336"/>
                <a:gd name="connsiteY6-50" fmla="*/ 2666351 h 5322940"/>
                <a:gd name="connsiteX0-51" fmla="*/ 108839 w 5705147"/>
                <a:gd name="connsiteY0-52" fmla="*/ 2666351 h 5325044"/>
                <a:gd name="connsiteX1-53" fmla="*/ 732953 w 5705147"/>
                <a:gd name="connsiteY1-54" fmla="*/ 997208 h 5325044"/>
                <a:gd name="connsiteX2-55" fmla="*/ 2764953 w 5705147"/>
                <a:gd name="connsiteY2-56" fmla="*/ 10237 h 5325044"/>
                <a:gd name="connsiteX3-57" fmla="*/ 4971126 w 5705147"/>
                <a:gd name="connsiteY3-58" fmla="*/ 619837 h 5325044"/>
                <a:gd name="connsiteX4-59" fmla="*/ 5609754 w 5705147"/>
                <a:gd name="connsiteY4-60" fmla="*/ 3116294 h 5325044"/>
                <a:gd name="connsiteX5-61" fmla="*/ 2764953 w 5705147"/>
                <a:gd name="connsiteY5-62" fmla="*/ 5322465 h 5325044"/>
                <a:gd name="connsiteX6-63" fmla="*/ 108839 w 5705147"/>
                <a:gd name="connsiteY6-64" fmla="*/ 2666351 h 5325044"/>
                <a:gd name="connsiteX0-65" fmla="*/ 49424 w 5645732"/>
                <a:gd name="connsiteY0-66" fmla="*/ 2666351 h 5343874"/>
                <a:gd name="connsiteX1-67" fmla="*/ 673538 w 5645732"/>
                <a:gd name="connsiteY1-68" fmla="*/ 997208 h 5343874"/>
                <a:gd name="connsiteX2-69" fmla="*/ 2705538 w 5645732"/>
                <a:gd name="connsiteY2-70" fmla="*/ 10237 h 5343874"/>
                <a:gd name="connsiteX3-71" fmla="*/ 4911711 w 5645732"/>
                <a:gd name="connsiteY3-72" fmla="*/ 619837 h 5343874"/>
                <a:gd name="connsiteX4-73" fmla="*/ 5550339 w 5645732"/>
                <a:gd name="connsiteY4-74" fmla="*/ 3116294 h 5343874"/>
                <a:gd name="connsiteX5-75" fmla="*/ 2705538 w 5645732"/>
                <a:gd name="connsiteY5-76" fmla="*/ 5322465 h 5343874"/>
                <a:gd name="connsiteX6-77" fmla="*/ 339710 w 5645732"/>
                <a:gd name="connsiteY6-78" fmla="*/ 4146808 h 5343874"/>
                <a:gd name="connsiteX7" fmla="*/ 49424 w 5645732"/>
                <a:gd name="connsiteY7" fmla="*/ 2666351 h 5343874"/>
                <a:gd name="connsiteX0-79" fmla="*/ 180841 w 5777149"/>
                <a:gd name="connsiteY0-80" fmla="*/ 2666351 h 5335133"/>
                <a:gd name="connsiteX1-81" fmla="*/ 804955 w 5777149"/>
                <a:gd name="connsiteY1-82" fmla="*/ 997208 h 5335133"/>
                <a:gd name="connsiteX2-83" fmla="*/ 2836955 w 5777149"/>
                <a:gd name="connsiteY2-84" fmla="*/ 10237 h 5335133"/>
                <a:gd name="connsiteX3-85" fmla="*/ 5043128 w 5777149"/>
                <a:gd name="connsiteY3-86" fmla="*/ 619837 h 5335133"/>
                <a:gd name="connsiteX4-87" fmla="*/ 5681756 w 5777149"/>
                <a:gd name="connsiteY4-88" fmla="*/ 3116294 h 5335133"/>
                <a:gd name="connsiteX5-89" fmla="*/ 2836955 w 5777149"/>
                <a:gd name="connsiteY5-90" fmla="*/ 5322465 h 5335133"/>
                <a:gd name="connsiteX6-91" fmla="*/ 238898 w 5777149"/>
                <a:gd name="connsiteY6-92" fmla="*/ 3958122 h 5335133"/>
                <a:gd name="connsiteX7-93" fmla="*/ 180841 w 5777149"/>
                <a:gd name="connsiteY7-94" fmla="*/ 2666351 h 5335133"/>
                <a:gd name="connsiteX0-95" fmla="*/ 162747 w 5788084"/>
                <a:gd name="connsiteY0-96" fmla="*/ 2274466 h 5335133"/>
                <a:gd name="connsiteX1-97" fmla="*/ 815890 w 5788084"/>
                <a:gd name="connsiteY1-98" fmla="*/ 997208 h 5335133"/>
                <a:gd name="connsiteX2-99" fmla="*/ 2847890 w 5788084"/>
                <a:gd name="connsiteY2-100" fmla="*/ 10237 h 5335133"/>
                <a:gd name="connsiteX3-101" fmla="*/ 5054063 w 5788084"/>
                <a:gd name="connsiteY3-102" fmla="*/ 619837 h 5335133"/>
                <a:gd name="connsiteX4-103" fmla="*/ 5692691 w 5788084"/>
                <a:gd name="connsiteY4-104" fmla="*/ 3116294 h 5335133"/>
                <a:gd name="connsiteX5-105" fmla="*/ 2847890 w 5788084"/>
                <a:gd name="connsiteY5-106" fmla="*/ 5322465 h 5335133"/>
                <a:gd name="connsiteX6-107" fmla="*/ 249833 w 5788084"/>
                <a:gd name="connsiteY6-108" fmla="*/ 3958122 h 5335133"/>
                <a:gd name="connsiteX7-109" fmla="*/ 162747 w 5788084"/>
                <a:gd name="connsiteY7-110" fmla="*/ 2274466 h 533513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  <a:cxn ang="0">
                  <a:pos x="connsiteX6-35" y="connsiteY6-36"/>
                </a:cxn>
                <a:cxn ang="0">
                  <a:pos x="connsiteX7-93" y="connsiteY7-94"/>
                </a:cxn>
              </a:cxnLst>
              <a:rect l="l" t="t" r="r" b="b"/>
              <a:pathLst>
                <a:path w="5788084" h="5335133">
                  <a:moveTo>
                    <a:pt x="162747" y="2274466"/>
                  </a:moveTo>
                  <a:cubicBezTo>
                    <a:pt x="257090" y="1780980"/>
                    <a:pt x="373204" y="1439894"/>
                    <a:pt x="815890" y="997208"/>
                  </a:cubicBezTo>
                  <a:cubicBezTo>
                    <a:pt x="1258576" y="554522"/>
                    <a:pt x="2141528" y="73132"/>
                    <a:pt x="2847890" y="10237"/>
                  </a:cubicBezTo>
                  <a:cubicBezTo>
                    <a:pt x="3554252" y="-52658"/>
                    <a:pt x="4611377" y="177151"/>
                    <a:pt x="5054063" y="619837"/>
                  </a:cubicBezTo>
                  <a:cubicBezTo>
                    <a:pt x="5496749" y="1062523"/>
                    <a:pt x="6002329" y="2414770"/>
                    <a:pt x="5692691" y="3116294"/>
                  </a:cubicBezTo>
                  <a:cubicBezTo>
                    <a:pt x="5383053" y="3817818"/>
                    <a:pt x="3755033" y="5182160"/>
                    <a:pt x="2847890" y="5322465"/>
                  </a:cubicBezTo>
                  <a:cubicBezTo>
                    <a:pt x="1940747" y="5462770"/>
                    <a:pt x="692519" y="4400808"/>
                    <a:pt x="249833" y="3958122"/>
                  </a:cubicBezTo>
                  <a:cubicBezTo>
                    <a:pt x="-192853" y="3515436"/>
                    <a:pt x="68404" y="2767952"/>
                    <a:pt x="162747" y="2274466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chemeClr val="accent2">
                    <a:lumMod val="50000"/>
                  </a:schemeClr>
                </a:gs>
                <a:gs pos="41000">
                  <a:schemeClr val="accent1">
                    <a:lumMod val="75000"/>
                    <a:alpha val="80000"/>
                  </a:schemeClr>
                </a:gs>
                <a:gs pos="0">
                  <a:schemeClr val="accent3">
                    <a:lumMod val="75000"/>
                    <a:alpha val="80000"/>
                  </a:schemeClr>
                </a:gs>
                <a:gs pos="72000">
                  <a:schemeClr val="accent2">
                    <a:lumMod val="75000"/>
                    <a:alpha val="80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kumimoji="1" lang="zh-CN" altLang="en-US"/>
            </a:p>
          </p:txBody>
        </p:sp>
        <p:sp>
          <p:nvSpPr>
            <p:cNvPr id="4" name="椭圆 1"/>
            <p:cNvSpPr/>
            <p:nvPr userDrawn="1"/>
          </p:nvSpPr>
          <p:spPr>
            <a:xfrm rot="8851590">
              <a:off x="3612779" y="1219979"/>
              <a:ext cx="4873584" cy="4492198"/>
            </a:xfrm>
            <a:custGeom>
              <a:avLst/>
              <a:gdLst>
                <a:gd name="connsiteX0" fmla="*/ 0 w 5312228"/>
                <a:gd name="connsiteY0" fmla="*/ 2656114 h 5312228"/>
                <a:gd name="connsiteX1" fmla="*/ 2656114 w 5312228"/>
                <a:gd name="connsiteY1" fmla="*/ 0 h 5312228"/>
                <a:gd name="connsiteX2" fmla="*/ 5312228 w 5312228"/>
                <a:gd name="connsiteY2" fmla="*/ 2656114 h 5312228"/>
                <a:gd name="connsiteX3" fmla="*/ 2656114 w 5312228"/>
                <a:gd name="connsiteY3" fmla="*/ 5312228 h 5312228"/>
                <a:gd name="connsiteX4" fmla="*/ 0 w 5312228"/>
                <a:gd name="connsiteY4" fmla="*/ 2656114 h 5312228"/>
                <a:gd name="connsiteX0-1" fmla="*/ 108839 w 5421067"/>
                <a:gd name="connsiteY0-2" fmla="*/ 2712298 h 5368412"/>
                <a:gd name="connsiteX1-3" fmla="*/ 732953 w 5421067"/>
                <a:gd name="connsiteY1-4" fmla="*/ 1043155 h 5368412"/>
                <a:gd name="connsiteX2-5" fmla="*/ 2764953 w 5421067"/>
                <a:gd name="connsiteY2-6" fmla="*/ 56184 h 5368412"/>
                <a:gd name="connsiteX3-7" fmla="*/ 5421067 w 5421067"/>
                <a:gd name="connsiteY3-8" fmla="*/ 2712298 h 5368412"/>
                <a:gd name="connsiteX4-9" fmla="*/ 2764953 w 5421067"/>
                <a:gd name="connsiteY4-10" fmla="*/ 5368412 h 5368412"/>
                <a:gd name="connsiteX5" fmla="*/ 108839 w 5421067"/>
                <a:gd name="connsiteY5" fmla="*/ 2712298 h 5368412"/>
                <a:gd name="connsiteX0-11" fmla="*/ 108839 w 5480256"/>
                <a:gd name="connsiteY0-12" fmla="*/ 2656720 h 5312834"/>
                <a:gd name="connsiteX1-13" fmla="*/ 732953 w 5480256"/>
                <a:gd name="connsiteY1-14" fmla="*/ 987577 h 5312834"/>
                <a:gd name="connsiteX2-15" fmla="*/ 2764953 w 5480256"/>
                <a:gd name="connsiteY2-16" fmla="*/ 606 h 5312834"/>
                <a:gd name="connsiteX3-17" fmla="*/ 4303469 w 5480256"/>
                <a:gd name="connsiteY3-18" fmla="*/ 871463 h 5312834"/>
                <a:gd name="connsiteX4-19" fmla="*/ 5421067 w 5480256"/>
                <a:gd name="connsiteY4-20" fmla="*/ 2656720 h 5312834"/>
                <a:gd name="connsiteX5-21" fmla="*/ 2764953 w 5480256"/>
                <a:gd name="connsiteY5-22" fmla="*/ 5312834 h 5312834"/>
                <a:gd name="connsiteX6" fmla="*/ 108839 w 5480256"/>
                <a:gd name="connsiteY6" fmla="*/ 2656720 h 5312834"/>
                <a:gd name="connsiteX0-23" fmla="*/ 108839 w 5544800"/>
                <a:gd name="connsiteY0-24" fmla="*/ 2666351 h 5322465"/>
                <a:gd name="connsiteX1-25" fmla="*/ 732953 w 5544800"/>
                <a:gd name="connsiteY1-26" fmla="*/ 997208 h 5322465"/>
                <a:gd name="connsiteX2-27" fmla="*/ 2764953 w 5544800"/>
                <a:gd name="connsiteY2-28" fmla="*/ 10237 h 5322465"/>
                <a:gd name="connsiteX3-29" fmla="*/ 4971126 w 5544800"/>
                <a:gd name="connsiteY3-30" fmla="*/ 619837 h 5322465"/>
                <a:gd name="connsiteX4-31" fmla="*/ 5421067 w 5544800"/>
                <a:gd name="connsiteY4-32" fmla="*/ 2666351 h 5322465"/>
                <a:gd name="connsiteX5-33" fmla="*/ 2764953 w 5544800"/>
                <a:gd name="connsiteY5-34" fmla="*/ 5322465 h 5322465"/>
                <a:gd name="connsiteX6-35" fmla="*/ 108839 w 5544800"/>
                <a:gd name="connsiteY6-36" fmla="*/ 2666351 h 5322465"/>
                <a:gd name="connsiteX0-37" fmla="*/ 108839 w 5237336"/>
                <a:gd name="connsiteY0-38" fmla="*/ 2666351 h 5322940"/>
                <a:gd name="connsiteX1-39" fmla="*/ 732953 w 5237336"/>
                <a:gd name="connsiteY1-40" fmla="*/ 997208 h 5322940"/>
                <a:gd name="connsiteX2-41" fmla="*/ 2764953 w 5237336"/>
                <a:gd name="connsiteY2-42" fmla="*/ 10237 h 5322940"/>
                <a:gd name="connsiteX3-43" fmla="*/ 4971126 w 5237336"/>
                <a:gd name="connsiteY3-44" fmla="*/ 619837 h 5322940"/>
                <a:gd name="connsiteX4-45" fmla="*/ 4927582 w 5237336"/>
                <a:gd name="connsiteY4-46" fmla="*/ 2869551 h 5322940"/>
                <a:gd name="connsiteX5-47" fmla="*/ 2764953 w 5237336"/>
                <a:gd name="connsiteY5-48" fmla="*/ 5322465 h 5322940"/>
                <a:gd name="connsiteX6-49" fmla="*/ 108839 w 5237336"/>
                <a:gd name="connsiteY6-50" fmla="*/ 2666351 h 5322940"/>
                <a:gd name="connsiteX0-51" fmla="*/ 108839 w 5705147"/>
                <a:gd name="connsiteY0-52" fmla="*/ 2666351 h 5325044"/>
                <a:gd name="connsiteX1-53" fmla="*/ 732953 w 5705147"/>
                <a:gd name="connsiteY1-54" fmla="*/ 997208 h 5325044"/>
                <a:gd name="connsiteX2-55" fmla="*/ 2764953 w 5705147"/>
                <a:gd name="connsiteY2-56" fmla="*/ 10237 h 5325044"/>
                <a:gd name="connsiteX3-57" fmla="*/ 4971126 w 5705147"/>
                <a:gd name="connsiteY3-58" fmla="*/ 619837 h 5325044"/>
                <a:gd name="connsiteX4-59" fmla="*/ 5609754 w 5705147"/>
                <a:gd name="connsiteY4-60" fmla="*/ 3116294 h 5325044"/>
                <a:gd name="connsiteX5-61" fmla="*/ 2764953 w 5705147"/>
                <a:gd name="connsiteY5-62" fmla="*/ 5322465 h 5325044"/>
                <a:gd name="connsiteX6-63" fmla="*/ 108839 w 5705147"/>
                <a:gd name="connsiteY6-64" fmla="*/ 2666351 h 5325044"/>
                <a:gd name="connsiteX0-65" fmla="*/ 49424 w 5645732"/>
                <a:gd name="connsiteY0-66" fmla="*/ 2666351 h 5343874"/>
                <a:gd name="connsiteX1-67" fmla="*/ 673538 w 5645732"/>
                <a:gd name="connsiteY1-68" fmla="*/ 997208 h 5343874"/>
                <a:gd name="connsiteX2-69" fmla="*/ 2705538 w 5645732"/>
                <a:gd name="connsiteY2-70" fmla="*/ 10237 h 5343874"/>
                <a:gd name="connsiteX3-71" fmla="*/ 4911711 w 5645732"/>
                <a:gd name="connsiteY3-72" fmla="*/ 619837 h 5343874"/>
                <a:gd name="connsiteX4-73" fmla="*/ 5550339 w 5645732"/>
                <a:gd name="connsiteY4-74" fmla="*/ 3116294 h 5343874"/>
                <a:gd name="connsiteX5-75" fmla="*/ 2705538 w 5645732"/>
                <a:gd name="connsiteY5-76" fmla="*/ 5322465 h 5343874"/>
                <a:gd name="connsiteX6-77" fmla="*/ 339710 w 5645732"/>
                <a:gd name="connsiteY6-78" fmla="*/ 4146808 h 5343874"/>
                <a:gd name="connsiteX7" fmla="*/ 49424 w 5645732"/>
                <a:gd name="connsiteY7" fmla="*/ 2666351 h 5343874"/>
                <a:gd name="connsiteX0-79" fmla="*/ 180841 w 5777149"/>
                <a:gd name="connsiteY0-80" fmla="*/ 2666351 h 5335133"/>
                <a:gd name="connsiteX1-81" fmla="*/ 804955 w 5777149"/>
                <a:gd name="connsiteY1-82" fmla="*/ 997208 h 5335133"/>
                <a:gd name="connsiteX2-83" fmla="*/ 2836955 w 5777149"/>
                <a:gd name="connsiteY2-84" fmla="*/ 10237 h 5335133"/>
                <a:gd name="connsiteX3-85" fmla="*/ 5043128 w 5777149"/>
                <a:gd name="connsiteY3-86" fmla="*/ 619837 h 5335133"/>
                <a:gd name="connsiteX4-87" fmla="*/ 5681756 w 5777149"/>
                <a:gd name="connsiteY4-88" fmla="*/ 3116294 h 5335133"/>
                <a:gd name="connsiteX5-89" fmla="*/ 2836955 w 5777149"/>
                <a:gd name="connsiteY5-90" fmla="*/ 5322465 h 5335133"/>
                <a:gd name="connsiteX6-91" fmla="*/ 238898 w 5777149"/>
                <a:gd name="connsiteY6-92" fmla="*/ 3958122 h 5335133"/>
                <a:gd name="connsiteX7-93" fmla="*/ 180841 w 5777149"/>
                <a:gd name="connsiteY7-94" fmla="*/ 2666351 h 5335133"/>
                <a:gd name="connsiteX0-95" fmla="*/ 162747 w 5788084"/>
                <a:gd name="connsiteY0-96" fmla="*/ 2274466 h 5335133"/>
                <a:gd name="connsiteX1-97" fmla="*/ 815890 w 5788084"/>
                <a:gd name="connsiteY1-98" fmla="*/ 997208 h 5335133"/>
                <a:gd name="connsiteX2-99" fmla="*/ 2847890 w 5788084"/>
                <a:gd name="connsiteY2-100" fmla="*/ 10237 h 5335133"/>
                <a:gd name="connsiteX3-101" fmla="*/ 5054063 w 5788084"/>
                <a:gd name="connsiteY3-102" fmla="*/ 619837 h 5335133"/>
                <a:gd name="connsiteX4-103" fmla="*/ 5692691 w 5788084"/>
                <a:gd name="connsiteY4-104" fmla="*/ 3116294 h 5335133"/>
                <a:gd name="connsiteX5-105" fmla="*/ 2847890 w 5788084"/>
                <a:gd name="connsiteY5-106" fmla="*/ 5322465 h 5335133"/>
                <a:gd name="connsiteX6-107" fmla="*/ 249833 w 5788084"/>
                <a:gd name="connsiteY6-108" fmla="*/ 3958122 h 5335133"/>
                <a:gd name="connsiteX7-109" fmla="*/ 162747 w 5788084"/>
                <a:gd name="connsiteY7-110" fmla="*/ 2274466 h 533513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  <a:cxn ang="0">
                  <a:pos x="connsiteX6-35" y="connsiteY6-36"/>
                </a:cxn>
                <a:cxn ang="0">
                  <a:pos x="connsiteX7-93" y="connsiteY7-94"/>
                </a:cxn>
              </a:cxnLst>
              <a:rect l="l" t="t" r="r" b="b"/>
              <a:pathLst>
                <a:path w="5788084" h="5335133">
                  <a:moveTo>
                    <a:pt x="162747" y="2274466"/>
                  </a:moveTo>
                  <a:cubicBezTo>
                    <a:pt x="257090" y="1780980"/>
                    <a:pt x="373204" y="1439894"/>
                    <a:pt x="815890" y="997208"/>
                  </a:cubicBezTo>
                  <a:cubicBezTo>
                    <a:pt x="1258576" y="554522"/>
                    <a:pt x="2141528" y="73132"/>
                    <a:pt x="2847890" y="10237"/>
                  </a:cubicBezTo>
                  <a:cubicBezTo>
                    <a:pt x="3554252" y="-52658"/>
                    <a:pt x="4611377" y="177151"/>
                    <a:pt x="5054063" y="619837"/>
                  </a:cubicBezTo>
                  <a:cubicBezTo>
                    <a:pt x="5496749" y="1062523"/>
                    <a:pt x="6002329" y="2414770"/>
                    <a:pt x="5692691" y="3116294"/>
                  </a:cubicBezTo>
                  <a:cubicBezTo>
                    <a:pt x="5383053" y="3817818"/>
                    <a:pt x="3755033" y="5182160"/>
                    <a:pt x="2847890" y="5322465"/>
                  </a:cubicBezTo>
                  <a:cubicBezTo>
                    <a:pt x="1940747" y="5462770"/>
                    <a:pt x="692519" y="4400808"/>
                    <a:pt x="249833" y="3958122"/>
                  </a:cubicBezTo>
                  <a:cubicBezTo>
                    <a:pt x="-192853" y="3515436"/>
                    <a:pt x="68404" y="2767952"/>
                    <a:pt x="162747" y="2274466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chemeClr val="accent2">
                    <a:lumMod val="50000"/>
                  </a:schemeClr>
                </a:gs>
                <a:gs pos="41000">
                  <a:schemeClr val="accent1">
                    <a:lumMod val="75000"/>
                    <a:alpha val="80000"/>
                  </a:schemeClr>
                </a:gs>
                <a:gs pos="0">
                  <a:schemeClr val="accent3">
                    <a:lumMod val="75000"/>
                    <a:alpha val="80000"/>
                  </a:schemeClr>
                </a:gs>
                <a:gs pos="72000">
                  <a:schemeClr val="accent2">
                    <a:lumMod val="75000"/>
                    <a:alpha val="80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kumimoji="1" lang="zh-CN" altLang="en-US"/>
            </a:p>
          </p:txBody>
        </p:sp>
      </p:grpSp>
      <p:sp>
        <p:nvSpPr>
          <p:cNvPr id="7" name="文本占位符 6"/>
          <p:cNvSpPr>
            <a:spLocks noGrp="1"/>
          </p:cNvSpPr>
          <p:nvPr>
            <p:ph type="body" sz="quarter" idx="13" hasCustomPrompt="1"/>
          </p:nvPr>
        </p:nvSpPr>
        <p:spPr>
          <a:xfrm>
            <a:off x="1604397" y="2011116"/>
            <a:ext cx="2776216" cy="1529527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 sz="9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2pPr>
            <a:lvl3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3pPr>
            <a:lvl4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4pPr>
            <a:lvl5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5pPr>
          </a:lstStyle>
          <a:p>
            <a:pPr lvl="0"/>
            <a:r>
              <a:rPr kumimoji="1" lang="zh-CN" altLang="en-US"/>
              <a:t>标题</a:t>
            </a:r>
            <a:endParaRPr kumimoji="1" lang="zh-CN" altLang="en-US" dirty="0"/>
          </a:p>
        </p:txBody>
      </p:sp>
      <p:sp>
        <p:nvSpPr>
          <p:cNvPr id="8" name="文本占位符 6"/>
          <p:cNvSpPr>
            <a:spLocks noGrp="1"/>
          </p:cNvSpPr>
          <p:nvPr>
            <p:ph type="body" sz="quarter" idx="14" hasCustomPrompt="1"/>
          </p:nvPr>
        </p:nvSpPr>
        <p:spPr>
          <a:xfrm>
            <a:off x="1604397" y="3545510"/>
            <a:ext cx="2776216" cy="590556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 sz="3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2pPr>
            <a:lvl3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3pPr>
            <a:lvl4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4pPr>
            <a:lvl5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5pPr>
          </a:lstStyle>
          <a:p>
            <a:pPr lvl="0"/>
            <a:r>
              <a:rPr kumimoji="1" lang="en-US" altLang="zh-CN" dirty="0"/>
              <a:t>CONTENTS</a:t>
            </a:r>
            <a:endParaRPr kumimoji="1" lang="zh-CN" altLang="en-US" dirty="0"/>
          </a:p>
        </p:txBody>
      </p:sp>
      <p:sp>
        <p:nvSpPr>
          <p:cNvPr id="9" name="文本占位符 6"/>
          <p:cNvSpPr>
            <a:spLocks noGrp="1"/>
          </p:cNvSpPr>
          <p:nvPr>
            <p:ph type="body" sz="quarter" idx="15" hasCustomPrompt="1"/>
          </p:nvPr>
        </p:nvSpPr>
        <p:spPr>
          <a:xfrm>
            <a:off x="7219023" y="1203145"/>
            <a:ext cx="932642" cy="634634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4400" b="1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2pPr>
            <a:lvl3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3pPr>
            <a:lvl4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4pPr>
            <a:lvl5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5pPr>
          </a:lstStyle>
          <a:p>
            <a:pPr lvl="0"/>
            <a:r>
              <a:rPr kumimoji="1" lang="en-US" altLang="zh-CN"/>
              <a:t>00</a:t>
            </a:r>
            <a:endParaRPr kumimoji="1" lang="zh-CN" altLang="en-US" dirty="0"/>
          </a:p>
        </p:txBody>
      </p:sp>
      <p:sp>
        <p:nvSpPr>
          <p:cNvPr id="10" name="文本占位符 6"/>
          <p:cNvSpPr>
            <a:spLocks noGrp="1"/>
          </p:cNvSpPr>
          <p:nvPr>
            <p:ph type="body" sz="quarter" idx="16"/>
          </p:nvPr>
        </p:nvSpPr>
        <p:spPr>
          <a:xfrm>
            <a:off x="8151664" y="1203145"/>
            <a:ext cx="3253563" cy="634634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1600" b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2pPr>
            <a:lvl3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3pPr>
            <a:lvl4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4pPr>
            <a:lvl5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5pPr>
          </a:lstStyle>
          <a:p>
            <a:pPr lvl="0"/>
            <a:endParaRPr kumimoji="1" lang="zh-CN" altLang="en-US" dirty="0"/>
          </a:p>
        </p:txBody>
      </p:sp>
      <p:sp>
        <p:nvSpPr>
          <p:cNvPr id="15" name="文本占位符 6"/>
          <p:cNvSpPr>
            <a:spLocks noGrp="1"/>
          </p:cNvSpPr>
          <p:nvPr>
            <p:ph type="body" sz="quarter" idx="17" hasCustomPrompt="1"/>
          </p:nvPr>
        </p:nvSpPr>
        <p:spPr>
          <a:xfrm>
            <a:off x="7219023" y="2112101"/>
            <a:ext cx="932642" cy="634634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4400" b="1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2pPr>
            <a:lvl3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3pPr>
            <a:lvl4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4pPr>
            <a:lvl5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5pPr>
          </a:lstStyle>
          <a:p>
            <a:pPr lvl="0"/>
            <a:r>
              <a:rPr kumimoji="1" lang="en-US" altLang="zh-CN"/>
              <a:t>00</a:t>
            </a:r>
            <a:endParaRPr kumimoji="1" lang="zh-CN" altLang="en-US" dirty="0"/>
          </a:p>
        </p:txBody>
      </p:sp>
      <p:sp>
        <p:nvSpPr>
          <p:cNvPr id="16" name="文本占位符 6"/>
          <p:cNvSpPr>
            <a:spLocks noGrp="1"/>
          </p:cNvSpPr>
          <p:nvPr>
            <p:ph type="body" sz="quarter" idx="18"/>
          </p:nvPr>
        </p:nvSpPr>
        <p:spPr>
          <a:xfrm>
            <a:off x="8151664" y="2112101"/>
            <a:ext cx="3253563" cy="634634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1600" b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2pPr>
            <a:lvl3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3pPr>
            <a:lvl4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4pPr>
            <a:lvl5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5pPr>
          </a:lstStyle>
          <a:p>
            <a:pPr lvl="0"/>
            <a:endParaRPr kumimoji="1" lang="zh-CN" altLang="en-US" dirty="0"/>
          </a:p>
        </p:txBody>
      </p:sp>
      <p:sp>
        <p:nvSpPr>
          <p:cNvPr id="17" name="文本占位符 6"/>
          <p:cNvSpPr>
            <a:spLocks noGrp="1"/>
          </p:cNvSpPr>
          <p:nvPr>
            <p:ph type="body" sz="quarter" idx="19" hasCustomPrompt="1"/>
          </p:nvPr>
        </p:nvSpPr>
        <p:spPr>
          <a:xfrm>
            <a:off x="7219023" y="3021057"/>
            <a:ext cx="932642" cy="634634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4400" b="1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2pPr>
            <a:lvl3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3pPr>
            <a:lvl4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4pPr>
            <a:lvl5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5pPr>
          </a:lstStyle>
          <a:p>
            <a:pPr lvl="0"/>
            <a:r>
              <a:rPr kumimoji="1" lang="en-US" altLang="zh-CN"/>
              <a:t>00</a:t>
            </a:r>
            <a:endParaRPr kumimoji="1" lang="zh-CN" altLang="en-US" dirty="0"/>
          </a:p>
        </p:txBody>
      </p:sp>
      <p:sp>
        <p:nvSpPr>
          <p:cNvPr id="18" name="文本占位符 6"/>
          <p:cNvSpPr>
            <a:spLocks noGrp="1"/>
          </p:cNvSpPr>
          <p:nvPr>
            <p:ph type="body" sz="quarter" idx="20"/>
          </p:nvPr>
        </p:nvSpPr>
        <p:spPr>
          <a:xfrm>
            <a:off x="8151664" y="3021057"/>
            <a:ext cx="3253563" cy="634634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1600" b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2pPr>
            <a:lvl3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3pPr>
            <a:lvl4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4pPr>
            <a:lvl5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5pPr>
          </a:lstStyle>
          <a:p>
            <a:pPr lvl="0"/>
            <a:endParaRPr kumimoji="1" lang="zh-CN" altLang="en-US" dirty="0"/>
          </a:p>
        </p:txBody>
      </p:sp>
      <p:sp>
        <p:nvSpPr>
          <p:cNvPr id="21" name="文本占位符 6"/>
          <p:cNvSpPr>
            <a:spLocks noGrp="1"/>
          </p:cNvSpPr>
          <p:nvPr>
            <p:ph type="body" sz="quarter" idx="21" hasCustomPrompt="1"/>
          </p:nvPr>
        </p:nvSpPr>
        <p:spPr>
          <a:xfrm>
            <a:off x="7219023" y="3930013"/>
            <a:ext cx="932642" cy="634634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4400" b="1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2pPr>
            <a:lvl3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3pPr>
            <a:lvl4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4pPr>
            <a:lvl5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5pPr>
          </a:lstStyle>
          <a:p>
            <a:pPr lvl="0"/>
            <a:r>
              <a:rPr kumimoji="1" lang="en-US" altLang="zh-CN"/>
              <a:t>00</a:t>
            </a:r>
            <a:endParaRPr kumimoji="1" lang="zh-CN" altLang="en-US" dirty="0"/>
          </a:p>
        </p:txBody>
      </p:sp>
      <p:sp>
        <p:nvSpPr>
          <p:cNvPr id="22" name="文本占位符 6"/>
          <p:cNvSpPr>
            <a:spLocks noGrp="1"/>
          </p:cNvSpPr>
          <p:nvPr>
            <p:ph type="body" sz="quarter" idx="22"/>
          </p:nvPr>
        </p:nvSpPr>
        <p:spPr>
          <a:xfrm>
            <a:off x="8151664" y="3930013"/>
            <a:ext cx="3253563" cy="634634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1600" b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2pPr>
            <a:lvl3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3pPr>
            <a:lvl4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4pPr>
            <a:lvl5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5pPr>
          </a:lstStyle>
          <a:p>
            <a:pPr lvl="0"/>
            <a:endParaRPr kumimoji="1" lang="zh-CN" altLang="en-US" dirty="0"/>
          </a:p>
        </p:txBody>
      </p:sp>
      <p:sp>
        <p:nvSpPr>
          <p:cNvPr id="23" name="文本占位符 6"/>
          <p:cNvSpPr>
            <a:spLocks noGrp="1"/>
          </p:cNvSpPr>
          <p:nvPr>
            <p:ph type="body" sz="quarter" idx="23" hasCustomPrompt="1"/>
          </p:nvPr>
        </p:nvSpPr>
        <p:spPr>
          <a:xfrm>
            <a:off x="7219023" y="4838969"/>
            <a:ext cx="932642" cy="634634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4400" b="1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2pPr>
            <a:lvl3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3pPr>
            <a:lvl4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4pPr>
            <a:lvl5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5pPr>
          </a:lstStyle>
          <a:p>
            <a:pPr lvl="0"/>
            <a:r>
              <a:rPr kumimoji="1" lang="en-US" altLang="zh-CN"/>
              <a:t>00</a:t>
            </a:r>
            <a:endParaRPr kumimoji="1" lang="zh-CN" altLang="en-US" dirty="0"/>
          </a:p>
        </p:txBody>
      </p:sp>
      <p:sp>
        <p:nvSpPr>
          <p:cNvPr id="24" name="文本占位符 6"/>
          <p:cNvSpPr>
            <a:spLocks noGrp="1"/>
          </p:cNvSpPr>
          <p:nvPr>
            <p:ph type="body" sz="quarter" idx="24"/>
          </p:nvPr>
        </p:nvSpPr>
        <p:spPr>
          <a:xfrm>
            <a:off x="8151664" y="4838969"/>
            <a:ext cx="3253563" cy="634634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1600" b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2pPr>
            <a:lvl3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3pPr>
            <a:lvl4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4pPr>
            <a:lvl5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5pPr>
          </a:lstStyle>
          <a:p>
            <a:pPr lvl="0"/>
            <a:endParaRPr kumimoji="1"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_六项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 5"/>
          <p:cNvGrpSpPr/>
          <p:nvPr userDrawn="1"/>
        </p:nvGrpSpPr>
        <p:grpSpPr>
          <a:xfrm>
            <a:off x="-2024818" y="-1006438"/>
            <a:ext cx="8744932" cy="8460344"/>
            <a:chOff x="3447068" y="836877"/>
            <a:chExt cx="5039295" cy="4875300"/>
          </a:xfrm>
        </p:grpSpPr>
        <p:sp>
          <p:nvSpPr>
            <p:cNvPr id="2" name="椭圆 1"/>
            <p:cNvSpPr/>
            <p:nvPr userDrawn="1"/>
          </p:nvSpPr>
          <p:spPr>
            <a:xfrm>
              <a:off x="3447068" y="836877"/>
              <a:ext cx="4873584" cy="4492198"/>
            </a:xfrm>
            <a:custGeom>
              <a:avLst/>
              <a:gdLst>
                <a:gd name="connsiteX0" fmla="*/ 0 w 5312228"/>
                <a:gd name="connsiteY0" fmla="*/ 2656114 h 5312228"/>
                <a:gd name="connsiteX1" fmla="*/ 2656114 w 5312228"/>
                <a:gd name="connsiteY1" fmla="*/ 0 h 5312228"/>
                <a:gd name="connsiteX2" fmla="*/ 5312228 w 5312228"/>
                <a:gd name="connsiteY2" fmla="*/ 2656114 h 5312228"/>
                <a:gd name="connsiteX3" fmla="*/ 2656114 w 5312228"/>
                <a:gd name="connsiteY3" fmla="*/ 5312228 h 5312228"/>
                <a:gd name="connsiteX4" fmla="*/ 0 w 5312228"/>
                <a:gd name="connsiteY4" fmla="*/ 2656114 h 5312228"/>
                <a:gd name="connsiteX0-1" fmla="*/ 108839 w 5421067"/>
                <a:gd name="connsiteY0-2" fmla="*/ 2712298 h 5368412"/>
                <a:gd name="connsiteX1-3" fmla="*/ 732953 w 5421067"/>
                <a:gd name="connsiteY1-4" fmla="*/ 1043155 h 5368412"/>
                <a:gd name="connsiteX2-5" fmla="*/ 2764953 w 5421067"/>
                <a:gd name="connsiteY2-6" fmla="*/ 56184 h 5368412"/>
                <a:gd name="connsiteX3-7" fmla="*/ 5421067 w 5421067"/>
                <a:gd name="connsiteY3-8" fmla="*/ 2712298 h 5368412"/>
                <a:gd name="connsiteX4-9" fmla="*/ 2764953 w 5421067"/>
                <a:gd name="connsiteY4-10" fmla="*/ 5368412 h 5368412"/>
                <a:gd name="connsiteX5" fmla="*/ 108839 w 5421067"/>
                <a:gd name="connsiteY5" fmla="*/ 2712298 h 5368412"/>
                <a:gd name="connsiteX0-11" fmla="*/ 108839 w 5480256"/>
                <a:gd name="connsiteY0-12" fmla="*/ 2656720 h 5312834"/>
                <a:gd name="connsiteX1-13" fmla="*/ 732953 w 5480256"/>
                <a:gd name="connsiteY1-14" fmla="*/ 987577 h 5312834"/>
                <a:gd name="connsiteX2-15" fmla="*/ 2764953 w 5480256"/>
                <a:gd name="connsiteY2-16" fmla="*/ 606 h 5312834"/>
                <a:gd name="connsiteX3-17" fmla="*/ 4303469 w 5480256"/>
                <a:gd name="connsiteY3-18" fmla="*/ 871463 h 5312834"/>
                <a:gd name="connsiteX4-19" fmla="*/ 5421067 w 5480256"/>
                <a:gd name="connsiteY4-20" fmla="*/ 2656720 h 5312834"/>
                <a:gd name="connsiteX5-21" fmla="*/ 2764953 w 5480256"/>
                <a:gd name="connsiteY5-22" fmla="*/ 5312834 h 5312834"/>
                <a:gd name="connsiteX6" fmla="*/ 108839 w 5480256"/>
                <a:gd name="connsiteY6" fmla="*/ 2656720 h 5312834"/>
                <a:gd name="connsiteX0-23" fmla="*/ 108839 w 5544800"/>
                <a:gd name="connsiteY0-24" fmla="*/ 2666351 h 5322465"/>
                <a:gd name="connsiteX1-25" fmla="*/ 732953 w 5544800"/>
                <a:gd name="connsiteY1-26" fmla="*/ 997208 h 5322465"/>
                <a:gd name="connsiteX2-27" fmla="*/ 2764953 w 5544800"/>
                <a:gd name="connsiteY2-28" fmla="*/ 10237 h 5322465"/>
                <a:gd name="connsiteX3-29" fmla="*/ 4971126 w 5544800"/>
                <a:gd name="connsiteY3-30" fmla="*/ 619837 h 5322465"/>
                <a:gd name="connsiteX4-31" fmla="*/ 5421067 w 5544800"/>
                <a:gd name="connsiteY4-32" fmla="*/ 2666351 h 5322465"/>
                <a:gd name="connsiteX5-33" fmla="*/ 2764953 w 5544800"/>
                <a:gd name="connsiteY5-34" fmla="*/ 5322465 h 5322465"/>
                <a:gd name="connsiteX6-35" fmla="*/ 108839 w 5544800"/>
                <a:gd name="connsiteY6-36" fmla="*/ 2666351 h 5322465"/>
                <a:gd name="connsiteX0-37" fmla="*/ 108839 w 5237336"/>
                <a:gd name="connsiteY0-38" fmla="*/ 2666351 h 5322940"/>
                <a:gd name="connsiteX1-39" fmla="*/ 732953 w 5237336"/>
                <a:gd name="connsiteY1-40" fmla="*/ 997208 h 5322940"/>
                <a:gd name="connsiteX2-41" fmla="*/ 2764953 w 5237336"/>
                <a:gd name="connsiteY2-42" fmla="*/ 10237 h 5322940"/>
                <a:gd name="connsiteX3-43" fmla="*/ 4971126 w 5237336"/>
                <a:gd name="connsiteY3-44" fmla="*/ 619837 h 5322940"/>
                <a:gd name="connsiteX4-45" fmla="*/ 4927582 w 5237336"/>
                <a:gd name="connsiteY4-46" fmla="*/ 2869551 h 5322940"/>
                <a:gd name="connsiteX5-47" fmla="*/ 2764953 w 5237336"/>
                <a:gd name="connsiteY5-48" fmla="*/ 5322465 h 5322940"/>
                <a:gd name="connsiteX6-49" fmla="*/ 108839 w 5237336"/>
                <a:gd name="connsiteY6-50" fmla="*/ 2666351 h 5322940"/>
                <a:gd name="connsiteX0-51" fmla="*/ 108839 w 5705147"/>
                <a:gd name="connsiteY0-52" fmla="*/ 2666351 h 5325044"/>
                <a:gd name="connsiteX1-53" fmla="*/ 732953 w 5705147"/>
                <a:gd name="connsiteY1-54" fmla="*/ 997208 h 5325044"/>
                <a:gd name="connsiteX2-55" fmla="*/ 2764953 w 5705147"/>
                <a:gd name="connsiteY2-56" fmla="*/ 10237 h 5325044"/>
                <a:gd name="connsiteX3-57" fmla="*/ 4971126 w 5705147"/>
                <a:gd name="connsiteY3-58" fmla="*/ 619837 h 5325044"/>
                <a:gd name="connsiteX4-59" fmla="*/ 5609754 w 5705147"/>
                <a:gd name="connsiteY4-60" fmla="*/ 3116294 h 5325044"/>
                <a:gd name="connsiteX5-61" fmla="*/ 2764953 w 5705147"/>
                <a:gd name="connsiteY5-62" fmla="*/ 5322465 h 5325044"/>
                <a:gd name="connsiteX6-63" fmla="*/ 108839 w 5705147"/>
                <a:gd name="connsiteY6-64" fmla="*/ 2666351 h 5325044"/>
                <a:gd name="connsiteX0-65" fmla="*/ 49424 w 5645732"/>
                <a:gd name="connsiteY0-66" fmla="*/ 2666351 h 5343874"/>
                <a:gd name="connsiteX1-67" fmla="*/ 673538 w 5645732"/>
                <a:gd name="connsiteY1-68" fmla="*/ 997208 h 5343874"/>
                <a:gd name="connsiteX2-69" fmla="*/ 2705538 w 5645732"/>
                <a:gd name="connsiteY2-70" fmla="*/ 10237 h 5343874"/>
                <a:gd name="connsiteX3-71" fmla="*/ 4911711 w 5645732"/>
                <a:gd name="connsiteY3-72" fmla="*/ 619837 h 5343874"/>
                <a:gd name="connsiteX4-73" fmla="*/ 5550339 w 5645732"/>
                <a:gd name="connsiteY4-74" fmla="*/ 3116294 h 5343874"/>
                <a:gd name="connsiteX5-75" fmla="*/ 2705538 w 5645732"/>
                <a:gd name="connsiteY5-76" fmla="*/ 5322465 h 5343874"/>
                <a:gd name="connsiteX6-77" fmla="*/ 339710 w 5645732"/>
                <a:gd name="connsiteY6-78" fmla="*/ 4146808 h 5343874"/>
                <a:gd name="connsiteX7" fmla="*/ 49424 w 5645732"/>
                <a:gd name="connsiteY7" fmla="*/ 2666351 h 5343874"/>
                <a:gd name="connsiteX0-79" fmla="*/ 180841 w 5777149"/>
                <a:gd name="connsiteY0-80" fmla="*/ 2666351 h 5335133"/>
                <a:gd name="connsiteX1-81" fmla="*/ 804955 w 5777149"/>
                <a:gd name="connsiteY1-82" fmla="*/ 997208 h 5335133"/>
                <a:gd name="connsiteX2-83" fmla="*/ 2836955 w 5777149"/>
                <a:gd name="connsiteY2-84" fmla="*/ 10237 h 5335133"/>
                <a:gd name="connsiteX3-85" fmla="*/ 5043128 w 5777149"/>
                <a:gd name="connsiteY3-86" fmla="*/ 619837 h 5335133"/>
                <a:gd name="connsiteX4-87" fmla="*/ 5681756 w 5777149"/>
                <a:gd name="connsiteY4-88" fmla="*/ 3116294 h 5335133"/>
                <a:gd name="connsiteX5-89" fmla="*/ 2836955 w 5777149"/>
                <a:gd name="connsiteY5-90" fmla="*/ 5322465 h 5335133"/>
                <a:gd name="connsiteX6-91" fmla="*/ 238898 w 5777149"/>
                <a:gd name="connsiteY6-92" fmla="*/ 3958122 h 5335133"/>
                <a:gd name="connsiteX7-93" fmla="*/ 180841 w 5777149"/>
                <a:gd name="connsiteY7-94" fmla="*/ 2666351 h 5335133"/>
                <a:gd name="connsiteX0-95" fmla="*/ 162747 w 5788084"/>
                <a:gd name="connsiteY0-96" fmla="*/ 2274466 h 5335133"/>
                <a:gd name="connsiteX1-97" fmla="*/ 815890 w 5788084"/>
                <a:gd name="connsiteY1-98" fmla="*/ 997208 h 5335133"/>
                <a:gd name="connsiteX2-99" fmla="*/ 2847890 w 5788084"/>
                <a:gd name="connsiteY2-100" fmla="*/ 10237 h 5335133"/>
                <a:gd name="connsiteX3-101" fmla="*/ 5054063 w 5788084"/>
                <a:gd name="connsiteY3-102" fmla="*/ 619837 h 5335133"/>
                <a:gd name="connsiteX4-103" fmla="*/ 5692691 w 5788084"/>
                <a:gd name="connsiteY4-104" fmla="*/ 3116294 h 5335133"/>
                <a:gd name="connsiteX5-105" fmla="*/ 2847890 w 5788084"/>
                <a:gd name="connsiteY5-106" fmla="*/ 5322465 h 5335133"/>
                <a:gd name="connsiteX6-107" fmla="*/ 249833 w 5788084"/>
                <a:gd name="connsiteY6-108" fmla="*/ 3958122 h 5335133"/>
                <a:gd name="connsiteX7-109" fmla="*/ 162747 w 5788084"/>
                <a:gd name="connsiteY7-110" fmla="*/ 2274466 h 533513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  <a:cxn ang="0">
                  <a:pos x="connsiteX6-35" y="connsiteY6-36"/>
                </a:cxn>
                <a:cxn ang="0">
                  <a:pos x="connsiteX7-93" y="connsiteY7-94"/>
                </a:cxn>
              </a:cxnLst>
              <a:rect l="l" t="t" r="r" b="b"/>
              <a:pathLst>
                <a:path w="5788084" h="5335133">
                  <a:moveTo>
                    <a:pt x="162747" y="2274466"/>
                  </a:moveTo>
                  <a:cubicBezTo>
                    <a:pt x="257090" y="1780980"/>
                    <a:pt x="373204" y="1439894"/>
                    <a:pt x="815890" y="997208"/>
                  </a:cubicBezTo>
                  <a:cubicBezTo>
                    <a:pt x="1258576" y="554522"/>
                    <a:pt x="2141528" y="73132"/>
                    <a:pt x="2847890" y="10237"/>
                  </a:cubicBezTo>
                  <a:cubicBezTo>
                    <a:pt x="3554252" y="-52658"/>
                    <a:pt x="4611377" y="177151"/>
                    <a:pt x="5054063" y="619837"/>
                  </a:cubicBezTo>
                  <a:cubicBezTo>
                    <a:pt x="5496749" y="1062523"/>
                    <a:pt x="6002329" y="2414770"/>
                    <a:pt x="5692691" y="3116294"/>
                  </a:cubicBezTo>
                  <a:cubicBezTo>
                    <a:pt x="5383053" y="3817818"/>
                    <a:pt x="3755033" y="5182160"/>
                    <a:pt x="2847890" y="5322465"/>
                  </a:cubicBezTo>
                  <a:cubicBezTo>
                    <a:pt x="1940747" y="5462770"/>
                    <a:pt x="692519" y="4400808"/>
                    <a:pt x="249833" y="3958122"/>
                  </a:cubicBezTo>
                  <a:cubicBezTo>
                    <a:pt x="-192853" y="3515436"/>
                    <a:pt x="68404" y="2767952"/>
                    <a:pt x="162747" y="2274466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chemeClr val="accent2">
                    <a:lumMod val="50000"/>
                  </a:schemeClr>
                </a:gs>
                <a:gs pos="41000">
                  <a:schemeClr val="accent1">
                    <a:lumMod val="75000"/>
                    <a:alpha val="80000"/>
                  </a:schemeClr>
                </a:gs>
                <a:gs pos="0">
                  <a:schemeClr val="accent3">
                    <a:lumMod val="75000"/>
                    <a:alpha val="80000"/>
                  </a:schemeClr>
                </a:gs>
                <a:gs pos="72000">
                  <a:schemeClr val="accent2">
                    <a:lumMod val="75000"/>
                    <a:alpha val="80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kumimoji="1" lang="zh-CN" altLang="en-US"/>
            </a:p>
          </p:txBody>
        </p:sp>
        <p:sp>
          <p:nvSpPr>
            <p:cNvPr id="4" name="椭圆 1"/>
            <p:cNvSpPr/>
            <p:nvPr userDrawn="1"/>
          </p:nvSpPr>
          <p:spPr>
            <a:xfrm rot="8851590">
              <a:off x="3612779" y="1219979"/>
              <a:ext cx="4873584" cy="4492198"/>
            </a:xfrm>
            <a:custGeom>
              <a:avLst/>
              <a:gdLst>
                <a:gd name="connsiteX0" fmla="*/ 0 w 5312228"/>
                <a:gd name="connsiteY0" fmla="*/ 2656114 h 5312228"/>
                <a:gd name="connsiteX1" fmla="*/ 2656114 w 5312228"/>
                <a:gd name="connsiteY1" fmla="*/ 0 h 5312228"/>
                <a:gd name="connsiteX2" fmla="*/ 5312228 w 5312228"/>
                <a:gd name="connsiteY2" fmla="*/ 2656114 h 5312228"/>
                <a:gd name="connsiteX3" fmla="*/ 2656114 w 5312228"/>
                <a:gd name="connsiteY3" fmla="*/ 5312228 h 5312228"/>
                <a:gd name="connsiteX4" fmla="*/ 0 w 5312228"/>
                <a:gd name="connsiteY4" fmla="*/ 2656114 h 5312228"/>
                <a:gd name="connsiteX0-1" fmla="*/ 108839 w 5421067"/>
                <a:gd name="connsiteY0-2" fmla="*/ 2712298 h 5368412"/>
                <a:gd name="connsiteX1-3" fmla="*/ 732953 w 5421067"/>
                <a:gd name="connsiteY1-4" fmla="*/ 1043155 h 5368412"/>
                <a:gd name="connsiteX2-5" fmla="*/ 2764953 w 5421067"/>
                <a:gd name="connsiteY2-6" fmla="*/ 56184 h 5368412"/>
                <a:gd name="connsiteX3-7" fmla="*/ 5421067 w 5421067"/>
                <a:gd name="connsiteY3-8" fmla="*/ 2712298 h 5368412"/>
                <a:gd name="connsiteX4-9" fmla="*/ 2764953 w 5421067"/>
                <a:gd name="connsiteY4-10" fmla="*/ 5368412 h 5368412"/>
                <a:gd name="connsiteX5" fmla="*/ 108839 w 5421067"/>
                <a:gd name="connsiteY5" fmla="*/ 2712298 h 5368412"/>
                <a:gd name="connsiteX0-11" fmla="*/ 108839 w 5480256"/>
                <a:gd name="connsiteY0-12" fmla="*/ 2656720 h 5312834"/>
                <a:gd name="connsiteX1-13" fmla="*/ 732953 w 5480256"/>
                <a:gd name="connsiteY1-14" fmla="*/ 987577 h 5312834"/>
                <a:gd name="connsiteX2-15" fmla="*/ 2764953 w 5480256"/>
                <a:gd name="connsiteY2-16" fmla="*/ 606 h 5312834"/>
                <a:gd name="connsiteX3-17" fmla="*/ 4303469 w 5480256"/>
                <a:gd name="connsiteY3-18" fmla="*/ 871463 h 5312834"/>
                <a:gd name="connsiteX4-19" fmla="*/ 5421067 w 5480256"/>
                <a:gd name="connsiteY4-20" fmla="*/ 2656720 h 5312834"/>
                <a:gd name="connsiteX5-21" fmla="*/ 2764953 w 5480256"/>
                <a:gd name="connsiteY5-22" fmla="*/ 5312834 h 5312834"/>
                <a:gd name="connsiteX6" fmla="*/ 108839 w 5480256"/>
                <a:gd name="connsiteY6" fmla="*/ 2656720 h 5312834"/>
                <a:gd name="connsiteX0-23" fmla="*/ 108839 w 5544800"/>
                <a:gd name="connsiteY0-24" fmla="*/ 2666351 h 5322465"/>
                <a:gd name="connsiteX1-25" fmla="*/ 732953 w 5544800"/>
                <a:gd name="connsiteY1-26" fmla="*/ 997208 h 5322465"/>
                <a:gd name="connsiteX2-27" fmla="*/ 2764953 w 5544800"/>
                <a:gd name="connsiteY2-28" fmla="*/ 10237 h 5322465"/>
                <a:gd name="connsiteX3-29" fmla="*/ 4971126 w 5544800"/>
                <a:gd name="connsiteY3-30" fmla="*/ 619837 h 5322465"/>
                <a:gd name="connsiteX4-31" fmla="*/ 5421067 w 5544800"/>
                <a:gd name="connsiteY4-32" fmla="*/ 2666351 h 5322465"/>
                <a:gd name="connsiteX5-33" fmla="*/ 2764953 w 5544800"/>
                <a:gd name="connsiteY5-34" fmla="*/ 5322465 h 5322465"/>
                <a:gd name="connsiteX6-35" fmla="*/ 108839 w 5544800"/>
                <a:gd name="connsiteY6-36" fmla="*/ 2666351 h 5322465"/>
                <a:gd name="connsiteX0-37" fmla="*/ 108839 w 5237336"/>
                <a:gd name="connsiteY0-38" fmla="*/ 2666351 h 5322940"/>
                <a:gd name="connsiteX1-39" fmla="*/ 732953 w 5237336"/>
                <a:gd name="connsiteY1-40" fmla="*/ 997208 h 5322940"/>
                <a:gd name="connsiteX2-41" fmla="*/ 2764953 w 5237336"/>
                <a:gd name="connsiteY2-42" fmla="*/ 10237 h 5322940"/>
                <a:gd name="connsiteX3-43" fmla="*/ 4971126 w 5237336"/>
                <a:gd name="connsiteY3-44" fmla="*/ 619837 h 5322940"/>
                <a:gd name="connsiteX4-45" fmla="*/ 4927582 w 5237336"/>
                <a:gd name="connsiteY4-46" fmla="*/ 2869551 h 5322940"/>
                <a:gd name="connsiteX5-47" fmla="*/ 2764953 w 5237336"/>
                <a:gd name="connsiteY5-48" fmla="*/ 5322465 h 5322940"/>
                <a:gd name="connsiteX6-49" fmla="*/ 108839 w 5237336"/>
                <a:gd name="connsiteY6-50" fmla="*/ 2666351 h 5322940"/>
                <a:gd name="connsiteX0-51" fmla="*/ 108839 w 5705147"/>
                <a:gd name="connsiteY0-52" fmla="*/ 2666351 h 5325044"/>
                <a:gd name="connsiteX1-53" fmla="*/ 732953 w 5705147"/>
                <a:gd name="connsiteY1-54" fmla="*/ 997208 h 5325044"/>
                <a:gd name="connsiteX2-55" fmla="*/ 2764953 w 5705147"/>
                <a:gd name="connsiteY2-56" fmla="*/ 10237 h 5325044"/>
                <a:gd name="connsiteX3-57" fmla="*/ 4971126 w 5705147"/>
                <a:gd name="connsiteY3-58" fmla="*/ 619837 h 5325044"/>
                <a:gd name="connsiteX4-59" fmla="*/ 5609754 w 5705147"/>
                <a:gd name="connsiteY4-60" fmla="*/ 3116294 h 5325044"/>
                <a:gd name="connsiteX5-61" fmla="*/ 2764953 w 5705147"/>
                <a:gd name="connsiteY5-62" fmla="*/ 5322465 h 5325044"/>
                <a:gd name="connsiteX6-63" fmla="*/ 108839 w 5705147"/>
                <a:gd name="connsiteY6-64" fmla="*/ 2666351 h 5325044"/>
                <a:gd name="connsiteX0-65" fmla="*/ 49424 w 5645732"/>
                <a:gd name="connsiteY0-66" fmla="*/ 2666351 h 5343874"/>
                <a:gd name="connsiteX1-67" fmla="*/ 673538 w 5645732"/>
                <a:gd name="connsiteY1-68" fmla="*/ 997208 h 5343874"/>
                <a:gd name="connsiteX2-69" fmla="*/ 2705538 w 5645732"/>
                <a:gd name="connsiteY2-70" fmla="*/ 10237 h 5343874"/>
                <a:gd name="connsiteX3-71" fmla="*/ 4911711 w 5645732"/>
                <a:gd name="connsiteY3-72" fmla="*/ 619837 h 5343874"/>
                <a:gd name="connsiteX4-73" fmla="*/ 5550339 w 5645732"/>
                <a:gd name="connsiteY4-74" fmla="*/ 3116294 h 5343874"/>
                <a:gd name="connsiteX5-75" fmla="*/ 2705538 w 5645732"/>
                <a:gd name="connsiteY5-76" fmla="*/ 5322465 h 5343874"/>
                <a:gd name="connsiteX6-77" fmla="*/ 339710 w 5645732"/>
                <a:gd name="connsiteY6-78" fmla="*/ 4146808 h 5343874"/>
                <a:gd name="connsiteX7" fmla="*/ 49424 w 5645732"/>
                <a:gd name="connsiteY7" fmla="*/ 2666351 h 5343874"/>
                <a:gd name="connsiteX0-79" fmla="*/ 180841 w 5777149"/>
                <a:gd name="connsiteY0-80" fmla="*/ 2666351 h 5335133"/>
                <a:gd name="connsiteX1-81" fmla="*/ 804955 w 5777149"/>
                <a:gd name="connsiteY1-82" fmla="*/ 997208 h 5335133"/>
                <a:gd name="connsiteX2-83" fmla="*/ 2836955 w 5777149"/>
                <a:gd name="connsiteY2-84" fmla="*/ 10237 h 5335133"/>
                <a:gd name="connsiteX3-85" fmla="*/ 5043128 w 5777149"/>
                <a:gd name="connsiteY3-86" fmla="*/ 619837 h 5335133"/>
                <a:gd name="connsiteX4-87" fmla="*/ 5681756 w 5777149"/>
                <a:gd name="connsiteY4-88" fmla="*/ 3116294 h 5335133"/>
                <a:gd name="connsiteX5-89" fmla="*/ 2836955 w 5777149"/>
                <a:gd name="connsiteY5-90" fmla="*/ 5322465 h 5335133"/>
                <a:gd name="connsiteX6-91" fmla="*/ 238898 w 5777149"/>
                <a:gd name="connsiteY6-92" fmla="*/ 3958122 h 5335133"/>
                <a:gd name="connsiteX7-93" fmla="*/ 180841 w 5777149"/>
                <a:gd name="connsiteY7-94" fmla="*/ 2666351 h 5335133"/>
                <a:gd name="connsiteX0-95" fmla="*/ 162747 w 5788084"/>
                <a:gd name="connsiteY0-96" fmla="*/ 2274466 h 5335133"/>
                <a:gd name="connsiteX1-97" fmla="*/ 815890 w 5788084"/>
                <a:gd name="connsiteY1-98" fmla="*/ 997208 h 5335133"/>
                <a:gd name="connsiteX2-99" fmla="*/ 2847890 w 5788084"/>
                <a:gd name="connsiteY2-100" fmla="*/ 10237 h 5335133"/>
                <a:gd name="connsiteX3-101" fmla="*/ 5054063 w 5788084"/>
                <a:gd name="connsiteY3-102" fmla="*/ 619837 h 5335133"/>
                <a:gd name="connsiteX4-103" fmla="*/ 5692691 w 5788084"/>
                <a:gd name="connsiteY4-104" fmla="*/ 3116294 h 5335133"/>
                <a:gd name="connsiteX5-105" fmla="*/ 2847890 w 5788084"/>
                <a:gd name="connsiteY5-106" fmla="*/ 5322465 h 5335133"/>
                <a:gd name="connsiteX6-107" fmla="*/ 249833 w 5788084"/>
                <a:gd name="connsiteY6-108" fmla="*/ 3958122 h 5335133"/>
                <a:gd name="connsiteX7-109" fmla="*/ 162747 w 5788084"/>
                <a:gd name="connsiteY7-110" fmla="*/ 2274466 h 533513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  <a:cxn ang="0">
                  <a:pos x="connsiteX6-35" y="connsiteY6-36"/>
                </a:cxn>
                <a:cxn ang="0">
                  <a:pos x="connsiteX7-93" y="connsiteY7-94"/>
                </a:cxn>
              </a:cxnLst>
              <a:rect l="l" t="t" r="r" b="b"/>
              <a:pathLst>
                <a:path w="5788084" h="5335133">
                  <a:moveTo>
                    <a:pt x="162747" y="2274466"/>
                  </a:moveTo>
                  <a:cubicBezTo>
                    <a:pt x="257090" y="1780980"/>
                    <a:pt x="373204" y="1439894"/>
                    <a:pt x="815890" y="997208"/>
                  </a:cubicBezTo>
                  <a:cubicBezTo>
                    <a:pt x="1258576" y="554522"/>
                    <a:pt x="2141528" y="73132"/>
                    <a:pt x="2847890" y="10237"/>
                  </a:cubicBezTo>
                  <a:cubicBezTo>
                    <a:pt x="3554252" y="-52658"/>
                    <a:pt x="4611377" y="177151"/>
                    <a:pt x="5054063" y="619837"/>
                  </a:cubicBezTo>
                  <a:cubicBezTo>
                    <a:pt x="5496749" y="1062523"/>
                    <a:pt x="6002329" y="2414770"/>
                    <a:pt x="5692691" y="3116294"/>
                  </a:cubicBezTo>
                  <a:cubicBezTo>
                    <a:pt x="5383053" y="3817818"/>
                    <a:pt x="3755033" y="5182160"/>
                    <a:pt x="2847890" y="5322465"/>
                  </a:cubicBezTo>
                  <a:cubicBezTo>
                    <a:pt x="1940747" y="5462770"/>
                    <a:pt x="692519" y="4400808"/>
                    <a:pt x="249833" y="3958122"/>
                  </a:cubicBezTo>
                  <a:cubicBezTo>
                    <a:pt x="-192853" y="3515436"/>
                    <a:pt x="68404" y="2767952"/>
                    <a:pt x="162747" y="2274466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chemeClr val="accent2">
                    <a:lumMod val="50000"/>
                  </a:schemeClr>
                </a:gs>
                <a:gs pos="41000">
                  <a:schemeClr val="accent1">
                    <a:lumMod val="75000"/>
                    <a:alpha val="80000"/>
                  </a:schemeClr>
                </a:gs>
                <a:gs pos="0">
                  <a:schemeClr val="accent3">
                    <a:lumMod val="75000"/>
                    <a:alpha val="80000"/>
                  </a:schemeClr>
                </a:gs>
                <a:gs pos="72000">
                  <a:schemeClr val="accent2">
                    <a:lumMod val="75000"/>
                    <a:alpha val="80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kumimoji="1" lang="zh-CN" altLang="en-US"/>
            </a:p>
          </p:txBody>
        </p:sp>
      </p:grpSp>
      <p:sp>
        <p:nvSpPr>
          <p:cNvPr id="7" name="文本占位符 6"/>
          <p:cNvSpPr>
            <a:spLocks noGrp="1"/>
          </p:cNvSpPr>
          <p:nvPr>
            <p:ph type="body" sz="quarter" idx="13" hasCustomPrompt="1"/>
          </p:nvPr>
        </p:nvSpPr>
        <p:spPr>
          <a:xfrm>
            <a:off x="1604397" y="2011116"/>
            <a:ext cx="2776216" cy="1529527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 sz="9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2pPr>
            <a:lvl3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3pPr>
            <a:lvl4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4pPr>
            <a:lvl5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5pPr>
          </a:lstStyle>
          <a:p>
            <a:pPr lvl="0"/>
            <a:r>
              <a:rPr kumimoji="1" lang="zh-CN" altLang="en-US"/>
              <a:t>标题</a:t>
            </a:r>
            <a:endParaRPr kumimoji="1" lang="zh-CN" altLang="en-US" dirty="0"/>
          </a:p>
        </p:txBody>
      </p:sp>
      <p:sp>
        <p:nvSpPr>
          <p:cNvPr id="8" name="文本占位符 6"/>
          <p:cNvSpPr>
            <a:spLocks noGrp="1"/>
          </p:cNvSpPr>
          <p:nvPr>
            <p:ph type="body" sz="quarter" idx="14" hasCustomPrompt="1"/>
          </p:nvPr>
        </p:nvSpPr>
        <p:spPr>
          <a:xfrm>
            <a:off x="1604397" y="3545510"/>
            <a:ext cx="2776216" cy="590556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 sz="3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2pPr>
            <a:lvl3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3pPr>
            <a:lvl4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4pPr>
            <a:lvl5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5pPr>
          </a:lstStyle>
          <a:p>
            <a:pPr lvl="0"/>
            <a:r>
              <a:rPr kumimoji="1" lang="en-US" altLang="zh-CN" dirty="0"/>
              <a:t>CONTENTS</a:t>
            </a:r>
            <a:endParaRPr kumimoji="1" lang="zh-CN" altLang="en-US" dirty="0"/>
          </a:p>
        </p:txBody>
      </p:sp>
      <p:sp>
        <p:nvSpPr>
          <p:cNvPr id="9" name="文本占位符 6"/>
          <p:cNvSpPr>
            <a:spLocks noGrp="1"/>
          </p:cNvSpPr>
          <p:nvPr>
            <p:ph type="body" sz="quarter" idx="15" hasCustomPrompt="1"/>
          </p:nvPr>
        </p:nvSpPr>
        <p:spPr>
          <a:xfrm>
            <a:off x="7219023" y="779399"/>
            <a:ext cx="932642" cy="634634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4400" b="1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2pPr>
            <a:lvl3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3pPr>
            <a:lvl4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4pPr>
            <a:lvl5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5pPr>
          </a:lstStyle>
          <a:p>
            <a:pPr lvl="0"/>
            <a:r>
              <a:rPr kumimoji="1" lang="en-US" altLang="zh-CN"/>
              <a:t>00</a:t>
            </a:r>
            <a:endParaRPr kumimoji="1" lang="zh-CN" altLang="en-US" dirty="0"/>
          </a:p>
        </p:txBody>
      </p:sp>
      <p:sp>
        <p:nvSpPr>
          <p:cNvPr id="10" name="文本占位符 6"/>
          <p:cNvSpPr>
            <a:spLocks noGrp="1"/>
          </p:cNvSpPr>
          <p:nvPr>
            <p:ph type="body" sz="quarter" idx="16"/>
          </p:nvPr>
        </p:nvSpPr>
        <p:spPr>
          <a:xfrm>
            <a:off x="8151664" y="779399"/>
            <a:ext cx="3253563" cy="634634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1600" b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2pPr>
            <a:lvl3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3pPr>
            <a:lvl4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4pPr>
            <a:lvl5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5pPr>
          </a:lstStyle>
          <a:p>
            <a:pPr lvl="0"/>
            <a:endParaRPr kumimoji="1" lang="zh-CN" altLang="en-US" dirty="0"/>
          </a:p>
        </p:txBody>
      </p:sp>
      <p:sp>
        <p:nvSpPr>
          <p:cNvPr id="15" name="文本占位符 6"/>
          <p:cNvSpPr>
            <a:spLocks noGrp="1"/>
          </p:cNvSpPr>
          <p:nvPr>
            <p:ph type="body" sz="quarter" idx="17" hasCustomPrompt="1"/>
          </p:nvPr>
        </p:nvSpPr>
        <p:spPr>
          <a:xfrm>
            <a:off x="7219023" y="1688355"/>
            <a:ext cx="932642" cy="634634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4400" b="1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2pPr>
            <a:lvl3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3pPr>
            <a:lvl4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4pPr>
            <a:lvl5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5pPr>
          </a:lstStyle>
          <a:p>
            <a:pPr lvl="0"/>
            <a:r>
              <a:rPr kumimoji="1" lang="en-US" altLang="zh-CN"/>
              <a:t>00</a:t>
            </a:r>
            <a:endParaRPr kumimoji="1" lang="zh-CN" altLang="en-US" dirty="0"/>
          </a:p>
        </p:txBody>
      </p:sp>
      <p:sp>
        <p:nvSpPr>
          <p:cNvPr id="16" name="文本占位符 6"/>
          <p:cNvSpPr>
            <a:spLocks noGrp="1"/>
          </p:cNvSpPr>
          <p:nvPr>
            <p:ph type="body" sz="quarter" idx="18"/>
          </p:nvPr>
        </p:nvSpPr>
        <p:spPr>
          <a:xfrm>
            <a:off x="8151664" y="1688355"/>
            <a:ext cx="3253563" cy="634634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1600" b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2pPr>
            <a:lvl3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3pPr>
            <a:lvl4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4pPr>
            <a:lvl5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5pPr>
          </a:lstStyle>
          <a:p>
            <a:pPr lvl="0"/>
            <a:endParaRPr kumimoji="1" lang="zh-CN" altLang="en-US" dirty="0"/>
          </a:p>
        </p:txBody>
      </p:sp>
      <p:sp>
        <p:nvSpPr>
          <p:cNvPr id="17" name="文本占位符 6"/>
          <p:cNvSpPr>
            <a:spLocks noGrp="1"/>
          </p:cNvSpPr>
          <p:nvPr>
            <p:ph type="body" sz="quarter" idx="19" hasCustomPrompt="1"/>
          </p:nvPr>
        </p:nvSpPr>
        <p:spPr>
          <a:xfrm>
            <a:off x="7219023" y="2597311"/>
            <a:ext cx="932642" cy="634634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4400" b="1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2pPr>
            <a:lvl3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3pPr>
            <a:lvl4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4pPr>
            <a:lvl5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5pPr>
          </a:lstStyle>
          <a:p>
            <a:pPr lvl="0"/>
            <a:r>
              <a:rPr kumimoji="1" lang="en-US" altLang="zh-CN"/>
              <a:t>00</a:t>
            </a:r>
            <a:endParaRPr kumimoji="1" lang="zh-CN" altLang="en-US" dirty="0"/>
          </a:p>
        </p:txBody>
      </p:sp>
      <p:sp>
        <p:nvSpPr>
          <p:cNvPr id="18" name="文本占位符 6"/>
          <p:cNvSpPr>
            <a:spLocks noGrp="1"/>
          </p:cNvSpPr>
          <p:nvPr>
            <p:ph type="body" sz="quarter" idx="20"/>
          </p:nvPr>
        </p:nvSpPr>
        <p:spPr>
          <a:xfrm>
            <a:off x="8151664" y="2597311"/>
            <a:ext cx="3253563" cy="634634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1600" b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2pPr>
            <a:lvl3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3pPr>
            <a:lvl4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4pPr>
            <a:lvl5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5pPr>
          </a:lstStyle>
          <a:p>
            <a:pPr lvl="0"/>
            <a:endParaRPr kumimoji="1" lang="zh-CN" altLang="en-US" dirty="0"/>
          </a:p>
        </p:txBody>
      </p:sp>
      <p:sp>
        <p:nvSpPr>
          <p:cNvPr id="21" name="文本占位符 6"/>
          <p:cNvSpPr>
            <a:spLocks noGrp="1"/>
          </p:cNvSpPr>
          <p:nvPr>
            <p:ph type="body" sz="quarter" idx="21" hasCustomPrompt="1"/>
          </p:nvPr>
        </p:nvSpPr>
        <p:spPr>
          <a:xfrm>
            <a:off x="7219023" y="3506267"/>
            <a:ext cx="932642" cy="634634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4400" b="1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2pPr>
            <a:lvl3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3pPr>
            <a:lvl4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4pPr>
            <a:lvl5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5pPr>
          </a:lstStyle>
          <a:p>
            <a:pPr lvl="0"/>
            <a:r>
              <a:rPr kumimoji="1" lang="en-US" altLang="zh-CN"/>
              <a:t>00</a:t>
            </a:r>
            <a:endParaRPr kumimoji="1" lang="zh-CN" altLang="en-US" dirty="0"/>
          </a:p>
        </p:txBody>
      </p:sp>
      <p:sp>
        <p:nvSpPr>
          <p:cNvPr id="22" name="文本占位符 6"/>
          <p:cNvSpPr>
            <a:spLocks noGrp="1"/>
          </p:cNvSpPr>
          <p:nvPr>
            <p:ph type="body" sz="quarter" idx="22"/>
          </p:nvPr>
        </p:nvSpPr>
        <p:spPr>
          <a:xfrm>
            <a:off x="8151664" y="3506267"/>
            <a:ext cx="3253563" cy="634634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1600" b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2pPr>
            <a:lvl3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3pPr>
            <a:lvl4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4pPr>
            <a:lvl5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5pPr>
          </a:lstStyle>
          <a:p>
            <a:pPr lvl="0"/>
            <a:endParaRPr kumimoji="1" lang="zh-CN" altLang="en-US" dirty="0"/>
          </a:p>
        </p:txBody>
      </p:sp>
      <p:sp>
        <p:nvSpPr>
          <p:cNvPr id="19" name="文本占位符 6"/>
          <p:cNvSpPr>
            <a:spLocks noGrp="1"/>
          </p:cNvSpPr>
          <p:nvPr>
            <p:ph type="body" sz="quarter" idx="23" hasCustomPrompt="1"/>
          </p:nvPr>
        </p:nvSpPr>
        <p:spPr>
          <a:xfrm>
            <a:off x="7219023" y="4417945"/>
            <a:ext cx="932642" cy="634634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4400" b="1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2pPr>
            <a:lvl3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3pPr>
            <a:lvl4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4pPr>
            <a:lvl5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5pPr>
          </a:lstStyle>
          <a:p>
            <a:pPr lvl="0"/>
            <a:r>
              <a:rPr kumimoji="1" lang="en-US" altLang="zh-CN"/>
              <a:t>00</a:t>
            </a:r>
            <a:endParaRPr kumimoji="1" lang="zh-CN" altLang="en-US" dirty="0"/>
          </a:p>
        </p:txBody>
      </p:sp>
      <p:sp>
        <p:nvSpPr>
          <p:cNvPr id="20" name="文本占位符 6"/>
          <p:cNvSpPr>
            <a:spLocks noGrp="1"/>
          </p:cNvSpPr>
          <p:nvPr>
            <p:ph type="body" sz="quarter" idx="24"/>
          </p:nvPr>
        </p:nvSpPr>
        <p:spPr>
          <a:xfrm>
            <a:off x="8151664" y="4417945"/>
            <a:ext cx="3253563" cy="634634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1600" b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2pPr>
            <a:lvl3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3pPr>
            <a:lvl4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4pPr>
            <a:lvl5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5pPr>
          </a:lstStyle>
          <a:p>
            <a:pPr lvl="0"/>
            <a:endParaRPr kumimoji="1" lang="zh-CN" altLang="en-US" dirty="0"/>
          </a:p>
        </p:txBody>
      </p:sp>
      <p:sp>
        <p:nvSpPr>
          <p:cNvPr id="25" name="文本占位符 6"/>
          <p:cNvSpPr>
            <a:spLocks noGrp="1"/>
          </p:cNvSpPr>
          <p:nvPr>
            <p:ph type="body" sz="quarter" idx="25" hasCustomPrompt="1"/>
          </p:nvPr>
        </p:nvSpPr>
        <p:spPr>
          <a:xfrm>
            <a:off x="7219023" y="5326901"/>
            <a:ext cx="932642" cy="634634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4400" b="1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2pPr>
            <a:lvl3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3pPr>
            <a:lvl4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4pPr>
            <a:lvl5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5pPr>
          </a:lstStyle>
          <a:p>
            <a:pPr lvl="0"/>
            <a:r>
              <a:rPr kumimoji="1" lang="en-US" altLang="zh-CN"/>
              <a:t>00</a:t>
            </a:r>
            <a:endParaRPr kumimoji="1" lang="zh-CN" altLang="en-US" dirty="0"/>
          </a:p>
        </p:txBody>
      </p:sp>
      <p:sp>
        <p:nvSpPr>
          <p:cNvPr id="26" name="文本占位符 6"/>
          <p:cNvSpPr>
            <a:spLocks noGrp="1"/>
          </p:cNvSpPr>
          <p:nvPr>
            <p:ph type="body" sz="quarter" idx="26"/>
          </p:nvPr>
        </p:nvSpPr>
        <p:spPr>
          <a:xfrm>
            <a:off x="8151664" y="5326901"/>
            <a:ext cx="3253563" cy="634634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1600" b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2pPr>
            <a:lvl3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3pPr>
            <a:lvl4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4pPr>
            <a:lvl5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5pPr>
          </a:lstStyle>
          <a:p>
            <a:pPr lvl="0"/>
            <a:endParaRPr kumimoji="1"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副标题页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7" name="组 6"/>
          <p:cNvGrpSpPr/>
          <p:nvPr userDrawn="1"/>
        </p:nvGrpSpPr>
        <p:grpSpPr>
          <a:xfrm>
            <a:off x="1955282" y="-1803666"/>
            <a:ext cx="7870890" cy="6691365"/>
            <a:chOff x="5067768" y="-852735"/>
            <a:chExt cx="9613786" cy="9526783"/>
          </a:xfrm>
        </p:grpSpPr>
        <p:sp>
          <p:nvSpPr>
            <p:cNvPr id="5" name="椭圆 1"/>
            <p:cNvSpPr/>
            <p:nvPr userDrawn="1"/>
          </p:nvSpPr>
          <p:spPr>
            <a:xfrm rot="19800000">
              <a:off x="5067768" y="-247745"/>
              <a:ext cx="9526783" cy="8781257"/>
            </a:xfrm>
            <a:custGeom>
              <a:avLst/>
              <a:gdLst>
                <a:gd name="connsiteX0" fmla="*/ 0 w 5312228"/>
                <a:gd name="connsiteY0" fmla="*/ 2656114 h 5312228"/>
                <a:gd name="connsiteX1" fmla="*/ 2656114 w 5312228"/>
                <a:gd name="connsiteY1" fmla="*/ 0 h 5312228"/>
                <a:gd name="connsiteX2" fmla="*/ 5312228 w 5312228"/>
                <a:gd name="connsiteY2" fmla="*/ 2656114 h 5312228"/>
                <a:gd name="connsiteX3" fmla="*/ 2656114 w 5312228"/>
                <a:gd name="connsiteY3" fmla="*/ 5312228 h 5312228"/>
                <a:gd name="connsiteX4" fmla="*/ 0 w 5312228"/>
                <a:gd name="connsiteY4" fmla="*/ 2656114 h 5312228"/>
                <a:gd name="connsiteX0-1" fmla="*/ 108839 w 5421067"/>
                <a:gd name="connsiteY0-2" fmla="*/ 2712298 h 5368412"/>
                <a:gd name="connsiteX1-3" fmla="*/ 732953 w 5421067"/>
                <a:gd name="connsiteY1-4" fmla="*/ 1043155 h 5368412"/>
                <a:gd name="connsiteX2-5" fmla="*/ 2764953 w 5421067"/>
                <a:gd name="connsiteY2-6" fmla="*/ 56184 h 5368412"/>
                <a:gd name="connsiteX3-7" fmla="*/ 5421067 w 5421067"/>
                <a:gd name="connsiteY3-8" fmla="*/ 2712298 h 5368412"/>
                <a:gd name="connsiteX4-9" fmla="*/ 2764953 w 5421067"/>
                <a:gd name="connsiteY4-10" fmla="*/ 5368412 h 5368412"/>
                <a:gd name="connsiteX5" fmla="*/ 108839 w 5421067"/>
                <a:gd name="connsiteY5" fmla="*/ 2712298 h 5368412"/>
                <a:gd name="connsiteX0-11" fmla="*/ 108839 w 5480256"/>
                <a:gd name="connsiteY0-12" fmla="*/ 2656720 h 5312834"/>
                <a:gd name="connsiteX1-13" fmla="*/ 732953 w 5480256"/>
                <a:gd name="connsiteY1-14" fmla="*/ 987577 h 5312834"/>
                <a:gd name="connsiteX2-15" fmla="*/ 2764953 w 5480256"/>
                <a:gd name="connsiteY2-16" fmla="*/ 606 h 5312834"/>
                <a:gd name="connsiteX3-17" fmla="*/ 4303469 w 5480256"/>
                <a:gd name="connsiteY3-18" fmla="*/ 871463 h 5312834"/>
                <a:gd name="connsiteX4-19" fmla="*/ 5421067 w 5480256"/>
                <a:gd name="connsiteY4-20" fmla="*/ 2656720 h 5312834"/>
                <a:gd name="connsiteX5-21" fmla="*/ 2764953 w 5480256"/>
                <a:gd name="connsiteY5-22" fmla="*/ 5312834 h 5312834"/>
                <a:gd name="connsiteX6" fmla="*/ 108839 w 5480256"/>
                <a:gd name="connsiteY6" fmla="*/ 2656720 h 5312834"/>
                <a:gd name="connsiteX0-23" fmla="*/ 108839 w 5544800"/>
                <a:gd name="connsiteY0-24" fmla="*/ 2666351 h 5322465"/>
                <a:gd name="connsiteX1-25" fmla="*/ 732953 w 5544800"/>
                <a:gd name="connsiteY1-26" fmla="*/ 997208 h 5322465"/>
                <a:gd name="connsiteX2-27" fmla="*/ 2764953 w 5544800"/>
                <a:gd name="connsiteY2-28" fmla="*/ 10237 h 5322465"/>
                <a:gd name="connsiteX3-29" fmla="*/ 4971126 w 5544800"/>
                <a:gd name="connsiteY3-30" fmla="*/ 619837 h 5322465"/>
                <a:gd name="connsiteX4-31" fmla="*/ 5421067 w 5544800"/>
                <a:gd name="connsiteY4-32" fmla="*/ 2666351 h 5322465"/>
                <a:gd name="connsiteX5-33" fmla="*/ 2764953 w 5544800"/>
                <a:gd name="connsiteY5-34" fmla="*/ 5322465 h 5322465"/>
                <a:gd name="connsiteX6-35" fmla="*/ 108839 w 5544800"/>
                <a:gd name="connsiteY6-36" fmla="*/ 2666351 h 5322465"/>
                <a:gd name="connsiteX0-37" fmla="*/ 108839 w 5237336"/>
                <a:gd name="connsiteY0-38" fmla="*/ 2666351 h 5322940"/>
                <a:gd name="connsiteX1-39" fmla="*/ 732953 w 5237336"/>
                <a:gd name="connsiteY1-40" fmla="*/ 997208 h 5322940"/>
                <a:gd name="connsiteX2-41" fmla="*/ 2764953 w 5237336"/>
                <a:gd name="connsiteY2-42" fmla="*/ 10237 h 5322940"/>
                <a:gd name="connsiteX3-43" fmla="*/ 4971126 w 5237336"/>
                <a:gd name="connsiteY3-44" fmla="*/ 619837 h 5322940"/>
                <a:gd name="connsiteX4-45" fmla="*/ 4927582 w 5237336"/>
                <a:gd name="connsiteY4-46" fmla="*/ 2869551 h 5322940"/>
                <a:gd name="connsiteX5-47" fmla="*/ 2764953 w 5237336"/>
                <a:gd name="connsiteY5-48" fmla="*/ 5322465 h 5322940"/>
                <a:gd name="connsiteX6-49" fmla="*/ 108839 w 5237336"/>
                <a:gd name="connsiteY6-50" fmla="*/ 2666351 h 5322940"/>
                <a:gd name="connsiteX0-51" fmla="*/ 108839 w 5705147"/>
                <a:gd name="connsiteY0-52" fmla="*/ 2666351 h 5325044"/>
                <a:gd name="connsiteX1-53" fmla="*/ 732953 w 5705147"/>
                <a:gd name="connsiteY1-54" fmla="*/ 997208 h 5325044"/>
                <a:gd name="connsiteX2-55" fmla="*/ 2764953 w 5705147"/>
                <a:gd name="connsiteY2-56" fmla="*/ 10237 h 5325044"/>
                <a:gd name="connsiteX3-57" fmla="*/ 4971126 w 5705147"/>
                <a:gd name="connsiteY3-58" fmla="*/ 619837 h 5325044"/>
                <a:gd name="connsiteX4-59" fmla="*/ 5609754 w 5705147"/>
                <a:gd name="connsiteY4-60" fmla="*/ 3116294 h 5325044"/>
                <a:gd name="connsiteX5-61" fmla="*/ 2764953 w 5705147"/>
                <a:gd name="connsiteY5-62" fmla="*/ 5322465 h 5325044"/>
                <a:gd name="connsiteX6-63" fmla="*/ 108839 w 5705147"/>
                <a:gd name="connsiteY6-64" fmla="*/ 2666351 h 5325044"/>
                <a:gd name="connsiteX0-65" fmla="*/ 49424 w 5645732"/>
                <a:gd name="connsiteY0-66" fmla="*/ 2666351 h 5343874"/>
                <a:gd name="connsiteX1-67" fmla="*/ 673538 w 5645732"/>
                <a:gd name="connsiteY1-68" fmla="*/ 997208 h 5343874"/>
                <a:gd name="connsiteX2-69" fmla="*/ 2705538 w 5645732"/>
                <a:gd name="connsiteY2-70" fmla="*/ 10237 h 5343874"/>
                <a:gd name="connsiteX3-71" fmla="*/ 4911711 w 5645732"/>
                <a:gd name="connsiteY3-72" fmla="*/ 619837 h 5343874"/>
                <a:gd name="connsiteX4-73" fmla="*/ 5550339 w 5645732"/>
                <a:gd name="connsiteY4-74" fmla="*/ 3116294 h 5343874"/>
                <a:gd name="connsiteX5-75" fmla="*/ 2705538 w 5645732"/>
                <a:gd name="connsiteY5-76" fmla="*/ 5322465 h 5343874"/>
                <a:gd name="connsiteX6-77" fmla="*/ 339710 w 5645732"/>
                <a:gd name="connsiteY6-78" fmla="*/ 4146808 h 5343874"/>
                <a:gd name="connsiteX7" fmla="*/ 49424 w 5645732"/>
                <a:gd name="connsiteY7" fmla="*/ 2666351 h 5343874"/>
                <a:gd name="connsiteX0-79" fmla="*/ 180841 w 5777149"/>
                <a:gd name="connsiteY0-80" fmla="*/ 2666351 h 5335133"/>
                <a:gd name="connsiteX1-81" fmla="*/ 804955 w 5777149"/>
                <a:gd name="connsiteY1-82" fmla="*/ 997208 h 5335133"/>
                <a:gd name="connsiteX2-83" fmla="*/ 2836955 w 5777149"/>
                <a:gd name="connsiteY2-84" fmla="*/ 10237 h 5335133"/>
                <a:gd name="connsiteX3-85" fmla="*/ 5043128 w 5777149"/>
                <a:gd name="connsiteY3-86" fmla="*/ 619837 h 5335133"/>
                <a:gd name="connsiteX4-87" fmla="*/ 5681756 w 5777149"/>
                <a:gd name="connsiteY4-88" fmla="*/ 3116294 h 5335133"/>
                <a:gd name="connsiteX5-89" fmla="*/ 2836955 w 5777149"/>
                <a:gd name="connsiteY5-90" fmla="*/ 5322465 h 5335133"/>
                <a:gd name="connsiteX6-91" fmla="*/ 238898 w 5777149"/>
                <a:gd name="connsiteY6-92" fmla="*/ 3958122 h 5335133"/>
                <a:gd name="connsiteX7-93" fmla="*/ 180841 w 5777149"/>
                <a:gd name="connsiteY7-94" fmla="*/ 2666351 h 5335133"/>
                <a:gd name="connsiteX0-95" fmla="*/ 162747 w 5788084"/>
                <a:gd name="connsiteY0-96" fmla="*/ 2274466 h 5335133"/>
                <a:gd name="connsiteX1-97" fmla="*/ 815890 w 5788084"/>
                <a:gd name="connsiteY1-98" fmla="*/ 997208 h 5335133"/>
                <a:gd name="connsiteX2-99" fmla="*/ 2847890 w 5788084"/>
                <a:gd name="connsiteY2-100" fmla="*/ 10237 h 5335133"/>
                <a:gd name="connsiteX3-101" fmla="*/ 5054063 w 5788084"/>
                <a:gd name="connsiteY3-102" fmla="*/ 619837 h 5335133"/>
                <a:gd name="connsiteX4-103" fmla="*/ 5692691 w 5788084"/>
                <a:gd name="connsiteY4-104" fmla="*/ 3116294 h 5335133"/>
                <a:gd name="connsiteX5-105" fmla="*/ 2847890 w 5788084"/>
                <a:gd name="connsiteY5-106" fmla="*/ 5322465 h 5335133"/>
                <a:gd name="connsiteX6-107" fmla="*/ 249833 w 5788084"/>
                <a:gd name="connsiteY6-108" fmla="*/ 3958122 h 5335133"/>
                <a:gd name="connsiteX7-109" fmla="*/ 162747 w 5788084"/>
                <a:gd name="connsiteY7-110" fmla="*/ 2274466 h 533513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  <a:cxn ang="0">
                  <a:pos x="connsiteX6-35" y="connsiteY6-36"/>
                </a:cxn>
                <a:cxn ang="0">
                  <a:pos x="connsiteX7-93" y="connsiteY7-94"/>
                </a:cxn>
              </a:cxnLst>
              <a:rect l="l" t="t" r="r" b="b"/>
              <a:pathLst>
                <a:path w="5788084" h="5335133">
                  <a:moveTo>
                    <a:pt x="162747" y="2274466"/>
                  </a:moveTo>
                  <a:cubicBezTo>
                    <a:pt x="257090" y="1780980"/>
                    <a:pt x="373204" y="1439894"/>
                    <a:pt x="815890" y="997208"/>
                  </a:cubicBezTo>
                  <a:cubicBezTo>
                    <a:pt x="1258576" y="554522"/>
                    <a:pt x="2141528" y="73132"/>
                    <a:pt x="2847890" y="10237"/>
                  </a:cubicBezTo>
                  <a:cubicBezTo>
                    <a:pt x="3554252" y="-52658"/>
                    <a:pt x="4611377" y="177151"/>
                    <a:pt x="5054063" y="619837"/>
                  </a:cubicBezTo>
                  <a:cubicBezTo>
                    <a:pt x="5496749" y="1062523"/>
                    <a:pt x="6002329" y="2414770"/>
                    <a:pt x="5692691" y="3116294"/>
                  </a:cubicBezTo>
                  <a:cubicBezTo>
                    <a:pt x="5383053" y="3817818"/>
                    <a:pt x="3755033" y="5182160"/>
                    <a:pt x="2847890" y="5322465"/>
                  </a:cubicBezTo>
                  <a:cubicBezTo>
                    <a:pt x="1940747" y="5462770"/>
                    <a:pt x="692519" y="4400808"/>
                    <a:pt x="249833" y="3958122"/>
                  </a:cubicBezTo>
                  <a:cubicBezTo>
                    <a:pt x="-192853" y="3515436"/>
                    <a:pt x="68404" y="2767952"/>
                    <a:pt x="162747" y="2274466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kumimoji="1" lang="zh-CN" altLang="en-US"/>
            </a:p>
          </p:txBody>
        </p:sp>
        <p:sp>
          <p:nvSpPr>
            <p:cNvPr id="6" name="椭圆 1"/>
            <p:cNvSpPr/>
            <p:nvPr userDrawn="1"/>
          </p:nvSpPr>
          <p:spPr>
            <a:xfrm rot="17526771">
              <a:off x="5527534" y="-479972"/>
              <a:ext cx="9526783" cy="8781257"/>
            </a:xfrm>
            <a:custGeom>
              <a:avLst/>
              <a:gdLst>
                <a:gd name="connsiteX0" fmla="*/ 0 w 5312228"/>
                <a:gd name="connsiteY0" fmla="*/ 2656114 h 5312228"/>
                <a:gd name="connsiteX1" fmla="*/ 2656114 w 5312228"/>
                <a:gd name="connsiteY1" fmla="*/ 0 h 5312228"/>
                <a:gd name="connsiteX2" fmla="*/ 5312228 w 5312228"/>
                <a:gd name="connsiteY2" fmla="*/ 2656114 h 5312228"/>
                <a:gd name="connsiteX3" fmla="*/ 2656114 w 5312228"/>
                <a:gd name="connsiteY3" fmla="*/ 5312228 h 5312228"/>
                <a:gd name="connsiteX4" fmla="*/ 0 w 5312228"/>
                <a:gd name="connsiteY4" fmla="*/ 2656114 h 5312228"/>
                <a:gd name="connsiteX0-1" fmla="*/ 108839 w 5421067"/>
                <a:gd name="connsiteY0-2" fmla="*/ 2712298 h 5368412"/>
                <a:gd name="connsiteX1-3" fmla="*/ 732953 w 5421067"/>
                <a:gd name="connsiteY1-4" fmla="*/ 1043155 h 5368412"/>
                <a:gd name="connsiteX2-5" fmla="*/ 2764953 w 5421067"/>
                <a:gd name="connsiteY2-6" fmla="*/ 56184 h 5368412"/>
                <a:gd name="connsiteX3-7" fmla="*/ 5421067 w 5421067"/>
                <a:gd name="connsiteY3-8" fmla="*/ 2712298 h 5368412"/>
                <a:gd name="connsiteX4-9" fmla="*/ 2764953 w 5421067"/>
                <a:gd name="connsiteY4-10" fmla="*/ 5368412 h 5368412"/>
                <a:gd name="connsiteX5" fmla="*/ 108839 w 5421067"/>
                <a:gd name="connsiteY5" fmla="*/ 2712298 h 5368412"/>
                <a:gd name="connsiteX0-11" fmla="*/ 108839 w 5480256"/>
                <a:gd name="connsiteY0-12" fmla="*/ 2656720 h 5312834"/>
                <a:gd name="connsiteX1-13" fmla="*/ 732953 w 5480256"/>
                <a:gd name="connsiteY1-14" fmla="*/ 987577 h 5312834"/>
                <a:gd name="connsiteX2-15" fmla="*/ 2764953 w 5480256"/>
                <a:gd name="connsiteY2-16" fmla="*/ 606 h 5312834"/>
                <a:gd name="connsiteX3-17" fmla="*/ 4303469 w 5480256"/>
                <a:gd name="connsiteY3-18" fmla="*/ 871463 h 5312834"/>
                <a:gd name="connsiteX4-19" fmla="*/ 5421067 w 5480256"/>
                <a:gd name="connsiteY4-20" fmla="*/ 2656720 h 5312834"/>
                <a:gd name="connsiteX5-21" fmla="*/ 2764953 w 5480256"/>
                <a:gd name="connsiteY5-22" fmla="*/ 5312834 h 5312834"/>
                <a:gd name="connsiteX6" fmla="*/ 108839 w 5480256"/>
                <a:gd name="connsiteY6" fmla="*/ 2656720 h 5312834"/>
                <a:gd name="connsiteX0-23" fmla="*/ 108839 w 5544800"/>
                <a:gd name="connsiteY0-24" fmla="*/ 2666351 h 5322465"/>
                <a:gd name="connsiteX1-25" fmla="*/ 732953 w 5544800"/>
                <a:gd name="connsiteY1-26" fmla="*/ 997208 h 5322465"/>
                <a:gd name="connsiteX2-27" fmla="*/ 2764953 w 5544800"/>
                <a:gd name="connsiteY2-28" fmla="*/ 10237 h 5322465"/>
                <a:gd name="connsiteX3-29" fmla="*/ 4971126 w 5544800"/>
                <a:gd name="connsiteY3-30" fmla="*/ 619837 h 5322465"/>
                <a:gd name="connsiteX4-31" fmla="*/ 5421067 w 5544800"/>
                <a:gd name="connsiteY4-32" fmla="*/ 2666351 h 5322465"/>
                <a:gd name="connsiteX5-33" fmla="*/ 2764953 w 5544800"/>
                <a:gd name="connsiteY5-34" fmla="*/ 5322465 h 5322465"/>
                <a:gd name="connsiteX6-35" fmla="*/ 108839 w 5544800"/>
                <a:gd name="connsiteY6-36" fmla="*/ 2666351 h 5322465"/>
                <a:gd name="connsiteX0-37" fmla="*/ 108839 w 5237336"/>
                <a:gd name="connsiteY0-38" fmla="*/ 2666351 h 5322940"/>
                <a:gd name="connsiteX1-39" fmla="*/ 732953 w 5237336"/>
                <a:gd name="connsiteY1-40" fmla="*/ 997208 h 5322940"/>
                <a:gd name="connsiteX2-41" fmla="*/ 2764953 w 5237336"/>
                <a:gd name="connsiteY2-42" fmla="*/ 10237 h 5322940"/>
                <a:gd name="connsiteX3-43" fmla="*/ 4971126 w 5237336"/>
                <a:gd name="connsiteY3-44" fmla="*/ 619837 h 5322940"/>
                <a:gd name="connsiteX4-45" fmla="*/ 4927582 w 5237336"/>
                <a:gd name="connsiteY4-46" fmla="*/ 2869551 h 5322940"/>
                <a:gd name="connsiteX5-47" fmla="*/ 2764953 w 5237336"/>
                <a:gd name="connsiteY5-48" fmla="*/ 5322465 h 5322940"/>
                <a:gd name="connsiteX6-49" fmla="*/ 108839 w 5237336"/>
                <a:gd name="connsiteY6-50" fmla="*/ 2666351 h 5322940"/>
                <a:gd name="connsiteX0-51" fmla="*/ 108839 w 5705147"/>
                <a:gd name="connsiteY0-52" fmla="*/ 2666351 h 5325044"/>
                <a:gd name="connsiteX1-53" fmla="*/ 732953 w 5705147"/>
                <a:gd name="connsiteY1-54" fmla="*/ 997208 h 5325044"/>
                <a:gd name="connsiteX2-55" fmla="*/ 2764953 w 5705147"/>
                <a:gd name="connsiteY2-56" fmla="*/ 10237 h 5325044"/>
                <a:gd name="connsiteX3-57" fmla="*/ 4971126 w 5705147"/>
                <a:gd name="connsiteY3-58" fmla="*/ 619837 h 5325044"/>
                <a:gd name="connsiteX4-59" fmla="*/ 5609754 w 5705147"/>
                <a:gd name="connsiteY4-60" fmla="*/ 3116294 h 5325044"/>
                <a:gd name="connsiteX5-61" fmla="*/ 2764953 w 5705147"/>
                <a:gd name="connsiteY5-62" fmla="*/ 5322465 h 5325044"/>
                <a:gd name="connsiteX6-63" fmla="*/ 108839 w 5705147"/>
                <a:gd name="connsiteY6-64" fmla="*/ 2666351 h 5325044"/>
                <a:gd name="connsiteX0-65" fmla="*/ 49424 w 5645732"/>
                <a:gd name="connsiteY0-66" fmla="*/ 2666351 h 5343874"/>
                <a:gd name="connsiteX1-67" fmla="*/ 673538 w 5645732"/>
                <a:gd name="connsiteY1-68" fmla="*/ 997208 h 5343874"/>
                <a:gd name="connsiteX2-69" fmla="*/ 2705538 w 5645732"/>
                <a:gd name="connsiteY2-70" fmla="*/ 10237 h 5343874"/>
                <a:gd name="connsiteX3-71" fmla="*/ 4911711 w 5645732"/>
                <a:gd name="connsiteY3-72" fmla="*/ 619837 h 5343874"/>
                <a:gd name="connsiteX4-73" fmla="*/ 5550339 w 5645732"/>
                <a:gd name="connsiteY4-74" fmla="*/ 3116294 h 5343874"/>
                <a:gd name="connsiteX5-75" fmla="*/ 2705538 w 5645732"/>
                <a:gd name="connsiteY5-76" fmla="*/ 5322465 h 5343874"/>
                <a:gd name="connsiteX6-77" fmla="*/ 339710 w 5645732"/>
                <a:gd name="connsiteY6-78" fmla="*/ 4146808 h 5343874"/>
                <a:gd name="connsiteX7" fmla="*/ 49424 w 5645732"/>
                <a:gd name="connsiteY7" fmla="*/ 2666351 h 5343874"/>
                <a:gd name="connsiteX0-79" fmla="*/ 180841 w 5777149"/>
                <a:gd name="connsiteY0-80" fmla="*/ 2666351 h 5335133"/>
                <a:gd name="connsiteX1-81" fmla="*/ 804955 w 5777149"/>
                <a:gd name="connsiteY1-82" fmla="*/ 997208 h 5335133"/>
                <a:gd name="connsiteX2-83" fmla="*/ 2836955 w 5777149"/>
                <a:gd name="connsiteY2-84" fmla="*/ 10237 h 5335133"/>
                <a:gd name="connsiteX3-85" fmla="*/ 5043128 w 5777149"/>
                <a:gd name="connsiteY3-86" fmla="*/ 619837 h 5335133"/>
                <a:gd name="connsiteX4-87" fmla="*/ 5681756 w 5777149"/>
                <a:gd name="connsiteY4-88" fmla="*/ 3116294 h 5335133"/>
                <a:gd name="connsiteX5-89" fmla="*/ 2836955 w 5777149"/>
                <a:gd name="connsiteY5-90" fmla="*/ 5322465 h 5335133"/>
                <a:gd name="connsiteX6-91" fmla="*/ 238898 w 5777149"/>
                <a:gd name="connsiteY6-92" fmla="*/ 3958122 h 5335133"/>
                <a:gd name="connsiteX7-93" fmla="*/ 180841 w 5777149"/>
                <a:gd name="connsiteY7-94" fmla="*/ 2666351 h 5335133"/>
                <a:gd name="connsiteX0-95" fmla="*/ 162747 w 5788084"/>
                <a:gd name="connsiteY0-96" fmla="*/ 2274466 h 5335133"/>
                <a:gd name="connsiteX1-97" fmla="*/ 815890 w 5788084"/>
                <a:gd name="connsiteY1-98" fmla="*/ 997208 h 5335133"/>
                <a:gd name="connsiteX2-99" fmla="*/ 2847890 w 5788084"/>
                <a:gd name="connsiteY2-100" fmla="*/ 10237 h 5335133"/>
                <a:gd name="connsiteX3-101" fmla="*/ 5054063 w 5788084"/>
                <a:gd name="connsiteY3-102" fmla="*/ 619837 h 5335133"/>
                <a:gd name="connsiteX4-103" fmla="*/ 5692691 w 5788084"/>
                <a:gd name="connsiteY4-104" fmla="*/ 3116294 h 5335133"/>
                <a:gd name="connsiteX5-105" fmla="*/ 2847890 w 5788084"/>
                <a:gd name="connsiteY5-106" fmla="*/ 5322465 h 5335133"/>
                <a:gd name="connsiteX6-107" fmla="*/ 249833 w 5788084"/>
                <a:gd name="connsiteY6-108" fmla="*/ 3958122 h 5335133"/>
                <a:gd name="connsiteX7-109" fmla="*/ 162747 w 5788084"/>
                <a:gd name="connsiteY7-110" fmla="*/ 2274466 h 533513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  <a:cxn ang="0">
                  <a:pos x="connsiteX6-35" y="connsiteY6-36"/>
                </a:cxn>
                <a:cxn ang="0">
                  <a:pos x="connsiteX7-93" y="connsiteY7-94"/>
                </a:cxn>
              </a:cxnLst>
              <a:rect l="l" t="t" r="r" b="b"/>
              <a:pathLst>
                <a:path w="5788084" h="5335133">
                  <a:moveTo>
                    <a:pt x="162747" y="2274466"/>
                  </a:moveTo>
                  <a:cubicBezTo>
                    <a:pt x="257090" y="1780980"/>
                    <a:pt x="373204" y="1439894"/>
                    <a:pt x="815890" y="997208"/>
                  </a:cubicBezTo>
                  <a:cubicBezTo>
                    <a:pt x="1258576" y="554522"/>
                    <a:pt x="2141528" y="73132"/>
                    <a:pt x="2847890" y="10237"/>
                  </a:cubicBezTo>
                  <a:cubicBezTo>
                    <a:pt x="3554252" y="-52658"/>
                    <a:pt x="4611377" y="177151"/>
                    <a:pt x="5054063" y="619837"/>
                  </a:cubicBezTo>
                  <a:cubicBezTo>
                    <a:pt x="5496749" y="1062523"/>
                    <a:pt x="6002329" y="2414770"/>
                    <a:pt x="5692691" y="3116294"/>
                  </a:cubicBezTo>
                  <a:cubicBezTo>
                    <a:pt x="5383053" y="3817818"/>
                    <a:pt x="3755033" y="5182160"/>
                    <a:pt x="2847890" y="5322465"/>
                  </a:cubicBezTo>
                  <a:cubicBezTo>
                    <a:pt x="1940747" y="5462770"/>
                    <a:pt x="692519" y="4400808"/>
                    <a:pt x="249833" y="3958122"/>
                  </a:cubicBezTo>
                  <a:cubicBezTo>
                    <a:pt x="-192853" y="3515436"/>
                    <a:pt x="68404" y="2767952"/>
                    <a:pt x="162747" y="2274466"/>
                  </a:cubicBezTo>
                  <a:close/>
                </a:path>
              </a:pathLst>
            </a:cu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kumimoji="1" lang="zh-CN" altLang="en-US"/>
            </a:p>
          </p:txBody>
        </p:sp>
      </p:grpSp>
      <p:sp>
        <p:nvSpPr>
          <p:cNvPr id="8" name="文本占位符 6"/>
          <p:cNvSpPr>
            <a:spLocks noGrp="1"/>
          </p:cNvSpPr>
          <p:nvPr>
            <p:ph type="body" sz="quarter" idx="15" hasCustomPrompt="1"/>
          </p:nvPr>
        </p:nvSpPr>
        <p:spPr>
          <a:xfrm>
            <a:off x="4640704" y="660100"/>
            <a:ext cx="2910592" cy="2373032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 sz="16600" b="1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2pPr>
            <a:lvl3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3pPr>
            <a:lvl4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4pPr>
            <a:lvl5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5pPr>
          </a:lstStyle>
          <a:p>
            <a:pPr lvl="0"/>
            <a:r>
              <a:rPr kumimoji="1" lang="en-US" altLang="zh-CN"/>
              <a:t>00</a:t>
            </a:r>
            <a:endParaRPr kumimoji="1" lang="zh-CN" altLang="en-US" dirty="0"/>
          </a:p>
        </p:txBody>
      </p:sp>
      <p:sp>
        <p:nvSpPr>
          <p:cNvPr id="9" name="文本占位符 6"/>
          <p:cNvSpPr>
            <a:spLocks noGrp="1"/>
          </p:cNvSpPr>
          <p:nvPr>
            <p:ph type="body" sz="quarter" idx="16"/>
          </p:nvPr>
        </p:nvSpPr>
        <p:spPr>
          <a:xfrm>
            <a:off x="3724507" y="3033133"/>
            <a:ext cx="4742986" cy="825190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 sz="4000" b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2pPr>
            <a:lvl3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3pPr>
            <a:lvl4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4pPr>
            <a:lvl5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5pPr>
          </a:lstStyle>
          <a:p>
            <a:pPr lvl="0"/>
            <a:endParaRPr kumimoji="1"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副标题页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7" name="组 6"/>
          <p:cNvGrpSpPr/>
          <p:nvPr userDrawn="1"/>
        </p:nvGrpSpPr>
        <p:grpSpPr>
          <a:xfrm>
            <a:off x="1955282" y="-1803666"/>
            <a:ext cx="7870890" cy="6691365"/>
            <a:chOff x="5067768" y="-852735"/>
            <a:chExt cx="9613786" cy="9526783"/>
          </a:xfrm>
        </p:grpSpPr>
        <p:sp>
          <p:nvSpPr>
            <p:cNvPr id="5" name="椭圆 1"/>
            <p:cNvSpPr/>
            <p:nvPr userDrawn="1"/>
          </p:nvSpPr>
          <p:spPr>
            <a:xfrm rot="19800000">
              <a:off x="5067768" y="-247745"/>
              <a:ext cx="9526783" cy="8781257"/>
            </a:xfrm>
            <a:custGeom>
              <a:avLst/>
              <a:gdLst>
                <a:gd name="connsiteX0" fmla="*/ 0 w 5312228"/>
                <a:gd name="connsiteY0" fmla="*/ 2656114 h 5312228"/>
                <a:gd name="connsiteX1" fmla="*/ 2656114 w 5312228"/>
                <a:gd name="connsiteY1" fmla="*/ 0 h 5312228"/>
                <a:gd name="connsiteX2" fmla="*/ 5312228 w 5312228"/>
                <a:gd name="connsiteY2" fmla="*/ 2656114 h 5312228"/>
                <a:gd name="connsiteX3" fmla="*/ 2656114 w 5312228"/>
                <a:gd name="connsiteY3" fmla="*/ 5312228 h 5312228"/>
                <a:gd name="connsiteX4" fmla="*/ 0 w 5312228"/>
                <a:gd name="connsiteY4" fmla="*/ 2656114 h 5312228"/>
                <a:gd name="connsiteX0-1" fmla="*/ 108839 w 5421067"/>
                <a:gd name="connsiteY0-2" fmla="*/ 2712298 h 5368412"/>
                <a:gd name="connsiteX1-3" fmla="*/ 732953 w 5421067"/>
                <a:gd name="connsiteY1-4" fmla="*/ 1043155 h 5368412"/>
                <a:gd name="connsiteX2-5" fmla="*/ 2764953 w 5421067"/>
                <a:gd name="connsiteY2-6" fmla="*/ 56184 h 5368412"/>
                <a:gd name="connsiteX3-7" fmla="*/ 5421067 w 5421067"/>
                <a:gd name="connsiteY3-8" fmla="*/ 2712298 h 5368412"/>
                <a:gd name="connsiteX4-9" fmla="*/ 2764953 w 5421067"/>
                <a:gd name="connsiteY4-10" fmla="*/ 5368412 h 5368412"/>
                <a:gd name="connsiteX5" fmla="*/ 108839 w 5421067"/>
                <a:gd name="connsiteY5" fmla="*/ 2712298 h 5368412"/>
                <a:gd name="connsiteX0-11" fmla="*/ 108839 w 5480256"/>
                <a:gd name="connsiteY0-12" fmla="*/ 2656720 h 5312834"/>
                <a:gd name="connsiteX1-13" fmla="*/ 732953 w 5480256"/>
                <a:gd name="connsiteY1-14" fmla="*/ 987577 h 5312834"/>
                <a:gd name="connsiteX2-15" fmla="*/ 2764953 w 5480256"/>
                <a:gd name="connsiteY2-16" fmla="*/ 606 h 5312834"/>
                <a:gd name="connsiteX3-17" fmla="*/ 4303469 w 5480256"/>
                <a:gd name="connsiteY3-18" fmla="*/ 871463 h 5312834"/>
                <a:gd name="connsiteX4-19" fmla="*/ 5421067 w 5480256"/>
                <a:gd name="connsiteY4-20" fmla="*/ 2656720 h 5312834"/>
                <a:gd name="connsiteX5-21" fmla="*/ 2764953 w 5480256"/>
                <a:gd name="connsiteY5-22" fmla="*/ 5312834 h 5312834"/>
                <a:gd name="connsiteX6" fmla="*/ 108839 w 5480256"/>
                <a:gd name="connsiteY6" fmla="*/ 2656720 h 5312834"/>
                <a:gd name="connsiteX0-23" fmla="*/ 108839 w 5544800"/>
                <a:gd name="connsiteY0-24" fmla="*/ 2666351 h 5322465"/>
                <a:gd name="connsiteX1-25" fmla="*/ 732953 w 5544800"/>
                <a:gd name="connsiteY1-26" fmla="*/ 997208 h 5322465"/>
                <a:gd name="connsiteX2-27" fmla="*/ 2764953 w 5544800"/>
                <a:gd name="connsiteY2-28" fmla="*/ 10237 h 5322465"/>
                <a:gd name="connsiteX3-29" fmla="*/ 4971126 w 5544800"/>
                <a:gd name="connsiteY3-30" fmla="*/ 619837 h 5322465"/>
                <a:gd name="connsiteX4-31" fmla="*/ 5421067 w 5544800"/>
                <a:gd name="connsiteY4-32" fmla="*/ 2666351 h 5322465"/>
                <a:gd name="connsiteX5-33" fmla="*/ 2764953 w 5544800"/>
                <a:gd name="connsiteY5-34" fmla="*/ 5322465 h 5322465"/>
                <a:gd name="connsiteX6-35" fmla="*/ 108839 w 5544800"/>
                <a:gd name="connsiteY6-36" fmla="*/ 2666351 h 5322465"/>
                <a:gd name="connsiteX0-37" fmla="*/ 108839 w 5237336"/>
                <a:gd name="connsiteY0-38" fmla="*/ 2666351 h 5322940"/>
                <a:gd name="connsiteX1-39" fmla="*/ 732953 w 5237336"/>
                <a:gd name="connsiteY1-40" fmla="*/ 997208 h 5322940"/>
                <a:gd name="connsiteX2-41" fmla="*/ 2764953 w 5237336"/>
                <a:gd name="connsiteY2-42" fmla="*/ 10237 h 5322940"/>
                <a:gd name="connsiteX3-43" fmla="*/ 4971126 w 5237336"/>
                <a:gd name="connsiteY3-44" fmla="*/ 619837 h 5322940"/>
                <a:gd name="connsiteX4-45" fmla="*/ 4927582 w 5237336"/>
                <a:gd name="connsiteY4-46" fmla="*/ 2869551 h 5322940"/>
                <a:gd name="connsiteX5-47" fmla="*/ 2764953 w 5237336"/>
                <a:gd name="connsiteY5-48" fmla="*/ 5322465 h 5322940"/>
                <a:gd name="connsiteX6-49" fmla="*/ 108839 w 5237336"/>
                <a:gd name="connsiteY6-50" fmla="*/ 2666351 h 5322940"/>
                <a:gd name="connsiteX0-51" fmla="*/ 108839 w 5705147"/>
                <a:gd name="connsiteY0-52" fmla="*/ 2666351 h 5325044"/>
                <a:gd name="connsiteX1-53" fmla="*/ 732953 w 5705147"/>
                <a:gd name="connsiteY1-54" fmla="*/ 997208 h 5325044"/>
                <a:gd name="connsiteX2-55" fmla="*/ 2764953 w 5705147"/>
                <a:gd name="connsiteY2-56" fmla="*/ 10237 h 5325044"/>
                <a:gd name="connsiteX3-57" fmla="*/ 4971126 w 5705147"/>
                <a:gd name="connsiteY3-58" fmla="*/ 619837 h 5325044"/>
                <a:gd name="connsiteX4-59" fmla="*/ 5609754 w 5705147"/>
                <a:gd name="connsiteY4-60" fmla="*/ 3116294 h 5325044"/>
                <a:gd name="connsiteX5-61" fmla="*/ 2764953 w 5705147"/>
                <a:gd name="connsiteY5-62" fmla="*/ 5322465 h 5325044"/>
                <a:gd name="connsiteX6-63" fmla="*/ 108839 w 5705147"/>
                <a:gd name="connsiteY6-64" fmla="*/ 2666351 h 5325044"/>
                <a:gd name="connsiteX0-65" fmla="*/ 49424 w 5645732"/>
                <a:gd name="connsiteY0-66" fmla="*/ 2666351 h 5343874"/>
                <a:gd name="connsiteX1-67" fmla="*/ 673538 w 5645732"/>
                <a:gd name="connsiteY1-68" fmla="*/ 997208 h 5343874"/>
                <a:gd name="connsiteX2-69" fmla="*/ 2705538 w 5645732"/>
                <a:gd name="connsiteY2-70" fmla="*/ 10237 h 5343874"/>
                <a:gd name="connsiteX3-71" fmla="*/ 4911711 w 5645732"/>
                <a:gd name="connsiteY3-72" fmla="*/ 619837 h 5343874"/>
                <a:gd name="connsiteX4-73" fmla="*/ 5550339 w 5645732"/>
                <a:gd name="connsiteY4-74" fmla="*/ 3116294 h 5343874"/>
                <a:gd name="connsiteX5-75" fmla="*/ 2705538 w 5645732"/>
                <a:gd name="connsiteY5-76" fmla="*/ 5322465 h 5343874"/>
                <a:gd name="connsiteX6-77" fmla="*/ 339710 w 5645732"/>
                <a:gd name="connsiteY6-78" fmla="*/ 4146808 h 5343874"/>
                <a:gd name="connsiteX7" fmla="*/ 49424 w 5645732"/>
                <a:gd name="connsiteY7" fmla="*/ 2666351 h 5343874"/>
                <a:gd name="connsiteX0-79" fmla="*/ 180841 w 5777149"/>
                <a:gd name="connsiteY0-80" fmla="*/ 2666351 h 5335133"/>
                <a:gd name="connsiteX1-81" fmla="*/ 804955 w 5777149"/>
                <a:gd name="connsiteY1-82" fmla="*/ 997208 h 5335133"/>
                <a:gd name="connsiteX2-83" fmla="*/ 2836955 w 5777149"/>
                <a:gd name="connsiteY2-84" fmla="*/ 10237 h 5335133"/>
                <a:gd name="connsiteX3-85" fmla="*/ 5043128 w 5777149"/>
                <a:gd name="connsiteY3-86" fmla="*/ 619837 h 5335133"/>
                <a:gd name="connsiteX4-87" fmla="*/ 5681756 w 5777149"/>
                <a:gd name="connsiteY4-88" fmla="*/ 3116294 h 5335133"/>
                <a:gd name="connsiteX5-89" fmla="*/ 2836955 w 5777149"/>
                <a:gd name="connsiteY5-90" fmla="*/ 5322465 h 5335133"/>
                <a:gd name="connsiteX6-91" fmla="*/ 238898 w 5777149"/>
                <a:gd name="connsiteY6-92" fmla="*/ 3958122 h 5335133"/>
                <a:gd name="connsiteX7-93" fmla="*/ 180841 w 5777149"/>
                <a:gd name="connsiteY7-94" fmla="*/ 2666351 h 5335133"/>
                <a:gd name="connsiteX0-95" fmla="*/ 162747 w 5788084"/>
                <a:gd name="connsiteY0-96" fmla="*/ 2274466 h 5335133"/>
                <a:gd name="connsiteX1-97" fmla="*/ 815890 w 5788084"/>
                <a:gd name="connsiteY1-98" fmla="*/ 997208 h 5335133"/>
                <a:gd name="connsiteX2-99" fmla="*/ 2847890 w 5788084"/>
                <a:gd name="connsiteY2-100" fmla="*/ 10237 h 5335133"/>
                <a:gd name="connsiteX3-101" fmla="*/ 5054063 w 5788084"/>
                <a:gd name="connsiteY3-102" fmla="*/ 619837 h 5335133"/>
                <a:gd name="connsiteX4-103" fmla="*/ 5692691 w 5788084"/>
                <a:gd name="connsiteY4-104" fmla="*/ 3116294 h 5335133"/>
                <a:gd name="connsiteX5-105" fmla="*/ 2847890 w 5788084"/>
                <a:gd name="connsiteY5-106" fmla="*/ 5322465 h 5335133"/>
                <a:gd name="connsiteX6-107" fmla="*/ 249833 w 5788084"/>
                <a:gd name="connsiteY6-108" fmla="*/ 3958122 h 5335133"/>
                <a:gd name="connsiteX7-109" fmla="*/ 162747 w 5788084"/>
                <a:gd name="connsiteY7-110" fmla="*/ 2274466 h 533513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  <a:cxn ang="0">
                  <a:pos x="connsiteX6-35" y="connsiteY6-36"/>
                </a:cxn>
                <a:cxn ang="0">
                  <a:pos x="connsiteX7-93" y="connsiteY7-94"/>
                </a:cxn>
              </a:cxnLst>
              <a:rect l="l" t="t" r="r" b="b"/>
              <a:pathLst>
                <a:path w="5788084" h="5335133">
                  <a:moveTo>
                    <a:pt x="162747" y="2274466"/>
                  </a:moveTo>
                  <a:cubicBezTo>
                    <a:pt x="257090" y="1780980"/>
                    <a:pt x="373204" y="1439894"/>
                    <a:pt x="815890" y="997208"/>
                  </a:cubicBezTo>
                  <a:cubicBezTo>
                    <a:pt x="1258576" y="554522"/>
                    <a:pt x="2141528" y="73132"/>
                    <a:pt x="2847890" y="10237"/>
                  </a:cubicBezTo>
                  <a:cubicBezTo>
                    <a:pt x="3554252" y="-52658"/>
                    <a:pt x="4611377" y="177151"/>
                    <a:pt x="5054063" y="619837"/>
                  </a:cubicBezTo>
                  <a:cubicBezTo>
                    <a:pt x="5496749" y="1062523"/>
                    <a:pt x="6002329" y="2414770"/>
                    <a:pt x="5692691" y="3116294"/>
                  </a:cubicBezTo>
                  <a:cubicBezTo>
                    <a:pt x="5383053" y="3817818"/>
                    <a:pt x="3755033" y="5182160"/>
                    <a:pt x="2847890" y="5322465"/>
                  </a:cubicBezTo>
                  <a:cubicBezTo>
                    <a:pt x="1940747" y="5462770"/>
                    <a:pt x="692519" y="4400808"/>
                    <a:pt x="249833" y="3958122"/>
                  </a:cubicBezTo>
                  <a:cubicBezTo>
                    <a:pt x="-192853" y="3515436"/>
                    <a:pt x="68404" y="2767952"/>
                    <a:pt x="162747" y="2274466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kumimoji="1" lang="zh-CN" altLang="en-US"/>
            </a:p>
          </p:txBody>
        </p:sp>
        <p:sp>
          <p:nvSpPr>
            <p:cNvPr id="6" name="椭圆 1"/>
            <p:cNvSpPr/>
            <p:nvPr userDrawn="1"/>
          </p:nvSpPr>
          <p:spPr>
            <a:xfrm rot="17526771">
              <a:off x="5527534" y="-479972"/>
              <a:ext cx="9526783" cy="8781257"/>
            </a:xfrm>
            <a:custGeom>
              <a:avLst/>
              <a:gdLst>
                <a:gd name="connsiteX0" fmla="*/ 0 w 5312228"/>
                <a:gd name="connsiteY0" fmla="*/ 2656114 h 5312228"/>
                <a:gd name="connsiteX1" fmla="*/ 2656114 w 5312228"/>
                <a:gd name="connsiteY1" fmla="*/ 0 h 5312228"/>
                <a:gd name="connsiteX2" fmla="*/ 5312228 w 5312228"/>
                <a:gd name="connsiteY2" fmla="*/ 2656114 h 5312228"/>
                <a:gd name="connsiteX3" fmla="*/ 2656114 w 5312228"/>
                <a:gd name="connsiteY3" fmla="*/ 5312228 h 5312228"/>
                <a:gd name="connsiteX4" fmla="*/ 0 w 5312228"/>
                <a:gd name="connsiteY4" fmla="*/ 2656114 h 5312228"/>
                <a:gd name="connsiteX0-1" fmla="*/ 108839 w 5421067"/>
                <a:gd name="connsiteY0-2" fmla="*/ 2712298 h 5368412"/>
                <a:gd name="connsiteX1-3" fmla="*/ 732953 w 5421067"/>
                <a:gd name="connsiteY1-4" fmla="*/ 1043155 h 5368412"/>
                <a:gd name="connsiteX2-5" fmla="*/ 2764953 w 5421067"/>
                <a:gd name="connsiteY2-6" fmla="*/ 56184 h 5368412"/>
                <a:gd name="connsiteX3-7" fmla="*/ 5421067 w 5421067"/>
                <a:gd name="connsiteY3-8" fmla="*/ 2712298 h 5368412"/>
                <a:gd name="connsiteX4-9" fmla="*/ 2764953 w 5421067"/>
                <a:gd name="connsiteY4-10" fmla="*/ 5368412 h 5368412"/>
                <a:gd name="connsiteX5" fmla="*/ 108839 w 5421067"/>
                <a:gd name="connsiteY5" fmla="*/ 2712298 h 5368412"/>
                <a:gd name="connsiteX0-11" fmla="*/ 108839 w 5480256"/>
                <a:gd name="connsiteY0-12" fmla="*/ 2656720 h 5312834"/>
                <a:gd name="connsiteX1-13" fmla="*/ 732953 w 5480256"/>
                <a:gd name="connsiteY1-14" fmla="*/ 987577 h 5312834"/>
                <a:gd name="connsiteX2-15" fmla="*/ 2764953 w 5480256"/>
                <a:gd name="connsiteY2-16" fmla="*/ 606 h 5312834"/>
                <a:gd name="connsiteX3-17" fmla="*/ 4303469 w 5480256"/>
                <a:gd name="connsiteY3-18" fmla="*/ 871463 h 5312834"/>
                <a:gd name="connsiteX4-19" fmla="*/ 5421067 w 5480256"/>
                <a:gd name="connsiteY4-20" fmla="*/ 2656720 h 5312834"/>
                <a:gd name="connsiteX5-21" fmla="*/ 2764953 w 5480256"/>
                <a:gd name="connsiteY5-22" fmla="*/ 5312834 h 5312834"/>
                <a:gd name="connsiteX6" fmla="*/ 108839 w 5480256"/>
                <a:gd name="connsiteY6" fmla="*/ 2656720 h 5312834"/>
                <a:gd name="connsiteX0-23" fmla="*/ 108839 w 5544800"/>
                <a:gd name="connsiteY0-24" fmla="*/ 2666351 h 5322465"/>
                <a:gd name="connsiteX1-25" fmla="*/ 732953 w 5544800"/>
                <a:gd name="connsiteY1-26" fmla="*/ 997208 h 5322465"/>
                <a:gd name="connsiteX2-27" fmla="*/ 2764953 w 5544800"/>
                <a:gd name="connsiteY2-28" fmla="*/ 10237 h 5322465"/>
                <a:gd name="connsiteX3-29" fmla="*/ 4971126 w 5544800"/>
                <a:gd name="connsiteY3-30" fmla="*/ 619837 h 5322465"/>
                <a:gd name="connsiteX4-31" fmla="*/ 5421067 w 5544800"/>
                <a:gd name="connsiteY4-32" fmla="*/ 2666351 h 5322465"/>
                <a:gd name="connsiteX5-33" fmla="*/ 2764953 w 5544800"/>
                <a:gd name="connsiteY5-34" fmla="*/ 5322465 h 5322465"/>
                <a:gd name="connsiteX6-35" fmla="*/ 108839 w 5544800"/>
                <a:gd name="connsiteY6-36" fmla="*/ 2666351 h 5322465"/>
                <a:gd name="connsiteX0-37" fmla="*/ 108839 w 5237336"/>
                <a:gd name="connsiteY0-38" fmla="*/ 2666351 h 5322940"/>
                <a:gd name="connsiteX1-39" fmla="*/ 732953 w 5237336"/>
                <a:gd name="connsiteY1-40" fmla="*/ 997208 h 5322940"/>
                <a:gd name="connsiteX2-41" fmla="*/ 2764953 w 5237336"/>
                <a:gd name="connsiteY2-42" fmla="*/ 10237 h 5322940"/>
                <a:gd name="connsiteX3-43" fmla="*/ 4971126 w 5237336"/>
                <a:gd name="connsiteY3-44" fmla="*/ 619837 h 5322940"/>
                <a:gd name="connsiteX4-45" fmla="*/ 4927582 w 5237336"/>
                <a:gd name="connsiteY4-46" fmla="*/ 2869551 h 5322940"/>
                <a:gd name="connsiteX5-47" fmla="*/ 2764953 w 5237336"/>
                <a:gd name="connsiteY5-48" fmla="*/ 5322465 h 5322940"/>
                <a:gd name="connsiteX6-49" fmla="*/ 108839 w 5237336"/>
                <a:gd name="connsiteY6-50" fmla="*/ 2666351 h 5322940"/>
                <a:gd name="connsiteX0-51" fmla="*/ 108839 w 5705147"/>
                <a:gd name="connsiteY0-52" fmla="*/ 2666351 h 5325044"/>
                <a:gd name="connsiteX1-53" fmla="*/ 732953 w 5705147"/>
                <a:gd name="connsiteY1-54" fmla="*/ 997208 h 5325044"/>
                <a:gd name="connsiteX2-55" fmla="*/ 2764953 w 5705147"/>
                <a:gd name="connsiteY2-56" fmla="*/ 10237 h 5325044"/>
                <a:gd name="connsiteX3-57" fmla="*/ 4971126 w 5705147"/>
                <a:gd name="connsiteY3-58" fmla="*/ 619837 h 5325044"/>
                <a:gd name="connsiteX4-59" fmla="*/ 5609754 w 5705147"/>
                <a:gd name="connsiteY4-60" fmla="*/ 3116294 h 5325044"/>
                <a:gd name="connsiteX5-61" fmla="*/ 2764953 w 5705147"/>
                <a:gd name="connsiteY5-62" fmla="*/ 5322465 h 5325044"/>
                <a:gd name="connsiteX6-63" fmla="*/ 108839 w 5705147"/>
                <a:gd name="connsiteY6-64" fmla="*/ 2666351 h 5325044"/>
                <a:gd name="connsiteX0-65" fmla="*/ 49424 w 5645732"/>
                <a:gd name="connsiteY0-66" fmla="*/ 2666351 h 5343874"/>
                <a:gd name="connsiteX1-67" fmla="*/ 673538 w 5645732"/>
                <a:gd name="connsiteY1-68" fmla="*/ 997208 h 5343874"/>
                <a:gd name="connsiteX2-69" fmla="*/ 2705538 w 5645732"/>
                <a:gd name="connsiteY2-70" fmla="*/ 10237 h 5343874"/>
                <a:gd name="connsiteX3-71" fmla="*/ 4911711 w 5645732"/>
                <a:gd name="connsiteY3-72" fmla="*/ 619837 h 5343874"/>
                <a:gd name="connsiteX4-73" fmla="*/ 5550339 w 5645732"/>
                <a:gd name="connsiteY4-74" fmla="*/ 3116294 h 5343874"/>
                <a:gd name="connsiteX5-75" fmla="*/ 2705538 w 5645732"/>
                <a:gd name="connsiteY5-76" fmla="*/ 5322465 h 5343874"/>
                <a:gd name="connsiteX6-77" fmla="*/ 339710 w 5645732"/>
                <a:gd name="connsiteY6-78" fmla="*/ 4146808 h 5343874"/>
                <a:gd name="connsiteX7" fmla="*/ 49424 w 5645732"/>
                <a:gd name="connsiteY7" fmla="*/ 2666351 h 5343874"/>
                <a:gd name="connsiteX0-79" fmla="*/ 180841 w 5777149"/>
                <a:gd name="connsiteY0-80" fmla="*/ 2666351 h 5335133"/>
                <a:gd name="connsiteX1-81" fmla="*/ 804955 w 5777149"/>
                <a:gd name="connsiteY1-82" fmla="*/ 997208 h 5335133"/>
                <a:gd name="connsiteX2-83" fmla="*/ 2836955 w 5777149"/>
                <a:gd name="connsiteY2-84" fmla="*/ 10237 h 5335133"/>
                <a:gd name="connsiteX3-85" fmla="*/ 5043128 w 5777149"/>
                <a:gd name="connsiteY3-86" fmla="*/ 619837 h 5335133"/>
                <a:gd name="connsiteX4-87" fmla="*/ 5681756 w 5777149"/>
                <a:gd name="connsiteY4-88" fmla="*/ 3116294 h 5335133"/>
                <a:gd name="connsiteX5-89" fmla="*/ 2836955 w 5777149"/>
                <a:gd name="connsiteY5-90" fmla="*/ 5322465 h 5335133"/>
                <a:gd name="connsiteX6-91" fmla="*/ 238898 w 5777149"/>
                <a:gd name="connsiteY6-92" fmla="*/ 3958122 h 5335133"/>
                <a:gd name="connsiteX7-93" fmla="*/ 180841 w 5777149"/>
                <a:gd name="connsiteY7-94" fmla="*/ 2666351 h 5335133"/>
                <a:gd name="connsiteX0-95" fmla="*/ 162747 w 5788084"/>
                <a:gd name="connsiteY0-96" fmla="*/ 2274466 h 5335133"/>
                <a:gd name="connsiteX1-97" fmla="*/ 815890 w 5788084"/>
                <a:gd name="connsiteY1-98" fmla="*/ 997208 h 5335133"/>
                <a:gd name="connsiteX2-99" fmla="*/ 2847890 w 5788084"/>
                <a:gd name="connsiteY2-100" fmla="*/ 10237 h 5335133"/>
                <a:gd name="connsiteX3-101" fmla="*/ 5054063 w 5788084"/>
                <a:gd name="connsiteY3-102" fmla="*/ 619837 h 5335133"/>
                <a:gd name="connsiteX4-103" fmla="*/ 5692691 w 5788084"/>
                <a:gd name="connsiteY4-104" fmla="*/ 3116294 h 5335133"/>
                <a:gd name="connsiteX5-105" fmla="*/ 2847890 w 5788084"/>
                <a:gd name="connsiteY5-106" fmla="*/ 5322465 h 5335133"/>
                <a:gd name="connsiteX6-107" fmla="*/ 249833 w 5788084"/>
                <a:gd name="connsiteY6-108" fmla="*/ 3958122 h 5335133"/>
                <a:gd name="connsiteX7-109" fmla="*/ 162747 w 5788084"/>
                <a:gd name="connsiteY7-110" fmla="*/ 2274466 h 533513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  <a:cxn ang="0">
                  <a:pos x="connsiteX6-35" y="connsiteY6-36"/>
                </a:cxn>
                <a:cxn ang="0">
                  <a:pos x="connsiteX7-93" y="connsiteY7-94"/>
                </a:cxn>
              </a:cxnLst>
              <a:rect l="l" t="t" r="r" b="b"/>
              <a:pathLst>
                <a:path w="5788084" h="5335133">
                  <a:moveTo>
                    <a:pt x="162747" y="2274466"/>
                  </a:moveTo>
                  <a:cubicBezTo>
                    <a:pt x="257090" y="1780980"/>
                    <a:pt x="373204" y="1439894"/>
                    <a:pt x="815890" y="997208"/>
                  </a:cubicBezTo>
                  <a:cubicBezTo>
                    <a:pt x="1258576" y="554522"/>
                    <a:pt x="2141528" y="73132"/>
                    <a:pt x="2847890" y="10237"/>
                  </a:cubicBezTo>
                  <a:cubicBezTo>
                    <a:pt x="3554252" y="-52658"/>
                    <a:pt x="4611377" y="177151"/>
                    <a:pt x="5054063" y="619837"/>
                  </a:cubicBezTo>
                  <a:cubicBezTo>
                    <a:pt x="5496749" y="1062523"/>
                    <a:pt x="6002329" y="2414770"/>
                    <a:pt x="5692691" y="3116294"/>
                  </a:cubicBezTo>
                  <a:cubicBezTo>
                    <a:pt x="5383053" y="3817818"/>
                    <a:pt x="3755033" y="5182160"/>
                    <a:pt x="2847890" y="5322465"/>
                  </a:cubicBezTo>
                  <a:cubicBezTo>
                    <a:pt x="1940747" y="5462770"/>
                    <a:pt x="692519" y="4400808"/>
                    <a:pt x="249833" y="3958122"/>
                  </a:cubicBezTo>
                  <a:cubicBezTo>
                    <a:pt x="-192853" y="3515436"/>
                    <a:pt x="68404" y="2767952"/>
                    <a:pt x="162747" y="2274466"/>
                  </a:cubicBezTo>
                  <a:close/>
                </a:path>
              </a:pathLst>
            </a:cu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kumimoji="1" lang="zh-CN" altLang="en-US"/>
            </a:p>
          </p:txBody>
        </p:sp>
      </p:grpSp>
      <p:sp>
        <p:nvSpPr>
          <p:cNvPr id="8" name="文本占位符 6"/>
          <p:cNvSpPr>
            <a:spLocks noGrp="1"/>
          </p:cNvSpPr>
          <p:nvPr>
            <p:ph type="body" sz="quarter" idx="15" hasCustomPrompt="1"/>
          </p:nvPr>
        </p:nvSpPr>
        <p:spPr>
          <a:xfrm>
            <a:off x="4640704" y="660100"/>
            <a:ext cx="2910592" cy="2373032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 sz="16600" b="1">
                <a:solidFill>
                  <a:schemeClr val="accent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2pPr>
            <a:lvl3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3pPr>
            <a:lvl4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4pPr>
            <a:lvl5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5pPr>
          </a:lstStyle>
          <a:p>
            <a:pPr lvl="0"/>
            <a:r>
              <a:rPr kumimoji="1" lang="en-US" altLang="zh-CN"/>
              <a:t>00</a:t>
            </a:r>
            <a:endParaRPr kumimoji="1" lang="zh-CN" altLang="en-US" dirty="0"/>
          </a:p>
        </p:txBody>
      </p:sp>
      <p:sp>
        <p:nvSpPr>
          <p:cNvPr id="9" name="文本占位符 6"/>
          <p:cNvSpPr>
            <a:spLocks noGrp="1"/>
          </p:cNvSpPr>
          <p:nvPr>
            <p:ph type="body" sz="quarter" idx="16"/>
          </p:nvPr>
        </p:nvSpPr>
        <p:spPr>
          <a:xfrm>
            <a:off x="3724507" y="3033133"/>
            <a:ext cx="4742986" cy="825190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 sz="4000" b="0">
                <a:solidFill>
                  <a:schemeClr val="accent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2pPr>
            <a:lvl3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3pPr>
            <a:lvl4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4pPr>
            <a:lvl5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5pPr>
          </a:lstStyle>
          <a:p>
            <a:pPr lvl="0"/>
            <a:endParaRPr kumimoji="1"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副标题页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7" name="组 6"/>
          <p:cNvGrpSpPr/>
          <p:nvPr userDrawn="1"/>
        </p:nvGrpSpPr>
        <p:grpSpPr>
          <a:xfrm>
            <a:off x="1955282" y="-1803666"/>
            <a:ext cx="7870890" cy="6691365"/>
            <a:chOff x="5067768" y="-852735"/>
            <a:chExt cx="9613786" cy="9526783"/>
          </a:xfrm>
        </p:grpSpPr>
        <p:sp>
          <p:nvSpPr>
            <p:cNvPr id="5" name="椭圆 1"/>
            <p:cNvSpPr/>
            <p:nvPr userDrawn="1"/>
          </p:nvSpPr>
          <p:spPr>
            <a:xfrm rot="19800000">
              <a:off x="5067768" y="-247745"/>
              <a:ext cx="9526783" cy="8781257"/>
            </a:xfrm>
            <a:custGeom>
              <a:avLst/>
              <a:gdLst>
                <a:gd name="connsiteX0" fmla="*/ 0 w 5312228"/>
                <a:gd name="connsiteY0" fmla="*/ 2656114 h 5312228"/>
                <a:gd name="connsiteX1" fmla="*/ 2656114 w 5312228"/>
                <a:gd name="connsiteY1" fmla="*/ 0 h 5312228"/>
                <a:gd name="connsiteX2" fmla="*/ 5312228 w 5312228"/>
                <a:gd name="connsiteY2" fmla="*/ 2656114 h 5312228"/>
                <a:gd name="connsiteX3" fmla="*/ 2656114 w 5312228"/>
                <a:gd name="connsiteY3" fmla="*/ 5312228 h 5312228"/>
                <a:gd name="connsiteX4" fmla="*/ 0 w 5312228"/>
                <a:gd name="connsiteY4" fmla="*/ 2656114 h 5312228"/>
                <a:gd name="connsiteX0-1" fmla="*/ 108839 w 5421067"/>
                <a:gd name="connsiteY0-2" fmla="*/ 2712298 h 5368412"/>
                <a:gd name="connsiteX1-3" fmla="*/ 732953 w 5421067"/>
                <a:gd name="connsiteY1-4" fmla="*/ 1043155 h 5368412"/>
                <a:gd name="connsiteX2-5" fmla="*/ 2764953 w 5421067"/>
                <a:gd name="connsiteY2-6" fmla="*/ 56184 h 5368412"/>
                <a:gd name="connsiteX3-7" fmla="*/ 5421067 w 5421067"/>
                <a:gd name="connsiteY3-8" fmla="*/ 2712298 h 5368412"/>
                <a:gd name="connsiteX4-9" fmla="*/ 2764953 w 5421067"/>
                <a:gd name="connsiteY4-10" fmla="*/ 5368412 h 5368412"/>
                <a:gd name="connsiteX5" fmla="*/ 108839 w 5421067"/>
                <a:gd name="connsiteY5" fmla="*/ 2712298 h 5368412"/>
                <a:gd name="connsiteX0-11" fmla="*/ 108839 w 5480256"/>
                <a:gd name="connsiteY0-12" fmla="*/ 2656720 h 5312834"/>
                <a:gd name="connsiteX1-13" fmla="*/ 732953 w 5480256"/>
                <a:gd name="connsiteY1-14" fmla="*/ 987577 h 5312834"/>
                <a:gd name="connsiteX2-15" fmla="*/ 2764953 w 5480256"/>
                <a:gd name="connsiteY2-16" fmla="*/ 606 h 5312834"/>
                <a:gd name="connsiteX3-17" fmla="*/ 4303469 w 5480256"/>
                <a:gd name="connsiteY3-18" fmla="*/ 871463 h 5312834"/>
                <a:gd name="connsiteX4-19" fmla="*/ 5421067 w 5480256"/>
                <a:gd name="connsiteY4-20" fmla="*/ 2656720 h 5312834"/>
                <a:gd name="connsiteX5-21" fmla="*/ 2764953 w 5480256"/>
                <a:gd name="connsiteY5-22" fmla="*/ 5312834 h 5312834"/>
                <a:gd name="connsiteX6" fmla="*/ 108839 w 5480256"/>
                <a:gd name="connsiteY6" fmla="*/ 2656720 h 5312834"/>
                <a:gd name="connsiteX0-23" fmla="*/ 108839 w 5544800"/>
                <a:gd name="connsiteY0-24" fmla="*/ 2666351 h 5322465"/>
                <a:gd name="connsiteX1-25" fmla="*/ 732953 w 5544800"/>
                <a:gd name="connsiteY1-26" fmla="*/ 997208 h 5322465"/>
                <a:gd name="connsiteX2-27" fmla="*/ 2764953 w 5544800"/>
                <a:gd name="connsiteY2-28" fmla="*/ 10237 h 5322465"/>
                <a:gd name="connsiteX3-29" fmla="*/ 4971126 w 5544800"/>
                <a:gd name="connsiteY3-30" fmla="*/ 619837 h 5322465"/>
                <a:gd name="connsiteX4-31" fmla="*/ 5421067 w 5544800"/>
                <a:gd name="connsiteY4-32" fmla="*/ 2666351 h 5322465"/>
                <a:gd name="connsiteX5-33" fmla="*/ 2764953 w 5544800"/>
                <a:gd name="connsiteY5-34" fmla="*/ 5322465 h 5322465"/>
                <a:gd name="connsiteX6-35" fmla="*/ 108839 w 5544800"/>
                <a:gd name="connsiteY6-36" fmla="*/ 2666351 h 5322465"/>
                <a:gd name="connsiteX0-37" fmla="*/ 108839 w 5237336"/>
                <a:gd name="connsiteY0-38" fmla="*/ 2666351 h 5322940"/>
                <a:gd name="connsiteX1-39" fmla="*/ 732953 w 5237336"/>
                <a:gd name="connsiteY1-40" fmla="*/ 997208 h 5322940"/>
                <a:gd name="connsiteX2-41" fmla="*/ 2764953 w 5237336"/>
                <a:gd name="connsiteY2-42" fmla="*/ 10237 h 5322940"/>
                <a:gd name="connsiteX3-43" fmla="*/ 4971126 w 5237336"/>
                <a:gd name="connsiteY3-44" fmla="*/ 619837 h 5322940"/>
                <a:gd name="connsiteX4-45" fmla="*/ 4927582 w 5237336"/>
                <a:gd name="connsiteY4-46" fmla="*/ 2869551 h 5322940"/>
                <a:gd name="connsiteX5-47" fmla="*/ 2764953 w 5237336"/>
                <a:gd name="connsiteY5-48" fmla="*/ 5322465 h 5322940"/>
                <a:gd name="connsiteX6-49" fmla="*/ 108839 w 5237336"/>
                <a:gd name="connsiteY6-50" fmla="*/ 2666351 h 5322940"/>
                <a:gd name="connsiteX0-51" fmla="*/ 108839 w 5705147"/>
                <a:gd name="connsiteY0-52" fmla="*/ 2666351 h 5325044"/>
                <a:gd name="connsiteX1-53" fmla="*/ 732953 w 5705147"/>
                <a:gd name="connsiteY1-54" fmla="*/ 997208 h 5325044"/>
                <a:gd name="connsiteX2-55" fmla="*/ 2764953 w 5705147"/>
                <a:gd name="connsiteY2-56" fmla="*/ 10237 h 5325044"/>
                <a:gd name="connsiteX3-57" fmla="*/ 4971126 w 5705147"/>
                <a:gd name="connsiteY3-58" fmla="*/ 619837 h 5325044"/>
                <a:gd name="connsiteX4-59" fmla="*/ 5609754 w 5705147"/>
                <a:gd name="connsiteY4-60" fmla="*/ 3116294 h 5325044"/>
                <a:gd name="connsiteX5-61" fmla="*/ 2764953 w 5705147"/>
                <a:gd name="connsiteY5-62" fmla="*/ 5322465 h 5325044"/>
                <a:gd name="connsiteX6-63" fmla="*/ 108839 w 5705147"/>
                <a:gd name="connsiteY6-64" fmla="*/ 2666351 h 5325044"/>
                <a:gd name="connsiteX0-65" fmla="*/ 49424 w 5645732"/>
                <a:gd name="connsiteY0-66" fmla="*/ 2666351 h 5343874"/>
                <a:gd name="connsiteX1-67" fmla="*/ 673538 w 5645732"/>
                <a:gd name="connsiteY1-68" fmla="*/ 997208 h 5343874"/>
                <a:gd name="connsiteX2-69" fmla="*/ 2705538 w 5645732"/>
                <a:gd name="connsiteY2-70" fmla="*/ 10237 h 5343874"/>
                <a:gd name="connsiteX3-71" fmla="*/ 4911711 w 5645732"/>
                <a:gd name="connsiteY3-72" fmla="*/ 619837 h 5343874"/>
                <a:gd name="connsiteX4-73" fmla="*/ 5550339 w 5645732"/>
                <a:gd name="connsiteY4-74" fmla="*/ 3116294 h 5343874"/>
                <a:gd name="connsiteX5-75" fmla="*/ 2705538 w 5645732"/>
                <a:gd name="connsiteY5-76" fmla="*/ 5322465 h 5343874"/>
                <a:gd name="connsiteX6-77" fmla="*/ 339710 w 5645732"/>
                <a:gd name="connsiteY6-78" fmla="*/ 4146808 h 5343874"/>
                <a:gd name="connsiteX7" fmla="*/ 49424 w 5645732"/>
                <a:gd name="connsiteY7" fmla="*/ 2666351 h 5343874"/>
                <a:gd name="connsiteX0-79" fmla="*/ 180841 w 5777149"/>
                <a:gd name="connsiteY0-80" fmla="*/ 2666351 h 5335133"/>
                <a:gd name="connsiteX1-81" fmla="*/ 804955 w 5777149"/>
                <a:gd name="connsiteY1-82" fmla="*/ 997208 h 5335133"/>
                <a:gd name="connsiteX2-83" fmla="*/ 2836955 w 5777149"/>
                <a:gd name="connsiteY2-84" fmla="*/ 10237 h 5335133"/>
                <a:gd name="connsiteX3-85" fmla="*/ 5043128 w 5777149"/>
                <a:gd name="connsiteY3-86" fmla="*/ 619837 h 5335133"/>
                <a:gd name="connsiteX4-87" fmla="*/ 5681756 w 5777149"/>
                <a:gd name="connsiteY4-88" fmla="*/ 3116294 h 5335133"/>
                <a:gd name="connsiteX5-89" fmla="*/ 2836955 w 5777149"/>
                <a:gd name="connsiteY5-90" fmla="*/ 5322465 h 5335133"/>
                <a:gd name="connsiteX6-91" fmla="*/ 238898 w 5777149"/>
                <a:gd name="connsiteY6-92" fmla="*/ 3958122 h 5335133"/>
                <a:gd name="connsiteX7-93" fmla="*/ 180841 w 5777149"/>
                <a:gd name="connsiteY7-94" fmla="*/ 2666351 h 5335133"/>
                <a:gd name="connsiteX0-95" fmla="*/ 162747 w 5788084"/>
                <a:gd name="connsiteY0-96" fmla="*/ 2274466 h 5335133"/>
                <a:gd name="connsiteX1-97" fmla="*/ 815890 w 5788084"/>
                <a:gd name="connsiteY1-98" fmla="*/ 997208 h 5335133"/>
                <a:gd name="connsiteX2-99" fmla="*/ 2847890 w 5788084"/>
                <a:gd name="connsiteY2-100" fmla="*/ 10237 h 5335133"/>
                <a:gd name="connsiteX3-101" fmla="*/ 5054063 w 5788084"/>
                <a:gd name="connsiteY3-102" fmla="*/ 619837 h 5335133"/>
                <a:gd name="connsiteX4-103" fmla="*/ 5692691 w 5788084"/>
                <a:gd name="connsiteY4-104" fmla="*/ 3116294 h 5335133"/>
                <a:gd name="connsiteX5-105" fmla="*/ 2847890 w 5788084"/>
                <a:gd name="connsiteY5-106" fmla="*/ 5322465 h 5335133"/>
                <a:gd name="connsiteX6-107" fmla="*/ 249833 w 5788084"/>
                <a:gd name="connsiteY6-108" fmla="*/ 3958122 h 5335133"/>
                <a:gd name="connsiteX7-109" fmla="*/ 162747 w 5788084"/>
                <a:gd name="connsiteY7-110" fmla="*/ 2274466 h 533513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  <a:cxn ang="0">
                  <a:pos x="connsiteX6-35" y="connsiteY6-36"/>
                </a:cxn>
                <a:cxn ang="0">
                  <a:pos x="connsiteX7-93" y="connsiteY7-94"/>
                </a:cxn>
              </a:cxnLst>
              <a:rect l="l" t="t" r="r" b="b"/>
              <a:pathLst>
                <a:path w="5788084" h="5335133">
                  <a:moveTo>
                    <a:pt x="162747" y="2274466"/>
                  </a:moveTo>
                  <a:cubicBezTo>
                    <a:pt x="257090" y="1780980"/>
                    <a:pt x="373204" y="1439894"/>
                    <a:pt x="815890" y="997208"/>
                  </a:cubicBezTo>
                  <a:cubicBezTo>
                    <a:pt x="1258576" y="554522"/>
                    <a:pt x="2141528" y="73132"/>
                    <a:pt x="2847890" y="10237"/>
                  </a:cubicBezTo>
                  <a:cubicBezTo>
                    <a:pt x="3554252" y="-52658"/>
                    <a:pt x="4611377" y="177151"/>
                    <a:pt x="5054063" y="619837"/>
                  </a:cubicBezTo>
                  <a:cubicBezTo>
                    <a:pt x="5496749" y="1062523"/>
                    <a:pt x="6002329" y="2414770"/>
                    <a:pt x="5692691" y="3116294"/>
                  </a:cubicBezTo>
                  <a:cubicBezTo>
                    <a:pt x="5383053" y="3817818"/>
                    <a:pt x="3755033" y="5182160"/>
                    <a:pt x="2847890" y="5322465"/>
                  </a:cubicBezTo>
                  <a:cubicBezTo>
                    <a:pt x="1940747" y="5462770"/>
                    <a:pt x="692519" y="4400808"/>
                    <a:pt x="249833" y="3958122"/>
                  </a:cubicBezTo>
                  <a:cubicBezTo>
                    <a:pt x="-192853" y="3515436"/>
                    <a:pt x="68404" y="2767952"/>
                    <a:pt x="162747" y="2274466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kumimoji="1" lang="zh-CN" altLang="en-US"/>
            </a:p>
          </p:txBody>
        </p:sp>
        <p:sp>
          <p:nvSpPr>
            <p:cNvPr id="6" name="椭圆 1"/>
            <p:cNvSpPr/>
            <p:nvPr userDrawn="1"/>
          </p:nvSpPr>
          <p:spPr>
            <a:xfrm rot="17526771">
              <a:off x="5527534" y="-479972"/>
              <a:ext cx="9526783" cy="8781257"/>
            </a:xfrm>
            <a:custGeom>
              <a:avLst/>
              <a:gdLst>
                <a:gd name="connsiteX0" fmla="*/ 0 w 5312228"/>
                <a:gd name="connsiteY0" fmla="*/ 2656114 h 5312228"/>
                <a:gd name="connsiteX1" fmla="*/ 2656114 w 5312228"/>
                <a:gd name="connsiteY1" fmla="*/ 0 h 5312228"/>
                <a:gd name="connsiteX2" fmla="*/ 5312228 w 5312228"/>
                <a:gd name="connsiteY2" fmla="*/ 2656114 h 5312228"/>
                <a:gd name="connsiteX3" fmla="*/ 2656114 w 5312228"/>
                <a:gd name="connsiteY3" fmla="*/ 5312228 h 5312228"/>
                <a:gd name="connsiteX4" fmla="*/ 0 w 5312228"/>
                <a:gd name="connsiteY4" fmla="*/ 2656114 h 5312228"/>
                <a:gd name="connsiteX0-1" fmla="*/ 108839 w 5421067"/>
                <a:gd name="connsiteY0-2" fmla="*/ 2712298 h 5368412"/>
                <a:gd name="connsiteX1-3" fmla="*/ 732953 w 5421067"/>
                <a:gd name="connsiteY1-4" fmla="*/ 1043155 h 5368412"/>
                <a:gd name="connsiteX2-5" fmla="*/ 2764953 w 5421067"/>
                <a:gd name="connsiteY2-6" fmla="*/ 56184 h 5368412"/>
                <a:gd name="connsiteX3-7" fmla="*/ 5421067 w 5421067"/>
                <a:gd name="connsiteY3-8" fmla="*/ 2712298 h 5368412"/>
                <a:gd name="connsiteX4-9" fmla="*/ 2764953 w 5421067"/>
                <a:gd name="connsiteY4-10" fmla="*/ 5368412 h 5368412"/>
                <a:gd name="connsiteX5" fmla="*/ 108839 w 5421067"/>
                <a:gd name="connsiteY5" fmla="*/ 2712298 h 5368412"/>
                <a:gd name="connsiteX0-11" fmla="*/ 108839 w 5480256"/>
                <a:gd name="connsiteY0-12" fmla="*/ 2656720 h 5312834"/>
                <a:gd name="connsiteX1-13" fmla="*/ 732953 w 5480256"/>
                <a:gd name="connsiteY1-14" fmla="*/ 987577 h 5312834"/>
                <a:gd name="connsiteX2-15" fmla="*/ 2764953 w 5480256"/>
                <a:gd name="connsiteY2-16" fmla="*/ 606 h 5312834"/>
                <a:gd name="connsiteX3-17" fmla="*/ 4303469 w 5480256"/>
                <a:gd name="connsiteY3-18" fmla="*/ 871463 h 5312834"/>
                <a:gd name="connsiteX4-19" fmla="*/ 5421067 w 5480256"/>
                <a:gd name="connsiteY4-20" fmla="*/ 2656720 h 5312834"/>
                <a:gd name="connsiteX5-21" fmla="*/ 2764953 w 5480256"/>
                <a:gd name="connsiteY5-22" fmla="*/ 5312834 h 5312834"/>
                <a:gd name="connsiteX6" fmla="*/ 108839 w 5480256"/>
                <a:gd name="connsiteY6" fmla="*/ 2656720 h 5312834"/>
                <a:gd name="connsiteX0-23" fmla="*/ 108839 w 5544800"/>
                <a:gd name="connsiteY0-24" fmla="*/ 2666351 h 5322465"/>
                <a:gd name="connsiteX1-25" fmla="*/ 732953 w 5544800"/>
                <a:gd name="connsiteY1-26" fmla="*/ 997208 h 5322465"/>
                <a:gd name="connsiteX2-27" fmla="*/ 2764953 w 5544800"/>
                <a:gd name="connsiteY2-28" fmla="*/ 10237 h 5322465"/>
                <a:gd name="connsiteX3-29" fmla="*/ 4971126 w 5544800"/>
                <a:gd name="connsiteY3-30" fmla="*/ 619837 h 5322465"/>
                <a:gd name="connsiteX4-31" fmla="*/ 5421067 w 5544800"/>
                <a:gd name="connsiteY4-32" fmla="*/ 2666351 h 5322465"/>
                <a:gd name="connsiteX5-33" fmla="*/ 2764953 w 5544800"/>
                <a:gd name="connsiteY5-34" fmla="*/ 5322465 h 5322465"/>
                <a:gd name="connsiteX6-35" fmla="*/ 108839 w 5544800"/>
                <a:gd name="connsiteY6-36" fmla="*/ 2666351 h 5322465"/>
                <a:gd name="connsiteX0-37" fmla="*/ 108839 w 5237336"/>
                <a:gd name="connsiteY0-38" fmla="*/ 2666351 h 5322940"/>
                <a:gd name="connsiteX1-39" fmla="*/ 732953 w 5237336"/>
                <a:gd name="connsiteY1-40" fmla="*/ 997208 h 5322940"/>
                <a:gd name="connsiteX2-41" fmla="*/ 2764953 w 5237336"/>
                <a:gd name="connsiteY2-42" fmla="*/ 10237 h 5322940"/>
                <a:gd name="connsiteX3-43" fmla="*/ 4971126 w 5237336"/>
                <a:gd name="connsiteY3-44" fmla="*/ 619837 h 5322940"/>
                <a:gd name="connsiteX4-45" fmla="*/ 4927582 w 5237336"/>
                <a:gd name="connsiteY4-46" fmla="*/ 2869551 h 5322940"/>
                <a:gd name="connsiteX5-47" fmla="*/ 2764953 w 5237336"/>
                <a:gd name="connsiteY5-48" fmla="*/ 5322465 h 5322940"/>
                <a:gd name="connsiteX6-49" fmla="*/ 108839 w 5237336"/>
                <a:gd name="connsiteY6-50" fmla="*/ 2666351 h 5322940"/>
                <a:gd name="connsiteX0-51" fmla="*/ 108839 w 5705147"/>
                <a:gd name="connsiteY0-52" fmla="*/ 2666351 h 5325044"/>
                <a:gd name="connsiteX1-53" fmla="*/ 732953 w 5705147"/>
                <a:gd name="connsiteY1-54" fmla="*/ 997208 h 5325044"/>
                <a:gd name="connsiteX2-55" fmla="*/ 2764953 w 5705147"/>
                <a:gd name="connsiteY2-56" fmla="*/ 10237 h 5325044"/>
                <a:gd name="connsiteX3-57" fmla="*/ 4971126 w 5705147"/>
                <a:gd name="connsiteY3-58" fmla="*/ 619837 h 5325044"/>
                <a:gd name="connsiteX4-59" fmla="*/ 5609754 w 5705147"/>
                <a:gd name="connsiteY4-60" fmla="*/ 3116294 h 5325044"/>
                <a:gd name="connsiteX5-61" fmla="*/ 2764953 w 5705147"/>
                <a:gd name="connsiteY5-62" fmla="*/ 5322465 h 5325044"/>
                <a:gd name="connsiteX6-63" fmla="*/ 108839 w 5705147"/>
                <a:gd name="connsiteY6-64" fmla="*/ 2666351 h 5325044"/>
                <a:gd name="connsiteX0-65" fmla="*/ 49424 w 5645732"/>
                <a:gd name="connsiteY0-66" fmla="*/ 2666351 h 5343874"/>
                <a:gd name="connsiteX1-67" fmla="*/ 673538 w 5645732"/>
                <a:gd name="connsiteY1-68" fmla="*/ 997208 h 5343874"/>
                <a:gd name="connsiteX2-69" fmla="*/ 2705538 w 5645732"/>
                <a:gd name="connsiteY2-70" fmla="*/ 10237 h 5343874"/>
                <a:gd name="connsiteX3-71" fmla="*/ 4911711 w 5645732"/>
                <a:gd name="connsiteY3-72" fmla="*/ 619837 h 5343874"/>
                <a:gd name="connsiteX4-73" fmla="*/ 5550339 w 5645732"/>
                <a:gd name="connsiteY4-74" fmla="*/ 3116294 h 5343874"/>
                <a:gd name="connsiteX5-75" fmla="*/ 2705538 w 5645732"/>
                <a:gd name="connsiteY5-76" fmla="*/ 5322465 h 5343874"/>
                <a:gd name="connsiteX6-77" fmla="*/ 339710 w 5645732"/>
                <a:gd name="connsiteY6-78" fmla="*/ 4146808 h 5343874"/>
                <a:gd name="connsiteX7" fmla="*/ 49424 w 5645732"/>
                <a:gd name="connsiteY7" fmla="*/ 2666351 h 5343874"/>
                <a:gd name="connsiteX0-79" fmla="*/ 180841 w 5777149"/>
                <a:gd name="connsiteY0-80" fmla="*/ 2666351 h 5335133"/>
                <a:gd name="connsiteX1-81" fmla="*/ 804955 w 5777149"/>
                <a:gd name="connsiteY1-82" fmla="*/ 997208 h 5335133"/>
                <a:gd name="connsiteX2-83" fmla="*/ 2836955 w 5777149"/>
                <a:gd name="connsiteY2-84" fmla="*/ 10237 h 5335133"/>
                <a:gd name="connsiteX3-85" fmla="*/ 5043128 w 5777149"/>
                <a:gd name="connsiteY3-86" fmla="*/ 619837 h 5335133"/>
                <a:gd name="connsiteX4-87" fmla="*/ 5681756 w 5777149"/>
                <a:gd name="connsiteY4-88" fmla="*/ 3116294 h 5335133"/>
                <a:gd name="connsiteX5-89" fmla="*/ 2836955 w 5777149"/>
                <a:gd name="connsiteY5-90" fmla="*/ 5322465 h 5335133"/>
                <a:gd name="connsiteX6-91" fmla="*/ 238898 w 5777149"/>
                <a:gd name="connsiteY6-92" fmla="*/ 3958122 h 5335133"/>
                <a:gd name="connsiteX7-93" fmla="*/ 180841 w 5777149"/>
                <a:gd name="connsiteY7-94" fmla="*/ 2666351 h 5335133"/>
                <a:gd name="connsiteX0-95" fmla="*/ 162747 w 5788084"/>
                <a:gd name="connsiteY0-96" fmla="*/ 2274466 h 5335133"/>
                <a:gd name="connsiteX1-97" fmla="*/ 815890 w 5788084"/>
                <a:gd name="connsiteY1-98" fmla="*/ 997208 h 5335133"/>
                <a:gd name="connsiteX2-99" fmla="*/ 2847890 w 5788084"/>
                <a:gd name="connsiteY2-100" fmla="*/ 10237 h 5335133"/>
                <a:gd name="connsiteX3-101" fmla="*/ 5054063 w 5788084"/>
                <a:gd name="connsiteY3-102" fmla="*/ 619837 h 5335133"/>
                <a:gd name="connsiteX4-103" fmla="*/ 5692691 w 5788084"/>
                <a:gd name="connsiteY4-104" fmla="*/ 3116294 h 5335133"/>
                <a:gd name="connsiteX5-105" fmla="*/ 2847890 w 5788084"/>
                <a:gd name="connsiteY5-106" fmla="*/ 5322465 h 5335133"/>
                <a:gd name="connsiteX6-107" fmla="*/ 249833 w 5788084"/>
                <a:gd name="connsiteY6-108" fmla="*/ 3958122 h 5335133"/>
                <a:gd name="connsiteX7-109" fmla="*/ 162747 w 5788084"/>
                <a:gd name="connsiteY7-110" fmla="*/ 2274466 h 533513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  <a:cxn ang="0">
                  <a:pos x="connsiteX6-35" y="connsiteY6-36"/>
                </a:cxn>
                <a:cxn ang="0">
                  <a:pos x="connsiteX7-93" y="connsiteY7-94"/>
                </a:cxn>
              </a:cxnLst>
              <a:rect l="l" t="t" r="r" b="b"/>
              <a:pathLst>
                <a:path w="5788084" h="5335133">
                  <a:moveTo>
                    <a:pt x="162747" y="2274466"/>
                  </a:moveTo>
                  <a:cubicBezTo>
                    <a:pt x="257090" y="1780980"/>
                    <a:pt x="373204" y="1439894"/>
                    <a:pt x="815890" y="997208"/>
                  </a:cubicBezTo>
                  <a:cubicBezTo>
                    <a:pt x="1258576" y="554522"/>
                    <a:pt x="2141528" y="73132"/>
                    <a:pt x="2847890" y="10237"/>
                  </a:cubicBezTo>
                  <a:cubicBezTo>
                    <a:pt x="3554252" y="-52658"/>
                    <a:pt x="4611377" y="177151"/>
                    <a:pt x="5054063" y="619837"/>
                  </a:cubicBezTo>
                  <a:cubicBezTo>
                    <a:pt x="5496749" y="1062523"/>
                    <a:pt x="6002329" y="2414770"/>
                    <a:pt x="5692691" y="3116294"/>
                  </a:cubicBezTo>
                  <a:cubicBezTo>
                    <a:pt x="5383053" y="3817818"/>
                    <a:pt x="3755033" y="5182160"/>
                    <a:pt x="2847890" y="5322465"/>
                  </a:cubicBezTo>
                  <a:cubicBezTo>
                    <a:pt x="1940747" y="5462770"/>
                    <a:pt x="692519" y="4400808"/>
                    <a:pt x="249833" y="3958122"/>
                  </a:cubicBezTo>
                  <a:cubicBezTo>
                    <a:pt x="-192853" y="3515436"/>
                    <a:pt x="68404" y="2767952"/>
                    <a:pt x="162747" y="2274466"/>
                  </a:cubicBezTo>
                  <a:close/>
                </a:path>
              </a:pathLst>
            </a:cu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kumimoji="1" lang="zh-CN" altLang="en-US"/>
            </a:p>
          </p:txBody>
        </p:sp>
      </p:grpSp>
      <p:sp>
        <p:nvSpPr>
          <p:cNvPr id="8" name="文本占位符 6"/>
          <p:cNvSpPr>
            <a:spLocks noGrp="1"/>
          </p:cNvSpPr>
          <p:nvPr>
            <p:ph type="body" sz="quarter" idx="15" hasCustomPrompt="1"/>
          </p:nvPr>
        </p:nvSpPr>
        <p:spPr>
          <a:xfrm>
            <a:off x="4640704" y="660100"/>
            <a:ext cx="2910592" cy="2373032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 sz="16600" b="1">
                <a:solidFill>
                  <a:schemeClr val="accent3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2pPr>
            <a:lvl3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3pPr>
            <a:lvl4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4pPr>
            <a:lvl5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5pPr>
          </a:lstStyle>
          <a:p>
            <a:pPr lvl="0"/>
            <a:r>
              <a:rPr kumimoji="1" lang="en-US" altLang="zh-CN"/>
              <a:t>00</a:t>
            </a:r>
            <a:endParaRPr kumimoji="1" lang="zh-CN" altLang="en-US" dirty="0"/>
          </a:p>
        </p:txBody>
      </p:sp>
      <p:sp>
        <p:nvSpPr>
          <p:cNvPr id="9" name="文本占位符 6"/>
          <p:cNvSpPr>
            <a:spLocks noGrp="1"/>
          </p:cNvSpPr>
          <p:nvPr>
            <p:ph type="body" sz="quarter" idx="16"/>
          </p:nvPr>
        </p:nvSpPr>
        <p:spPr>
          <a:xfrm>
            <a:off x="3724507" y="3033133"/>
            <a:ext cx="4742986" cy="825190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 sz="4000" b="0">
                <a:solidFill>
                  <a:schemeClr val="accent3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2pPr>
            <a:lvl3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3pPr>
            <a:lvl4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4pPr>
            <a:lvl5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5pPr>
          </a:lstStyle>
          <a:p>
            <a:pPr lvl="0"/>
            <a:endParaRPr kumimoji="1"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副标题页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89000"/>
                </a:schemeClr>
              </a:gs>
              <a:gs pos="23000">
                <a:schemeClr val="accent4">
                  <a:lumMod val="89000"/>
                </a:schemeClr>
              </a:gs>
              <a:gs pos="69000">
                <a:schemeClr val="accent4">
                  <a:lumMod val="75000"/>
                </a:schemeClr>
              </a:gs>
              <a:gs pos="97000">
                <a:schemeClr val="accent4">
                  <a:lumMod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7" name="组 6"/>
          <p:cNvGrpSpPr/>
          <p:nvPr userDrawn="1"/>
        </p:nvGrpSpPr>
        <p:grpSpPr>
          <a:xfrm>
            <a:off x="1955282" y="-1803666"/>
            <a:ext cx="7870890" cy="6691365"/>
            <a:chOff x="5067768" y="-852735"/>
            <a:chExt cx="9613786" cy="9526783"/>
          </a:xfrm>
        </p:grpSpPr>
        <p:sp>
          <p:nvSpPr>
            <p:cNvPr id="5" name="椭圆 1"/>
            <p:cNvSpPr/>
            <p:nvPr userDrawn="1"/>
          </p:nvSpPr>
          <p:spPr>
            <a:xfrm rot="19800000">
              <a:off x="5067768" y="-247745"/>
              <a:ext cx="9526783" cy="8781257"/>
            </a:xfrm>
            <a:custGeom>
              <a:avLst/>
              <a:gdLst>
                <a:gd name="connsiteX0" fmla="*/ 0 w 5312228"/>
                <a:gd name="connsiteY0" fmla="*/ 2656114 h 5312228"/>
                <a:gd name="connsiteX1" fmla="*/ 2656114 w 5312228"/>
                <a:gd name="connsiteY1" fmla="*/ 0 h 5312228"/>
                <a:gd name="connsiteX2" fmla="*/ 5312228 w 5312228"/>
                <a:gd name="connsiteY2" fmla="*/ 2656114 h 5312228"/>
                <a:gd name="connsiteX3" fmla="*/ 2656114 w 5312228"/>
                <a:gd name="connsiteY3" fmla="*/ 5312228 h 5312228"/>
                <a:gd name="connsiteX4" fmla="*/ 0 w 5312228"/>
                <a:gd name="connsiteY4" fmla="*/ 2656114 h 5312228"/>
                <a:gd name="connsiteX0-1" fmla="*/ 108839 w 5421067"/>
                <a:gd name="connsiteY0-2" fmla="*/ 2712298 h 5368412"/>
                <a:gd name="connsiteX1-3" fmla="*/ 732953 w 5421067"/>
                <a:gd name="connsiteY1-4" fmla="*/ 1043155 h 5368412"/>
                <a:gd name="connsiteX2-5" fmla="*/ 2764953 w 5421067"/>
                <a:gd name="connsiteY2-6" fmla="*/ 56184 h 5368412"/>
                <a:gd name="connsiteX3-7" fmla="*/ 5421067 w 5421067"/>
                <a:gd name="connsiteY3-8" fmla="*/ 2712298 h 5368412"/>
                <a:gd name="connsiteX4-9" fmla="*/ 2764953 w 5421067"/>
                <a:gd name="connsiteY4-10" fmla="*/ 5368412 h 5368412"/>
                <a:gd name="connsiteX5" fmla="*/ 108839 w 5421067"/>
                <a:gd name="connsiteY5" fmla="*/ 2712298 h 5368412"/>
                <a:gd name="connsiteX0-11" fmla="*/ 108839 w 5480256"/>
                <a:gd name="connsiteY0-12" fmla="*/ 2656720 h 5312834"/>
                <a:gd name="connsiteX1-13" fmla="*/ 732953 w 5480256"/>
                <a:gd name="connsiteY1-14" fmla="*/ 987577 h 5312834"/>
                <a:gd name="connsiteX2-15" fmla="*/ 2764953 w 5480256"/>
                <a:gd name="connsiteY2-16" fmla="*/ 606 h 5312834"/>
                <a:gd name="connsiteX3-17" fmla="*/ 4303469 w 5480256"/>
                <a:gd name="connsiteY3-18" fmla="*/ 871463 h 5312834"/>
                <a:gd name="connsiteX4-19" fmla="*/ 5421067 w 5480256"/>
                <a:gd name="connsiteY4-20" fmla="*/ 2656720 h 5312834"/>
                <a:gd name="connsiteX5-21" fmla="*/ 2764953 w 5480256"/>
                <a:gd name="connsiteY5-22" fmla="*/ 5312834 h 5312834"/>
                <a:gd name="connsiteX6" fmla="*/ 108839 w 5480256"/>
                <a:gd name="connsiteY6" fmla="*/ 2656720 h 5312834"/>
                <a:gd name="connsiteX0-23" fmla="*/ 108839 w 5544800"/>
                <a:gd name="connsiteY0-24" fmla="*/ 2666351 h 5322465"/>
                <a:gd name="connsiteX1-25" fmla="*/ 732953 w 5544800"/>
                <a:gd name="connsiteY1-26" fmla="*/ 997208 h 5322465"/>
                <a:gd name="connsiteX2-27" fmla="*/ 2764953 w 5544800"/>
                <a:gd name="connsiteY2-28" fmla="*/ 10237 h 5322465"/>
                <a:gd name="connsiteX3-29" fmla="*/ 4971126 w 5544800"/>
                <a:gd name="connsiteY3-30" fmla="*/ 619837 h 5322465"/>
                <a:gd name="connsiteX4-31" fmla="*/ 5421067 w 5544800"/>
                <a:gd name="connsiteY4-32" fmla="*/ 2666351 h 5322465"/>
                <a:gd name="connsiteX5-33" fmla="*/ 2764953 w 5544800"/>
                <a:gd name="connsiteY5-34" fmla="*/ 5322465 h 5322465"/>
                <a:gd name="connsiteX6-35" fmla="*/ 108839 w 5544800"/>
                <a:gd name="connsiteY6-36" fmla="*/ 2666351 h 5322465"/>
                <a:gd name="connsiteX0-37" fmla="*/ 108839 w 5237336"/>
                <a:gd name="connsiteY0-38" fmla="*/ 2666351 h 5322940"/>
                <a:gd name="connsiteX1-39" fmla="*/ 732953 w 5237336"/>
                <a:gd name="connsiteY1-40" fmla="*/ 997208 h 5322940"/>
                <a:gd name="connsiteX2-41" fmla="*/ 2764953 w 5237336"/>
                <a:gd name="connsiteY2-42" fmla="*/ 10237 h 5322940"/>
                <a:gd name="connsiteX3-43" fmla="*/ 4971126 w 5237336"/>
                <a:gd name="connsiteY3-44" fmla="*/ 619837 h 5322940"/>
                <a:gd name="connsiteX4-45" fmla="*/ 4927582 w 5237336"/>
                <a:gd name="connsiteY4-46" fmla="*/ 2869551 h 5322940"/>
                <a:gd name="connsiteX5-47" fmla="*/ 2764953 w 5237336"/>
                <a:gd name="connsiteY5-48" fmla="*/ 5322465 h 5322940"/>
                <a:gd name="connsiteX6-49" fmla="*/ 108839 w 5237336"/>
                <a:gd name="connsiteY6-50" fmla="*/ 2666351 h 5322940"/>
                <a:gd name="connsiteX0-51" fmla="*/ 108839 w 5705147"/>
                <a:gd name="connsiteY0-52" fmla="*/ 2666351 h 5325044"/>
                <a:gd name="connsiteX1-53" fmla="*/ 732953 w 5705147"/>
                <a:gd name="connsiteY1-54" fmla="*/ 997208 h 5325044"/>
                <a:gd name="connsiteX2-55" fmla="*/ 2764953 w 5705147"/>
                <a:gd name="connsiteY2-56" fmla="*/ 10237 h 5325044"/>
                <a:gd name="connsiteX3-57" fmla="*/ 4971126 w 5705147"/>
                <a:gd name="connsiteY3-58" fmla="*/ 619837 h 5325044"/>
                <a:gd name="connsiteX4-59" fmla="*/ 5609754 w 5705147"/>
                <a:gd name="connsiteY4-60" fmla="*/ 3116294 h 5325044"/>
                <a:gd name="connsiteX5-61" fmla="*/ 2764953 w 5705147"/>
                <a:gd name="connsiteY5-62" fmla="*/ 5322465 h 5325044"/>
                <a:gd name="connsiteX6-63" fmla="*/ 108839 w 5705147"/>
                <a:gd name="connsiteY6-64" fmla="*/ 2666351 h 5325044"/>
                <a:gd name="connsiteX0-65" fmla="*/ 49424 w 5645732"/>
                <a:gd name="connsiteY0-66" fmla="*/ 2666351 h 5343874"/>
                <a:gd name="connsiteX1-67" fmla="*/ 673538 w 5645732"/>
                <a:gd name="connsiteY1-68" fmla="*/ 997208 h 5343874"/>
                <a:gd name="connsiteX2-69" fmla="*/ 2705538 w 5645732"/>
                <a:gd name="connsiteY2-70" fmla="*/ 10237 h 5343874"/>
                <a:gd name="connsiteX3-71" fmla="*/ 4911711 w 5645732"/>
                <a:gd name="connsiteY3-72" fmla="*/ 619837 h 5343874"/>
                <a:gd name="connsiteX4-73" fmla="*/ 5550339 w 5645732"/>
                <a:gd name="connsiteY4-74" fmla="*/ 3116294 h 5343874"/>
                <a:gd name="connsiteX5-75" fmla="*/ 2705538 w 5645732"/>
                <a:gd name="connsiteY5-76" fmla="*/ 5322465 h 5343874"/>
                <a:gd name="connsiteX6-77" fmla="*/ 339710 w 5645732"/>
                <a:gd name="connsiteY6-78" fmla="*/ 4146808 h 5343874"/>
                <a:gd name="connsiteX7" fmla="*/ 49424 w 5645732"/>
                <a:gd name="connsiteY7" fmla="*/ 2666351 h 5343874"/>
                <a:gd name="connsiteX0-79" fmla="*/ 180841 w 5777149"/>
                <a:gd name="connsiteY0-80" fmla="*/ 2666351 h 5335133"/>
                <a:gd name="connsiteX1-81" fmla="*/ 804955 w 5777149"/>
                <a:gd name="connsiteY1-82" fmla="*/ 997208 h 5335133"/>
                <a:gd name="connsiteX2-83" fmla="*/ 2836955 w 5777149"/>
                <a:gd name="connsiteY2-84" fmla="*/ 10237 h 5335133"/>
                <a:gd name="connsiteX3-85" fmla="*/ 5043128 w 5777149"/>
                <a:gd name="connsiteY3-86" fmla="*/ 619837 h 5335133"/>
                <a:gd name="connsiteX4-87" fmla="*/ 5681756 w 5777149"/>
                <a:gd name="connsiteY4-88" fmla="*/ 3116294 h 5335133"/>
                <a:gd name="connsiteX5-89" fmla="*/ 2836955 w 5777149"/>
                <a:gd name="connsiteY5-90" fmla="*/ 5322465 h 5335133"/>
                <a:gd name="connsiteX6-91" fmla="*/ 238898 w 5777149"/>
                <a:gd name="connsiteY6-92" fmla="*/ 3958122 h 5335133"/>
                <a:gd name="connsiteX7-93" fmla="*/ 180841 w 5777149"/>
                <a:gd name="connsiteY7-94" fmla="*/ 2666351 h 5335133"/>
                <a:gd name="connsiteX0-95" fmla="*/ 162747 w 5788084"/>
                <a:gd name="connsiteY0-96" fmla="*/ 2274466 h 5335133"/>
                <a:gd name="connsiteX1-97" fmla="*/ 815890 w 5788084"/>
                <a:gd name="connsiteY1-98" fmla="*/ 997208 h 5335133"/>
                <a:gd name="connsiteX2-99" fmla="*/ 2847890 w 5788084"/>
                <a:gd name="connsiteY2-100" fmla="*/ 10237 h 5335133"/>
                <a:gd name="connsiteX3-101" fmla="*/ 5054063 w 5788084"/>
                <a:gd name="connsiteY3-102" fmla="*/ 619837 h 5335133"/>
                <a:gd name="connsiteX4-103" fmla="*/ 5692691 w 5788084"/>
                <a:gd name="connsiteY4-104" fmla="*/ 3116294 h 5335133"/>
                <a:gd name="connsiteX5-105" fmla="*/ 2847890 w 5788084"/>
                <a:gd name="connsiteY5-106" fmla="*/ 5322465 h 5335133"/>
                <a:gd name="connsiteX6-107" fmla="*/ 249833 w 5788084"/>
                <a:gd name="connsiteY6-108" fmla="*/ 3958122 h 5335133"/>
                <a:gd name="connsiteX7-109" fmla="*/ 162747 w 5788084"/>
                <a:gd name="connsiteY7-110" fmla="*/ 2274466 h 533513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  <a:cxn ang="0">
                  <a:pos x="connsiteX6-35" y="connsiteY6-36"/>
                </a:cxn>
                <a:cxn ang="0">
                  <a:pos x="connsiteX7-93" y="connsiteY7-94"/>
                </a:cxn>
              </a:cxnLst>
              <a:rect l="l" t="t" r="r" b="b"/>
              <a:pathLst>
                <a:path w="5788084" h="5335133">
                  <a:moveTo>
                    <a:pt x="162747" y="2274466"/>
                  </a:moveTo>
                  <a:cubicBezTo>
                    <a:pt x="257090" y="1780980"/>
                    <a:pt x="373204" y="1439894"/>
                    <a:pt x="815890" y="997208"/>
                  </a:cubicBezTo>
                  <a:cubicBezTo>
                    <a:pt x="1258576" y="554522"/>
                    <a:pt x="2141528" y="73132"/>
                    <a:pt x="2847890" y="10237"/>
                  </a:cubicBezTo>
                  <a:cubicBezTo>
                    <a:pt x="3554252" y="-52658"/>
                    <a:pt x="4611377" y="177151"/>
                    <a:pt x="5054063" y="619837"/>
                  </a:cubicBezTo>
                  <a:cubicBezTo>
                    <a:pt x="5496749" y="1062523"/>
                    <a:pt x="6002329" y="2414770"/>
                    <a:pt x="5692691" y="3116294"/>
                  </a:cubicBezTo>
                  <a:cubicBezTo>
                    <a:pt x="5383053" y="3817818"/>
                    <a:pt x="3755033" y="5182160"/>
                    <a:pt x="2847890" y="5322465"/>
                  </a:cubicBezTo>
                  <a:cubicBezTo>
                    <a:pt x="1940747" y="5462770"/>
                    <a:pt x="692519" y="4400808"/>
                    <a:pt x="249833" y="3958122"/>
                  </a:cubicBezTo>
                  <a:cubicBezTo>
                    <a:pt x="-192853" y="3515436"/>
                    <a:pt x="68404" y="2767952"/>
                    <a:pt x="162747" y="2274466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kumimoji="1" lang="zh-CN" altLang="en-US"/>
            </a:p>
          </p:txBody>
        </p:sp>
        <p:sp>
          <p:nvSpPr>
            <p:cNvPr id="6" name="椭圆 1"/>
            <p:cNvSpPr/>
            <p:nvPr userDrawn="1"/>
          </p:nvSpPr>
          <p:spPr>
            <a:xfrm rot="17526771">
              <a:off x="5527534" y="-479972"/>
              <a:ext cx="9526783" cy="8781257"/>
            </a:xfrm>
            <a:custGeom>
              <a:avLst/>
              <a:gdLst>
                <a:gd name="connsiteX0" fmla="*/ 0 w 5312228"/>
                <a:gd name="connsiteY0" fmla="*/ 2656114 h 5312228"/>
                <a:gd name="connsiteX1" fmla="*/ 2656114 w 5312228"/>
                <a:gd name="connsiteY1" fmla="*/ 0 h 5312228"/>
                <a:gd name="connsiteX2" fmla="*/ 5312228 w 5312228"/>
                <a:gd name="connsiteY2" fmla="*/ 2656114 h 5312228"/>
                <a:gd name="connsiteX3" fmla="*/ 2656114 w 5312228"/>
                <a:gd name="connsiteY3" fmla="*/ 5312228 h 5312228"/>
                <a:gd name="connsiteX4" fmla="*/ 0 w 5312228"/>
                <a:gd name="connsiteY4" fmla="*/ 2656114 h 5312228"/>
                <a:gd name="connsiteX0-1" fmla="*/ 108839 w 5421067"/>
                <a:gd name="connsiteY0-2" fmla="*/ 2712298 h 5368412"/>
                <a:gd name="connsiteX1-3" fmla="*/ 732953 w 5421067"/>
                <a:gd name="connsiteY1-4" fmla="*/ 1043155 h 5368412"/>
                <a:gd name="connsiteX2-5" fmla="*/ 2764953 w 5421067"/>
                <a:gd name="connsiteY2-6" fmla="*/ 56184 h 5368412"/>
                <a:gd name="connsiteX3-7" fmla="*/ 5421067 w 5421067"/>
                <a:gd name="connsiteY3-8" fmla="*/ 2712298 h 5368412"/>
                <a:gd name="connsiteX4-9" fmla="*/ 2764953 w 5421067"/>
                <a:gd name="connsiteY4-10" fmla="*/ 5368412 h 5368412"/>
                <a:gd name="connsiteX5" fmla="*/ 108839 w 5421067"/>
                <a:gd name="connsiteY5" fmla="*/ 2712298 h 5368412"/>
                <a:gd name="connsiteX0-11" fmla="*/ 108839 w 5480256"/>
                <a:gd name="connsiteY0-12" fmla="*/ 2656720 h 5312834"/>
                <a:gd name="connsiteX1-13" fmla="*/ 732953 w 5480256"/>
                <a:gd name="connsiteY1-14" fmla="*/ 987577 h 5312834"/>
                <a:gd name="connsiteX2-15" fmla="*/ 2764953 w 5480256"/>
                <a:gd name="connsiteY2-16" fmla="*/ 606 h 5312834"/>
                <a:gd name="connsiteX3-17" fmla="*/ 4303469 w 5480256"/>
                <a:gd name="connsiteY3-18" fmla="*/ 871463 h 5312834"/>
                <a:gd name="connsiteX4-19" fmla="*/ 5421067 w 5480256"/>
                <a:gd name="connsiteY4-20" fmla="*/ 2656720 h 5312834"/>
                <a:gd name="connsiteX5-21" fmla="*/ 2764953 w 5480256"/>
                <a:gd name="connsiteY5-22" fmla="*/ 5312834 h 5312834"/>
                <a:gd name="connsiteX6" fmla="*/ 108839 w 5480256"/>
                <a:gd name="connsiteY6" fmla="*/ 2656720 h 5312834"/>
                <a:gd name="connsiteX0-23" fmla="*/ 108839 w 5544800"/>
                <a:gd name="connsiteY0-24" fmla="*/ 2666351 h 5322465"/>
                <a:gd name="connsiteX1-25" fmla="*/ 732953 w 5544800"/>
                <a:gd name="connsiteY1-26" fmla="*/ 997208 h 5322465"/>
                <a:gd name="connsiteX2-27" fmla="*/ 2764953 w 5544800"/>
                <a:gd name="connsiteY2-28" fmla="*/ 10237 h 5322465"/>
                <a:gd name="connsiteX3-29" fmla="*/ 4971126 w 5544800"/>
                <a:gd name="connsiteY3-30" fmla="*/ 619837 h 5322465"/>
                <a:gd name="connsiteX4-31" fmla="*/ 5421067 w 5544800"/>
                <a:gd name="connsiteY4-32" fmla="*/ 2666351 h 5322465"/>
                <a:gd name="connsiteX5-33" fmla="*/ 2764953 w 5544800"/>
                <a:gd name="connsiteY5-34" fmla="*/ 5322465 h 5322465"/>
                <a:gd name="connsiteX6-35" fmla="*/ 108839 w 5544800"/>
                <a:gd name="connsiteY6-36" fmla="*/ 2666351 h 5322465"/>
                <a:gd name="connsiteX0-37" fmla="*/ 108839 w 5237336"/>
                <a:gd name="connsiteY0-38" fmla="*/ 2666351 h 5322940"/>
                <a:gd name="connsiteX1-39" fmla="*/ 732953 w 5237336"/>
                <a:gd name="connsiteY1-40" fmla="*/ 997208 h 5322940"/>
                <a:gd name="connsiteX2-41" fmla="*/ 2764953 w 5237336"/>
                <a:gd name="connsiteY2-42" fmla="*/ 10237 h 5322940"/>
                <a:gd name="connsiteX3-43" fmla="*/ 4971126 w 5237336"/>
                <a:gd name="connsiteY3-44" fmla="*/ 619837 h 5322940"/>
                <a:gd name="connsiteX4-45" fmla="*/ 4927582 w 5237336"/>
                <a:gd name="connsiteY4-46" fmla="*/ 2869551 h 5322940"/>
                <a:gd name="connsiteX5-47" fmla="*/ 2764953 w 5237336"/>
                <a:gd name="connsiteY5-48" fmla="*/ 5322465 h 5322940"/>
                <a:gd name="connsiteX6-49" fmla="*/ 108839 w 5237336"/>
                <a:gd name="connsiteY6-50" fmla="*/ 2666351 h 5322940"/>
                <a:gd name="connsiteX0-51" fmla="*/ 108839 w 5705147"/>
                <a:gd name="connsiteY0-52" fmla="*/ 2666351 h 5325044"/>
                <a:gd name="connsiteX1-53" fmla="*/ 732953 w 5705147"/>
                <a:gd name="connsiteY1-54" fmla="*/ 997208 h 5325044"/>
                <a:gd name="connsiteX2-55" fmla="*/ 2764953 w 5705147"/>
                <a:gd name="connsiteY2-56" fmla="*/ 10237 h 5325044"/>
                <a:gd name="connsiteX3-57" fmla="*/ 4971126 w 5705147"/>
                <a:gd name="connsiteY3-58" fmla="*/ 619837 h 5325044"/>
                <a:gd name="connsiteX4-59" fmla="*/ 5609754 w 5705147"/>
                <a:gd name="connsiteY4-60" fmla="*/ 3116294 h 5325044"/>
                <a:gd name="connsiteX5-61" fmla="*/ 2764953 w 5705147"/>
                <a:gd name="connsiteY5-62" fmla="*/ 5322465 h 5325044"/>
                <a:gd name="connsiteX6-63" fmla="*/ 108839 w 5705147"/>
                <a:gd name="connsiteY6-64" fmla="*/ 2666351 h 5325044"/>
                <a:gd name="connsiteX0-65" fmla="*/ 49424 w 5645732"/>
                <a:gd name="connsiteY0-66" fmla="*/ 2666351 h 5343874"/>
                <a:gd name="connsiteX1-67" fmla="*/ 673538 w 5645732"/>
                <a:gd name="connsiteY1-68" fmla="*/ 997208 h 5343874"/>
                <a:gd name="connsiteX2-69" fmla="*/ 2705538 w 5645732"/>
                <a:gd name="connsiteY2-70" fmla="*/ 10237 h 5343874"/>
                <a:gd name="connsiteX3-71" fmla="*/ 4911711 w 5645732"/>
                <a:gd name="connsiteY3-72" fmla="*/ 619837 h 5343874"/>
                <a:gd name="connsiteX4-73" fmla="*/ 5550339 w 5645732"/>
                <a:gd name="connsiteY4-74" fmla="*/ 3116294 h 5343874"/>
                <a:gd name="connsiteX5-75" fmla="*/ 2705538 w 5645732"/>
                <a:gd name="connsiteY5-76" fmla="*/ 5322465 h 5343874"/>
                <a:gd name="connsiteX6-77" fmla="*/ 339710 w 5645732"/>
                <a:gd name="connsiteY6-78" fmla="*/ 4146808 h 5343874"/>
                <a:gd name="connsiteX7" fmla="*/ 49424 w 5645732"/>
                <a:gd name="connsiteY7" fmla="*/ 2666351 h 5343874"/>
                <a:gd name="connsiteX0-79" fmla="*/ 180841 w 5777149"/>
                <a:gd name="connsiteY0-80" fmla="*/ 2666351 h 5335133"/>
                <a:gd name="connsiteX1-81" fmla="*/ 804955 w 5777149"/>
                <a:gd name="connsiteY1-82" fmla="*/ 997208 h 5335133"/>
                <a:gd name="connsiteX2-83" fmla="*/ 2836955 w 5777149"/>
                <a:gd name="connsiteY2-84" fmla="*/ 10237 h 5335133"/>
                <a:gd name="connsiteX3-85" fmla="*/ 5043128 w 5777149"/>
                <a:gd name="connsiteY3-86" fmla="*/ 619837 h 5335133"/>
                <a:gd name="connsiteX4-87" fmla="*/ 5681756 w 5777149"/>
                <a:gd name="connsiteY4-88" fmla="*/ 3116294 h 5335133"/>
                <a:gd name="connsiteX5-89" fmla="*/ 2836955 w 5777149"/>
                <a:gd name="connsiteY5-90" fmla="*/ 5322465 h 5335133"/>
                <a:gd name="connsiteX6-91" fmla="*/ 238898 w 5777149"/>
                <a:gd name="connsiteY6-92" fmla="*/ 3958122 h 5335133"/>
                <a:gd name="connsiteX7-93" fmla="*/ 180841 w 5777149"/>
                <a:gd name="connsiteY7-94" fmla="*/ 2666351 h 5335133"/>
                <a:gd name="connsiteX0-95" fmla="*/ 162747 w 5788084"/>
                <a:gd name="connsiteY0-96" fmla="*/ 2274466 h 5335133"/>
                <a:gd name="connsiteX1-97" fmla="*/ 815890 w 5788084"/>
                <a:gd name="connsiteY1-98" fmla="*/ 997208 h 5335133"/>
                <a:gd name="connsiteX2-99" fmla="*/ 2847890 w 5788084"/>
                <a:gd name="connsiteY2-100" fmla="*/ 10237 h 5335133"/>
                <a:gd name="connsiteX3-101" fmla="*/ 5054063 w 5788084"/>
                <a:gd name="connsiteY3-102" fmla="*/ 619837 h 5335133"/>
                <a:gd name="connsiteX4-103" fmla="*/ 5692691 w 5788084"/>
                <a:gd name="connsiteY4-104" fmla="*/ 3116294 h 5335133"/>
                <a:gd name="connsiteX5-105" fmla="*/ 2847890 w 5788084"/>
                <a:gd name="connsiteY5-106" fmla="*/ 5322465 h 5335133"/>
                <a:gd name="connsiteX6-107" fmla="*/ 249833 w 5788084"/>
                <a:gd name="connsiteY6-108" fmla="*/ 3958122 h 5335133"/>
                <a:gd name="connsiteX7-109" fmla="*/ 162747 w 5788084"/>
                <a:gd name="connsiteY7-110" fmla="*/ 2274466 h 533513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  <a:cxn ang="0">
                  <a:pos x="connsiteX6-35" y="connsiteY6-36"/>
                </a:cxn>
                <a:cxn ang="0">
                  <a:pos x="connsiteX7-93" y="connsiteY7-94"/>
                </a:cxn>
              </a:cxnLst>
              <a:rect l="l" t="t" r="r" b="b"/>
              <a:pathLst>
                <a:path w="5788084" h="5335133">
                  <a:moveTo>
                    <a:pt x="162747" y="2274466"/>
                  </a:moveTo>
                  <a:cubicBezTo>
                    <a:pt x="257090" y="1780980"/>
                    <a:pt x="373204" y="1439894"/>
                    <a:pt x="815890" y="997208"/>
                  </a:cubicBezTo>
                  <a:cubicBezTo>
                    <a:pt x="1258576" y="554522"/>
                    <a:pt x="2141528" y="73132"/>
                    <a:pt x="2847890" y="10237"/>
                  </a:cubicBezTo>
                  <a:cubicBezTo>
                    <a:pt x="3554252" y="-52658"/>
                    <a:pt x="4611377" y="177151"/>
                    <a:pt x="5054063" y="619837"/>
                  </a:cubicBezTo>
                  <a:cubicBezTo>
                    <a:pt x="5496749" y="1062523"/>
                    <a:pt x="6002329" y="2414770"/>
                    <a:pt x="5692691" y="3116294"/>
                  </a:cubicBezTo>
                  <a:cubicBezTo>
                    <a:pt x="5383053" y="3817818"/>
                    <a:pt x="3755033" y="5182160"/>
                    <a:pt x="2847890" y="5322465"/>
                  </a:cubicBezTo>
                  <a:cubicBezTo>
                    <a:pt x="1940747" y="5462770"/>
                    <a:pt x="692519" y="4400808"/>
                    <a:pt x="249833" y="3958122"/>
                  </a:cubicBezTo>
                  <a:cubicBezTo>
                    <a:pt x="-192853" y="3515436"/>
                    <a:pt x="68404" y="2767952"/>
                    <a:pt x="162747" y="2274466"/>
                  </a:cubicBezTo>
                  <a:close/>
                </a:path>
              </a:pathLst>
            </a:cu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kumimoji="1" lang="zh-CN" altLang="en-US"/>
            </a:p>
          </p:txBody>
        </p:sp>
      </p:grpSp>
      <p:sp>
        <p:nvSpPr>
          <p:cNvPr id="8" name="文本占位符 6"/>
          <p:cNvSpPr>
            <a:spLocks noGrp="1"/>
          </p:cNvSpPr>
          <p:nvPr>
            <p:ph type="body" sz="quarter" idx="15" hasCustomPrompt="1"/>
          </p:nvPr>
        </p:nvSpPr>
        <p:spPr>
          <a:xfrm>
            <a:off x="4640704" y="660100"/>
            <a:ext cx="2910592" cy="2373032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 sz="16600" b="1">
                <a:solidFill>
                  <a:schemeClr val="accent4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2pPr>
            <a:lvl3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3pPr>
            <a:lvl4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4pPr>
            <a:lvl5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5pPr>
          </a:lstStyle>
          <a:p>
            <a:pPr lvl="0"/>
            <a:r>
              <a:rPr kumimoji="1" lang="en-US" altLang="zh-CN"/>
              <a:t>00</a:t>
            </a:r>
            <a:endParaRPr kumimoji="1" lang="zh-CN" altLang="en-US" dirty="0"/>
          </a:p>
        </p:txBody>
      </p:sp>
      <p:sp>
        <p:nvSpPr>
          <p:cNvPr id="9" name="文本占位符 6"/>
          <p:cNvSpPr>
            <a:spLocks noGrp="1"/>
          </p:cNvSpPr>
          <p:nvPr>
            <p:ph type="body" sz="quarter" idx="16"/>
          </p:nvPr>
        </p:nvSpPr>
        <p:spPr>
          <a:xfrm>
            <a:off x="3724507" y="3033133"/>
            <a:ext cx="4742986" cy="825190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 sz="4000" b="0">
                <a:solidFill>
                  <a:schemeClr val="accent4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2pPr>
            <a:lvl3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3pPr>
            <a:lvl4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4pPr>
            <a:lvl5pPr algn="ctr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5pPr>
          </a:lstStyle>
          <a:p>
            <a:pPr lvl="0"/>
            <a:endParaRPr kumimoji="1"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3" Type="http://schemas.openxmlformats.org/officeDocument/2006/relationships/theme" Target="../theme/theme1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4" Type="http://schemas.openxmlformats.org/officeDocument/2006/relationships/theme" Target="../theme/theme2.xml"/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1.xml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1.xml"/><Relationship Id="rId3" Type="http://schemas.openxmlformats.org/officeDocument/2006/relationships/image" Target="../media/image9.png"/><Relationship Id="rId2" Type="http://schemas.microsoft.com/office/2007/relationships/media" Target="../media/media1.mp4"/><Relationship Id="rId1" Type="http://schemas.openxmlformats.org/officeDocument/2006/relationships/video" Target="../media/media1.mp4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9.xml"/><Relationship Id="rId1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9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5.png"/><Relationship Id="rId2" Type="http://schemas.microsoft.com/office/2007/relationships/media" Target="file:///H:\&#23494;&#24230;&#19982;&#31038;&#20250;&#29983;&#27963;\&#28082;&#20307;&#30340;&#28909;&#32960;&#20919;&#32553;.avi" TargetMode="External"/><Relationship Id="rId1" Type="http://schemas.openxmlformats.org/officeDocument/2006/relationships/video" Target="file:///H:\&#23494;&#24230;&#19982;&#31038;&#20250;&#29983;&#27963;\&#28082;&#20307;&#30340;&#28909;&#32960;&#20919;&#32553;.avi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1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1.xml"/><Relationship Id="rId3" Type="http://schemas.openxmlformats.org/officeDocument/2006/relationships/image" Target="../media/image9.png"/><Relationship Id="rId2" Type="http://schemas.microsoft.com/office/2007/relationships/media" Target="../media/media1.mp4"/><Relationship Id="rId1" Type="http://schemas.openxmlformats.org/officeDocument/2006/relationships/video" Target="../media/media1.mp4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zh-CN" altLang="en-US" dirty="0"/>
              <a:t>密度与社会生活</a:t>
            </a:r>
            <a:endParaRPr kumimoji="1" lang="zh-CN" alt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167640" y="483870"/>
            <a:ext cx="4726305" cy="786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zh-CN" altLang="en-US" sz="5400" b="1" kern="0" baseline="3000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第六章第四节</a:t>
            </a:r>
            <a:endParaRPr lang="zh-CN" altLang="en-US" sz="5400" b="1" kern="0" baseline="30000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" name="文本占位符 4"/>
          <p:cNvSpPr/>
          <p:nvPr>
            <p:ph type="body" sz="quarter" idx="14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zh-CN" altLang="en-US" sz="3200" dirty="0"/>
              <a:t>水的反常膨胀</a:t>
            </a:r>
            <a:endParaRPr kumimoji="1" lang="zh-CN" altLang="en-US" sz="3200" dirty="0"/>
          </a:p>
        </p:txBody>
      </p:sp>
      <p:pic>
        <p:nvPicPr>
          <p:cNvPr id="12290" name="内容占位符 3"/>
          <p:cNvPicPr>
            <a:picLocks noGrp="1"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25065" y="1291590"/>
            <a:ext cx="7967345" cy="389064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291" name="文本框 4"/>
          <p:cNvSpPr txBox="1"/>
          <p:nvPr/>
        </p:nvSpPr>
        <p:spPr>
          <a:xfrm>
            <a:off x="2703195" y="5555298"/>
            <a:ext cx="7810500" cy="57943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 indent="0"/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Gulim" panose="020B0600000101010101" pitchFamily="34" charset="-127"/>
              </a:rPr>
              <a:t>水在（        ）℃时，密度最大。</a:t>
            </a:r>
            <a:endParaRPr lang="zh-CN" altLang="en-US" sz="3200" b="1">
              <a:solidFill>
                <a:srgbClr val="FF0000"/>
              </a:solidFill>
              <a:latin typeface="Times New Roman" panose="02020603050405020304" pitchFamily="18" charset="0"/>
              <a:ea typeface="Gulim" panose="020B0600000101010101" pitchFamily="34" charset="-127"/>
            </a:endParaRPr>
          </a:p>
        </p:txBody>
      </p:sp>
      <p:sp>
        <p:nvSpPr>
          <p:cNvPr id="12292" name="文本框 5"/>
          <p:cNvSpPr txBox="1"/>
          <p:nvPr/>
        </p:nvSpPr>
        <p:spPr>
          <a:xfrm>
            <a:off x="3993198" y="5494655"/>
            <a:ext cx="806450" cy="70104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 indent="0"/>
            <a:r>
              <a:rPr lang="en-US" altLang="zh-CN" sz="4000" b="1">
                <a:solidFill>
                  <a:srgbClr val="0070C0"/>
                </a:solidFill>
                <a:latin typeface="Times New Roman" panose="02020603050405020304" pitchFamily="18" charset="0"/>
                <a:ea typeface="Gulim" panose="020B0600000101010101" pitchFamily="34" charset="-127"/>
              </a:rPr>
              <a:t> 4</a:t>
            </a:r>
            <a:endParaRPr lang="en-US" altLang="zh-CN" sz="4000" b="1">
              <a:solidFill>
                <a:srgbClr val="0070C0"/>
              </a:solidFill>
              <a:latin typeface="Times New Roman" panose="02020603050405020304" pitchFamily="18" charset="0"/>
              <a:ea typeface="Gulim" panose="020B0600000101010101" pitchFamily="34" charset="-127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22580" y="258445"/>
            <a:ext cx="7721600" cy="721360"/>
          </a:xfrm>
        </p:spPr>
        <p:txBody>
          <a:bodyPr/>
          <a:lstStyle/>
          <a:p>
            <a:r>
              <a:rPr lang="zh-CN" altLang="en-US" sz="3600" dirty="0" smtClean="0"/>
              <a:t>冬天，冰层下面的水的温度变化</a:t>
            </a:r>
            <a:endParaRPr lang="zh-CN" altLang="en-US" sz="3600" dirty="0"/>
          </a:p>
        </p:txBody>
      </p:sp>
      <p:pic>
        <p:nvPicPr>
          <p:cNvPr id="3" name="游鱼0度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2202872" y="1487632"/>
            <a:ext cx="7439891" cy="46887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5150485" y="354330"/>
            <a:ext cx="3264535" cy="721360"/>
          </a:xfrm>
        </p:spPr>
        <p:txBody>
          <a:bodyPr/>
          <a:lstStyle/>
          <a:p>
            <a:r>
              <a:rPr lang="zh-CN" altLang="en-US" sz="4000"/>
              <a:t>思考练习</a:t>
            </a:r>
            <a:endParaRPr lang="zh-CN" altLang="en-US" sz="4000"/>
          </a:p>
        </p:txBody>
      </p:sp>
      <p:sp>
        <p:nvSpPr>
          <p:cNvPr id="14338" name="内容占位符 2"/>
          <p:cNvSpPr>
            <a:spLocks noGrp="1"/>
          </p:cNvSpPr>
          <p:nvPr/>
        </p:nvSpPr>
        <p:spPr>
          <a:xfrm>
            <a:off x="2079625" y="1318895"/>
            <a:ext cx="9664065" cy="228409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u"/>
              <a:defRPr sz="2000" b="1">
                <a:solidFill>
                  <a:schemeClr val="folHlink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6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6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6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6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6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lvl="1"/>
            <a:r>
              <a:rPr lang="en-US" altLang="zh-CN" sz="3920" dirty="0"/>
              <a:t>1</a:t>
            </a:r>
            <a:r>
              <a:rPr lang="zh-CN" altLang="en-US" sz="3920" dirty="0"/>
              <a:t>.计算题：请通过计算得出一块m=</a:t>
            </a:r>
            <a:r>
              <a:rPr lang="en-US" altLang="zh-CN" sz="3920" dirty="0"/>
              <a:t>60</a:t>
            </a:r>
            <a:r>
              <a:rPr lang="zh-CN" altLang="en-US" sz="3920" dirty="0"/>
              <a:t>.5g,V=5cm³ 的金牌，是不是纯金制成的？</a:t>
            </a:r>
            <a:r>
              <a:rPr lang="en-US" altLang="zh-CN" sz="3920" dirty="0"/>
              <a:t>(</a:t>
            </a:r>
            <a:r>
              <a:rPr lang="en-US" altLang="zh-CN" sz="3920" b="1" i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ρ</a:t>
            </a:r>
            <a:r>
              <a:rPr lang="zh-CN" altLang="en-US" sz="3920" b="1" baseline="-250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金</a:t>
            </a:r>
            <a:r>
              <a:rPr lang="en-US" altLang="zh-CN" sz="3920" dirty="0">
                <a:solidFill>
                  <a:schemeClr val="tx1"/>
                </a:solidFill>
              </a:rPr>
              <a:t>=19.3g/</a:t>
            </a:r>
            <a:r>
              <a:rPr lang="zh-CN" altLang="en-US" sz="3920" dirty="0">
                <a:solidFill>
                  <a:schemeClr val="tx1"/>
                </a:solidFill>
                <a:sym typeface="+mn-ea"/>
              </a:rPr>
              <a:t>cm³ </a:t>
            </a:r>
            <a:r>
              <a:rPr lang="en-US" altLang="zh-CN" sz="3920" dirty="0">
                <a:solidFill>
                  <a:schemeClr val="tx1"/>
                </a:solidFill>
              </a:rPr>
              <a:t>)</a:t>
            </a:r>
            <a:endParaRPr lang="en-US" altLang="zh-CN" sz="3920" dirty="0">
              <a:solidFill>
                <a:schemeClr val="tx1"/>
              </a:solidFill>
            </a:endParaRPr>
          </a:p>
          <a:p>
            <a:endParaRPr lang="en-US" altLang="zh-CN" sz="3920" dirty="0">
              <a:solidFill>
                <a:schemeClr val="tx1"/>
              </a:solidFill>
            </a:endParaRPr>
          </a:p>
          <a:p>
            <a:endParaRPr lang="zh-CN" altLang="en-US" dirty="0"/>
          </a:p>
          <a:p>
            <a:endParaRPr lang="zh-CN" altLang="en-US" dirty="0"/>
          </a:p>
          <a:p>
            <a:pPr marL="0" indent="0">
              <a:buNone/>
            </a:pPr>
            <a:endParaRPr lang="zh-CN" altLang="en-US" dirty="0"/>
          </a:p>
          <a:p>
            <a:pPr marL="0" indent="0">
              <a:buNone/>
            </a:pPr>
            <a:endParaRPr lang="zh-CN" altLang="en-US" dirty="0"/>
          </a:p>
          <a:p>
            <a:endParaRPr lang="zh-CN" altLang="en-US" sz="2800" dirty="0"/>
          </a:p>
        </p:txBody>
      </p:sp>
      <p:pic>
        <p:nvPicPr>
          <p:cNvPr id="6151" name="图片 6150"/>
          <p:cNvPicPr>
            <a:picLocks noChangeAspect="1"/>
          </p:cNvPicPr>
          <p:nvPr/>
        </p:nvPicPr>
        <p:blipFill>
          <a:blip r:embed="rId1"/>
          <a:srcRect l="4258" t="4258" r="3407" b="2555"/>
          <a:stretch>
            <a:fillRect/>
          </a:stretch>
        </p:blipFill>
        <p:spPr>
          <a:xfrm>
            <a:off x="9977120" y="3395345"/>
            <a:ext cx="1652270" cy="1667510"/>
          </a:xfrm>
          <a:prstGeom prst="ellipse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5150485" y="354330"/>
            <a:ext cx="3264535" cy="721360"/>
          </a:xfrm>
        </p:spPr>
        <p:txBody>
          <a:bodyPr/>
          <a:lstStyle/>
          <a:p>
            <a:r>
              <a:rPr lang="zh-CN" altLang="en-US" sz="4000"/>
              <a:t>思考练习</a:t>
            </a:r>
            <a:endParaRPr lang="zh-CN" altLang="en-US" sz="4000"/>
          </a:p>
        </p:txBody>
      </p:sp>
      <p:sp>
        <p:nvSpPr>
          <p:cNvPr id="14338" name="内容占位符 2"/>
          <p:cNvSpPr>
            <a:spLocks noGrp="1"/>
          </p:cNvSpPr>
          <p:nvPr/>
        </p:nvSpPr>
        <p:spPr>
          <a:xfrm>
            <a:off x="1784985" y="1208405"/>
            <a:ext cx="9664065" cy="232092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u"/>
              <a:defRPr sz="2000" b="1">
                <a:solidFill>
                  <a:schemeClr val="folHlink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6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6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6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6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6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lvl="1"/>
            <a:r>
              <a:rPr lang="en-US" altLang="zh-CN" sz="3920" dirty="0">
                <a:sym typeface="+mn-ea"/>
              </a:rPr>
              <a:t>2.</a:t>
            </a:r>
            <a:r>
              <a:rPr lang="zh-CN" altLang="en-US" sz="3920" dirty="0">
                <a:sym typeface="+mn-ea"/>
              </a:rPr>
              <a:t>盐水选种是我国古代劳动人民发明的一种挑选种子的方法，选芒梗稻种要求配制的盐水的密度是1.</a:t>
            </a:r>
            <a:r>
              <a:rPr lang="zh-CN" altLang="en-US" sz="3920" dirty="0" smtClean="0">
                <a:sym typeface="+mn-ea"/>
              </a:rPr>
              <a:t>1</a:t>
            </a:r>
            <a:r>
              <a:rPr lang="en-US" altLang="zh-CN" sz="3920" dirty="0" smtClean="0">
                <a:sym typeface="+mn-ea"/>
              </a:rPr>
              <a:t>g</a:t>
            </a:r>
            <a:r>
              <a:rPr lang="zh-CN" altLang="en-US" sz="3920" dirty="0">
                <a:sym typeface="+mn-ea"/>
              </a:rPr>
              <a:t>/</a:t>
            </a:r>
            <a:r>
              <a:rPr lang="en-US" altLang="zh-CN" sz="3920" dirty="0">
                <a:sym typeface="+mn-ea"/>
              </a:rPr>
              <a:t>c</a:t>
            </a:r>
            <a:r>
              <a:rPr lang="zh-CN" altLang="en-US" sz="3920" dirty="0">
                <a:sym typeface="+mn-ea"/>
              </a:rPr>
              <a:t>m³．现在配制了500</a:t>
            </a:r>
            <a:r>
              <a:rPr lang="en-US" altLang="zh-CN" sz="3920" dirty="0">
                <a:sym typeface="+mn-ea"/>
              </a:rPr>
              <a:t>ml</a:t>
            </a:r>
            <a:r>
              <a:rPr lang="zh-CN" altLang="en-US" sz="3920" dirty="0">
                <a:sym typeface="+mn-ea"/>
              </a:rPr>
              <a:t>盐水，称得其质量为600</a:t>
            </a:r>
            <a:r>
              <a:rPr lang="en-US" altLang="zh-CN" sz="3920" dirty="0">
                <a:sym typeface="+mn-ea"/>
              </a:rPr>
              <a:t>g</a:t>
            </a:r>
            <a:r>
              <a:rPr lang="zh-CN" altLang="en-US" sz="3920" dirty="0">
                <a:sym typeface="+mn-ea"/>
              </a:rPr>
              <a:t>．通过计算，分析这种盐水是否符合选种要求？若不符合要求，应该加盐还是加水？</a:t>
            </a:r>
            <a:endParaRPr lang="zh-CN" altLang="en-US" sz="3920" dirty="0">
              <a:solidFill>
                <a:schemeClr val="tx1"/>
              </a:solidFill>
            </a:endParaRPr>
          </a:p>
          <a:p>
            <a:pPr lvl="1"/>
            <a:endParaRPr lang="en-US" altLang="zh-CN" sz="3920" dirty="0">
              <a:solidFill>
                <a:schemeClr val="tx1"/>
              </a:solidFill>
            </a:endParaRPr>
          </a:p>
          <a:p>
            <a:endParaRPr lang="en-US" altLang="zh-CN" sz="3920" dirty="0">
              <a:solidFill>
                <a:schemeClr val="tx1"/>
              </a:solidFill>
            </a:endParaRPr>
          </a:p>
          <a:p>
            <a:endParaRPr lang="zh-CN" altLang="en-US" dirty="0"/>
          </a:p>
          <a:p>
            <a:endParaRPr lang="zh-CN" altLang="en-US" dirty="0"/>
          </a:p>
          <a:p>
            <a:pPr marL="0" indent="0">
              <a:buNone/>
            </a:pPr>
            <a:endParaRPr lang="zh-CN" altLang="en-US" dirty="0"/>
          </a:p>
          <a:p>
            <a:pPr marL="0" indent="0">
              <a:buNone/>
            </a:pPr>
            <a:endParaRPr lang="zh-CN" altLang="en-US" dirty="0"/>
          </a:p>
          <a:p>
            <a:endParaRPr lang="zh-CN" altLang="en-US" sz="28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zh-CN" sz="3200" dirty="0"/>
              <a:t>密度在生活中的应用</a:t>
            </a:r>
            <a:endParaRPr kumimoji="1" lang="zh-CN" sz="3200" dirty="0"/>
          </a:p>
        </p:txBody>
      </p:sp>
      <p:sp>
        <p:nvSpPr>
          <p:cNvPr id="13314" name="内容占位符 2"/>
          <p:cNvSpPr>
            <a:spLocks noGrp="1"/>
          </p:cNvSpPr>
          <p:nvPr/>
        </p:nvSpPr>
        <p:spPr>
          <a:xfrm>
            <a:off x="1367155" y="1551940"/>
            <a:ext cx="8094663" cy="529907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u"/>
              <a:defRPr sz="2000" b="1">
                <a:solidFill>
                  <a:schemeClr val="folHlink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6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6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6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6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6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zh-CN" altLang="en-US" sz="2800"/>
              <a:t>地质勘探队员，根据样品的密度，确定矿藏的种类及其经济价值；</a:t>
            </a:r>
            <a:endParaRPr lang="zh-CN" altLang="en-US" sz="2800"/>
          </a:p>
          <a:p>
            <a:r>
              <a:rPr lang="zh-CN" altLang="en-US" sz="2800"/>
              <a:t> 农民利用风力扬场，对饱满麦粒、瘪粒、草屑分拣；</a:t>
            </a:r>
            <a:endParaRPr lang="zh-CN" altLang="en-US" sz="2800"/>
          </a:p>
          <a:p>
            <a:r>
              <a:rPr lang="zh-CN" altLang="en-US" sz="2800"/>
              <a:t>农业上，利用盐水漂浮选种；</a:t>
            </a:r>
            <a:endParaRPr lang="zh-CN" altLang="en-US" sz="2800"/>
          </a:p>
          <a:p>
            <a:r>
              <a:rPr lang="zh-CN" altLang="en-US" sz="2800"/>
              <a:t>商业中，鉴别牛奶、酒的浓度；</a:t>
            </a:r>
            <a:endParaRPr lang="zh-CN" altLang="en-US" sz="2800"/>
          </a:p>
          <a:p>
            <a:r>
              <a:rPr lang="zh-CN" altLang="en-US" sz="2800"/>
              <a:t>交通工具、航天器材中，选用高强度、低密度的合金材料</a:t>
            </a:r>
            <a:endParaRPr lang="zh-CN" altLang="en-US" sz="2800"/>
          </a:p>
          <a:p>
            <a:r>
              <a:rPr lang="zh-CN" altLang="en-US" sz="2800"/>
              <a:t>产品包装中，采用密度小的泡沫塑料作填充物，达到防震、便于运输、价格低廉等目的；</a:t>
            </a:r>
            <a:endParaRPr lang="zh-CN" altLang="en-US" sz="28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3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3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/>
          <p:nvPr/>
        </p:nvSpPr>
        <p:spPr>
          <a:xfrm>
            <a:off x="3203575" y="1762125"/>
            <a:ext cx="7304405" cy="433514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 indent="0" eaLnBrk="0" fontAlgn="auto" hangingPunct="0">
              <a:lnSpc>
                <a:spcPct val="150000"/>
              </a:lnSpc>
              <a:spcBef>
                <a:spcPct val="30000"/>
              </a:spcBef>
              <a:spcAft>
                <a:spcPct val="30000"/>
              </a:spcAft>
            </a:pPr>
            <a:r>
              <a:rPr lang="en-US" altLang="zh-CN" sz="3200" b="1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1.</a:t>
            </a:r>
            <a:r>
              <a:rPr lang="zh-CN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风是怎样形成的；</a:t>
            </a:r>
            <a:endParaRPr lang="zh-CN" altLang="en-US" sz="3200" b="1" dirty="0">
              <a:solidFill>
                <a:schemeClr val="bg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lvl="0" indent="0" eaLnBrk="0" fontAlgn="auto" hangingPunct="0">
              <a:lnSpc>
                <a:spcPct val="150000"/>
              </a:lnSpc>
              <a:spcBef>
                <a:spcPct val="30000"/>
              </a:spcBef>
              <a:spcAft>
                <a:spcPct val="30000"/>
              </a:spcAft>
            </a:pPr>
            <a:r>
              <a:rPr lang="en-US" altLang="zh-CN" sz="3200" b="1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2.</a:t>
            </a:r>
            <a:r>
              <a:rPr lang="zh-CN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物质的密度随温度的变化 ；</a:t>
            </a:r>
            <a:endParaRPr lang="zh-CN" altLang="en-US" sz="3200" b="1" dirty="0">
              <a:solidFill>
                <a:schemeClr val="bg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lvl="0" indent="0" eaLnBrk="0" fontAlgn="auto" hangingPunct="0">
              <a:lnSpc>
                <a:spcPct val="150000"/>
              </a:lnSpc>
              <a:spcBef>
                <a:spcPct val="30000"/>
              </a:spcBef>
              <a:spcAft>
                <a:spcPct val="30000"/>
              </a:spcAft>
            </a:pPr>
            <a:r>
              <a:rPr lang="en-US" altLang="zh-CN" sz="3200" b="1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3.</a:t>
            </a:r>
            <a:r>
              <a:rPr lang="zh-CN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物质的密度在生活中的应用；</a:t>
            </a:r>
            <a:endParaRPr lang="zh-CN" altLang="en-US" sz="3200" b="1" dirty="0">
              <a:solidFill>
                <a:schemeClr val="bg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lvl="0" indent="0" eaLnBrk="0" fontAlgn="auto" hangingPunct="0">
              <a:lnSpc>
                <a:spcPct val="150000"/>
              </a:lnSpc>
              <a:spcBef>
                <a:spcPct val="30000"/>
              </a:spcBef>
              <a:spcAft>
                <a:spcPct val="30000"/>
              </a:spcAft>
            </a:pPr>
            <a:r>
              <a:rPr lang="en-US" altLang="zh-CN" sz="3200" b="1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4.</a:t>
            </a:r>
            <a:r>
              <a:rPr lang="zh-CN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密度综合问题的分析与计算。</a:t>
            </a:r>
            <a:endParaRPr lang="zh-CN" altLang="en-US" sz="3200" b="1" dirty="0">
              <a:solidFill>
                <a:schemeClr val="bg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7651" name="文本框 84995"/>
          <p:cNvSpPr txBox="1"/>
          <p:nvPr/>
        </p:nvSpPr>
        <p:spPr>
          <a:xfrm>
            <a:off x="1036003" y="346075"/>
            <a:ext cx="3175000" cy="6413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lvl="0" indent="0"/>
            <a:r>
              <a:rPr lang="zh-CN" altLang="en-US" sz="3600" b="1" dirty="0">
                <a:solidFill>
                  <a:srgbClr val="0066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小结</a:t>
            </a:r>
            <a:endParaRPr lang="zh-CN" altLang="en-US" sz="3600" b="1">
              <a:solidFill>
                <a:srgbClr val="0066CC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27653" name="Picture 9" descr="E:\李燃\教师教学用书\2012人教教师用书项目\ppt\物理\图标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533890" y="593725"/>
            <a:ext cx="882650" cy="7318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rcRect t="8968" b="8867"/>
          <a:stretch>
            <a:fillRect/>
          </a:stretch>
        </p:blipFill>
        <p:spPr>
          <a:xfrm>
            <a:off x="7252335" y="415925"/>
            <a:ext cx="3584575" cy="3954145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6" name="文本框 5"/>
          <p:cNvSpPr txBox="1"/>
          <p:nvPr/>
        </p:nvSpPr>
        <p:spPr>
          <a:xfrm>
            <a:off x="3975735" y="1070610"/>
            <a:ext cx="2865120" cy="535432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4400" b="1">
                <a:solidFill>
                  <a:schemeClr val="bg1"/>
                </a:solidFill>
                <a:latin typeface="华文新魏" panose="02010800040101010101" charset="-122"/>
                <a:ea typeface="华文新魏" panose="02010800040101010101" charset="-122"/>
                <a:sym typeface="+mn-ea"/>
              </a:rPr>
              <a:t>生命应该在时间的熔炼中得到升华，加大生命的密度，从而提高生命的质量</a:t>
            </a:r>
            <a:r>
              <a:rPr lang="en-US" altLang="zh-CN" sz="4400" b="1">
                <a:solidFill>
                  <a:schemeClr val="bg1"/>
                </a:solidFill>
                <a:latin typeface="华文新魏" panose="02010800040101010101" charset="-122"/>
                <a:ea typeface="华文新魏" panose="02010800040101010101" charset="-122"/>
                <a:sym typeface="+mn-ea"/>
              </a:rPr>
              <a:t>.</a:t>
            </a:r>
            <a:endParaRPr lang="en-US" altLang="zh-CN" sz="4400" b="1">
              <a:solidFill>
                <a:schemeClr val="bg1"/>
              </a:solidFill>
              <a:latin typeface="华文新魏" panose="02010800040101010101" charset="-122"/>
              <a:ea typeface="华文新魏" panose="02010800040101010101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3"/>
          </p:nvPr>
        </p:nvSpPr>
        <p:spPr>
          <a:xfrm>
            <a:off x="4027805" y="1884045"/>
            <a:ext cx="3665220" cy="1042035"/>
          </a:xfrm>
        </p:spPr>
        <p:txBody>
          <a:bodyPr/>
          <a:lstStyle/>
          <a:p>
            <a:r>
              <a:rPr kumimoji="1" lang="zh-CN" sz="6600" dirty="0"/>
              <a:t>谢  谢</a:t>
            </a:r>
            <a:r>
              <a:rPr kumimoji="1" lang="en-US" altLang="zh-CN" sz="6600" dirty="0"/>
              <a:t>!</a:t>
            </a:r>
            <a:endParaRPr kumimoji="1" lang="en-US" altLang="zh-CN" sz="6600" dirty="0"/>
          </a:p>
        </p:txBody>
      </p:sp>
      <p:sp>
        <p:nvSpPr>
          <p:cNvPr id="5" name="文本占位符 4"/>
          <p:cNvSpPr/>
          <p:nvPr>
            <p:ph type="body" sz="quarter" idx="14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6" name="文本占位符 5"/>
          <p:cNvSpPr/>
          <p:nvPr>
            <p:ph type="body" sz="quarter" idx="15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sz="3600" dirty="0" smtClean="0"/>
              <a:t>酒精灯上的小风车</a:t>
            </a:r>
            <a:endParaRPr lang="zh-CN" altLang="en-US" sz="3600" dirty="0"/>
          </a:p>
        </p:txBody>
      </p:sp>
      <p:pic>
        <p:nvPicPr>
          <p:cNvPr id="2" name="图片 1" descr="暴风截图201751162471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66365" y="1184910"/>
            <a:ext cx="9163050" cy="53092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01650" y="480695"/>
            <a:ext cx="9295765" cy="8839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zh-CN" altLang="en-US" sz="4000" dirty="0">
                <a:sym typeface="+mn-ea"/>
              </a:rPr>
              <a:t>室内的暖气片为什么要装在窗户下面？</a:t>
            </a:r>
            <a:endParaRPr lang="zh-CN" altLang="en-US" sz="4000" kern="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rcRect r="1424" b="7699"/>
          <a:stretch>
            <a:fillRect/>
          </a:stretch>
        </p:blipFill>
        <p:spPr>
          <a:xfrm>
            <a:off x="709930" y="1631315"/>
            <a:ext cx="9491980" cy="44227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5350510" y="294005"/>
            <a:ext cx="4916805" cy="721360"/>
          </a:xfrm>
        </p:spPr>
        <p:txBody>
          <a:bodyPr/>
          <a:lstStyle/>
          <a:p>
            <a:r>
              <a:rPr kumimoji="1" lang="zh-CN" altLang="en-US" sz="3200" dirty="0"/>
              <a:t> </a:t>
            </a:r>
            <a:r>
              <a:rPr kumimoji="1" lang="zh-CN" altLang="en-US" sz="4000" dirty="0"/>
              <a:t>固体的热胀冷缩现象</a:t>
            </a:r>
            <a:endParaRPr kumimoji="1" lang="zh-CN" altLang="en-US" sz="4000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rcRect r="3999" b="16062"/>
          <a:stretch>
            <a:fillRect/>
          </a:stretch>
        </p:blipFill>
        <p:spPr>
          <a:xfrm>
            <a:off x="2491105" y="1369695"/>
            <a:ext cx="9632315" cy="4984115"/>
          </a:xfrm>
          <a:prstGeom prst="rect">
            <a:avLst/>
          </a:prstGeom>
        </p:spPr>
      </p:pic>
      <p:sp>
        <p:nvSpPr>
          <p:cNvPr id="4" name="上箭头 3"/>
          <p:cNvSpPr/>
          <p:nvPr/>
        </p:nvSpPr>
        <p:spPr>
          <a:xfrm rot="5400000">
            <a:off x="4371340" y="2547620"/>
            <a:ext cx="573405" cy="1762125"/>
          </a:xfrm>
          <a:prstGeom prst="upArrow">
            <a:avLst/>
          </a:prstGeom>
          <a:solidFill>
            <a:srgbClr val="F23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>
              <a:lnSpc>
                <a:spcPct val="130000"/>
              </a:lnSpc>
            </a:pP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4979670" y="57785"/>
            <a:ext cx="7021195" cy="8839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zh-CN" altLang="en-US" sz="4000" b="1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液体的热胀冷缩现象</a:t>
            </a:r>
            <a:endParaRPr lang="zh-CN" altLang="en-US" sz="4000" b="1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3" name="液体的热胀冷缩">
            <a:hlinkClick r:id="" action="ppaction://media"/>
          </p:cNvPr>
          <p:cNvPicPr/>
          <p:nvPr>
            <a:videoFile r:link="rId1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2667000" y="1504950"/>
            <a:ext cx="6858000" cy="3848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video fullScrn="0">
              <p:cMediaNode>
                <p:cTn id="2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rcRect r="914" b="9042"/>
          <a:stretch>
            <a:fillRect/>
          </a:stretch>
        </p:blipFill>
        <p:spPr>
          <a:xfrm>
            <a:off x="5283200" y="1420495"/>
            <a:ext cx="6464935" cy="440118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808220" y="393700"/>
            <a:ext cx="7021195" cy="883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zh-CN" altLang="en-US" sz="4000" b="1" kern="0" dirty="0">
                <a:solidFill>
                  <a:schemeClr val="accent5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液体的热胀冷缩现象</a:t>
            </a:r>
            <a:endParaRPr lang="zh-CN" altLang="en-US" sz="4000" b="1" kern="0" dirty="0">
              <a:solidFill>
                <a:schemeClr val="accent5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6475" y="1420495"/>
            <a:ext cx="2884170" cy="45142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zh-CN" sz="3200" dirty="0"/>
              <a:t>思考联系</a:t>
            </a:r>
            <a:endParaRPr kumimoji="1" lang="zh-CN" sz="3200" dirty="0"/>
          </a:p>
        </p:txBody>
      </p:sp>
      <p:sp>
        <p:nvSpPr>
          <p:cNvPr id="9" name="矩形 8"/>
          <p:cNvSpPr/>
          <p:nvPr/>
        </p:nvSpPr>
        <p:spPr>
          <a:xfrm>
            <a:off x="1331238" y="1457817"/>
            <a:ext cx="10680654" cy="56569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fontAlgn="base"/>
            <a:r>
              <a:rPr lang="en-US" altLang="zh-CN" sz="3200" b="1" dirty="0">
                <a:solidFill>
                  <a:schemeClr val="accent5">
                    <a:lumMod val="75000"/>
                  </a:schemeClr>
                </a:solidFill>
                <a:sym typeface="+mn-ea"/>
              </a:rPr>
              <a:t>1</a:t>
            </a:r>
            <a:r>
              <a:rPr lang="en-US" altLang="zh-CN" sz="3200" b="1" dirty="0" smtClean="0">
                <a:solidFill>
                  <a:schemeClr val="accent5">
                    <a:lumMod val="75000"/>
                  </a:schemeClr>
                </a:solidFill>
                <a:sym typeface="+mn-ea"/>
              </a:rPr>
              <a:t>.</a:t>
            </a:r>
            <a:r>
              <a:rPr lang="zh-CN" altLang="en-US" sz="3200" b="1" dirty="0" smtClean="0">
                <a:solidFill>
                  <a:schemeClr val="accent5">
                    <a:lumMod val="75000"/>
                  </a:schemeClr>
                </a:solidFill>
                <a:sym typeface="+mn-ea"/>
              </a:rPr>
              <a:t>请举例说明固体</a:t>
            </a:r>
            <a:r>
              <a:rPr lang="zh-CN" altLang="en-US" sz="3200" b="1" dirty="0">
                <a:solidFill>
                  <a:schemeClr val="accent5">
                    <a:lumMod val="75000"/>
                  </a:schemeClr>
                </a:solidFill>
                <a:sym typeface="+mn-ea"/>
              </a:rPr>
              <a:t>、液体、气体中谁的体积受</a:t>
            </a:r>
            <a:r>
              <a:rPr lang="zh-CN" altLang="en-US" sz="3200" b="1" dirty="0" smtClean="0">
                <a:solidFill>
                  <a:schemeClr val="accent5">
                    <a:lumMod val="75000"/>
                  </a:schemeClr>
                </a:solidFill>
                <a:sym typeface="+mn-ea"/>
              </a:rPr>
              <a:t>温度的影响变化</a:t>
            </a:r>
            <a:r>
              <a:rPr lang="zh-CN" altLang="en-US" sz="3200" b="1" dirty="0">
                <a:solidFill>
                  <a:schemeClr val="accent5">
                    <a:lumMod val="75000"/>
                  </a:schemeClr>
                </a:solidFill>
                <a:sym typeface="+mn-ea"/>
              </a:rPr>
              <a:t>最大？</a:t>
            </a:r>
            <a:endParaRPr lang="zh-CN" altLang="en-US" sz="3200" b="1" strike="noStrike" noProof="1">
              <a:solidFill>
                <a:schemeClr val="accent5">
                  <a:lumMod val="75000"/>
                </a:schemeClr>
              </a:solidFill>
            </a:endParaRPr>
          </a:p>
          <a:p>
            <a:pPr lvl="0" algn="l" eaLnBrk="1" fontAlgn="base" hangingPunct="1">
              <a:buClrTx/>
            </a:pPr>
            <a:endParaRPr lang="en-US" altLang="zh-CN" sz="3200" b="1" dirty="0">
              <a:solidFill>
                <a:schemeClr val="accent5">
                  <a:lumMod val="75000"/>
                </a:schemeClr>
              </a:solidFill>
              <a:sym typeface="+mn-ea"/>
            </a:endParaRPr>
          </a:p>
          <a:p>
            <a:pPr lvl="0" algn="l" eaLnBrk="1" fontAlgn="base" hangingPunct="1">
              <a:buClrTx/>
            </a:pPr>
            <a:r>
              <a:rPr lang="en-US" altLang="zh-CN" sz="3200" b="1" dirty="0">
                <a:solidFill>
                  <a:schemeClr val="accent5">
                    <a:lumMod val="75000"/>
                  </a:schemeClr>
                </a:solidFill>
                <a:sym typeface="+mn-ea"/>
              </a:rPr>
              <a:t>2.</a:t>
            </a:r>
            <a:r>
              <a:rPr lang="zh-CN" altLang="en-US" sz="3200" b="1" dirty="0">
                <a:solidFill>
                  <a:schemeClr val="accent5">
                    <a:lumMod val="75000"/>
                  </a:schemeClr>
                </a:solidFill>
                <a:sym typeface="+mn-ea"/>
              </a:rPr>
              <a:t>选择题</a:t>
            </a:r>
            <a:r>
              <a:rPr lang="zh-CN" altLang="en-US" sz="3200" b="1" dirty="0" smtClean="0">
                <a:solidFill>
                  <a:schemeClr val="accent5">
                    <a:lumMod val="75000"/>
                  </a:schemeClr>
                </a:solidFill>
                <a:sym typeface="+mn-ea"/>
              </a:rPr>
              <a:t>：</a:t>
            </a:r>
            <a:endParaRPr lang="zh-CN" altLang="en-US" sz="3200" b="1" dirty="0">
              <a:solidFill>
                <a:schemeClr val="accent5">
                  <a:lumMod val="75000"/>
                </a:schemeClr>
              </a:solidFill>
              <a:sym typeface="+mn-ea"/>
            </a:endParaRPr>
          </a:p>
          <a:p>
            <a:pPr lvl="0" eaLnBrk="1" fontAlgn="base" hangingPunct="1">
              <a:buClrTx/>
            </a:pPr>
            <a:r>
              <a:rPr lang="zh-CN" altLang="en-US" sz="3200" b="1" dirty="0" smtClean="0">
                <a:solidFill>
                  <a:schemeClr val="accent5">
                    <a:lumMod val="75000"/>
                  </a:schemeClr>
                </a:solidFill>
                <a:sym typeface="+mn-ea"/>
              </a:rPr>
              <a:t>             一</a:t>
            </a:r>
            <a:r>
              <a:rPr lang="zh-CN" altLang="en-US" sz="3200" b="1" dirty="0">
                <a:solidFill>
                  <a:schemeClr val="accent5">
                    <a:lumMod val="75000"/>
                  </a:schemeClr>
                </a:solidFill>
                <a:sym typeface="+mn-ea"/>
              </a:rPr>
              <a:t>杯水凝固成冰后（　　</a:t>
            </a:r>
            <a:r>
              <a:rPr lang="zh-CN" altLang="en-US" sz="3200" b="1" dirty="0" smtClean="0">
                <a:solidFill>
                  <a:schemeClr val="accent5">
                    <a:lumMod val="75000"/>
                  </a:schemeClr>
                </a:solidFill>
                <a:sym typeface="+mn-ea"/>
              </a:rPr>
              <a:t>）</a:t>
            </a:r>
            <a:endParaRPr lang="en-US" altLang="zh-CN" sz="3200" b="1" noProof="1">
              <a:solidFill>
                <a:schemeClr val="accent5">
                  <a:lumMod val="75000"/>
                </a:schemeClr>
              </a:solidFill>
              <a:sym typeface="+mn-ea"/>
            </a:endParaRPr>
          </a:p>
          <a:p>
            <a:pPr lvl="0" eaLnBrk="1" fontAlgn="base" hangingPunct="1">
              <a:buClrTx/>
            </a:pPr>
            <a:endParaRPr lang="zh-CN" altLang="en-US" sz="3200" b="1" dirty="0">
              <a:solidFill>
                <a:schemeClr val="accent5">
                  <a:lumMod val="75000"/>
                </a:schemeClr>
              </a:solidFill>
              <a:sym typeface="+mn-ea"/>
            </a:endParaRPr>
          </a:p>
          <a:p>
            <a:pPr marL="0" lvl="0" indent="0" eaLnBrk="1" fontAlgn="base" hangingPunct="1">
              <a:buClrTx/>
              <a:buNone/>
            </a:pPr>
            <a:r>
              <a:rPr lang="zh-CN" altLang="en-US" sz="3200" b="1" dirty="0" smtClean="0">
                <a:solidFill>
                  <a:schemeClr val="accent5">
                    <a:lumMod val="75000"/>
                  </a:schemeClr>
                </a:solidFill>
                <a:sym typeface="+mn-ea"/>
              </a:rPr>
              <a:t>             A</a:t>
            </a:r>
            <a:r>
              <a:rPr lang="zh-CN" altLang="en-US" sz="3200" b="1" dirty="0">
                <a:solidFill>
                  <a:schemeClr val="accent5">
                    <a:lumMod val="75000"/>
                  </a:schemeClr>
                </a:solidFill>
                <a:sym typeface="+mn-ea"/>
              </a:rPr>
              <a:t>．密度不变，质量不变    </a:t>
            </a:r>
            <a:endParaRPr lang="en-US" altLang="zh-CN" sz="3200" b="1" noProof="1">
              <a:solidFill>
                <a:schemeClr val="accent5">
                  <a:lumMod val="75000"/>
                </a:schemeClr>
              </a:solidFill>
              <a:sym typeface="+mn-ea"/>
            </a:endParaRPr>
          </a:p>
          <a:p>
            <a:pPr marL="0" lvl="0" indent="0" eaLnBrk="1" fontAlgn="base" hangingPunct="1">
              <a:buClrTx/>
              <a:buNone/>
            </a:pPr>
            <a:r>
              <a:rPr lang="zh-CN" altLang="en-US" sz="3200" b="1" dirty="0" smtClean="0">
                <a:solidFill>
                  <a:schemeClr val="accent5">
                    <a:lumMod val="75000"/>
                  </a:schemeClr>
                </a:solidFill>
                <a:sym typeface="+mn-ea"/>
              </a:rPr>
              <a:t>             B</a:t>
            </a:r>
            <a:r>
              <a:rPr lang="zh-CN" altLang="en-US" sz="3200" b="1" dirty="0">
                <a:solidFill>
                  <a:schemeClr val="accent5">
                    <a:lumMod val="75000"/>
                  </a:schemeClr>
                </a:solidFill>
                <a:sym typeface="+mn-ea"/>
              </a:rPr>
              <a:t>．密度变大，体积变小</a:t>
            </a:r>
            <a:endParaRPr lang="zh-CN" altLang="en-US" sz="3200" b="1" strike="noStrike" noProof="1">
              <a:solidFill>
                <a:schemeClr val="accent5">
                  <a:lumMod val="75000"/>
                </a:schemeClr>
              </a:solidFill>
            </a:endParaRPr>
          </a:p>
          <a:p>
            <a:pPr marL="0" lvl="0" indent="0" eaLnBrk="1" fontAlgn="base" hangingPunct="1">
              <a:buClrTx/>
              <a:buNone/>
            </a:pPr>
            <a:r>
              <a:rPr lang="zh-CN" altLang="en-US" sz="3200" b="1" dirty="0" smtClean="0">
                <a:solidFill>
                  <a:schemeClr val="accent5">
                    <a:lumMod val="75000"/>
                  </a:schemeClr>
                </a:solidFill>
                <a:sym typeface="+mn-ea"/>
              </a:rPr>
              <a:t>             C．质量</a:t>
            </a:r>
            <a:r>
              <a:rPr lang="zh-CN" altLang="en-US" sz="3200" b="1" dirty="0">
                <a:solidFill>
                  <a:schemeClr val="accent5">
                    <a:lumMod val="75000"/>
                  </a:schemeClr>
                </a:solidFill>
                <a:sym typeface="+mn-ea"/>
              </a:rPr>
              <a:t>不变，密度变大   </a:t>
            </a:r>
            <a:endParaRPr lang="zh-CN" altLang="en-US" sz="3200" b="1" strike="noStrike" noProof="1">
              <a:solidFill>
                <a:schemeClr val="accent5">
                  <a:lumMod val="75000"/>
                </a:schemeClr>
              </a:solidFill>
            </a:endParaRPr>
          </a:p>
          <a:p>
            <a:pPr marL="0" lvl="0" indent="0" eaLnBrk="1" fontAlgn="base" hangingPunct="1">
              <a:buClrTx/>
              <a:buNone/>
            </a:pPr>
            <a:r>
              <a:rPr lang="zh-CN" altLang="en-US" sz="3200" b="1" dirty="0" smtClean="0">
                <a:solidFill>
                  <a:schemeClr val="accent5">
                    <a:lumMod val="75000"/>
                  </a:schemeClr>
                </a:solidFill>
                <a:sym typeface="+mn-ea"/>
              </a:rPr>
              <a:t>             D</a:t>
            </a:r>
            <a:r>
              <a:rPr lang="zh-CN" altLang="en-US" sz="3200" b="1" dirty="0">
                <a:solidFill>
                  <a:schemeClr val="accent5">
                    <a:lumMod val="75000"/>
                  </a:schemeClr>
                </a:solidFill>
                <a:sym typeface="+mn-ea"/>
              </a:rPr>
              <a:t>．</a:t>
            </a:r>
            <a:r>
              <a:rPr lang="zh-CN" altLang="en-US" sz="3200" b="1" dirty="0" smtClean="0">
                <a:solidFill>
                  <a:schemeClr val="accent5">
                    <a:lumMod val="75000"/>
                  </a:schemeClr>
                </a:solidFill>
                <a:sym typeface="+mn-ea"/>
              </a:rPr>
              <a:t>密度</a:t>
            </a:r>
            <a:r>
              <a:rPr lang="zh-CN" altLang="en-US" sz="3200" b="1" dirty="0">
                <a:solidFill>
                  <a:schemeClr val="accent5">
                    <a:lumMod val="75000"/>
                  </a:schemeClr>
                </a:solidFill>
                <a:sym typeface="+mn-ea"/>
              </a:rPr>
              <a:t>变小，体积变大</a:t>
            </a:r>
            <a:endParaRPr lang="zh-CN" altLang="en-US" sz="3200" b="1" strike="noStrike" noProof="1">
              <a:solidFill>
                <a:schemeClr val="accent5">
                  <a:lumMod val="75000"/>
                </a:schemeClr>
              </a:solidFill>
            </a:endParaRPr>
          </a:p>
          <a:p>
            <a:pPr lvl="0">
              <a:lnSpc>
                <a:spcPct val="130000"/>
              </a:lnSpc>
            </a:pPr>
            <a:r>
              <a:rPr lang="en-US" altLang="zh-CN" sz="3200" b="1" dirty="0" smtClean="0">
                <a:solidFill>
                  <a:schemeClr val="accent5">
                    <a:lumMod val="75000"/>
                  </a:schemeClr>
                </a:solidFill>
              </a:rPr>
              <a:t>.</a:t>
            </a:r>
            <a:endParaRPr lang="en-US" altLang="zh-CN" sz="32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zh-CN" altLang="en-US" sz="3200" dirty="0"/>
              <a:t> 冬天水管为什么会被冻裂？</a:t>
            </a:r>
            <a:endParaRPr kumimoji="1" lang="zh-CN" altLang="en-US" sz="3200" dirty="0"/>
          </a:p>
        </p:txBody>
      </p:sp>
      <p:pic>
        <p:nvPicPr>
          <p:cNvPr id="11266" name="内容占位符 3"/>
          <p:cNvPicPr>
            <a:picLocks noGrp="1"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02435" y="1465580"/>
            <a:ext cx="8787130" cy="493649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22580" y="258445"/>
            <a:ext cx="9779000" cy="721360"/>
          </a:xfrm>
        </p:spPr>
        <p:txBody>
          <a:bodyPr/>
          <a:lstStyle/>
          <a:p>
            <a:r>
              <a:rPr lang="zh-CN" altLang="en-US" sz="3600" dirty="0" smtClean="0"/>
              <a:t>冬天，冰层下面的水的温度变化</a:t>
            </a:r>
            <a:endParaRPr lang="en-US" altLang="zh-CN" sz="3600" dirty="0" smtClean="0"/>
          </a:p>
        </p:txBody>
      </p:sp>
      <p:pic>
        <p:nvPicPr>
          <p:cNvPr id="3" name="游鱼0度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2202872" y="1487632"/>
            <a:ext cx="7439891" cy="46887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模板页面">
  <a:themeElements>
    <a:clrScheme name="自定义 39">
      <a:dk1>
        <a:srgbClr val="000000"/>
      </a:dk1>
      <a:lt1>
        <a:srgbClr val="FFFFFF"/>
      </a:lt1>
      <a:dk2>
        <a:srgbClr val="000000"/>
      </a:dk2>
      <a:lt2>
        <a:srgbClr val="FFFDFD"/>
      </a:lt2>
      <a:accent1>
        <a:srgbClr val="39A9DE"/>
      </a:accent1>
      <a:accent2>
        <a:srgbClr val="838FD4"/>
      </a:accent2>
      <a:accent3>
        <a:srgbClr val="41C0B8"/>
      </a:accent3>
      <a:accent4>
        <a:srgbClr val="91CE6F"/>
      </a:accent4>
      <a:accent5>
        <a:srgbClr val="A0CD4E"/>
      </a:accent5>
      <a:accent6>
        <a:srgbClr val="515151"/>
      </a:accent6>
      <a:hlink>
        <a:srgbClr val="0563C1"/>
      </a:hlink>
      <a:folHlink>
        <a:srgbClr val="954F72"/>
      </a:folHlink>
    </a:clrScheme>
    <a:fontScheme name="自定义 46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lnSpc>
            <a:spcPct val="130000"/>
          </a:lnSpc>
          <a:defRPr sz="1200" dirty="0"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lnSpc>
            <a:spcPct val="130000"/>
          </a:lnSpc>
          <a:spcBef>
            <a:spcPts val="600"/>
          </a:spcBef>
          <a:defRPr sz="1200" kern="0" dirty="0">
            <a:latin typeface="微软雅黑" panose="020B0503020204020204" pitchFamily="34" charset="-122"/>
            <a:ea typeface="微软雅黑" panose="020B0503020204020204" pitchFamily="34" charset="-122"/>
            <a:cs typeface="+mn-ea"/>
            <a:sym typeface="+mn-lt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PLUS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733</Words>
  <Application>WPS 演示</Application>
  <PresentationFormat>宽屏</PresentationFormat>
  <Paragraphs>80</Paragraphs>
  <Slides>17</Slides>
  <Notes>0</Notes>
  <HiddenSlides>0</HiddenSlides>
  <MMClips>4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17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Segoe UI Light</vt:lpstr>
      <vt:lpstr>Century Gothic</vt:lpstr>
      <vt:lpstr>Segoe UI Light</vt:lpstr>
      <vt:lpstr>Times New Roman</vt:lpstr>
      <vt:lpstr>Gulim</vt:lpstr>
      <vt:lpstr>华文新魏</vt:lpstr>
      <vt:lpstr>Arial Unicode MS</vt:lpstr>
      <vt:lpstr>Calibri</vt:lpstr>
      <vt:lpstr>模板页面</vt:lpstr>
      <vt:lpstr>OfficePLUS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OfficePLUS</dc:creator>
  <cp:lastModifiedBy>淡淡风铃</cp:lastModifiedBy>
  <cp:revision>125</cp:revision>
  <dcterms:created xsi:type="dcterms:W3CDTF">2015-08-18T02:51:00Z</dcterms:created>
  <dcterms:modified xsi:type="dcterms:W3CDTF">2018-11-23T02:21:54Z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2052-10.1.0.7469</vt:lpwstr>
  </property>
</Properties>
</file>