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39" r:id="rId8"/>
    <p:sldId id="340" r:id="rId9"/>
    <p:sldId id="341" r:id="rId10"/>
    <p:sldId id="342" r:id="rId11"/>
    <p:sldId id="343" r:id="rId12"/>
    <p:sldId id="30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:a16="http://schemas.microsoft.com/office/drawing/2014/main" xmlns="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3</a:t>
            </a:r>
            <a:r>
              <a:rPr lang="zh-CN" altLang="zh-CN" dirty="0" smtClean="0"/>
              <a:t>节　重　力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　重　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431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在通常情况下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值取为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N/kg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。但经过精确测量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在不同的地理位置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值存在着微小差异。下表列出了一些城市和地区的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值大小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071908"/>
              </p:ext>
            </p:extLst>
          </p:nvPr>
        </p:nvGraphicFramePr>
        <p:xfrm>
          <a:off x="381000" y="2057309"/>
          <a:ext cx="11430000" cy="191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3" imgW="4963377" imgH="832322" progId="Word.Document.12">
                  <p:embed/>
                </p:oleObj>
              </mc:Choice>
              <mc:Fallback>
                <p:oleObj name="文档" r:id="rId3" imgW="4963377" imgH="8323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57309"/>
                        <a:ext cx="11430000" cy="1916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458730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根据表中提供的信息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值最大的位置在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北极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值不同的原因可能是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地理位置不同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或地理纬度不同或地球的吸引力不同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我国与许多国家之间的贸易往来频繁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在这些往来的货物运输中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发货单上所标示的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货物重量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实质上应该是货物的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质量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7895" y="3952888"/>
            <a:ext cx="1010422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9104" y="4386363"/>
            <a:ext cx="700597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000" y="4834491"/>
            <a:ext cx="1010422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0831" y="5706009"/>
            <a:ext cx="1010422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524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该小组的同学在继续探究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影响物体重力大小的因素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物体重力的大小跟物体形状是否有关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的探究实验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他们用橡皮泥作为实验对象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用小刀将橡皮泥雕刻成各种形状进行实验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实验数据如下表所示。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525274"/>
              </p:ext>
            </p:extLst>
          </p:nvPr>
        </p:nvGraphicFramePr>
        <p:xfrm>
          <a:off x="381000" y="2655964"/>
          <a:ext cx="11430000" cy="2342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3" imgW="4963377" imgH="1017403" progId="Word.Document.12">
                  <p:embed/>
                </p:oleObj>
              </mc:Choice>
              <mc:Fallback>
                <p:oleObj name="文档" r:id="rId3" imgW="4963377" imgH="1017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55964"/>
                        <a:ext cx="11430000" cy="2342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50799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分析实验数据得出的实验结论是物体重力的大小与物体的形状有关。他们的结论正确吗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不正确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请你对此实验过程及实验结论作出评价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实验中没有保证橡皮泥的质量不变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实验结论不正确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0269" y="4998542"/>
            <a:ext cx="125980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2178" y="4998542"/>
            <a:ext cx="3448822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474" y="5428415"/>
            <a:ext cx="3951143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我们通常把物体在支持面上的稳定程度叫做稳度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物体越不容易翻倒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如建筑物、机器、车船、飞机、仪表等都存在稳度问题。提高稳度的方法主要有两种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一是增大支持面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二是降低重心。如图展示了几个提高稳度的实例。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013738"/>
              </p:ext>
            </p:extLst>
          </p:nvPr>
        </p:nvGraphicFramePr>
        <p:xfrm>
          <a:off x="1372860" y="2322035"/>
          <a:ext cx="9446281" cy="216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4906281" imgH="1123779" progId="Word.Document.12">
                  <p:embed/>
                </p:oleObj>
              </mc:Choice>
              <mc:Fallback>
                <p:oleObj name="文档" r:id="rId3" imgW="4906281" imgH="11237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2860" y="2322035"/>
                        <a:ext cx="9446281" cy="2163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409907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如图所示的几个实例中用增大支持面的方法提高稳度的是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甲、丙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用降低重心的方法提高稳度的是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你的身边还有不少物件是通过上述的方法来提高稳度的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你能各举一例吗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用增大支持面的方法提高稳度的实例有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落地扇有较大的底座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用降低重心的方法提高稳度的实例有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杂技演员在高空蹬的独轮车下吊一重物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16806" y="4468182"/>
            <a:ext cx="104159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9006" y="4900997"/>
            <a:ext cx="43892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5915" y="5770524"/>
            <a:ext cx="4584894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8465" y="6210745"/>
            <a:ext cx="716058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小杰是学校的标枪运动员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飞出去的标枪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最终落到地面是因为受到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这个力的施力物体和受力物体分别是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地球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标枪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下列关于重力的说法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重力就是地球对物体的吸引力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同一物体在地球上无论怎样运动都受到重力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只有静止的物体才受到重力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重力是由于物体受到地球的吸引而产生的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475" y="2466852"/>
            <a:ext cx="91699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7293" y="2456094"/>
            <a:ext cx="91699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5148" y="2456094"/>
            <a:ext cx="91699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006" y="2958534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物体所受的重力与它的质量成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。一个质量是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的物体所受重力是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一只熊猫的体重是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它的质量是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=9.8 N/kg,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它表示的物理意义是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kg=9.8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物体所受的重力是它质量的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某物体在地球上的重力为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一只蚂蚁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一头猪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一头大象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一只鸡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3178" y="1586934"/>
            <a:ext cx="7610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961" y="1586934"/>
            <a:ext cx="7610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4217" y="2023352"/>
            <a:ext cx="66501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5079" y="251172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2924" y="473538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638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建造房屋时可以用来检查墙壁是否竖直的重垂线是根据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重力的方向竖直向下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的性质做成的。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一个铁球沿斜面滚下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铁球所受重力的方向正确的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829543"/>
              </p:ext>
            </p:extLst>
          </p:nvPr>
        </p:nvGraphicFramePr>
        <p:xfrm>
          <a:off x="381000" y="2950298"/>
          <a:ext cx="11430000" cy="3251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3" imgW="4906281" imgH="1395829" progId="Word.Document.12">
                  <p:embed/>
                </p:oleObj>
              </mc:Choice>
              <mc:Fallback>
                <p:oleObj name="文档" r:id="rId3" imgW="4906281" imgH="13958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50298"/>
                        <a:ext cx="11430000" cy="3251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206314" y="1584595"/>
            <a:ext cx="30470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4652" y="2513539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关于物体的重心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一切物体的重心都在它的中间位置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一切物体的重心都是该物体所受重力的作用点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物体只有一个重心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质地分布均匀、形状规则的物体的重心在它的几何中心上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不倒翁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被扳倒后会自动立起来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其奥妙是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可以忽略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重力的方向总是竖直向下的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不易倾倒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里面有自动升降装置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WE134.EPS" descr="id:21474918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96810" y="4303084"/>
            <a:ext cx="2904552" cy="17050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6406" y="164928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834" y="3831371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6860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飞流直下三千尺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水直流而下是因为受到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一座限重为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一辆自身质量为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的卡车要能安全过桥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所能装载的货物不能超过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3500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表演走钢丝的杂技演员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手上总拿着一根木棒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他是在利用它来调整自己的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重心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当他向右倒时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他要及时地把木棒送向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使自己稳定不倒。这也说明力的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会影响力的作用效果。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水平仪的水准管中有个气泡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当水平仪发生倾斜时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水准管中的气泡就会向一端移动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从而确定水平面的位置。若气泡移动到偏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则所测试的平面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端高。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653705"/>
              </p:ext>
            </p:extLst>
          </p:nvPr>
        </p:nvGraphicFramePr>
        <p:xfrm>
          <a:off x="381000" y="5336376"/>
          <a:ext cx="11430000" cy="58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4906281" imgH="251565" progId="Word.Document.12">
                  <p:embed/>
                </p:oleObj>
              </mc:Choice>
              <mc:Fallback>
                <p:oleObj name="文档" r:id="rId3" imgW="4906281" imgH="2515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5336376"/>
                        <a:ext cx="11430000" cy="58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510124" y="1337552"/>
            <a:ext cx="8337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8806" y="2210388"/>
            <a:ext cx="8337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0915" y="2646806"/>
            <a:ext cx="8337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4812" y="3089659"/>
            <a:ext cx="60738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52318" y="3100417"/>
            <a:ext cx="60738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999" y="3536836"/>
            <a:ext cx="81395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77224" y="4397980"/>
            <a:ext cx="8337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旅游登山时背囊中的物品有轻有重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若要使人不易向后倾倒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则背囊中物品的摆放方式是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把重的物品放在背囊下部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把重的物品放在背囊上部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把重的物品放在背囊中部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随意摆放都可以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过春节时贴年画是我国的传统习俗。在竖直墙壁上贴长方形年画时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可利用重垂线来检查年画是否贴正。如图所示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年画的长边与重垂线不平行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为了把年画贴正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下列操作方法中正确的是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换用质量大的重锤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调整年画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使年画的长边与重垂线平行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上下移动年画的位置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调整重垂线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使重垂线与年画的长边平行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E4.EPS" descr="id:21474919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792143" y="1596938"/>
            <a:ext cx="2004974" cy="1821671"/>
          </a:xfrm>
          <a:prstGeom prst="rect">
            <a:avLst/>
          </a:prstGeom>
        </p:spPr>
      </p:pic>
      <p:pic>
        <p:nvPicPr>
          <p:cNvPr id="4" name="18ZKXWC18.EPS" descr="id:214749191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319842" y="4516530"/>
            <a:ext cx="1477275" cy="20679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92652" y="147386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5612" y="453731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56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假如地球上的物体所受的重力突然消失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我们的生活将会怎样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四位同学作出下列猜想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其中可能发生的是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人能将水喝入肚中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人就没有了质量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天宫二号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不需要大推力的火箭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悬在空中的人会落下来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9788" y="276110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5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1922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学校物理实验小组的同学在探究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重力的大小跟什么因素有关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实验数据如下表所示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150686"/>
              </p:ext>
            </p:extLst>
          </p:nvPr>
        </p:nvGraphicFramePr>
        <p:xfrm>
          <a:off x="381000" y="2374137"/>
          <a:ext cx="11430000" cy="2342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3" imgW="4963377" imgH="1017403" progId="Word.Document.12">
                  <p:embed/>
                </p:oleObj>
              </mc:Choice>
              <mc:Fallback>
                <p:oleObj name="文档" r:id="rId3" imgW="4963377" imgH="1017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74137"/>
                        <a:ext cx="11430000" cy="2342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37797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需要的测量工具是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天平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弹簧测力计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可以得出的结论是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重力和质量成正比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或重力和质量的比值是个定值或重力和质量的比值是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9.8 N/kg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56533" y="4286442"/>
            <a:ext cx="781821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4778" y="4286442"/>
            <a:ext cx="1706613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3278" y="4713339"/>
            <a:ext cx="5894149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1851" y="5149570"/>
            <a:ext cx="5783313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43</TotalTime>
  <Words>577</Words>
  <Application>Microsoft Office PowerPoint</Application>
  <PresentationFormat>自定义</PresentationFormat>
  <Paragraphs>65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数学模板</vt:lpstr>
      <vt:lpstr>文档</vt:lpstr>
      <vt:lpstr>第3节　重　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24</cp:revision>
  <dcterms:created xsi:type="dcterms:W3CDTF">2019-12-12T01:39:48Z</dcterms:created>
  <dcterms:modified xsi:type="dcterms:W3CDTF">2019-12-18T03:42:56Z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