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96" r:id="rId3"/>
    <p:sldId id="264" r:id="rId4"/>
    <p:sldId id="278" r:id="rId5"/>
    <p:sldId id="277" r:id="rId6"/>
    <p:sldId id="279" r:id="rId7"/>
    <p:sldId id="280" r:id="rId8"/>
    <p:sldId id="268" r:id="rId9"/>
    <p:sldId id="265" r:id="rId10"/>
    <p:sldId id="313" r:id="rId11"/>
    <p:sldId id="286" r:id="rId12"/>
    <p:sldId id="318" r:id="rId13"/>
    <p:sldId id="319" r:id="rId14"/>
    <p:sldId id="320" r:id="rId15"/>
    <p:sldId id="321" r:id="rId16"/>
    <p:sldId id="322" r:id="rId17"/>
    <p:sldId id="323" r:id="rId18"/>
    <p:sldId id="324" r:id="rId19"/>
    <p:sldId id="29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Freeform 32"/>
          <p:cNvSpPr>
            <a:spLocks noEditPoints="1"/>
          </p:cNvSpPr>
          <p:nvPr/>
        </p:nvSpPr>
        <p:spPr bwMode="auto">
          <a:xfrm>
            <a:off x="2131695" y="1346835"/>
            <a:ext cx="1782445" cy="1781175"/>
          </a:xfrm>
          <a:custGeom>
            <a:avLst/>
            <a:gdLst>
              <a:gd name="T0" fmla="*/ 2031 w 5077"/>
              <a:gd name="T1" fmla="*/ 2420 h 5072"/>
              <a:gd name="T2" fmla="*/ 3042 w 5077"/>
              <a:gd name="T3" fmla="*/ 2654 h 5072"/>
              <a:gd name="T4" fmla="*/ 2151 w 5077"/>
              <a:gd name="T5" fmla="*/ 5043 h 5072"/>
              <a:gd name="T6" fmla="*/ 1551 w 5077"/>
              <a:gd name="T7" fmla="*/ 4873 h 5072"/>
              <a:gd name="T8" fmla="*/ 1020 w 5077"/>
              <a:gd name="T9" fmla="*/ 4569 h 5072"/>
              <a:gd name="T10" fmla="*/ 580 w 5077"/>
              <a:gd name="T11" fmla="*/ 4149 h 5072"/>
              <a:gd name="T12" fmla="*/ 251 w 5077"/>
              <a:gd name="T13" fmla="*/ 3635 h 5072"/>
              <a:gd name="T14" fmla="*/ 51 w 5077"/>
              <a:gd name="T15" fmla="*/ 3047 h 5072"/>
              <a:gd name="T16" fmla="*/ 3 w 5077"/>
              <a:gd name="T17" fmla="*/ 2406 h 5072"/>
              <a:gd name="T18" fmla="*/ 114 w 5077"/>
              <a:gd name="T19" fmla="*/ 1782 h 5072"/>
              <a:gd name="T20" fmla="*/ 368 w 5077"/>
              <a:gd name="T21" fmla="*/ 1221 h 5072"/>
              <a:gd name="T22" fmla="*/ 744 w 5077"/>
              <a:gd name="T23" fmla="*/ 743 h 5072"/>
              <a:gd name="T24" fmla="*/ 1222 w 5077"/>
              <a:gd name="T25" fmla="*/ 368 h 5072"/>
              <a:gd name="T26" fmla="*/ 1784 w 5077"/>
              <a:gd name="T27" fmla="*/ 114 h 5072"/>
              <a:gd name="T28" fmla="*/ 2408 w 5077"/>
              <a:gd name="T29" fmla="*/ 3 h 5072"/>
              <a:gd name="T30" fmla="*/ 3050 w 5077"/>
              <a:gd name="T31" fmla="*/ 51 h 5072"/>
              <a:gd name="T32" fmla="*/ 3639 w 5077"/>
              <a:gd name="T33" fmla="*/ 251 h 5072"/>
              <a:gd name="T34" fmla="*/ 4152 w 5077"/>
              <a:gd name="T35" fmla="*/ 579 h 5072"/>
              <a:gd name="T36" fmla="*/ 4572 w 5077"/>
              <a:gd name="T37" fmla="*/ 1019 h 5072"/>
              <a:gd name="T38" fmla="*/ 4877 w 5077"/>
              <a:gd name="T39" fmla="*/ 1549 h 5072"/>
              <a:gd name="T40" fmla="*/ 5046 w 5077"/>
              <a:gd name="T41" fmla="*/ 2150 h 5072"/>
              <a:gd name="T42" fmla="*/ 5063 w 5077"/>
              <a:gd name="T43" fmla="*/ 2796 h 5072"/>
              <a:gd name="T44" fmla="*/ 4922 w 5077"/>
              <a:gd name="T45" fmla="*/ 3408 h 5072"/>
              <a:gd name="T46" fmla="*/ 4643 w 5077"/>
              <a:gd name="T47" fmla="*/ 3954 h 5072"/>
              <a:gd name="T48" fmla="*/ 4245 w 5077"/>
              <a:gd name="T49" fmla="*/ 4413 h 5072"/>
              <a:gd name="T50" fmla="*/ 3748 w 5077"/>
              <a:gd name="T51" fmla="*/ 4766 h 5072"/>
              <a:gd name="T52" fmla="*/ 3173 w 5077"/>
              <a:gd name="T53" fmla="*/ 4992 h 5072"/>
              <a:gd name="T54" fmla="*/ 2538 w 5077"/>
              <a:gd name="T55" fmla="*/ 5072 h 5072"/>
              <a:gd name="T56" fmla="*/ 2985 w 5077"/>
              <a:gd name="T57" fmla="*/ 4708 h 5072"/>
              <a:gd name="T58" fmla="*/ 3500 w 5077"/>
              <a:gd name="T59" fmla="*/ 4535 h 5072"/>
              <a:gd name="T60" fmla="*/ 3950 w 5077"/>
              <a:gd name="T61" fmla="*/ 4247 h 5072"/>
              <a:gd name="T62" fmla="*/ 4316 w 5077"/>
              <a:gd name="T63" fmla="*/ 3862 h 5072"/>
              <a:gd name="T64" fmla="*/ 4583 w 5077"/>
              <a:gd name="T65" fmla="*/ 3399 h 5072"/>
              <a:gd name="T66" fmla="*/ 4731 w 5077"/>
              <a:gd name="T67" fmla="*/ 2873 h 5072"/>
              <a:gd name="T68" fmla="*/ 4745 w 5077"/>
              <a:gd name="T69" fmla="*/ 2309 h 5072"/>
              <a:gd name="T70" fmla="*/ 4623 w 5077"/>
              <a:gd name="T71" fmla="*/ 1773 h 5072"/>
              <a:gd name="T72" fmla="*/ 4378 w 5077"/>
              <a:gd name="T73" fmla="*/ 1296 h 5072"/>
              <a:gd name="T74" fmla="*/ 4030 w 5077"/>
              <a:gd name="T75" fmla="*/ 894 h 5072"/>
              <a:gd name="T76" fmla="*/ 3596 w 5077"/>
              <a:gd name="T77" fmla="*/ 586 h 5072"/>
              <a:gd name="T78" fmla="*/ 3092 w 5077"/>
              <a:gd name="T79" fmla="*/ 389 h 5072"/>
              <a:gd name="T80" fmla="*/ 2538 w 5077"/>
              <a:gd name="T81" fmla="*/ 319 h 5072"/>
              <a:gd name="T82" fmla="*/ 1983 w 5077"/>
              <a:gd name="T83" fmla="*/ 389 h 5072"/>
              <a:gd name="T84" fmla="*/ 1480 w 5077"/>
              <a:gd name="T85" fmla="*/ 586 h 5072"/>
              <a:gd name="T86" fmla="*/ 1046 w 5077"/>
              <a:gd name="T87" fmla="*/ 894 h 5072"/>
              <a:gd name="T88" fmla="*/ 698 w 5077"/>
              <a:gd name="T89" fmla="*/ 1296 h 5072"/>
              <a:gd name="T90" fmla="*/ 454 w 5077"/>
              <a:gd name="T91" fmla="*/ 1773 h 5072"/>
              <a:gd name="T92" fmla="*/ 330 w 5077"/>
              <a:gd name="T93" fmla="*/ 2309 h 5072"/>
              <a:gd name="T94" fmla="*/ 344 w 5077"/>
              <a:gd name="T95" fmla="*/ 2873 h 5072"/>
              <a:gd name="T96" fmla="*/ 493 w 5077"/>
              <a:gd name="T97" fmla="*/ 3399 h 5072"/>
              <a:gd name="T98" fmla="*/ 760 w 5077"/>
              <a:gd name="T99" fmla="*/ 3862 h 5072"/>
              <a:gd name="T100" fmla="*/ 1126 w 5077"/>
              <a:gd name="T101" fmla="*/ 4247 h 5072"/>
              <a:gd name="T102" fmla="*/ 1576 w 5077"/>
              <a:gd name="T103" fmla="*/ 4535 h 5072"/>
              <a:gd name="T104" fmla="*/ 2091 w 5077"/>
              <a:gd name="T105" fmla="*/ 4708 h 5072"/>
              <a:gd name="T106" fmla="*/ 2636 w 5077"/>
              <a:gd name="T107" fmla="*/ 1207 h 5072"/>
              <a:gd name="T108" fmla="*/ 3042 w 5077"/>
              <a:gd name="T109" fmla="*/ 3004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7" h="5072">
                <a:moveTo>
                  <a:pt x="4093" y="3261"/>
                </a:moveTo>
                <a:lnTo>
                  <a:pt x="2438" y="4216"/>
                </a:lnTo>
                <a:lnTo>
                  <a:pt x="1387" y="3609"/>
                </a:lnTo>
                <a:lnTo>
                  <a:pt x="2838" y="1955"/>
                </a:lnTo>
                <a:lnTo>
                  <a:pt x="2031" y="2420"/>
                </a:lnTo>
                <a:lnTo>
                  <a:pt x="979" y="1813"/>
                </a:lnTo>
                <a:lnTo>
                  <a:pt x="2636" y="858"/>
                </a:lnTo>
                <a:lnTo>
                  <a:pt x="3688" y="1465"/>
                </a:lnTo>
                <a:lnTo>
                  <a:pt x="2242" y="3115"/>
                </a:lnTo>
                <a:lnTo>
                  <a:pt x="3042" y="2654"/>
                </a:lnTo>
                <a:lnTo>
                  <a:pt x="4093" y="3261"/>
                </a:lnTo>
                <a:close/>
                <a:moveTo>
                  <a:pt x="2538" y="5072"/>
                </a:moveTo>
                <a:lnTo>
                  <a:pt x="2408" y="5069"/>
                </a:lnTo>
                <a:lnTo>
                  <a:pt x="2279" y="5059"/>
                </a:lnTo>
                <a:lnTo>
                  <a:pt x="2151" y="5043"/>
                </a:lnTo>
                <a:lnTo>
                  <a:pt x="2027" y="5021"/>
                </a:lnTo>
                <a:lnTo>
                  <a:pt x="1904" y="4992"/>
                </a:lnTo>
                <a:lnTo>
                  <a:pt x="1784" y="4958"/>
                </a:lnTo>
                <a:lnTo>
                  <a:pt x="1665" y="4918"/>
                </a:lnTo>
                <a:lnTo>
                  <a:pt x="1551" y="4873"/>
                </a:lnTo>
                <a:lnTo>
                  <a:pt x="1438" y="4821"/>
                </a:lnTo>
                <a:lnTo>
                  <a:pt x="1329" y="4766"/>
                </a:lnTo>
                <a:lnTo>
                  <a:pt x="1222" y="4704"/>
                </a:lnTo>
                <a:lnTo>
                  <a:pt x="1119" y="4639"/>
                </a:lnTo>
                <a:lnTo>
                  <a:pt x="1020" y="4569"/>
                </a:lnTo>
                <a:lnTo>
                  <a:pt x="924" y="4493"/>
                </a:lnTo>
                <a:lnTo>
                  <a:pt x="832" y="4413"/>
                </a:lnTo>
                <a:lnTo>
                  <a:pt x="744" y="4329"/>
                </a:lnTo>
                <a:lnTo>
                  <a:pt x="659" y="4241"/>
                </a:lnTo>
                <a:lnTo>
                  <a:pt x="580" y="4149"/>
                </a:lnTo>
                <a:lnTo>
                  <a:pt x="504" y="4053"/>
                </a:lnTo>
                <a:lnTo>
                  <a:pt x="434" y="3954"/>
                </a:lnTo>
                <a:lnTo>
                  <a:pt x="368" y="3851"/>
                </a:lnTo>
                <a:lnTo>
                  <a:pt x="307" y="3744"/>
                </a:lnTo>
                <a:lnTo>
                  <a:pt x="251" y="3635"/>
                </a:lnTo>
                <a:lnTo>
                  <a:pt x="200" y="3523"/>
                </a:lnTo>
                <a:lnTo>
                  <a:pt x="154" y="3408"/>
                </a:lnTo>
                <a:lnTo>
                  <a:pt x="114" y="3290"/>
                </a:lnTo>
                <a:lnTo>
                  <a:pt x="80" y="3170"/>
                </a:lnTo>
                <a:lnTo>
                  <a:pt x="51" y="3047"/>
                </a:lnTo>
                <a:lnTo>
                  <a:pt x="29" y="2922"/>
                </a:lnTo>
                <a:lnTo>
                  <a:pt x="13" y="2796"/>
                </a:lnTo>
                <a:lnTo>
                  <a:pt x="3" y="2666"/>
                </a:lnTo>
                <a:lnTo>
                  <a:pt x="0" y="2536"/>
                </a:lnTo>
                <a:lnTo>
                  <a:pt x="3" y="2406"/>
                </a:lnTo>
                <a:lnTo>
                  <a:pt x="13" y="2276"/>
                </a:lnTo>
                <a:lnTo>
                  <a:pt x="29" y="2150"/>
                </a:lnTo>
                <a:lnTo>
                  <a:pt x="51" y="2025"/>
                </a:lnTo>
                <a:lnTo>
                  <a:pt x="80" y="1902"/>
                </a:lnTo>
                <a:lnTo>
                  <a:pt x="114" y="1782"/>
                </a:lnTo>
                <a:lnTo>
                  <a:pt x="154" y="1664"/>
                </a:lnTo>
                <a:lnTo>
                  <a:pt x="200" y="1549"/>
                </a:lnTo>
                <a:lnTo>
                  <a:pt x="251" y="1437"/>
                </a:lnTo>
                <a:lnTo>
                  <a:pt x="307" y="1328"/>
                </a:lnTo>
                <a:lnTo>
                  <a:pt x="368" y="1221"/>
                </a:lnTo>
                <a:lnTo>
                  <a:pt x="434" y="1118"/>
                </a:lnTo>
                <a:lnTo>
                  <a:pt x="504" y="1019"/>
                </a:lnTo>
                <a:lnTo>
                  <a:pt x="580" y="923"/>
                </a:lnTo>
                <a:lnTo>
                  <a:pt x="659" y="831"/>
                </a:lnTo>
                <a:lnTo>
                  <a:pt x="744" y="743"/>
                </a:lnTo>
                <a:lnTo>
                  <a:pt x="832" y="659"/>
                </a:lnTo>
                <a:lnTo>
                  <a:pt x="924" y="579"/>
                </a:lnTo>
                <a:lnTo>
                  <a:pt x="1020" y="503"/>
                </a:lnTo>
                <a:lnTo>
                  <a:pt x="1119" y="433"/>
                </a:lnTo>
                <a:lnTo>
                  <a:pt x="1222" y="368"/>
                </a:lnTo>
                <a:lnTo>
                  <a:pt x="1329" y="306"/>
                </a:lnTo>
                <a:lnTo>
                  <a:pt x="1438" y="251"/>
                </a:lnTo>
                <a:lnTo>
                  <a:pt x="1551" y="199"/>
                </a:lnTo>
                <a:lnTo>
                  <a:pt x="1665" y="154"/>
                </a:lnTo>
                <a:lnTo>
                  <a:pt x="1784" y="114"/>
                </a:lnTo>
                <a:lnTo>
                  <a:pt x="1904" y="80"/>
                </a:lnTo>
                <a:lnTo>
                  <a:pt x="2027" y="51"/>
                </a:lnTo>
                <a:lnTo>
                  <a:pt x="2151" y="29"/>
                </a:lnTo>
                <a:lnTo>
                  <a:pt x="2279" y="13"/>
                </a:lnTo>
                <a:lnTo>
                  <a:pt x="2408" y="3"/>
                </a:lnTo>
                <a:lnTo>
                  <a:pt x="2538" y="0"/>
                </a:lnTo>
                <a:lnTo>
                  <a:pt x="2669" y="3"/>
                </a:lnTo>
                <a:lnTo>
                  <a:pt x="2798" y="13"/>
                </a:lnTo>
                <a:lnTo>
                  <a:pt x="2924" y="29"/>
                </a:lnTo>
                <a:lnTo>
                  <a:pt x="3050" y="51"/>
                </a:lnTo>
                <a:lnTo>
                  <a:pt x="3173" y="80"/>
                </a:lnTo>
                <a:lnTo>
                  <a:pt x="3293" y="114"/>
                </a:lnTo>
                <a:lnTo>
                  <a:pt x="3411" y="154"/>
                </a:lnTo>
                <a:lnTo>
                  <a:pt x="3526" y="199"/>
                </a:lnTo>
                <a:lnTo>
                  <a:pt x="3639" y="251"/>
                </a:lnTo>
                <a:lnTo>
                  <a:pt x="3748" y="306"/>
                </a:lnTo>
                <a:lnTo>
                  <a:pt x="3854" y="368"/>
                </a:lnTo>
                <a:lnTo>
                  <a:pt x="3957" y="433"/>
                </a:lnTo>
                <a:lnTo>
                  <a:pt x="4057" y="503"/>
                </a:lnTo>
                <a:lnTo>
                  <a:pt x="4152" y="579"/>
                </a:lnTo>
                <a:lnTo>
                  <a:pt x="4245" y="659"/>
                </a:lnTo>
                <a:lnTo>
                  <a:pt x="4333" y="743"/>
                </a:lnTo>
                <a:lnTo>
                  <a:pt x="4417" y="831"/>
                </a:lnTo>
                <a:lnTo>
                  <a:pt x="4497" y="923"/>
                </a:lnTo>
                <a:lnTo>
                  <a:pt x="4572" y="1019"/>
                </a:lnTo>
                <a:lnTo>
                  <a:pt x="4643" y="1118"/>
                </a:lnTo>
                <a:lnTo>
                  <a:pt x="4709" y="1221"/>
                </a:lnTo>
                <a:lnTo>
                  <a:pt x="4770" y="1328"/>
                </a:lnTo>
                <a:lnTo>
                  <a:pt x="4826" y="1437"/>
                </a:lnTo>
                <a:lnTo>
                  <a:pt x="4877" y="1549"/>
                </a:lnTo>
                <a:lnTo>
                  <a:pt x="4922" y="1664"/>
                </a:lnTo>
                <a:lnTo>
                  <a:pt x="4962" y="1782"/>
                </a:lnTo>
                <a:lnTo>
                  <a:pt x="4996" y="1902"/>
                </a:lnTo>
                <a:lnTo>
                  <a:pt x="5024" y="2025"/>
                </a:lnTo>
                <a:lnTo>
                  <a:pt x="5046" y="2150"/>
                </a:lnTo>
                <a:lnTo>
                  <a:pt x="5063" y="2276"/>
                </a:lnTo>
                <a:lnTo>
                  <a:pt x="5073" y="2406"/>
                </a:lnTo>
                <a:lnTo>
                  <a:pt x="5077" y="2536"/>
                </a:lnTo>
                <a:lnTo>
                  <a:pt x="5073" y="2666"/>
                </a:lnTo>
                <a:lnTo>
                  <a:pt x="5063" y="2796"/>
                </a:lnTo>
                <a:lnTo>
                  <a:pt x="5046" y="2922"/>
                </a:lnTo>
                <a:lnTo>
                  <a:pt x="5024" y="3047"/>
                </a:lnTo>
                <a:lnTo>
                  <a:pt x="4996" y="3170"/>
                </a:lnTo>
                <a:lnTo>
                  <a:pt x="4962" y="3290"/>
                </a:lnTo>
                <a:lnTo>
                  <a:pt x="4922" y="3408"/>
                </a:lnTo>
                <a:lnTo>
                  <a:pt x="4877" y="3523"/>
                </a:lnTo>
                <a:lnTo>
                  <a:pt x="4826" y="3635"/>
                </a:lnTo>
                <a:lnTo>
                  <a:pt x="4770" y="3744"/>
                </a:lnTo>
                <a:lnTo>
                  <a:pt x="4709" y="3851"/>
                </a:lnTo>
                <a:lnTo>
                  <a:pt x="4643" y="3954"/>
                </a:lnTo>
                <a:lnTo>
                  <a:pt x="4572" y="4053"/>
                </a:lnTo>
                <a:lnTo>
                  <a:pt x="4497" y="4149"/>
                </a:lnTo>
                <a:lnTo>
                  <a:pt x="4417" y="4241"/>
                </a:lnTo>
                <a:lnTo>
                  <a:pt x="4333" y="4329"/>
                </a:lnTo>
                <a:lnTo>
                  <a:pt x="4245" y="4413"/>
                </a:lnTo>
                <a:lnTo>
                  <a:pt x="4152" y="4493"/>
                </a:lnTo>
                <a:lnTo>
                  <a:pt x="4057" y="4569"/>
                </a:lnTo>
                <a:lnTo>
                  <a:pt x="3957" y="4639"/>
                </a:lnTo>
                <a:lnTo>
                  <a:pt x="3854" y="4704"/>
                </a:lnTo>
                <a:lnTo>
                  <a:pt x="3748" y="4766"/>
                </a:lnTo>
                <a:lnTo>
                  <a:pt x="3639" y="4821"/>
                </a:lnTo>
                <a:lnTo>
                  <a:pt x="3526" y="4873"/>
                </a:lnTo>
                <a:lnTo>
                  <a:pt x="3411" y="4918"/>
                </a:lnTo>
                <a:lnTo>
                  <a:pt x="3293" y="4958"/>
                </a:lnTo>
                <a:lnTo>
                  <a:pt x="3173" y="4992"/>
                </a:lnTo>
                <a:lnTo>
                  <a:pt x="3050" y="5021"/>
                </a:lnTo>
                <a:lnTo>
                  <a:pt x="2924" y="5043"/>
                </a:lnTo>
                <a:lnTo>
                  <a:pt x="2798" y="5059"/>
                </a:lnTo>
                <a:lnTo>
                  <a:pt x="2669" y="5069"/>
                </a:lnTo>
                <a:lnTo>
                  <a:pt x="2538" y="5072"/>
                </a:lnTo>
                <a:close/>
                <a:moveTo>
                  <a:pt x="2538" y="4753"/>
                </a:moveTo>
                <a:lnTo>
                  <a:pt x="2652" y="4750"/>
                </a:lnTo>
                <a:lnTo>
                  <a:pt x="2765" y="4742"/>
                </a:lnTo>
                <a:lnTo>
                  <a:pt x="2876" y="4728"/>
                </a:lnTo>
                <a:lnTo>
                  <a:pt x="2985" y="4708"/>
                </a:lnTo>
                <a:lnTo>
                  <a:pt x="3092" y="4683"/>
                </a:lnTo>
                <a:lnTo>
                  <a:pt x="3198" y="4653"/>
                </a:lnTo>
                <a:lnTo>
                  <a:pt x="3301" y="4619"/>
                </a:lnTo>
                <a:lnTo>
                  <a:pt x="3402" y="4579"/>
                </a:lnTo>
                <a:lnTo>
                  <a:pt x="3500" y="4535"/>
                </a:lnTo>
                <a:lnTo>
                  <a:pt x="3596" y="4486"/>
                </a:lnTo>
                <a:lnTo>
                  <a:pt x="3689" y="4433"/>
                </a:lnTo>
                <a:lnTo>
                  <a:pt x="3779" y="4375"/>
                </a:lnTo>
                <a:lnTo>
                  <a:pt x="3866" y="4312"/>
                </a:lnTo>
                <a:lnTo>
                  <a:pt x="3950" y="4247"/>
                </a:lnTo>
                <a:lnTo>
                  <a:pt x="4030" y="4178"/>
                </a:lnTo>
                <a:lnTo>
                  <a:pt x="4107" y="4104"/>
                </a:lnTo>
                <a:lnTo>
                  <a:pt x="4180" y="4027"/>
                </a:lnTo>
                <a:lnTo>
                  <a:pt x="4251" y="3946"/>
                </a:lnTo>
                <a:lnTo>
                  <a:pt x="4316" y="3862"/>
                </a:lnTo>
                <a:lnTo>
                  <a:pt x="4378" y="3776"/>
                </a:lnTo>
                <a:lnTo>
                  <a:pt x="4436" y="3685"/>
                </a:lnTo>
                <a:lnTo>
                  <a:pt x="4489" y="3593"/>
                </a:lnTo>
                <a:lnTo>
                  <a:pt x="4538" y="3497"/>
                </a:lnTo>
                <a:lnTo>
                  <a:pt x="4583" y="3399"/>
                </a:lnTo>
                <a:lnTo>
                  <a:pt x="4623" y="3299"/>
                </a:lnTo>
                <a:lnTo>
                  <a:pt x="4657" y="3195"/>
                </a:lnTo>
                <a:lnTo>
                  <a:pt x="4688" y="3091"/>
                </a:lnTo>
                <a:lnTo>
                  <a:pt x="4712" y="2983"/>
                </a:lnTo>
                <a:lnTo>
                  <a:pt x="4731" y="2873"/>
                </a:lnTo>
                <a:lnTo>
                  <a:pt x="4745" y="2763"/>
                </a:lnTo>
                <a:lnTo>
                  <a:pt x="4754" y="2650"/>
                </a:lnTo>
                <a:lnTo>
                  <a:pt x="4757" y="2536"/>
                </a:lnTo>
                <a:lnTo>
                  <a:pt x="4754" y="2422"/>
                </a:lnTo>
                <a:lnTo>
                  <a:pt x="4745" y="2309"/>
                </a:lnTo>
                <a:lnTo>
                  <a:pt x="4731" y="2199"/>
                </a:lnTo>
                <a:lnTo>
                  <a:pt x="4712" y="2089"/>
                </a:lnTo>
                <a:lnTo>
                  <a:pt x="4688" y="1981"/>
                </a:lnTo>
                <a:lnTo>
                  <a:pt x="4657" y="1877"/>
                </a:lnTo>
                <a:lnTo>
                  <a:pt x="4623" y="1773"/>
                </a:lnTo>
                <a:lnTo>
                  <a:pt x="4583" y="1673"/>
                </a:lnTo>
                <a:lnTo>
                  <a:pt x="4538" y="1575"/>
                </a:lnTo>
                <a:lnTo>
                  <a:pt x="4489" y="1479"/>
                </a:lnTo>
                <a:lnTo>
                  <a:pt x="4436" y="1387"/>
                </a:lnTo>
                <a:lnTo>
                  <a:pt x="4378" y="1296"/>
                </a:lnTo>
                <a:lnTo>
                  <a:pt x="4316" y="1210"/>
                </a:lnTo>
                <a:lnTo>
                  <a:pt x="4251" y="1126"/>
                </a:lnTo>
                <a:lnTo>
                  <a:pt x="4180" y="1045"/>
                </a:lnTo>
                <a:lnTo>
                  <a:pt x="4107" y="968"/>
                </a:lnTo>
                <a:lnTo>
                  <a:pt x="4030" y="894"/>
                </a:lnTo>
                <a:lnTo>
                  <a:pt x="3950" y="825"/>
                </a:lnTo>
                <a:lnTo>
                  <a:pt x="3866" y="760"/>
                </a:lnTo>
                <a:lnTo>
                  <a:pt x="3779" y="697"/>
                </a:lnTo>
                <a:lnTo>
                  <a:pt x="3689" y="639"/>
                </a:lnTo>
                <a:lnTo>
                  <a:pt x="3596" y="586"/>
                </a:lnTo>
                <a:lnTo>
                  <a:pt x="3500" y="537"/>
                </a:lnTo>
                <a:lnTo>
                  <a:pt x="3402" y="493"/>
                </a:lnTo>
                <a:lnTo>
                  <a:pt x="3301" y="453"/>
                </a:lnTo>
                <a:lnTo>
                  <a:pt x="3198" y="419"/>
                </a:lnTo>
                <a:lnTo>
                  <a:pt x="3092" y="389"/>
                </a:lnTo>
                <a:lnTo>
                  <a:pt x="2985" y="364"/>
                </a:lnTo>
                <a:lnTo>
                  <a:pt x="2876" y="344"/>
                </a:lnTo>
                <a:lnTo>
                  <a:pt x="2765" y="330"/>
                </a:lnTo>
                <a:lnTo>
                  <a:pt x="2652" y="322"/>
                </a:lnTo>
                <a:lnTo>
                  <a:pt x="2538" y="319"/>
                </a:lnTo>
                <a:lnTo>
                  <a:pt x="2423" y="322"/>
                </a:lnTo>
                <a:lnTo>
                  <a:pt x="2311" y="330"/>
                </a:lnTo>
                <a:lnTo>
                  <a:pt x="2201" y="344"/>
                </a:lnTo>
                <a:lnTo>
                  <a:pt x="2091" y="364"/>
                </a:lnTo>
                <a:lnTo>
                  <a:pt x="1983" y="389"/>
                </a:lnTo>
                <a:lnTo>
                  <a:pt x="1878" y="419"/>
                </a:lnTo>
                <a:lnTo>
                  <a:pt x="1775" y="453"/>
                </a:lnTo>
                <a:lnTo>
                  <a:pt x="1674" y="493"/>
                </a:lnTo>
                <a:lnTo>
                  <a:pt x="1576" y="537"/>
                </a:lnTo>
                <a:lnTo>
                  <a:pt x="1480" y="586"/>
                </a:lnTo>
                <a:lnTo>
                  <a:pt x="1387" y="639"/>
                </a:lnTo>
                <a:lnTo>
                  <a:pt x="1298" y="697"/>
                </a:lnTo>
                <a:lnTo>
                  <a:pt x="1211" y="760"/>
                </a:lnTo>
                <a:lnTo>
                  <a:pt x="1126" y="825"/>
                </a:lnTo>
                <a:lnTo>
                  <a:pt x="1046" y="894"/>
                </a:lnTo>
                <a:lnTo>
                  <a:pt x="969" y="968"/>
                </a:lnTo>
                <a:lnTo>
                  <a:pt x="895" y="1045"/>
                </a:lnTo>
                <a:lnTo>
                  <a:pt x="826" y="1126"/>
                </a:lnTo>
                <a:lnTo>
                  <a:pt x="760" y="1210"/>
                </a:lnTo>
                <a:lnTo>
                  <a:pt x="698" y="1296"/>
                </a:lnTo>
                <a:lnTo>
                  <a:pt x="640" y="1387"/>
                </a:lnTo>
                <a:lnTo>
                  <a:pt x="586" y="1479"/>
                </a:lnTo>
                <a:lnTo>
                  <a:pt x="537" y="1575"/>
                </a:lnTo>
                <a:lnTo>
                  <a:pt x="493" y="1673"/>
                </a:lnTo>
                <a:lnTo>
                  <a:pt x="454" y="1773"/>
                </a:lnTo>
                <a:lnTo>
                  <a:pt x="419" y="1877"/>
                </a:lnTo>
                <a:lnTo>
                  <a:pt x="389" y="1981"/>
                </a:lnTo>
                <a:lnTo>
                  <a:pt x="365" y="2089"/>
                </a:lnTo>
                <a:lnTo>
                  <a:pt x="344" y="2199"/>
                </a:lnTo>
                <a:lnTo>
                  <a:pt x="330" y="2309"/>
                </a:lnTo>
                <a:lnTo>
                  <a:pt x="322" y="2422"/>
                </a:lnTo>
                <a:lnTo>
                  <a:pt x="319" y="2536"/>
                </a:lnTo>
                <a:lnTo>
                  <a:pt x="322" y="2650"/>
                </a:lnTo>
                <a:lnTo>
                  <a:pt x="330" y="2763"/>
                </a:lnTo>
                <a:lnTo>
                  <a:pt x="344" y="2873"/>
                </a:lnTo>
                <a:lnTo>
                  <a:pt x="365" y="2983"/>
                </a:lnTo>
                <a:lnTo>
                  <a:pt x="389" y="3091"/>
                </a:lnTo>
                <a:lnTo>
                  <a:pt x="419" y="3195"/>
                </a:lnTo>
                <a:lnTo>
                  <a:pt x="454" y="3299"/>
                </a:lnTo>
                <a:lnTo>
                  <a:pt x="493" y="3399"/>
                </a:lnTo>
                <a:lnTo>
                  <a:pt x="537" y="3497"/>
                </a:lnTo>
                <a:lnTo>
                  <a:pt x="586" y="3593"/>
                </a:lnTo>
                <a:lnTo>
                  <a:pt x="640" y="3685"/>
                </a:lnTo>
                <a:lnTo>
                  <a:pt x="698" y="3776"/>
                </a:lnTo>
                <a:lnTo>
                  <a:pt x="760" y="3862"/>
                </a:lnTo>
                <a:lnTo>
                  <a:pt x="826" y="3946"/>
                </a:lnTo>
                <a:lnTo>
                  <a:pt x="895" y="4027"/>
                </a:lnTo>
                <a:lnTo>
                  <a:pt x="969" y="4104"/>
                </a:lnTo>
                <a:lnTo>
                  <a:pt x="1046" y="4178"/>
                </a:lnTo>
                <a:lnTo>
                  <a:pt x="1126" y="4247"/>
                </a:lnTo>
                <a:lnTo>
                  <a:pt x="1211" y="4312"/>
                </a:lnTo>
                <a:lnTo>
                  <a:pt x="1298" y="4375"/>
                </a:lnTo>
                <a:lnTo>
                  <a:pt x="1387" y="4433"/>
                </a:lnTo>
                <a:lnTo>
                  <a:pt x="1480" y="4486"/>
                </a:lnTo>
                <a:lnTo>
                  <a:pt x="1576" y="4535"/>
                </a:lnTo>
                <a:lnTo>
                  <a:pt x="1674" y="4579"/>
                </a:lnTo>
                <a:lnTo>
                  <a:pt x="1775" y="4619"/>
                </a:lnTo>
                <a:lnTo>
                  <a:pt x="1878" y="4653"/>
                </a:lnTo>
                <a:lnTo>
                  <a:pt x="1983" y="4683"/>
                </a:lnTo>
                <a:lnTo>
                  <a:pt x="2091" y="4708"/>
                </a:lnTo>
                <a:lnTo>
                  <a:pt x="2201" y="4728"/>
                </a:lnTo>
                <a:lnTo>
                  <a:pt x="2311" y="4742"/>
                </a:lnTo>
                <a:lnTo>
                  <a:pt x="2423" y="4750"/>
                </a:lnTo>
                <a:lnTo>
                  <a:pt x="2538" y="4753"/>
                </a:lnTo>
                <a:close/>
                <a:moveTo>
                  <a:pt x="2636" y="1207"/>
                </a:moveTo>
                <a:lnTo>
                  <a:pt x="1586" y="1813"/>
                </a:lnTo>
                <a:lnTo>
                  <a:pt x="2031" y="2070"/>
                </a:lnTo>
                <a:lnTo>
                  <a:pt x="3080" y="1463"/>
                </a:lnTo>
                <a:lnTo>
                  <a:pt x="2636" y="1207"/>
                </a:lnTo>
                <a:close/>
                <a:moveTo>
                  <a:pt x="3042" y="3004"/>
                </a:moveTo>
                <a:lnTo>
                  <a:pt x="1994" y="3609"/>
                </a:lnTo>
                <a:lnTo>
                  <a:pt x="2438" y="3865"/>
                </a:lnTo>
                <a:lnTo>
                  <a:pt x="3486" y="3261"/>
                </a:lnTo>
                <a:lnTo>
                  <a:pt x="3042" y="3004"/>
                </a:lnTo>
                <a:close/>
              </a:path>
            </a:pathLst>
          </a:custGeom>
          <a:solidFill>
            <a:srgbClr val="197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ctrTitle" hasCustomPrompt="1"/>
          </p:nvPr>
        </p:nvSpPr>
        <p:spPr>
          <a:xfrm>
            <a:off x="394334" y="3456622"/>
            <a:ext cx="5257166" cy="2387600"/>
          </a:xfrm>
        </p:spPr>
        <p:txBody>
          <a:bodyPr anchor="t">
            <a:normAutofit/>
          </a:bodyPr>
          <a:lstStyle>
            <a:lvl1pPr algn="ctr">
              <a:defRPr sz="5400" b="1"/>
            </a:lvl1pPr>
          </a:lstStyle>
          <a:p>
            <a:r>
              <a:rPr lang="zh-CN" altLang="en-US" dirty="0"/>
              <a:t>编辑标题</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t>2023/8/8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514600" y="609601"/>
            <a:ext cx="8210550" cy="2095500"/>
          </a:xfrm>
        </p:spPr>
        <p:txBody>
          <a:bodyPr anchor="ctr" anchorCtr="0">
            <a:normAutofit/>
          </a:bodyPr>
          <a:lstStyle>
            <a:lvl1pPr algn="l">
              <a:defRPr sz="5400">
                <a:solidFill>
                  <a:schemeClr val="bg1"/>
                </a:solidFill>
              </a:defRPr>
            </a:lvl1pPr>
          </a:lstStyle>
          <a:p>
            <a:r>
              <a:rPr lang="zh-CN" altLang="en-US" dirty="0"/>
              <a:t>单击此处编辑标题</a:t>
            </a:r>
          </a:p>
        </p:txBody>
      </p:sp>
      <p:sp>
        <p:nvSpPr>
          <p:cNvPr id="3" name="副标题 2"/>
          <p:cNvSpPr>
            <a:spLocks noGrp="1"/>
          </p:cNvSpPr>
          <p:nvPr>
            <p:ph type="subTitle" idx="1"/>
          </p:nvPr>
        </p:nvSpPr>
        <p:spPr>
          <a:xfrm>
            <a:off x="2514600" y="2874963"/>
            <a:ext cx="8153400" cy="1655762"/>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1075CC35-EFAB-4F89-AAE4-C0F46FE43662}" type="datetimeFigureOut">
              <a:rPr lang="zh-CN" altLang="en-US" smtClean="0"/>
              <a:t>2023/8/8</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0618CFE0-B125-4FA5-BFE4-11548068B94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904875"/>
            <a:ext cx="5778500" cy="866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450" y="2811463"/>
            <a:ext cx="1778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11070">
            <a:off x="7758112" y="2312988"/>
            <a:ext cx="4984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811070">
            <a:off x="11284744" y="1432719"/>
            <a:ext cx="500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811070">
            <a:off x="10610850" y="5068888"/>
            <a:ext cx="2428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hasCustomPrompt="1"/>
          </p:nvPr>
        </p:nvSpPr>
        <p:spPr>
          <a:xfrm>
            <a:off x="1320800" y="1879599"/>
            <a:ext cx="5054600" cy="1706563"/>
          </a:xfrm>
        </p:spPr>
        <p:txBody>
          <a:bodyPr anchor="b"/>
          <a:lstStyle>
            <a:lvl1pPr algn="ctr">
              <a:defRPr sz="5400"/>
            </a:lvl1pPr>
          </a:lstStyle>
          <a:p>
            <a:r>
              <a:rPr lang="zh-CN" altLang="en-US" dirty="0"/>
              <a:t>编辑标题</a:t>
            </a:r>
          </a:p>
        </p:txBody>
      </p:sp>
      <p:sp>
        <p:nvSpPr>
          <p:cNvPr id="3" name="副标题 2"/>
          <p:cNvSpPr>
            <a:spLocks noGrp="1"/>
          </p:cNvSpPr>
          <p:nvPr>
            <p:ph type="subTitle" idx="1"/>
          </p:nvPr>
        </p:nvSpPr>
        <p:spPr>
          <a:xfrm>
            <a:off x="1320800" y="3678238"/>
            <a:ext cx="5054600" cy="10080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3D5CD62-5319-4AB3-88F1-B66C6A1C7D35}" type="datetimeFigureOut">
              <a:rPr lang="zh-CN" altLang="en-US"/>
              <a:t>2023/8/8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4E5447-34EC-4B17-BF1D-D476548DF4C1}"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p:nvGrpSpPr>
        <p:grpSpPr>
          <a:xfrm>
            <a:off x="0" y="520076"/>
            <a:ext cx="5080000" cy="1015659"/>
            <a:chOff x="0" y="165100"/>
            <a:chExt cx="2505075" cy="511175"/>
          </a:xfrm>
        </p:grpSpPr>
        <p:sp>
          <p:nvSpPr>
            <p:cNvPr id="7" name="任意多边形 6"/>
            <p:cNvSpPr/>
            <p:nvPr/>
          </p:nvSpPr>
          <p:spPr>
            <a:xfrm rot="10800000">
              <a:off x="0" y="265113"/>
              <a:ext cx="2505075" cy="411162"/>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8" name="任意多边形 7"/>
            <p:cNvSpPr/>
            <p:nvPr/>
          </p:nvSpPr>
          <p:spPr>
            <a:xfrm rot="10800000">
              <a:off x="0" y="165100"/>
              <a:ext cx="2505075" cy="411163"/>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pSp>
      <p:sp>
        <p:nvSpPr>
          <p:cNvPr id="2" name="标题 1"/>
          <p:cNvSpPr>
            <a:spLocks noGrp="1"/>
          </p:cNvSpPr>
          <p:nvPr>
            <p:ph type="title" hasCustomPrompt="1"/>
          </p:nvPr>
        </p:nvSpPr>
        <p:spPr>
          <a:xfrm>
            <a:off x="0" y="520074"/>
            <a:ext cx="4644571" cy="816948"/>
          </a:xfrm>
        </p:spPr>
        <p:txBody>
          <a:bodyPr/>
          <a:lstStyle>
            <a:lvl1pPr algn="ctr">
              <a:defRPr sz="3600">
                <a:solidFill>
                  <a:srgbClr val="0A5B78"/>
                </a:solidFill>
              </a:defRPr>
            </a:lvl1pPr>
          </a:lstStyle>
          <a:p>
            <a:r>
              <a:rPr lang="zh-CN" altLang="en-US" dirty="0"/>
              <a:t>编辑标题</a:t>
            </a:r>
          </a:p>
        </p:txBody>
      </p:sp>
      <p:sp>
        <p:nvSpPr>
          <p:cNvPr id="3" name="内容占位符 2"/>
          <p:cNvSpPr>
            <a:spLocks noGrp="1"/>
          </p:cNvSpPr>
          <p:nvPr>
            <p:ph idx="1"/>
          </p:nvPr>
        </p:nvSpPr>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lvl1pPr>
              <a:defRPr/>
            </a:lvl1pPr>
          </a:lstStyle>
          <a:p>
            <a:pPr>
              <a:defRPr/>
            </a:pPr>
            <a:fld id="{3ADE3E99-A2D8-4321-8419-A8D9A910D68F}" type="datetimeFigureOut">
              <a:rPr lang="zh-CN" altLang="en-US"/>
              <a:t>2023/8/8</a:t>
            </a:fld>
            <a:endParaRPr lang="zh-CN" altLang="en-US"/>
          </a:p>
        </p:txBody>
      </p:sp>
      <p:sp>
        <p:nvSpPr>
          <p:cNvPr id="5" name="页脚占位符 4"/>
          <p:cNvSpPr>
            <a:spLocks noGrp="1"/>
          </p:cNvSpPr>
          <p:nvPr>
            <p:ph type="ftr" sz="quarter" idx="11"/>
          </p:nvPr>
        </p:nvSpPr>
        <p:spPr/>
        <p:txBody>
          <a:bodyPr>
            <a:normAutofit/>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normAutofit/>
          </a:bodyPr>
          <a:lstStyle>
            <a:lvl1pPr>
              <a:defRPr/>
            </a:lvl1pPr>
          </a:lstStyle>
          <a:p>
            <a:pPr>
              <a:defRPr/>
            </a:pPr>
            <a:fld id="{C5D56B44-4602-45AA-8998-318C288C6790}"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圆角矩形 6"/>
          <p:cNvSpPr/>
          <p:nvPr/>
        </p:nvSpPr>
        <p:spPr>
          <a:xfrm>
            <a:off x="2419350" y="2438400"/>
            <a:ext cx="8308975" cy="2609850"/>
          </a:xfrm>
          <a:prstGeom prst="roundRect">
            <a:avLst/>
          </a:prstGeom>
          <a:solidFill>
            <a:srgbClr val="0A4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p:cNvSpPr/>
          <p:nvPr/>
        </p:nvSpPr>
        <p:spPr>
          <a:xfrm>
            <a:off x="2160588" y="2173288"/>
            <a:ext cx="8308975" cy="2611437"/>
          </a:xfrm>
          <a:prstGeom prst="roundRect">
            <a:avLst/>
          </a:prstGeom>
          <a:solidFill>
            <a:srgbClr val="0A5B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圆角矩形 8"/>
          <p:cNvSpPr/>
          <p:nvPr/>
        </p:nvSpPr>
        <p:spPr>
          <a:xfrm>
            <a:off x="2279650" y="2270125"/>
            <a:ext cx="7729538" cy="24272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日期占位符 3"/>
          <p:cNvSpPr>
            <a:spLocks noGrp="1"/>
          </p:cNvSpPr>
          <p:nvPr>
            <p:ph type="dt" sz="half" idx="10"/>
          </p:nvPr>
        </p:nvSpPr>
        <p:spPr/>
        <p:txBody>
          <a:bodyPr/>
          <a:lstStyle>
            <a:lvl1pPr>
              <a:defRPr/>
            </a:lvl1pPr>
          </a:lstStyle>
          <a:p>
            <a:pPr>
              <a:defRPr/>
            </a:pPr>
            <a:fld id="{97236944-FE98-47ED-8658-816FED3F8554}" type="datetimeFigureOut">
              <a:rPr lang="zh-CN" altLang="en-US"/>
              <a:t>2023/8/8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D56A6D-63A8-4DB4-A259-6300F1A84A99}" type="slidenum">
              <a:rPr lang="zh-CN" altLang="en-US"/>
              <a:t>‹#›</a:t>
            </a:fld>
            <a:endParaRPr lang="zh-CN" altLang="en-US"/>
          </a:p>
        </p:txBody>
      </p:sp>
      <p:pic>
        <p:nvPicPr>
          <p:cNvPr id="1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2550">
            <a:off x="974725" y="290513"/>
            <a:ext cx="28892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bwMode="auto">
          <a:xfrm flipV="1">
            <a:off x="4933950" y="3135313"/>
            <a:ext cx="69851" cy="646112"/>
          </a:xfrm>
          <a:prstGeom prst="line">
            <a:avLst/>
          </a:prstGeom>
          <a:ln w="19050">
            <a:solidFill>
              <a:srgbClr val="0A4C6C"/>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5029201" y="2844800"/>
            <a:ext cx="4979987" cy="1345654"/>
          </a:xfrm>
        </p:spPr>
        <p:txBody>
          <a:bodyPr anchor="ctr"/>
          <a:lstStyle>
            <a:lvl1pPr>
              <a:defRPr sz="4400" b="1">
                <a:solidFill>
                  <a:srgbClr val="0A4C6C"/>
                </a:solidFill>
              </a:defRPr>
            </a:lvl1pPr>
          </a:lstStyle>
          <a:p>
            <a:r>
              <a:rPr lang="zh-CN" altLang="en-US" dirty="0"/>
              <a:t>编辑标题</a:t>
            </a:r>
          </a:p>
        </p:txBody>
      </p:sp>
      <p:sp>
        <p:nvSpPr>
          <p:cNvPr id="3" name="文本占位符 2"/>
          <p:cNvSpPr>
            <a:spLocks noGrp="1"/>
          </p:cNvSpPr>
          <p:nvPr>
            <p:ph type="body" idx="1" hasCustomPrompt="1"/>
          </p:nvPr>
        </p:nvSpPr>
        <p:spPr>
          <a:xfrm>
            <a:off x="2419349" y="2853809"/>
            <a:ext cx="2490789" cy="1337162"/>
          </a:xfrm>
        </p:spPr>
        <p:txBody>
          <a:bodyPr anchor="ctr"/>
          <a:lstStyle>
            <a:lvl1pPr marL="0" indent="0" algn="r">
              <a:buNone/>
              <a:defRPr sz="4400" b="1">
                <a:solidFill>
                  <a:srgbClr val="0A4C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p:nvGrpSpPr>
        <p:grpSpPr>
          <a:xfrm>
            <a:off x="0" y="520076"/>
            <a:ext cx="5080000" cy="1015659"/>
            <a:chOff x="0" y="165100"/>
            <a:chExt cx="2505075" cy="511175"/>
          </a:xfrm>
        </p:grpSpPr>
        <p:sp>
          <p:nvSpPr>
            <p:cNvPr id="9" name="任意多边形 8"/>
            <p:cNvSpPr/>
            <p:nvPr/>
          </p:nvSpPr>
          <p:spPr>
            <a:xfrm rot="10800000">
              <a:off x="0" y="265113"/>
              <a:ext cx="2505075" cy="411162"/>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0" name="任意多边形 9"/>
            <p:cNvSpPr/>
            <p:nvPr/>
          </p:nvSpPr>
          <p:spPr>
            <a:xfrm rot="10800000">
              <a:off x="0" y="165100"/>
              <a:ext cx="2505075" cy="411163"/>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pSp>
      <p:sp>
        <p:nvSpPr>
          <p:cNvPr id="5" name="日期占位符 3"/>
          <p:cNvSpPr>
            <a:spLocks noGrp="1"/>
          </p:cNvSpPr>
          <p:nvPr>
            <p:ph type="dt" sz="half" idx="10"/>
          </p:nvPr>
        </p:nvSpPr>
        <p:spPr/>
        <p:txBody>
          <a:bodyPr/>
          <a:lstStyle>
            <a:lvl1pPr>
              <a:defRPr/>
            </a:lvl1pPr>
          </a:lstStyle>
          <a:p>
            <a:pPr>
              <a:defRPr/>
            </a:pPr>
            <a:fld id="{49037EF6-3586-40F1-91B4-4892CCE7C443}" type="datetimeFigureOut">
              <a:rPr lang="zh-CN" altLang="en-US"/>
              <a:t>2023/8/8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4F1F90-7732-4A31-9113-ADCCEBFF45ED}" type="slidenum">
              <a:rPr lang="zh-CN" altLang="en-US"/>
              <a:t>‹#›</a:t>
            </a:fld>
            <a:endParaRPr lang="zh-CN" altLang="en-US"/>
          </a:p>
        </p:txBody>
      </p:sp>
      <p:sp>
        <p:nvSpPr>
          <p:cNvPr id="2" name="标题 1"/>
          <p:cNvSpPr>
            <a:spLocks noGrp="1"/>
          </p:cNvSpPr>
          <p:nvPr>
            <p:ph type="title" hasCustomPrompt="1"/>
          </p:nvPr>
        </p:nvSpPr>
        <p:spPr>
          <a:xfrm>
            <a:off x="0" y="539406"/>
            <a:ext cx="4688114" cy="797616"/>
          </a:xfrm>
        </p:spPr>
        <p:txBody>
          <a:bodyPr/>
          <a:lstStyle>
            <a:lvl1pPr algn="ctr">
              <a:defRPr sz="3600">
                <a:solidFill>
                  <a:srgbClr val="0A5B78"/>
                </a:solidFill>
              </a:defRPr>
            </a:lvl1pPr>
          </a:lstStyle>
          <a:p>
            <a:r>
              <a:rPr lang="zh-CN" altLang="en-US" dirty="0"/>
              <a:t>编辑标题</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954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717799"/>
            <a:ext cx="5157787" cy="34718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954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717799"/>
            <a:ext cx="5183188" cy="34718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3099281-17E5-4DC4-9DDC-C95F7A0D559F}" type="datetimeFigureOut">
              <a:rPr lang="zh-CN" altLang="en-US"/>
              <a:t>2023/8/8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F569FEB-3A2E-4B0B-9E19-450DFB1A4663}"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904875"/>
            <a:ext cx="5778500" cy="866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4450" y="2811463"/>
            <a:ext cx="1778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11070">
            <a:off x="7758112" y="2312988"/>
            <a:ext cx="4984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811070">
            <a:off x="11284744" y="1432719"/>
            <a:ext cx="500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811070">
            <a:off x="10610850" y="5068888"/>
            <a:ext cx="2428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858316" y="1854199"/>
            <a:ext cx="5469914" cy="2024517"/>
          </a:xfrm>
        </p:spPr>
        <p:txBody>
          <a:bodyPr anchor="b"/>
          <a:lstStyle>
            <a:lvl1pPr algn="dist">
              <a:defRPr sz="9600" b="1"/>
            </a:lvl1pPr>
          </a:lstStyle>
          <a:p>
            <a:r>
              <a:rPr lang="zh-CN" altLang="en-US" dirty="0"/>
              <a:t>编辑标题</a:t>
            </a:r>
          </a:p>
        </p:txBody>
      </p:sp>
      <p:sp>
        <p:nvSpPr>
          <p:cNvPr id="3" name="日期占位符 3"/>
          <p:cNvSpPr>
            <a:spLocks noGrp="1"/>
          </p:cNvSpPr>
          <p:nvPr>
            <p:ph type="dt" sz="half" idx="10"/>
          </p:nvPr>
        </p:nvSpPr>
        <p:spPr/>
        <p:txBody>
          <a:bodyPr/>
          <a:lstStyle>
            <a:lvl1pPr>
              <a:defRPr/>
            </a:lvl1pPr>
          </a:lstStyle>
          <a:p>
            <a:pPr>
              <a:defRPr/>
            </a:pPr>
            <a:fld id="{96E503A9-528B-455E-AF60-BFE25F67AF3B}" type="datetimeFigureOut">
              <a:rPr lang="zh-CN" altLang="en-US"/>
              <a:t>2023/8/8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CB675EB-A0D5-48A8-BE19-99795251C889}" type="slidenum">
              <a:rPr lang="zh-CN" altLang="en-US"/>
              <a:t>‹#›</a:t>
            </a:fld>
            <a:endParaRPr lang="zh-CN" altLang="en-US"/>
          </a:p>
        </p:txBody>
      </p:sp>
      <p:sp>
        <p:nvSpPr>
          <p:cNvPr id="14" name="内容占位符 13"/>
          <p:cNvSpPr>
            <a:spLocks noGrp="1"/>
          </p:cNvSpPr>
          <p:nvPr>
            <p:ph sz="quarter" idx="13" hasCustomPrompt="1"/>
          </p:nvPr>
        </p:nvSpPr>
        <p:spPr>
          <a:xfrm>
            <a:off x="858316" y="3970905"/>
            <a:ext cx="5469914" cy="543037"/>
          </a:xfrm>
        </p:spPr>
        <p:txBody>
          <a:bodyPr/>
          <a:lstStyle>
            <a:lvl1pPr marL="0" indent="0" algn="dist">
              <a:buFontTx/>
              <a:buNone/>
              <a:defRPr sz="1800"/>
            </a:lvl1pPr>
          </a:lstStyle>
          <a:p>
            <a:pPr lvl="0"/>
            <a:r>
              <a:rPr lang="zh-CN" altLang="en-US" dirty="0"/>
              <a:t>编辑文本</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CDA3BAE-7B2C-4E5C-B4A8-E429706FEF71}" type="datetimeFigureOut">
              <a:rPr lang="zh-CN" altLang="en-US"/>
              <a:t>2023/8/8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67DF8C2-F984-4EE5-9F98-E3079E19EBE9}" type="slidenum">
              <a:rPr lang="zh-CN" altLang="en-US"/>
              <a:t>‹#›</a:t>
            </a:fld>
            <a:endParaRPr lang="zh-CN" altLang="en-US"/>
          </a:p>
        </p:txBody>
      </p:sp>
      <p:sp>
        <p:nvSpPr>
          <p:cNvPr id="5" name="任意多边形 4"/>
          <p:cNvSpPr/>
          <p:nvPr/>
        </p:nvSpPr>
        <p:spPr>
          <a:xfrm rot="10800000">
            <a:off x="0" y="265113"/>
            <a:ext cx="2505075" cy="411162"/>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任意多边形 5"/>
          <p:cNvSpPr/>
          <p:nvPr/>
        </p:nvSpPr>
        <p:spPr>
          <a:xfrm rot="10800000">
            <a:off x="0" y="165100"/>
            <a:ext cx="2505075" cy="411163"/>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0" y="520076"/>
            <a:ext cx="4847771" cy="1015659"/>
            <a:chOff x="0" y="165100"/>
            <a:chExt cx="2505075" cy="511175"/>
          </a:xfrm>
        </p:grpSpPr>
        <p:sp>
          <p:nvSpPr>
            <p:cNvPr id="9" name="任意多边形 8"/>
            <p:cNvSpPr/>
            <p:nvPr/>
          </p:nvSpPr>
          <p:spPr>
            <a:xfrm rot="10800000">
              <a:off x="0" y="265113"/>
              <a:ext cx="2505075" cy="411162"/>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0" name="任意多边形 9"/>
            <p:cNvSpPr/>
            <p:nvPr/>
          </p:nvSpPr>
          <p:spPr>
            <a:xfrm rot="10800000">
              <a:off x="0" y="165100"/>
              <a:ext cx="2505075" cy="411163"/>
            </a:xfrm>
            <a:custGeom>
              <a:avLst/>
              <a:gdLst>
                <a:gd name="connsiteX0" fmla="*/ 2504661 w 2504661"/>
                <a:gd name="connsiteY0" fmla="*/ 410818 h 410818"/>
                <a:gd name="connsiteX1" fmla="*/ 1159565 w 2504661"/>
                <a:gd name="connsiteY1" fmla="*/ 410818 h 410818"/>
                <a:gd name="connsiteX2" fmla="*/ 530087 w 2504661"/>
                <a:gd name="connsiteY2" fmla="*/ 410818 h 410818"/>
                <a:gd name="connsiteX3" fmla="*/ 0 w 2504661"/>
                <a:gd name="connsiteY3" fmla="*/ 410818 h 410818"/>
                <a:gd name="connsiteX4" fmla="*/ 205409 w 2504661"/>
                <a:gd name="connsiteY4" fmla="*/ 205409 h 410818"/>
                <a:gd name="connsiteX5" fmla="*/ 0 w 2504661"/>
                <a:gd name="connsiteY5" fmla="*/ 0 h 410818"/>
                <a:gd name="connsiteX6" fmla="*/ 530087 w 2504661"/>
                <a:gd name="connsiteY6" fmla="*/ 0 h 410818"/>
                <a:gd name="connsiteX7" fmla="*/ 1159565 w 2504661"/>
                <a:gd name="connsiteY7" fmla="*/ 0 h 410818"/>
                <a:gd name="connsiteX8" fmla="*/ 2504661 w 2504661"/>
                <a:gd name="connsiteY8" fmla="*/ 0 h 4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61" h="410818">
                  <a:moveTo>
                    <a:pt x="2504661" y="410818"/>
                  </a:moveTo>
                  <a:lnTo>
                    <a:pt x="1159565" y="410818"/>
                  </a:lnTo>
                  <a:lnTo>
                    <a:pt x="530087" y="410818"/>
                  </a:lnTo>
                  <a:lnTo>
                    <a:pt x="0" y="410818"/>
                  </a:lnTo>
                  <a:lnTo>
                    <a:pt x="205409" y="205409"/>
                  </a:lnTo>
                  <a:lnTo>
                    <a:pt x="0" y="0"/>
                  </a:lnTo>
                  <a:lnTo>
                    <a:pt x="530087" y="0"/>
                  </a:lnTo>
                  <a:lnTo>
                    <a:pt x="1159565" y="0"/>
                  </a:lnTo>
                  <a:lnTo>
                    <a:pt x="25046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pSp>
      <p:sp>
        <p:nvSpPr>
          <p:cNvPr id="2" name="标题 1"/>
          <p:cNvSpPr>
            <a:spLocks noGrp="1"/>
          </p:cNvSpPr>
          <p:nvPr>
            <p:ph type="title" hasCustomPrompt="1"/>
          </p:nvPr>
        </p:nvSpPr>
        <p:spPr>
          <a:xfrm>
            <a:off x="0" y="457200"/>
            <a:ext cx="5004987" cy="879820"/>
          </a:xfrm>
        </p:spPr>
        <p:txBody>
          <a:bodyPr anchor="ctr" anchorCtr="0"/>
          <a:lstStyle>
            <a:lvl1pPr>
              <a:defRPr sz="3200">
                <a:solidFill>
                  <a:srgbClr val="0A5B78"/>
                </a:solidFill>
              </a:defRPr>
            </a:lvl1pPr>
          </a:lstStyle>
          <a:p>
            <a:r>
              <a:rPr lang="zh-CN" altLang="en-US" dirty="0"/>
              <a:t>编辑标题</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1535736"/>
            <a:ext cx="4165200" cy="43332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2023/8/8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EFD9D74-47D9-4702-A33C-335B63B48DBF}" type="datetimeFigureOut">
              <a:rPr lang="zh-CN" altLang="en-US" smtClean="0"/>
              <a:t>2023/8/8</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EFD9D74-47D9-4702-A33C-335B63B48DBF}" type="datetimeFigureOut">
              <a:rPr lang="zh-CN" altLang="en-US" smtClean="0"/>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t>2023/8/8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827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717799"/>
            <a:ext cx="5157787" cy="34718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827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717799"/>
            <a:ext cx="5183188" cy="34718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p:nvSpPr>
        <p:spPr>
          <a:xfrm>
            <a:off x="-1270" y="2160270"/>
            <a:ext cx="12194540" cy="2030730"/>
          </a:xfrm>
          <a:prstGeom prst="rect">
            <a:avLst/>
          </a:prstGeom>
          <a:solidFill>
            <a:srgbClr val="38A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28420" y="2160270"/>
            <a:ext cx="9535160" cy="2030730"/>
          </a:xfrm>
          <a:prstGeom prst="rect">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89288" y="2160270"/>
            <a:ext cx="5813425" cy="2030730"/>
          </a:xfrm>
          <a:prstGeom prst="rect">
            <a:avLst/>
          </a:prstGeom>
          <a:solidFill>
            <a:srgbClr val="0B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7"/>
          <p:cNvSpPr>
            <a:spLocks noEditPoints="1"/>
          </p:cNvSpPr>
          <p:nvPr/>
        </p:nvSpPr>
        <p:spPr bwMode="auto">
          <a:xfrm>
            <a:off x="5669598" y="5447030"/>
            <a:ext cx="852805" cy="858520"/>
          </a:xfrm>
          <a:custGeom>
            <a:avLst/>
            <a:gdLst>
              <a:gd name="T0" fmla="*/ 3608 w 17031"/>
              <a:gd name="T1" fmla="*/ 3558 h 17150"/>
              <a:gd name="T2" fmla="*/ 4676 w 17031"/>
              <a:gd name="T3" fmla="*/ 2720 h 17150"/>
              <a:gd name="T4" fmla="*/ 3678 w 17031"/>
              <a:gd name="T5" fmla="*/ 1525 h 17150"/>
              <a:gd name="T6" fmla="*/ 15094 w 17031"/>
              <a:gd name="T7" fmla="*/ 6142 h 17150"/>
              <a:gd name="T8" fmla="*/ 57 w 17031"/>
              <a:gd name="T9" fmla="*/ 9331 h 17150"/>
              <a:gd name="T10" fmla="*/ 701 w 17031"/>
              <a:gd name="T11" fmla="*/ 9870 h 17150"/>
              <a:gd name="T12" fmla="*/ 1332 w 17031"/>
              <a:gd name="T13" fmla="*/ 10452 h 17150"/>
              <a:gd name="T14" fmla="*/ 1867 w 17031"/>
              <a:gd name="T15" fmla="*/ 9849 h 17150"/>
              <a:gd name="T16" fmla="*/ 1428 w 17031"/>
              <a:gd name="T17" fmla="*/ 10058 h 17150"/>
              <a:gd name="T18" fmla="*/ 1052 w 17031"/>
              <a:gd name="T19" fmla="*/ 9981 h 17150"/>
              <a:gd name="T20" fmla="*/ 844 w 17031"/>
              <a:gd name="T21" fmla="*/ 12171 h 17150"/>
              <a:gd name="T22" fmla="*/ 1490 w 17031"/>
              <a:gd name="T23" fmla="*/ 13004 h 17150"/>
              <a:gd name="T24" fmla="*/ 2688 w 17031"/>
              <a:gd name="T25" fmla="*/ 12186 h 17150"/>
              <a:gd name="T26" fmla="*/ 2073 w 17031"/>
              <a:gd name="T27" fmla="*/ 11324 h 17150"/>
              <a:gd name="T28" fmla="*/ 1393 w 17031"/>
              <a:gd name="T29" fmla="*/ 12634 h 17150"/>
              <a:gd name="T30" fmla="*/ 1179 w 17031"/>
              <a:gd name="T31" fmla="*/ 12128 h 17150"/>
              <a:gd name="T32" fmla="*/ 2111 w 17031"/>
              <a:gd name="T33" fmla="*/ 11680 h 17150"/>
              <a:gd name="T34" fmla="*/ 2361 w 17031"/>
              <a:gd name="T35" fmla="*/ 12183 h 17150"/>
              <a:gd name="T36" fmla="*/ 4170 w 17031"/>
              <a:gd name="T37" fmla="*/ 13858 h 17150"/>
              <a:gd name="T38" fmla="*/ 3489 w 17031"/>
              <a:gd name="T39" fmla="*/ 13180 h 17150"/>
              <a:gd name="T40" fmla="*/ 2589 w 17031"/>
              <a:gd name="T41" fmla="*/ 14703 h 17150"/>
              <a:gd name="T42" fmla="*/ 3373 w 17031"/>
              <a:gd name="T43" fmla="*/ 15401 h 17150"/>
              <a:gd name="T44" fmla="*/ 5479 w 17031"/>
              <a:gd name="T45" fmla="*/ 14741 h 17150"/>
              <a:gd name="T46" fmla="*/ 6089 w 17031"/>
              <a:gd name="T47" fmla="*/ 16467 h 17150"/>
              <a:gd name="T48" fmla="*/ 6197 w 17031"/>
              <a:gd name="T49" fmla="*/ 15710 h 17150"/>
              <a:gd name="T50" fmla="*/ 5564 w 17031"/>
              <a:gd name="T51" fmla="*/ 14704 h 17150"/>
              <a:gd name="T52" fmla="*/ 7655 w 17031"/>
              <a:gd name="T53" fmla="*/ 17063 h 17150"/>
              <a:gd name="T54" fmla="*/ 8334 w 17031"/>
              <a:gd name="T55" fmla="*/ 17096 h 17150"/>
              <a:gd name="T56" fmla="*/ 8434 w 17031"/>
              <a:gd name="T57" fmla="*/ 16487 h 17150"/>
              <a:gd name="T58" fmla="*/ 8756 w 17031"/>
              <a:gd name="T59" fmla="*/ 16022 h 17150"/>
              <a:gd name="T60" fmla="*/ 8334 w 17031"/>
              <a:gd name="T61" fmla="*/ 15374 h 17150"/>
              <a:gd name="T62" fmla="*/ 8321 w 17031"/>
              <a:gd name="T63" fmla="*/ 15707 h 17150"/>
              <a:gd name="T64" fmla="*/ 8338 w 17031"/>
              <a:gd name="T65" fmla="*/ 16098 h 17150"/>
              <a:gd name="T66" fmla="*/ 10376 w 17031"/>
              <a:gd name="T67" fmla="*/ 16911 h 17150"/>
              <a:gd name="T68" fmla="*/ 11119 w 17031"/>
              <a:gd name="T69" fmla="*/ 15847 h 17150"/>
              <a:gd name="T70" fmla="*/ 10714 w 17031"/>
              <a:gd name="T71" fmla="*/ 15108 h 17150"/>
              <a:gd name="T72" fmla="*/ 10669 w 17031"/>
              <a:gd name="T73" fmla="*/ 15461 h 17150"/>
              <a:gd name="T74" fmla="*/ 10724 w 17031"/>
              <a:gd name="T75" fmla="*/ 15857 h 17150"/>
              <a:gd name="T76" fmla="*/ 12628 w 17031"/>
              <a:gd name="T77" fmla="*/ 15932 h 17150"/>
              <a:gd name="T78" fmla="*/ 13543 w 17031"/>
              <a:gd name="T79" fmla="*/ 15385 h 17150"/>
              <a:gd name="T80" fmla="*/ 12801 w 17031"/>
              <a:gd name="T81" fmla="*/ 14127 h 17150"/>
              <a:gd name="T82" fmla="*/ 11879 w 17031"/>
              <a:gd name="T83" fmla="*/ 14611 h 17150"/>
              <a:gd name="T84" fmla="*/ 13232 w 17031"/>
              <a:gd name="T85" fmla="*/ 15229 h 17150"/>
              <a:gd name="T86" fmla="*/ 12852 w 17031"/>
              <a:gd name="T87" fmla="*/ 15614 h 17150"/>
              <a:gd name="T88" fmla="*/ 12173 w 17031"/>
              <a:gd name="T89" fmla="*/ 14857 h 17150"/>
              <a:gd name="T90" fmla="*/ 12532 w 17031"/>
              <a:gd name="T91" fmla="*/ 14440 h 17150"/>
              <a:gd name="T92" fmla="*/ 14805 w 17031"/>
              <a:gd name="T93" fmla="*/ 14386 h 17150"/>
              <a:gd name="T94" fmla="*/ 13545 w 17031"/>
              <a:gd name="T95" fmla="*/ 13183 h 17150"/>
              <a:gd name="T96" fmla="*/ 14497 w 17031"/>
              <a:gd name="T97" fmla="*/ 11921 h 17150"/>
              <a:gd name="T98" fmla="*/ 16019 w 17031"/>
              <a:gd name="T99" fmla="*/ 12762 h 17150"/>
              <a:gd name="T100" fmla="*/ 16509 w 17031"/>
              <a:gd name="T101" fmla="*/ 11727 h 17150"/>
              <a:gd name="T102" fmla="*/ 15459 w 17031"/>
              <a:gd name="T103" fmla="*/ 10292 h 17150"/>
              <a:gd name="T104" fmla="*/ 17025 w 17031"/>
              <a:gd name="T105" fmla="*/ 9631 h 17150"/>
              <a:gd name="T106" fmla="*/ 15352 w 17031"/>
              <a:gd name="T107" fmla="*/ 8963 h 17150"/>
              <a:gd name="T108" fmla="*/ 5904 w 17031"/>
              <a:gd name="T109" fmla="*/ 463 h 17150"/>
              <a:gd name="T110" fmla="*/ 7978 w 17031"/>
              <a:gd name="T111" fmla="*/ 19 h 17150"/>
              <a:gd name="T112" fmla="*/ 7917 w 17031"/>
              <a:gd name="T113" fmla="*/ 1805 h 17150"/>
              <a:gd name="T114" fmla="*/ 9246 w 17031"/>
              <a:gd name="T115" fmla="*/ 1545 h 17150"/>
              <a:gd name="T116" fmla="*/ 12285 w 17031"/>
              <a:gd name="T117" fmla="*/ 885 h 17150"/>
              <a:gd name="T118" fmla="*/ 10629 w 17031"/>
              <a:gd name="T119" fmla="*/ 2127 h 17150"/>
              <a:gd name="T120" fmla="*/ 11813 w 17031"/>
              <a:gd name="T121" fmla="*/ 2623 h 17150"/>
              <a:gd name="T122" fmla="*/ 13230 w 17031"/>
              <a:gd name="T123" fmla="*/ 3647 h 17150"/>
              <a:gd name="T124" fmla="*/ 14688 w 17031"/>
              <a:gd name="T125" fmla="*/ 2622 h 17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31" h="17150">
                <a:moveTo>
                  <a:pt x="2706" y="2285"/>
                </a:moveTo>
                <a:lnTo>
                  <a:pt x="2690" y="2299"/>
                </a:lnTo>
                <a:lnTo>
                  <a:pt x="2679" y="2311"/>
                </a:lnTo>
                <a:lnTo>
                  <a:pt x="2674" y="2316"/>
                </a:lnTo>
                <a:lnTo>
                  <a:pt x="2671" y="2322"/>
                </a:lnTo>
                <a:lnTo>
                  <a:pt x="2669" y="2326"/>
                </a:lnTo>
                <a:lnTo>
                  <a:pt x="2668" y="2331"/>
                </a:lnTo>
                <a:lnTo>
                  <a:pt x="2668" y="2336"/>
                </a:lnTo>
                <a:lnTo>
                  <a:pt x="2669" y="2341"/>
                </a:lnTo>
                <a:lnTo>
                  <a:pt x="2670" y="2347"/>
                </a:lnTo>
                <a:lnTo>
                  <a:pt x="2673" y="2354"/>
                </a:lnTo>
                <a:lnTo>
                  <a:pt x="2682" y="2368"/>
                </a:lnTo>
                <a:lnTo>
                  <a:pt x="2695" y="2385"/>
                </a:lnTo>
                <a:lnTo>
                  <a:pt x="2805" y="2526"/>
                </a:lnTo>
                <a:lnTo>
                  <a:pt x="2819" y="2541"/>
                </a:lnTo>
                <a:lnTo>
                  <a:pt x="2830" y="2553"/>
                </a:lnTo>
                <a:lnTo>
                  <a:pt x="2835" y="2557"/>
                </a:lnTo>
                <a:lnTo>
                  <a:pt x="2840" y="2561"/>
                </a:lnTo>
                <a:lnTo>
                  <a:pt x="2845" y="2563"/>
                </a:lnTo>
                <a:lnTo>
                  <a:pt x="2849" y="2563"/>
                </a:lnTo>
                <a:lnTo>
                  <a:pt x="2854" y="2563"/>
                </a:lnTo>
                <a:lnTo>
                  <a:pt x="2860" y="2562"/>
                </a:lnTo>
                <a:lnTo>
                  <a:pt x="2865" y="2561"/>
                </a:lnTo>
                <a:lnTo>
                  <a:pt x="2872" y="2557"/>
                </a:lnTo>
                <a:lnTo>
                  <a:pt x="2885" y="2549"/>
                </a:lnTo>
                <a:lnTo>
                  <a:pt x="2903" y="2536"/>
                </a:lnTo>
                <a:lnTo>
                  <a:pt x="3552" y="2026"/>
                </a:lnTo>
                <a:lnTo>
                  <a:pt x="3598" y="3511"/>
                </a:lnTo>
                <a:lnTo>
                  <a:pt x="3599" y="3523"/>
                </a:lnTo>
                <a:lnTo>
                  <a:pt x="3601" y="3535"/>
                </a:lnTo>
                <a:lnTo>
                  <a:pt x="3604" y="3547"/>
                </a:lnTo>
                <a:lnTo>
                  <a:pt x="3608" y="3558"/>
                </a:lnTo>
                <a:lnTo>
                  <a:pt x="3612" y="3568"/>
                </a:lnTo>
                <a:lnTo>
                  <a:pt x="3618" y="3578"/>
                </a:lnTo>
                <a:lnTo>
                  <a:pt x="3623" y="3588"/>
                </a:lnTo>
                <a:lnTo>
                  <a:pt x="3630" y="3597"/>
                </a:lnTo>
                <a:lnTo>
                  <a:pt x="3727" y="3719"/>
                </a:lnTo>
                <a:lnTo>
                  <a:pt x="3740" y="3735"/>
                </a:lnTo>
                <a:lnTo>
                  <a:pt x="3752" y="3747"/>
                </a:lnTo>
                <a:lnTo>
                  <a:pt x="3757" y="3752"/>
                </a:lnTo>
                <a:lnTo>
                  <a:pt x="3762" y="3755"/>
                </a:lnTo>
                <a:lnTo>
                  <a:pt x="3768" y="3757"/>
                </a:lnTo>
                <a:lnTo>
                  <a:pt x="3772" y="3758"/>
                </a:lnTo>
                <a:lnTo>
                  <a:pt x="3777" y="3758"/>
                </a:lnTo>
                <a:lnTo>
                  <a:pt x="3783" y="3757"/>
                </a:lnTo>
                <a:lnTo>
                  <a:pt x="3788" y="3755"/>
                </a:lnTo>
                <a:lnTo>
                  <a:pt x="3794" y="3753"/>
                </a:lnTo>
                <a:lnTo>
                  <a:pt x="3808" y="3744"/>
                </a:lnTo>
                <a:lnTo>
                  <a:pt x="3826" y="3731"/>
                </a:lnTo>
                <a:lnTo>
                  <a:pt x="4787" y="2976"/>
                </a:lnTo>
                <a:lnTo>
                  <a:pt x="4803" y="2963"/>
                </a:lnTo>
                <a:lnTo>
                  <a:pt x="4815" y="2951"/>
                </a:lnTo>
                <a:lnTo>
                  <a:pt x="4819" y="2946"/>
                </a:lnTo>
                <a:lnTo>
                  <a:pt x="4822" y="2940"/>
                </a:lnTo>
                <a:lnTo>
                  <a:pt x="4825" y="2935"/>
                </a:lnTo>
                <a:lnTo>
                  <a:pt x="4826" y="2931"/>
                </a:lnTo>
                <a:lnTo>
                  <a:pt x="4826" y="2925"/>
                </a:lnTo>
                <a:lnTo>
                  <a:pt x="4825" y="2920"/>
                </a:lnTo>
                <a:lnTo>
                  <a:pt x="4822" y="2914"/>
                </a:lnTo>
                <a:lnTo>
                  <a:pt x="4820" y="2908"/>
                </a:lnTo>
                <a:lnTo>
                  <a:pt x="4812" y="2894"/>
                </a:lnTo>
                <a:lnTo>
                  <a:pt x="4799" y="2877"/>
                </a:lnTo>
                <a:lnTo>
                  <a:pt x="4687" y="2735"/>
                </a:lnTo>
                <a:lnTo>
                  <a:pt x="4676" y="2720"/>
                </a:lnTo>
                <a:lnTo>
                  <a:pt x="4664" y="2710"/>
                </a:lnTo>
                <a:lnTo>
                  <a:pt x="4657" y="2706"/>
                </a:lnTo>
                <a:lnTo>
                  <a:pt x="4652" y="2703"/>
                </a:lnTo>
                <a:lnTo>
                  <a:pt x="4647" y="2701"/>
                </a:lnTo>
                <a:lnTo>
                  <a:pt x="4641" y="2700"/>
                </a:lnTo>
                <a:lnTo>
                  <a:pt x="4636" y="2700"/>
                </a:lnTo>
                <a:lnTo>
                  <a:pt x="4630" y="2700"/>
                </a:lnTo>
                <a:lnTo>
                  <a:pt x="4625" y="2702"/>
                </a:lnTo>
                <a:lnTo>
                  <a:pt x="4619" y="2704"/>
                </a:lnTo>
                <a:lnTo>
                  <a:pt x="4604" y="2712"/>
                </a:lnTo>
                <a:lnTo>
                  <a:pt x="4589" y="2724"/>
                </a:lnTo>
                <a:lnTo>
                  <a:pt x="3919" y="3250"/>
                </a:lnTo>
                <a:lnTo>
                  <a:pt x="3872" y="1769"/>
                </a:lnTo>
                <a:lnTo>
                  <a:pt x="3871" y="1756"/>
                </a:lnTo>
                <a:lnTo>
                  <a:pt x="3869" y="1743"/>
                </a:lnTo>
                <a:lnTo>
                  <a:pt x="3866" y="1731"/>
                </a:lnTo>
                <a:lnTo>
                  <a:pt x="3863" y="1720"/>
                </a:lnTo>
                <a:lnTo>
                  <a:pt x="3859" y="1710"/>
                </a:lnTo>
                <a:lnTo>
                  <a:pt x="3854" y="1700"/>
                </a:lnTo>
                <a:lnTo>
                  <a:pt x="3848" y="1690"/>
                </a:lnTo>
                <a:lnTo>
                  <a:pt x="3842" y="1681"/>
                </a:lnTo>
                <a:lnTo>
                  <a:pt x="3745" y="1559"/>
                </a:lnTo>
                <a:lnTo>
                  <a:pt x="3732" y="1542"/>
                </a:lnTo>
                <a:lnTo>
                  <a:pt x="3720" y="1531"/>
                </a:lnTo>
                <a:lnTo>
                  <a:pt x="3715" y="1526"/>
                </a:lnTo>
                <a:lnTo>
                  <a:pt x="3710" y="1523"/>
                </a:lnTo>
                <a:lnTo>
                  <a:pt x="3704" y="1521"/>
                </a:lnTo>
                <a:lnTo>
                  <a:pt x="3700" y="1520"/>
                </a:lnTo>
                <a:lnTo>
                  <a:pt x="3695" y="1520"/>
                </a:lnTo>
                <a:lnTo>
                  <a:pt x="3689" y="1521"/>
                </a:lnTo>
                <a:lnTo>
                  <a:pt x="3684" y="1523"/>
                </a:lnTo>
                <a:lnTo>
                  <a:pt x="3678" y="1525"/>
                </a:lnTo>
                <a:lnTo>
                  <a:pt x="3664" y="1534"/>
                </a:lnTo>
                <a:lnTo>
                  <a:pt x="3647" y="1547"/>
                </a:lnTo>
                <a:lnTo>
                  <a:pt x="2706" y="2285"/>
                </a:lnTo>
                <a:close/>
                <a:moveTo>
                  <a:pt x="12468" y="10390"/>
                </a:moveTo>
                <a:lnTo>
                  <a:pt x="8304" y="12794"/>
                </a:lnTo>
                <a:lnTo>
                  <a:pt x="5659" y="11266"/>
                </a:lnTo>
                <a:lnTo>
                  <a:pt x="9311" y="7102"/>
                </a:lnTo>
                <a:lnTo>
                  <a:pt x="7279" y="8275"/>
                </a:lnTo>
                <a:lnTo>
                  <a:pt x="4634" y="6747"/>
                </a:lnTo>
                <a:lnTo>
                  <a:pt x="8802" y="4340"/>
                </a:lnTo>
                <a:lnTo>
                  <a:pt x="11448" y="5867"/>
                </a:lnTo>
                <a:lnTo>
                  <a:pt x="7811" y="10024"/>
                </a:lnTo>
                <a:lnTo>
                  <a:pt x="9824" y="8861"/>
                </a:lnTo>
                <a:lnTo>
                  <a:pt x="12468" y="10390"/>
                </a:lnTo>
                <a:close/>
                <a:moveTo>
                  <a:pt x="8802" y="5222"/>
                </a:moveTo>
                <a:lnTo>
                  <a:pt x="6162" y="6747"/>
                </a:lnTo>
                <a:lnTo>
                  <a:pt x="7280" y="7393"/>
                </a:lnTo>
                <a:lnTo>
                  <a:pt x="9920" y="5867"/>
                </a:lnTo>
                <a:lnTo>
                  <a:pt x="8802" y="5222"/>
                </a:lnTo>
                <a:close/>
                <a:moveTo>
                  <a:pt x="9824" y="9744"/>
                </a:moveTo>
                <a:lnTo>
                  <a:pt x="7187" y="11266"/>
                </a:lnTo>
                <a:lnTo>
                  <a:pt x="8304" y="11912"/>
                </a:lnTo>
                <a:lnTo>
                  <a:pt x="10941" y="10390"/>
                </a:lnTo>
                <a:lnTo>
                  <a:pt x="9824" y="9744"/>
                </a:lnTo>
                <a:close/>
                <a:moveTo>
                  <a:pt x="15942" y="5631"/>
                </a:moveTo>
                <a:lnTo>
                  <a:pt x="16014" y="5896"/>
                </a:lnTo>
                <a:lnTo>
                  <a:pt x="16085" y="6161"/>
                </a:lnTo>
                <a:lnTo>
                  <a:pt x="15891" y="6355"/>
                </a:lnTo>
                <a:lnTo>
                  <a:pt x="15695" y="6550"/>
                </a:lnTo>
                <a:lnTo>
                  <a:pt x="15431" y="6478"/>
                </a:lnTo>
                <a:lnTo>
                  <a:pt x="15165" y="6408"/>
                </a:lnTo>
                <a:lnTo>
                  <a:pt x="15094" y="6142"/>
                </a:lnTo>
                <a:lnTo>
                  <a:pt x="15023" y="5877"/>
                </a:lnTo>
                <a:lnTo>
                  <a:pt x="15217" y="5683"/>
                </a:lnTo>
                <a:lnTo>
                  <a:pt x="15411" y="5488"/>
                </a:lnTo>
                <a:lnTo>
                  <a:pt x="15677" y="5560"/>
                </a:lnTo>
                <a:lnTo>
                  <a:pt x="15942" y="5631"/>
                </a:lnTo>
                <a:close/>
                <a:moveTo>
                  <a:pt x="972" y="5631"/>
                </a:moveTo>
                <a:lnTo>
                  <a:pt x="1238" y="5560"/>
                </a:lnTo>
                <a:lnTo>
                  <a:pt x="1503" y="5488"/>
                </a:lnTo>
                <a:lnTo>
                  <a:pt x="1697" y="5683"/>
                </a:lnTo>
                <a:lnTo>
                  <a:pt x="1891" y="5877"/>
                </a:lnTo>
                <a:lnTo>
                  <a:pt x="1820" y="6142"/>
                </a:lnTo>
                <a:lnTo>
                  <a:pt x="1749" y="6408"/>
                </a:lnTo>
                <a:lnTo>
                  <a:pt x="1483" y="6478"/>
                </a:lnTo>
                <a:lnTo>
                  <a:pt x="1219" y="6550"/>
                </a:lnTo>
                <a:lnTo>
                  <a:pt x="1025" y="6355"/>
                </a:lnTo>
                <a:lnTo>
                  <a:pt x="830" y="6161"/>
                </a:lnTo>
                <a:lnTo>
                  <a:pt x="901" y="5896"/>
                </a:lnTo>
                <a:lnTo>
                  <a:pt x="972" y="5631"/>
                </a:lnTo>
                <a:close/>
                <a:moveTo>
                  <a:pt x="1721" y="9072"/>
                </a:moveTo>
                <a:lnTo>
                  <a:pt x="1717" y="9053"/>
                </a:lnTo>
                <a:lnTo>
                  <a:pt x="1712" y="9038"/>
                </a:lnTo>
                <a:lnTo>
                  <a:pt x="1709" y="9033"/>
                </a:lnTo>
                <a:lnTo>
                  <a:pt x="1706" y="9027"/>
                </a:lnTo>
                <a:lnTo>
                  <a:pt x="1703" y="9024"/>
                </a:lnTo>
                <a:lnTo>
                  <a:pt x="1700" y="9021"/>
                </a:lnTo>
                <a:lnTo>
                  <a:pt x="1696" y="9019"/>
                </a:lnTo>
                <a:lnTo>
                  <a:pt x="1690" y="9018"/>
                </a:lnTo>
                <a:lnTo>
                  <a:pt x="1685" y="9017"/>
                </a:lnTo>
                <a:lnTo>
                  <a:pt x="1679" y="9017"/>
                </a:lnTo>
                <a:lnTo>
                  <a:pt x="1664" y="9018"/>
                </a:lnTo>
                <a:lnTo>
                  <a:pt x="1643" y="9021"/>
                </a:lnTo>
                <a:lnTo>
                  <a:pt x="57" y="9331"/>
                </a:lnTo>
                <a:lnTo>
                  <a:pt x="38" y="9335"/>
                </a:lnTo>
                <a:lnTo>
                  <a:pt x="23" y="9340"/>
                </a:lnTo>
                <a:lnTo>
                  <a:pt x="16" y="9342"/>
                </a:lnTo>
                <a:lnTo>
                  <a:pt x="12" y="9346"/>
                </a:lnTo>
                <a:lnTo>
                  <a:pt x="8" y="9349"/>
                </a:lnTo>
                <a:lnTo>
                  <a:pt x="4" y="9352"/>
                </a:lnTo>
                <a:lnTo>
                  <a:pt x="2" y="9356"/>
                </a:lnTo>
                <a:lnTo>
                  <a:pt x="1" y="9361"/>
                </a:lnTo>
                <a:lnTo>
                  <a:pt x="0" y="9366"/>
                </a:lnTo>
                <a:lnTo>
                  <a:pt x="0" y="9372"/>
                </a:lnTo>
                <a:lnTo>
                  <a:pt x="1" y="9389"/>
                </a:lnTo>
                <a:lnTo>
                  <a:pt x="4" y="9408"/>
                </a:lnTo>
                <a:lnTo>
                  <a:pt x="44" y="9613"/>
                </a:lnTo>
                <a:lnTo>
                  <a:pt x="48" y="9632"/>
                </a:lnTo>
                <a:lnTo>
                  <a:pt x="54" y="9647"/>
                </a:lnTo>
                <a:lnTo>
                  <a:pt x="56" y="9653"/>
                </a:lnTo>
                <a:lnTo>
                  <a:pt x="59" y="9658"/>
                </a:lnTo>
                <a:lnTo>
                  <a:pt x="62" y="9662"/>
                </a:lnTo>
                <a:lnTo>
                  <a:pt x="65" y="9664"/>
                </a:lnTo>
                <a:lnTo>
                  <a:pt x="70" y="9666"/>
                </a:lnTo>
                <a:lnTo>
                  <a:pt x="74" y="9668"/>
                </a:lnTo>
                <a:lnTo>
                  <a:pt x="80" y="9668"/>
                </a:lnTo>
                <a:lnTo>
                  <a:pt x="87" y="9669"/>
                </a:lnTo>
                <a:lnTo>
                  <a:pt x="102" y="9668"/>
                </a:lnTo>
                <a:lnTo>
                  <a:pt x="121" y="9665"/>
                </a:lnTo>
                <a:lnTo>
                  <a:pt x="641" y="9563"/>
                </a:lnTo>
                <a:lnTo>
                  <a:pt x="651" y="9615"/>
                </a:lnTo>
                <a:lnTo>
                  <a:pt x="661" y="9665"/>
                </a:lnTo>
                <a:lnTo>
                  <a:pt x="671" y="9717"/>
                </a:lnTo>
                <a:lnTo>
                  <a:pt x="681" y="9767"/>
                </a:lnTo>
                <a:lnTo>
                  <a:pt x="691" y="9818"/>
                </a:lnTo>
                <a:lnTo>
                  <a:pt x="701" y="9870"/>
                </a:lnTo>
                <a:lnTo>
                  <a:pt x="711" y="9920"/>
                </a:lnTo>
                <a:lnTo>
                  <a:pt x="720" y="9972"/>
                </a:lnTo>
                <a:lnTo>
                  <a:pt x="728" y="10005"/>
                </a:lnTo>
                <a:lnTo>
                  <a:pt x="736" y="10037"/>
                </a:lnTo>
                <a:lnTo>
                  <a:pt x="745" y="10069"/>
                </a:lnTo>
                <a:lnTo>
                  <a:pt x="756" y="10099"/>
                </a:lnTo>
                <a:lnTo>
                  <a:pt x="766" y="10128"/>
                </a:lnTo>
                <a:lnTo>
                  <a:pt x="779" y="10156"/>
                </a:lnTo>
                <a:lnTo>
                  <a:pt x="792" y="10183"/>
                </a:lnTo>
                <a:lnTo>
                  <a:pt x="807" y="10209"/>
                </a:lnTo>
                <a:lnTo>
                  <a:pt x="822" y="10232"/>
                </a:lnTo>
                <a:lnTo>
                  <a:pt x="838" y="10256"/>
                </a:lnTo>
                <a:lnTo>
                  <a:pt x="855" y="10277"/>
                </a:lnTo>
                <a:lnTo>
                  <a:pt x="874" y="10299"/>
                </a:lnTo>
                <a:lnTo>
                  <a:pt x="892" y="10318"/>
                </a:lnTo>
                <a:lnTo>
                  <a:pt x="911" y="10336"/>
                </a:lnTo>
                <a:lnTo>
                  <a:pt x="933" y="10353"/>
                </a:lnTo>
                <a:lnTo>
                  <a:pt x="954" y="10368"/>
                </a:lnTo>
                <a:lnTo>
                  <a:pt x="975" y="10383"/>
                </a:lnTo>
                <a:lnTo>
                  <a:pt x="999" y="10396"/>
                </a:lnTo>
                <a:lnTo>
                  <a:pt x="1023" y="10408"/>
                </a:lnTo>
                <a:lnTo>
                  <a:pt x="1047" y="10419"/>
                </a:lnTo>
                <a:lnTo>
                  <a:pt x="1072" y="10428"/>
                </a:lnTo>
                <a:lnTo>
                  <a:pt x="1099" y="10436"/>
                </a:lnTo>
                <a:lnTo>
                  <a:pt x="1125" y="10442"/>
                </a:lnTo>
                <a:lnTo>
                  <a:pt x="1152" y="10448"/>
                </a:lnTo>
                <a:lnTo>
                  <a:pt x="1181" y="10452"/>
                </a:lnTo>
                <a:lnTo>
                  <a:pt x="1210" y="10455"/>
                </a:lnTo>
                <a:lnTo>
                  <a:pt x="1239" y="10456"/>
                </a:lnTo>
                <a:lnTo>
                  <a:pt x="1270" y="10456"/>
                </a:lnTo>
                <a:lnTo>
                  <a:pt x="1301" y="10454"/>
                </a:lnTo>
                <a:lnTo>
                  <a:pt x="1332" y="10452"/>
                </a:lnTo>
                <a:lnTo>
                  <a:pt x="1364" y="10448"/>
                </a:lnTo>
                <a:lnTo>
                  <a:pt x="1398" y="10441"/>
                </a:lnTo>
                <a:lnTo>
                  <a:pt x="1399" y="10441"/>
                </a:lnTo>
                <a:lnTo>
                  <a:pt x="1432" y="10435"/>
                </a:lnTo>
                <a:lnTo>
                  <a:pt x="1463" y="10426"/>
                </a:lnTo>
                <a:lnTo>
                  <a:pt x="1494" y="10416"/>
                </a:lnTo>
                <a:lnTo>
                  <a:pt x="1523" y="10407"/>
                </a:lnTo>
                <a:lnTo>
                  <a:pt x="1551" y="10395"/>
                </a:lnTo>
                <a:lnTo>
                  <a:pt x="1579" y="10383"/>
                </a:lnTo>
                <a:lnTo>
                  <a:pt x="1605" y="10369"/>
                </a:lnTo>
                <a:lnTo>
                  <a:pt x="1629" y="10355"/>
                </a:lnTo>
                <a:lnTo>
                  <a:pt x="1653" y="10339"/>
                </a:lnTo>
                <a:lnTo>
                  <a:pt x="1675" y="10323"/>
                </a:lnTo>
                <a:lnTo>
                  <a:pt x="1697" y="10306"/>
                </a:lnTo>
                <a:lnTo>
                  <a:pt x="1717" y="10288"/>
                </a:lnTo>
                <a:lnTo>
                  <a:pt x="1735" y="10269"/>
                </a:lnTo>
                <a:lnTo>
                  <a:pt x="1754" y="10248"/>
                </a:lnTo>
                <a:lnTo>
                  <a:pt x="1770" y="10228"/>
                </a:lnTo>
                <a:lnTo>
                  <a:pt x="1785" y="10206"/>
                </a:lnTo>
                <a:lnTo>
                  <a:pt x="1800" y="10183"/>
                </a:lnTo>
                <a:lnTo>
                  <a:pt x="1813" y="10159"/>
                </a:lnTo>
                <a:lnTo>
                  <a:pt x="1823" y="10136"/>
                </a:lnTo>
                <a:lnTo>
                  <a:pt x="1834" y="10110"/>
                </a:lnTo>
                <a:lnTo>
                  <a:pt x="1843" y="10084"/>
                </a:lnTo>
                <a:lnTo>
                  <a:pt x="1850" y="10057"/>
                </a:lnTo>
                <a:lnTo>
                  <a:pt x="1856" y="10030"/>
                </a:lnTo>
                <a:lnTo>
                  <a:pt x="1862" y="10002"/>
                </a:lnTo>
                <a:lnTo>
                  <a:pt x="1865" y="9972"/>
                </a:lnTo>
                <a:lnTo>
                  <a:pt x="1868" y="9943"/>
                </a:lnTo>
                <a:lnTo>
                  <a:pt x="1869" y="9912"/>
                </a:lnTo>
                <a:lnTo>
                  <a:pt x="1868" y="9881"/>
                </a:lnTo>
                <a:lnTo>
                  <a:pt x="1867" y="9849"/>
                </a:lnTo>
                <a:lnTo>
                  <a:pt x="1864" y="9816"/>
                </a:lnTo>
                <a:lnTo>
                  <a:pt x="1860" y="9784"/>
                </a:lnTo>
                <a:lnTo>
                  <a:pt x="1853" y="9750"/>
                </a:lnTo>
                <a:lnTo>
                  <a:pt x="1721" y="9072"/>
                </a:lnTo>
                <a:close/>
                <a:moveTo>
                  <a:pt x="979" y="9498"/>
                </a:moveTo>
                <a:lnTo>
                  <a:pt x="1477" y="9400"/>
                </a:lnTo>
                <a:lnTo>
                  <a:pt x="1550" y="9769"/>
                </a:lnTo>
                <a:lnTo>
                  <a:pt x="1552" y="9784"/>
                </a:lnTo>
                <a:lnTo>
                  <a:pt x="1554" y="9800"/>
                </a:lnTo>
                <a:lnTo>
                  <a:pt x="1555" y="9815"/>
                </a:lnTo>
                <a:lnTo>
                  <a:pt x="1555" y="9829"/>
                </a:lnTo>
                <a:lnTo>
                  <a:pt x="1555" y="9844"/>
                </a:lnTo>
                <a:lnTo>
                  <a:pt x="1555" y="9858"/>
                </a:lnTo>
                <a:lnTo>
                  <a:pt x="1554" y="9872"/>
                </a:lnTo>
                <a:lnTo>
                  <a:pt x="1552" y="9885"/>
                </a:lnTo>
                <a:lnTo>
                  <a:pt x="1549" y="9898"/>
                </a:lnTo>
                <a:lnTo>
                  <a:pt x="1546" y="9911"/>
                </a:lnTo>
                <a:lnTo>
                  <a:pt x="1542" y="9923"/>
                </a:lnTo>
                <a:lnTo>
                  <a:pt x="1538" y="9935"/>
                </a:lnTo>
                <a:lnTo>
                  <a:pt x="1533" y="9947"/>
                </a:lnTo>
                <a:lnTo>
                  <a:pt x="1527" y="9959"/>
                </a:lnTo>
                <a:lnTo>
                  <a:pt x="1521" y="9970"/>
                </a:lnTo>
                <a:lnTo>
                  <a:pt x="1515" y="9980"/>
                </a:lnTo>
                <a:lnTo>
                  <a:pt x="1507" y="9991"/>
                </a:lnTo>
                <a:lnTo>
                  <a:pt x="1498" y="10001"/>
                </a:lnTo>
                <a:lnTo>
                  <a:pt x="1490" y="10010"/>
                </a:lnTo>
                <a:lnTo>
                  <a:pt x="1481" y="10020"/>
                </a:lnTo>
                <a:lnTo>
                  <a:pt x="1472" y="10028"/>
                </a:lnTo>
                <a:lnTo>
                  <a:pt x="1461" y="10036"/>
                </a:lnTo>
                <a:lnTo>
                  <a:pt x="1450" y="10045"/>
                </a:lnTo>
                <a:lnTo>
                  <a:pt x="1440" y="10051"/>
                </a:lnTo>
                <a:lnTo>
                  <a:pt x="1428" y="10058"/>
                </a:lnTo>
                <a:lnTo>
                  <a:pt x="1415" y="10065"/>
                </a:lnTo>
                <a:lnTo>
                  <a:pt x="1402" y="10070"/>
                </a:lnTo>
                <a:lnTo>
                  <a:pt x="1389" y="10076"/>
                </a:lnTo>
                <a:lnTo>
                  <a:pt x="1375" y="10081"/>
                </a:lnTo>
                <a:lnTo>
                  <a:pt x="1361" y="10085"/>
                </a:lnTo>
                <a:lnTo>
                  <a:pt x="1346" y="10088"/>
                </a:lnTo>
                <a:lnTo>
                  <a:pt x="1331" y="10092"/>
                </a:lnTo>
                <a:lnTo>
                  <a:pt x="1327" y="10093"/>
                </a:lnTo>
                <a:lnTo>
                  <a:pt x="1312" y="10095"/>
                </a:lnTo>
                <a:lnTo>
                  <a:pt x="1297" y="10097"/>
                </a:lnTo>
                <a:lnTo>
                  <a:pt x="1282" y="10098"/>
                </a:lnTo>
                <a:lnTo>
                  <a:pt x="1268" y="10099"/>
                </a:lnTo>
                <a:lnTo>
                  <a:pt x="1254" y="10099"/>
                </a:lnTo>
                <a:lnTo>
                  <a:pt x="1240" y="10098"/>
                </a:lnTo>
                <a:lnTo>
                  <a:pt x="1227" y="10097"/>
                </a:lnTo>
                <a:lnTo>
                  <a:pt x="1213" y="10095"/>
                </a:lnTo>
                <a:lnTo>
                  <a:pt x="1200" y="10092"/>
                </a:lnTo>
                <a:lnTo>
                  <a:pt x="1189" y="10088"/>
                </a:lnTo>
                <a:lnTo>
                  <a:pt x="1177" y="10085"/>
                </a:lnTo>
                <a:lnTo>
                  <a:pt x="1165" y="10081"/>
                </a:lnTo>
                <a:lnTo>
                  <a:pt x="1153" y="10076"/>
                </a:lnTo>
                <a:lnTo>
                  <a:pt x="1142" y="10070"/>
                </a:lnTo>
                <a:lnTo>
                  <a:pt x="1131" y="10064"/>
                </a:lnTo>
                <a:lnTo>
                  <a:pt x="1121" y="10056"/>
                </a:lnTo>
                <a:lnTo>
                  <a:pt x="1110" y="10049"/>
                </a:lnTo>
                <a:lnTo>
                  <a:pt x="1101" y="10041"/>
                </a:lnTo>
                <a:lnTo>
                  <a:pt x="1091" y="10033"/>
                </a:lnTo>
                <a:lnTo>
                  <a:pt x="1083" y="10023"/>
                </a:lnTo>
                <a:lnTo>
                  <a:pt x="1074" y="10013"/>
                </a:lnTo>
                <a:lnTo>
                  <a:pt x="1067" y="10003"/>
                </a:lnTo>
                <a:lnTo>
                  <a:pt x="1058" y="9992"/>
                </a:lnTo>
                <a:lnTo>
                  <a:pt x="1052" y="9981"/>
                </a:lnTo>
                <a:lnTo>
                  <a:pt x="1045" y="9968"/>
                </a:lnTo>
                <a:lnTo>
                  <a:pt x="1039" y="9957"/>
                </a:lnTo>
                <a:lnTo>
                  <a:pt x="1032" y="9944"/>
                </a:lnTo>
                <a:lnTo>
                  <a:pt x="1027" y="9930"/>
                </a:lnTo>
                <a:lnTo>
                  <a:pt x="1023" y="9916"/>
                </a:lnTo>
                <a:lnTo>
                  <a:pt x="1018" y="9901"/>
                </a:lnTo>
                <a:lnTo>
                  <a:pt x="1014" y="9886"/>
                </a:lnTo>
                <a:lnTo>
                  <a:pt x="1011" y="9870"/>
                </a:lnTo>
                <a:lnTo>
                  <a:pt x="940" y="9505"/>
                </a:lnTo>
                <a:lnTo>
                  <a:pt x="979" y="9498"/>
                </a:lnTo>
                <a:close/>
                <a:moveTo>
                  <a:pt x="1212" y="11632"/>
                </a:moveTo>
                <a:lnTo>
                  <a:pt x="1179" y="11649"/>
                </a:lnTo>
                <a:lnTo>
                  <a:pt x="1147" y="11668"/>
                </a:lnTo>
                <a:lnTo>
                  <a:pt x="1116" y="11688"/>
                </a:lnTo>
                <a:lnTo>
                  <a:pt x="1087" y="11708"/>
                </a:lnTo>
                <a:lnTo>
                  <a:pt x="1060" y="11728"/>
                </a:lnTo>
                <a:lnTo>
                  <a:pt x="1034" y="11751"/>
                </a:lnTo>
                <a:lnTo>
                  <a:pt x="1010" y="11773"/>
                </a:lnTo>
                <a:lnTo>
                  <a:pt x="987" y="11797"/>
                </a:lnTo>
                <a:lnTo>
                  <a:pt x="966" y="11822"/>
                </a:lnTo>
                <a:lnTo>
                  <a:pt x="946" y="11847"/>
                </a:lnTo>
                <a:lnTo>
                  <a:pt x="929" y="11873"/>
                </a:lnTo>
                <a:lnTo>
                  <a:pt x="913" y="11900"/>
                </a:lnTo>
                <a:lnTo>
                  <a:pt x="899" y="11928"/>
                </a:lnTo>
                <a:lnTo>
                  <a:pt x="886" y="11956"/>
                </a:lnTo>
                <a:lnTo>
                  <a:pt x="875" y="11985"/>
                </a:lnTo>
                <a:lnTo>
                  <a:pt x="866" y="12014"/>
                </a:lnTo>
                <a:lnTo>
                  <a:pt x="857" y="12044"/>
                </a:lnTo>
                <a:lnTo>
                  <a:pt x="852" y="12075"/>
                </a:lnTo>
                <a:lnTo>
                  <a:pt x="848" y="12107"/>
                </a:lnTo>
                <a:lnTo>
                  <a:pt x="845" y="12139"/>
                </a:lnTo>
                <a:lnTo>
                  <a:pt x="844" y="12171"/>
                </a:lnTo>
                <a:lnTo>
                  <a:pt x="845" y="12204"/>
                </a:lnTo>
                <a:lnTo>
                  <a:pt x="847" y="12239"/>
                </a:lnTo>
                <a:lnTo>
                  <a:pt x="851" y="12273"/>
                </a:lnTo>
                <a:lnTo>
                  <a:pt x="857" y="12308"/>
                </a:lnTo>
                <a:lnTo>
                  <a:pt x="865" y="12344"/>
                </a:lnTo>
                <a:lnTo>
                  <a:pt x="875" y="12380"/>
                </a:lnTo>
                <a:lnTo>
                  <a:pt x="885" y="12417"/>
                </a:lnTo>
                <a:lnTo>
                  <a:pt x="898" y="12454"/>
                </a:lnTo>
                <a:lnTo>
                  <a:pt x="913" y="12492"/>
                </a:lnTo>
                <a:lnTo>
                  <a:pt x="929" y="12529"/>
                </a:lnTo>
                <a:lnTo>
                  <a:pt x="948" y="12568"/>
                </a:lnTo>
                <a:lnTo>
                  <a:pt x="968" y="12605"/>
                </a:lnTo>
                <a:lnTo>
                  <a:pt x="987" y="12642"/>
                </a:lnTo>
                <a:lnTo>
                  <a:pt x="1009" y="12676"/>
                </a:lnTo>
                <a:lnTo>
                  <a:pt x="1030" y="12709"/>
                </a:lnTo>
                <a:lnTo>
                  <a:pt x="1053" y="12740"/>
                </a:lnTo>
                <a:lnTo>
                  <a:pt x="1076" y="12769"/>
                </a:lnTo>
                <a:lnTo>
                  <a:pt x="1100" y="12797"/>
                </a:lnTo>
                <a:lnTo>
                  <a:pt x="1124" y="12823"/>
                </a:lnTo>
                <a:lnTo>
                  <a:pt x="1149" y="12847"/>
                </a:lnTo>
                <a:lnTo>
                  <a:pt x="1175" y="12870"/>
                </a:lnTo>
                <a:lnTo>
                  <a:pt x="1202" y="12891"/>
                </a:lnTo>
                <a:lnTo>
                  <a:pt x="1227" y="12911"/>
                </a:lnTo>
                <a:lnTo>
                  <a:pt x="1255" y="12928"/>
                </a:lnTo>
                <a:lnTo>
                  <a:pt x="1283" y="12943"/>
                </a:lnTo>
                <a:lnTo>
                  <a:pt x="1311" y="12957"/>
                </a:lnTo>
                <a:lnTo>
                  <a:pt x="1340" y="12970"/>
                </a:lnTo>
                <a:lnTo>
                  <a:pt x="1369" y="12980"/>
                </a:lnTo>
                <a:lnTo>
                  <a:pt x="1399" y="12989"/>
                </a:lnTo>
                <a:lnTo>
                  <a:pt x="1429" y="12995"/>
                </a:lnTo>
                <a:lnTo>
                  <a:pt x="1460" y="13001"/>
                </a:lnTo>
                <a:lnTo>
                  <a:pt x="1490" y="13004"/>
                </a:lnTo>
                <a:lnTo>
                  <a:pt x="1522" y="13006"/>
                </a:lnTo>
                <a:lnTo>
                  <a:pt x="1553" y="13006"/>
                </a:lnTo>
                <a:lnTo>
                  <a:pt x="1585" y="13004"/>
                </a:lnTo>
                <a:lnTo>
                  <a:pt x="1619" y="13000"/>
                </a:lnTo>
                <a:lnTo>
                  <a:pt x="1652" y="12994"/>
                </a:lnTo>
                <a:lnTo>
                  <a:pt x="1684" y="12988"/>
                </a:lnTo>
                <a:lnTo>
                  <a:pt x="1718" y="12978"/>
                </a:lnTo>
                <a:lnTo>
                  <a:pt x="1751" y="12968"/>
                </a:lnTo>
                <a:lnTo>
                  <a:pt x="1786" y="12955"/>
                </a:lnTo>
                <a:lnTo>
                  <a:pt x="1820" y="12941"/>
                </a:lnTo>
                <a:lnTo>
                  <a:pt x="1854" y="12925"/>
                </a:lnTo>
                <a:lnTo>
                  <a:pt x="2321" y="12693"/>
                </a:lnTo>
                <a:lnTo>
                  <a:pt x="2354" y="12676"/>
                </a:lnTo>
                <a:lnTo>
                  <a:pt x="2386" y="12657"/>
                </a:lnTo>
                <a:lnTo>
                  <a:pt x="2417" y="12637"/>
                </a:lnTo>
                <a:lnTo>
                  <a:pt x="2446" y="12617"/>
                </a:lnTo>
                <a:lnTo>
                  <a:pt x="2473" y="12596"/>
                </a:lnTo>
                <a:lnTo>
                  <a:pt x="2499" y="12574"/>
                </a:lnTo>
                <a:lnTo>
                  <a:pt x="2523" y="12552"/>
                </a:lnTo>
                <a:lnTo>
                  <a:pt x="2546" y="12527"/>
                </a:lnTo>
                <a:lnTo>
                  <a:pt x="2567" y="12503"/>
                </a:lnTo>
                <a:lnTo>
                  <a:pt x="2586" y="12478"/>
                </a:lnTo>
                <a:lnTo>
                  <a:pt x="2604" y="12452"/>
                </a:lnTo>
                <a:lnTo>
                  <a:pt x="2620" y="12425"/>
                </a:lnTo>
                <a:lnTo>
                  <a:pt x="2634" y="12397"/>
                </a:lnTo>
                <a:lnTo>
                  <a:pt x="2646" y="12369"/>
                </a:lnTo>
                <a:lnTo>
                  <a:pt x="2658" y="12340"/>
                </a:lnTo>
                <a:lnTo>
                  <a:pt x="2667" y="12310"/>
                </a:lnTo>
                <a:lnTo>
                  <a:pt x="2674" y="12280"/>
                </a:lnTo>
                <a:lnTo>
                  <a:pt x="2681" y="12249"/>
                </a:lnTo>
                <a:lnTo>
                  <a:pt x="2685" y="12218"/>
                </a:lnTo>
                <a:lnTo>
                  <a:pt x="2688" y="12186"/>
                </a:lnTo>
                <a:lnTo>
                  <a:pt x="2688" y="12153"/>
                </a:lnTo>
                <a:lnTo>
                  <a:pt x="2688" y="12120"/>
                </a:lnTo>
                <a:lnTo>
                  <a:pt x="2685" y="12085"/>
                </a:lnTo>
                <a:lnTo>
                  <a:pt x="2681" y="12051"/>
                </a:lnTo>
                <a:lnTo>
                  <a:pt x="2675" y="12016"/>
                </a:lnTo>
                <a:lnTo>
                  <a:pt x="2668" y="11980"/>
                </a:lnTo>
                <a:lnTo>
                  <a:pt x="2658" y="11944"/>
                </a:lnTo>
                <a:lnTo>
                  <a:pt x="2646" y="11906"/>
                </a:lnTo>
                <a:lnTo>
                  <a:pt x="2634" y="11870"/>
                </a:lnTo>
                <a:lnTo>
                  <a:pt x="2619" y="11832"/>
                </a:lnTo>
                <a:lnTo>
                  <a:pt x="2603" y="11794"/>
                </a:lnTo>
                <a:lnTo>
                  <a:pt x="2584" y="11755"/>
                </a:lnTo>
                <a:lnTo>
                  <a:pt x="2565" y="11718"/>
                </a:lnTo>
                <a:lnTo>
                  <a:pt x="2545" y="11681"/>
                </a:lnTo>
                <a:lnTo>
                  <a:pt x="2523" y="11647"/>
                </a:lnTo>
                <a:lnTo>
                  <a:pt x="2502" y="11615"/>
                </a:lnTo>
                <a:lnTo>
                  <a:pt x="2479" y="11584"/>
                </a:lnTo>
                <a:lnTo>
                  <a:pt x="2456" y="11554"/>
                </a:lnTo>
                <a:lnTo>
                  <a:pt x="2432" y="11527"/>
                </a:lnTo>
                <a:lnTo>
                  <a:pt x="2409" y="11500"/>
                </a:lnTo>
                <a:lnTo>
                  <a:pt x="2383" y="11477"/>
                </a:lnTo>
                <a:lnTo>
                  <a:pt x="2357" y="11454"/>
                </a:lnTo>
                <a:lnTo>
                  <a:pt x="2331" y="11433"/>
                </a:lnTo>
                <a:lnTo>
                  <a:pt x="2305" y="11414"/>
                </a:lnTo>
                <a:lnTo>
                  <a:pt x="2278" y="11397"/>
                </a:lnTo>
                <a:lnTo>
                  <a:pt x="2250" y="11381"/>
                </a:lnTo>
                <a:lnTo>
                  <a:pt x="2222" y="11367"/>
                </a:lnTo>
                <a:lnTo>
                  <a:pt x="2193" y="11355"/>
                </a:lnTo>
                <a:lnTo>
                  <a:pt x="2164" y="11345"/>
                </a:lnTo>
                <a:lnTo>
                  <a:pt x="2134" y="11336"/>
                </a:lnTo>
                <a:lnTo>
                  <a:pt x="2104" y="11330"/>
                </a:lnTo>
                <a:lnTo>
                  <a:pt x="2073" y="11324"/>
                </a:lnTo>
                <a:lnTo>
                  <a:pt x="2042" y="11321"/>
                </a:lnTo>
                <a:lnTo>
                  <a:pt x="2011" y="11319"/>
                </a:lnTo>
                <a:lnTo>
                  <a:pt x="1980" y="11319"/>
                </a:lnTo>
                <a:lnTo>
                  <a:pt x="1947" y="11321"/>
                </a:lnTo>
                <a:lnTo>
                  <a:pt x="1914" y="11324"/>
                </a:lnTo>
                <a:lnTo>
                  <a:pt x="1881" y="11331"/>
                </a:lnTo>
                <a:lnTo>
                  <a:pt x="1849" y="11337"/>
                </a:lnTo>
                <a:lnTo>
                  <a:pt x="1815" y="11347"/>
                </a:lnTo>
                <a:lnTo>
                  <a:pt x="1781" y="11358"/>
                </a:lnTo>
                <a:lnTo>
                  <a:pt x="1747" y="11370"/>
                </a:lnTo>
                <a:lnTo>
                  <a:pt x="1713" y="11384"/>
                </a:lnTo>
                <a:lnTo>
                  <a:pt x="1679" y="11400"/>
                </a:lnTo>
                <a:lnTo>
                  <a:pt x="1212" y="11632"/>
                </a:lnTo>
                <a:close/>
                <a:moveTo>
                  <a:pt x="1696" y="12622"/>
                </a:moveTo>
                <a:lnTo>
                  <a:pt x="1677" y="12632"/>
                </a:lnTo>
                <a:lnTo>
                  <a:pt x="1658" y="12640"/>
                </a:lnTo>
                <a:lnTo>
                  <a:pt x="1640" y="12646"/>
                </a:lnTo>
                <a:lnTo>
                  <a:pt x="1622" y="12652"/>
                </a:lnTo>
                <a:lnTo>
                  <a:pt x="1605" y="12658"/>
                </a:lnTo>
                <a:lnTo>
                  <a:pt x="1586" y="12661"/>
                </a:lnTo>
                <a:lnTo>
                  <a:pt x="1569" y="12664"/>
                </a:lnTo>
                <a:lnTo>
                  <a:pt x="1552" y="12666"/>
                </a:lnTo>
                <a:lnTo>
                  <a:pt x="1535" y="12667"/>
                </a:lnTo>
                <a:lnTo>
                  <a:pt x="1519" y="12667"/>
                </a:lnTo>
                <a:lnTo>
                  <a:pt x="1502" y="12666"/>
                </a:lnTo>
                <a:lnTo>
                  <a:pt x="1486" y="12665"/>
                </a:lnTo>
                <a:lnTo>
                  <a:pt x="1470" y="12662"/>
                </a:lnTo>
                <a:lnTo>
                  <a:pt x="1453" y="12659"/>
                </a:lnTo>
                <a:lnTo>
                  <a:pt x="1438" y="12653"/>
                </a:lnTo>
                <a:lnTo>
                  <a:pt x="1423" y="12648"/>
                </a:lnTo>
                <a:lnTo>
                  <a:pt x="1408" y="12642"/>
                </a:lnTo>
                <a:lnTo>
                  <a:pt x="1393" y="12634"/>
                </a:lnTo>
                <a:lnTo>
                  <a:pt x="1380" y="12626"/>
                </a:lnTo>
                <a:lnTo>
                  <a:pt x="1366" y="12616"/>
                </a:lnTo>
                <a:lnTo>
                  <a:pt x="1352" y="12606"/>
                </a:lnTo>
                <a:lnTo>
                  <a:pt x="1339" y="12595"/>
                </a:lnTo>
                <a:lnTo>
                  <a:pt x="1326" y="12583"/>
                </a:lnTo>
                <a:lnTo>
                  <a:pt x="1313" y="12570"/>
                </a:lnTo>
                <a:lnTo>
                  <a:pt x="1300" y="12556"/>
                </a:lnTo>
                <a:lnTo>
                  <a:pt x="1288" y="12541"/>
                </a:lnTo>
                <a:lnTo>
                  <a:pt x="1276" y="12525"/>
                </a:lnTo>
                <a:lnTo>
                  <a:pt x="1265" y="12509"/>
                </a:lnTo>
                <a:lnTo>
                  <a:pt x="1253" y="12491"/>
                </a:lnTo>
                <a:lnTo>
                  <a:pt x="1242" y="12472"/>
                </a:lnTo>
                <a:lnTo>
                  <a:pt x="1232" y="12452"/>
                </a:lnTo>
                <a:lnTo>
                  <a:pt x="1221" y="12432"/>
                </a:lnTo>
                <a:lnTo>
                  <a:pt x="1217" y="12423"/>
                </a:lnTo>
                <a:lnTo>
                  <a:pt x="1208" y="12404"/>
                </a:lnTo>
                <a:lnTo>
                  <a:pt x="1199" y="12386"/>
                </a:lnTo>
                <a:lnTo>
                  <a:pt x="1192" y="12366"/>
                </a:lnTo>
                <a:lnTo>
                  <a:pt x="1185" y="12348"/>
                </a:lnTo>
                <a:lnTo>
                  <a:pt x="1180" y="12330"/>
                </a:lnTo>
                <a:lnTo>
                  <a:pt x="1176" y="12312"/>
                </a:lnTo>
                <a:lnTo>
                  <a:pt x="1172" y="12293"/>
                </a:lnTo>
                <a:lnTo>
                  <a:pt x="1168" y="12276"/>
                </a:lnTo>
                <a:lnTo>
                  <a:pt x="1166" y="12258"/>
                </a:lnTo>
                <a:lnTo>
                  <a:pt x="1165" y="12241"/>
                </a:lnTo>
                <a:lnTo>
                  <a:pt x="1164" y="12225"/>
                </a:lnTo>
                <a:lnTo>
                  <a:pt x="1164" y="12208"/>
                </a:lnTo>
                <a:lnTo>
                  <a:pt x="1166" y="12192"/>
                </a:lnTo>
                <a:lnTo>
                  <a:pt x="1167" y="12175"/>
                </a:lnTo>
                <a:lnTo>
                  <a:pt x="1170" y="12160"/>
                </a:lnTo>
                <a:lnTo>
                  <a:pt x="1174" y="12144"/>
                </a:lnTo>
                <a:lnTo>
                  <a:pt x="1179" y="12128"/>
                </a:lnTo>
                <a:lnTo>
                  <a:pt x="1184" y="12113"/>
                </a:lnTo>
                <a:lnTo>
                  <a:pt x="1191" y="12098"/>
                </a:lnTo>
                <a:lnTo>
                  <a:pt x="1198" y="12083"/>
                </a:lnTo>
                <a:lnTo>
                  <a:pt x="1207" y="12069"/>
                </a:lnTo>
                <a:lnTo>
                  <a:pt x="1216" y="12055"/>
                </a:lnTo>
                <a:lnTo>
                  <a:pt x="1226" y="12043"/>
                </a:lnTo>
                <a:lnTo>
                  <a:pt x="1237" y="12029"/>
                </a:lnTo>
                <a:lnTo>
                  <a:pt x="1249" y="12017"/>
                </a:lnTo>
                <a:lnTo>
                  <a:pt x="1262" y="12004"/>
                </a:lnTo>
                <a:lnTo>
                  <a:pt x="1276" y="11992"/>
                </a:lnTo>
                <a:lnTo>
                  <a:pt x="1289" y="11981"/>
                </a:lnTo>
                <a:lnTo>
                  <a:pt x="1306" y="11971"/>
                </a:lnTo>
                <a:lnTo>
                  <a:pt x="1322" y="11960"/>
                </a:lnTo>
                <a:lnTo>
                  <a:pt x="1339" y="11950"/>
                </a:lnTo>
                <a:lnTo>
                  <a:pt x="1357" y="11941"/>
                </a:lnTo>
                <a:lnTo>
                  <a:pt x="1837" y="11703"/>
                </a:lnTo>
                <a:lnTo>
                  <a:pt x="1855" y="11693"/>
                </a:lnTo>
                <a:lnTo>
                  <a:pt x="1874" y="11686"/>
                </a:lnTo>
                <a:lnTo>
                  <a:pt x="1892" y="11679"/>
                </a:lnTo>
                <a:lnTo>
                  <a:pt x="1910" y="11674"/>
                </a:lnTo>
                <a:lnTo>
                  <a:pt x="1928" y="11668"/>
                </a:lnTo>
                <a:lnTo>
                  <a:pt x="1945" y="11665"/>
                </a:lnTo>
                <a:lnTo>
                  <a:pt x="1964" y="11662"/>
                </a:lnTo>
                <a:lnTo>
                  <a:pt x="1981" y="11660"/>
                </a:lnTo>
                <a:lnTo>
                  <a:pt x="1998" y="11659"/>
                </a:lnTo>
                <a:lnTo>
                  <a:pt x="2014" y="11659"/>
                </a:lnTo>
                <a:lnTo>
                  <a:pt x="2031" y="11660"/>
                </a:lnTo>
                <a:lnTo>
                  <a:pt x="2047" y="11662"/>
                </a:lnTo>
                <a:lnTo>
                  <a:pt x="2063" y="11665"/>
                </a:lnTo>
                <a:lnTo>
                  <a:pt x="2079" y="11670"/>
                </a:lnTo>
                <a:lnTo>
                  <a:pt x="2094" y="11674"/>
                </a:lnTo>
                <a:lnTo>
                  <a:pt x="2111" y="11680"/>
                </a:lnTo>
                <a:lnTo>
                  <a:pt x="2126" y="11687"/>
                </a:lnTo>
                <a:lnTo>
                  <a:pt x="2139" y="11694"/>
                </a:lnTo>
                <a:lnTo>
                  <a:pt x="2154" y="11703"/>
                </a:lnTo>
                <a:lnTo>
                  <a:pt x="2168" y="11711"/>
                </a:lnTo>
                <a:lnTo>
                  <a:pt x="2181" y="11722"/>
                </a:lnTo>
                <a:lnTo>
                  <a:pt x="2195" y="11733"/>
                </a:lnTo>
                <a:lnTo>
                  <a:pt x="2208" y="11745"/>
                </a:lnTo>
                <a:lnTo>
                  <a:pt x="2221" y="11757"/>
                </a:lnTo>
                <a:lnTo>
                  <a:pt x="2234" y="11771"/>
                </a:lnTo>
                <a:lnTo>
                  <a:pt x="2246" y="11786"/>
                </a:lnTo>
                <a:lnTo>
                  <a:pt x="2257" y="11801"/>
                </a:lnTo>
                <a:lnTo>
                  <a:pt x="2269" y="11817"/>
                </a:lnTo>
                <a:lnTo>
                  <a:pt x="2280" y="11835"/>
                </a:lnTo>
                <a:lnTo>
                  <a:pt x="2291" y="11853"/>
                </a:lnTo>
                <a:lnTo>
                  <a:pt x="2301" y="11871"/>
                </a:lnTo>
                <a:lnTo>
                  <a:pt x="2311" y="11891"/>
                </a:lnTo>
                <a:lnTo>
                  <a:pt x="2322" y="11912"/>
                </a:lnTo>
                <a:lnTo>
                  <a:pt x="2330" y="11932"/>
                </a:lnTo>
                <a:lnTo>
                  <a:pt x="2338" y="11952"/>
                </a:lnTo>
                <a:lnTo>
                  <a:pt x="2345" y="11972"/>
                </a:lnTo>
                <a:lnTo>
                  <a:pt x="2352" y="11991"/>
                </a:lnTo>
                <a:lnTo>
                  <a:pt x="2357" y="12010"/>
                </a:lnTo>
                <a:lnTo>
                  <a:pt x="2361" y="12029"/>
                </a:lnTo>
                <a:lnTo>
                  <a:pt x="2366" y="12048"/>
                </a:lnTo>
                <a:lnTo>
                  <a:pt x="2368" y="12065"/>
                </a:lnTo>
                <a:lnTo>
                  <a:pt x="2370" y="12083"/>
                </a:lnTo>
                <a:lnTo>
                  <a:pt x="2370" y="12100"/>
                </a:lnTo>
                <a:lnTo>
                  <a:pt x="2370" y="12118"/>
                </a:lnTo>
                <a:lnTo>
                  <a:pt x="2369" y="12135"/>
                </a:lnTo>
                <a:lnTo>
                  <a:pt x="2368" y="12151"/>
                </a:lnTo>
                <a:lnTo>
                  <a:pt x="2365" y="12167"/>
                </a:lnTo>
                <a:lnTo>
                  <a:pt x="2361" y="12183"/>
                </a:lnTo>
                <a:lnTo>
                  <a:pt x="2356" y="12198"/>
                </a:lnTo>
                <a:lnTo>
                  <a:pt x="2351" y="12214"/>
                </a:lnTo>
                <a:lnTo>
                  <a:pt x="2344" y="12228"/>
                </a:lnTo>
                <a:lnTo>
                  <a:pt x="2337" y="12243"/>
                </a:lnTo>
                <a:lnTo>
                  <a:pt x="2328" y="12257"/>
                </a:lnTo>
                <a:lnTo>
                  <a:pt x="2318" y="12271"/>
                </a:lnTo>
                <a:lnTo>
                  <a:pt x="2309" y="12284"/>
                </a:lnTo>
                <a:lnTo>
                  <a:pt x="2297" y="12297"/>
                </a:lnTo>
                <a:lnTo>
                  <a:pt x="2285" y="12309"/>
                </a:lnTo>
                <a:lnTo>
                  <a:pt x="2272" y="12321"/>
                </a:lnTo>
                <a:lnTo>
                  <a:pt x="2258" y="12333"/>
                </a:lnTo>
                <a:lnTo>
                  <a:pt x="2243" y="12344"/>
                </a:lnTo>
                <a:lnTo>
                  <a:pt x="2228" y="12354"/>
                </a:lnTo>
                <a:lnTo>
                  <a:pt x="2211" y="12365"/>
                </a:lnTo>
                <a:lnTo>
                  <a:pt x="2194" y="12375"/>
                </a:lnTo>
                <a:lnTo>
                  <a:pt x="2176" y="12384"/>
                </a:lnTo>
                <a:lnTo>
                  <a:pt x="1696" y="12622"/>
                </a:lnTo>
                <a:close/>
                <a:moveTo>
                  <a:pt x="4686" y="14239"/>
                </a:moveTo>
                <a:lnTo>
                  <a:pt x="4666" y="14222"/>
                </a:lnTo>
                <a:lnTo>
                  <a:pt x="4649" y="14209"/>
                </a:lnTo>
                <a:lnTo>
                  <a:pt x="4640" y="14203"/>
                </a:lnTo>
                <a:lnTo>
                  <a:pt x="4633" y="14200"/>
                </a:lnTo>
                <a:lnTo>
                  <a:pt x="4626" y="14197"/>
                </a:lnTo>
                <a:lnTo>
                  <a:pt x="4620" y="14196"/>
                </a:lnTo>
                <a:lnTo>
                  <a:pt x="4614" y="14195"/>
                </a:lnTo>
                <a:lnTo>
                  <a:pt x="4610" y="14196"/>
                </a:lnTo>
                <a:lnTo>
                  <a:pt x="4604" y="14197"/>
                </a:lnTo>
                <a:lnTo>
                  <a:pt x="4598" y="14199"/>
                </a:lnTo>
                <a:lnTo>
                  <a:pt x="4585" y="14206"/>
                </a:lnTo>
                <a:lnTo>
                  <a:pt x="4572" y="14216"/>
                </a:lnTo>
                <a:lnTo>
                  <a:pt x="3576" y="14978"/>
                </a:lnTo>
                <a:lnTo>
                  <a:pt x="4170" y="13858"/>
                </a:lnTo>
                <a:lnTo>
                  <a:pt x="4177" y="13841"/>
                </a:lnTo>
                <a:lnTo>
                  <a:pt x="4182" y="13827"/>
                </a:lnTo>
                <a:lnTo>
                  <a:pt x="4184" y="13820"/>
                </a:lnTo>
                <a:lnTo>
                  <a:pt x="4184" y="13814"/>
                </a:lnTo>
                <a:lnTo>
                  <a:pt x="4184" y="13808"/>
                </a:lnTo>
                <a:lnTo>
                  <a:pt x="4182" y="13803"/>
                </a:lnTo>
                <a:lnTo>
                  <a:pt x="4180" y="13796"/>
                </a:lnTo>
                <a:lnTo>
                  <a:pt x="4177" y="13790"/>
                </a:lnTo>
                <a:lnTo>
                  <a:pt x="4173" y="13782"/>
                </a:lnTo>
                <a:lnTo>
                  <a:pt x="4167" y="13776"/>
                </a:lnTo>
                <a:lnTo>
                  <a:pt x="4155" y="13761"/>
                </a:lnTo>
                <a:lnTo>
                  <a:pt x="4137" y="13744"/>
                </a:lnTo>
                <a:lnTo>
                  <a:pt x="3990" y="13611"/>
                </a:lnTo>
                <a:lnTo>
                  <a:pt x="3972" y="13596"/>
                </a:lnTo>
                <a:lnTo>
                  <a:pt x="3956" y="13585"/>
                </a:lnTo>
                <a:lnTo>
                  <a:pt x="3949" y="13581"/>
                </a:lnTo>
                <a:lnTo>
                  <a:pt x="3942" y="13577"/>
                </a:lnTo>
                <a:lnTo>
                  <a:pt x="3935" y="13575"/>
                </a:lnTo>
                <a:lnTo>
                  <a:pt x="3928" y="13573"/>
                </a:lnTo>
                <a:lnTo>
                  <a:pt x="3923" y="13573"/>
                </a:lnTo>
                <a:lnTo>
                  <a:pt x="3917" y="13573"/>
                </a:lnTo>
                <a:lnTo>
                  <a:pt x="3911" y="13574"/>
                </a:lnTo>
                <a:lnTo>
                  <a:pt x="3905" y="13576"/>
                </a:lnTo>
                <a:lnTo>
                  <a:pt x="3890" y="13583"/>
                </a:lnTo>
                <a:lnTo>
                  <a:pt x="3875" y="13592"/>
                </a:lnTo>
                <a:lnTo>
                  <a:pt x="2834" y="14277"/>
                </a:lnTo>
                <a:lnTo>
                  <a:pt x="3474" y="13230"/>
                </a:lnTo>
                <a:lnTo>
                  <a:pt x="3481" y="13213"/>
                </a:lnTo>
                <a:lnTo>
                  <a:pt x="3487" y="13198"/>
                </a:lnTo>
                <a:lnTo>
                  <a:pt x="3489" y="13192"/>
                </a:lnTo>
                <a:lnTo>
                  <a:pt x="3489" y="13186"/>
                </a:lnTo>
                <a:lnTo>
                  <a:pt x="3489" y="13180"/>
                </a:lnTo>
                <a:lnTo>
                  <a:pt x="3488" y="13175"/>
                </a:lnTo>
                <a:lnTo>
                  <a:pt x="3486" y="13169"/>
                </a:lnTo>
                <a:lnTo>
                  <a:pt x="3483" y="13163"/>
                </a:lnTo>
                <a:lnTo>
                  <a:pt x="3478" y="13155"/>
                </a:lnTo>
                <a:lnTo>
                  <a:pt x="3473" y="13149"/>
                </a:lnTo>
                <a:lnTo>
                  <a:pt x="3458" y="13133"/>
                </a:lnTo>
                <a:lnTo>
                  <a:pt x="3439" y="13114"/>
                </a:lnTo>
                <a:lnTo>
                  <a:pt x="3260" y="12953"/>
                </a:lnTo>
                <a:lnTo>
                  <a:pt x="3249" y="12943"/>
                </a:lnTo>
                <a:lnTo>
                  <a:pt x="3240" y="12938"/>
                </a:lnTo>
                <a:lnTo>
                  <a:pt x="3234" y="12933"/>
                </a:lnTo>
                <a:lnTo>
                  <a:pt x="3230" y="12933"/>
                </a:lnTo>
                <a:lnTo>
                  <a:pt x="3227" y="12934"/>
                </a:lnTo>
                <a:lnTo>
                  <a:pt x="3224" y="12936"/>
                </a:lnTo>
                <a:lnTo>
                  <a:pt x="3221" y="12940"/>
                </a:lnTo>
                <a:lnTo>
                  <a:pt x="3218" y="12945"/>
                </a:lnTo>
                <a:lnTo>
                  <a:pt x="3210" y="12956"/>
                </a:lnTo>
                <a:lnTo>
                  <a:pt x="3203" y="12972"/>
                </a:lnTo>
                <a:lnTo>
                  <a:pt x="2404" y="14465"/>
                </a:lnTo>
                <a:lnTo>
                  <a:pt x="2398" y="14479"/>
                </a:lnTo>
                <a:lnTo>
                  <a:pt x="2395" y="14492"/>
                </a:lnTo>
                <a:lnTo>
                  <a:pt x="2393" y="14498"/>
                </a:lnTo>
                <a:lnTo>
                  <a:pt x="2393" y="14504"/>
                </a:lnTo>
                <a:lnTo>
                  <a:pt x="2393" y="14509"/>
                </a:lnTo>
                <a:lnTo>
                  <a:pt x="2395" y="14513"/>
                </a:lnTo>
                <a:lnTo>
                  <a:pt x="2397" y="14520"/>
                </a:lnTo>
                <a:lnTo>
                  <a:pt x="2400" y="14525"/>
                </a:lnTo>
                <a:lnTo>
                  <a:pt x="2404" y="14531"/>
                </a:lnTo>
                <a:lnTo>
                  <a:pt x="2409" y="14538"/>
                </a:lnTo>
                <a:lnTo>
                  <a:pt x="2420" y="14551"/>
                </a:lnTo>
                <a:lnTo>
                  <a:pt x="2435" y="14566"/>
                </a:lnTo>
                <a:lnTo>
                  <a:pt x="2589" y="14703"/>
                </a:lnTo>
                <a:lnTo>
                  <a:pt x="2605" y="14717"/>
                </a:lnTo>
                <a:lnTo>
                  <a:pt x="2619" y="14728"/>
                </a:lnTo>
                <a:lnTo>
                  <a:pt x="2625" y="14731"/>
                </a:lnTo>
                <a:lnTo>
                  <a:pt x="2631" y="14734"/>
                </a:lnTo>
                <a:lnTo>
                  <a:pt x="2637" y="14736"/>
                </a:lnTo>
                <a:lnTo>
                  <a:pt x="2642" y="14738"/>
                </a:lnTo>
                <a:lnTo>
                  <a:pt x="2648" y="14738"/>
                </a:lnTo>
                <a:lnTo>
                  <a:pt x="2653" y="14738"/>
                </a:lnTo>
                <a:lnTo>
                  <a:pt x="2659" y="14737"/>
                </a:lnTo>
                <a:lnTo>
                  <a:pt x="2666" y="14735"/>
                </a:lnTo>
                <a:lnTo>
                  <a:pt x="2680" y="14730"/>
                </a:lnTo>
                <a:lnTo>
                  <a:pt x="2696" y="14720"/>
                </a:lnTo>
                <a:lnTo>
                  <a:pt x="3712" y="14047"/>
                </a:lnTo>
                <a:lnTo>
                  <a:pt x="3137" y="15128"/>
                </a:lnTo>
                <a:lnTo>
                  <a:pt x="3133" y="15140"/>
                </a:lnTo>
                <a:lnTo>
                  <a:pt x="3130" y="15151"/>
                </a:lnTo>
                <a:lnTo>
                  <a:pt x="3129" y="15156"/>
                </a:lnTo>
                <a:lnTo>
                  <a:pt x="3129" y="15162"/>
                </a:lnTo>
                <a:lnTo>
                  <a:pt x="3130" y="15167"/>
                </a:lnTo>
                <a:lnTo>
                  <a:pt x="3131" y="15172"/>
                </a:lnTo>
                <a:lnTo>
                  <a:pt x="3133" y="15179"/>
                </a:lnTo>
                <a:lnTo>
                  <a:pt x="3135" y="15185"/>
                </a:lnTo>
                <a:lnTo>
                  <a:pt x="3140" y="15193"/>
                </a:lnTo>
                <a:lnTo>
                  <a:pt x="3144" y="15199"/>
                </a:lnTo>
                <a:lnTo>
                  <a:pt x="3156" y="15213"/>
                </a:lnTo>
                <a:lnTo>
                  <a:pt x="3170" y="15227"/>
                </a:lnTo>
                <a:lnTo>
                  <a:pt x="3323" y="15365"/>
                </a:lnTo>
                <a:lnTo>
                  <a:pt x="3340" y="15380"/>
                </a:lnTo>
                <a:lnTo>
                  <a:pt x="3355" y="15391"/>
                </a:lnTo>
                <a:lnTo>
                  <a:pt x="3361" y="15395"/>
                </a:lnTo>
                <a:lnTo>
                  <a:pt x="3368" y="15399"/>
                </a:lnTo>
                <a:lnTo>
                  <a:pt x="3373" y="15401"/>
                </a:lnTo>
                <a:lnTo>
                  <a:pt x="3379" y="15402"/>
                </a:lnTo>
                <a:lnTo>
                  <a:pt x="3384" y="15403"/>
                </a:lnTo>
                <a:lnTo>
                  <a:pt x="3389" y="15402"/>
                </a:lnTo>
                <a:lnTo>
                  <a:pt x="3395" y="15401"/>
                </a:lnTo>
                <a:lnTo>
                  <a:pt x="3400" y="15399"/>
                </a:lnTo>
                <a:lnTo>
                  <a:pt x="3414" y="15393"/>
                </a:lnTo>
                <a:lnTo>
                  <a:pt x="3429" y="15384"/>
                </a:lnTo>
                <a:lnTo>
                  <a:pt x="4831" y="14440"/>
                </a:lnTo>
                <a:lnTo>
                  <a:pt x="4846" y="14431"/>
                </a:lnTo>
                <a:lnTo>
                  <a:pt x="4857" y="14422"/>
                </a:lnTo>
                <a:lnTo>
                  <a:pt x="4861" y="14419"/>
                </a:lnTo>
                <a:lnTo>
                  <a:pt x="4863" y="14416"/>
                </a:lnTo>
                <a:lnTo>
                  <a:pt x="4865" y="14412"/>
                </a:lnTo>
                <a:lnTo>
                  <a:pt x="4866" y="14409"/>
                </a:lnTo>
                <a:lnTo>
                  <a:pt x="4865" y="14405"/>
                </a:lnTo>
                <a:lnTo>
                  <a:pt x="4862" y="14400"/>
                </a:lnTo>
                <a:lnTo>
                  <a:pt x="4855" y="14392"/>
                </a:lnTo>
                <a:lnTo>
                  <a:pt x="4845" y="14382"/>
                </a:lnTo>
                <a:lnTo>
                  <a:pt x="4686" y="14239"/>
                </a:lnTo>
                <a:close/>
                <a:moveTo>
                  <a:pt x="5564" y="14704"/>
                </a:moveTo>
                <a:lnTo>
                  <a:pt x="5546" y="14698"/>
                </a:lnTo>
                <a:lnTo>
                  <a:pt x="5531" y="14693"/>
                </a:lnTo>
                <a:lnTo>
                  <a:pt x="5524" y="14693"/>
                </a:lnTo>
                <a:lnTo>
                  <a:pt x="5518" y="14692"/>
                </a:lnTo>
                <a:lnTo>
                  <a:pt x="5514" y="14693"/>
                </a:lnTo>
                <a:lnTo>
                  <a:pt x="5509" y="14694"/>
                </a:lnTo>
                <a:lnTo>
                  <a:pt x="5505" y="14698"/>
                </a:lnTo>
                <a:lnTo>
                  <a:pt x="5502" y="14701"/>
                </a:lnTo>
                <a:lnTo>
                  <a:pt x="5498" y="14705"/>
                </a:lnTo>
                <a:lnTo>
                  <a:pt x="5494" y="14710"/>
                </a:lnTo>
                <a:lnTo>
                  <a:pt x="5487" y="14723"/>
                </a:lnTo>
                <a:lnTo>
                  <a:pt x="5479" y="14741"/>
                </a:lnTo>
                <a:lnTo>
                  <a:pt x="4905" y="16254"/>
                </a:lnTo>
                <a:lnTo>
                  <a:pt x="4898" y="16272"/>
                </a:lnTo>
                <a:lnTo>
                  <a:pt x="4895" y="16288"/>
                </a:lnTo>
                <a:lnTo>
                  <a:pt x="4894" y="16295"/>
                </a:lnTo>
                <a:lnTo>
                  <a:pt x="4894" y="16300"/>
                </a:lnTo>
                <a:lnTo>
                  <a:pt x="4894" y="16305"/>
                </a:lnTo>
                <a:lnTo>
                  <a:pt x="4896" y="16310"/>
                </a:lnTo>
                <a:lnTo>
                  <a:pt x="4898" y="16313"/>
                </a:lnTo>
                <a:lnTo>
                  <a:pt x="4902" y="16317"/>
                </a:lnTo>
                <a:lnTo>
                  <a:pt x="4906" y="16320"/>
                </a:lnTo>
                <a:lnTo>
                  <a:pt x="4911" y="16325"/>
                </a:lnTo>
                <a:lnTo>
                  <a:pt x="4925" y="16331"/>
                </a:lnTo>
                <a:lnTo>
                  <a:pt x="4943" y="16339"/>
                </a:lnTo>
                <a:lnTo>
                  <a:pt x="5935" y="16716"/>
                </a:lnTo>
                <a:lnTo>
                  <a:pt x="5954" y="16722"/>
                </a:lnTo>
                <a:lnTo>
                  <a:pt x="5969" y="16726"/>
                </a:lnTo>
                <a:lnTo>
                  <a:pt x="5976" y="16727"/>
                </a:lnTo>
                <a:lnTo>
                  <a:pt x="5981" y="16727"/>
                </a:lnTo>
                <a:lnTo>
                  <a:pt x="5986" y="16726"/>
                </a:lnTo>
                <a:lnTo>
                  <a:pt x="5991" y="16724"/>
                </a:lnTo>
                <a:lnTo>
                  <a:pt x="5994" y="16722"/>
                </a:lnTo>
                <a:lnTo>
                  <a:pt x="5998" y="16719"/>
                </a:lnTo>
                <a:lnTo>
                  <a:pt x="6001" y="16715"/>
                </a:lnTo>
                <a:lnTo>
                  <a:pt x="6006" y="16709"/>
                </a:lnTo>
                <a:lnTo>
                  <a:pt x="6013" y="16696"/>
                </a:lnTo>
                <a:lnTo>
                  <a:pt x="6021" y="16677"/>
                </a:lnTo>
                <a:lnTo>
                  <a:pt x="6082" y="16517"/>
                </a:lnTo>
                <a:lnTo>
                  <a:pt x="6087" y="16499"/>
                </a:lnTo>
                <a:lnTo>
                  <a:pt x="6090" y="16484"/>
                </a:lnTo>
                <a:lnTo>
                  <a:pt x="6090" y="16478"/>
                </a:lnTo>
                <a:lnTo>
                  <a:pt x="6090" y="16473"/>
                </a:lnTo>
                <a:lnTo>
                  <a:pt x="6089" y="16467"/>
                </a:lnTo>
                <a:lnTo>
                  <a:pt x="6088" y="16462"/>
                </a:lnTo>
                <a:lnTo>
                  <a:pt x="6086" y="16458"/>
                </a:lnTo>
                <a:lnTo>
                  <a:pt x="6082" y="16453"/>
                </a:lnTo>
                <a:lnTo>
                  <a:pt x="6079" y="16450"/>
                </a:lnTo>
                <a:lnTo>
                  <a:pt x="6073" y="16446"/>
                </a:lnTo>
                <a:lnTo>
                  <a:pt x="6060" y="16438"/>
                </a:lnTo>
                <a:lnTo>
                  <a:pt x="6043" y="16431"/>
                </a:lnTo>
                <a:lnTo>
                  <a:pt x="5308" y="16152"/>
                </a:lnTo>
                <a:lnTo>
                  <a:pt x="5460" y="15750"/>
                </a:lnTo>
                <a:lnTo>
                  <a:pt x="6051" y="15975"/>
                </a:lnTo>
                <a:lnTo>
                  <a:pt x="6070" y="15981"/>
                </a:lnTo>
                <a:lnTo>
                  <a:pt x="6085" y="15985"/>
                </a:lnTo>
                <a:lnTo>
                  <a:pt x="6091" y="15986"/>
                </a:lnTo>
                <a:lnTo>
                  <a:pt x="6097" y="15986"/>
                </a:lnTo>
                <a:lnTo>
                  <a:pt x="6102" y="15985"/>
                </a:lnTo>
                <a:lnTo>
                  <a:pt x="6106" y="15984"/>
                </a:lnTo>
                <a:lnTo>
                  <a:pt x="6111" y="15982"/>
                </a:lnTo>
                <a:lnTo>
                  <a:pt x="6114" y="15978"/>
                </a:lnTo>
                <a:lnTo>
                  <a:pt x="6118" y="15974"/>
                </a:lnTo>
                <a:lnTo>
                  <a:pt x="6121" y="15969"/>
                </a:lnTo>
                <a:lnTo>
                  <a:pt x="6129" y="15955"/>
                </a:lnTo>
                <a:lnTo>
                  <a:pt x="6136" y="15937"/>
                </a:lnTo>
                <a:lnTo>
                  <a:pt x="6198" y="15775"/>
                </a:lnTo>
                <a:lnTo>
                  <a:pt x="6204" y="15757"/>
                </a:lnTo>
                <a:lnTo>
                  <a:pt x="6207" y="15743"/>
                </a:lnTo>
                <a:lnTo>
                  <a:pt x="6208" y="15736"/>
                </a:lnTo>
                <a:lnTo>
                  <a:pt x="6208" y="15731"/>
                </a:lnTo>
                <a:lnTo>
                  <a:pt x="6208" y="15725"/>
                </a:lnTo>
                <a:lnTo>
                  <a:pt x="6206" y="15722"/>
                </a:lnTo>
                <a:lnTo>
                  <a:pt x="6204" y="15718"/>
                </a:lnTo>
                <a:lnTo>
                  <a:pt x="6201" y="15715"/>
                </a:lnTo>
                <a:lnTo>
                  <a:pt x="6197" y="15710"/>
                </a:lnTo>
                <a:lnTo>
                  <a:pt x="6191" y="15707"/>
                </a:lnTo>
                <a:lnTo>
                  <a:pt x="6177" y="15700"/>
                </a:lnTo>
                <a:lnTo>
                  <a:pt x="6159" y="15692"/>
                </a:lnTo>
                <a:lnTo>
                  <a:pt x="5567" y="15468"/>
                </a:lnTo>
                <a:lnTo>
                  <a:pt x="5714" y="15083"/>
                </a:lnTo>
                <a:lnTo>
                  <a:pt x="6425" y="15354"/>
                </a:lnTo>
                <a:lnTo>
                  <a:pt x="6444" y="15360"/>
                </a:lnTo>
                <a:lnTo>
                  <a:pt x="6459" y="15364"/>
                </a:lnTo>
                <a:lnTo>
                  <a:pt x="6466" y="15365"/>
                </a:lnTo>
                <a:lnTo>
                  <a:pt x="6471" y="15365"/>
                </a:lnTo>
                <a:lnTo>
                  <a:pt x="6476" y="15364"/>
                </a:lnTo>
                <a:lnTo>
                  <a:pt x="6481" y="15363"/>
                </a:lnTo>
                <a:lnTo>
                  <a:pt x="6484" y="15361"/>
                </a:lnTo>
                <a:lnTo>
                  <a:pt x="6488" y="15358"/>
                </a:lnTo>
                <a:lnTo>
                  <a:pt x="6491" y="15355"/>
                </a:lnTo>
                <a:lnTo>
                  <a:pt x="6494" y="15349"/>
                </a:lnTo>
                <a:lnTo>
                  <a:pt x="6502" y="15335"/>
                </a:lnTo>
                <a:lnTo>
                  <a:pt x="6509" y="15318"/>
                </a:lnTo>
                <a:lnTo>
                  <a:pt x="6571" y="15156"/>
                </a:lnTo>
                <a:lnTo>
                  <a:pt x="6577" y="15138"/>
                </a:lnTo>
                <a:lnTo>
                  <a:pt x="6580" y="15122"/>
                </a:lnTo>
                <a:lnTo>
                  <a:pt x="6581" y="15116"/>
                </a:lnTo>
                <a:lnTo>
                  <a:pt x="6581" y="15110"/>
                </a:lnTo>
                <a:lnTo>
                  <a:pt x="6580" y="15106"/>
                </a:lnTo>
                <a:lnTo>
                  <a:pt x="6579" y="15102"/>
                </a:lnTo>
                <a:lnTo>
                  <a:pt x="6577" y="15097"/>
                </a:lnTo>
                <a:lnTo>
                  <a:pt x="6574" y="15093"/>
                </a:lnTo>
                <a:lnTo>
                  <a:pt x="6570" y="15090"/>
                </a:lnTo>
                <a:lnTo>
                  <a:pt x="6564" y="15087"/>
                </a:lnTo>
                <a:lnTo>
                  <a:pt x="6550" y="15079"/>
                </a:lnTo>
                <a:lnTo>
                  <a:pt x="6532" y="15072"/>
                </a:lnTo>
                <a:lnTo>
                  <a:pt x="5564" y="14704"/>
                </a:lnTo>
                <a:close/>
                <a:moveTo>
                  <a:pt x="7528" y="15307"/>
                </a:moveTo>
                <a:lnTo>
                  <a:pt x="7508" y="15306"/>
                </a:lnTo>
                <a:lnTo>
                  <a:pt x="7492" y="15307"/>
                </a:lnTo>
                <a:lnTo>
                  <a:pt x="7486" y="15309"/>
                </a:lnTo>
                <a:lnTo>
                  <a:pt x="7481" y="15310"/>
                </a:lnTo>
                <a:lnTo>
                  <a:pt x="7476" y="15312"/>
                </a:lnTo>
                <a:lnTo>
                  <a:pt x="7473" y="15315"/>
                </a:lnTo>
                <a:lnTo>
                  <a:pt x="7470" y="15318"/>
                </a:lnTo>
                <a:lnTo>
                  <a:pt x="7467" y="15321"/>
                </a:lnTo>
                <a:lnTo>
                  <a:pt x="7465" y="15327"/>
                </a:lnTo>
                <a:lnTo>
                  <a:pt x="7462" y="15333"/>
                </a:lnTo>
                <a:lnTo>
                  <a:pt x="7459" y="15348"/>
                </a:lnTo>
                <a:lnTo>
                  <a:pt x="7457" y="15369"/>
                </a:lnTo>
                <a:lnTo>
                  <a:pt x="7334" y="16981"/>
                </a:lnTo>
                <a:lnTo>
                  <a:pt x="7334" y="17000"/>
                </a:lnTo>
                <a:lnTo>
                  <a:pt x="7334" y="17016"/>
                </a:lnTo>
                <a:lnTo>
                  <a:pt x="7335" y="17022"/>
                </a:lnTo>
                <a:lnTo>
                  <a:pt x="7337" y="17028"/>
                </a:lnTo>
                <a:lnTo>
                  <a:pt x="7339" y="17032"/>
                </a:lnTo>
                <a:lnTo>
                  <a:pt x="7341" y="17036"/>
                </a:lnTo>
                <a:lnTo>
                  <a:pt x="7344" y="17040"/>
                </a:lnTo>
                <a:lnTo>
                  <a:pt x="7349" y="17042"/>
                </a:lnTo>
                <a:lnTo>
                  <a:pt x="7354" y="17044"/>
                </a:lnTo>
                <a:lnTo>
                  <a:pt x="7361" y="17046"/>
                </a:lnTo>
                <a:lnTo>
                  <a:pt x="7376" y="17049"/>
                </a:lnTo>
                <a:lnTo>
                  <a:pt x="7395" y="17051"/>
                </a:lnTo>
                <a:lnTo>
                  <a:pt x="7603" y="17067"/>
                </a:lnTo>
                <a:lnTo>
                  <a:pt x="7622" y="17069"/>
                </a:lnTo>
                <a:lnTo>
                  <a:pt x="7638" y="17067"/>
                </a:lnTo>
                <a:lnTo>
                  <a:pt x="7645" y="17066"/>
                </a:lnTo>
                <a:lnTo>
                  <a:pt x="7650" y="17065"/>
                </a:lnTo>
                <a:lnTo>
                  <a:pt x="7655" y="17063"/>
                </a:lnTo>
                <a:lnTo>
                  <a:pt x="7659" y="17060"/>
                </a:lnTo>
                <a:lnTo>
                  <a:pt x="7662" y="17057"/>
                </a:lnTo>
                <a:lnTo>
                  <a:pt x="7664" y="17052"/>
                </a:lnTo>
                <a:lnTo>
                  <a:pt x="7666" y="17048"/>
                </a:lnTo>
                <a:lnTo>
                  <a:pt x="7668" y="17042"/>
                </a:lnTo>
                <a:lnTo>
                  <a:pt x="7671" y="17027"/>
                </a:lnTo>
                <a:lnTo>
                  <a:pt x="7674" y="17006"/>
                </a:lnTo>
                <a:lnTo>
                  <a:pt x="7719" y="16425"/>
                </a:lnTo>
                <a:lnTo>
                  <a:pt x="7863" y="16436"/>
                </a:lnTo>
                <a:lnTo>
                  <a:pt x="7892" y="16439"/>
                </a:lnTo>
                <a:lnTo>
                  <a:pt x="7919" y="16443"/>
                </a:lnTo>
                <a:lnTo>
                  <a:pt x="7944" y="16447"/>
                </a:lnTo>
                <a:lnTo>
                  <a:pt x="7966" y="16452"/>
                </a:lnTo>
                <a:lnTo>
                  <a:pt x="7987" y="16459"/>
                </a:lnTo>
                <a:lnTo>
                  <a:pt x="8006" y="16466"/>
                </a:lnTo>
                <a:lnTo>
                  <a:pt x="8024" y="16476"/>
                </a:lnTo>
                <a:lnTo>
                  <a:pt x="8040" y="16487"/>
                </a:lnTo>
                <a:lnTo>
                  <a:pt x="8056" y="16498"/>
                </a:lnTo>
                <a:lnTo>
                  <a:pt x="8070" y="16512"/>
                </a:lnTo>
                <a:lnTo>
                  <a:pt x="8083" y="16527"/>
                </a:lnTo>
                <a:lnTo>
                  <a:pt x="8096" y="16544"/>
                </a:lnTo>
                <a:lnTo>
                  <a:pt x="8108" y="16564"/>
                </a:lnTo>
                <a:lnTo>
                  <a:pt x="8118" y="16584"/>
                </a:lnTo>
                <a:lnTo>
                  <a:pt x="8129" y="16608"/>
                </a:lnTo>
                <a:lnTo>
                  <a:pt x="8140" y="16632"/>
                </a:lnTo>
                <a:lnTo>
                  <a:pt x="8300" y="17043"/>
                </a:lnTo>
                <a:lnTo>
                  <a:pt x="8304" y="17054"/>
                </a:lnTo>
                <a:lnTo>
                  <a:pt x="8309" y="17064"/>
                </a:lnTo>
                <a:lnTo>
                  <a:pt x="8315" y="17074"/>
                </a:lnTo>
                <a:lnTo>
                  <a:pt x="8321" y="17082"/>
                </a:lnTo>
                <a:lnTo>
                  <a:pt x="8326" y="17090"/>
                </a:lnTo>
                <a:lnTo>
                  <a:pt x="8334" y="17096"/>
                </a:lnTo>
                <a:lnTo>
                  <a:pt x="8340" y="17103"/>
                </a:lnTo>
                <a:lnTo>
                  <a:pt x="8349" y="17108"/>
                </a:lnTo>
                <a:lnTo>
                  <a:pt x="8360" y="17112"/>
                </a:lnTo>
                <a:lnTo>
                  <a:pt x="8370" y="17117"/>
                </a:lnTo>
                <a:lnTo>
                  <a:pt x="8384" y="17121"/>
                </a:lnTo>
                <a:lnTo>
                  <a:pt x="8398" y="17124"/>
                </a:lnTo>
                <a:lnTo>
                  <a:pt x="8414" y="17127"/>
                </a:lnTo>
                <a:lnTo>
                  <a:pt x="8432" y="17130"/>
                </a:lnTo>
                <a:lnTo>
                  <a:pt x="8452" y="17132"/>
                </a:lnTo>
                <a:lnTo>
                  <a:pt x="8473" y="17134"/>
                </a:lnTo>
                <a:lnTo>
                  <a:pt x="8679" y="17150"/>
                </a:lnTo>
                <a:lnTo>
                  <a:pt x="8689" y="17150"/>
                </a:lnTo>
                <a:lnTo>
                  <a:pt x="8697" y="17150"/>
                </a:lnTo>
                <a:lnTo>
                  <a:pt x="8705" y="17148"/>
                </a:lnTo>
                <a:lnTo>
                  <a:pt x="8710" y="17146"/>
                </a:lnTo>
                <a:lnTo>
                  <a:pt x="8712" y="17145"/>
                </a:lnTo>
                <a:lnTo>
                  <a:pt x="8713" y="17144"/>
                </a:lnTo>
                <a:lnTo>
                  <a:pt x="8713" y="17141"/>
                </a:lnTo>
                <a:lnTo>
                  <a:pt x="8714" y="17138"/>
                </a:lnTo>
                <a:lnTo>
                  <a:pt x="8714" y="17131"/>
                </a:lnTo>
                <a:lnTo>
                  <a:pt x="8712" y="17122"/>
                </a:lnTo>
                <a:lnTo>
                  <a:pt x="8709" y="17112"/>
                </a:lnTo>
                <a:lnTo>
                  <a:pt x="8704" y="17101"/>
                </a:lnTo>
                <a:lnTo>
                  <a:pt x="8701" y="17099"/>
                </a:lnTo>
                <a:lnTo>
                  <a:pt x="8476" y="16573"/>
                </a:lnTo>
                <a:lnTo>
                  <a:pt x="8469" y="16556"/>
                </a:lnTo>
                <a:lnTo>
                  <a:pt x="8461" y="16542"/>
                </a:lnTo>
                <a:lnTo>
                  <a:pt x="8456" y="16530"/>
                </a:lnTo>
                <a:lnTo>
                  <a:pt x="8451" y="16520"/>
                </a:lnTo>
                <a:lnTo>
                  <a:pt x="8443" y="16506"/>
                </a:lnTo>
                <a:lnTo>
                  <a:pt x="8438" y="16495"/>
                </a:lnTo>
                <a:lnTo>
                  <a:pt x="8434" y="16487"/>
                </a:lnTo>
                <a:lnTo>
                  <a:pt x="8431" y="16482"/>
                </a:lnTo>
                <a:lnTo>
                  <a:pt x="8408" y="16441"/>
                </a:lnTo>
                <a:lnTo>
                  <a:pt x="8452" y="16425"/>
                </a:lnTo>
                <a:lnTo>
                  <a:pt x="8469" y="16419"/>
                </a:lnTo>
                <a:lnTo>
                  <a:pt x="8486" y="16411"/>
                </a:lnTo>
                <a:lnTo>
                  <a:pt x="8502" y="16404"/>
                </a:lnTo>
                <a:lnTo>
                  <a:pt x="8518" y="16395"/>
                </a:lnTo>
                <a:lnTo>
                  <a:pt x="8534" y="16387"/>
                </a:lnTo>
                <a:lnTo>
                  <a:pt x="8549" y="16378"/>
                </a:lnTo>
                <a:lnTo>
                  <a:pt x="8563" y="16368"/>
                </a:lnTo>
                <a:lnTo>
                  <a:pt x="8577" y="16358"/>
                </a:lnTo>
                <a:lnTo>
                  <a:pt x="8591" y="16347"/>
                </a:lnTo>
                <a:lnTo>
                  <a:pt x="8604" y="16335"/>
                </a:lnTo>
                <a:lnTo>
                  <a:pt x="8616" y="16325"/>
                </a:lnTo>
                <a:lnTo>
                  <a:pt x="8629" y="16312"/>
                </a:lnTo>
                <a:lnTo>
                  <a:pt x="8639" y="16299"/>
                </a:lnTo>
                <a:lnTo>
                  <a:pt x="8650" y="16286"/>
                </a:lnTo>
                <a:lnTo>
                  <a:pt x="8661" y="16272"/>
                </a:lnTo>
                <a:lnTo>
                  <a:pt x="8670" y="16258"/>
                </a:lnTo>
                <a:lnTo>
                  <a:pt x="8680" y="16243"/>
                </a:lnTo>
                <a:lnTo>
                  <a:pt x="8690" y="16228"/>
                </a:lnTo>
                <a:lnTo>
                  <a:pt x="8698" y="16212"/>
                </a:lnTo>
                <a:lnTo>
                  <a:pt x="8706" y="16195"/>
                </a:lnTo>
                <a:lnTo>
                  <a:pt x="8714" y="16178"/>
                </a:lnTo>
                <a:lnTo>
                  <a:pt x="8721" y="16161"/>
                </a:lnTo>
                <a:lnTo>
                  <a:pt x="8727" y="16142"/>
                </a:lnTo>
                <a:lnTo>
                  <a:pt x="8734" y="16124"/>
                </a:lnTo>
                <a:lnTo>
                  <a:pt x="8739" y="16105"/>
                </a:lnTo>
                <a:lnTo>
                  <a:pt x="8744" y="16085"/>
                </a:lnTo>
                <a:lnTo>
                  <a:pt x="8749" y="16065"/>
                </a:lnTo>
                <a:lnTo>
                  <a:pt x="8753" y="16044"/>
                </a:lnTo>
                <a:lnTo>
                  <a:pt x="8756" y="16022"/>
                </a:lnTo>
                <a:lnTo>
                  <a:pt x="8759" y="16001"/>
                </a:lnTo>
                <a:lnTo>
                  <a:pt x="8761" y="15978"/>
                </a:lnTo>
                <a:lnTo>
                  <a:pt x="8764" y="15956"/>
                </a:lnTo>
                <a:lnTo>
                  <a:pt x="8766" y="15924"/>
                </a:lnTo>
                <a:lnTo>
                  <a:pt x="8766" y="15893"/>
                </a:lnTo>
                <a:lnTo>
                  <a:pt x="8766" y="15862"/>
                </a:lnTo>
                <a:lnTo>
                  <a:pt x="8764" y="15832"/>
                </a:lnTo>
                <a:lnTo>
                  <a:pt x="8760" y="15803"/>
                </a:lnTo>
                <a:lnTo>
                  <a:pt x="8755" y="15775"/>
                </a:lnTo>
                <a:lnTo>
                  <a:pt x="8750" y="15747"/>
                </a:lnTo>
                <a:lnTo>
                  <a:pt x="8742" y="15720"/>
                </a:lnTo>
                <a:lnTo>
                  <a:pt x="8735" y="15694"/>
                </a:lnTo>
                <a:lnTo>
                  <a:pt x="8725" y="15670"/>
                </a:lnTo>
                <a:lnTo>
                  <a:pt x="8714" y="15645"/>
                </a:lnTo>
                <a:lnTo>
                  <a:pt x="8703" y="15623"/>
                </a:lnTo>
                <a:lnTo>
                  <a:pt x="8690" y="15600"/>
                </a:lnTo>
                <a:lnTo>
                  <a:pt x="8675" y="15579"/>
                </a:lnTo>
                <a:lnTo>
                  <a:pt x="8660" y="15558"/>
                </a:lnTo>
                <a:lnTo>
                  <a:pt x="8644" y="15539"/>
                </a:lnTo>
                <a:lnTo>
                  <a:pt x="8626" y="15521"/>
                </a:lnTo>
                <a:lnTo>
                  <a:pt x="8607" y="15503"/>
                </a:lnTo>
                <a:lnTo>
                  <a:pt x="8588" y="15486"/>
                </a:lnTo>
                <a:lnTo>
                  <a:pt x="8567" y="15470"/>
                </a:lnTo>
                <a:lnTo>
                  <a:pt x="8545" y="15455"/>
                </a:lnTo>
                <a:lnTo>
                  <a:pt x="8522" y="15441"/>
                </a:lnTo>
                <a:lnTo>
                  <a:pt x="8499" y="15429"/>
                </a:lnTo>
                <a:lnTo>
                  <a:pt x="8473" y="15417"/>
                </a:lnTo>
                <a:lnTo>
                  <a:pt x="8447" y="15406"/>
                </a:lnTo>
                <a:lnTo>
                  <a:pt x="8421" y="15396"/>
                </a:lnTo>
                <a:lnTo>
                  <a:pt x="8393" y="15388"/>
                </a:lnTo>
                <a:lnTo>
                  <a:pt x="8364" y="15380"/>
                </a:lnTo>
                <a:lnTo>
                  <a:pt x="8334" y="15374"/>
                </a:lnTo>
                <a:lnTo>
                  <a:pt x="8304" y="15369"/>
                </a:lnTo>
                <a:lnTo>
                  <a:pt x="8272" y="15364"/>
                </a:lnTo>
                <a:lnTo>
                  <a:pt x="8239" y="15362"/>
                </a:lnTo>
                <a:lnTo>
                  <a:pt x="7528" y="15307"/>
                </a:lnTo>
                <a:close/>
                <a:moveTo>
                  <a:pt x="8330" y="16106"/>
                </a:moveTo>
                <a:lnTo>
                  <a:pt x="8320" y="16113"/>
                </a:lnTo>
                <a:lnTo>
                  <a:pt x="8310" y="16121"/>
                </a:lnTo>
                <a:lnTo>
                  <a:pt x="8300" y="16127"/>
                </a:lnTo>
                <a:lnTo>
                  <a:pt x="8289" y="16134"/>
                </a:lnTo>
                <a:lnTo>
                  <a:pt x="8278" y="16139"/>
                </a:lnTo>
                <a:lnTo>
                  <a:pt x="8266" y="16144"/>
                </a:lnTo>
                <a:lnTo>
                  <a:pt x="8254" y="16148"/>
                </a:lnTo>
                <a:lnTo>
                  <a:pt x="8243" y="16152"/>
                </a:lnTo>
                <a:lnTo>
                  <a:pt x="8231" y="16154"/>
                </a:lnTo>
                <a:lnTo>
                  <a:pt x="8218" y="16156"/>
                </a:lnTo>
                <a:lnTo>
                  <a:pt x="8206" y="16159"/>
                </a:lnTo>
                <a:lnTo>
                  <a:pt x="8193" y="16160"/>
                </a:lnTo>
                <a:lnTo>
                  <a:pt x="8166" y="16161"/>
                </a:lnTo>
                <a:lnTo>
                  <a:pt x="8138" y="16160"/>
                </a:lnTo>
                <a:lnTo>
                  <a:pt x="7741" y="16130"/>
                </a:lnTo>
                <a:lnTo>
                  <a:pt x="7779" y="15629"/>
                </a:lnTo>
                <a:lnTo>
                  <a:pt x="8175" y="15659"/>
                </a:lnTo>
                <a:lnTo>
                  <a:pt x="8204" y="15662"/>
                </a:lnTo>
                <a:lnTo>
                  <a:pt x="8230" y="15668"/>
                </a:lnTo>
                <a:lnTo>
                  <a:pt x="8243" y="15671"/>
                </a:lnTo>
                <a:lnTo>
                  <a:pt x="8254" y="15674"/>
                </a:lnTo>
                <a:lnTo>
                  <a:pt x="8266" y="15678"/>
                </a:lnTo>
                <a:lnTo>
                  <a:pt x="8278" y="15683"/>
                </a:lnTo>
                <a:lnTo>
                  <a:pt x="8290" y="15688"/>
                </a:lnTo>
                <a:lnTo>
                  <a:pt x="8301" y="15694"/>
                </a:lnTo>
                <a:lnTo>
                  <a:pt x="8311" y="15700"/>
                </a:lnTo>
                <a:lnTo>
                  <a:pt x="8321" y="15707"/>
                </a:lnTo>
                <a:lnTo>
                  <a:pt x="8331" y="15714"/>
                </a:lnTo>
                <a:lnTo>
                  <a:pt x="8339" y="15721"/>
                </a:lnTo>
                <a:lnTo>
                  <a:pt x="8349" y="15730"/>
                </a:lnTo>
                <a:lnTo>
                  <a:pt x="8356" y="15738"/>
                </a:lnTo>
                <a:lnTo>
                  <a:pt x="8358" y="15740"/>
                </a:lnTo>
                <a:lnTo>
                  <a:pt x="8366" y="15750"/>
                </a:lnTo>
                <a:lnTo>
                  <a:pt x="8372" y="15760"/>
                </a:lnTo>
                <a:lnTo>
                  <a:pt x="8379" y="15770"/>
                </a:lnTo>
                <a:lnTo>
                  <a:pt x="8384" y="15780"/>
                </a:lnTo>
                <a:lnTo>
                  <a:pt x="8390" y="15792"/>
                </a:lnTo>
                <a:lnTo>
                  <a:pt x="8394" y="15803"/>
                </a:lnTo>
                <a:lnTo>
                  <a:pt x="8398" y="15814"/>
                </a:lnTo>
                <a:lnTo>
                  <a:pt x="8401" y="15826"/>
                </a:lnTo>
                <a:lnTo>
                  <a:pt x="8403" y="15838"/>
                </a:lnTo>
                <a:lnTo>
                  <a:pt x="8406" y="15850"/>
                </a:lnTo>
                <a:lnTo>
                  <a:pt x="8408" y="15863"/>
                </a:lnTo>
                <a:lnTo>
                  <a:pt x="8409" y="15874"/>
                </a:lnTo>
                <a:lnTo>
                  <a:pt x="8410" y="15901"/>
                </a:lnTo>
                <a:lnTo>
                  <a:pt x="8409" y="15929"/>
                </a:lnTo>
                <a:lnTo>
                  <a:pt x="8406" y="15956"/>
                </a:lnTo>
                <a:lnTo>
                  <a:pt x="8401" y="15983"/>
                </a:lnTo>
                <a:lnTo>
                  <a:pt x="8398" y="15995"/>
                </a:lnTo>
                <a:lnTo>
                  <a:pt x="8394" y="16006"/>
                </a:lnTo>
                <a:lnTo>
                  <a:pt x="8390" y="16018"/>
                </a:lnTo>
                <a:lnTo>
                  <a:pt x="8385" y="16029"/>
                </a:lnTo>
                <a:lnTo>
                  <a:pt x="8380" y="16041"/>
                </a:lnTo>
                <a:lnTo>
                  <a:pt x="8375" y="16051"/>
                </a:lnTo>
                <a:lnTo>
                  <a:pt x="8368" y="16062"/>
                </a:lnTo>
                <a:lnTo>
                  <a:pt x="8362" y="16072"/>
                </a:lnTo>
                <a:lnTo>
                  <a:pt x="8354" y="16080"/>
                </a:lnTo>
                <a:lnTo>
                  <a:pt x="8347" y="16090"/>
                </a:lnTo>
                <a:lnTo>
                  <a:pt x="8338" y="16098"/>
                </a:lnTo>
                <a:lnTo>
                  <a:pt x="8330" y="16106"/>
                </a:lnTo>
                <a:close/>
                <a:moveTo>
                  <a:pt x="9735" y="15270"/>
                </a:moveTo>
                <a:lnTo>
                  <a:pt x="9717" y="15275"/>
                </a:lnTo>
                <a:lnTo>
                  <a:pt x="9702" y="15281"/>
                </a:lnTo>
                <a:lnTo>
                  <a:pt x="9696" y="15283"/>
                </a:lnTo>
                <a:lnTo>
                  <a:pt x="9691" y="15286"/>
                </a:lnTo>
                <a:lnTo>
                  <a:pt x="9688" y="15289"/>
                </a:lnTo>
                <a:lnTo>
                  <a:pt x="9684" y="15294"/>
                </a:lnTo>
                <a:lnTo>
                  <a:pt x="9682" y="15297"/>
                </a:lnTo>
                <a:lnTo>
                  <a:pt x="9681" y="15302"/>
                </a:lnTo>
                <a:lnTo>
                  <a:pt x="9680" y="15307"/>
                </a:lnTo>
                <a:lnTo>
                  <a:pt x="9680" y="15314"/>
                </a:lnTo>
                <a:lnTo>
                  <a:pt x="9682" y="15330"/>
                </a:lnTo>
                <a:lnTo>
                  <a:pt x="9685" y="15349"/>
                </a:lnTo>
                <a:lnTo>
                  <a:pt x="10049" y="16925"/>
                </a:lnTo>
                <a:lnTo>
                  <a:pt x="10054" y="16944"/>
                </a:lnTo>
                <a:lnTo>
                  <a:pt x="10060" y="16959"/>
                </a:lnTo>
                <a:lnTo>
                  <a:pt x="10062" y="16965"/>
                </a:lnTo>
                <a:lnTo>
                  <a:pt x="10065" y="16969"/>
                </a:lnTo>
                <a:lnTo>
                  <a:pt x="10068" y="16973"/>
                </a:lnTo>
                <a:lnTo>
                  <a:pt x="10072" y="16975"/>
                </a:lnTo>
                <a:lnTo>
                  <a:pt x="10076" y="16977"/>
                </a:lnTo>
                <a:lnTo>
                  <a:pt x="10081" y="16980"/>
                </a:lnTo>
                <a:lnTo>
                  <a:pt x="10086" y="16980"/>
                </a:lnTo>
                <a:lnTo>
                  <a:pt x="10093" y="16980"/>
                </a:lnTo>
                <a:lnTo>
                  <a:pt x="10109" y="16979"/>
                </a:lnTo>
                <a:lnTo>
                  <a:pt x="10128" y="16974"/>
                </a:lnTo>
                <a:lnTo>
                  <a:pt x="10331" y="16928"/>
                </a:lnTo>
                <a:lnTo>
                  <a:pt x="10350" y="16923"/>
                </a:lnTo>
                <a:lnTo>
                  <a:pt x="10365" y="16917"/>
                </a:lnTo>
                <a:lnTo>
                  <a:pt x="10370" y="16914"/>
                </a:lnTo>
                <a:lnTo>
                  <a:pt x="10376" y="16911"/>
                </a:lnTo>
                <a:lnTo>
                  <a:pt x="10379" y="16908"/>
                </a:lnTo>
                <a:lnTo>
                  <a:pt x="10382" y="16905"/>
                </a:lnTo>
                <a:lnTo>
                  <a:pt x="10384" y="16900"/>
                </a:lnTo>
                <a:lnTo>
                  <a:pt x="10385" y="16896"/>
                </a:lnTo>
                <a:lnTo>
                  <a:pt x="10386" y="16890"/>
                </a:lnTo>
                <a:lnTo>
                  <a:pt x="10386" y="16883"/>
                </a:lnTo>
                <a:lnTo>
                  <a:pt x="10384" y="16868"/>
                </a:lnTo>
                <a:lnTo>
                  <a:pt x="10381" y="16849"/>
                </a:lnTo>
                <a:lnTo>
                  <a:pt x="10262" y="16333"/>
                </a:lnTo>
                <a:lnTo>
                  <a:pt x="10667" y="16240"/>
                </a:lnTo>
                <a:lnTo>
                  <a:pt x="10701" y="16231"/>
                </a:lnTo>
                <a:lnTo>
                  <a:pt x="10733" y="16222"/>
                </a:lnTo>
                <a:lnTo>
                  <a:pt x="10764" y="16212"/>
                </a:lnTo>
                <a:lnTo>
                  <a:pt x="10793" y="16200"/>
                </a:lnTo>
                <a:lnTo>
                  <a:pt x="10822" y="16189"/>
                </a:lnTo>
                <a:lnTo>
                  <a:pt x="10850" y="16175"/>
                </a:lnTo>
                <a:lnTo>
                  <a:pt x="10875" y="16161"/>
                </a:lnTo>
                <a:lnTo>
                  <a:pt x="10901" y="16146"/>
                </a:lnTo>
                <a:lnTo>
                  <a:pt x="10925" y="16130"/>
                </a:lnTo>
                <a:lnTo>
                  <a:pt x="10947" y="16112"/>
                </a:lnTo>
                <a:lnTo>
                  <a:pt x="10968" y="16095"/>
                </a:lnTo>
                <a:lnTo>
                  <a:pt x="10989" y="16076"/>
                </a:lnTo>
                <a:lnTo>
                  <a:pt x="11007" y="16057"/>
                </a:lnTo>
                <a:lnTo>
                  <a:pt x="11025" y="16036"/>
                </a:lnTo>
                <a:lnTo>
                  <a:pt x="11041" y="16016"/>
                </a:lnTo>
                <a:lnTo>
                  <a:pt x="11056" y="15993"/>
                </a:lnTo>
                <a:lnTo>
                  <a:pt x="11070" y="15971"/>
                </a:lnTo>
                <a:lnTo>
                  <a:pt x="11082" y="15947"/>
                </a:lnTo>
                <a:lnTo>
                  <a:pt x="11094" y="15924"/>
                </a:lnTo>
                <a:lnTo>
                  <a:pt x="11104" y="15898"/>
                </a:lnTo>
                <a:lnTo>
                  <a:pt x="11112" y="15872"/>
                </a:lnTo>
                <a:lnTo>
                  <a:pt x="11119" y="15847"/>
                </a:lnTo>
                <a:lnTo>
                  <a:pt x="11125" y="15819"/>
                </a:lnTo>
                <a:lnTo>
                  <a:pt x="11129" y="15791"/>
                </a:lnTo>
                <a:lnTo>
                  <a:pt x="11132" y="15763"/>
                </a:lnTo>
                <a:lnTo>
                  <a:pt x="11134" y="15734"/>
                </a:lnTo>
                <a:lnTo>
                  <a:pt x="11134" y="15704"/>
                </a:lnTo>
                <a:lnTo>
                  <a:pt x="11132" y="15673"/>
                </a:lnTo>
                <a:lnTo>
                  <a:pt x="11130" y="15642"/>
                </a:lnTo>
                <a:lnTo>
                  <a:pt x="11126" y="15611"/>
                </a:lnTo>
                <a:lnTo>
                  <a:pt x="11121" y="15579"/>
                </a:lnTo>
                <a:lnTo>
                  <a:pt x="11114" y="15545"/>
                </a:lnTo>
                <a:lnTo>
                  <a:pt x="11106" y="15513"/>
                </a:lnTo>
                <a:lnTo>
                  <a:pt x="11097" y="15482"/>
                </a:lnTo>
                <a:lnTo>
                  <a:pt x="11086" y="15452"/>
                </a:lnTo>
                <a:lnTo>
                  <a:pt x="11075" y="15423"/>
                </a:lnTo>
                <a:lnTo>
                  <a:pt x="11063" y="15395"/>
                </a:lnTo>
                <a:lnTo>
                  <a:pt x="11050" y="15369"/>
                </a:lnTo>
                <a:lnTo>
                  <a:pt x="11035" y="15343"/>
                </a:lnTo>
                <a:lnTo>
                  <a:pt x="11020" y="15318"/>
                </a:lnTo>
                <a:lnTo>
                  <a:pt x="11004" y="15296"/>
                </a:lnTo>
                <a:lnTo>
                  <a:pt x="10987" y="15273"/>
                </a:lnTo>
                <a:lnTo>
                  <a:pt x="10968" y="15253"/>
                </a:lnTo>
                <a:lnTo>
                  <a:pt x="10950" y="15233"/>
                </a:lnTo>
                <a:lnTo>
                  <a:pt x="10930" y="15215"/>
                </a:lnTo>
                <a:lnTo>
                  <a:pt x="10910" y="15198"/>
                </a:lnTo>
                <a:lnTo>
                  <a:pt x="10888" y="15182"/>
                </a:lnTo>
                <a:lnTo>
                  <a:pt x="10866" y="15168"/>
                </a:lnTo>
                <a:lnTo>
                  <a:pt x="10842" y="15154"/>
                </a:lnTo>
                <a:lnTo>
                  <a:pt x="10818" y="15142"/>
                </a:lnTo>
                <a:lnTo>
                  <a:pt x="10794" y="15132"/>
                </a:lnTo>
                <a:lnTo>
                  <a:pt x="10768" y="15122"/>
                </a:lnTo>
                <a:lnTo>
                  <a:pt x="10742" y="15115"/>
                </a:lnTo>
                <a:lnTo>
                  <a:pt x="10714" y="15108"/>
                </a:lnTo>
                <a:lnTo>
                  <a:pt x="10687" y="15102"/>
                </a:lnTo>
                <a:lnTo>
                  <a:pt x="10659" y="15098"/>
                </a:lnTo>
                <a:lnTo>
                  <a:pt x="10630" y="15095"/>
                </a:lnTo>
                <a:lnTo>
                  <a:pt x="10600" y="15094"/>
                </a:lnTo>
                <a:lnTo>
                  <a:pt x="10569" y="15094"/>
                </a:lnTo>
                <a:lnTo>
                  <a:pt x="10538" y="15095"/>
                </a:lnTo>
                <a:lnTo>
                  <a:pt x="10507" y="15098"/>
                </a:lnTo>
                <a:lnTo>
                  <a:pt x="10474" y="15103"/>
                </a:lnTo>
                <a:lnTo>
                  <a:pt x="10441" y="15108"/>
                </a:lnTo>
                <a:lnTo>
                  <a:pt x="10408" y="15115"/>
                </a:lnTo>
                <a:lnTo>
                  <a:pt x="9735" y="15270"/>
                </a:lnTo>
                <a:close/>
                <a:moveTo>
                  <a:pt x="10185" y="15998"/>
                </a:moveTo>
                <a:lnTo>
                  <a:pt x="10070" y="15503"/>
                </a:lnTo>
                <a:lnTo>
                  <a:pt x="10433" y="15419"/>
                </a:lnTo>
                <a:lnTo>
                  <a:pt x="10449" y="15416"/>
                </a:lnTo>
                <a:lnTo>
                  <a:pt x="10464" y="15414"/>
                </a:lnTo>
                <a:lnTo>
                  <a:pt x="10480" y="15411"/>
                </a:lnTo>
                <a:lnTo>
                  <a:pt x="10494" y="15410"/>
                </a:lnTo>
                <a:lnTo>
                  <a:pt x="10509" y="15409"/>
                </a:lnTo>
                <a:lnTo>
                  <a:pt x="10523" y="15409"/>
                </a:lnTo>
                <a:lnTo>
                  <a:pt x="10537" y="15410"/>
                </a:lnTo>
                <a:lnTo>
                  <a:pt x="10550" y="15411"/>
                </a:lnTo>
                <a:lnTo>
                  <a:pt x="10564" y="15414"/>
                </a:lnTo>
                <a:lnTo>
                  <a:pt x="10577" y="15417"/>
                </a:lnTo>
                <a:lnTo>
                  <a:pt x="10590" y="15420"/>
                </a:lnTo>
                <a:lnTo>
                  <a:pt x="10602" y="15423"/>
                </a:lnTo>
                <a:lnTo>
                  <a:pt x="10614" y="15429"/>
                </a:lnTo>
                <a:lnTo>
                  <a:pt x="10625" y="15433"/>
                </a:lnTo>
                <a:lnTo>
                  <a:pt x="10637" y="15439"/>
                </a:lnTo>
                <a:lnTo>
                  <a:pt x="10648" y="15446"/>
                </a:lnTo>
                <a:lnTo>
                  <a:pt x="10659" y="15452"/>
                </a:lnTo>
                <a:lnTo>
                  <a:pt x="10669" y="15461"/>
                </a:lnTo>
                <a:lnTo>
                  <a:pt x="10679" y="15468"/>
                </a:lnTo>
                <a:lnTo>
                  <a:pt x="10689" y="15478"/>
                </a:lnTo>
                <a:lnTo>
                  <a:pt x="10698" y="15486"/>
                </a:lnTo>
                <a:lnTo>
                  <a:pt x="10707" y="15497"/>
                </a:lnTo>
                <a:lnTo>
                  <a:pt x="10714" y="15507"/>
                </a:lnTo>
                <a:lnTo>
                  <a:pt x="10723" y="15519"/>
                </a:lnTo>
                <a:lnTo>
                  <a:pt x="10729" y="15530"/>
                </a:lnTo>
                <a:lnTo>
                  <a:pt x="10737" y="15542"/>
                </a:lnTo>
                <a:lnTo>
                  <a:pt x="10743" y="15555"/>
                </a:lnTo>
                <a:lnTo>
                  <a:pt x="10749" y="15568"/>
                </a:lnTo>
                <a:lnTo>
                  <a:pt x="10754" y="15582"/>
                </a:lnTo>
                <a:lnTo>
                  <a:pt x="10758" y="15596"/>
                </a:lnTo>
                <a:lnTo>
                  <a:pt x="10764" y="15611"/>
                </a:lnTo>
                <a:lnTo>
                  <a:pt x="10767" y="15626"/>
                </a:lnTo>
                <a:lnTo>
                  <a:pt x="10770" y="15641"/>
                </a:lnTo>
                <a:lnTo>
                  <a:pt x="10772" y="15656"/>
                </a:lnTo>
                <a:lnTo>
                  <a:pt x="10774" y="15671"/>
                </a:lnTo>
                <a:lnTo>
                  <a:pt x="10776" y="15686"/>
                </a:lnTo>
                <a:lnTo>
                  <a:pt x="10777" y="15700"/>
                </a:lnTo>
                <a:lnTo>
                  <a:pt x="10777" y="15714"/>
                </a:lnTo>
                <a:lnTo>
                  <a:pt x="10776" y="15728"/>
                </a:lnTo>
                <a:lnTo>
                  <a:pt x="10773" y="15740"/>
                </a:lnTo>
                <a:lnTo>
                  <a:pt x="10771" y="15754"/>
                </a:lnTo>
                <a:lnTo>
                  <a:pt x="10769" y="15767"/>
                </a:lnTo>
                <a:lnTo>
                  <a:pt x="10766" y="15779"/>
                </a:lnTo>
                <a:lnTo>
                  <a:pt x="10762" y="15792"/>
                </a:lnTo>
                <a:lnTo>
                  <a:pt x="10756" y="15804"/>
                </a:lnTo>
                <a:lnTo>
                  <a:pt x="10751" y="15814"/>
                </a:lnTo>
                <a:lnTo>
                  <a:pt x="10746" y="15826"/>
                </a:lnTo>
                <a:lnTo>
                  <a:pt x="10739" y="15837"/>
                </a:lnTo>
                <a:lnTo>
                  <a:pt x="10732" y="15848"/>
                </a:lnTo>
                <a:lnTo>
                  <a:pt x="10724" y="15857"/>
                </a:lnTo>
                <a:lnTo>
                  <a:pt x="10716" y="15867"/>
                </a:lnTo>
                <a:lnTo>
                  <a:pt x="10707" y="15877"/>
                </a:lnTo>
                <a:lnTo>
                  <a:pt x="10697" y="15885"/>
                </a:lnTo>
                <a:lnTo>
                  <a:pt x="10688" y="15894"/>
                </a:lnTo>
                <a:lnTo>
                  <a:pt x="10677" y="15901"/>
                </a:lnTo>
                <a:lnTo>
                  <a:pt x="10665" y="15909"/>
                </a:lnTo>
                <a:lnTo>
                  <a:pt x="10653" y="15916"/>
                </a:lnTo>
                <a:lnTo>
                  <a:pt x="10642" y="15923"/>
                </a:lnTo>
                <a:lnTo>
                  <a:pt x="10629" y="15929"/>
                </a:lnTo>
                <a:lnTo>
                  <a:pt x="10615" y="15934"/>
                </a:lnTo>
                <a:lnTo>
                  <a:pt x="10601" y="15940"/>
                </a:lnTo>
                <a:lnTo>
                  <a:pt x="10587" y="15945"/>
                </a:lnTo>
                <a:lnTo>
                  <a:pt x="10572" y="15950"/>
                </a:lnTo>
                <a:lnTo>
                  <a:pt x="10556" y="15953"/>
                </a:lnTo>
                <a:lnTo>
                  <a:pt x="10194" y="16036"/>
                </a:lnTo>
                <a:lnTo>
                  <a:pt x="10185" y="15998"/>
                </a:lnTo>
                <a:close/>
                <a:moveTo>
                  <a:pt x="12238" y="15639"/>
                </a:moveTo>
                <a:lnTo>
                  <a:pt x="12259" y="15670"/>
                </a:lnTo>
                <a:lnTo>
                  <a:pt x="12282" y="15700"/>
                </a:lnTo>
                <a:lnTo>
                  <a:pt x="12305" y="15728"/>
                </a:lnTo>
                <a:lnTo>
                  <a:pt x="12329" y="15754"/>
                </a:lnTo>
                <a:lnTo>
                  <a:pt x="12352" y="15779"/>
                </a:lnTo>
                <a:lnTo>
                  <a:pt x="12377" y="15803"/>
                </a:lnTo>
                <a:lnTo>
                  <a:pt x="12403" y="15824"/>
                </a:lnTo>
                <a:lnTo>
                  <a:pt x="12429" y="15843"/>
                </a:lnTo>
                <a:lnTo>
                  <a:pt x="12456" y="15862"/>
                </a:lnTo>
                <a:lnTo>
                  <a:pt x="12483" y="15878"/>
                </a:lnTo>
                <a:lnTo>
                  <a:pt x="12511" y="15892"/>
                </a:lnTo>
                <a:lnTo>
                  <a:pt x="12540" y="15904"/>
                </a:lnTo>
                <a:lnTo>
                  <a:pt x="12569" y="15916"/>
                </a:lnTo>
                <a:lnTo>
                  <a:pt x="12598" y="15925"/>
                </a:lnTo>
                <a:lnTo>
                  <a:pt x="12628" y="15932"/>
                </a:lnTo>
                <a:lnTo>
                  <a:pt x="12658" y="15939"/>
                </a:lnTo>
                <a:lnTo>
                  <a:pt x="12689" y="15943"/>
                </a:lnTo>
                <a:lnTo>
                  <a:pt x="12720" y="15945"/>
                </a:lnTo>
                <a:lnTo>
                  <a:pt x="12752" y="15945"/>
                </a:lnTo>
                <a:lnTo>
                  <a:pt x="12784" y="15944"/>
                </a:lnTo>
                <a:lnTo>
                  <a:pt x="12817" y="15942"/>
                </a:lnTo>
                <a:lnTo>
                  <a:pt x="12850" y="15937"/>
                </a:lnTo>
                <a:lnTo>
                  <a:pt x="12884" y="15930"/>
                </a:lnTo>
                <a:lnTo>
                  <a:pt x="12917" y="15922"/>
                </a:lnTo>
                <a:lnTo>
                  <a:pt x="12951" y="15912"/>
                </a:lnTo>
                <a:lnTo>
                  <a:pt x="12986" y="15900"/>
                </a:lnTo>
                <a:lnTo>
                  <a:pt x="13021" y="15886"/>
                </a:lnTo>
                <a:lnTo>
                  <a:pt x="13055" y="15871"/>
                </a:lnTo>
                <a:lnTo>
                  <a:pt x="13091" y="15854"/>
                </a:lnTo>
                <a:lnTo>
                  <a:pt x="13126" y="15835"/>
                </a:lnTo>
                <a:lnTo>
                  <a:pt x="13163" y="15814"/>
                </a:lnTo>
                <a:lnTo>
                  <a:pt x="13198" y="15792"/>
                </a:lnTo>
                <a:lnTo>
                  <a:pt x="13233" y="15767"/>
                </a:lnTo>
                <a:lnTo>
                  <a:pt x="13268" y="15744"/>
                </a:lnTo>
                <a:lnTo>
                  <a:pt x="13299" y="15718"/>
                </a:lnTo>
                <a:lnTo>
                  <a:pt x="13329" y="15692"/>
                </a:lnTo>
                <a:lnTo>
                  <a:pt x="13358" y="15667"/>
                </a:lnTo>
                <a:lnTo>
                  <a:pt x="13383" y="15641"/>
                </a:lnTo>
                <a:lnTo>
                  <a:pt x="13409" y="15613"/>
                </a:lnTo>
                <a:lnTo>
                  <a:pt x="13432" y="15586"/>
                </a:lnTo>
                <a:lnTo>
                  <a:pt x="13453" y="15558"/>
                </a:lnTo>
                <a:lnTo>
                  <a:pt x="13472" y="15530"/>
                </a:lnTo>
                <a:lnTo>
                  <a:pt x="13490" y="15503"/>
                </a:lnTo>
                <a:lnTo>
                  <a:pt x="13506" y="15474"/>
                </a:lnTo>
                <a:lnTo>
                  <a:pt x="13520" y="15445"/>
                </a:lnTo>
                <a:lnTo>
                  <a:pt x="13532" y="15415"/>
                </a:lnTo>
                <a:lnTo>
                  <a:pt x="13543" y="15385"/>
                </a:lnTo>
                <a:lnTo>
                  <a:pt x="13552" y="15355"/>
                </a:lnTo>
                <a:lnTo>
                  <a:pt x="13558" y="15325"/>
                </a:lnTo>
                <a:lnTo>
                  <a:pt x="13563" y="15295"/>
                </a:lnTo>
                <a:lnTo>
                  <a:pt x="13567" y="15264"/>
                </a:lnTo>
                <a:lnTo>
                  <a:pt x="13569" y="15232"/>
                </a:lnTo>
                <a:lnTo>
                  <a:pt x="13568" y="15201"/>
                </a:lnTo>
                <a:lnTo>
                  <a:pt x="13566" y="15170"/>
                </a:lnTo>
                <a:lnTo>
                  <a:pt x="13562" y="15138"/>
                </a:lnTo>
                <a:lnTo>
                  <a:pt x="13557" y="15107"/>
                </a:lnTo>
                <a:lnTo>
                  <a:pt x="13550" y="15075"/>
                </a:lnTo>
                <a:lnTo>
                  <a:pt x="13540" y="15043"/>
                </a:lnTo>
                <a:lnTo>
                  <a:pt x="13529" y="15011"/>
                </a:lnTo>
                <a:lnTo>
                  <a:pt x="13516" y="14978"/>
                </a:lnTo>
                <a:lnTo>
                  <a:pt x="13501" y="14946"/>
                </a:lnTo>
                <a:lnTo>
                  <a:pt x="13484" y="14914"/>
                </a:lnTo>
                <a:lnTo>
                  <a:pt x="13466" y="14882"/>
                </a:lnTo>
                <a:lnTo>
                  <a:pt x="13446" y="14850"/>
                </a:lnTo>
                <a:lnTo>
                  <a:pt x="13162" y="14415"/>
                </a:lnTo>
                <a:lnTo>
                  <a:pt x="13140" y="14382"/>
                </a:lnTo>
                <a:lnTo>
                  <a:pt x="13118" y="14352"/>
                </a:lnTo>
                <a:lnTo>
                  <a:pt x="13095" y="14325"/>
                </a:lnTo>
                <a:lnTo>
                  <a:pt x="13071" y="14299"/>
                </a:lnTo>
                <a:lnTo>
                  <a:pt x="13047" y="14273"/>
                </a:lnTo>
                <a:lnTo>
                  <a:pt x="13022" y="14251"/>
                </a:lnTo>
                <a:lnTo>
                  <a:pt x="12996" y="14229"/>
                </a:lnTo>
                <a:lnTo>
                  <a:pt x="12971" y="14210"/>
                </a:lnTo>
                <a:lnTo>
                  <a:pt x="12944" y="14192"/>
                </a:lnTo>
                <a:lnTo>
                  <a:pt x="12916" y="14176"/>
                </a:lnTo>
                <a:lnTo>
                  <a:pt x="12888" y="14161"/>
                </a:lnTo>
                <a:lnTo>
                  <a:pt x="12860" y="14148"/>
                </a:lnTo>
                <a:lnTo>
                  <a:pt x="12830" y="14137"/>
                </a:lnTo>
                <a:lnTo>
                  <a:pt x="12801" y="14127"/>
                </a:lnTo>
                <a:lnTo>
                  <a:pt x="12771" y="14120"/>
                </a:lnTo>
                <a:lnTo>
                  <a:pt x="12741" y="14114"/>
                </a:lnTo>
                <a:lnTo>
                  <a:pt x="12710" y="14110"/>
                </a:lnTo>
                <a:lnTo>
                  <a:pt x="12678" y="14108"/>
                </a:lnTo>
                <a:lnTo>
                  <a:pt x="12647" y="14108"/>
                </a:lnTo>
                <a:lnTo>
                  <a:pt x="12615" y="14109"/>
                </a:lnTo>
                <a:lnTo>
                  <a:pt x="12582" y="14111"/>
                </a:lnTo>
                <a:lnTo>
                  <a:pt x="12548" y="14117"/>
                </a:lnTo>
                <a:lnTo>
                  <a:pt x="12515" y="14123"/>
                </a:lnTo>
                <a:lnTo>
                  <a:pt x="12481" y="14132"/>
                </a:lnTo>
                <a:lnTo>
                  <a:pt x="12447" y="14141"/>
                </a:lnTo>
                <a:lnTo>
                  <a:pt x="12412" y="14153"/>
                </a:lnTo>
                <a:lnTo>
                  <a:pt x="12378" y="14167"/>
                </a:lnTo>
                <a:lnTo>
                  <a:pt x="12343" y="14182"/>
                </a:lnTo>
                <a:lnTo>
                  <a:pt x="12307" y="14200"/>
                </a:lnTo>
                <a:lnTo>
                  <a:pt x="12271" y="14218"/>
                </a:lnTo>
                <a:lnTo>
                  <a:pt x="12235" y="14240"/>
                </a:lnTo>
                <a:lnTo>
                  <a:pt x="12199" y="14262"/>
                </a:lnTo>
                <a:lnTo>
                  <a:pt x="12199" y="14262"/>
                </a:lnTo>
                <a:lnTo>
                  <a:pt x="12164" y="14287"/>
                </a:lnTo>
                <a:lnTo>
                  <a:pt x="12130" y="14311"/>
                </a:lnTo>
                <a:lnTo>
                  <a:pt x="12098" y="14336"/>
                </a:lnTo>
                <a:lnTo>
                  <a:pt x="12068" y="14361"/>
                </a:lnTo>
                <a:lnTo>
                  <a:pt x="12040" y="14388"/>
                </a:lnTo>
                <a:lnTo>
                  <a:pt x="12014" y="14414"/>
                </a:lnTo>
                <a:lnTo>
                  <a:pt x="11989" y="14440"/>
                </a:lnTo>
                <a:lnTo>
                  <a:pt x="11966" y="14468"/>
                </a:lnTo>
                <a:lnTo>
                  <a:pt x="11945" y="14496"/>
                </a:lnTo>
                <a:lnTo>
                  <a:pt x="11926" y="14524"/>
                </a:lnTo>
                <a:lnTo>
                  <a:pt x="11909" y="14553"/>
                </a:lnTo>
                <a:lnTo>
                  <a:pt x="11892" y="14582"/>
                </a:lnTo>
                <a:lnTo>
                  <a:pt x="11879" y="14611"/>
                </a:lnTo>
                <a:lnTo>
                  <a:pt x="11867" y="14640"/>
                </a:lnTo>
                <a:lnTo>
                  <a:pt x="11856" y="14670"/>
                </a:lnTo>
                <a:lnTo>
                  <a:pt x="11847" y="14700"/>
                </a:lnTo>
                <a:lnTo>
                  <a:pt x="11841" y="14730"/>
                </a:lnTo>
                <a:lnTo>
                  <a:pt x="11836" y="14760"/>
                </a:lnTo>
                <a:lnTo>
                  <a:pt x="11832" y="14791"/>
                </a:lnTo>
                <a:lnTo>
                  <a:pt x="11831" y="14822"/>
                </a:lnTo>
                <a:lnTo>
                  <a:pt x="11831" y="14853"/>
                </a:lnTo>
                <a:lnTo>
                  <a:pt x="11833" y="14884"/>
                </a:lnTo>
                <a:lnTo>
                  <a:pt x="11838" y="14915"/>
                </a:lnTo>
                <a:lnTo>
                  <a:pt x="11843" y="14946"/>
                </a:lnTo>
                <a:lnTo>
                  <a:pt x="11851" y="14978"/>
                </a:lnTo>
                <a:lnTo>
                  <a:pt x="11860" y="15011"/>
                </a:lnTo>
                <a:lnTo>
                  <a:pt x="11871" y="15042"/>
                </a:lnTo>
                <a:lnTo>
                  <a:pt x="11884" y="15074"/>
                </a:lnTo>
                <a:lnTo>
                  <a:pt x="11899" y="15106"/>
                </a:lnTo>
                <a:lnTo>
                  <a:pt x="11915" y="15138"/>
                </a:lnTo>
                <a:lnTo>
                  <a:pt x="11933" y="15170"/>
                </a:lnTo>
                <a:lnTo>
                  <a:pt x="11954" y="15202"/>
                </a:lnTo>
                <a:lnTo>
                  <a:pt x="12238" y="15639"/>
                </a:lnTo>
                <a:close/>
                <a:moveTo>
                  <a:pt x="13165" y="15043"/>
                </a:moveTo>
                <a:lnTo>
                  <a:pt x="13177" y="15060"/>
                </a:lnTo>
                <a:lnTo>
                  <a:pt x="13186" y="15077"/>
                </a:lnTo>
                <a:lnTo>
                  <a:pt x="13195" y="15094"/>
                </a:lnTo>
                <a:lnTo>
                  <a:pt x="13203" y="15112"/>
                </a:lnTo>
                <a:lnTo>
                  <a:pt x="13211" y="15130"/>
                </a:lnTo>
                <a:lnTo>
                  <a:pt x="13216" y="15146"/>
                </a:lnTo>
                <a:lnTo>
                  <a:pt x="13222" y="15163"/>
                </a:lnTo>
                <a:lnTo>
                  <a:pt x="13226" y="15180"/>
                </a:lnTo>
                <a:lnTo>
                  <a:pt x="13229" y="15197"/>
                </a:lnTo>
                <a:lnTo>
                  <a:pt x="13231" y="15213"/>
                </a:lnTo>
                <a:lnTo>
                  <a:pt x="13232" y="15229"/>
                </a:lnTo>
                <a:lnTo>
                  <a:pt x="13232" y="15246"/>
                </a:lnTo>
                <a:lnTo>
                  <a:pt x="13231" y="15262"/>
                </a:lnTo>
                <a:lnTo>
                  <a:pt x="13229" y="15279"/>
                </a:lnTo>
                <a:lnTo>
                  <a:pt x="13226" y="15295"/>
                </a:lnTo>
                <a:lnTo>
                  <a:pt x="13223" y="15311"/>
                </a:lnTo>
                <a:lnTo>
                  <a:pt x="13217" y="15326"/>
                </a:lnTo>
                <a:lnTo>
                  <a:pt x="13212" y="15341"/>
                </a:lnTo>
                <a:lnTo>
                  <a:pt x="13205" y="15356"/>
                </a:lnTo>
                <a:lnTo>
                  <a:pt x="13198" y="15371"/>
                </a:lnTo>
                <a:lnTo>
                  <a:pt x="13189" y="15385"/>
                </a:lnTo>
                <a:lnTo>
                  <a:pt x="13180" y="15400"/>
                </a:lnTo>
                <a:lnTo>
                  <a:pt x="13170" y="15414"/>
                </a:lnTo>
                <a:lnTo>
                  <a:pt x="13158" y="15427"/>
                </a:lnTo>
                <a:lnTo>
                  <a:pt x="13147" y="15441"/>
                </a:lnTo>
                <a:lnTo>
                  <a:pt x="13134" y="15455"/>
                </a:lnTo>
                <a:lnTo>
                  <a:pt x="13120" y="15468"/>
                </a:lnTo>
                <a:lnTo>
                  <a:pt x="13105" y="15482"/>
                </a:lnTo>
                <a:lnTo>
                  <a:pt x="13089" y="15495"/>
                </a:lnTo>
                <a:lnTo>
                  <a:pt x="13071" y="15509"/>
                </a:lnTo>
                <a:lnTo>
                  <a:pt x="13054" y="15522"/>
                </a:lnTo>
                <a:lnTo>
                  <a:pt x="13036" y="15534"/>
                </a:lnTo>
                <a:lnTo>
                  <a:pt x="13032" y="15537"/>
                </a:lnTo>
                <a:lnTo>
                  <a:pt x="13013" y="15549"/>
                </a:lnTo>
                <a:lnTo>
                  <a:pt x="12994" y="15559"/>
                </a:lnTo>
                <a:lnTo>
                  <a:pt x="12976" y="15569"/>
                </a:lnTo>
                <a:lnTo>
                  <a:pt x="12958" y="15579"/>
                </a:lnTo>
                <a:lnTo>
                  <a:pt x="12940" y="15587"/>
                </a:lnTo>
                <a:lnTo>
                  <a:pt x="12921" y="15594"/>
                </a:lnTo>
                <a:lnTo>
                  <a:pt x="12904" y="15600"/>
                </a:lnTo>
                <a:lnTo>
                  <a:pt x="12886" y="15605"/>
                </a:lnTo>
                <a:lnTo>
                  <a:pt x="12869" y="15611"/>
                </a:lnTo>
                <a:lnTo>
                  <a:pt x="12852" y="15614"/>
                </a:lnTo>
                <a:lnTo>
                  <a:pt x="12835" y="15617"/>
                </a:lnTo>
                <a:lnTo>
                  <a:pt x="12817" y="15618"/>
                </a:lnTo>
                <a:lnTo>
                  <a:pt x="12800" y="15619"/>
                </a:lnTo>
                <a:lnTo>
                  <a:pt x="12784" y="15619"/>
                </a:lnTo>
                <a:lnTo>
                  <a:pt x="12768" y="15618"/>
                </a:lnTo>
                <a:lnTo>
                  <a:pt x="12752" y="15617"/>
                </a:lnTo>
                <a:lnTo>
                  <a:pt x="12736" y="15614"/>
                </a:lnTo>
                <a:lnTo>
                  <a:pt x="12720" y="15611"/>
                </a:lnTo>
                <a:lnTo>
                  <a:pt x="12704" y="15605"/>
                </a:lnTo>
                <a:lnTo>
                  <a:pt x="12689" y="15600"/>
                </a:lnTo>
                <a:lnTo>
                  <a:pt x="12674" y="15594"/>
                </a:lnTo>
                <a:lnTo>
                  <a:pt x="12660" y="15586"/>
                </a:lnTo>
                <a:lnTo>
                  <a:pt x="12645" y="15579"/>
                </a:lnTo>
                <a:lnTo>
                  <a:pt x="12631" y="15569"/>
                </a:lnTo>
                <a:lnTo>
                  <a:pt x="12617" y="15559"/>
                </a:lnTo>
                <a:lnTo>
                  <a:pt x="12604" y="15548"/>
                </a:lnTo>
                <a:lnTo>
                  <a:pt x="12590" y="15536"/>
                </a:lnTo>
                <a:lnTo>
                  <a:pt x="12577" y="15523"/>
                </a:lnTo>
                <a:lnTo>
                  <a:pt x="12566" y="15510"/>
                </a:lnTo>
                <a:lnTo>
                  <a:pt x="12553" y="15495"/>
                </a:lnTo>
                <a:lnTo>
                  <a:pt x="12541" y="15479"/>
                </a:lnTo>
                <a:lnTo>
                  <a:pt x="12530" y="15463"/>
                </a:lnTo>
                <a:lnTo>
                  <a:pt x="12234" y="15011"/>
                </a:lnTo>
                <a:lnTo>
                  <a:pt x="12224" y="14993"/>
                </a:lnTo>
                <a:lnTo>
                  <a:pt x="12214" y="14976"/>
                </a:lnTo>
                <a:lnTo>
                  <a:pt x="12205" y="14959"/>
                </a:lnTo>
                <a:lnTo>
                  <a:pt x="12197" y="14942"/>
                </a:lnTo>
                <a:lnTo>
                  <a:pt x="12190" y="14925"/>
                </a:lnTo>
                <a:lnTo>
                  <a:pt x="12184" y="14908"/>
                </a:lnTo>
                <a:lnTo>
                  <a:pt x="12180" y="14890"/>
                </a:lnTo>
                <a:lnTo>
                  <a:pt x="12175" y="14874"/>
                </a:lnTo>
                <a:lnTo>
                  <a:pt x="12173" y="14857"/>
                </a:lnTo>
                <a:lnTo>
                  <a:pt x="12171" y="14840"/>
                </a:lnTo>
                <a:lnTo>
                  <a:pt x="12170" y="14824"/>
                </a:lnTo>
                <a:lnTo>
                  <a:pt x="12170" y="14808"/>
                </a:lnTo>
                <a:lnTo>
                  <a:pt x="12171" y="14792"/>
                </a:lnTo>
                <a:lnTo>
                  <a:pt x="12173" y="14775"/>
                </a:lnTo>
                <a:lnTo>
                  <a:pt x="12175" y="14759"/>
                </a:lnTo>
                <a:lnTo>
                  <a:pt x="12180" y="14744"/>
                </a:lnTo>
                <a:lnTo>
                  <a:pt x="12184" y="14728"/>
                </a:lnTo>
                <a:lnTo>
                  <a:pt x="12190" y="14713"/>
                </a:lnTo>
                <a:lnTo>
                  <a:pt x="12197" y="14696"/>
                </a:lnTo>
                <a:lnTo>
                  <a:pt x="12204" y="14681"/>
                </a:lnTo>
                <a:lnTo>
                  <a:pt x="12213" y="14666"/>
                </a:lnTo>
                <a:lnTo>
                  <a:pt x="12223" y="14653"/>
                </a:lnTo>
                <a:lnTo>
                  <a:pt x="12232" y="14638"/>
                </a:lnTo>
                <a:lnTo>
                  <a:pt x="12244" y="14624"/>
                </a:lnTo>
                <a:lnTo>
                  <a:pt x="12256" y="14610"/>
                </a:lnTo>
                <a:lnTo>
                  <a:pt x="12269" y="14596"/>
                </a:lnTo>
                <a:lnTo>
                  <a:pt x="12283" y="14582"/>
                </a:lnTo>
                <a:lnTo>
                  <a:pt x="12298" y="14569"/>
                </a:lnTo>
                <a:lnTo>
                  <a:pt x="12314" y="14555"/>
                </a:lnTo>
                <a:lnTo>
                  <a:pt x="12330" y="14542"/>
                </a:lnTo>
                <a:lnTo>
                  <a:pt x="12347" y="14530"/>
                </a:lnTo>
                <a:lnTo>
                  <a:pt x="12366" y="14517"/>
                </a:lnTo>
                <a:lnTo>
                  <a:pt x="12385" y="14505"/>
                </a:lnTo>
                <a:lnTo>
                  <a:pt x="12405" y="14494"/>
                </a:lnTo>
                <a:lnTo>
                  <a:pt x="12423" y="14483"/>
                </a:lnTo>
                <a:lnTo>
                  <a:pt x="12442" y="14474"/>
                </a:lnTo>
                <a:lnTo>
                  <a:pt x="12461" y="14465"/>
                </a:lnTo>
                <a:lnTo>
                  <a:pt x="12479" y="14457"/>
                </a:lnTo>
                <a:lnTo>
                  <a:pt x="12497" y="14451"/>
                </a:lnTo>
                <a:lnTo>
                  <a:pt x="12515" y="14446"/>
                </a:lnTo>
                <a:lnTo>
                  <a:pt x="12532" y="14440"/>
                </a:lnTo>
                <a:lnTo>
                  <a:pt x="12549" y="14437"/>
                </a:lnTo>
                <a:lnTo>
                  <a:pt x="12567" y="14434"/>
                </a:lnTo>
                <a:lnTo>
                  <a:pt x="12584" y="14432"/>
                </a:lnTo>
                <a:lnTo>
                  <a:pt x="12601" y="14431"/>
                </a:lnTo>
                <a:lnTo>
                  <a:pt x="12617" y="14431"/>
                </a:lnTo>
                <a:lnTo>
                  <a:pt x="12633" y="14432"/>
                </a:lnTo>
                <a:lnTo>
                  <a:pt x="12649" y="14434"/>
                </a:lnTo>
                <a:lnTo>
                  <a:pt x="12665" y="14437"/>
                </a:lnTo>
                <a:lnTo>
                  <a:pt x="12681" y="14440"/>
                </a:lnTo>
                <a:lnTo>
                  <a:pt x="12697" y="14446"/>
                </a:lnTo>
                <a:lnTo>
                  <a:pt x="12712" y="14451"/>
                </a:lnTo>
                <a:lnTo>
                  <a:pt x="12727" y="14457"/>
                </a:lnTo>
                <a:lnTo>
                  <a:pt x="12742" y="14465"/>
                </a:lnTo>
                <a:lnTo>
                  <a:pt x="12756" y="14474"/>
                </a:lnTo>
                <a:lnTo>
                  <a:pt x="12770" y="14483"/>
                </a:lnTo>
                <a:lnTo>
                  <a:pt x="12784" y="14494"/>
                </a:lnTo>
                <a:lnTo>
                  <a:pt x="12798" y="14506"/>
                </a:lnTo>
                <a:lnTo>
                  <a:pt x="12811" y="14517"/>
                </a:lnTo>
                <a:lnTo>
                  <a:pt x="12824" y="14531"/>
                </a:lnTo>
                <a:lnTo>
                  <a:pt x="12837" y="14545"/>
                </a:lnTo>
                <a:lnTo>
                  <a:pt x="12849" y="14560"/>
                </a:lnTo>
                <a:lnTo>
                  <a:pt x="12860" y="14576"/>
                </a:lnTo>
                <a:lnTo>
                  <a:pt x="12872" y="14594"/>
                </a:lnTo>
                <a:lnTo>
                  <a:pt x="13165" y="15043"/>
                </a:lnTo>
                <a:close/>
                <a:moveTo>
                  <a:pt x="14754" y="14359"/>
                </a:moveTo>
                <a:lnTo>
                  <a:pt x="14768" y="14371"/>
                </a:lnTo>
                <a:lnTo>
                  <a:pt x="14781" y="14379"/>
                </a:lnTo>
                <a:lnTo>
                  <a:pt x="14786" y="14382"/>
                </a:lnTo>
                <a:lnTo>
                  <a:pt x="14792" y="14385"/>
                </a:lnTo>
                <a:lnTo>
                  <a:pt x="14796" y="14386"/>
                </a:lnTo>
                <a:lnTo>
                  <a:pt x="14800" y="14386"/>
                </a:lnTo>
                <a:lnTo>
                  <a:pt x="14805" y="14386"/>
                </a:lnTo>
                <a:lnTo>
                  <a:pt x="14809" y="14383"/>
                </a:lnTo>
                <a:lnTo>
                  <a:pt x="14814" y="14381"/>
                </a:lnTo>
                <a:lnTo>
                  <a:pt x="14820" y="14378"/>
                </a:lnTo>
                <a:lnTo>
                  <a:pt x="14830" y="14368"/>
                </a:lnTo>
                <a:lnTo>
                  <a:pt x="14844" y="14355"/>
                </a:lnTo>
                <a:lnTo>
                  <a:pt x="14987" y="14196"/>
                </a:lnTo>
                <a:lnTo>
                  <a:pt x="14999" y="14182"/>
                </a:lnTo>
                <a:lnTo>
                  <a:pt x="15007" y="14169"/>
                </a:lnTo>
                <a:lnTo>
                  <a:pt x="15009" y="14164"/>
                </a:lnTo>
                <a:lnTo>
                  <a:pt x="15012" y="14158"/>
                </a:lnTo>
                <a:lnTo>
                  <a:pt x="15013" y="14154"/>
                </a:lnTo>
                <a:lnTo>
                  <a:pt x="15013" y="14150"/>
                </a:lnTo>
                <a:lnTo>
                  <a:pt x="15013" y="14144"/>
                </a:lnTo>
                <a:lnTo>
                  <a:pt x="15011" y="14140"/>
                </a:lnTo>
                <a:lnTo>
                  <a:pt x="15008" y="14135"/>
                </a:lnTo>
                <a:lnTo>
                  <a:pt x="15005" y="14129"/>
                </a:lnTo>
                <a:lnTo>
                  <a:pt x="14996" y="14119"/>
                </a:lnTo>
                <a:lnTo>
                  <a:pt x="14983" y="14106"/>
                </a:lnTo>
                <a:lnTo>
                  <a:pt x="13778" y="13019"/>
                </a:lnTo>
                <a:lnTo>
                  <a:pt x="13764" y="13008"/>
                </a:lnTo>
                <a:lnTo>
                  <a:pt x="13752" y="13000"/>
                </a:lnTo>
                <a:lnTo>
                  <a:pt x="13746" y="12996"/>
                </a:lnTo>
                <a:lnTo>
                  <a:pt x="13741" y="12995"/>
                </a:lnTo>
                <a:lnTo>
                  <a:pt x="13736" y="12994"/>
                </a:lnTo>
                <a:lnTo>
                  <a:pt x="13732" y="12993"/>
                </a:lnTo>
                <a:lnTo>
                  <a:pt x="13727" y="12994"/>
                </a:lnTo>
                <a:lnTo>
                  <a:pt x="13722" y="12996"/>
                </a:lnTo>
                <a:lnTo>
                  <a:pt x="13718" y="12999"/>
                </a:lnTo>
                <a:lnTo>
                  <a:pt x="13712" y="13002"/>
                </a:lnTo>
                <a:lnTo>
                  <a:pt x="13701" y="13011"/>
                </a:lnTo>
                <a:lnTo>
                  <a:pt x="13688" y="13024"/>
                </a:lnTo>
                <a:lnTo>
                  <a:pt x="13545" y="13183"/>
                </a:lnTo>
                <a:lnTo>
                  <a:pt x="13532" y="13198"/>
                </a:lnTo>
                <a:lnTo>
                  <a:pt x="13524" y="13210"/>
                </a:lnTo>
                <a:lnTo>
                  <a:pt x="13522" y="13215"/>
                </a:lnTo>
                <a:lnTo>
                  <a:pt x="13520" y="13221"/>
                </a:lnTo>
                <a:lnTo>
                  <a:pt x="13518" y="13226"/>
                </a:lnTo>
                <a:lnTo>
                  <a:pt x="13518" y="13230"/>
                </a:lnTo>
                <a:lnTo>
                  <a:pt x="13518" y="13234"/>
                </a:lnTo>
                <a:lnTo>
                  <a:pt x="13521" y="13239"/>
                </a:lnTo>
                <a:lnTo>
                  <a:pt x="13523" y="13243"/>
                </a:lnTo>
                <a:lnTo>
                  <a:pt x="13527" y="13248"/>
                </a:lnTo>
                <a:lnTo>
                  <a:pt x="13537" y="13259"/>
                </a:lnTo>
                <a:lnTo>
                  <a:pt x="13550" y="13272"/>
                </a:lnTo>
                <a:lnTo>
                  <a:pt x="14754" y="14359"/>
                </a:lnTo>
                <a:close/>
                <a:moveTo>
                  <a:pt x="14853" y="11180"/>
                </a:moveTo>
                <a:lnTo>
                  <a:pt x="14845" y="11198"/>
                </a:lnTo>
                <a:lnTo>
                  <a:pt x="14840" y="11213"/>
                </a:lnTo>
                <a:lnTo>
                  <a:pt x="14838" y="11219"/>
                </a:lnTo>
                <a:lnTo>
                  <a:pt x="14838" y="11225"/>
                </a:lnTo>
                <a:lnTo>
                  <a:pt x="14838" y="11230"/>
                </a:lnTo>
                <a:lnTo>
                  <a:pt x="14839" y="11234"/>
                </a:lnTo>
                <a:lnTo>
                  <a:pt x="14841" y="11238"/>
                </a:lnTo>
                <a:lnTo>
                  <a:pt x="14843" y="11242"/>
                </a:lnTo>
                <a:lnTo>
                  <a:pt x="14848" y="11246"/>
                </a:lnTo>
                <a:lnTo>
                  <a:pt x="14853" y="11250"/>
                </a:lnTo>
                <a:lnTo>
                  <a:pt x="14866" y="11259"/>
                </a:lnTo>
                <a:lnTo>
                  <a:pt x="14883" y="11269"/>
                </a:lnTo>
                <a:lnTo>
                  <a:pt x="15434" y="11543"/>
                </a:lnTo>
                <a:lnTo>
                  <a:pt x="15851" y="11752"/>
                </a:lnTo>
                <a:lnTo>
                  <a:pt x="14522" y="11913"/>
                </a:lnTo>
                <a:lnTo>
                  <a:pt x="14513" y="11915"/>
                </a:lnTo>
                <a:lnTo>
                  <a:pt x="14505" y="11917"/>
                </a:lnTo>
                <a:lnTo>
                  <a:pt x="14497" y="11921"/>
                </a:lnTo>
                <a:lnTo>
                  <a:pt x="14490" y="11926"/>
                </a:lnTo>
                <a:lnTo>
                  <a:pt x="14482" y="11932"/>
                </a:lnTo>
                <a:lnTo>
                  <a:pt x="14476" y="11940"/>
                </a:lnTo>
                <a:lnTo>
                  <a:pt x="14470" y="11948"/>
                </a:lnTo>
                <a:lnTo>
                  <a:pt x="14464" y="11959"/>
                </a:lnTo>
                <a:lnTo>
                  <a:pt x="14368" y="12150"/>
                </a:lnTo>
                <a:lnTo>
                  <a:pt x="14361" y="12168"/>
                </a:lnTo>
                <a:lnTo>
                  <a:pt x="14356" y="12183"/>
                </a:lnTo>
                <a:lnTo>
                  <a:pt x="14353" y="12189"/>
                </a:lnTo>
                <a:lnTo>
                  <a:pt x="14353" y="12195"/>
                </a:lnTo>
                <a:lnTo>
                  <a:pt x="14353" y="12200"/>
                </a:lnTo>
                <a:lnTo>
                  <a:pt x="14355" y="12204"/>
                </a:lnTo>
                <a:lnTo>
                  <a:pt x="14357" y="12208"/>
                </a:lnTo>
                <a:lnTo>
                  <a:pt x="14359" y="12212"/>
                </a:lnTo>
                <a:lnTo>
                  <a:pt x="14363" y="12216"/>
                </a:lnTo>
                <a:lnTo>
                  <a:pt x="14368" y="12220"/>
                </a:lnTo>
                <a:lnTo>
                  <a:pt x="14381" y="12229"/>
                </a:lnTo>
                <a:lnTo>
                  <a:pt x="14398" y="12239"/>
                </a:lnTo>
                <a:lnTo>
                  <a:pt x="15846" y="12961"/>
                </a:lnTo>
                <a:lnTo>
                  <a:pt x="15863" y="12970"/>
                </a:lnTo>
                <a:lnTo>
                  <a:pt x="15878" y="12975"/>
                </a:lnTo>
                <a:lnTo>
                  <a:pt x="15884" y="12976"/>
                </a:lnTo>
                <a:lnTo>
                  <a:pt x="15889" y="12977"/>
                </a:lnTo>
                <a:lnTo>
                  <a:pt x="15895" y="12976"/>
                </a:lnTo>
                <a:lnTo>
                  <a:pt x="15899" y="12976"/>
                </a:lnTo>
                <a:lnTo>
                  <a:pt x="15903" y="12974"/>
                </a:lnTo>
                <a:lnTo>
                  <a:pt x="15908" y="12971"/>
                </a:lnTo>
                <a:lnTo>
                  <a:pt x="15912" y="12968"/>
                </a:lnTo>
                <a:lnTo>
                  <a:pt x="15916" y="12962"/>
                </a:lnTo>
                <a:lnTo>
                  <a:pt x="15925" y="12949"/>
                </a:lnTo>
                <a:lnTo>
                  <a:pt x="15933" y="12932"/>
                </a:lnTo>
                <a:lnTo>
                  <a:pt x="16019" y="12762"/>
                </a:lnTo>
                <a:lnTo>
                  <a:pt x="16028" y="12744"/>
                </a:lnTo>
                <a:lnTo>
                  <a:pt x="16032" y="12729"/>
                </a:lnTo>
                <a:lnTo>
                  <a:pt x="16034" y="12722"/>
                </a:lnTo>
                <a:lnTo>
                  <a:pt x="16034" y="12717"/>
                </a:lnTo>
                <a:lnTo>
                  <a:pt x="16034" y="12711"/>
                </a:lnTo>
                <a:lnTo>
                  <a:pt x="16033" y="12707"/>
                </a:lnTo>
                <a:lnTo>
                  <a:pt x="16032" y="12703"/>
                </a:lnTo>
                <a:lnTo>
                  <a:pt x="16029" y="12700"/>
                </a:lnTo>
                <a:lnTo>
                  <a:pt x="16025" y="12695"/>
                </a:lnTo>
                <a:lnTo>
                  <a:pt x="16020" y="12691"/>
                </a:lnTo>
                <a:lnTo>
                  <a:pt x="16006" y="12682"/>
                </a:lnTo>
                <a:lnTo>
                  <a:pt x="15989" y="12673"/>
                </a:lnTo>
                <a:lnTo>
                  <a:pt x="15014" y="12185"/>
                </a:lnTo>
                <a:lnTo>
                  <a:pt x="16353" y="12026"/>
                </a:lnTo>
                <a:lnTo>
                  <a:pt x="16361" y="12025"/>
                </a:lnTo>
                <a:lnTo>
                  <a:pt x="16369" y="12022"/>
                </a:lnTo>
                <a:lnTo>
                  <a:pt x="16376" y="12019"/>
                </a:lnTo>
                <a:lnTo>
                  <a:pt x="16383" y="12015"/>
                </a:lnTo>
                <a:lnTo>
                  <a:pt x="16390" y="12008"/>
                </a:lnTo>
                <a:lnTo>
                  <a:pt x="16398" y="12000"/>
                </a:lnTo>
                <a:lnTo>
                  <a:pt x="16404" y="11990"/>
                </a:lnTo>
                <a:lnTo>
                  <a:pt x="16410" y="11978"/>
                </a:lnTo>
                <a:lnTo>
                  <a:pt x="16504" y="11792"/>
                </a:lnTo>
                <a:lnTo>
                  <a:pt x="16511" y="11773"/>
                </a:lnTo>
                <a:lnTo>
                  <a:pt x="16517" y="11760"/>
                </a:lnTo>
                <a:lnTo>
                  <a:pt x="16518" y="11753"/>
                </a:lnTo>
                <a:lnTo>
                  <a:pt x="16519" y="11748"/>
                </a:lnTo>
                <a:lnTo>
                  <a:pt x="16519" y="11743"/>
                </a:lnTo>
                <a:lnTo>
                  <a:pt x="16518" y="11739"/>
                </a:lnTo>
                <a:lnTo>
                  <a:pt x="16515" y="11735"/>
                </a:lnTo>
                <a:lnTo>
                  <a:pt x="16512" y="11732"/>
                </a:lnTo>
                <a:lnTo>
                  <a:pt x="16509" y="11727"/>
                </a:lnTo>
                <a:lnTo>
                  <a:pt x="16504" y="11723"/>
                </a:lnTo>
                <a:lnTo>
                  <a:pt x="16491" y="11715"/>
                </a:lnTo>
                <a:lnTo>
                  <a:pt x="16473" y="11705"/>
                </a:lnTo>
                <a:lnTo>
                  <a:pt x="15026" y="10982"/>
                </a:lnTo>
                <a:lnTo>
                  <a:pt x="15007" y="10974"/>
                </a:lnTo>
                <a:lnTo>
                  <a:pt x="14993" y="10968"/>
                </a:lnTo>
                <a:lnTo>
                  <a:pt x="14987" y="10967"/>
                </a:lnTo>
                <a:lnTo>
                  <a:pt x="14981" y="10966"/>
                </a:lnTo>
                <a:lnTo>
                  <a:pt x="14976" y="10966"/>
                </a:lnTo>
                <a:lnTo>
                  <a:pt x="14972" y="10967"/>
                </a:lnTo>
                <a:lnTo>
                  <a:pt x="14968" y="10968"/>
                </a:lnTo>
                <a:lnTo>
                  <a:pt x="14964" y="10972"/>
                </a:lnTo>
                <a:lnTo>
                  <a:pt x="14960" y="10975"/>
                </a:lnTo>
                <a:lnTo>
                  <a:pt x="14956" y="10980"/>
                </a:lnTo>
                <a:lnTo>
                  <a:pt x="14947" y="10992"/>
                </a:lnTo>
                <a:lnTo>
                  <a:pt x="14939" y="11009"/>
                </a:lnTo>
                <a:lnTo>
                  <a:pt x="14853" y="11180"/>
                </a:lnTo>
                <a:close/>
                <a:moveTo>
                  <a:pt x="15210" y="10198"/>
                </a:moveTo>
                <a:lnTo>
                  <a:pt x="15208" y="10218"/>
                </a:lnTo>
                <a:lnTo>
                  <a:pt x="15208" y="10233"/>
                </a:lnTo>
                <a:lnTo>
                  <a:pt x="15209" y="10240"/>
                </a:lnTo>
                <a:lnTo>
                  <a:pt x="15210" y="10245"/>
                </a:lnTo>
                <a:lnTo>
                  <a:pt x="15212" y="10250"/>
                </a:lnTo>
                <a:lnTo>
                  <a:pt x="15214" y="10254"/>
                </a:lnTo>
                <a:lnTo>
                  <a:pt x="15217" y="10257"/>
                </a:lnTo>
                <a:lnTo>
                  <a:pt x="15222" y="10260"/>
                </a:lnTo>
                <a:lnTo>
                  <a:pt x="15227" y="10262"/>
                </a:lnTo>
                <a:lnTo>
                  <a:pt x="15233" y="10264"/>
                </a:lnTo>
                <a:lnTo>
                  <a:pt x="15248" y="10269"/>
                </a:lnTo>
                <a:lnTo>
                  <a:pt x="15268" y="10272"/>
                </a:lnTo>
                <a:lnTo>
                  <a:pt x="15439" y="10291"/>
                </a:lnTo>
                <a:lnTo>
                  <a:pt x="15459" y="10292"/>
                </a:lnTo>
                <a:lnTo>
                  <a:pt x="15474" y="10292"/>
                </a:lnTo>
                <a:lnTo>
                  <a:pt x="15480" y="10292"/>
                </a:lnTo>
                <a:lnTo>
                  <a:pt x="15485" y="10290"/>
                </a:lnTo>
                <a:lnTo>
                  <a:pt x="15490" y="10289"/>
                </a:lnTo>
                <a:lnTo>
                  <a:pt x="15493" y="10287"/>
                </a:lnTo>
                <a:lnTo>
                  <a:pt x="15496" y="10284"/>
                </a:lnTo>
                <a:lnTo>
                  <a:pt x="15498" y="10279"/>
                </a:lnTo>
                <a:lnTo>
                  <a:pt x="15501" y="10274"/>
                </a:lnTo>
                <a:lnTo>
                  <a:pt x="15504" y="10267"/>
                </a:lnTo>
                <a:lnTo>
                  <a:pt x="15507" y="10252"/>
                </a:lnTo>
                <a:lnTo>
                  <a:pt x="15510" y="10232"/>
                </a:lnTo>
                <a:lnTo>
                  <a:pt x="15560" y="9792"/>
                </a:lnTo>
                <a:lnTo>
                  <a:pt x="16932" y="9949"/>
                </a:lnTo>
                <a:lnTo>
                  <a:pt x="16953" y="9950"/>
                </a:lnTo>
                <a:lnTo>
                  <a:pt x="16969" y="9950"/>
                </a:lnTo>
                <a:lnTo>
                  <a:pt x="16975" y="9950"/>
                </a:lnTo>
                <a:lnTo>
                  <a:pt x="16981" y="9949"/>
                </a:lnTo>
                <a:lnTo>
                  <a:pt x="16985" y="9947"/>
                </a:lnTo>
                <a:lnTo>
                  <a:pt x="16989" y="9945"/>
                </a:lnTo>
                <a:lnTo>
                  <a:pt x="16991" y="9942"/>
                </a:lnTo>
                <a:lnTo>
                  <a:pt x="16995" y="9938"/>
                </a:lnTo>
                <a:lnTo>
                  <a:pt x="16997" y="9933"/>
                </a:lnTo>
                <a:lnTo>
                  <a:pt x="16999" y="9928"/>
                </a:lnTo>
                <a:lnTo>
                  <a:pt x="17003" y="9913"/>
                </a:lnTo>
                <a:lnTo>
                  <a:pt x="17005" y="9893"/>
                </a:lnTo>
                <a:lnTo>
                  <a:pt x="17029" y="9687"/>
                </a:lnTo>
                <a:lnTo>
                  <a:pt x="17031" y="9666"/>
                </a:lnTo>
                <a:lnTo>
                  <a:pt x="17031" y="9651"/>
                </a:lnTo>
                <a:lnTo>
                  <a:pt x="17030" y="9645"/>
                </a:lnTo>
                <a:lnTo>
                  <a:pt x="17029" y="9639"/>
                </a:lnTo>
                <a:lnTo>
                  <a:pt x="17027" y="9634"/>
                </a:lnTo>
                <a:lnTo>
                  <a:pt x="17025" y="9631"/>
                </a:lnTo>
                <a:lnTo>
                  <a:pt x="17021" y="9628"/>
                </a:lnTo>
                <a:lnTo>
                  <a:pt x="17017" y="9624"/>
                </a:lnTo>
                <a:lnTo>
                  <a:pt x="17012" y="9622"/>
                </a:lnTo>
                <a:lnTo>
                  <a:pt x="17006" y="9620"/>
                </a:lnTo>
                <a:lnTo>
                  <a:pt x="16990" y="9616"/>
                </a:lnTo>
                <a:lnTo>
                  <a:pt x="16971" y="9614"/>
                </a:lnTo>
                <a:lnTo>
                  <a:pt x="15599" y="9456"/>
                </a:lnTo>
                <a:lnTo>
                  <a:pt x="15649" y="9018"/>
                </a:lnTo>
                <a:lnTo>
                  <a:pt x="15650" y="8997"/>
                </a:lnTo>
                <a:lnTo>
                  <a:pt x="15650" y="8981"/>
                </a:lnTo>
                <a:lnTo>
                  <a:pt x="15650" y="8975"/>
                </a:lnTo>
                <a:lnTo>
                  <a:pt x="15649" y="8969"/>
                </a:lnTo>
                <a:lnTo>
                  <a:pt x="15647" y="8965"/>
                </a:lnTo>
                <a:lnTo>
                  <a:pt x="15645" y="8961"/>
                </a:lnTo>
                <a:lnTo>
                  <a:pt x="15642" y="8958"/>
                </a:lnTo>
                <a:lnTo>
                  <a:pt x="15639" y="8956"/>
                </a:lnTo>
                <a:lnTo>
                  <a:pt x="15633" y="8953"/>
                </a:lnTo>
                <a:lnTo>
                  <a:pt x="15628" y="8951"/>
                </a:lnTo>
                <a:lnTo>
                  <a:pt x="15613" y="8947"/>
                </a:lnTo>
                <a:lnTo>
                  <a:pt x="15594" y="8945"/>
                </a:lnTo>
                <a:lnTo>
                  <a:pt x="15422" y="8924"/>
                </a:lnTo>
                <a:lnTo>
                  <a:pt x="15403" y="8923"/>
                </a:lnTo>
                <a:lnTo>
                  <a:pt x="15387" y="8923"/>
                </a:lnTo>
                <a:lnTo>
                  <a:pt x="15380" y="8924"/>
                </a:lnTo>
                <a:lnTo>
                  <a:pt x="15375" y="8926"/>
                </a:lnTo>
                <a:lnTo>
                  <a:pt x="15371" y="8928"/>
                </a:lnTo>
                <a:lnTo>
                  <a:pt x="15366" y="8930"/>
                </a:lnTo>
                <a:lnTo>
                  <a:pt x="15363" y="8933"/>
                </a:lnTo>
                <a:lnTo>
                  <a:pt x="15360" y="8937"/>
                </a:lnTo>
                <a:lnTo>
                  <a:pt x="15358" y="8942"/>
                </a:lnTo>
                <a:lnTo>
                  <a:pt x="15356" y="8948"/>
                </a:lnTo>
                <a:lnTo>
                  <a:pt x="15352" y="8963"/>
                </a:lnTo>
                <a:lnTo>
                  <a:pt x="15349" y="8982"/>
                </a:lnTo>
                <a:lnTo>
                  <a:pt x="15210" y="10198"/>
                </a:lnTo>
                <a:close/>
                <a:moveTo>
                  <a:pt x="6125" y="2219"/>
                </a:moveTo>
                <a:lnTo>
                  <a:pt x="6132" y="2237"/>
                </a:lnTo>
                <a:lnTo>
                  <a:pt x="6139" y="2252"/>
                </a:lnTo>
                <a:lnTo>
                  <a:pt x="6142" y="2257"/>
                </a:lnTo>
                <a:lnTo>
                  <a:pt x="6146" y="2262"/>
                </a:lnTo>
                <a:lnTo>
                  <a:pt x="6149" y="2265"/>
                </a:lnTo>
                <a:lnTo>
                  <a:pt x="6154" y="2268"/>
                </a:lnTo>
                <a:lnTo>
                  <a:pt x="6158" y="2269"/>
                </a:lnTo>
                <a:lnTo>
                  <a:pt x="6163" y="2270"/>
                </a:lnTo>
                <a:lnTo>
                  <a:pt x="6169" y="2271"/>
                </a:lnTo>
                <a:lnTo>
                  <a:pt x="6176" y="2270"/>
                </a:lnTo>
                <a:lnTo>
                  <a:pt x="6191" y="2267"/>
                </a:lnTo>
                <a:lnTo>
                  <a:pt x="6212" y="2262"/>
                </a:lnTo>
                <a:lnTo>
                  <a:pt x="6423" y="2190"/>
                </a:lnTo>
                <a:lnTo>
                  <a:pt x="6440" y="2183"/>
                </a:lnTo>
                <a:lnTo>
                  <a:pt x="6454" y="2176"/>
                </a:lnTo>
                <a:lnTo>
                  <a:pt x="6460" y="2173"/>
                </a:lnTo>
                <a:lnTo>
                  <a:pt x="6464" y="2168"/>
                </a:lnTo>
                <a:lnTo>
                  <a:pt x="6468" y="2164"/>
                </a:lnTo>
                <a:lnTo>
                  <a:pt x="6470" y="2160"/>
                </a:lnTo>
                <a:lnTo>
                  <a:pt x="6472" y="2156"/>
                </a:lnTo>
                <a:lnTo>
                  <a:pt x="6473" y="2150"/>
                </a:lnTo>
                <a:lnTo>
                  <a:pt x="6473" y="2144"/>
                </a:lnTo>
                <a:lnTo>
                  <a:pt x="6473" y="2137"/>
                </a:lnTo>
                <a:lnTo>
                  <a:pt x="6470" y="2122"/>
                </a:lnTo>
                <a:lnTo>
                  <a:pt x="6464" y="2104"/>
                </a:lnTo>
                <a:lnTo>
                  <a:pt x="5921" y="501"/>
                </a:lnTo>
                <a:lnTo>
                  <a:pt x="5915" y="482"/>
                </a:lnTo>
                <a:lnTo>
                  <a:pt x="5907" y="468"/>
                </a:lnTo>
                <a:lnTo>
                  <a:pt x="5904" y="463"/>
                </a:lnTo>
                <a:lnTo>
                  <a:pt x="5900" y="459"/>
                </a:lnTo>
                <a:lnTo>
                  <a:pt x="5895" y="456"/>
                </a:lnTo>
                <a:lnTo>
                  <a:pt x="5891" y="452"/>
                </a:lnTo>
                <a:lnTo>
                  <a:pt x="5887" y="451"/>
                </a:lnTo>
                <a:lnTo>
                  <a:pt x="5881" y="450"/>
                </a:lnTo>
                <a:lnTo>
                  <a:pt x="5876" y="449"/>
                </a:lnTo>
                <a:lnTo>
                  <a:pt x="5869" y="450"/>
                </a:lnTo>
                <a:lnTo>
                  <a:pt x="5854" y="452"/>
                </a:lnTo>
                <a:lnTo>
                  <a:pt x="5835" y="458"/>
                </a:lnTo>
                <a:lnTo>
                  <a:pt x="5624" y="530"/>
                </a:lnTo>
                <a:lnTo>
                  <a:pt x="5605" y="537"/>
                </a:lnTo>
                <a:lnTo>
                  <a:pt x="5590" y="545"/>
                </a:lnTo>
                <a:lnTo>
                  <a:pt x="5584" y="548"/>
                </a:lnTo>
                <a:lnTo>
                  <a:pt x="5580" y="551"/>
                </a:lnTo>
                <a:lnTo>
                  <a:pt x="5577" y="555"/>
                </a:lnTo>
                <a:lnTo>
                  <a:pt x="5575" y="560"/>
                </a:lnTo>
                <a:lnTo>
                  <a:pt x="5573" y="564"/>
                </a:lnTo>
                <a:lnTo>
                  <a:pt x="5572" y="569"/>
                </a:lnTo>
                <a:lnTo>
                  <a:pt x="5572" y="575"/>
                </a:lnTo>
                <a:lnTo>
                  <a:pt x="5573" y="581"/>
                </a:lnTo>
                <a:lnTo>
                  <a:pt x="5576" y="597"/>
                </a:lnTo>
                <a:lnTo>
                  <a:pt x="5581" y="615"/>
                </a:lnTo>
                <a:lnTo>
                  <a:pt x="6125" y="2219"/>
                </a:lnTo>
                <a:close/>
                <a:moveTo>
                  <a:pt x="8043" y="0"/>
                </a:moveTo>
                <a:lnTo>
                  <a:pt x="8022" y="0"/>
                </a:lnTo>
                <a:lnTo>
                  <a:pt x="8006" y="2"/>
                </a:lnTo>
                <a:lnTo>
                  <a:pt x="7998" y="3"/>
                </a:lnTo>
                <a:lnTo>
                  <a:pt x="7993" y="5"/>
                </a:lnTo>
                <a:lnTo>
                  <a:pt x="7988" y="8"/>
                </a:lnTo>
                <a:lnTo>
                  <a:pt x="7984" y="11"/>
                </a:lnTo>
                <a:lnTo>
                  <a:pt x="7981" y="15"/>
                </a:lnTo>
                <a:lnTo>
                  <a:pt x="7978" y="19"/>
                </a:lnTo>
                <a:lnTo>
                  <a:pt x="7976" y="25"/>
                </a:lnTo>
                <a:lnTo>
                  <a:pt x="7974" y="31"/>
                </a:lnTo>
                <a:lnTo>
                  <a:pt x="7972" y="48"/>
                </a:lnTo>
                <a:lnTo>
                  <a:pt x="7970" y="69"/>
                </a:lnTo>
                <a:lnTo>
                  <a:pt x="7965" y="249"/>
                </a:lnTo>
                <a:lnTo>
                  <a:pt x="7965" y="269"/>
                </a:lnTo>
                <a:lnTo>
                  <a:pt x="7967" y="285"/>
                </a:lnTo>
                <a:lnTo>
                  <a:pt x="7968" y="292"/>
                </a:lnTo>
                <a:lnTo>
                  <a:pt x="7970" y="298"/>
                </a:lnTo>
                <a:lnTo>
                  <a:pt x="7973" y="302"/>
                </a:lnTo>
                <a:lnTo>
                  <a:pt x="7976" y="305"/>
                </a:lnTo>
                <a:lnTo>
                  <a:pt x="7979" y="309"/>
                </a:lnTo>
                <a:lnTo>
                  <a:pt x="7984" y="311"/>
                </a:lnTo>
                <a:lnTo>
                  <a:pt x="7990" y="313"/>
                </a:lnTo>
                <a:lnTo>
                  <a:pt x="7996" y="315"/>
                </a:lnTo>
                <a:lnTo>
                  <a:pt x="8013" y="317"/>
                </a:lnTo>
                <a:lnTo>
                  <a:pt x="8034" y="318"/>
                </a:lnTo>
                <a:lnTo>
                  <a:pt x="8859" y="341"/>
                </a:lnTo>
                <a:lnTo>
                  <a:pt x="7946" y="1512"/>
                </a:lnTo>
                <a:lnTo>
                  <a:pt x="7938" y="1523"/>
                </a:lnTo>
                <a:lnTo>
                  <a:pt x="7933" y="1534"/>
                </a:lnTo>
                <a:lnTo>
                  <a:pt x="7928" y="1545"/>
                </a:lnTo>
                <a:lnTo>
                  <a:pt x="7923" y="1554"/>
                </a:lnTo>
                <a:lnTo>
                  <a:pt x="7920" y="1565"/>
                </a:lnTo>
                <a:lnTo>
                  <a:pt x="7918" y="1577"/>
                </a:lnTo>
                <a:lnTo>
                  <a:pt x="7916" y="1587"/>
                </a:lnTo>
                <a:lnTo>
                  <a:pt x="7916" y="1599"/>
                </a:lnTo>
                <a:lnTo>
                  <a:pt x="7911" y="1756"/>
                </a:lnTo>
                <a:lnTo>
                  <a:pt x="7911" y="1776"/>
                </a:lnTo>
                <a:lnTo>
                  <a:pt x="7913" y="1793"/>
                </a:lnTo>
                <a:lnTo>
                  <a:pt x="7915" y="1800"/>
                </a:lnTo>
                <a:lnTo>
                  <a:pt x="7917" y="1805"/>
                </a:lnTo>
                <a:lnTo>
                  <a:pt x="7919" y="1810"/>
                </a:lnTo>
                <a:lnTo>
                  <a:pt x="7922" y="1814"/>
                </a:lnTo>
                <a:lnTo>
                  <a:pt x="7925" y="1817"/>
                </a:lnTo>
                <a:lnTo>
                  <a:pt x="7930" y="1820"/>
                </a:lnTo>
                <a:lnTo>
                  <a:pt x="7936" y="1822"/>
                </a:lnTo>
                <a:lnTo>
                  <a:pt x="7943" y="1824"/>
                </a:lnTo>
                <a:lnTo>
                  <a:pt x="7959" y="1826"/>
                </a:lnTo>
                <a:lnTo>
                  <a:pt x="7980" y="1829"/>
                </a:lnTo>
                <a:lnTo>
                  <a:pt x="9202" y="1861"/>
                </a:lnTo>
                <a:lnTo>
                  <a:pt x="9222" y="1861"/>
                </a:lnTo>
                <a:lnTo>
                  <a:pt x="9240" y="1860"/>
                </a:lnTo>
                <a:lnTo>
                  <a:pt x="9246" y="1858"/>
                </a:lnTo>
                <a:lnTo>
                  <a:pt x="9252" y="1856"/>
                </a:lnTo>
                <a:lnTo>
                  <a:pt x="9257" y="1853"/>
                </a:lnTo>
                <a:lnTo>
                  <a:pt x="9261" y="1851"/>
                </a:lnTo>
                <a:lnTo>
                  <a:pt x="9264" y="1847"/>
                </a:lnTo>
                <a:lnTo>
                  <a:pt x="9266" y="1843"/>
                </a:lnTo>
                <a:lnTo>
                  <a:pt x="9268" y="1836"/>
                </a:lnTo>
                <a:lnTo>
                  <a:pt x="9271" y="1830"/>
                </a:lnTo>
                <a:lnTo>
                  <a:pt x="9274" y="1814"/>
                </a:lnTo>
                <a:lnTo>
                  <a:pt x="9275" y="1793"/>
                </a:lnTo>
                <a:lnTo>
                  <a:pt x="9279" y="1613"/>
                </a:lnTo>
                <a:lnTo>
                  <a:pt x="9279" y="1594"/>
                </a:lnTo>
                <a:lnTo>
                  <a:pt x="9277" y="1578"/>
                </a:lnTo>
                <a:lnTo>
                  <a:pt x="9275" y="1571"/>
                </a:lnTo>
                <a:lnTo>
                  <a:pt x="9273" y="1565"/>
                </a:lnTo>
                <a:lnTo>
                  <a:pt x="9270" y="1561"/>
                </a:lnTo>
                <a:lnTo>
                  <a:pt x="9266" y="1556"/>
                </a:lnTo>
                <a:lnTo>
                  <a:pt x="9263" y="1552"/>
                </a:lnTo>
                <a:lnTo>
                  <a:pt x="9258" y="1549"/>
                </a:lnTo>
                <a:lnTo>
                  <a:pt x="9252" y="1547"/>
                </a:lnTo>
                <a:lnTo>
                  <a:pt x="9246" y="1545"/>
                </a:lnTo>
                <a:lnTo>
                  <a:pt x="9230" y="1541"/>
                </a:lnTo>
                <a:lnTo>
                  <a:pt x="9211" y="1540"/>
                </a:lnTo>
                <a:lnTo>
                  <a:pt x="8358" y="1517"/>
                </a:lnTo>
                <a:lnTo>
                  <a:pt x="9270" y="347"/>
                </a:lnTo>
                <a:lnTo>
                  <a:pt x="9277" y="337"/>
                </a:lnTo>
                <a:lnTo>
                  <a:pt x="9283" y="326"/>
                </a:lnTo>
                <a:lnTo>
                  <a:pt x="9289" y="315"/>
                </a:lnTo>
                <a:lnTo>
                  <a:pt x="9294" y="304"/>
                </a:lnTo>
                <a:lnTo>
                  <a:pt x="9297" y="294"/>
                </a:lnTo>
                <a:lnTo>
                  <a:pt x="9301" y="283"/>
                </a:lnTo>
                <a:lnTo>
                  <a:pt x="9302" y="272"/>
                </a:lnTo>
                <a:lnTo>
                  <a:pt x="9303" y="262"/>
                </a:lnTo>
                <a:lnTo>
                  <a:pt x="9307" y="105"/>
                </a:lnTo>
                <a:lnTo>
                  <a:pt x="9307" y="85"/>
                </a:lnTo>
                <a:lnTo>
                  <a:pt x="9305" y="68"/>
                </a:lnTo>
                <a:lnTo>
                  <a:pt x="9304" y="61"/>
                </a:lnTo>
                <a:lnTo>
                  <a:pt x="9302" y="56"/>
                </a:lnTo>
                <a:lnTo>
                  <a:pt x="9300" y="50"/>
                </a:lnTo>
                <a:lnTo>
                  <a:pt x="9296" y="46"/>
                </a:lnTo>
                <a:lnTo>
                  <a:pt x="9293" y="43"/>
                </a:lnTo>
                <a:lnTo>
                  <a:pt x="9288" y="41"/>
                </a:lnTo>
                <a:lnTo>
                  <a:pt x="9282" y="39"/>
                </a:lnTo>
                <a:lnTo>
                  <a:pt x="9276" y="36"/>
                </a:lnTo>
                <a:lnTo>
                  <a:pt x="9259" y="34"/>
                </a:lnTo>
                <a:lnTo>
                  <a:pt x="9238" y="32"/>
                </a:lnTo>
                <a:lnTo>
                  <a:pt x="8043" y="0"/>
                </a:lnTo>
                <a:close/>
                <a:moveTo>
                  <a:pt x="12290" y="937"/>
                </a:moveTo>
                <a:lnTo>
                  <a:pt x="12291" y="919"/>
                </a:lnTo>
                <a:lnTo>
                  <a:pt x="12290" y="904"/>
                </a:lnTo>
                <a:lnTo>
                  <a:pt x="12289" y="897"/>
                </a:lnTo>
                <a:lnTo>
                  <a:pt x="12287" y="891"/>
                </a:lnTo>
                <a:lnTo>
                  <a:pt x="12285" y="885"/>
                </a:lnTo>
                <a:lnTo>
                  <a:pt x="12282" y="881"/>
                </a:lnTo>
                <a:lnTo>
                  <a:pt x="12278" y="876"/>
                </a:lnTo>
                <a:lnTo>
                  <a:pt x="12273" y="871"/>
                </a:lnTo>
                <a:lnTo>
                  <a:pt x="12268" y="866"/>
                </a:lnTo>
                <a:lnTo>
                  <a:pt x="12261" y="862"/>
                </a:lnTo>
                <a:lnTo>
                  <a:pt x="12246" y="852"/>
                </a:lnTo>
                <a:lnTo>
                  <a:pt x="12227" y="842"/>
                </a:lnTo>
                <a:lnTo>
                  <a:pt x="12038" y="758"/>
                </a:lnTo>
                <a:lnTo>
                  <a:pt x="12018" y="749"/>
                </a:lnTo>
                <a:lnTo>
                  <a:pt x="12001" y="744"/>
                </a:lnTo>
                <a:lnTo>
                  <a:pt x="11993" y="742"/>
                </a:lnTo>
                <a:lnTo>
                  <a:pt x="11986" y="741"/>
                </a:lnTo>
                <a:lnTo>
                  <a:pt x="11979" y="741"/>
                </a:lnTo>
                <a:lnTo>
                  <a:pt x="11973" y="742"/>
                </a:lnTo>
                <a:lnTo>
                  <a:pt x="11967" y="743"/>
                </a:lnTo>
                <a:lnTo>
                  <a:pt x="11962" y="745"/>
                </a:lnTo>
                <a:lnTo>
                  <a:pt x="11956" y="748"/>
                </a:lnTo>
                <a:lnTo>
                  <a:pt x="11950" y="751"/>
                </a:lnTo>
                <a:lnTo>
                  <a:pt x="11937" y="762"/>
                </a:lnTo>
                <a:lnTo>
                  <a:pt x="11924" y="776"/>
                </a:lnTo>
                <a:lnTo>
                  <a:pt x="10633" y="2070"/>
                </a:lnTo>
                <a:lnTo>
                  <a:pt x="10621" y="2083"/>
                </a:lnTo>
                <a:lnTo>
                  <a:pt x="10614" y="2092"/>
                </a:lnTo>
                <a:lnTo>
                  <a:pt x="10610" y="2098"/>
                </a:lnTo>
                <a:lnTo>
                  <a:pt x="10609" y="2101"/>
                </a:lnTo>
                <a:lnTo>
                  <a:pt x="10608" y="2105"/>
                </a:lnTo>
                <a:lnTo>
                  <a:pt x="10608" y="2108"/>
                </a:lnTo>
                <a:lnTo>
                  <a:pt x="10609" y="2111"/>
                </a:lnTo>
                <a:lnTo>
                  <a:pt x="10612" y="2114"/>
                </a:lnTo>
                <a:lnTo>
                  <a:pt x="10614" y="2117"/>
                </a:lnTo>
                <a:lnTo>
                  <a:pt x="10618" y="2120"/>
                </a:lnTo>
                <a:lnTo>
                  <a:pt x="10629" y="2127"/>
                </a:lnTo>
                <a:lnTo>
                  <a:pt x="10643" y="2134"/>
                </a:lnTo>
                <a:lnTo>
                  <a:pt x="10811" y="2210"/>
                </a:lnTo>
                <a:lnTo>
                  <a:pt x="10831" y="2219"/>
                </a:lnTo>
                <a:lnTo>
                  <a:pt x="10848" y="2226"/>
                </a:lnTo>
                <a:lnTo>
                  <a:pt x="10865" y="2232"/>
                </a:lnTo>
                <a:lnTo>
                  <a:pt x="10880" y="2237"/>
                </a:lnTo>
                <a:lnTo>
                  <a:pt x="10892" y="2240"/>
                </a:lnTo>
                <a:lnTo>
                  <a:pt x="10905" y="2243"/>
                </a:lnTo>
                <a:lnTo>
                  <a:pt x="10916" y="2245"/>
                </a:lnTo>
                <a:lnTo>
                  <a:pt x="10926" y="2245"/>
                </a:lnTo>
                <a:lnTo>
                  <a:pt x="10933" y="2243"/>
                </a:lnTo>
                <a:lnTo>
                  <a:pt x="10941" y="2241"/>
                </a:lnTo>
                <a:lnTo>
                  <a:pt x="10948" y="2238"/>
                </a:lnTo>
                <a:lnTo>
                  <a:pt x="10956" y="2235"/>
                </a:lnTo>
                <a:lnTo>
                  <a:pt x="10963" y="2230"/>
                </a:lnTo>
                <a:lnTo>
                  <a:pt x="10971" y="2224"/>
                </a:lnTo>
                <a:lnTo>
                  <a:pt x="10978" y="2217"/>
                </a:lnTo>
                <a:lnTo>
                  <a:pt x="10987" y="2209"/>
                </a:lnTo>
                <a:lnTo>
                  <a:pt x="11188" y="1994"/>
                </a:lnTo>
                <a:lnTo>
                  <a:pt x="11844" y="2291"/>
                </a:lnTo>
                <a:lnTo>
                  <a:pt x="11841" y="2325"/>
                </a:lnTo>
                <a:lnTo>
                  <a:pt x="11836" y="2362"/>
                </a:lnTo>
                <a:lnTo>
                  <a:pt x="11830" y="2401"/>
                </a:lnTo>
                <a:lnTo>
                  <a:pt x="11826" y="2440"/>
                </a:lnTo>
                <a:lnTo>
                  <a:pt x="11821" y="2479"/>
                </a:lnTo>
                <a:lnTo>
                  <a:pt x="11817" y="2517"/>
                </a:lnTo>
                <a:lnTo>
                  <a:pt x="11814" y="2552"/>
                </a:lnTo>
                <a:lnTo>
                  <a:pt x="11813" y="2584"/>
                </a:lnTo>
                <a:lnTo>
                  <a:pt x="11812" y="2595"/>
                </a:lnTo>
                <a:lnTo>
                  <a:pt x="11812" y="2605"/>
                </a:lnTo>
                <a:lnTo>
                  <a:pt x="11812" y="2614"/>
                </a:lnTo>
                <a:lnTo>
                  <a:pt x="11813" y="2623"/>
                </a:lnTo>
                <a:lnTo>
                  <a:pt x="11815" y="2630"/>
                </a:lnTo>
                <a:lnTo>
                  <a:pt x="11817" y="2638"/>
                </a:lnTo>
                <a:lnTo>
                  <a:pt x="11822" y="2644"/>
                </a:lnTo>
                <a:lnTo>
                  <a:pt x="11826" y="2651"/>
                </a:lnTo>
                <a:lnTo>
                  <a:pt x="11833" y="2659"/>
                </a:lnTo>
                <a:lnTo>
                  <a:pt x="11842" y="2667"/>
                </a:lnTo>
                <a:lnTo>
                  <a:pt x="11852" y="2674"/>
                </a:lnTo>
                <a:lnTo>
                  <a:pt x="11865" y="2682"/>
                </a:lnTo>
                <a:lnTo>
                  <a:pt x="11879" y="2690"/>
                </a:lnTo>
                <a:lnTo>
                  <a:pt x="11894" y="2699"/>
                </a:lnTo>
                <a:lnTo>
                  <a:pt x="11911" y="2708"/>
                </a:lnTo>
                <a:lnTo>
                  <a:pt x="11930" y="2716"/>
                </a:lnTo>
                <a:lnTo>
                  <a:pt x="12114" y="2800"/>
                </a:lnTo>
                <a:lnTo>
                  <a:pt x="12129" y="2805"/>
                </a:lnTo>
                <a:lnTo>
                  <a:pt x="12141" y="2808"/>
                </a:lnTo>
                <a:lnTo>
                  <a:pt x="12145" y="2809"/>
                </a:lnTo>
                <a:lnTo>
                  <a:pt x="12150" y="2809"/>
                </a:lnTo>
                <a:lnTo>
                  <a:pt x="12153" y="2809"/>
                </a:lnTo>
                <a:lnTo>
                  <a:pt x="12156" y="2808"/>
                </a:lnTo>
                <a:lnTo>
                  <a:pt x="12158" y="2806"/>
                </a:lnTo>
                <a:lnTo>
                  <a:pt x="12160" y="2803"/>
                </a:lnTo>
                <a:lnTo>
                  <a:pt x="12163" y="2799"/>
                </a:lnTo>
                <a:lnTo>
                  <a:pt x="12165" y="2794"/>
                </a:lnTo>
                <a:lnTo>
                  <a:pt x="12167" y="2782"/>
                </a:lnTo>
                <a:lnTo>
                  <a:pt x="12169" y="2764"/>
                </a:lnTo>
                <a:lnTo>
                  <a:pt x="12290" y="937"/>
                </a:lnTo>
                <a:close/>
                <a:moveTo>
                  <a:pt x="11829" y="1982"/>
                </a:moveTo>
                <a:lnTo>
                  <a:pt x="11382" y="1779"/>
                </a:lnTo>
                <a:lnTo>
                  <a:pt x="11964" y="1165"/>
                </a:lnTo>
                <a:lnTo>
                  <a:pt x="11880" y="2004"/>
                </a:lnTo>
                <a:lnTo>
                  <a:pt x="11829" y="1982"/>
                </a:lnTo>
                <a:close/>
                <a:moveTo>
                  <a:pt x="13230" y="3647"/>
                </a:moveTo>
                <a:lnTo>
                  <a:pt x="13216" y="3662"/>
                </a:lnTo>
                <a:lnTo>
                  <a:pt x="13208" y="3674"/>
                </a:lnTo>
                <a:lnTo>
                  <a:pt x="13204" y="3680"/>
                </a:lnTo>
                <a:lnTo>
                  <a:pt x="13201" y="3685"/>
                </a:lnTo>
                <a:lnTo>
                  <a:pt x="13200" y="3690"/>
                </a:lnTo>
                <a:lnTo>
                  <a:pt x="13199" y="3695"/>
                </a:lnTo>
                <a:lnTo>
                  <a:pt x="13200" y="3700"/>
                </a:lnTo>
                <a:lnTo>
                  <a:pt x="13201" y="3704"/>
                </a:lnTo>
                <a:lnTo>
                  <a:pt x="13204" y="3710"/>
                </a:lnTo>
                <a:lnTo>
                  <a:pt x="13208" y="3716"/>
                </a:lnTo>
                <a:lnTo>
                  <a:pt x="13217" y="3728"/>
                </a:lnTo>
                <a:lnTo>
                  <a:pt x="13232" y="3743"/>
                </a:lnTo>
                <a:lnTo>
                  <a:pt x="13393" y="3897"/>
                </a:lnTo>
                <a:lnTo>
                  <a:pt x="13408" y="3910"/>
                </a:lnTo>
                <a:lnTo>
                  <a:pt x="13421" y="3919"/>
                </a:lnTo>
                <a:lnTo>
                  <a:pt x="13426" y="3922"/>
                </a:lnTo>
                <a:lnTo>
                  <a:pt x="13432" y="3924"/>
                </a:lnTo>
                <a:lnTo>
                  <a:pt x="13437" y="3925"/>
                </a:lnTo>
                <a:lnTo>
                  <a:pt x="13442" y="3925"/>
                </a:lnTo>
                <a:lnTo>
                  <a:pt x="13447" y="3925"/>
                </a:lnTo>
                <a:lnTo>
                  <a:pt x="13452" y="3924"/>
                </a:lnTo>
                <a:lnTo>
                  <a:pt x="13457" y="3921"/>
                </a:lnTo>
                <a:lnTo>
                  <a:pt x="13463" y="3918"/>
                </a:lnTo>
                <a:lnTo>
                  <a:pt x="13476" y="3908"/>
                </a:lnTo>
                <a:lnTo>
                  <a:pt x="13490" y="3895"/>
                </a:lnTo>
                <a:lnTo>
                  <a:pt x="14659" y="2671"/>
                </a:lnTo>
                <a:lnTo>
                  <a:pt x="14672" y="2656"/>
                </a:lnTo>
                <a:lnTo>
                  <a:pt x="14680" y="2643"/>
                </a:lnTo>
                <a:lnTo>
                  <a:pt x="14684" y="2638"/>
                </a:lnTo>
                <a:lnTo>
                  <a:pt x="14686" y="2633"/>
                </a:lnTo>
                <a:lnTo>
                  <a:pt x="14687" y="2627"/>
                </a:lnTo>
                <a:lnTo>
                  <a:pt x="14688" y="2622"/>
                </a:lnTo>
                <a:lnTo>
                  <a:pt x="14687" y="2618"/>
                </a:lnTo>
                <a:lnTo>
                  <a:pt x="14686" y="2612"/>
                </a:lnTo>
                <a:lnTo>
                  <a:pt x="14683" y="2607"/>
                </a:lnTo>
                <a:lnTo>
                  <a:pt x="14679" y="2600"/>
                </a:lnTo>
                <a:lnTo>
                  <a:pt x="14670" y="2589"/>
                </a:lnTo>
                <a:lnTo>
                  <a:pt x="14657" y="2575"/>
                </a:lnTo>
                <a:lnTo>
                  <a:pt x="14495" y="2420"/>
                </a:lnTo>
                <a:lnTo>
                  <a:pt x="14480" y="2407"/>
                </a:lnTo>
                <a:lnTo>
                  <a:pt x="14467" y="2398"/>
                </a:lnTo>
                <a:lnTo>
                  <a:pt x="14461" y="2395"/>
                </a:lnTo>
                <a:lnTo>
                  <a:pt x="14455" y="2392"/>
                </a:lnTo>
                <a:lnTo>
                  <a:pt x="14450" y="2390"/>
                </a:lnTo>
                <a:lnTo>
                  <a:pt x="14446" y="2390"/>
                </a:lnTo>
                <a:lnTo>
                  <a:pt x="14441" y="2391"/>
                </a:lnTo>
                <a:lnTo>
                  <a:pt x="14436" y="2392"/>
                </a:lnTo>
                <a:lnTo>
                  <a:pt x="14431" y="2396"/>
                </a:lnTo>
                <a:lnTo>
                  <a:pt x="14425" y="2399"/>
                </a:lnTo>
                <a:lnTo>
                  <a:pt x="14413" y="2409"/>
                </a:lnTo>
                <a:lnTo>
                  <a:pt x="14400" y="2422"/>
                </a:lnTo>
                <a:lnTo>
                  <a:pt x="13230" y="3647"/>
                </a:lnTo>
                <a:close/>
              </a:path>
            </a:pathLst>
          </a:custGeom>
          <a:solidFill>
            <a:srgbClr val="121C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nvPr>
        </p:nvSpPr>
        <p:spPr>
          <a:xfrm>
            <a:off x="3189288" y="2512853"/>
            <a:ext cx="2797811" cy="1325563"/>
          </a:xfrm>
        </p:spPr>
        <p:txBody>
          <a:bodyPr/>
          <a:lstStyle>
            <a:lvl1pPr algn="r">
              <a:defRPr>
                <a:solidFill>
                  <a:srgbClr val="E5404C"/>
                </a:solidFill>
              </a:defRPr>
            </a:lvl1pPr>
          </a:lstStyle>
          <a:p>
            <a:r>
              <a:rPr lang="zh-CN" altLang="en-US" dirty="0"/>
              <a:t>编辑标题</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2" name="内容占位符 11"/>
          <p:cNvSpPr>
            <a:spLocks noGrp="1"/>
          </p:cNvSpPr>
          <p:nvPr>
            <p:ph sz="quarter" idx="13" hasCustomPrompt="1"/>
          </p:nvPr>
        </p:nvSpPr>
        <p:spPr>
          <a:xfrm>
            <a:off x="6013450" y="2512853"/>
            <a:ext cx="2989264" cy="1325563"/>
          </a:xfrm>
        </p:spPr>
        <p:txBody>
          <a:bodyPr anchor="ctr">
            <a:normAutofit/>
          </a:bodyPr>
          <a:lstStyle>
            <a:lvl1pPr marL="0" indent="0">
              <a:buNone/>
              <a:defRPr sz="4000">
                <a:solidFill>
                  <a:srgbClr val="E5404C"/>
                </a:solidFill>
              </a:defRPr>
            </a:lvl1pPr>
          </a:lstStyle>
          <a:p>
            <a:pPr lvl="0"/>
            <a:r>
              <a:rPr lang="zh-CN" altLang="en-US" dirty="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animBg="1"/>
      <p:bldP spid="7" grpId="1" bldLvl="0" animBg="1"/>
      <p:bldP spid="8" grpId="0" animBg="1"/>
      <p:bldP spid="8" grpId="1" bldLvl="0" animBg="1"/>
      <p:bldP spid="10"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D9D74-47D9-4702-A33C-335B63B48DBF}" type="datetimeFigureOut">
              <a:rPr lang="zh-CN" altLang="en-US" smtClean="0"/>
              <a:t>2023/8/8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2023/8/8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EFD9D74-47D9-4702-A33C-335B63B48DBF}" type="datetimeFigureOut">
              <a:rPr lang="zh-CN" altLang="en-US" smtClean="0"/>
              <a:t>2023/8/8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82F288E0-7875-42C4-84C8-98DBBD3BF4D2}" type="datetimeFigureOut">
              <a:rPr lang="zh-CN" altLang="en-US" smtClean="0"/>
              <a:t>2023/8/8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0" r="-10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3A68CFE1-77A2-4851-B875-77CC789EBDE1}" type="datetimeFigureOut">
              <a:rPr lang="zh-CN" altLang="en-US"/>
              <a:t>2023/8/8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9922F129-1AE4-4FF5-99A2-C1EF8A885A9F}" type="slidenum">
              <a:rPr lang="zh-CN" altLang="en-US"/>
              <a:t>‹#›</a:t>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fontAlgn="base">
        <a:lnSpc>
          <a:spcPct val="90000"/>
        </a:lnSpc>
        <a:spcBef>
          <a:spcPct val="0"/>
        </a:spcBef>
        <a:spcAft>
          <a:spcPct val="0"/>
        </a:spcAft>
        <a:defRPr sz="4000" kern="1200">
          <a:solidFill>
            <a:schemeClr val="bg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bg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800" kern="1200">
          <a:solidFill>
            <a:schemeClr val="bg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文本框 5"/>
          <p:cNvSpPr txBox="1">
            <a:spLocks noChangeArrowheads="1"/>
          </p:cNvSpPr>
          <p:nvPr/>
        </p:nvSpPr>
        <p:spPr bwMode="auto">
          <a:xfrm>
            <a:off x="2951636" y="1951573"/>
            <a:ext cx="7281861" cy="13234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8000" b="1" dirty="0">
                <a:solidFill>
                  <a:srgbClr val="0070C0"/>
                </a:solidFill>
                <a:latin typeface="华文新魏" panose="02010800040101010101" pitchFamily="2" charset="-122"/>
                <a:ea typeface="华文新魏" panose="02010800040101010101" pitchFamily="2" charset="-122"/>
              </a:rPr>
              <a:t>1.2 </a:t>
            </a:r>
            <a:r>
              <a:rPr lang="zh-CN" altLang="en-US" sz="8000" b="1" dirty="0">
                <a:solidFill>
                  <a:srgbClr val="0070C0"/>
                </a:solidFill>
                <a:latin typeface="华文新魏" panose="02010800040101010101" pitchFamily="2" charset="-122"/>
                <a:ea typeface="华文新魏" panose="02010800040101010101" pitchFamily="2" charset="-122"/>
              </a:rPr>
              <a:t>运动的描述</a:t>
            </a:r>
          </a:p>
        </p:txBody>
      </p:sp>
      <p:sp>
        <p:nvSpPr>
          <p:cNvPr id="4102" name="文本框 7"/>
          <p:cNvSpPr txBox="1">
            <a:spLocks noChangeArrowheads="1"/>
          </p:cNvSpPr>
          <p:nvPr/>
        </p:nvSpPr>
        <p:spPr bwMode="auto">
          <a:xfrm>
            <a:off x="1096963" y="4580890"/>
            <a:ext cx="4884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endParaRPr lang="zh-CN" altLang="en-US" sz="240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 name="文本框 1">
            <a:extLst>
              <a:ext uri="{FF2B5EF4-FFF2-40B4-BE49-F238E27FC236}">
                <a16:creationId xmlns:a16="http://schemas.microsoft.com/office/drawing/2014/main" id="{6DEC224A-52C0-85A0-3B18-F903D3076F4C}"/>
              </a:ext>
            </a:extLst>
          </p:cNvPr>
          <p:cNvSpPr txBox="1"/>
          <p:nvPr/>
        </p:nvSpPr>
        <p:spPr>
          <a:xfrm>
            <a:off x="5315761" y="3696372"/>
            <a:ext cx="3842426"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6000" dirty="0">
                <a:solidFill>
                  <a:srgbClr val="0070C0"/>
                </a:solidFill>
                <a:latin typeface="华文新魏" panose="02010800040101010101" pitchFamily="2" charset="-122"/>
                <a:ea typeface="华文新魏" panose="02010800040101010101" pitchFamily="2" charset="-122"/>
              </a:rPr>
              <a:t>说  课</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0885" y="-108585"/>
            <a:ext cx="10515600" cy="1325563"/>
          </a:xfrm>
        </p:spPr>
        <p:txBody>
          <a:bodyPr/>
          <a:lstStyle/>
          <a:p>
            <a:pPr algn="ctr"/>
            <a:r>
              <a:rPr lang="zh-CN" altLang="en-US" sz="2800">
                <a:solidFill>
                  <a:srgbClr val="FF0000"/>
                </a:solidFill>
              </a:rPr>
              <a:t>（一）新课引入</a:t>
            </a:r>
          </a:p>
        </p:txBody>
      </p:sp>
      <p:sp>
        <p:nvSpPr>
          <p:cNvPr id="3" name="内容占位符 2"/>
          <p:cNvSpPr>
            <a:spLocks noGrp="1"/>
          </p:cNvSpPr>
          <p:nvPr>
            <p:ph idx="1"/>
          </p:nvPr>
        </p:nvSpPr>
        <p:spPr>
          <a:xfrm>
            <a:off x="471170" y="880745"/>
            <a:ext cx="10515600" cy="4351338"/>
          </a:xfrm>
        </p:spPr>
        <p:txBody>
          <a:bodyPr/>
          <a:lstStyle/>
          <a:p>
            <a:pPr marL="0" indent="0">
              <a:buNone/>
            </a:pPr>
            <a:r>
              <a:rPr lang="zh-CN" altLang="en-US"/>
              <a:t> 播放奔驰的骏马、行驶的火车、自转中的地球、奔腾的江水，划过夜空的流星等物体运动的视频后，让学生说一说你身边还有哪些物体是运动的，学生思考举例，让全体学生参与进来，调动学生学习的积极性。</a:t>
            </a:r>
          </a:p>
          <a:p>
            <a:endParaRPr lang="zh-CN" altLang="en-US"/>
          </a:p>
          <a:p>
            <a:pPr marL="0" indent="0">
              <a:buNone/>
            </a:pPr>
            <a:endParaRPr lang="zh-CN" altLang="en-US"/>
          </a:p>
        </p:txBody>
      </p:sp>
      <p:pic>
        <p:nvPicPr>
          <p:cNvPr id="4" name="图片 3" descr="w570fff"/>
          <p:cNvPicPr>
            <a:picLocks noChangeAspect="1"/>
          </p:cNvPicPr>
          <p:nvPr/>
        </p:nvPicPr>
        <p:blipFill>
          <a:blip r:embed="rId3"/>
          <a:stretch>
            <a:fillRect/>
          </a:stretch>
        </p:blipFill>
        <p:spPr>
          <a:xfrm>
            <a:off x="623570" y="2304415"/>
            <a:ext cx="5428615" cy="3790315"/>
          </a:xfrm>
          <a:prstGeom prst="rect">
            <a:avLst/>
          </a:prstGeom>
        </p:spPr>
      </p:pic>
      <p:pic>
        <p:nvPicPr>
          <p:cNvPr id="5" name="图片 4" descr="u=991394320,2504133408&amp;fm=23&amp;gp=0"/>
          <p:cNvPicPr>
            <a:picLocks noChangeAspect="1"/>
          </p:cNvPicPr>
          <p:nvPr/>
        </p:nvPicPr>
        <p:blipFill>
          <a:blip r:embed="rId4"/>
          <a:stretch>
            <a:fillRect/>
          </a:stretch>
        </p:blipFill>
        <p:spPr>
          <a:xfrm>
            <a:off x="1177925" y="2304415"/>
            <a:ext cx="5661025" cy="3790950"/>
          </a:xfrm>
          <a:prstGeom prst="rect">
            <a:avLst/>
          </a:prstGeom>
        </p:spPr>
      </p:pic>
      <p:pic>
        <p:nvPicPr>
          <p:cNvPr id="6" name="图片 5" descr="u=1982570004,830636475&amp;fm=23&amp;gp=0"/>
          <p:cNvPicPr>
            <a:picLocks noChangeAspect="1"/>
          </p:cNvPicPr>
          <p:nvPr/>
        </p:nvPicPr>
        <p:blipFill>
          <a:blip r:embed="rId5"/>
          <a:stretch>
            <a:fillRect/>
          </a:stretch>
        </p:blipFill>
        <p:spPr>
          <a:xfrm>
            <a:off x="2214245" y="2262505"/>
            <a:ext cx="4624705" cy="3832225"/>
          </a:xfrm>
          <a:prstGeom prst="rect">
            <a:avLst/>
          </a:prstGeom>
        </p:spPr>
      </p:pic>
      <p:pic>
        <p:nvPicPr>
          <p:cNvPr id="7" name="图片 6" descr="u=1211384587,2126635188&amp;fm=23&amp;gp=0"/>
          <p:cNvPicPr>
            <a:picLocks noChangeAspect="1"/>
          </p:cNvPicPr>
          <p:nvPr/>
        </p:nvPicPr>
        <p:blipFill>
          <a:blip r:embed="rId6"/>
          <a:stretch>
            <a:fillRect/>
          </a:stretch>
        </p:blipFill>
        <p:spPr>
          <a:xfrm>
            <a:off x="3255010" y="2304415"/>
            <a:ext cx="5711825" cy="3790950"/>
          </a:xfrm>
          <a:prstGeom prst="rect">
            <a:avLst/>
          </a:prstGeom>
        </p:spPr>
      </p:pic>
      <p:pic>
        <p:nvPicPr>
          <p:cNvPr id="8" name="图片 7" descr="u=971616100,4002267323&amp;fm=23&amp;gp=0"/>
          <p:cNvPicPr>
            <a:picLocks noChangeAspect="1"/>
          </p:cNvPicPr>
          <p:nvPr/>
        </p:nvPicPr>
        <p:blipFill>
          <a:blip r:embed="rId7"/>
          <a:stretch>
            <a:fillRect/>
          </a:stretch>
        </p:blipFill>
        <p:spPr>
          <a:xfrm>
            <a:off x="4305300" y="2262505"/>
            <a:ext cx="5748655" cy="3832225"/>
          </a:xfrm>
          <a:prstGeom prst="rect">
            <a:avLst/>
          </a:prstGeom>
        </p:spPr>
      </p:pic>
      <p:pic>
        <p:nvPicPr>
          <p:cNvPr id="9" name="图片 8" descr="75r58PICtkN_1024"/>
          <p:cNvPicPr>
            <a:picLocks noChangeAspect="1"/>
          </p:cNvPicPr>
          <p:nvPr/>
        </p:nvPicPr>
        <p:blipFill>
          <a:blip r:embed="rId8"/>
          <a:srcRect r="22405" b="16519"/>
          <a:stretch>
            <a:fillRect/>
          </a:stretch>
        </p:blipFill>
        <p:spPr>
          <a:xfrm>
            <a:off x="5438140" y="2273935"/>
            <a:ext cx="5808345" cy="37903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50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3"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（二）新课讲授：</a:t>
            </a:r>
          </a:p>
        </p:txBody>
      </p:sp>
      <p:sp>
        <p:nvSpPr>
          <p:cNvPr id="3" name="内容占位符 2"/>
          <p:cNvSpPr>
            <a:spLocks noGrp="1"/>
          </p:cNvSpPr>
          <p:nvPr>
            <p:ph idx="1"/>
          </p:nvPr>
        </p:nvSpPr>
        <p:spPr/>
        <p:txBody>
          <a:bodyPr/>
          <a:lstStyle/>
          <a:p>
            <a:r>
              <a:rPr lang="zh-CN" altLang="en-US" b="1"/>
              <a:t>知识点1：机械运动</a:t>
            </a:r>
          </a:p>
          <a:p>
            <a:r>
              <a:rPr lang="en-US" altLang="zh-CN" b="1">
                <a:latin typeface="楷体" panose="02010609060101010101" charset="-122"/>
                <a:ea typeface="楷体" panose="02010609060101010101" charset="-122"/>
              </a:rPr>
              <a:t>&lt;</a:t>
            </a:r>
            <a:r>
              <a:rPr lang="zh-CN" altLang="en-US" b="1">
                <a:latin typeface="楷体" panose="02010609060101010101" charset="-122"/>
                <a:ea typeface="楷体" panose="02010609060101010101" charset="-122"/>
                <a:sym typeface="+mn-ea"/>
              </a:rPr>
              <a:t>学生活动</a:t>
            </a:r>
            <a:r>
              <a:rPr lang="en-US" altLang="zh-CN" b="1">
                <a:latin typeface="楷体" panose="02010609060101010101" charset="-122"/>
                <a:ea typeface="楷体" panose="02010609060101010101" charset="-122"/>
              </a:rPr>
              <a:t>&gt;</a:t>
            </a:r>
            <a:r>
              <a:rPr lang="zh-CN" altLang="en-US">
                <a:latin typeface="楷体" panose="02010609060101010101" charset="-122"/>
                <a:ea typeface="楷体" panose="02010609060101010101" charset="-122"/>
              </a:rPr>
              <a:t>：让一名同学到台前来，面向黑板，背对同学，教师任意调换班级两名同学的位置。然后让讲台上的同学面向大家找一找，刚才哪两名同学运动了？为什么说他们运动了？从而引导学生理解机械运动的实质就是物体位置随实践的改变发生变化。</a:t>
            </a:r>
          </a:p>
          <a:p>
            <a:r>
              <a:rPr lang="zh-CN" altLang="en-US">
                <a:latin typeface="楷体" panose="02010609060101010101" charset="-122"/>
                <a:ea typeface="楷体" panose="02010609060101010101" charset="-122"/>
              </a:rPr>
              <a:t>教师再举一些非机械运动的例子，让学生能够更准确的判断哪些运动是机械运动。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0390" y="904240"/>
            <a:ext cx="10515600" cy="4351338"/>
          </a:xfrm>
        </p:spPr>
        <p:txBody>
          <a:bodyPr/>
          <a:lstStyle/>
          <a:p>
            <a:r>
              <a:rPr lang="zh-CN" altLang="en-US" b="1"/>
              <a:t>知识点2</a:t>
            </a:r>
            <a:r>
              <a:rPr lang="en-US" altLang="zh-CN" b="1"/>
              <a:t>:</a:t>
            </a:r>
            <a:r>
              <a:rPr lang="zh-CN" altLang="en-US" b="1"/>
              <a:t>参照物</a:t>
            </a:r>
          </a:p>
          <a:p>
            <a:r>
              <a:rPr lang="zh-CN" altLang="en-US">
                <a:latin typeface="楷体" panose="02010609060101010101" charset="-122"/>
                <a:ea typeface="楷体" panose="02010609060101010101" charset="-122"/>
              </a:rPr>
              <a:t>教师讲诉自己的一段亲身经历，我坐在客车上等待发车，突然感觉汽车启动了，当旁边的车车尾经过之后，我才发现原来我乘坐的汽车并没有动，而是旁边的车动了。</a:t>
            </a:r>
          </a:p>
          <a:p>
            <a:r>
              <a:rPr lang="zh-CN" altLang="en-US">
                <a:latin typeface="楷体" panose="02010609060101010101" charset="-122"/>
                <a:ea typeface="楷体" panose="02010609060101010101" charset="-122"/>
              </a:rPr>
              <a:t>学生交流讨论，为什么会产生这样的错觉？</a:t>
            </a:r>
          </a:p>
          <a:p>
            <a:r>
              <a:rPr lang="zh-CN" altLang="en-US">
                <a:latin typeface="楷体" panose="02010609060101010101" charset="-122"/>
                <a:ea typeface="楷体" panose="02010609060101010101" charset="-122"/>
              </a:rPr>
              <a:t>从而引导学生知道所选参照物不同，物体的运动和静止的结果不同，明确描述物体的运动情况，应选定一个标准就是参照物。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4030" y="1064260"/>
            <a:ext cx="11129645" cy="3676015"/>
          </a:xfrm>
        </p:spPr>
        <p:txBody>
          <a:bodyPr>
            <a:normAutofit/>
          </a:bodyPr>
          <a:lstStyle/>
          <a:p>
            <a:r>
              <a:rPr lang="en-US" altLang="zh-CN" b="1">
                <a:latin typeface="楷体" panose="02010609060101010101" charset="-122"/>
                <a:ea typeface="楷体" panose="02010609060101010101" charset="-122"/>
              </a:rPr>
              <a:t>&lt;</a:t>
            </a:r>
            <a:r>
              <a:rPr lang="zh-CN" altLang="en-US" b="1">
                <a:latin typeface="楷体" panose="02010609060101010101" charset="-122"/>
                <a:ea typeface="楷体" panose="02010609060101010101" charset="-122"/>
                <a:sym typeface="+mn-ea"/>
              </a:rPr>
              <a:t>学生活动</a:t>
            </a:r>
            <a:r>
              <a:rPr lang="en-US" altLang="zh-CN" b="1">
                <a:latin typeface="楷体" panose="02010609060101010101" charset="-122"/>
                <a:ea typeface="楷体" panose="02010609060101010101" charset="-122"/>
              </a:rPr>
              <a:t>&gt;</a:t>
            </a:r>
            <a:r>
              <a:rPr lang="zh-CN" altLang="en-US">
                <a:latin typeface="楷体" panose="02010609060101010101" charset="-122"/>
                <a:ea typeface="楷体" panose="02010609060101010101" charset="-122"/>
              </a:rPr>
              <a:t>：请同学将书本放在课桌上，把钢笔放在书本上，用手缓缓推动书本，使书载着钢笔沿桌面移动，并思考下列问题：</a:t>
            </a:r>
          </a:p>
          <a:p>
            <a:r>
              <a:rPr lang="zh-CN" altLang="en-US">
                <a:latin typeface="楷体" panose="02010609060101010101" charset="-122"/>
                <a:ea typeface="楷体" panose="02010609060101010101" charset="-122"/>
              </a:rPr>
              <a:t>（1）书本相对于桌面的位置有无变化？书本相对于桌面是运动的还是静止的？</a:t>
            </a:r>
          </a:p>
          <a:p>
            <a:r>
              <a:rPr lang="zh-CN" altLang="en-US">
                <a:latin typeface="楷体" panose="02010609060101010101" charset="-122"/>
                <a:ea typeface="楷体" panose="02010609060101010101" charset="-122"/>
              </a:rPr>
              <a:t>（2）钢笔相对于书本的位置有无变化？钢笔相对于书本是运动的还是静止的？</a:t>
            </a:r>
          </a:p>
          <a:p>
            <a:r>
              <a:rPr lang="zh-CN" altLang="en-US">
                <a:latin typeface="楷体" panose="02010609060101010101" charset="-122"/>
                <a:ea typeface="楷体" panose="02010609060101010101" charset="-122"/>
              </a:rPr>
              <a:t>（3）钢笔相对于桌面的位置有无变化？钢笔相对于桌面是运动的还是静止的？</a:t>
            </a:r>
          </a:p>
          <a:p>
            <a:pPr marL="0" indent="0">
              <a:buNone/>
            </a:pP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通过此实验让学生参照物选择的不同，描述同一个物体的运动情况可能不同。</a:t>
            </a:r>
          </a:p>
          <a:p>
            <a:endParaRPr lang="zh-CN" altLang="en-US">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1"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4540" y="1149985"/>
            <a:ext cx="10515600" cy="4351338"/>
          </a:xfrm>
        </p:spPr>
        <p:txBody>
          <a:bodyPr/>
          <a:lstStyle/>
          <a:p>
            <a:r>
              <a:rPr lang="zh-CN" altLang="en-US">
                <a:latin typeface="楷体" panose="02010609060101010101" charset="-122"/>
                <a:ea typeface="楷体" panose="02010609060101010101" charset="-122"/>
                <a:sym typeface="+mn-ea"/>
              </a:rPr>
              <a:t>学生小组讨论完成教材18页想想议议，从而总结物体的运动和静止是相对的，培养学生合作学习的精神。</a:t>
            </a:r>
            <a:endParaRPr lang="zh-CN" altLang="en-US">
              <a:latin typeface="楷体" panose="02010609060101010101" charset="-122"/>
              <a:ea typeface="楷体" panose="02010609060101010101" charset="-122"/>
            </a:endParaRPr>
          </a:p>
          <a:p>
            <a:endParaRPr lang="zh-CN" altLang="en-US"/>
          </a:p>
        </p:txBody>
      </p:sp>
      <p:pic>
        <p:nvPicPr>
          <p:cNvPr id="4" name="图片 3"/>
          <p:cNvPicPr>
            <a:picLocks noChangeAspect="1"/>
          </p:cNvPicPr>
          <p:nvPr/>
        </p:nvPicPr>
        <p:blipFill>
          <a:blip r:embed="rId2"/>
          <a:stretch>
            <a:fillRect/>
          </a:stretch>
        </p:blipFill>
        <p:spPr>
          <a:xfrm>
            <a:off x="2506980" y="2433320"/>
            <a:ext cx="5923915" cy="3399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（三）巩固练习</a:t>
            </a:r>
          </a:p>
        </p:txBody>
      </p:sp>
      <p:sp>
        <p:nvSpPr>
          <p:cNvPr id="3" name="内容占位符 2"/>
          <p:cNvSpPr>
            <a:spLocks noGrp="1"/>
          </p:cNvSpPr>
          <p:nvPr>
            <p:ph idx="1"/>
          </p:nvPr>
        </p:nvSpPr>
        <p:spPr>
          <a:xfrm>
            <a:off x="715645" y="1592580"/>
            <a:ext cx="10515600" cy="4351338"/>
          </a:xfrm>
        </p:spPr>
        <p:txBody>
          <a:bodyPr>
            <a:normAutofit fontScale="87500" lnSpcReduction="10000"/>
          </a:bodyPr>
          <a:lstStyle/>
          <a:p>
            <a:r>
              <a:rPr lang="zh-CN" altLang="en-US" b="1">
                <a:latin typeface="宋体" panose="02010600030101010101" pitchFamily="2" charset="-122"/>
                <a:ea typeface="宋体" panose="02010600030101010101" pitchFamily="2" charset="-122"/>
              </a:rPr>
              <a:t>1、关于机械运动，下列说法正确的是(     )</a:t>
            </a:r>
          </a:p>
          <a:p>
            <a:r>
              <a:rPr lang="zh-CN" altLang="en-US">
                <a:latin typeface="宋体" panose="02010600030101010101" pitchFamily="2" charset="-122"/>
                <a:ea typeface="宋体" panose="02010600030101010101" pitchFamily="2" charset="-122"/>
              </a:rPr>
              <a:t>A.空气的流动不属于机械运动</a:t>
            </a:r>
          </a:p>
          <a:p>
            <a:r>
              <a:rPr lang="zh-CN" altLang="en-US">
                <a:latin typeface="宋体" panose="02010600030101010101" pitchFamily="2" charset="-122"/>
                <a:ea typeface="宋体" panose="02010600030101010101" pitchFamily="2" charset="-122"/>
              </a:rPr>
              <a:t>B.运动路线是直的，运动路程是不变的运动才是机械运动</a:t>
            </a:r>
          </a:p>
          <a:p>
            <a:r>
              <a:rPr lang="zh-CN" altLang="en-US">
                <a:latin typeface="宋体" panose="02010600030101010101" pitchFamily="2" charset="-122"/>
                <a:ea typeface="宋体" panose="02010600030101010101" pitchFamily="2" charset="-122"/>
              </a:rPr>
              <a:t>C.一个物体位置改变就是运动，位置没有改变就是静止</a:t>
            </a:r>
          </a:p>
          <a:p>
            <a:r>
              <a:rPr lang="zh-CN" altLang="en-US">
                <a:latin typeface="宋体" panose="02010600030101010101" pitchFamily="2" charset="-122"/>
                <a:ea typeface="宋体" panose="02010600030101010101" pitchFamily="2" charset="-122"/>
              </a:rPr>
              <a:t>D.判断一个物体是否运动和怎样运动，离开了参照物就失去了意义</a:t>
            </a:r>
          </a:p>
          <a:p>
            <a:r>
              <a:rPr lang="zh-CN" altLang="en-US" b="1">
                <a:latin typeface="宋体" panose="02010600030101010101" pitchFamily="2" charset="-122"/>
                <a:ea typeface="宋体" panose="02010600030101010101" pitchFamily="2" charset="-122"/>
              </a:rPr>
              <a:t>2、卡车和联合收割机，同样快慢，向同一方向前进，以其中一个为参照物，另一个是</a:t>
            </a:r>
            <a:r>
              <a:rPr lang="zh-CN" altLang="en-US" b="1" u="sng">
                <a:latin typeface="宋体" panose="02010600030101010101" pitchFamily="2" charset="-122"/>
                <a:ea typeface="宋体" panose="02010600030101010101" pitchFamily="2" charset="-122"/>
              </a:rPr>
              <a:t>    </a:t>
            </a:r>
            <a:r>
              <a:rPr lang="zh-CN" altLang="en-US" b="1">
                <a:latin typeface="宋体" panose="02010600030101010101" pitchFamily="2" charset="-122"/>
                <a:ea typeface="宋体" panose="02010600030101010101" pitchFamily="2" charset="-122"/>
              </a:rPr>
              <a:t>的。</a:t>
            </a:r>
          </a:p>
          <a:p>
            <a:r>
              <a:rPr lang="zh-CN" altLang="en-US" b="1">
                <a:latin typeface="宋体" panose="02010600030101010101" pitchFamily="2" charset="-122"/>
                <a:ea typeface="宋体" panose="02010600030101010101" pitchFamily="2" charset="-122"/>
              </a:rPr>
              <a:t>3、有关太阳、地球、卫星的运动和静止</a:t>
            </a:r>
          </a:p>
          <a:p>
            <a:r>
              <a:rPr lang="zh-CN" altLang="en-US">
                <a:latin typeface="宋体" panose="02010600030101010101" pitchFamily="2" charset="-122"/>
                <a:ea typeface="宋体" panose="02010600030101010101" pitchFamily="2" charset="-122"/>
              </a:rPr>
              <a:t>（1）我们通常所说的“太阳东升西落”，是以谁为参照物呢？</a:t>
            </a:r>
          </a:p>
          <a:p>
            <a:r>
              <a:rPr lang="zh-CN" altLang="en-US">
                <a:latin typeface="宋体" panose="02010600030101010101" pitchFamily="2" charset="-122"/>
                <a:ea typeface="宋体" panose="02010600030101010101" pitchFamily="2" charset="-122"/>
              </a:rPr>
              <a:t>（2）地理学科中所说的“地球绕着太阳转”又是以谁为参照物呢？</a:t>
            </a:r>
          </a:p>
          <a:p>
            <a:r>
              <a:rPr lang="zh-CN" altLang="en-US">
                <a:latin typeface="宋体" panose="02010600030101010101" pitchFamily="2" charset="-122"/>
                <a:ea typeface="宋体" panose="02010600030101010101" pitchFamily="2" charset="-122"/>
              </a:rPr>
              <a:t>（3）地球同步卫星与地球一起在做同步运动，如果以地球为参照物，地球同步卫星是运动还是静止？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（四）课堂小结:</a:t>
            </a:r>
          </a:p>
        </p:txBody>
      </p:sp>
      <p:sp>
        <p:nvSpPr>
          <p:cNvPr id="3" name="内容占位符 2"/>
          <p:cNvSpPr>
            <a:spLocks noGrp="1"/>
          </p:cNvSpPr>
          <p:nvPr>
            <p:ph idx="1"/>
          </p:nvPr>
        </p:nvSpPr>
        <p:spPr/>
        <p:txBody>
          <a:bodyPr/>
          <a:lstStyle/>
          <a:p>
            <a:r>
              <a:rPr lang="zh-CN" altLang="en-US">
                <a:latin typeface="楷体" panose="02010609060101010101" charset="-122"/>
                <a:ea typeface="楷体" panose="02010609060101010101" charset="-122"/>
              </a:rPr>
              <a:t>让学生谈一谈本节课本节课的收获，同学之间相互补充，提高学生对知识的梳理和归纳能力。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（五）作业布置</a:t>
            </a:r>
          </a:p>
        </p:txBody>
      </p:sp>
      <p:sp>
        <p:nvSpPr>
          <p:cNvPr id="3" name="内容占位符 2"/>
          <p:cNvSpPr>
            <a:spLocks noGrp="1"/>
          </p:cNvSpPr>
          <p:nvPr>
            <p:ph idx="1"/>
          </p:nvPr>
        </p:nvSpPr>
        <p:spPr/>
        <p:txBody>
          <a:bodyPr/>
          <a:lstStyle/>
          <a:p>
            <a:r>
              <a:rPr lang="zh-CN" altLang="en-US"/>
              <a:t>教材18页动手动脑学物理1、2、3题。</a:t>
            </a:r>
          </a:p>
          <a:p>
            <a:r>
              <a:rPr lang="zh-CN" altLang="en-US"/>
              <a:t>通过作业来检验学生本节课的学习效果。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u=2401068296,401670105&amp;fm=23&amp;gp=0"/>
          <p:cNvPicPr>
            <a:picLocks noGrp="1" noChangeAspect="1"/>
          </p:cNvPicPr>
          <p:nvPr>
            <p:ph idx="1"/>
          </p:nvPr>
        </p:nvPicPr>
        <p:blipFill>
          <a:blip r:embed="rId3"/>
          <a:stretch>
            <a:fillRect/>
          </a:stretch>
        </p:blipFill>
        <p:spPr>
          <a:xfrm>
            <a:off x="-68580" y="15875"/>
            <a:ext cx="12128500" cy="6826250"/>
          </a:xfrm>
          <a:prstGeom prst="rect">
            <a:avLst/>
          </a:prstGeom>
        </p:spPr>
      </p:pic>
      <p:sp>
        <p:nvSpPr>
          <p:cNvPr id="2" name="标题 1"/>
          <p:cNvSpPr>
            <a:spLocks noGrp="1"/>
          </p:cNvSpPr>
          <p:nvPr>
            <p:ph type="title"/>
          </p:nvPr>
        </p:nvSpPr>
        <p:spPr>
          <a:xfrm>
            <a:off x="10849610" y="2138680"/>
            <a:ext cx="955040" cy="2580005"/>
          </a:xfrm>
        </p:spPr>
        <p:txBody>
          <a:bodyPr>
            <a:normAutofit fontScale="90000"/>
          </a:bodyPr>
          <a:lstStyle/>
          <a:p>
            <a:br>
              <a:rPr lang="zh-CN" altLang="en-US" b="1">
                <a:solidFill>
                  <a:schemeClr val="bg1"/>
                </a:solidFill>
              </a:rPr>
            </a:br>
            <a:r>
              <a:rPr lang="zh-CN" altLang="en-US" b="1">
                <a:solidFill>
                  <a:schemeClr val="bg1"/>
                </a:solidFill>
              </a:rPr>
              <a:t>板</a:t>
            </a:r>
            <a:br>
              <a:rPr lang="zh-CN" altLang="en-US" b="1">
                <a:solidFill>
                  <a:schemeClr val="bg1"/>
                </a:solidFill>
              </a:rPr>
            </a:br>
            <a:r>
              <a:rPr lang="zh-CN" altLang="en-US" b="1">
                <a:solidFill>
                  <a:schemeClr val="bg1"/>
                </a:solidFill>
              </a:rPr>
              <a:t>书</a:t>
            </a:r>
            <a:br>
              <a:rPr lang="zh-CN" altLang="en-US" b="1">
                <a:solidFill>
                  <a:schemeClr val="bg1"/>
                </a:solidFill>
              </a:rPr>
            </a:br>
            <a:r>
              <a:rPr lang="zh-CN" altLang="en-US" b="1">
                <a:solidFill>
                  <a:schemeClr val="bg1"/>
                </a:solidFill>
              </a:rPr>
              <a:t>设</a:t>
            </a:r>
            <a:br>
              <a:rPr lang="zh-CN" altLang="en-US" b="1">
                <a:solidFill>
                  <a:schemeClr val="bg1"/>
                </a:solidFill>
              </a:rPr>
            </a:br>
            <a:r>
              <a:rPr lang="zh-CN" altLang="en-US" b="1">
                <a:solidFill>
                  <a:schemeClr val="bg1"/>
                </a:solidFill>
              </a:rPr>
              <a:t>计</a:t>
            </a:r>
          </a:p>
        </p:txBody>
      </p:sp>
      <p:sp>
        <p:nvSpPr>
          <p:cNvPr id="5" name="文本框 4"/>
          <p:cNvSpPr txBox="1"/>
          <p:nvPr/>
        </p:nvSpPr>
        <p:spPr>
          <a:xfrm>
            <a:off x="4740910" y="1852295"/>
            <a:ext cx="2509520" cy="518160"/>
          </a:xfrm>
          <a:prstGeom prst="rect">
            <a:avLst/>
          </a:prstGeom>
          <a:noFill/>
        </p:spPr>
        <p:txBody>
          <a:bodyPr wrap="none" rtlCol="0">
            <a:spAutoFit/>
          </a:bodyPr>
          <a:lstStyle/>
          <a:p>
            <a:r>
              <a:rPr lang="en-US" altLang="zh-CN" sz="2800" b="1">
                <a:solidFill>
                  <a:schemeClr val="bg1"/>
                </a:solidFill>
                <a:latin typeface="仿宋" panose="02010609060101010101" charset="-122"/>
                <a:ea typeface="仿宋" panose="02010609060101010101" charset="-122"/>
              </a:rPr>
              <a:t>1.2</a:t>
            </a:r>
            <a:r>
              <a:rPr lang="zh-CN" altLang="en-US" sz="2800" b="1">
                <a:solidFill>
                  <a:schemeClr val="bg1"/>
                </a:solidFill>
                <a:latin typeface="仿宋" panose="02010609060101010101" charset="-122"/>
                <a:ea typeface="仿宋" panose="02010609060101010101" charset="-122"/>
              </a:rPr>
              <a:t>运动的描述</a:t>
            </a:r>
          </a:p>
        </p:txBody>
      </p:sp>
      <p:sp>
        <p:nvSpPr>
          <p:cNvPr id="100" name="文本框 99"/>
          <p:cNvSpPr txBox="1"/>
          <p:nvPr/>
        </p:nvSpPr>
        <p:spPr>
          <a:xfrm>
            <a:off x="618490" y="2651125"/>
            <a:ext cx="10230485" cy="2773680"/>
          </a:xfrm>
          <a:prstGeom prst="rect">
            <a:avLst/>
          </a:prstGeom>
          <a:noFill/>
          <a:ln w="9525">
            <a:noFill/>
          </a:ln>
        </p:spPr>
        <p:txBody>
          <a:bodyPr wrap="square">
            <a:spAutoFit/>
          </a:bodyPr>
          <a:lstStyle/>
          <a:p>
            <a:pPr marL="0" indent="0" algn="l"/>
            <a:r>
              <a:rPr lang="zh-CN" altLang="en-US" sz="3200" b="1" u="none">
                <a:solidFill>
                  <a:schemeClr val="bg1"/>
                </a:solidFill>
                <a:latin typeface="仿宋" panose="02010609060101010101" charset="-122"/>
                <a:ea typeface="仿宋" panose="02010609060101010101" charset="-122"/>
                <a:cs typeface="宋体" panose="02010600030101010101" pitchFamily="2" charset="-122"/>
              </a:rPr>
              <a:t>一、机械运动         </a:t>
            </a:r>
            <a:r>
              <a:rPr lang="zh-CN" altLang="en-US" sz="3200" b="1">
                <a:solidFill>
                  <a:schemeClr val="bg1"/>
                </a:solidFill>
                <a:latin typeface="仿宋" panose="02010609060101010101" charset="-122"/>
                <a:ea typeface="仿宋" panose="02010609060101010101" charset="-122"/>
                <a:cs typeface="宋体" panose="02010600030101010101" pitchFamily="2" charset="-122"/>
                <a:sym typeface="+mn-ea"/>
              </a:rPr>
              <a:t>三、物体的运动和静止是相对的</a:t>
            </a:r>
            <a:endParaRPr lang="zh-CN" altLang="en-US" sz="3200" b="1" u="none">
              <a:solidFill>
                <a:schemeClr val="bg1"/>
              </a:solidFill>
              <a:latin typeface="仿宋" panose="02010609060101010101" charset="-122"/>
              <a:ea typeface="仿宋" panose="02010609060101010101" charset="-122"/>
              <a:cs typeface="宋体" panose="02010600030101010101" pitchFamily="2" charset="-122"/>
            </a:endParaRPr>
          </a:p>
          <a:p>
            <a:pPr marL="0" indent="0" algn="l"/>
            <a:r>
              <a:rPr lang="zh-CN" altLang="en-US" sz="2400" b="1" u="none">
                <a:solidFill>
                  <a:schemeClr val="bg1"/>
                </a:solidFill>
                <a:latin typeface="仿宋" panose="02010609060101010101" charset="-122"/>
                <a:ea typeface="仿宋" panose="02010609060101010101" charset="-122"/>
                <a:cs typeface="宋体" panose="02010600030101010101" pitchFamily="2" charset="-122"/>
              </a:rPr>
              <a:t>定义：</a:t>
            </a:r>
          </a:p>
          <a:p>
            <a:pPr marL="0" indent="0" algn="l"/>
            <a:endParaRPr lang="zh-CN" altLang="en-US" sz="3200" b="1" u="none">
              <a:solidFill>
                <a:schemeClr val="bg1"/>
              </a:solidFill>
              <a:latin typeface="仿宋" panose="02010609060101010101" charset="-122"/>
              <a:ea typeface="仿宋" panose="02010609060101010101" charset="-122"/>
              <a:cs typeface="宋体" panose="02010600030101010101" pitchFamily="2" charset="-122"/>
            </a:endParaRPr>
          </a:p>
          <a:p>
            <a:pPr marL="0" indent="0" algn="l"/>
            <a:r>
              <a:rPr lang="zh-CN" altLang="en-US" sz="3200" b="1" u="none">
                <a:solidFill>
                  <a:schemeClr val="bg1"/>
                </a:solidFill>
                <a:latin typeface="仿宋" panose="02010609060101010101" charset="-122"/>
                <a:ea typeface="仿宋" panose="02010609060101010101" charset="-122"/>
                <a:cs typeface="宋体" panose="02010600030101010101" pitchFamily="2" charset="-122"/>
              </a:rPr>
              <a:t>二、参照物</a:t>
            </a:r>
          </a:p>
          <a:p>
            <a:pPr marL="0" indent="0" algn="l"/>
            <a:endParaRPr lang="zh-CN" altLang="en-US" sz="3200" b="1" u="none">
              <a:solidFill>
                <a:schemeClr val="bg1"/>
              </a:solidFill>
              <a:latin typeface="仿宋" panose="02010609060101010101" charset="-122"/>
              <a:ea typeface="仿宋" panose="02010609060101010101" charset="-122"/>
              <a:cs typeface="宋体" panose="02010600030101010101" pitchFamily="2" charset="-122"/>
            </a:endParaRPr>
          </a:p>
          <a:p>
            <a:pPr marL="0" indent="0" algn="l"/>
            <a:r>
              <a:rPr lang="zh-CN" altLang="en-US" sz="2400" b="1" u="none">
                <a:solidFill>
                  <a:schemeClr val="bg1"/>
                </a:solidFill>
                <a:latin typeface="仿宋" panose="02010609060101010101" charset="-122"/>
                <a:ea typeface="仿宋" panose="02010609060101010101" charset="-122"/>
                <a:cs typeface="宋体" panose="02010600030101010101" pitchFamily="2" charset="-122"/>
              </a:rPr>
              <a:t>物体的运动还是静止取决于所选的参照物</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17525" y="2393315"/>
            <a:ext cx="11159490" cy="0"/>
          </a:xfrm>
          <a:prstGeom prst="line">
            <a:avLst/>
          </a:prstGeom>
          <a:ln w="28575">
            <a:solidFill>
              <a:srgbClr val="E5404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098483" y="457200"/>
            <a:ext cx="5995035" cy="613410"/>
          </a:xfrm>
          <a:prstGeom prst="rect">
            <a:avLst/>
          </a:prstGeom>
          <a:noFill/>
        </p:spPr>
        <p:txBody>
          <a:bodyPr wrap="square" rtlCol="0">
            <a:spAutoFit/>
          </a:bodyPr>
          <a:lstStyle/>
          <a:p>
            <a:pPr algn="ctr"/>
            <a:r>
              <a:rPr lang="zh-CN" altLang="en-US" sz="3200" b="1" cap="all">
                <a:solidFill>
                  <a:schemeClr val="tx1">
                    <a:lumMod val="75000"/>
                    <a:lumOff val="25000"/>
                  </a:schemeClr>
                </a:solidFill>
                <a:uFillTx/>
                <a:latin typeface="微软雅黑" panose="020B0503020204020204" charset="-122"/>
                <a:ea typeface="微软雅黑" panose="020B0503020204020204" charset="-122"/>
              </a:rPr>
              <a:t>从以下五个方面进行说课</a:t>
            </a:r>
          </a:p>
        </p:txBody>
      </p:sp>
      <p:grpSp>
        <p:nvGrpSpPr>
          <p:cNvPr id="16" name="组合 15"/>
          <p:cNvGrpSpPr/>
          <p:nvPr/>
        </p:nvGrpSpPr>
        <p:grpSpPr>
          <a:xfrm>
            <a:off x="1137447" y="2152650"/>
            <a:ext cx="1323178" cy="2479675"/>
            <a:chOff x="2130" y="3391"/>
            <a:chExt cx="3840" cy="4579"/>
          </a:xfrm>
        </p:grpSpPr>
        <p:sp>
          <p:nvSpPr>
            <p:cNvPr id="10" name="直角三角形 9"/>
            <p:cNvSpPr/>
            <p:nvPr/>
          </p:nvSpPr>
          <p:spPr>
            <a:xfrm>
              <a:off x="5691" y="3391"/>
              <a:ext cx="279" cy="378"/>
            </a:xfrm>
            <a:prstGeom prst="rtTriangle">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离页连接符 4"/>
            <p:cNvSpPr/>
            <p:nvPr/>
          </p:nvSpPr>
          <p:spPr>
            <a:xfrm>
              <a:off x="2130" y="3392"/>
              <a:ext cx="3560" cy="4578"/>
            </a:xfrm>
            <a:prstGeom prst="flowChartOffpageConnector">
              <a:avLst/>
            </a:prstGeom>
            <a:solidFill>
              <a:srgbClr val="8C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285018" y="2152650"/>
            <a:ext cx="1323177" cy="2479675"/>
            <a:chOff x="7820" y="3391"/>
            <a:chExt cx="3839" cy="4579"/>
          </a:xfrm>
        </p:grpSpPr>
        <p:sp>
          <p:nvSpPr>
            <p:cNvPr id="12" name="直角三角形 11"/>
            <p:cNvSpPr/>
            <p:nvPr/>
          </p:nvSpPr>
          <p:spPr>
            <a:xfrm>
              <a:off x="11380" y="3391"/>
              <a:ext cx="279" cy="378"/>
            </a:xfrm>
            <a:prstGeom prst="rtTriangle">
              <a:avLst/>
            </a:prstGeom>
            <a:solidFill>
              <a:srgbClr val="0B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离页连接符 5"/>
            <p:cNvSpPr/>
            <p:nvPr/>
          </p:nvSpPr>
          <p:spPr>
            <a:xfrm>
              <a:off x="7820" y="3392"/>
              <a:ext cx="3560" cy="4578"/>
            </a:xfrm>
            <a:prstGeom prst="flowChartOffpageConnector">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432588" y="2152650"/>
            <a:ext cx="1323177" cy="2479675"/>
            <a:chOff x="13510" y="3391"/>
            <a:chExt cx="3839" cy="4579"/>
          </a:xfrm>
        </p:grpSpPr>
        <p:sp>
          <p:nvSpPr>
            <p:cNvPr id="13" name="直角三角形 12"/>
            <p:cNvSpPr/>
            <p:nvPr/>
          </p:nvSpPr>
          <p:spPr>
            <a:xfrm>
              <a:off x="17070" y="3391"/>
              <a:ext cx="279" cy="378"/>
            </a:xfrm>
            <a:prstGeom prst="rtTriangle">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离页连接符 6"/>
            <p:cNvSpPr/>
            <p:nvPr/>
          </p:nvSpPr>
          <p:spPr>
            <a:xfrm>
              <a:off x="13510" y="3392"/>
              <a:ext cx="3560" cy="4578"/>
            </a:xfrm>
            <a:prstGeom prst="flowChartOffpageConnector">
              <a:avLst/>
            </a:prstGeom>
            <a:solidFill>
              <a:srgbClr val="38A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580157" y="2152650"/>
            <a:ext cx="1323178" cy="2479675"/>
            <a:chOff x="2130" y="3391"/>
            <a:chExt cx="3840" cy="4579"/>
          </a:xfrm>
        </p:grpSpPr>
        <p:sp>
          <p:nvSpPr>
            <p:cNvPr id="20" name="直角三角形 19"/>
            <p:cNvSpPr/>
            <p:nvPr/>
          </p:nvSpPr>
          <p:spPr>
            <a:xfrm>
              <a:off x="5691" y="3391"/>
              <a:ext cx="279" cy="378"/>
            </a:xfrm>
            <a:prstGeom prst="rtTriangle">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离页连接符 20"/>
            <p:cNvSpPr/>
            <p:nvPr/>
          </p:nvSpPr>
          <p:spPr>
            <a:xfrm>
              <a:off x="2130" y="3392"/>
              <a:ext cx="3560" cy="4578"/>
            </a:xfrm>
            <a:prstGeom prst="flowChartOffpageConnector">
              <a:avLst/>
            </a:prstGeom>
            <a:solidFill>
              <a:srgbClr val="8C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27728" y="2152650"/>
            <a:ext cx="1323177" cy="2479675"/>
            <a:chOff x="7820" y="3391"/>
            <a:chExt cx="3839" cy="4579"/>
          </a:xfrm>
        </p:grpSpPr>
        <p:sp>
          <p:nvSpPr>
            <p:cNvPr id="25" name="直角三角形 24"/>
            <p:cNvSpPr/>
            <p:nvPr/>
          </p:nvSpPr>
          <p:spPr>
            <a:xfrm>
              <a:off x="11380" y="3391"/>
              <a:ext cx="279" cy="378"/>
            </a:xfrm>
            <a:prstGeom prst="rtTriangle">
              <a:avLst/>
            </a:prstGeom>
            <a:solidFill>
              <a:srgbClr val="0B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离页连接符 25"/>
            <p:cNvSpPr/>
            <p:nvPr/>
          </p:nvSpPr>
          <p:spPr>
            <a:xfrm>
              <a:off x="7820" y="3392"/>
              <a:ext cx="3560" cy="4578"/>
            </a:xfrm>
            <a:prstGeom prst="flowChartOffpageConnector">
              <a:avLst/>
            </a:prstGeom>
            <a:solidFill>
              <a:srgbClr val="197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61440" y="2548890"/>
            <a:ext cx="670560" cy="1724660"/>
          </a:xfrm>
          <a:prstGeom prst="rect">
            <a:avLst/>
          </a:prstGeom>
          <a:noFill/>
        </p:spPr>
        <p:txBody>
          <a:bodyPr vert="eaVert" wrap="none" rtlCol="0">
            <a:spAutoFit/>
          </a:bodyPr>
          <a:lstStyle/>
          <a:p>
            <a:r>
              <a:rPr lang="zh-CN" altLang="en-US" sz="3200" b="1">
                <a:solidFill>
                  <a:schemeClr val="bg1"/>
                </a:solidFill>
              </a:rPr>
              <a:t>教材分析</a:t>
            </a:r>
          </a:p>
        </p:txBody>
      </p:sp>
      <p:sp>
        <p:nvSpPr>
          <p:cNvPr id="30" name="文本框 29"/>
          <p:cNvSpPr txBox="1"/>
          <p:nvPr/>
        </p:nvSpPr>
        <p:spPr>
          <a:xfrm>
            <a:off x="3562985" y="2530475"/>
            <a:ext cx="670560" cy="1724660"/>
          </a:xfrm>
          <a:prstGeom prst="rect">
            <a:avLst/>
          </a:prstGeom>
          <a:noFill/>
        </p:spPr>
        <p:txBody>
          <a:bodyPr vert="eaVert" wrap="none" rtlCol="0">
            <a:spAutoFit/>
          </a:bodyPr>
          <a:lstStyle/>
          <a:p>
            <a:r>
              <a:rPr lang="zh-CN" altLang="en-US" sz="3200" b="1">
                <a:solidFill>
                  <a:schemeClr val="bg1"/>
                </a:solidFill>
              </a:rPr>
              <a:t>学情分析</a:t>
            </a:r>
          </a:p>
        </p:txBody>
      </p:sp>
      <p:sp>
        <p:nvSpPr>
          <p:cNvPr id="31" name="文本框 30"/>
          <p:cNvSpPr txBox="1"/>
          <p:nvPr/>
        </p:nvSpPr>
        <p:spPr>
          <a:xfrm>
            <a:off x="5710555" y="2345055"/>
            <a:ext cx="670560" cy="2132965"/>
          </a:xfrm>
          <a:prstGeom prst="rect">
            <a:avLst/>
          </a:prstGeom>
          <a:noFill/>
        </p:spPr>
        <p:txBody>
          <a:bodyPr vert="eaVert" wrap="none" rtlCol="0">
            <a:spAutoFit/>
          </a:bodyPr>
          <a:lstStyle/>
          <a:p>
            <a:r>
              <a:rPr lang="zh-CN" altLang="en-US" sz="3200" b="1">
                <a:solidFill>
                  <a:schemeClr val="bg1"/>
                </a:solidFill>
              </a:rPr>
              <a:t>说教法学法</a:t>
            </a:r>
          </a:p>
        </p:txBody>
      </p:sp>
      <p:sp>
        <p:nvSpPr>
          <p:cNvPr id="35" name="文本框 34"/>
          <p:cNvSpPr txBox="1"/>
          <p:nvPr/>
        </p:nvSpPr>
        <p:spPr>
          <a:xfrm>
            <a:off x="7858125" y="2362835"/>
            <a:ext cx="670560" cy="2132965"/>
          </a:xfrm>
          <a:prstGeom prst="rect">
            <a:avLst/>
          </a:prstGeom>
          <a:noFill/>
        </p:spPr>
        <p:txBody>
          <a:bodyPr vert="eaVert" wrap="none" rtlCol="0">
            <a:spAutoFit/>
          </a:bodyPr>
          <a:lstStyle/>
          <a:p>
            <a:r>
              <a:rPr lang="zh-CN" altLang="en-US" sz="3200" b="1">
                <a:solidFill>
                  <a:schemeClr val="bg1"/>
                </a:solidFill>
              </a:rPr>
              <a:t>说教学过程</a:t>
            </a:r>
          </a:p>
        </p:txBody>
      </p:sp>
      <p:sp>
        <p:nvSpPr>
          <p:cNvPr id="36" name="文本框 35"/>
          <p:cNvSpPr txBox="1"/>
          <p:nvPr/>
        </p:nvSpPr>
        <p:spPr>
          <a:xfrm>
            <a:off x="10005695" y="2484120"/>
            <a:ext cx="670560" cy="1724660"/>
          </a:xfrm>
          <a:prstGeom prst="rect">
            <a:avLst/>
          </a:prstGeom>
          <a:noFill/>
        </p:spPr>
        <p:txBody>
          <a:bodyPr vert="eaVert" wrap="none" rtlCol="0">
            <a:spAutoFit/>
          </a:bodyPr>
          <a:lstStyle/>
          <a:p>
            <a:r>
              <a:rPr lang="zh-CN" altLang="en-US" sz="3200" b="1">
                <a:solidFill>
                  <a:schemeClr val="bg1"/>
                </a:solidFill>
              </a:rPr>
              <a:t>板书设计</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4000"/>
                            </p:stCondLst>
                            <p:childTnLst>
                              <p:par>
                                <p:cTn id="48" presetID="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1"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12775" y="457200"/>
            <a:ext cx="11092180" cy="613410"/>
          </a:xfrm>
          <a:prstGeom prst="rect">
            <a:avLst/>
          </a:prstGeom>
          <a:noFill/>
        </p:spPr>
        <p:txBody>
          <a:bodyPr wrap="square" rtlCol="0">
            <a:spAutoFit/>
          </a:bodyPr>
          <a:lstStyle/>
          <a:p>
            <a:pPr algn="ctr"/>
            <a:r>
              <a:rPr lang="zh-CN" altLang="en-US" sz="3200" b="1" cap="all">
                <a:solidFill>
                  <a:schemeClr val="tx1"/>
                </a:solidFill>
                <a:uFillTx/>
                <a:latin typeface="微软雅黑" panose="020B0503020204020204" charset="-122"/>
                <a:ea typeface="微软雅黑" panose="020B0503020204020204" charset="-122"/>
              </a:rPr>
              <a:t>教材分析</a:t>
            </a:r>
          </a:p>
        </p:txBody>
      </p:sp>
      <p:grpSp>
        <p:nvGrpSpPr>
          <p:cNvPr id="22" name="组合 21"/>
          <p:cNvGrpSpPr/>
          <p:nvPr/>
        </p:nvGrpSpPr>
        <p:grpSpPr>
          <a:xfrm>
            <a:off x="1290955" y="1464310"/>
            <a:ext cx="5744210" cy="802648"/>
            <a:chOff x="2033" y="2306"/>
            <a:chExt cx="7120" cy="1154"/>
          </a:xfrm>
        </p:grpSpPr>
        <p:sp>
          <p:nvSpPr>
            <p:cNvPr id="13" name="矩形 12"/>
            <p:cNvSpPr/>
            <p:nvPr/>
          </p:nvSpPr>
          <p:spPr>
            <a:xfrm>
              <a:off x="2033" y="2306"/>
              <a:ext cx="7120" cy="1154"/>
            </a:xfrm>
            <a:prstGeom prst="rect">
              <a:avLst/>
            </a:prstGeom>
            <a:solidFill>
              <a:srgbClr val="2D8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44" y="2462"/>
              <a:ext cx="6382" cy="789"/>
            </a:xfrm>
            <a:prstGeom prst="rect">
              <a:avLst/>
            </a:prstGeom>
            <a:noFill/>
          </p:spPr>
          <p:txBody>
            <a:bodyPr wrap="square" rtlCol="0">
              <a:spAutoFit/>
            </a:bodyPr>
            <a:lstStyle/>
            <a:p>
              <a:pPr algn="l"/>
              <a:r>
                <a:rPr lang="en-US" altLang="zh-CN" sz="2800" b="1" cap="all">
                  <a:solidFill>
                    <a:schemeClr val="bg1"/>
                  </a:solidFill>
                  <a:uFillTx/>
                  <a:latin typeface="微软雅黑" panose="020B0503020204020204" charset="-122"/>
                  <a:ea typeface="微软雅黑" panose="020B0503020204020204" charset="-122"/>
                </a:rPr>
                <a:t>1.</a:t>
              </a:r>
              <a:r>
                <a:rPr lang="zh-CN" altLang="en-US" sz="2800" b="1" cap="all">
                  <a:solidFill>
                    <a:schemeClr val="bg1"/>
                  </a:solidFill>
                  <a:uFillTx/>
                  <a:latin typeface="微软雅黑" panose="020B0503020204020204" charset="-122"/>
                  <a:ea typeface="微软雅黑" panose="020B0503020204020204" charset="-122"/>
                </a:rPr>
                <a:t>本节课在教材中的作用和地位</a:t>
              </a:r>
            </a:p>
          </p:txBody>
        </p:sp>
      </p:grpSp>
      <p:grpSp>
        <p:nvGrpSpPr>
          <p:cNvPr id="21" name="组合 20"/>
          <p:cNvGrpSpPr/>
          <p:nvPr/>
        </p:nvGrpSpPr>
        <p:grpSpPr>
          <a:xfrm>
            <a:off x="581025" y="1377950"/>
            <a:ext cx="904240" cy="904240"/>
            <a:chOff x="915" y="2170"/>
            <a:chExt cx="1424" cy="1424"/>
          </a:xfrm>
        </p:grpSpPr>
        <p:sp>
          <p:nvSpPr>
            <p:cNvPr id="6" name="椭圆 5"/>
            <p:cNvSpPr/>
            <p:nvPr/>
          </p:nvSpPr>
          <p:spPr>
            <a:xfrm>
              <a:off x="915" y="2170"/>
              <a:ext cx="1425" cy="1425"/>
            </a:xfrm>
            <a:prstGeom prst="ellipse">
              <a:avLst/>
            </a:prstGeom>
            <a:solidFill>
              <a:srgbClr val="2D8B8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252" y="2477"/>
              <a:ext cx="751" cy="811"/>
              <a:chOff x="2248" y="14950"/>
              <a:chExt cx="1112" cy="1200"/>
            </a:xfrm>
            <a:solidFill>
              <a:schemeClr val="bg1"/>
            </a:solidFill>
          </p:grpSpPr>
          <p:sp>
            <p:nvSpPr>
              <p:cNvPr id="7310" name="Freeform 154"/>
              <p:cNvSpPr>
                <a:spLocks noEditPoints="1"/>
              </p:cNvSpPr>
              <p:nvPr/>
            </p:nvSpPr>
            <p:spPr bwMode="auto">
              <a:xfrm>
                <a:off x="2248" y="14950"/>
                <a:ext cx="1112" cy="1200"/>
              </a:xfrm>
              <a:custGeom>
                <a:avLst/>
                <a:gdLst>
                  <a:gd name="T0" fmla="*/ 62046 w 889"/>
                  <a:gd name="T1" fmla="*/ 611820 h 960"/>
                  <a:gd name="T2" fmla="*/ 197275 w 889"/>
                  <a:gd name="T3" fmla="*/ 615793 h 960"/>
                  <a:gd name="T4" fmla="*/ 286368 w 889"/>
                  <a:gd name="T5" fmla="*/ 731801 h 960"/>
                  <a:gd name="T6" fmla="*/ 384210 w 889"/>
                  <a:gd name="T7" fmla="*/ 756432 h 960"/>
                  <a:gd name="T8" fmla="*/ 469325 w 889"/>
                  <a:gd name="T9" fmla="*/ 660289 h 960"/>
                  <a:gd name="T10" fmla="*/ 598986 w 889"/>
                  <a:gd name="T11" fmla="*/ 621355 h 960"/>
                  <a:gd name="T12" fmla="*/ 684896 w 889"/>
                  <a:gd name="T13" fmla="*/ 588778 h 960"/>
                  <a:gd name="T14" fmla="*/ 703192 w 889"/>
                  <a:gd name="T15" fmla="*/ 502964 h 960"/>
                  <a:gd name="T16" fmla="*/ 640350 w 889"/>
                  <a:gd name="T17" fmla="*/ 367092 h 960"/>
                  <a:gd name="T18" fmla="*/ 707169 w 889"/>
                  <a:gd name="T19" fmla="*/ 237577 h 960"/>
                  <a:gd name="T20" fmla="*/ 673759 w 889"/>
                  <a:gd name="T21" fmla="*/ 165271 h 960"/>
                  <a:gd name="T22" fmla="*/ 555235 w 889"/>
                  <a:gd name="T23" fmla="*/ 141434 h 960"/>
                  <a:gd name="T24" fmla="*/ 438302 w 889"/>
                  <a:gd name="T25" fmla="*/ 51647 h 960"/>
                  <a:gd name="T26" fmla="*/ 343641 w 889"/>
                  <a:gd name="T27" fmla="*/ 795 h 960"/>
                  <a:gd name="T28" fmla="*/ 252958 w 889"/>
                  <a:gd name="T29" fmla="*/ 75484 h 960"/>
                  <a:gd name="T30" fmla="*/ 108979 w 889"/>
                  <a:gd name="T31" fmla="*/ 141434 h 960"/>
                  <a:gd name="T32" fmla="*/ 22273 w 889"/>
                  <a:gd name="T33" fmla="*/ 174011 h 960"/>
                  <a:gd name="T34" fmla="*/ 3977 w 889"/>
                  <a:gd name="T35" fmla="*/ 260620 h 960"/>
                  <a:gd name="T36" fmla="*/ 67615 w 889"/>
                  <a:gd name="T37" fmla="*/ 395697 h 960"/>
                  <a:gd name="T38" fmla="*/ 795 w 889"/>
                  <a:gd name="T39" fmla="*/ 525212 h 960"/>
                  <a:gd name="T40" fmla="*/ 322164 w 889"/>
                  <a:gd name="T41" fmla="*/ 729417 h 960"/>
                  <a:gd name="T42" fmla="*/ 253754 w 889"/>
                  <a:gd name="T43" fmla="*/ 634863 h 960"/>
                  <a:gd name="T44" fmla="*/ 463756 w 889"/>
                  <a:gd name="T45" fmla="*/ 605464 h 960"/>
                  <a:gd name="T46" fmla="*/ 401710 w 889"/>
                  <a:gd name="T47" fmla="*/ 717498 h 960"/>
                  <a:gd name="T48" fmla="*/ 213185 w 889"/>
                  <a:gd name="T49" fmla="*/ 321007 h 960"/>
                  <a:gd name="T50" fmla="*/ 371482 w 889"/>
                  <a:gd name="T51" fmla="*/ 229631 h 960"/>
                  <a:gd name="T52" fmla="*/ 496371 w 889"/>
                  <a:gd name="T53" fmla="*/ 360736 h 960"/>
                  <a:gd name="T54" fmla="*/ 408074 w 889"/>
                  <a:gd name="T55" fmla="*/ 515677 h 960"/>
                  <a:gd name="T56" fmla="*/ 231481 w 889"/>
                  <a:gd name="T57" fmla="*/ 473565 h 960"/>
                  <a:gd name="T58" fmla="*/ 115343 w 889"/>
                  <a:gd name="T59" fmla="*/ 381395 h 960"/>
                  <a:gd name="T60" fmla="*/ 187730 w 889"/>
                  <a:gd name="T61" fmla="*/ 413177 h 960"/>
                  <a:gd name="T62" fmla="*/ 302277 w 889"/>
                  <a:gd name="T63" fmla="*/ 200232 h 960"/>
                  <a:gd name="T64" fmla="*/ 383414 w 889"/>
                  <a:gd name="T65" fmla="*/ 208972 h 960"/>
                  <a:gd name="T66" fmla="*/ 463756 w 889"/>
                  <a:gd name="T67" fmla="*/ 252674 h 960"/>
                  <a:gd name="T68" fmla="*/ 575122 w 889"/>
                  <a:gd name="T69" fmla="*/ 366298 h 960"/>
                  <a:gd name="T70" fmla="*/ 521030 w 889"/>
                  <a:gd name="T71" fmla="*/ 365503 h 960"/>
                  <a:gd name="T72" fmla="*/ 427961 w 889"/>
                  <a:gd name="T73" fmla="*/ 570503 h 960"/>
                  <a:gd name="T74" fmla="*/ 489211 w 889"/>
                  <a:gd name="T75" fmla="*/ 493429 h 960"/>
                  <a:gd name="T76" fmla="*/ 231481 w 889"/>
                  <a:gd name="T77" fmla="*/ 562557 h 960"/>
                  <a:gd name="T78" fmla="*/ 671373 w 889"/>
                  <a:gd name="T79" fmla="*/ 568913 h 960"/>
                  <a:gd name="T80" fmla="*/ 576713 w 889"/>
                  <a:gd name="T81" fmla="*/ 597518 h 960"/>
                  <a:gd name="T82" fmla="*/ 567167 w 889"/>
                  <a:gd name="T83" fmla="*/ 437809 h 960"/>
                  <a:gd name="T84" fmla="*/ 673759 w 889"/>
                  <a:gd name="T85" fmla="*/ 490251 h 960"/>
                  <a:gd name="T86" fmla="*/ 595008 w 889"/>
                  <a:gd name="T87" fmla="*/ 166066 h 960"/>
                  <a:gd name="T88" fmla="*/ 674555 w 889"/>
                  <a:gd name="T89" fmla="*/ 198643 h 960"/>
                  <a:gd name="T90" fmla="*/ 669782 w 889"/>
                  <a:gd name="T91" fmla="*/ 283662 h 960"/>
                  <a:gd name="T92" fmla="*/ 542508 w 889"/>
                  <a:gd name="T93" fmla="*/ 306705 h 960"/>
                  <a:gd name="T94" fmla="*/ 353187 w 889"/>
                  <a:gd name="T95" fmla="*/ 24632 h 960"/>
                  <a:gd name="T96" fmla="*/ 429551 w 889"/>
                  <a:gd name="T97" fmla="*/ 79457 h 960"/>
                  <a:gd name="T98" fmla="*/ 353187 w 889"/>
                  <a:gd name="T99" fmla="*/ 195465 h 960"/>
                  <a:gd name="T100" fmla="*/ 278413 w 889"/>
                  <a:gd name="T101" fmla="*/ 79457 h 960"/>
                  <a:gd name="T102" fmla="*/ 353187 w 889"/>
                  <a:gd name="T103" fmla="*/ 24632 h 960"/>
                  <a:gd name="T104" fmla="*/ 80342 w 889"/>
                  <a:gd name="T105" fmla="*/ 170833 h 960"/>
                  <a:gd name="T106" fmla="*/ 195685 w 889"/>
                  <a:gd name="T107" fmla="*/ 256647 h 960"/>
                  <a:gd name="T108" fmla="*/ 50910 w 889"/>
                  <a:gd name="T109" fmla="*/ 305116 h 960"/>
                  <a:gd name="T110" fmla="*/ 27046 w 889"/>
                  <a:gd name="T111" fmla="*/ 209767 h 960"/>
                  <a:gd name="T112" fmla="*/ 213185 w 889"/>
                  <a:gd name="T113" fmla="*/ 588778 h 960"/>
                  <a:gd name="T114" fmla="*/ 66819 w 889"/>
                  <a:gd name="T115" fmla="*/ 588778 h 960"/>
                  <a:gd name="T116" fmla="*/ 24659 w 889"/>
                  <a:gd name="T117" fmla="*/ 545871 h 960"/>
                  <a:gd name="T118" fmla="*/ 59660 w 889"/>
                  <a:gd name="T119" fmla="*/ 446549 h 9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60">
                    <a:moveTo>
                      <a:pt x="12" y="720"/>
                    </a:moveTo>
                    <a:lnTo>
                      <a:pt x="17" y="728"/>
                    </a:lnTo>
                    <a:lnTo>
                      <a:pt x="22" y="735"/>
                    </a:lnTo>
                    <a:lnTo>
                      <a:pt x="28" y="741"/>
                    </a:lnTo>
                    <a:lnTo>
                      <a:pt x="35" y="748"/>
                    </a:lnTo>
                    <a:lnTo>
                      <a:pt x="43" y="753"/>
                    </a:lnTo>
                    <a:lnTo>
                      <a:pt x="51" y="758"/>
                    </a:lnTo>
                    <a:lnTo>
                      <a:pt x="59" y="762"/>
                    </a:lnTo>
                    <a:lnTo>
                      <a:pt x="69" y="767"/>
                    </a:lnTo>
                    <a:lnTo>
                      <a:pt x="78" y="770"/>
                    </a:lnTo>
                    <a:lnTo>
                      <a:pt x="89" y="774"/>
                    </a:lnTo>
                    <a:lnTo>
                      <a:pt x="101" y="776"/>
                    </a:lnTo>
                    <a:lnTo>
                      <a:pt x="112" y="778"/>
                    </a:lnTo>
                    <a:lnTo>
                      <a:pt x="137" y="782"/>
                    </a:lnTo>
                    <a:lnTo>
                      <a:pt x="165" y="783"/>
                    </a:lnTo>
                    <a:lnTo>
                      <a:pt x="192" y="782"/>
                    </a:lnTo>
                    <a:lnTo>
                      <a:pt x="219" y="779"/>
                    </a:lnTo>
                    <a:lnTo>
                      <a:pt x="248" y="775"/>
                    </a:lnTo>
                    <a:lnTo>
                      <a:pt x="276" y="769"/>
                    </a:lnTo>
                    <a:lnTo>
                      <a:pt x="284" y="791"/>
                    </a:lnTo>
                    <a:lnTo>
                      <a:pt x="292" y="811"/>
                    </a:lnTo>
                    <a:lnTo>
                      <a:pt x="300" y="831"/>
                    </a:lnTo>
                    <a:lnTo>
                      <a:pt x="309" y="849"/>
                    </a:lnTo>
                    <a:lnTo>
                      <a:pt x="318" y="865"/>
                    </a:lnTo>
                    <a:lnTo>
                      <a:pt x="328" y="881"/>
                    </a:lnTo>
                    <a:lnTo>
                      <a:pt x="339" y="895"/>
                    </a:lnTo>
                    <a:lnTo>
                      <a:pt x="349" y="908"/>
                    </a:lnTo>
                    <a:lnTo>
                      <a:pt x="360" y="921"/>
                    </a:lnTo>
                    <a:lnTo>
                      <a:pt x="370" y="931"/>
                    </a:lnTo>
                    <a:lnTo>
                      <a:pt x="383" y="940"/>
                    </a:lnTo>
                    <a:lnTo>
                      <a:pt x="394" y="947"/>
                    </a:lnTo>
                    <a:lnTo>
                      <a:pt x="407" y="952"/>
                    </a:lnTo>
                    <a:lnTo>
                      <a:pt x="419" y="957"/>
                    </a:lnTo>
                    <a:lnTo>
                      <a:pt x="432" y="959"/>
                    </a:lnTo>
                    <a:lnTo>
                      <a:pt x="444" y="960"/>
                    </a:lnTo>
                    <a:lnTo>
                      <a:pt x="458" y="959"/>
                    </a:lnTo>
                    <a:lnTo>
                      <a:pt x="471" y="957"/>
                    </a:lnTo>
                    <a:lnTo>
                      <a:pt x="483" y="952"/>
                    </a:lnTo>
                    <a:lnTo>
                      <a:pt x="496" y="947"/>
                    </a:lnTo>
                    <a:lnTo>
                      <a:pt x="507" y="940"/>
                    </a:lnTo>
                    <a:lnTo>
                      <a:pt x="518" y="931"/>
                    </a:lnTo>
                    <a:lnTo>
                      <a:pt x="530" y="921"/>
                    </a:lnTo>
                    <a:lnTo>
                      <a:pt x="541" y="908"/>
                    </a:lnTo>
                    <a:lnTo>
                      <a:pt x="551" y="895"/>
                    </a:lnTo>
                    <a:lnTo>
                      <a:pt x="562" y="881"/>
                    </a:lnTo>
                    <a:lnTo>
                      <a:pt x="572" y="865"/>
                    </a:lnTo>
                    <a:lnTo>
                      <a:pt x="581" y="849"/>
                    </a:lnTo>
                    <a:lnTo>
                      <a:pt x="590" y="831"/>
                    </a:lnTo>
                    <a:lnTo>
                      <a:pt x="598" y="811"/>
                    </a:lnTo>
                    <a:lnTo>
                      <a:pt x="606" y="791"/>
                    </a:lnTo>
                    <a:lnTo>
                      <a:pt x="613" y="769"/>
                    </a:lnTo>
                    <a:lnTo>
                      <a:pt x="642" y="775"/>
                    </a:lnTo>
                    <a:lnTo>
                      <a:pt x="671" y="779"/>
                    </a:lnTo>
                    <a:lnTo>
                      <a:pt x="698" y="782"/>
                    </a:lnTo>
                    <a:lnTo>
                      <a:pt x="724" y="783"/>
                    </a:lnTo>
                    <a:lnTo>
                      <a:pt x="753" y="782"/>
                    </a:lnTo>
                    <a:lnTo>
                      <a:pt x="778" y="778"/>
                    </a:lnTo>
                    <a:lnTo>
                      <a:pt x="789" y="776"/>
                    </a:lnTo>
                    <a:lnTo>
                      <a:pt x="801" y="774"/>
                    </a:lnTo>
                    <a:lnTo>
                      <a:pt x="811" y="770"/>
                    </a:lnTo>
                    <a:lnTo>
                      <a:pt x="821" y="767"/>
                    </a:lnTo>
                    <a:lnTo>
                      <a:pt x="830" y="762"/>
                    </a:lnTo>
                    <a:lnTo>
                      <a:pt x="839" y="758"/>
                    </a:lnTo>
                    <a:lnTo>
                      <a:pt x="847" y="753"/>
                    </a:lnTo>
                    <a:lnTo>
                      <a:pt x="855" y="748"/>
                    </a:lnTo>
                    <a:lnTo>
                      <a:pt x="861" y="741"/>
                    </a:lnTo>
                    <a:lnTo>
                      <a:pt x="868" y="735"/>
                    </a:lnTo>
                    <a:lnTo>
                      <a:pt x="873" y="728"/>
                    </a:lnTo>
                    <a:lnTo>
                      <a:pt x="878" y="720"/>
                    </a:lnTo>
                    <a:lnTo>
                      <a:pt x="882" y="710"/>
                    </a:lnTo>
                    <a:lnTo>
                      <a:pt x="886" y="699"/>
                    </a:lnTo>
                    <a:lnTo>
                      <a:pt x="889" y="687"/>
                    </a:lnTo>
                    <a:lnTo>
                      <a:pt x="889" y="675"/>
                    </a:lnTo>
                    <a:lnTo>
                      <a:pt x="889" y="661"/>
                    </a:lnTo>
                    <a:lnTo>
                      <a:pt x="887" y="647"/>
                    </a:lnTo>
                    <a:lnTo>
                      <a:pt x="884" y="633"/>
                    </a:lnTo>
                    <a:lnTo>
                      <a:pt x="879" y="618"/>
                    </a:lnTo>
                    <a:lnTo>
                      <a:pt x="873" y="602"/>
                    </a:lnTo>
                    <a:lnTo>
                      <a:pt x="865" y="586"/>
                    </a:lnTo>
                    <a:lnTo>
                      <a:pt x="856" y="569"/>
                    </a:lnTo>
                    <a:lnTo>
                      <a:pt x="846" y="552"/>
                    </a:lnTo>
                    <a:lnTo>
                      <a:pt x="834" y="535"/>
                    </a:lnTo>
                    <a:lnTo>
                      <a:pt x="820" y="517"/>
                    </a:lnTo>
                    <a:lnTo>
                      <a:pt x="805" y="498"/>
                    </a:lnTo>
                    <a:lnTo>
                      <a:pt x="789" y="480"/>
                    </a:lnTo>
                    <a:lnTo>
                      <a:pt x="805" y="462"/>
                    </a:lnTo>
                    <a:lnTo>
                      <a:pt x="820" y="444"/>
                    </a:lnTo>
                    <a:lnTo>
                      <a:pt x="834" y="427"/>
                    </a:lnTo>
                    <a:lnTo>
                      <a:pt x="846" y="408"/>
                    </a:lnTo>
                    <a:lnTo>
                      <a:pt x="856" y="391"/>
                    </a:lnTo>
                    <a:lnTo>
                      <a:pt x="865" y="375"/>
                    </a:lnTo>
                    <a:lnTo>
                      <a:pt x="873" y="358"/>
                    </a:lnTo>
                    <a:lnTo>
                      <a:pt x="879" y="344"/>
                    </a:lnTo>
                    <a:lnTo>
                      <a:pt x="884" y="328"/>
                    </a:lnTo>
                    <a:lnTo>
                      <a:pt x="887" y="314"/>
                    </a:lnTo>
                    <a:lnTo>
                      <a:pt x="889" y="299"/>
                    </a:lnTo>
                    <a:lnTo>
                      <a:pt x="889" y="287"/>
                    </a:lnTo>
                    <a:lnTo>
                      <a:pt x="889" y="274"/>
                    </a:lnTo>
                    <a:lnTo>
                      <a:pt x="886" y="262"/>
                    </a:lnTo>
                    <a:lnTo>
                      <a:pt x="882" y="250"/>
                    </a:lnTo>
                    <a:lnTo>
                      <a:pt x="878" y="240"/>
                    </a:lnTo>
                    <a:lnTo>
                      <a:pt x="873" y="233"/>
                    </a:lnTo>
                    <a:lnTo>
                      <a:pt x="868" y="226"/>
                    </a:lnTo>
                    <a:lnTo>
                      <a:pt x="861" y="219"/>
                    </a:lnTo>
                    <a:lnTo>
                      <a:pt x="855" y="214"/>
                    </a:lnTo>
                    <a:lnTo>
                      <a:pt x="847" y="208"/>
                    </a:lnTo>
                    <a:lnTo>
                      <a:pt x="839" y="202"/>
                    </a:lnTo>
                    <a:lnTo>
                      <a:pt x="830" y="198"/>
                    </a:lnTo>
                    <a:lnTo>
                      <a:pt x="821" y="193"/>
                    </a:lnTo>
                    <a:lnTo>
                      <a:pt x="811" y="190"/>
                    </a:lnTo>
                    <a:lnTo>
                      <a:pt x="801" y="186"/>
                    </a:lnTo>
                    <a:lnTo>
                      <a:pt x="789" y="184"/>
                    </a:lnTo>
                    <a:lnTo>
                      <a:pt x="778" y="182"/>
                    </a:lnTo>
                    <a:lnTo>
                      <a:pt x="753" y="178"/>
                    </a:lnTo>
                    <a:lnTo>
                      <a:pt x="724" y="177"/>
                    </a:lnTo>
                    <a:lnTo>
                      <a:pt x="698" y="178"/>
                    </a:lnTo>
                    <a:lnTo>
                      <a:pt x="671" y="181"/>
                    </a:lnTo>
                    <a:lnTo>
                      <a:pt x="642" y="185"/>
                    </a:lnTo>
                    <a:lnTo>
                      <a:pt x="613" y="191"/>
                    </a:lnTo>
                    <a:lnTo>
                      <a:pt x="606" y="169"/>
                    </a:lnTo>
                    <a:lnTo>
                      <a:pt x="598" y="149"/>
                    </a:lnTo>
                    <a:lnTo>
                      <a:pt x="590" y="131"/>
                    </a:lnTo>
                    <a:lnTo>
                      <a:pt x="581" y="112"/>
                    </a:lnTo>
                    <a:lnTo>
                      <a:pt x="572" y="95"/>
                    </a:lnTo>
                    <a:lnTo>
                      <a:pt x="562" y="79"/>
                    </a:lnTo>
                    <a:lnTo>
                      <a:pt x="551" y="65"/>
                    </a:lnTo>
                    <a:lnTo>
                      <a:pt x="541" y="52"/>
                    </a:lnTo>
                    <a:lnTo>
                      <a:pt x="530" y="41"/>
                    </a:lnTo>
                    <a:lnTo>
                      <a:pt x="518" y="29"/>
                    </a:lnTo>
                    <a:lnTo>
                      <a:pt x="507" y="21"/>
                    </a:lnTo>
                    <a:lnTo>
                      <a:pt x="496" y="13"/>
                    </a:lnTo>
                    <a:lnTo>
                      <a:pt x="483" y="8"/>
                    </a:lnTo>
                    <a:lnTo>
                      <a:pt x="471" y="3"/>
                    </a:lnTo>
                    <a:lnTo>
                      <a:pt x="458" y="1"/>
                    </a:lnTo>
                    <a:lnTo>
                      <a:pt x="444" y="0"/>
                    </a:lnTo>
                    <a:lnTo>
                      <a:pt x="432" y="1"/>
                    </a:lnTo>
                    <a:lnTo>
                      <a:pt x="419" y="3"/>
                    </a:lnTo>
                    <a:lnTo>
                      <a:pt x="407" y="8"/>
                    </a:lnTo>
                    <a:lnTo>
                      <a:pt x="394" y="13"/>
                    </a:lnTo>
                    <a:lnTo>
                      <a:pt x="383" y="21"/>
                    </a:lnTo>
                    <a:lnTo>
                      <a:pt x="370" y="29"/>
                    </a:lnTo>
                    <a:lnTo>
                      <a:pt x="360" y="41"/>
                    </a:lnTo>
                    <a:lnTo>
                      <a:pt x="349" y="52"/>
                    </a:lnTo>
                    <a:lnTo>
                      <a:pt x="339" y="65"/>
                    </a:lnTo>
                    <a:lnTo>
                      <a:pt x="328" y="79"/>
                    </a:lnTo>
                    <a:lnTo>
                      <a:pt x="318" y="95"/>
                    </a:lnTo>
                    <a:lnTo>
                      <a:pt x="309" y="112"/>
                    </a:lnTo>
                    <a:lnTo>
                      <a:pt x="300" y="131"/>
                    </a:lnTo>
                    <a:lnTo>
                      <a:pt x="292" y="149"/>
                    </a:lnTo>
                    <a:lnTo>
                      <a:pt x="284" y="169"/>
                    </a:lnTo>
                    <a:lnTo>
                      <a:pt x="276" y="191"/>
                    </a:lnTo>
                    <a:lnTo>
                      <a:pt x="248" y="185"/>
                    </a:lnTo>
                    <a:lnTo>
                      <a:pt x="219" y="182"/>
                    </a:lnTo>
                    <a:lnTo>
                      <a:pt x="192" y="178"/>
                    </a:lnTo>
                    <a:lnTo>
                      <a:pt x="165" y="177"/>
                    </a:lnTo>
                    <a:lnTo>
                      <a:pt x="137" y="178"/>
                    </a:lnTo>
                    <a:lnTo>
                      <a:pt x="112" y="182"/>
                    </a:lnTo>
                    <a:lnTo>
                      <a:pt x="101" y="184"/>
                    </a:lnTo>
                    <a:lnTo>
                      <a:pt x="89" y="186"/>
                    </a:lnTo>
                    <a:lnTo>
                      <a:pt x="78" y="190"/>
                    </a:lnTo>
                    <a:lnTo>
                      <a:pt x="69" y="193"/>
                    </a:lnTo>
                    <a:lnTo>
                      <a:pt x="59" y="198"/>
                    </a:lnTo>
                    <a:lnTo>
                      <a:pt x="51" y="202"/>
                    </a:lnTo>
                    <a:lnTo>
                      <a:pt x="43" y="208"/>
                    </a:lnTo>
                    <a:lnTo>
                      <a:pt x="35" y="214"/>
                    </a:lnTo>
                    <a:lnTo>
                      <a:pt x="28" y="219"/>
                    </a:lnTo>
                    <a:lnTo>
                      <a:pt x="22" y="226"/>
                    </a:lnTo>
                    <a:lnTo>
                      <a:pt x="17" y="233"/>
                    </a:lnTo>
                    <a:lnTo>
                      <a:pt x="12" y="240"/>
                    </a:lnTo>
                    <a:lnTo>
                      <a:pt x="8" y="250"/>
                    </a:lnTo>
                    <a:lnTo>
                      <a:pt x="3" y="262"/>
                    </a:lnTo>
                    <a:lnTo>
                      <a:pt x="1" y="274"/>
                    </a:lnTo>
                    <a:lnTo>
                      <a:pt x="0" y="287"/>
                    </a:lnTo>
                    <a:lnTo>
                      <a:pt x="1" y="299"/>
                    </a:lnTo>
                    <a:lnTo>
                      <a:pt x="2" y="314"/>
                    </a:lnTo>
                    <a:lnTo>
                      <a:pt x="5" y="328"/>
                    </a:lnTo>
                    <a:lnTo>
                      <a:pt x="11" y="344"/>
                    </a:lnTo>
                    <a:lnTo>
                      <a:pt x="17" y="358"/>
                    </a:lnTo>
                    <a:lnTo>
                      <a:pt x="25" y="375"/>
                    </a:lnTo>
                    <a:lnTo>
                      <a:pt x="34" y="391"/>
                    </a:lnTo>
                    <a:lnTo>
                      <a:pt x="44" y="408"/>
                    </a:lnTo>
                    <a:lnTo>
                      <a:pt x="55" y="427"/>
                    </a:lnTo>
                    <a:lnTo>
                      <a:pt x="69" y="444"/>
                    </a:lnTo>
                    <a:lnTo>
                      <a:pt x="85" y="462"/>
                    </a:lnTo>
                    <a:lnTo>
                      <a:pt x="101" y="480"/>
                    </a:lnTo>
                    <a:lnTo>
                      <a:pt x="85" y="498"/>
                    </a:lnTo>
                    <a:lnTo>
                      <a:pt x="69" y="517"/>
                    </a:lnTo>
                    <a:lnTo>
                      <a:pt x="55" y="535"/>
                    </a:lnTo>
                    <a:lnTo>
                      <a:pt x="44" y="552"/>
                    </a:lnTo>
                    <a:lnTo>
                      <a:pt x="34" y="569"/>
                    </a:lnTo>
                    <a:lnTo>
                      <a:pt x="25" y="586"/>
                    </a:lnTo>
                    <a:lnTo>
                      <a:pt x="17" y="602"/>
                    </a:lnTo>
                    <a:lnTo>
                      <a:pt x="11" y="618"/>
                    </a:lnTo>
                    <a:lnTo>
                      <a:pt x="5" y="633"/>
                    </a:lnTo>
                    <a:lnTo>
                      <a:pt x="2" y="647"/>
                    </a:lnTo>
                    <a:lnTo>
                      <a:pt x="1" y="661"/>
                    </a:lnTo>
                    <a:lnTo>
                      <a:pt x="0" y="675"/>
                    </a:lnTo>
                    <a:lnTo>
                      <a:pt x="1" y="687"/>
                    </a:lnTo>
                    <a:lnTo>
                      <a:pt x="3" y="699"/>
                    </a:lnTo>
                    <a:lnTo>
                      <a:pt x="8" y="710"/>
                    </a:lnTo>
                    <a:lnTo>
                      <a:pt x="12" y="720"/>
                    </a:lnTo>
                    <a:close/>
                    <a:moveTo>
                      <a:pt x="444" y="930"/>
                    </a:moveTo>
                    <a:lnTo>
                      <a:pt x="434" y="930"/>
                    </a:lnTo>
                    <a:lnTo>
                      <a:pt x="424" y="927"/>
                    </a:lnTo>
                    <a:lnTo>
                      <a:pt x="415" y="924"/>
                    </a:lnTo>
                    <a:lnTo>
                      <a:pt x="405" y="918"/>
                    </a:lnTo>
                    <a:lnTo>
                      <a:pt x="396" y="911"/>
                    </a:lnTo>
                    <a:lnTo>
                      <a:pt x="385" y="903"/>
                    </a:lnTo>
                    <a:lnTo>
                      <a:pt x="376" y="894"/>
                    </a:lnTo>
                    <a:lnTo>
                      <a:pt x="367" y="884"/>
                    </a:lnTo>
                    <a:lnTo>
                      <a:pt x="359" y="873"/>
                    </a:lnTo>
                    <a:lnTo>
                      <a:pt x="350" y="860"/>
                    </a:lnTo>
                    <a:lnTo>
                      <a:pt x="342" y="847"/>
                    </a:lnTo>
                    <a:lnTo>
                      <a:pt x="334" y="832"/>
                    </a:lnTo>
                    <a:lnTo>
                      <a:pt x="326" y="816"/>
                    </a:lnTo>
                    <a:lnTo>
                      <a:pt x="319" y="799"/>
                    </a:lnTo>
                    <a:lnTo>
                      <a:pt x="312" y="782"/>
                    </a:lnTo>
                    <a:lnTo>
                      <a:pt x="306" y="762"/>
                    </a:lnTo>
                    <a:lnTo>
                      <a:pt x="340" y="753"/>
                    </a:lnTo>
                    <a:lnTo>
                      <a:pt x="375" y="742"/>
                    </a:lnTo>
                    <a:lnTo>
                      <a:pt x="410" y="729"/>
                    </a:lnTo>
                    <a:lnTo>
                      <a:pt x="444" y="715"/>
                    </a:lnTo>
                    <a:lnTo>
                      <a:pt x="480" y="729"/>
                    </a:lnTo>
                    <a:lnTo>
                      <a:pt x="515" y="742"/>
                    </a:lnTo>
                    <a:lnTo>
                      <a:pt x="549" y="753"/>
                    </a:lnTo>
                    <a:lnTo>
                      <a:pt x="583" y="762"/>
                    </a:lnTo>
                    <a:lnTo>
                      <a:pt x="578" y="782"/>
                    </a:lnTo>
                    <a:lnTo>
                      <a:pt x="571" y="799"/>
                    </a:lnTo>
                    <a:lnTo>
                      <a:pt x="563" y="816"/>
                    </a:lnTo>
                    <a:lnTo>
                      <a:pt x="556" y="832"/>
                    </a:lnTo>
                    <a:lnTo>
                      <a:pt x="548" y="847"/>
                    </a:lnTo>
                    <a:lnTo>
                      <a:pt x="540" y="860"/>
                    </a:lnTo>
                    <a:lnTo>
                      <a:pt x="531" y="873"/>
                    </a:lnTo>
                    <a:lnTo>
                      <a:pt x="523" y="884"/>
                    </a:lnTo>
                    <a:lnTo>
                      <a:pt x="514" y="894"/>
                    </a:lnTo>
                    <a:lnTo>
                      <a:pt x="505" y="903"/>
                    </a:lnTo>
                    <a:lnTo>
                      <a:pt x="494" y="911"/>
                    </a:lnTo>
                    <a:lnTo>
                      <a:pt x="485" y="918"/>
                    </a:lnTo>
                    <a:lnTo>
                      <a:pt x="475" y="924"/>
                    </a:lnTo>
                    <a:lnTo>
                      <a:pt x="465" y="927"/>
                    </a:lnTo>
                    <a:lnTo>
                      <a:pt x="455" y="930"/>
                    </a:lnTo>
                    <a:lnTo>
                      <a:pt x="444" y="930"/>
                    </a:lnTo>
                    <a:close/>
                    <a:moveTo>
                      <a:pt x="265" y="480"/>
                    </a:moveTo>
                    <a:lnTo>
                      <a:pt x="266" y="454"/>
                    </a:lnTo>
                    <a:lnTo>
                      <a:pt x="266" y="429"/>
                    </a:lnTo>
                    <a:lnTo>
                      <a:pt x="268" y="404"/>
                    </a:lnTo>
                    <a:lnTo>
                      <a:pt x="270" y="379"/>
                    </a:lnTo>
                    <a:lnTo>
                      <a:pt x="291" y="364"/>
                    </a:lnTo>
                    <a:lnTo>
                      <a:pt x="311" y="350"/>
                    </a:lnTo>
                    <a:lnTo>
                      <a:pt x="333" y="338"/>
                    </a:lnTo>
                    <a:lnTo>
                      <a:pt x="355" y="324"/>
                    </a:lnTo>
                    <a:lnTo>
                      <a:pt x="377" y="312"/>
                    </a:lnTo>
                    <a:lnTo>
                      <a:pt x="400" y="300"/>
                    </a:lnTo>
                    <a:lnTo>
                      <a:pt x="422" y="289"/>
                    </a:lnTo>
                    <a:lnTo>
                      <a:pt x="444" y="279"/>
                    </a:lnTo>
                    <a:lnTo>
                      <a:pt x="467" y="289"/>
                    </a:lnTo>
                    <a:lnTo>
                      <a:pt x="490" y="300"/>
                    </a:lnTo>
                    <a:lnTo>
                      <a:pt x="513" y="312"/>
                    </a:lnTo>
                    <a:lnTo>
                      <a:pt x="534" y="324"/>
                    </a:lnTo>
                    <a:lnTo>
                      <a:pt x="557" y="338"/>
                    </a:lnTo>
                    <a:lnTo>
                      <a:pt x="579" y="350"/>
                    </a:lnTo>
                    <a:lnTo>
                      <a:pt x="599" y="364"/>
                    </a:lnTo>
                    <a:lnTo>
                      <a:pt x="620" y="379"/>
                    </a:lnTo>
                    <a:lnTo>
                      <a:pt x="622" y="404"/>
                    </a:lnTo>
                    <a:lnTo>
                      <a:pt x="623" y="429"/>
                    </a:lnTo>
                    <a:lnTo>
                      <a:pt x="624" y="454"/>
                    </a:lnTo>
                    <a:lnTo>
                      <a:pt x="625" y="480"/>
                    </a:lnTo>
                    <a:lnTo>
                      <a:pt x="624" y="506"/>
                    </a:lnTo>
                    <a:lnTo>
                      <a:pt x="623" y="532"/>
                    </a:lnTo>
                    <a:lnTo>
                      <a:pt x="622" y="557"/>
                    </a:lnTo>
                    <a:lnTo>
                      <a:pt x="620" y="583"/>
                    </a:lnTo>
                    <a:lnTo>
                      <a:pt x="599" y="596"/>
                    </a:lnTo>
                    <a:lnTo>
                      <a:pt x="579" y="610"/>
                    </a:lnTo>
                    <a:lnTo>
                      <a:pt x="557" y="623"/>
                    </a:lnTo>
                    <a:lnTo>
                      <a:pt x="534" y="636"/>
                    </a:lnTo>
                    <a:lnTo>
                      <a:pt x="513" y="649"/>
                    </a:lnTo>
                    <a:lnTo>
                      <a:pt x="490" y="660"/>
                    </a:lnTo>
                    <a:lnTo>
                      <a:pt x="467" y="671"/>
                    </a:lnTo>
                    <a:lnTo>
                      <a:pt x="444" y="682"/>
                    </a:lnTo>
                    <a:lnTo>
                      <a:pt x="422" y="671"/>
                    </a:lnTo>
                    <a:lnTo>
                      <a:pt x="400" y="660"/>
                    </a:lnTo>
                    <a:lnTo>
                      <a:pt x="377" y="649"/>
                    </a:lnTo>
                    <a:lnTo>
                      <a:pt x="355" y="636"/>
                    </a:lnTo>
                    <a:lnTo>
                      <a:pt x="333" y="623"/>
                    </a:lnTo>
                    <a:lnTo>
                      <a:pt x="311" y="610"/>
                    </a:lnTo>
                    <a:lnTo>
                      <a:pt x="291" y="596"/>
                    </a:lnTo>
                    <a:lnTo>
                      <a:pt x="270" y="583"/>
                    </a:lnTo>
                    <a:lnTo>
                      <a:pt x="268" y="557"/>
                    </a:lnTo>
                    <a:lnTo>
                      <a:pt x="266" y="532"/>
                    </a:lnTo>
                    <a:lnTo>
                      <a:pt x="266" y="506"/>
                    </a:lnTo>
                    <a:lnTo>
                      <a:pt x="265" y="480"/>
                    </a:lnTo>
                    <a:close/>
                    <a:moveTo>
                      <a:pt x="237" y="559"/>
                    </a:moveTo>
                    <a:lnTo>
                      <a:pt x="212" y="539"/>
                    </a:lnTo>
                    <a:lnTo>
                      <a:pt x="188" y="520"/>
                    </a:lnTo>
                    <a:lnTo>
                      <a:pt x="167" y="501"/>
                    </a:lnTo>
                    <a:lnTo>
                      <a:pt x="145" y="480"/>
                    </a:lnTo>
                    <a:lnTo>
                      <a:pt x="167" y="461"/>
                    </a:lnTo>
                    <a:lnTo>
                      <a:pt x="188" y="440"/>
                    </a:lnTo>
                    <a:lnTo>
                      <a:pt x="212" y="421"/>
                    </a:lnTo>
                    <a:lnTo>
                      <a:pt x="237" y="402"/>
                    </a:lnTo>
                    <a:lnTo>
                      <a:pt x="236" y="421"/>
                    </a:lnTo>
                    <a:lnTo>
                      <a:pt x="236" y="440"/>
                    </a:lnTo>
                    <a:lnTo>
                      <a:pt x="235" y="460"/>
                    </a:lnTo>
                    <a:lnTo>
                      <a:pt x="235" y="480"/>
                    </a:lnTo>
                    <a:lnTo>
                      <a:pt x="235" y="501"/>
                    </a:lnTo>
                    <a:lnTo>
                      <a:pt x="236" y="520"/>
                    </a:lnTo>
                    <a:lnTo>
                      <a:pt x="236" y="539"/>
                    </a:lnTo>
                    <a:lnTo>
                      <a:pt x="237" y="559"/>
                    </a:lnTo>
                    <a:close/>
                    <a:moveTo>
                      <a:pt x="275" y="339"/>
                    </a:moveTo>
                    <a:lnTo>
                      <a:pt x="279" y="309"/>
                    </a:lnTo>
                    <a:lnTo>
                      <a:pt x="284" y="281"/>
                    </a:lnTo>
                    <a:lnTo>
                      <a:pt x="291" y="252"/>
                    </a:lnTo>
                    <a:lnTo>
                      <a:pt x="298" y="226"/>
                    </a:lnTo>
                    <a:lnTo>
                      <a:pt x="325" y="233"/>
                    </a:lnTo>
                    <a:lnTo>
                      <a:pt x="352" y="242"/>
                    </a:lnTo>
                    <a:lnTo>
                      <a:pt x="380" y="252"/>
                    </a:lnTo>
                    <a:lnTo>
                      <a:pt x="408" y="263"/>
                    </a:lnTo>
                    <a:lnTo>
                      <a:pt x="391" y="271"/>
                    </a:lnTo>
                    <a:lnTo>
                      <a:pt x="374" y="280"/>
                    </a:lnTo>
                    <a:lnTo>
                      <a:pt x="357" y="289"/>
                    </a:lnTo>
                    <a:lnTo>
                      <a:pt x="340" y="298"/>
                    </a:lnTo>
                    <a:lnTo>
                      <a:pt x="323" y="308"/>
                    </a:lnTo>
                    <a:lnTo>
                      <a:pt x="307" y="318"/>
                    </a:lnTo>
                    <a:lnTo>
                      <a:pt x="290" y="329"/>
                    </a:lnTo>
                    <a:lnTo>
                      <a:pt x="275" y="339"/>
                    </a:lnTo>
                    <a:close/>
                    <a:moveTo>
                      <a:pt x="482" y="263"/>
                    </a:moveTo>
                    <a:lnTo>
                      <a:pt x="509" y="252"/>
                    </a:lnTo>
                    <a:lnTo>
                      <a:pt x="538" y="242"/>
                    </a:lnTo>
                    <a:lnTo>
                      <a:pt x="565" y="233"/>
                    </a:lnTo>
                    <a:lnTo>
                      <a:pt x="592" y="226"/>
                    </a:lnTo>
                    <a:lnTo>
                      <a:pt x="599" y="252"/>
                    </a:lnTo>
                    <a:lnTo>
                      <a:pt x="605" y="281"/>
                    </a:lnTo>
                    <a:lnTo>
                      <a:pt x="611" y="309"/>
                    </a:lnTo>
                    <a:lnTo>
                      <a:pt x="615" y="339"/>
                    </a:lnTo>
                    <a:lnTo>
                      <a:pt x="599" y="329"/>
                    </a:lnTo>
                    <a:lnTo>
                      <a:pt x="583" y="318"/>
                    </a:lnTo>
                    <a:lnTo>
                      <a:pt x="567" y="308"/>
                    </a:lnTo>
                    <a:lnTo>
                      <a:pt x="550" y="298"/>
                    </a:lnTo>
                    <a:lnTo>
                      <a:pt x="533" y="289"/>
                    </a:lnTo>
                    <a:lnTo>
                      <a:pt x="516" y="280"/>
                    </a:lnTo>
                    <a:lnTo>
                      <a:pt x="499" y="271"/>
                    </a:lnTo>
                    <a:lnTo>
                      <a:pt x="482" y="263"/>
                    </a:lnTo>
                    <a:close/>
                    <a:moveTo>
                      <a:pt x="652" y="402"/>
                    </a:moveTo>
                    <a:lnTo>
                      <a:pt x="677" y="421"/>
                    </a:lnTo>
                    <a:lnTo>
                      <a:pt x="700" y="440"/>
                    </a:lnTo>
                    <a:lnTo>
                      <a:pt x="723" y="461"/>
                    </a:lnTo>
                    <a:lnTo>
                      <a:pt x="745" y="480"/>
                    </a:lnTo>
                    <a:lnTo>
                      <a:pt x="723" y="499"/>
                    </a:lnTo>
                    <a:lnTo>
                      <a:pt x="700" y="520"/>
                    </a:lnTo>
                    <a:lnTo>
                      <a:pt x="677" y="539"/>
                    </a:lnTo>
                    <a:lnTo>
                      <a:pt x="652" y="559"/>
                    </a:lnTo>
                    <a:lnTo>
                      <a:pt x="653" y="539"/>
                    </a:lnTo>
                    <a:lnTo>
                      <a:pt x="654" y="520"/>
                    </a:lnTo>
                    <a:lnTo>
                      <a:pt x="655" y="501"/>
                    </a:lnTo>
                    <a:lnTo>
                      <a:pt x="655" y="480"/>
                    </a:lnTo>
                    <a:lnTo>
                      <a:pt x="655" y="460"/>
                    </a:lnTo>
                    <a:lnTo>
                      <a:pt x="654" y="440"/>
                    </a:lnTo>
                    <a:lnTo>
                      <a:pt x="653" y="421"/>
                    </a:lnTo>
                    <a:lnTo>
                      <a:pt x="652" y="402"/>
                    </a:lnTo>
                    <a:close/>
                    <a:moveTo>
                      <a:pt x="615" y="621"/>
                    </a:moveTo>
                    <a:lnTo>
                      <a:pt x="611" y="651"/>
                    </a:lnTo>
                    <a:lnTo>
                      <a:pt x="605" y="680"/>
                    </a:lnTo>
                    <a:lnTo>
                      <a:pt x="599" y="708"/>
                    </a:lnTo>
                    <a:lnTo>
                      <a:pt x="592" y="734"/>
                    </a:lnTo>
                    <a:lnTo>
                      <a:pt x="565" y="727"/>
                    </a:lnTo>
                    <a:lnTo>
                      <a:pt x="538" y="718"/>
                    </a:lnTo>
                    <a:lnTo>
                      <a:pt x="509" y="709"/>
                    </a:lnTo>
                    <a:lnTo>
                      <a:pt x="482" y="697"/>
                    </a:lnTo>
                    <a:lnTo>
                      <a:pt x="499" y="689"/>
                    </a:lnTo>
                    <a:lnTo>
                      <a:pt x="516" y="680"/>
                    </a:lnTo>
                    <a:lnTo>
                      <a:pt x="533" y="671"/>
                    </a:lnTo>
                    <a:lnTo>
                      <a:pt x="550" y="662"/>
                    </a:lnTo>
                    <a:lnTo>
                      <a:pt x="567" y="652"/>
                    </a:lnTo>
                    <a:lnTo>
                      <a:pt x="583" y="642"/>
                    </a:lnTo>
                    <a:lnTo>
                      <a:pt x="599" y="631"/>
                    </a:lnTo>
                    <a:lnTo>
                      <a:pt x="615" y="621"/>
                    </a:lnTo>
                    <a:close/>
                    <a:moveTo>
                      <a:pt x="340" y="662"/>
                    </a:moveTo>
                    <a:lnTo>
                      <a:pt x="357" y="671"/>
                    </a:lnTo>
                    <a:lnTo>
                      <a:pt x="374" y="680"/>
                    </a:lnTo>
                    <a:lnTo>
                      <a:pt x="391" y="689"/>
                    </a:lnTo>
                    <a:lnTo>
                      <a:pt x="408" y="697"/>
                    </a:lnTo>
                    <a:lnTo>
                      <a:pt x="380" y="709"/>
                    </a:lnTo>
                    <a:lnTo>
                      <a:pt x="352" y="718"/>
                    </a:lnTo>
                    <a:lnTo>
                      <a:pt x="325" y="727"/>
                    </a:lnTo>
                    <a:lnTo>
                      <a:pt x="298" y="734"/>
                    </a:lnTo>
                    <a:lnTo>
                      <a:pt x="291" y="708"/>
                    </a:lnTo>
                    <a:lnTo>
                      <a:pt x="284" y="680"/>
                    </a:lnTo>
                    <a:lnTo>
                      <a:pt x="279" y="651"/>
                    </a:lnTo>
                    <a:lnTo>
                      <a:pt x="275" y="621"/>
                    </a:lnTo>
                    <a:lnTo>
                      <a:pt x="291" y="631"/>
                    </a:lnTo>
                    <a:lnTo>
                      <a:pt x="307" y="642"/>
                    </a:lnTo>
                    <a:lnTo>
                      <a:pt x="323" y="652"/>
                    </a:lnTo>
                    <a:lnTo>
                      <a:pt x="340" y="662"/>
                    </a:lnTo>
                    <a:close/>
                    <a:moveTo>
                      <a:pt x="852" y="705"/>
                    </a:moveTo>
                    <a:lnTo>
                      <a:pt x="848" y="711"/>
                    </a:lnTo>
                    <a:lnTo>
                      <a:pt x="844" y="716"/>
                    </a:lnTo>
                    <a:lnTo>
                      <a:pt x="839" y="721"/>
                    </a:lnTo>
                    <a:lnTo>
                      <a:pt x="834" y="726"/>
                    </a:lnTo>
                    <a:lnTo>
                      <a:pt x="828" y="729"/>
                    </a:lnTo>
                    <a:lnTo>
                      <a:pt x="821" y="734"/>
                    </a:lnTo>
                    <a:lnTo>
                      <a:pt x="813" y="737"/>
                    </a:lnTo>
                    <a:lnTo>
                      <a:pt x="806" y="741"/>
                    </a:lnTo>
                    <a:lnTo>
                      <a:pt x="788" y="745"/>
                    </a:lnTo>
                    <a:lnTo>
                      <a:pt x="770" y="750"/>
                    </a:lnTo>
                    <a:lnTo>
                      <a:pt x="748" y="752"/>
                    </a:lnTo>
                    <a:lnTo>
                      <a:pt x="725" y="752"/>
                    </a:lnTo>
                    <a:lnTo>
                      <a:pt x="700" y="752"/>
                    </a:lnTo>
                    <a:lnTo>
                      <a:pt x="675" y="750"/>
                    </a:lnTo>
                    <a:lnTo>
                      <a:pt x="649" y="745"/>
                    </a:lnTo>
                    <a:lnTo>
                      <a:pt x="622" y="741"/>
                    </a:lnTo>
                    <a:lnTo>
                      <a:pt x="630" y="708"/>
                    </a:lnTo>
                    <a:lnTo>
                      <a:pt x="638" y="674"/>
                    </a:lnTo>
                    <a:lnTo>
                      <a:pt x="644" y="637"/>
                    </a:lnTo>
                    <a:lnTo>
                      <a:pt x="648" y="600"/>
                    </a:lnTo>
                    <a:lnTo>
                      <a:pt x="682" y="576"/>
                    </a:lnTo>
                    <a:lnTo>
                      <a:pt x="713" y="551"/>
                    </a:lnTo>
                    <a:lnTo>
                      <a:pt x="740" y="527"/>
                    </a:lnTo>
                    <a:lnTo>
                      <a:pt x="766" y="503"/>
                    </a:lnTo>
                    <a:lnTo>
                      <a:pt x="780" y="518"/>
                    </a:lnTo>
                    <a:lnTo>
                      <a:pt x="793" y="532"/>
                    </a:lnTo>
                    <a:lnTo>
                      <a:pt x="805" y="547"/>
                    </a:lnTo>
                    <a:lnTo>
                      <a:pt x="815" y="562"/>
                    </a:lnTo>
                    <a:lnTo>
                      <a:pt x="826" y="576"/>
                    </a:lnTo>
                    <a:lnTo>
                      <a:pt x="834" y="590"/>
                    </a:lnTo>
                    <a:lnTo>
                      <a:pt x="842" y="604"/>
                    </a:lnTo>
                    <a:lnTo>
                      <a:pt x="847" y="617"/>
                    </a:lnTo>
                    <a:lnTo>
                      <a:pt x="853" y="630"/>
                    </a:lnTo>
                    <a:lnTo>
                      <a:pt x="856" y="642"/>
                    </a:lnTo>
                    <a:lnTo>
                      <a:pt x="859" y="654"/>
                    </a:lnTo>
                    <a:lnTo>
                      <a:pt x="860" y="666"/>
                    </a:lnTo>
                    <a:lnTo>
                      <a:pt x="860" y="676"/>
                    </a:lnTo>
                    <a:lnTo>
                      <a:pt x="859" y="687"/>
                    </a:lnTo>
                    <a:lnTo>
                      <a:pt x="856" y="696"/>
                    </a:lnTo>
                    <a:lnTo>
                      <a:pt x="852" y="705"/>
                    </a:lnTo>
                    <a:close/>
                    <a:moveTo>
                      <a:pt x="724" y="208"/>
                    </a:moveTo>
                    <a:lnTo>
                      <a:pt x="748" y="209"/>
                    </a:lnTo>
                    <a:lnTo>
                      <a:pt x="770" y="212"/>
                    </a:lnTo>
                    <a:lnTo>
                      <a:pt x="788" y="215"/>
                    </a:lnTo>
                    <a:lnTo>
                      <a:pt x="806" y="221"/>
                    </a:lnTo>
                    <a:lnTo>
                      <a:pt x="813" y="223"/>
                    </a:lnTo>
                    <a:lnTo>
                      <a:pt x="821" y="226"/>
                    </a:lnTo>
                    <a:lnTo>
                      <a:pt x="828" y="231"/>
                    </a:lnTo>
                    <a:lnTo>
                      <a:pt x="834" y="235"/>
                    </a:lnTo>
                    <a:lnTo>
                      <a:pt x="839" y="240"/>
                    </a:lnTo>
                    <a:lnTo>
                      <a:pt x="844" y="245"/>
                    </a:lnTo>
                    <a:lnTo>
                      <a:pt x="848" y="250"/>
                    </a:lnTo>
                    <a:lnTo>
                      <a:pt x="852" y="255"/>
                    </a:lnTo>
                    <a:lnTo>
                      <a:pt x="856" y="264"/>
                    </a:lnTo>
                    <a:lnTo>
                      <a:pt x="859" y="274"/>
                    </a:lnTo>
                    <a:lnTo>
                      <a:pt x="860" y="284"/>
                    </a:lnTo>
                    <a:lnTo>
                      <a:pt x="860" y="295"/>
                    </a:lnTo>
                    <a:lnTo>
                      <a:pt x="859" y="306"/>
                    </a:lnTo>
                    <a:lnTo>
                      <a:pt x="856" y="318"/>
                    </a:lnTo>
                    <a:lnTo>
                      <a:pt x="853" y="331"/>
                    </a:lnTo>
                    <a:lnTo>
                      <a:pt x="847" y="344"/>
                    </a:lnTo>
                    <a:lnTo>
                      <a:pt x="842" y="357"/>
                    </a:lnTo>
                    <a:lnTo>
                      <a:pt x="834" y="371"/>
                    </a:lnTo>
                    <a:lnTo>
                      <a:pt x="826" y="384"/>
                    </a:lnTo>
                    <a:lnTo>
                      <a:pt x="815" y="398"/>
                    </a:lnTo>
                    <a:lnTo>
                      <a:pt x="805" y="413"/>
                    </a:lnTo>
                    <a:lnTo>
                      <a:pt x="793" y="428"/>
                    </a:lnTo>
                    <a:lnTo>
                      <a:pt x="780" y="443"/>
                    </a:lnTo>
                    <a:lnTo>
                      <a:pt x="766" y="457"/>
                    </a:lnTo>
                    <a:lnTo>
                      <a:pt x="740" y="433"/>
                    </a:lnTo>
                    <a:lnTo>
                      <a:pt x="713" y="410"/>
                    </a:lnTo>
                    <a:lnTo>
                      <a:pt x="682" y="386"/>
                    </a:lnTo>
                    <a:lnTo>
                      <a:pt x="648" y="361"/>
                    </a:lnTo>
                    <a:lnTo>
                      <a:pt x="644" y="323"/>
                    </a:lnTo>
                    <a:lnTo>
                      <a:pt x="638" y="288"/>
                    </a:lnTo>
                    <a:lnTo>
                      <a:pt x="630" y="252"/>
                    </a:lnTo>
                    <a:lnTo>
                      <a:pt x="622" y="219"/>
                    </a:lnTo>
                    <a:lnTo>
                      <a:pt x="649" y="215"/>
                    </a:lnTo>
                    <a:lnTo>
                      <a:pt x="675" y="212"/>
                    </a:lnTo>
                    <a:lnTo>
                      <a:pt x="700" y="209"/>
                    </a:lnTo>
                    <a:lnTo>
                      <a:pt x="724" y="208"/>
                    </a:lnTo>
                    <a:close/>
                    <a:moveTo>
                      <a:pt x="444" y="31"/>
                    </a:moveTo>
                    <a:lnTo>
                      <a:pt x="455" y="31"/>
                    </a:lnTo>
                    <a:lnTo>
                      <a:pt x="465" y="33"/>
                    </a:lnTo>
                    <a:lnTo>
                      <a:pt x="475" y="37"/>
                    </a:lnTo>
                    <a:lnTo>
                      <a:pt x="485" y="42"/>
                    </a:lnTo>
                    <a:lnTo>
                      <a:pt x="494" y="49"/>
                    </a:lnTo>
                    <a:lnTo>
                      <a:pt x="505" y="57"/>
                    </a:lnTo>
                    <a:lnTo>
                      <a:pt x="514" y="66"/>
                    </a:lnTo>
                    <a:lnTo>
                      <a:pt x="523" y="76"/>
                    </a:lnTo>
                    <a:lnTo>
                      <a:pt x="531" y="87"/>
                    </a:lnTo>
                    <a:lnTo>
                      <a:pt x="540" y="100"/>
                    </a:lnTo>
                    <a:lnTo>
                      <a:pt x="548" y="114"/>
                    </a:lnTo>
                    <a:lnTo>
                      <a:pt x="556" y="128"/>
                    </a:lnTo>
                    <a:lnTo>
                      <a:pt x="563" y="144"/>
                    </a:lnTo>
                    <a:lnTo>
                      <a:pt x="571" y="161"/>
                    </a:lnTo>
                    <a:lnTo>
                      <a:pt x="578" y="178"/>
                    </a:lnTo>
                    <a:lnTo>
                      <a:pt x="583" y="198"/>
                    </a:lnTo>
                    <a:lnTo>
                      <a:pt x="549" y="207"/>
                    </a:lnTo>
                    <a:lnTo>
                      <a:pt x="515" y="218"/>
                    </a:lnTo>
                    <a:lnTo>
                      <a:pt x="480" y="231"/>
                    </a:lnTo>
                    <a:lnTo>
                      <a:pt x="444" y="246"/>
                    </a:lnTo>
                    <a:lnTo>
                      <a:pt x="410" y="231"/>
                    </a:lnTo>
                    <a:lnTo>
                      <a:pt x="375" y="218"/>
                    </a:lnTo>
                    <a:lnTo>
                      <a:pt x="340" y="207"/>
                    </a:lnTo>
                    <a:lnTo>
                      <a:pt x="306" y="198"/>
                    </a:lnTo>
                    <a:lnTo>
                      <a:pt x="312" y="178"/>
                    </a:lnTo>
                    <a:lnTo>
                      <a:pt x="319" y="161"/>
                    </a:lnTo>
                    <a:lnTo>
                      <a:pt x="326" y="144"/>
                    </a:lnTo>
                    <a:lnTo>
                      <a:pt x="334" y="128"/>
                    </a:lnTo>
                    <a:lnTo>
                      <a:pt x="342" y="114"/>
                    </a:lnTo>
                    <a:lnTo>
                      <a:pt x="350" y="100"/>
                    </a:lnTo>
                    <a:lnTo>
                      <a:pt x="359" y="87"/>
                    </a:lnTo>
                    <a:lnTo>
                      <a:pt x="367" y="76"/>
                    </a:lnTo>
                    <a:lnTo>
                      <a:pt x="376" y="66"/>
                    </a:lnTo>
                    <a:lnTo>
                      <a:pt x="385" y="57"/>
                    </a:lnTo>
                    <a:lnTo>
                      <a:pt x="396" y="49"/>
                    </a:lnTo>
                    <a:lnTo>
                      <a:pt x="405" y="42"/>
                    </a:lnTo>
                    <a:lnTo>
                      <a:pt x="415" y="37"/>
                    </a:lnTo>
                    <a:lnTo>
                      <a:pt x="424" y="33"/>
                    </a:lnTo>
                    <a:lnTo>
                      <a:pt x="434" y="31"/>
                    </a:lnTo>
                    <a:lnTo>
                      <a:pt x="444" y="31"/>
                    </a:lnTo>
                    <a:close/>
                    <a:moveTo>
                      <a:pt x="38" y="255"/>
                    </a:moveTo>
                    <a:lnTo>
                      <a:pt x="42" y="250"/>
                    </a:lnTo>
                    <a:lnTo>
                      <a:pt x="46" y="245"/>
                    </a:lnTo>
                    <a:lnTo>
                      <a:pt x="51" y="240"/>
                    </a:lnTo>
                    <a:lnTo>
                      <a:pt x="56" y="235"/>
                    </a:lnTo>
                    <a:lnTo>
                      <a:pt x="62" y="231"/>
                    </a:lnTo>
                    <a:lnTo>
                      <a:pt x="69" y="226"/>
                    </a:lnTo>
                    <a:lnTo>
                      <a:pt x="76" y="223"/>
                    </a:lnTo>
                    <a:lnTo>
                      <a:pt x="84" y="221"/>
                    </a:lnTo>
                    <a:lnTo>
                      <a:pt x="101" y="215"/>
                    </a:lnTo>
                    <a:lnTo>
                      <a:pt x="120" y="212"/>
                    </a:lnTo>
                    <a:lnTo>
                      <a:pt x="142" y="209"/>
                    </a:lnTo>
                    <a:lnTo>
                      <a:pt x="165" y="208"/>
                    </a:lnTo>
                    <a:lnTo>
                      <a:pt x="190" y="209"/>
                    </a:lnTo>
                    <a:lnTo>
                      <a:pt x="215" y="212"/>
                    </a:lnTo>
                    <a:lnTo>
                      <a:pt x="241" y="215"/>
                    </a:lnTo>
                    <a:lnTo>
                      <a:pt x="268" y="219"/>
                    </a:lnTo>
                    <a:lnTo>
                      <a:pt x="259" y="252"/>
                    </a:lnTo>
                    <a:lnTo>
                      <a:pt x="252" y="288"/>
                    </a:lnTo>
                    <a:lnTo>
                      <a:pt x="246" y="323"/>
                    </a:lnTo>
                    <a:lnTo>
                      <a:pt x="242" y="361"/>
                    </a:lnTo>
                    <a:lnTo>
                      <a:pt x="208" y="386"/>
                    </a:lnTo>
                    <a:lnTo>
                      <a:pt x="177" y="410"/>
                    </a:lnTo>
                    <a:lnTo>
                      <a:pt x="149" y="433"/>
                    </a:lnTo>
                    <a:lnTo>
                      <a:pt x="124" y="457"/>
                    </a:lnTo>
                    <a:lnTo>
                      <a:pt x="110" y="443"/>
                    </a:lnTo>
                    <a:lnTo>
                      <a:pt x="96" y="428"/>
                    </a:lnTo>
                    <a:lnTo>
                      <a:pt x="85" y="413"/>
                    </a:lnTo>
                    <a:lnTo>
                      <a:pt x="75" y="398"/>
                    </a:lnTo>
                    <a:lnTo>
                      <a:pt x="64" y="384"/>
                    </a:lnTo>
                    <a:lnTo>
                      <a:pt x="56" y="371"/>
                    </a:lnTo>
                    <a:lnTo>
                      <a:pt x="48" y="357"/>
                    </a:lnTo>
                    <a:lnTo>
                      <a:pt x="43" y="344"/>
                    </a:lnTo>
                    <a:lnTo>
                      <a:pt x="37" y="331"/>
                    </a:lnTo>
                    <a:lnTo>
                      <a:pt x="34" y="318"/>
                    </a:lnTo>
                    <a:lnTo>
                      <a:pt x="30" y="306"/>
                    </a:lnTo>
                    <a:lnTo>
                      <a:pt x="29" y="295"/>
                    </a:lnTo>
                    <a:lnTo>
                      <a:pt x="29" y="284"/>
                    </a:lnTo>
                    <a:lnTo>
                      <a:pt x="31" y="274"/>
                    </a:lnTo>
                    <a:lnTo>
                      <a:pt x="34" y="264"/>
                    </a:lnTo>
                    <a:lnTo>
                      <a:pt x="38" y="255"/>
                    </a:lnTo>
                    <a:close/>
                    <a:moveTo>
                      <a:pt x="124" y="503"/>
                    </a:moveTo>
                    <a:lnTo>
                      <a:pt x="149" y="527"/>
                    </a:lnTo>
                    <a:lnTo>
                      <a:pt x="177" y="551"/>
                    </a:lnTo>
                    <a:lnTo>
                      <a:pt x="208" y="576"/>
                    </a:lnTo>
                    <a:lnTo>
                      <a:pt x="242" y="600"/>
                    </a:lnTo>
                    <a:lnTo>
                      <a:pt x="246" y="637"/>
                    </a:lnTo>
                    <a:lnTo>
                      <a:pt x="252" y="674"/>
                    </a:lnTo>
                    <a:lnTo>
                      <a:pt x="259" y="708"/>
                    </a:lnTo>
                    <a:lnTo>
                      <a:pt x="268" y="741"/>
                    </a:lnTo>
                    <a:lnTo>
                      <a:pt x="241" y="745"/>
                    </a:lnTo>
                    <a:lnTo>
                      <a:pt x="215" y="750"/>
                    </a:lnTo>
                    <a:lnTo>
                      <a:pt x="190" y="752"/>
                    </a:lnTo>
                    <a:lnTo>
                      <a:pt x="165" y="752"/>
                    </a:lnTo>
                    <a:lnTo>
                      <a:pt x="142" y="752"/>
                    </a:lnTo>
                    <a:lnTo>
                      <a:pt x="120" y="750"/>
                    </a:lnTo>
                    <a:lnTo>
                      <a:pt x="101" y="745"/>
                    </a:lnTo>
                    <a:lnTo>
                      <a:pt x="84" y="741"/>
                    </a:lnTo>
                    <a:lnTo>
                      <a:pt x="76" y="737"/>
                    </a:lnTo>
                    <a:lnTo>
                      <a:pt x="69" y="734"/>
                    </a:lnTo>
                    <a:lnTo>
                      <a:pt x="62" y="729"/>
                    </a:lnTo>
                    <a:lnTo>
                      <a:pt x="56" y="726"/>
                    </a:lnTo>
                    <a:lnTo>
                      <a:pt x="51" y="721"/>
                    </a:lnTo>
                    <a:lnTo>
                      <a:pt x="46" y="716"/>
                    </a:lnTo>
                    <a:lnTo>
                      <a:pt x="42" y="711"/>
                    </a:lnTo>
                    <a:lnTo>
                      <a:pt x="38" y="705"/>
                    </a:lnTo>
                    <a:lnTo>
                      <a:pt x="34" y="696"/>
                    </a:lnTo>
                    <a:lnTo>
                      <a:pt x="31" y="687"/>
                    </a:lnTo>
                    <a:lnTo>
                      <a:pt x="29" y="676"/>
                    </a:lnTo>
                    <a:lnTo>
                      <a:pt x="29" y="666"/>
                    </a:lnTo>
                    <a:lnTo>
                      <a:pt x="30" y="654"/>
                    </a:lnTo>
                    <a:lnTo>
                      <a:pt x="34" y="642"/>
                    </a:lnTo>
                    <a:lnTo>
                      <a:pt x="37" y="630"/>
                    </a:lnTo>
                    <a:lnTo>
                      <a:pt x="43" y="617"/>
                    </a:lnTo>
                    <a:lnTo>
                      <a:pt x="48" y="604"/>
                    </a:lnTo>
                    <a:lnTo>
                      <a:pt x="56" y="590"/>
                    </a:lnTo>
                    <a:lnTo>
                      <a:pt x="64" y="576"/>
                    </a:lnTo>
                    <a:lnTo>
                      <a:pt x="75" y="562"/>
                    </a:lnTo>
                    <a:lnTo>
                      <a:pt x="85" y="547"/>
                    </a:lnTo>
                    <a:lnTo>
                      <a:pt x="96" y="532"/>
                    </a:lnTo>
                    <a:lnTo>
                      <a:pt x="110" y="518"/>
                    </a:lnTo>
                    <a:lnTo>
                      <a:pt x="124" y="5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11" name="Freeform 155"/>
              <p:cNvSpPr>
                <a:spLocks noEditPoints="1"/>
              </p:cNvSpPr>
              <p:nvPr/>
            </p:nvSpPr>
            <p:spPr bwMode="auto">
              <a:xfrm>
                <a:off x="2710" y="15458"/>
                <a:ext cx="188" cy="187"/>
              </a:xfrm>
              <a:custGeom>
                <a:avLst/>
                <a:gdLst>
                  <a:gd name="T0" fmla="*/ 65513 w 151"/>
                  <a:gd name="T1" fmla="*/ 119186 h 150"/>
                  <a:gd name="T2" fmla="*/ 77353 w 151"/>
                  <a:gd name="T3" fmla="*/ 116802 h 150"/>
                  <a:gd name="T4" fmla="*/ 88403 w 151"/>
                  <a:gd name="T5" fmla="*/ 112035 h 150"/>
                  <a:gd name="T6" fmla="*/ 97085 w 151"/>
                  <a:gd name="T7" fmla="*/ 105678 h 150"/>
                  <a:gd name="T8" fmla="*/ 104978 w 151"/>
                  <a:gd name="T9" fmla="*/ 97733 h 150"/>
                  <a:gd name="T10" fmla="*/ 111293 w 151"/>
                  <a:gd name="T11" fmla="*/ 88992 h 150"/>
                  <a:gd name="T12" fmla="*/ 116029 w 151"/>
                  <a:gd name="T13" fmla="*/ 77868 h 150"/>
                  <a:gd name="T14" fmla="*/ 119186 w 151"/>
                  <a:gd name="T15" fmla="*/ 65950 h 150"/>
                  <a:gd name="T16" fmla="*/ 119186 w 151"/>
                  <a:gd name="T17" fmla="*/ 53236 h 150"/>
                  <a:gd name="T18" fmla="*/ 116029 w 151"/>
                  <a:gd name="T19" fmla="*/ 42112 h 150"/>
                  <a:gd name="T20" fmla="*/ 111293 w 151"/>
                  <a:gd name="T21" fmla="*/ 31783 h 150"/>
                  <a:gd name="T22" fmla="*/ 104978 w 151"/>
                  <a:gd name="T23" fmla="*/ 21453 h 150"/>
                  <a:gd name="T24" fmla="*/ 97085 w 151"/>
                  <a:gd name="T25" fmla="*/ 13508 h 150"/>
                  <a:gd name="T26" fmla="*/ 88403 w 151"/>
                  <a:gd name="T27" fmla="*/ 7151 h 150"/>
                  <a:gd name="T28" fmla="*/ 77353 w 151"/>
                  <a:gd name="T29" fmla="*/ 2384 h 150"/>
                  <a:gd name="T30" fmla="*/ 65513 w 151"/>
                  <a:gd name="T31" fmla="*/ 795 h 150"/>
                  <a:gd name="T32" fmla="*/ 54462 w 151"/>
                  <a:gd name="T33" fmla="*/ 795 h 150"/>
                  <a:gd name="T34" fmla="*/ 42623 w 151"/>
                  <a:gd name="T35" fmla="*/ 2384 h 150"/>
                  <a:gd name="T36" fmla="*/ 31572 w 151"/>
                  <a:gd name="T37" fmla="*/ 7151 h 150"/>
                  <a:gd name="T38" fmla="*/ 22101 w 151"/>
                  <a:gd name="T39" fmla="*/ 13508 h 150"/>
                  <a:gd name="T40" fmla="*/ 14997 w 151"/>
                  <a:gd name="T41" fmla="*/ 21453 h 150"/>
                  <a:gd name="T42" fmla="*/ 7104 w 151"/>
                  <a:gd name="T43" fmla="*/ 31783 h 150"/>
                  <a:gd name="T44" fmla="*/ 3157 w 151"/>
                  <a:gd name="T45" fmla="*/ 42112 h 150"/>
                  <a:gd name="T46" fmla="*/ 789 w 151"/>
                  <a:gd name="T47" fmla="*/ 53236 h 150"/>
                  <a:gd name="T48" fmla="*/ 789 w 151"/>
                  <a:gd name="T49" fmla="*/ 65950 h 150"/>
                  <a:gd name="T50" fmla="*/ 3157 w 151"/>
                  <a:gd name="T51" fmla="*/ 77868 h 150"/>
                  <a:gd name="T52" fmla="*/ 7104 w 151"/>
                  <a:gd name="T53" fmla="*/ 88992 h 150"/>
                  <a:gd name="T54" fmla="*/ 14997 w 151"/>
                  <a:gd name="T55" fmla="*/ 97733 h 150"/>
                  <a:gd name="T56" fmla="*/ 22101 w 151"/>
                  <a:gd name="T57" fmla="*/ 105678 h 150"/>
                  <a:gd name="T58" fmla="*/ 31572 w 151"/>
                  <a:gd name="T59" fmla="*/ 112035 h 150"/>
                  <a:gd name="T60" fmla="*/ 42623 w 151"/>
                  <a:gd name="T61" fmla="*/ 116802 h 150"/>
                  <a:gd name="T62" fmla="*/ 54462 w 151"/>
                  <a:gd name="T63" fmla="*/ 119186 h 150"/>
                  <a:gd name="T64" fmla="*/ 59198 w 151"/>
                  <a:gd name="T65" fmla="*/ 24632 h 150"/>
                  <a:gd name="T66" fmla="*/ 74195 w 151"/>
                  <a:gd name="T67" fmla="*/ 27015 h 150"/>
                  <a:gd name="T68" fmla="*/ 84456 w 151"/>
                  <a:gd name="T69" fmla="*/ 34167 h 150"/>
                  <a:gd name="T70" fmla="*/ 93139 w 151"/>
                  <a:gd name="T71" fmla="*/ 46085 h 150"/>
                  <a:gd name="T72" fmla="*/ 95507 w 151"/>
                  <a:gd name="T73" fmla="*/ 59593 h 150"/>
                  <a:gd name="T74" fmla="*/ 93139 w 151"/>
                  <a:gd name="T75" fmla="*/ 73895 h 150"/>
                  <a:gd name="T76" fmla="*/ 84456 w 151"/>
                  <a:gd name="T77" fmla="*/ 85019 h 150"/>
                  <a:gd name="T78" fmla="*/ 74195 w 151"/>
                  <a:gd name="T79" fmla="*/ 92965 h 150"/>
                  <a:gd name="T80" fmla="*/ 59198 w 151"/>
                  <a:gd name="T81" fmla="*/ 96143 h 150"/>
                  <a:gd name="T82" fmla="*/ 45780 w 151"/>
                  <a:gd name="T83" fmla="*/ 92965 h 150"/>
                  <a:gd name="T84" fmla="*/ 34730 w 151"/>
                  <a:gd name="T85" fmla="*/ 85019 h 150"/>
                  <a:gd name="T86" fmla="*/ 26837 w 151"/>
                  <a:gd name="T87" fmla="*/ 73895 h 150"/>
                  <a:gd name="T88" fmla="*/ 24469 w 151"/>
                  <a:gd name="T89" fmla="*/ 59593 h 150"/>
                  <a:gd name="T90" fmla="*/ 26837 w 151"/>
                  <a:gd name="T91" fmla="*/ 46085 h 150"/>
                  <a:gd name="T92" fmla="*/ 34730 w 151"/>
                  <a:gd name="T93" fmla="*/ 34167 h 150"/>
                  <a:gd name="T94" fmla="*/ 45780 w 151"/>
                  <a:gd name="T95" fmla="*/ 27015 h 150"/>
                  <a:gd name="T96" fmla="*/ 59198 w 151"/>
                  <a:gd name="T97" fmla="*/ 24632 h 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1" h="150">
                    <a:moveTo>
                      <a:pt x="75" y="150"/>
                    </a:moveTo>
                    <a:lnTo>
                      <a:pt x="83" y="150"/>
                    </a:lnTo>
                    <a:lnTo>
                      <a:pt x="91" y="149"/>
                    </a:lnTo>
                    <a:lnTo>
                      <a:pt x="98" y="147"/>
                    </a:lnTo>
                    <a:lnTo>
                      <a:pt x="105" y="145"/>
                    </a:lnTo>
                    <a:lnTo>
                      <a:pt x="112" y="141"/>
                    </a:lnTo>
                    <a:lnTo>
                      <a:pt x="118" y="138"/>
                    </a:lnTo>
                    <a:lnTo>
                      <a:pt x="123" y="133"/>
                    </a:lnTo>
                    <a:lnTo>
                      <a:pt x="129" y="129"/>
                    </a:lnTo>
                    <a:lnTo>
                      <a:pt x="133" y="123"/>
                    </a:lnTo>
                    <a:lnTo>
                      <a:pt x="138" y="117"/>
                    </a:lnTo>
                    <a:lnTo>
                      <a:pt x="141" y="112"/>
                    </a:lnTo>
                    <a:lnTo>
                      <a:pt x="145" y="105"/>
                    </a:lnTo>
                    <a:lnTo>
                      <a:pt x="147" y="98"/>
                    </a:lnTo>
                    <a:lnTo>
                      <a:pt x="149" y="90"/>
                    </a:lnTo>
                    <a:lnTo>
                      <a:pt x="151" y="83"/>
                    </a:lnTo>
                    <a:lnTo>
                      <a:pt x="151" y="75"/>
                    </a:lnTo>
                    <a:lnTo>
                      <a:pt x="151" y="67"/>
                    </a:lnTo>
                    <a:lnTo>
                      <a:pt x="149" y="60"/>
                    </a:lnTo>
                    <a:lnTo>
                      <a:pt x="147" y="53"/>
                    </a:lnTo>
                    <a:lnTo>
                      <a:pt x="145" y="45"/>
                    </a:lnTo>
                    <a:lnTo>
                      <a:pt x="141" y="40"/>
                    </a:lnTo>
                    <a:lnTo>
                      <a:pt x="138" y="33"/>
                    </a:lnTo>
                    <a:lnTo>
                      <a:pt x="133" y="27"/>
                    </a:lnTo>
                    <a:lnTo>
                      <a:pt x="129" y="23"/>
                    </a:lnTo>
                    <a:lnTo>
                      <a:pt x="123" y="17"/>
                    </a:lnTo>
                    <a:lnTo>
                      <a:pt x="118" y="12"/>
                    </a:lnTo>
                    <a:lnTo>
                      <a:pt x="112" y="9"/>
                    </a:lnTo>
                    <a:lnTo>
                      <a:pt x="105" y="6"/>
                    </a:lnTo>
                    <a:lnTo>
                      <a:pt x="98" y="3"/>
                    </a:lnTo>
                    <a:lnTo>
                      <a:pt x="91" y="2"/>
                    </a:lnTo>
                    <a:lnTo>
                      <a:pt x="83" y="1"/>
                    </a:lnTo>
                    <a:lnTo>
                      <a:pt x="75" y="0"/>
                    </a:lnTo>
                    <a:lnTo>
                      <a:pt x="69" y="1"/>
                    </a:lnTo>
                    <a:lnTo>
                      <a:pt x="61" y="2"/>
                    </a:lnTo>
                    <a:lnTo>
                      <a:pt x="54" y="3"/>
                    </a:lnTo>
                    <a:lnTo>
                      <a:pt x="47" y="6"/>
                    </a:lnTo>
                    <a:lnTo>
                      <a:pt x="40" y="9"/>
                    </a:lnTo>
                    <a:lnTo>
                      <a:pt x="34" y="12"/>
                    </a:lnTo>
                    <a:lnTo>
                      <a:pt x="28" y="17"/>
                    </a:lnTo>
                    <a:lnTo>
                      <a:pt x="23" y="23"/>
                    </a:lnTo>
                    <a:lnTo>
                      <a:pt x="19" y="27"/>
                    </a:lnTo>
                    <a:lnTo>
                      <a:pt x="14" y="33"/>
                    </a:lnTo>
                    <a:lnTo>
                      <a:pt x="9" y="40"/>
                    </a:lnTo>
                    <a:lnTo>
                      <a:pt x="7" y="45"/>
                    </a:lnTo>
                    <a:lnTo>
                      <a:pt x="4" y="53"/>
                    </a:lnTo>
                    <a:lnTo>
                      <a:pt x="3" y="60"/>
                    </a:lnTo>
                    <a:lnTo>
                      <a:pt x="1" y="67"/>
                    </a:lnTo>
                    <a:lnTo>
                      <a:pt x="0" y="75"/>
                    </a:lnTo>
                    <a:lnTo>
                      <a:pt x="1" y="83"/>
                    </a:lnTo>
                    <a:lnTo>
                      <a:pt x="3" y="90"/>
                    </a:lnTo>
                    <a:lnTo>
                      <a:pt x="4" y="98"/>
                    </a:lnTo>
                    <a:lnTo>
                      <a:pt x="7" y="105"/>
                    </a:lnTo>
                    <a:lnTo>
                      <a:pt x="9" y="112"/>
                    </a:lnTo>
                    <a:lnTo>
                      <a:pt x="14" y="117"/>
                    </a:lnTo>
                    <a:lnTo>
                      <a:pt x="19" y="123"/>
                    </a:lnTo>
                    <a:lnTo>
                      <a:pt x="23" y="129"/>
                    </a:lnTo>
                    <a:lnTo>
                      <a:pt x="28" y="133"/>
                    </a:lnTo>
                    <a:lnTo>
                      <a:pt x="34" y="138"/>
                    </a:lnTo>
                    <a:lnTo>
                      <a:pt x="40" y="141"/>
                    </a:lnTo>
                    <a:lnTo>
                      <a:pt x="47" y="145"/>
                    </a:lnTo>
                    <a:lnTo>
                      <a:pt x="54" y="147"/>
                    </a:lnTo>
                    <a:lnTo>
                      <a:pt x="61" y="149"/>
                    </a:lnTo>
                    <a:lnTo>
                      <a:pt x="69" y="150"/>
                    </a:lnTo>
                    <a:lnTo>
                      <a:pt x="75" y="150"/>
                    </a:lnTo>
                    <a:close/>
                    <a:moveTo>
                      <a:pt x="75" y="31"/>
                    </a:moveTo>
                    <a:lnTo>
                      <a:pt x="85" y="31"/>
                    </a:lnTo>
                    <a:lnTo>
                      <a:pt x="94" y="34"/>
                    </a:lnTo>
                    <a:lnTo>
                      <a:pt x="100" y="38"/>
                    </a:lnTo>
                    <a:lnTo>
                      <a:pt x="107" y="43"/>
                    </a:lnTo>
                    <a:lnTo>
                      <a:pt x="113" y="50"/>
                    </a:lnTo>
                    <a:lnTo>
                      <a:pt x="118" y="58"/>
                    </a:lnTo>
                    <a:lnTo>
                      <a:pt x="120" y="66"/>
                    </a:lnTo>
                    <a:lnTo>
                      <a:pt x="121" y="75"/>
                    </a:lnTo>
                    <a:lnTo>
                      <a:pt x="120" y="84"/>
                    </a:lnTo>
                    <a:lnTo>
                      <a:pt x="118" y="93"/>
                    </a:lnTo>
                    <a:lnTo>
                      <a:pt x="113" y="100"/>
                    </a:lnTo>
                    <a:lnTo>
                      <a:pt x="107" y="107"/>
                    </a:lnTo>
                    <a:lnTo>
                      <a:pt x="100" y="113"/>
                    </a:lnTo>
                    <a:lnTo>
                      <a:pt x="94" y="117"/>
                    </a:lnTo>
                    <a:lnTo>
                      <a:pt x="85" y="119"/>
                    </a:lnTo>
                    <a:lnTo>
                      <a:pt x="75" y="121"/>
                    </a:lnTo>
                    <a:lnTo>
                      <a:pt x="66" y="119"/>
                    </a:lnTo>
                    <a:lnTo>
                      <a:pt x="58" y="117"/>
                    </a:lnTo>
                    <a:lnTo>
                      <a:pt x="50" y="113"/>
                    </a:lnTo>
                    <a:lnTo>
                      <a:pt x="44" y="107"/>
                    </a:lnTo>
                    <a:lnTo>
                      <a:pt x="39" y="100"/>
                    </a:lnTo>
                    <a:lnTo>
                      <a:pt x="34" y="93"/>
                    </a:lnTo>
                    <a:lnTo>
                      <a:pt x="32" y="84"/>
                    </a:lnTo>
                    <a:lnTo>
                      <a:pt x="31" y="75"/>
                    </a:lnTo>
                    <a:lnTo>
                      <a:pt x="32" y="66"/>
                    </a:lnTo>
                    <a:lnTo>
                      <a:pt x="34" y="58"/>
                    </a:lnTo>
                    <a:lnTo>
                      <a:pt x="39" y="50"/>
                    </a:lnTo>
                    <a:lnTo>
                      <a:pt x="44" y="43"/>
                    </a:lnTo>
                    <a:lnTo>
                      <a:pt x="50" y="38"/>
                    </a:lnTo>
                    <a:lnTo>
                      <a:pt x="58" y="34"/>
                    </a:lnTo>
                    <a:lnTo>
                      <a:pt x="66" y="31"/>
                    </a:lnTo>
                    <a:lnTo>
                      <a:pt x="7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00" name="文本框 99"/>
          <p:cNvSpPr txBox="1"/>
          <p:nvPr/>
        </p:nvSpPr>
        <p:spPr>
          <a:xfrm>
            <a:off x="397510" y="2757805"/>
            <a:ext cx="11306810" cy="1402080"/>
          </a:xfrm>
          <a:prstGeom prst="rect">
            <a:avLst/>
          </a:prstGeom>
          <a:noFill/>
          <a:ln w="9525">
            <a:noFill/>
          </a:ln>
        </p:spPr>
        <p:txBody>
          <a:bodyPr wrap="square">
            <a:spAutoFit/>
          </a:bodyPr>
          <a:lstStyle/>
          <a:p>
            <a:pPr marL="0" indent="0" algn="l"/>
            <a:r>
              <a:rPr lang="en-US" altLang="zh-CN" sz="2800" u="none">
                <a:latin typeface="微软雅黑" panose="020B0503020204020204" charset="-122"/>
                <a:ea typeface="微软雅黑" panose="020B0503020204020204" charset="-122"/>
                <a:cs typeface="宋体" panose="02010600030101010101" pitchFamily="2" charset="-122"/>
              </a:rPr>
              <a:t>《 </a:t>
            </a:r>
            <a:r>
              <a:rPr lang="zh-CN" altLang="en-US" sz="2800" u="none">
                <a:latin typeface="微软雅黑" panose="020B0503020204020204" charset="-122"/>
                <a:ea typeface="微软雅黑" panose="020B0503020204020204" charset="-122"/>
                <a:cs typeface="宋体" panose="02010600030101010101" pitchFamily="2" charset="-122"/>
              </a:rPr>
              <a:t>运动的描述 </a:t>
            </a:r>
            <a:r>
              <a:rPr lang="en-US" altLang="zh-CN" sz="2800" u="none">
                <a:latin typeface="微软雅黑" panose="020B0503020204020204" charset="-122"/>
                <a:ea typeface="微软雅黑" panose="020B0503020204020204" charset="-122"/>
                <a:cs typeface="宋体" panose="02010600030101010101" pitchFamily="2" charset="-122"/>
              </a:rPr>
              <a:t>》</a:t>
            </a:r>
            <a:r>
              <a:rPr lang="zh-CN" altLang="en-US" sz="2800" u="none">
                <a:latin typeface="微软雅黑" panose="020B0503020204020204" charset="-122"/>
                <a:ea typeface="微软雅黑" panose="020B0503020204020204" charset="-122"/>
                <a:cs typeface="宋体" panose="02010600030101010101" pitchFamily="2" charset="-122"/>
              </a:rPr>
              <a:t>这一节是人教版八年级物理上册第一章第</a:t>
            </a:r>
            <a:r>
              <a:rPr lang="en-US" altLang="zh-CN" sz="2800" u="none">
                <a:latin typeface="微软雅黑" panose="020B0503020204020204" charset="-122"/>
                <a:ea typeface="微软雅黑" panose="020B0503020204020204" charset="-122"/>
                <a:cs typeface="宋体" panose="02010600030101010101" pitchFamily="2" charset="-122"/>
              </a:rPr>
              <a:t>2</a:t>
            </a:r>
            <a:r>
              <a:rPr lang="zh-CN" altLang="en-US" sz="2800" u="none">
                <a:latin typeface="微软雅黑" panose="020B0503020204020204" charset="-122"/>
                <a:ea typeface="微软雅黑" panose="020B0503020204020204" charset="-122"/>
                <a:cs typeface="宋体" panose="02010600030101010101" pitchFamily="2" charset="-122"/>
              </a:rPr>
              <a:t>节的内容。</a:t>
            </a:r>
            <a:r>
              <a:rPr lang="en-US" altLang="zh-CN" sz="2800" u="none">
                <a:latin typeface="微软雅黑" panose="020B0503020204020204" charset="-122"/>
                <a:ea typeface="微软雅黑" panose="020B0503020204020204" charset="-122"/>
                <a:cs typeface="宋体" panose="02010600030101010101" pitchFamily="2" charset="-122"/>
              </a:rPr>
              <a:t>《 </a:t>
            </a:r>
            <a:r>
              <a:rPr lang="zh-CN" altLang="en-US" sz="2800" u="none">
                <a:latin typeface="微软雅黑" panose="020B0503020204020204" charset="-122"/>
                <a:ea typeface="微软雅黑" panose="020B0503020204020204" charset="-122"/>
                <a:cs typeface="宋体" panose="02010600030101010101" pitchFamily="2" charset="-122"/>
              </a:rPr>
              <a:t>机械运动 </a:t>
            </a:r>
            <a:r>
              <a:rPr lang="en-US" altLang="zh-CN" sz="2800" u="none">
                <a:latin typeface="微软雅黑" panose="020B0503020204020204" charset="-122"/>
                <a:ea typeface="微软雅黑" panose="020B0503020204020204" charset="-122"/>
                <a:cs typeface="宋体" panose="02010600030101010101" pitchFamily="2" charset="-122"/>
              </a:rPr>
              <a:t>》</a:t>
            </a:r>
            <a:r>
              <a:rPr lang="zh-CN" altLang="en-US" sz="2800" u="none">
                <a:latin typeface="微软雅黑" panose="020B0503020204020204" charset="-122"/>
                <a:ea typeface="微软雅黑" panose="020B0503020204020204" charset="-122"/>
                <a:cs typeface="宋体" panose="02010600030101010101" pitchFamily="2" charset="-122"/>
              </a:rPr>
              <a:t>这一章也是初中物理的重点，本节课作为本章的第</a:t>
            </a:r>
            <a:r>
              <a:rPr lang="en-US" altLang="zh-CN" sz="2800" u="none">
                <a:latin typeface="微软雅黑" panose="020B0503020204020204" charset="-122"/>
                <a:ea typeface="微软雅黑" panose="020B0503020204020204" charset="-122"/>
                <a:cs typeface="宋体" panose="02010600030101010101" pitchFamily="2" charset="-122"/>
              </a:rPr>
              <a:t>2</a:t>
            </a:r>
            <a:r>
              <a:rPr lang="zh-CN" altLang="en-US" sz="2800" u="none">
                <a:latin typeface="微软雅黑" panose="020B0503020204020204" charset="-122"/>
                <a:ea typeface="微软雅黑" panose="020B0503020204020204" charset="-122"/>
                <a:cs typeface="宋体" panose="02010600030101010101" pitchFamily="2" charset="-122"/>
              </a:rPr>
              <a:t>节，作用尤为关键，在整章教材中起着承前启后的作用。</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par>
                          <p:cTn id="11" fill="hold">
                            <p:stCondLst>
                              <p:cond delay="1299"/>
                            </p:stCondLst>
                            <p:childTnLst>
                              <p:par>
                                <p:cTn id="12" presetID="25"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1"/>
                                        </p:tgtEl>
                                      </p:cBhvr>
                                    </p:animEffect>
                                  </p:childTnLst>
                                </p:cTn>
                              </p:par>
                            </p:childTnLst>
                          </p:cTn>
                        </p:par>
                        <p:par>
                          <p:cTn id="22" fill="hold">
                            <p:stCondLst>
                              <p:cond delay="2299"/>
                            </p:stCondLst>
                            <p:childTnLst>
                              <p:par>
                                <p:cTn id="23" presetID="1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ppt_x</p:attrName>
                                        </p:attrNameLst>
                                      </p:cBhvr>
                                      <p:tavLst>
                                        <p:tav tm="0">
                                          <p:val>
                                            <p:strVal val="#ppt_x-#ppt_w*1.125000"/>
                                          </p:val>
                                        </p:tav>
                                        <p:tav tm="100000">
                                          <p:val>
                                            <p:strVal val="#ppt_x"/>
                                          </p:val>
                                        </p:tav>
                                      </p:tavLst>
                                    </p:anim>
                                    <p:animEffect transition="in" filter="wipe(right)">
                                      <p:cBhvr>
                                        <p:cTn id="26" dur="500"/>
                                        <p:tgtEl>
                                          <p:spTgt spid="22"/>
                                        </p:tgtEl>
                                      </p:cBhvr>
                                    </p:animEffect>
                                  </p:childTnLst>
                                </p:cTn>
                              </p:par>
                            </p:childTnLst>
                          </p:cTn>
                        </p:par>
                        <p:par>
                          <p:cTn id="27" fill="hold">
                            <p:stCondLst>
                              <p:cond delay="2799"/>
                            </p:stCondLst>
                            <p:childTnLst>
                              <p:par>
                                <p:cTn id="28" presetID="5" presetClass="entr" presetSubtype="1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checkerboard(across)">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12775" y="457200"/>
            <a:ext cx="11092180" cy="613410"/>
          </a:xfrm>
          <a:prstGeom prst="rect">
            <a:avLst/>
          </a:prstGeom>
          <a:noFill/>
        </p:spPr>
        <p:txBody>
          <a:bodyPr wrap="square" rtlCol="0">
            <a:spAutoFit/>
          </a:bodyPr>
          <a:lstStyle/>
          <a:p>
            <a:pPr algn="ctr"/>
            <a:r>
              <a:rPr lang="zh-CN" altLang="en-US" sz="3200" b="1" cap="all">
                <a:solidFill>
                  <a:schemeClr val="tx1"/>
                </a:solidFill>
                <a:uFillTx/>
                <a:latin typeface="微软雅黑" panose="020B0503020204020204" charset="-122"/>
                <a:ea typeface="微软雅黑" panose="020B0503020204020204" charset="-122"/>
              </a:rPr>
              <a:t>教材分析</a:t>
            </a:r>
          </a:p>
        </p:txBody>
      </p:sp>
      <p:grpSp>
        <p:nvGrpSpPr>
          <p:cNvPr id="25" name="组合 24"/>
          <p:cNvGrpSpPr/>
          <p:nvPr/>
        </p:nvGrpSpPr>
        <p:grpSpPr>
          <a:xfrm>
            <a:off x="1050290" y="1464310"/>
            <a:ext cx="5636895" cy="870585"/>
            <a:chOff x="11360" y="2306"/>
            <a:chExt cx="7120" cy="1154"/>
          </a:xfrm>
        </p:grpSpPr>
        <p:sp>
          <p:nvSpPr>
            <p:cNvPr id="16" name="矩形 15"/>
            <p:cNvSpPr/>
            <p:nvPr/>
          </p:nvSpPr>
          <p:spPr>
            <a:xfrm>
              <a:off x="11360" y="2306"/>
              <a:ext cx="7120" cy="1154"/>
            </a:xfrm>
            <a:prstGeom prst="rect">
              <a:avLst/>
            </a:prstGeom>
            <a:solidFill>
              <a:srgbClr val="0B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62" y="2490"/>
              <a:ext cx="5733" cy="727"/>
            </a:xfrm>
            <a:prstGeom prst="rect">
              <a:avLst/>
            </a:prstGeom>
            <a:noFill/>
          </p:spPr>
          <p:txBody>
            <a:bodyPr wrap="square" rtlCol="0">
              <a:spAutoFit/>
            </a:bodyPr>
            <a:lstStyle/>
            <a:p>
              <a:pPr algn="l"/>
              <a:r>
                <a:rPr lang="en-US" altLang="zh-CN" sz="2800" b="1" cap="all">
                  <a:solidFill>
                    <a:schemeClr val="bg1"/>
                  </a:solidFill>
                  <a:uFillTx/>
                  <a:latin typeface="微软雅黑" panose="020B0503020204020204" charset="-122"/>
                  <a:ea typeface="微软雅黑" panose="020B0503020204020204" charset="-122"/>
                </a:rPr>
                <a:t>2.本节课在课标中的体现</a:t>
              </a:r>
            </a:p>
          </p:txBody>
        </p:sp>
      </p:grpSp>
      <p:grpSp>
        <p:nvGrpSpPr>
          <p:cNvPr id="24" name="组合 23"/>
          <p:cNvGrpSpPr/>
          <p:nvPr/>
        </p:nvGrpSpPr>
        <p:grpSpPr>
          <a:xfrm>
            <a:off x="351155" y="1377950"/>
            <a:ext cx="1127125" cy="1073785"/>
            <a:chOff x="10259" y="2170"/>
            <a:chExt cx="1424" cy="1424"/>
          </a:xfrm>
        </p:grpSpPr>
        <p:sp>
          <p:nvSpPr>
            <p:cNvPr id="8" name="椭圆 7"/>
            <p:cNvSpPr/>
            <p:nvPr/>
          </p:nvSpPr>
          <p:spPr>
            <a:xfrm>
              <a:off x="10259" y="2170"/>
              <a:ext cx="1425" cy="1425"/>
            </a:xfrm>
            <a:prstGeom prst="ellipse">
              <a:avLst/>
            </a:prstGeom>
            <a:solidFill>
              <a:srgbClr val="0B374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758" y="2601"/>
              <a:ext cx="602" cy="703"/>
              <a:chOff x="16613" y="7143"/>
              <a:chExt cx="1029" cy="1200"/>
            </a:xfrm>
            <a:solidFill>
              <a:schemeClr val="bg1"/>
            </a:solidFill>
          </p:grpSpPr>
          <p:sp>
            <p:nvSpPr>
              <p:cNvPr id="7447" name="Freeform 292"/>
              <p:cNvSpPr>
                <a:spLocks noEditPoints="1"/>
              </p:cNvSpPr>
              <p:nvPr/>
            </p:nvSpPr>
            <p:spPr bwMode="auto">
              <a:xfrm>
                <a:off x="16688" y="7180"/>
                <a:ext cx="525" cy="675"/>
              </a:xfrm>
              <a:custGeom>
                <a:avLst/>
                <a:gdLst>
                  <a:gd name="T0" fmla="*/ 11151 w 419"/>
                  <a:gd name="T1" fmla="*/ 0 h 541"/>
                  <a:gd name="T2" fmla="*/ 7168 w 419"/>
                  <a:gd name="T3" fmla="*/ 1586 h 541"/>
                  <a:gd name="T4" fmla="*/ 3186 w 419"/>
                  <a:gd name="T5" fmla="*/ 3966 h 541"/>
                  <a:gd name="T6" fmla="*/ 796 w 419"/>
                  <a:gd name="T7" fmla="*/ 7931 h 541"/>
                  <a:gd name="T8" fmla="*/ 0 w 419"/>
                  <a:gd name="T9" fmla="*/ 11897 h 541"/>
                  <a:gd name="T10" fmla="*/ 796 w 419"/>
                  <a:gd name="T11" fmla="*/ 371172 h 541"/>
                  <a:gd name="T12" fmla="*/ 2389 w 419"/>
                  <a:gd name="T13" fmla="*/ 375931 h 541"/>
                  <a:gd name="T14" fmla="*/ 4779 w 419"/>
                  <a:gd name="T15" fmla="*/ 379103 h 541"/>
                  <a:gd name="T16" fmla="*/ 9558 w 419"/>
                  <a:gd name="T17" fmla="*/ 381483 h 541"/>
                  <a:gd name="T18" fmla="*/ 273985 w 419"/>
                  <a:gd name="T19" fmla="*/ 381483 h 541"/>
                  <a:gd name="T20" fmla="*/ 282746 w 419"/>
                  <a:gd name="T21" fmla="*/ 382276 h 541"/>
                  <a:gd name="T22" fmla="*/ 294693 w 419"/>
                  <a:gd name="T23" fmla="*/ 387035 h 541"/>
                  <a:gd name="T24" fmla="*/ 300268 w 419"/>
                  <a:gd name="T25" fmla="*/ 390207 h 541"/>
                  <a:gd name="T26" fmla="*/ 305844 w 419"/>
                  <a:gd name="T27" fmla="*/ 396552 h 541"/>
                  <a:gd name="T28" fmla="*/ 309826 w 419"/>
                  <a:gd name="T29" fmla="*/ 405276 h 541"/>
                  <a:gd name="T30" fmla="*/ 310622 w 419"/>
                  <a:gd name="T31" fmla="*/ 417172 h 541"/>
                  <a:gd name="T32" fmla="*/ 311419 w 419"/>
                  <a:gd name="T33" fmla="*/ 421931 h 541"/>
                  <a:gd name="T34" fmla="*/ 313808 w 419"/>
                  <a:gd name="T35" fmla="*/ 425103 h 541"/>
                  <a:gd name="T36" fmla="*/ 317791 w 419"/>
                  <a:gd name="T37" fmla="*/ 428276 h 541"/>
                  <a:gd name="T38" fmla="*/ 322569 w 419"/>
                  <a:gd name="T39" fmla="*/ 429069 h 541"/>
                  <a:gd name="T40" fmla="*/ 326552 w 419"/>
                  <a:gd name="T41" fmla="*/ 428276 h 541"/>
                  <a:gd name="T42" fmla="*/ 330534 w 419"/>
                  <a:gd name="T43" fmla="*/ 425103 h 541"/>
                  <a:gd name="T44" fmla="*/ 332924 w 419"/>
                  <a:gd name="T45" fmla="*/ 421931 h 541"/>
                  <a:gd name="T46" fmla="*/ 333720 w 419"/>
                  <a:gd name="T47" fmla="*/ 417172 h 541"/>
                  <a:gd name="T48" fmla="*/ 332924 w 419"/>
                  <a:gd name="T49" fmla="*/ 50759 h 541"/>
                  <a:gd name="T50" fmla="*/ 329738 w 419"/>
                  <a:gd name="T51" fmla="*/ 37276 h 541"/>
                  <a:gd name="T52" fmla="*/ 324959 w 419"/>
                  <a:gd name="T53" fmla="*/ 27759 h 541"/>
                  <a:gd name="T54" fmla="*/ 317791 w 419"/>
                  <a:gd name="T55" fmla="*/ 18241 h 541"/>
                  <a:gd name="T56" fmla="*/ 309029 w 419"/>
                  <a:gd name="T57" fmla="*/ 10310 h 541"/>
                  <a:gd name="T58" fmla="*/ 297082 w 419"/>
                  <a:gd name="T59" fmla="*/ 3966 h 541"/>
                  <a:gd name="T60" fmla="*/ 282746 w 419"/>
                  <a:gd name="T61" fmla="*/ 1586 h 541"/>
                  <a:gd name="T62" fmla="*/ 310622 w 419"/>
                  <a:gd name="T63" fmla="*/ 368793 h 541"/>
                  <a:gd name="T64" fmla="*/ 291507 w 419"/>
                  <a:gd name="T65" fmla="*/ 359276 h 541"/>
                  <a:gd name="T66" fmla="*/ 273985 w 419"/>
                  <a:gd name="T67" fmla="*/ 357690 h 541"/>
                  <a:gd name="T68" fmla="*/ 23894 w 419"/>
                  <a:gd name="T69" fmla="*/ 24586 h 541"/>
                  <a:gd name="T70" fmla="*/ 280357 w 419"/>
                  <a:gd name="T71" fmla="*/ 24586 h 541"/>
                  <a:gd name="T72" fmla="*/ 290711 w 419"/>
                  <a:gd name="T73" fmla="*/ 27759 h 541"/>
                  <a:gd name="T74" fmla="*/ 297879 w 419"/>
                  <a:gd name="T75" fmla="*/ 31724 h 541"/>
                  <a:gd name="T76" fmla="*/ 303454 w 419"/>
                  <a:gd name="T77" fmla="*/ 38069 h 541"/>
                  <a:gd name="T78" fmla="*/ 307437 w 419"/>
                  <a:gd name="T79" fmla="*/ 47586 h 541"/>
                  <a:gd name="T80" fmla="*/ 310622 w 419"/>
                  <a:gd name="T81" fmla="*/ 57103 h 541"/>
                  <a:gd name="T82" fmla="*/ 310622 w 419"/>
                  <a:gd name="T83" fmla="*/ 368793 h 5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9" h="541">
                    <a:moveTo>
                      <a:pt x="344" y="0"/>
                    </a:moveTo>
                    <a:lnTo>
                      <a:pt x="14" y="0"/>
                    </a:lnTo>
                    <a:lnTo>
                      <a:pt x="12" y="2"/>
                    </a:lnTo>
                    <a:lnTo>
                      <a:pt x="9" y="2"/>
                    </a:lnTo>
                    <a:lnTo>
                      <a:pt x="6" y="4"/>
                    </a:lnTo>
                    <a:lnTo>
                      <a:pt x="4" y="5"/>
                    </a:lnTo>
                    <a:lnTo>
                      <a:pt x="3" y="7"/>
                    </a:lnTo>
                    <a:lnTo>
                      <a:pt x="1" y="10"/>
                    </a:lnTo>
                    <a:lnTo>
                      <a:pt x="1" y="13"/>
                    </a:lnTo>
                    <a:lnTo>
                      <a:pt x="0" y="15"/>
                    </a:lnTo>
                    <a:lnTo>
                      <a:pt x="0" y="466"/>
                    </a:lnTo>
                    <a:lnTo>
                      <a:pt x="1" y="468"/>
                    </a:lnTo>
                    <a:lnTo>
                      <a:pt x="1" y="472"/>
                    </a:lnTo>
                    <a:lnTo>
                      <a:pt x="3" y="474"/>
                    </a:lnTo>
                    <a:lnTo>
                      <a:pt x="4" y="476"/>
                    </a:lnTo>
                    <a:lnTo>
                      <a:pt x="6" y="478"/>
                    </a:lnTo>
                    <a:lnTo>
                      <a:pt x="9" y="480"/>
                    </a:lnTo>
                    <a:lnTo>
                      <a:pt x="12" y="481"/>
                    </a:lnTo>
                    <a:lnTo>
                      <a:pt x="14" y="481"/>
                    </a:lnTo>
                    <a:lnTo>
                      <a:pt x="344" y="481"/>
                    </a:lnTo>
                    <a:lnTo>
                      <a:pt x="349" y="481"/>
                    </a:lnTo>
                    <a:lnTo>
                      <a:pt x="355" y="482"/>
                    </a:lnTo>
                    <a:lnTo>
                      <a:pt x="362" y="484"/>
                    </a:lnTo>
                    <a:lnTo>
                      <a:pt x="370" y="488"/>
                    </a:lnTo>
                    <a:lnTo>
                      <a:pt x="374" y="490"/>
                    </a:lnTo>
                    <a:lnTo>
                      <a:pt x="377" y="492"/>
                    </a:lnTo>
                    <a:lnTo>
                      <a:pt x="381" y="497"/>
                    </a:lnTo>
                    <a:lnTo>
                      <a:pt x="384" y="500"/>
                    </a:lnTo>
                    <a:lnTo>
                      <a:pt x="386" y="506"/>
                    </a:lnTo>
                    <a:lnTo>
                      <a:pt x="389" y="511"/>
                    </a:lnTo>
                    <a:lnTo>
                      <a:pt x="390" y="518"/>
                    </a:lnTo>
                    <a:lnTo>
                      <a:pt x="390" y="526"/>
                    </a:lnTo>
                    <a:lnTo>
                      <a:pt x="390" y="528"/>
                    </a:lnTo>
                    <a:lnTo>
                      <a:pt x="391" y="532"/>
                    </a:lnTo>
                    <a:lnTo>
                      <a:pt x="392" y="534"/>
                    </a:lnTo>
                    <a:lnTo>
                      <a:pt x="394" y="536"/>
                    </a:lnTo>
                    <a:lnTo>
                      <a:pt x="397" y="538"/>
                    </a:lnTo>
                    <a:lnTo>
                      <a:pt x="399" y="540"/>
                    </a:lnTo>
                    <a:lnTo>
                      <a:pt x="401" y="540"/>
                    </a:lnTo>
                    <a:lnTo>
                      <a:pt x="405" y="541"/>
                    </a:lnTo>
                    <a:lnTo>
                      <a:pt x="408" y="540"/>
                    </a:lnTo>
                    <a:lnTo>
                      <a:pt x="410" y="540"/>
                    </a:lnTo>
                    <a:lnTo>
                      <a:pt x="413" y="538"/>
                    </a:lnTo>
                    <a:lnTo>
                      <a:pt x="415" y="536"/>
                    </a:lnTo>
                    <a:lnTo>
                      <a:pt x="417" y="534"/>
                    </a:lnTo>
                    <a:lnTo>
                      <a:pt x="418" y="532"/>
                    </a:lnTo>
                    <a:lnTo>
                      <a:pt x="419" y="528"/>
                    </a:lnTo>
                    <a:lnTo>
                      <a:pt x="419" y="526"/>
                    </a:lnTo>
                    <a:lnTo>
                      <a:pt x="419" y="76"/>
                    </a:lnTo>
                    <a:lnTo>
                      <a:pt x="418" y="64"/>
                    </a:lnTo>
                    <a:lnTo>
                      <a:pt x="416" y="53"/>
                    </a:lnTo>
                    <a:lnTo>
                      <a:pt x="414" y="47"/>
                    </a:lnTo>
                    <a:lnTo>
                      <a:pt x="410" y="40"/>
                    </a:lnTo>
                    <a:lnTo>
                      <a:pt x="408" y="35"/>
                    </a:lnTo>
                    <a:lnTo>
                      <a:pt x="403" y="28"/>
                    </a:lnTo>
                    <a:lnTo>
                      <a:pt x="399" y="23"/>
                    </a:lnTo>
                    <a:lnTo>
                      <a:pt x="393" y="17"/>
                    </a:lnTo>
                    <a:lnTo>
                      <a:pt x="388" y="13"/>
                    </a:lnTo>
                    <a:lnTo>
                      <a:pt x="381" y="8"/>
                    </a:lnTo>
                    <a:lnTo>
                      <a:pt x="373" y="5"/>
                    </a:lnTo>
                    <a:lnTo>
                      <a:pt x="365" y="3"/>
                    </a:lnTo>
                    <a:lnTo>
                      <a:pt x="355" y="2"/>
                    </a:lnTo>
                    <a:lnTo>
                      <a:pt x="344" y="0"/>
                    </a:lnTo>
                    <a:close/>
                    <a:moveTo>
                      <a:pt x="390" y="465"/>
                    </a:moveTo>
                    <a:lnTo>
                      <a:pt x="378" y="458"/>
                    </a:lnTo>
                    <a:lnTo>
                      <a:pt x="366" y="453"/>
                    </a:lnTo>
                    <a:lnTo>
                      <a:pt x="355" y="451"/>
                    </a:lnTo>
                    <a:lnTo>
                      <a:pt x="344" y="451"/>
                    </a:lnTo>
                    <a:lnTo>
                      <a:pt x="30" y="451"/>
                    </a:lnTo>
                    <a:lnTo>
                      <a:pt x="30" y="31"/>
                    </a:lnTo>
                    <a:lnTo>
                      <a:pt x="344" y="31"/>
                    </a:lnTo>
                    <a:lnTo>
                      <a:pt x="352" y="31"/>
                    </a:lnTo>
                    <a:lnTo>
                      <a:pt x="359" y="32"/>
                    </a:lnTo>
                    <a:lnTo>
                      <a:pt x="365" y="35"/>
                    </a:lnTo>
                    <a:lnTo>
                      <a:pt x="369" y="37"/>
                    </a:lnTo>
                    <a:lnTo>
                      <a:pt x="374" y="40"/>
                    </a:lnTo>
                    <a:lnTo>
                      <a:pt x="377" y="44"/>
                    </a:lnTo>
                    <a:lnTo>
                      <a:pt x="381" y="48"/>
                    </a:lnTo>
                    <a:lnTo>
                      <a:pt x="383" y="52"/>
                    </a:lnTo>
                    <a:lnTo>
                      <a:pt x="386" y="60"/>
                    </a:lnTo>
                    <a:lnTo>
                      <a:pt x="389" y="66"/>
                    </a:lnTo>
                    <a:lnTo>
                      <a:pt x="390" y="72"/>
                    </a:lnTo>
                    <a:lnTo>
                      <a:pt x="390" y="76"/>
                    </a:lnTo>
                    <a:lnTo>
                      <a:pt x="390" y="4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48" name="Freeform 293"/>
              <p:cNvSpPr/>
              <p:nvPr/>
            </p:nvSpPr>
            <p:spPr bwMode="auto">
              <a:xfrm>
                <a:off x="16988" y="7293"/>
                <a:ext cx="655" cy="675"/>
              </a:xfrm>
              <a:custGeom>
                <a:avLst/>
                <a:gdLst>
                  <a:gd name="T0" fmla="*/ 57893 w 526"/>
                  <a:gd name="T1" fmla="*/ 404483 h 541"/>
                  <a:gd name="T2" fmla="*/ 42032 w 526"/>
                  <a:gd name="T3" fmla="*/ 401310 h 541"/>
                  <a:gd name="T4" fmla="*/ 29343 w 526"/>
                  <a:gd name="T5" fmla="*/ 390207 h 541"/>
                  <a:gd name="T6" fmla="*/ 24585 w 526"/>
                  <a:gd name="T7" fmla="*/ 369586 h 541"/>
                  <a:gd name="T8" fmla="*/ 22206 w 526"/>
                  <a:gd name="T9" fmla="*/ 363241 h 541"/>
                  <a:gd name="T10" fmla="*/ 17447 w 526"/>
                  <a:gd name="T11" fmla="*/ 358483 h 541"/>
                  <a:gd name="T12" fmla="*/ 10310 w 526"/>
                  <a:gd name="T13" fmla="*/ 357690 h 541"/>
                  <a:gd name="T14" fmla="*/ 3965 w 526"/>
                  <a:gd name="T15" fmla="*/ 361655 h 541"/>
                  <a:gd name="T16" fmla="*/ 1586 w 526"/>
                  <a:gd name="T17" fmla="*/ 366414 h 541"/>
                  <a:gd name="T18" fmla="*/ 1586 w 526"/>
                  <a:gd name="T19" fmla="*/ 382276 h 541"/>
                  <a:gd name="T20" fmla="*/ 6344 w 526"/>
                  <a:gd name="T21" fmla="*/ 398138 h 541"/>
                  <a:gd name="T22" fmla="*/ 16654 w 526"/>
                  <a:gd name="T23" fmla="*/ 411621 h 541"/>
                  <a:gd name="T24" fmla="*/ 36481 w 526"/>
                  <a:gd name="T25" fmla="*/ 424310 h 541"/>
                  <a:gd name="T26" fmla="*/ 60272 w 526"/>
                  <a:gd name="T27" fmla="*/ 429069 h 541"/>
                  <a:gd name="T28" fmla="*/ 390185 w 526"/>
                  <a:gd name="T29" fmla="*/ 429069 h 541"/>
                  <a:gd name="T30" fmla="*/ 407632 w 526"/>
                  <a:gd name="T31" fmla="*/ 422724 h 541"/>
                  <a:gd name="T32" fmla="*/ 415563 w 526"/>
                  <a:gd name="T33" fmla="*/ 410828 h 541"/>
                  <a:gd name="T34" fmla="*/ 417149 w 526"/>
                  <a:gd name="T35" fmla="*/ 396552 h 541"/>
                  <a:gd name="T36" fmla="*/ 409218 w 526"/>
                  <a:gd name="T37" fmla="*/ 371966 h 541"/>
                  <a:gd name="T38" fmla="*/ 383047 w 526"/>
                  <a:gd name="T39" fmla="*/ 325172 h 541"/>
                  <a:gd name="T40" fmla="*/ 335464 w 526"/>
                  <a:gd name="T41" fmla="*/ 254586 h 541"/>
                  <a:gd name="T42" fmla="*/ 321982 w 526"/>
                  <a:gd name="T43" fmla="*/ 209379 h 541"/>
                  <a:gd name="T44" fmla="*/ 366393 w 526"/>
                  <a:gd name="T45" fmla="*/ 136414 h 541"/>
                  <a:gd name="T46" fmla="*/ 403667 w 526"/>
                  <a:gd name="T47" fmla="*/ 69793 h 541"/>
                  <a:gd name="T48" fmla="*/ 416356 w 526"/>
                  <a:gd name="T49" fmla="*/ 38862 h 541"/>
                  <a:gd name="T50" fmla="*/ 417149 w 526"/>
                  <a:gd name="T51" fmla="*/ 22207 h 541"/>
                  <a:gd name="T52" fmla="*/ 411598 w 526"/>
                  <a:gd name="T53" fmla="*/ 11103 h 541"/>
                  <a:gd name="T54" fmla="*/ 396529 w 526"/>
                  <a:gd name="T55" fmla="*/ 793 h 541"/>
                  <a:gd name="T56" fmla="*/ 178438 w 526"/>
                  <a:gd name="T57" fmla="*/ 793 h 541"/>
                  <a:gd name="T58" fmla="*/ 172887 w 526"/>
                  <a:gd name="T59" fmla="*/ 3966 h 541"/>
                  <a:gd name="T60" fmla="*/ 168922 w 526"/>
                  <a:gd name="T61" fmla="*/ 10310 h 541"/>
                  <a:gd name="T62" fmla="*/ 169715 w 526"/>
                  <a:gd name="T63" fmla="*/ 17448 h 541"/>
                  <a:gd name="T64" fmla="*/ 174473 w 526"/>
                  <a:gd name="T65" fmla="*/ 22207 h 541"/>
                  <a:gd name="T66" fmla="*/ 180817 w 526"/>
                  <a:gd name="T67" fmla="*/ 24586 h 541"/>
                  <a:gd name="T68" fmla="*/ 392564 w 526"/>
                  <a:gd name="T69" fmla="*/ 25379 h 541"/>
                  <a:gd name="T70" fmla="*/ 390185 w 526"/>
                  <a:gd name="T71" fmla="*/ 42034 h 541"/>
                  <a:gd name="T72" fmla="*/ 371152 w 526"/>
                  <a:gd name="T73" fmla="*/ 80897 h 541"/>
                  <a:gd name="T74" fmla="*/ 318017 w 526"/>
                  <a:gd name="T75" fmla="*/ 170517 h 541"/>
                  <a:gd name="T76" fmla="*/ 287087 w 526"/>
                  <a:gd name="T77" fmla="*/ 218103 h 541"/>
                  <a:gd name="T78" fmla="*/ 286294 w 526"/>
                  <a:gd name="T79" fmla="*/ 228414 h 541"/>
                  <a:gd name="T80" fmla="*/ 302949 w 526"/>
                  <a:gd name="T81" fmla="*/ 252207 h 541"/>
                  <a:gd name="T82" fmla="*/ 353704 w 526"/>
                  <a:gd name="T83" fmla="*/ 325172 h 541"/>
                  <a:gd name="T84" fmla="*/ 384634 w 526"/>
                  <a:gd name="T85" fmla="*/ 377517 h 541"/>
                  <a:gd name="T86" fmla="*/ 394150 w 526"/>
                  <a:gd name="T87" fmla="*/ 401310 h 541"/>
                  <a:gd name="T88" fmla="*/ 390185 w 526"/>
                  <a:gd name="T89" fmla="*/ 404483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6" h="541">
                    <a:moveTo>
                      <a:pt x="492" y="510"/>
                    </a:moveTo>
                    <a:lnTo>
                      <a:pt x="77" y="510"/>
                    </a:lnTo>
                    <a:lnTo>
                      <a:pt x="73" y="510"/>
                    </a:lnTo>
                    <a:lnTo>
                      <a:pt x="64" y="509"/>
                    </a:lnTo>
                    <a:lnTo>
                      <a:pt x="58" y="508"/>
                    </a:lnTo>
                    <a:lnTo>
                      <a:pt x="53" y="506"/>
                    </a:lnTo>
                    <a:lnTo>
                      <a:pt x="47" y="502"/>
                    </a:lnTo>
                    <a:lnTo>
                      <a:pt x="43" y="498"/>
                    </a:lnTo>
                    <a:lnTo>
                      <a:pt x="37" y="492"/>
                    </a:lnTo>
                    <a:lnTo>
                      <a:pt x="33" y="484"/>
                    </a:lnTo>
                    <a:lnTo>
                      <a:pt x="31" y="476"/>
                    </a:lnTo>
                    <a:lnTo>
                      <a:pt x="31" y="466"/>
                    </a:lnTo>
                    <a:lnTo>
                      <a:pt x="30" y="462"/>
                    </a:lnTo>
                    <a:lnTo>
                      <a:pt x="30" y="460"/>
                    </a:lnTo>
                    <a:lnTo>
                      <a:pt x="28" y="458"/>
                    </a:lnTo>
                    <a:lnTo>
                      <a:pt x="27" y="456"/>
                    </a:lnTo>
                    <a:lnTo>
                      <a:pt x="24" y="453"/>
                    </a:lnTo>
                    <a:lnTo>
                      <a:pt x="22" y="452"/>
                    </a:lnTo>
                    <a:lnTo>
                      <a:pt x="19" y="451"/>
                    </a:lnTo>
                    <a:lnTo>
                      <a:pt x="15" y="451"/>
                    </a:lnTo>
                    <a:lnTo>
                      <a:pt x="13" y="451"/>
                    </a:lnTo>
                    <a:lnTo>
                      <a:pt x="10" y="452"/>
                    </a:lnTo>
                    <a:lnTo>
                      <a:pt x="7" y="453"/>
                    </a:lnTo>
                    <a:lnTo>
                      <a:pt x="5" y="456"/>
                    </a:lnTo>
                    <a:lnTo>
                      <a:pt x="4" y="458"/>
                    </a:lnTo>
                    <a:lnTo>
                      <a:pt x="2" y="460"/>
                    </a:lnTo>
                    <a:lnTo>
                      <a:pt x="2" y="462"/>
                    </a:lnTo>
                    <a:lnTo>
                      <a:pt x="0" y="466"/>
                    </a:lnTo>
                    <a:lnTo>
                      <a:pt x="2" y="474"/>
                    </a:lnTo>
                    <a:lnTo>
                      <a:pt x="2" y="482"/>
                    </a:lnTo>
                    <a:lnTo>
                      <a:pt x="4" y="490"/>
                    </a:lnTo>
                    <a:lnTo>
                      <a:pt x="6" y="497"/>
                    </a:lnTo>
                    <a:lnTo>
                      <a:pt x="8" y="502"/>
                    </a:lnTo>
                    <a:lnTo>
                      <a:pt x="13" y="509"/>
                    </a:lnTo>
                    <a:lnTo>
                      <a:pt x="16" y="515"/>
                    </a:lnTo>
                    <a:lnTo>
                      <a:pt x="21" y="519"/>
                    </a:lnTo>
                    <a:lnTo>
                      <a:pt x="30" y="526"/>
                    </a:lnTo>
                    <a:lnTo>
                      <a:pt x="38" y="532"/>
                    </a:lnTo>
                    <a:lnTo>
                      <a:pt x="46" y="535"/>
                    </a:lnTo>
                    <a:lnTo>
                      <a:pt x="54" y="537"/>
                    </a:lnTo>
                    <a:lnTo>
                      <a:pt x="69" y="540"/>
                    </a:lnTo>
                    <a:lnTo>
                      <a:pt x="76" y="541"/>
                    </a:lnTo>
                    <a:lnTo>
                      <a:pt x="77" y="541"/>
                    </a:lnTo>
                    <a:lnTo>
                      <a:pt x="492" y="541"/>
                    </a:lnTo>
                    <a:lnTo>
                      <a:pt x="500" y="540"/>
                    </a:lnTo>
                    <a:lnTo>
                      <a:pt x="508" y="537"/>
                    </a:lnTo>
                    <a:lnTo>
                      <a:pt x="514" y="533"/>
                    </a:lnTo>
                    <a:lnTo>
                      <a:pt x="519" y="527"/>
                    </a:lnTo>
                    <a:lnTo>
                      <a:pt x="523" y="523"/>
                    </a:lnTo>
                    <a:lnTo>
                      <a:pt x="524" y="518"/>
                    </a:lnTo>
                    <a:lnTo>
                      <a:pt x="525" y="514"/>
                    </a:lnTo>
                    <a:lnTo>
                      <a:pt x="526" y="509"/>
                    </a:lnTo>
                    <a:lnTo>
                      <a:pt x="526" y="500"/>
                    </a:lnTo>
                    <a:lnTo>
                      <a:pt x="525" y="492"/>
                    </a:lnTo>
                    <a:lnTo>
                      <a:pt x="520" y="482"/>
                    </a:lnTo>
                    <a:lnTo>
                      <a:pt x="516" y="469"/>
                    </a:lnTo>
                    <a:lnTo>
                      <a:pt x="509" y="456"/>
                    </a:lnTo>
                    <a:lnTo>
                      <a:pt x="501" y="441"/>
                    </a:lnTo>
                    <a:lnTo>
                      <a:pt x="483" y="410"/>
                    </a:lnTo>
                    <a:lnTo>
                      <a:pt x="462" y="379"/>
                    </a:lnTo>
                    <a:lnTo>
                      <a:pt x="442" y="349"/>
                    </a:lnTo>
                    <a:lnTo>
                      <a:pt x="423" y="321"/>
                    </a:lnTo>
                    <a:lnTo>
                      <a:pt x="406" y="298"/>
                    </a:lnTo>
                    <a:lnTo>
                      <a:pt x="394" y="283"/>
                    </a:lnTo>
                    <a:lnTo>
                      <a:pt x="406" y="264"/>
                    </a:lnTo>
                    <a:lnTo>
                      <a:pt x="421" y="238"/>
                    </a:lnTo>
                    <a:lnTo>
                      <a:pt x="441" y="207"/>
                    </a:lnTo>
                    <a:lnTo>
                      <a:pt x="462" y="172"/>
                    </a:lnTo>
                    <a:lnTo>
                      <a:pt x="482" y="138"/>
                    </a:lnTo>
                    <a:lnTo>
                      <a:pt x="501" y="104"/>
                    </a:lnTo>
                    <a:lnTo>
                      <a:pt x="509" y="88"/>
                    </a:lnTo>
                    <a:lnTo>
                      <a:pt x="516" y="73"/>
                    </a:lnTo>
                    <a:lnTo>
                      <a:pt x="520" y="61"/>
                    </a:lnTo>
                    <a:lnTo>
                      <a:pt x="525" y="49"/>
                    </a:lnTo>
                    <a:lnTo>
                      <a:pt x="526" y="41"/>
                    </a:lnTo>
                    <a:lnTo>
                      <a:pt x="526" y="32"/>
                    </a:lnTo>
                    <a:lnTo>
                      <a:pt x="526" y="28"/>
                    </a:lnTo>
                    <a:lnTo>
                      <a:pt x="524" y="23"/>
                    </a:lnTo>
                    <a:lnTo>
                      <a:pt x="523" y="19"/>
                    </a:lnTo>
                    <a:lnTo>
                      <a:pt x="519" y="14"/>
                    </a:lnTo>
                    <a:lnTo>
                      <a:pt x="514" y="8"/>
                    </a:lnTo>
                    <a:lnTo>
                      <a:pt x="508" y="4"/>
                    </a:lnTo>
                    <a:lnTo>
                      <a:pt x="500" y="1"/>
                    </a:lnTo>
                    <a:lnTo>
                      <a:pt x="492" y="0"/>
                    </a:lnTo>
                    <a:lnTo>
                      <a:pt x="228" y="0"/>
                    </a:lnTo>
                    <a:lnTo>
                      <a:pt x="225" y="1"/>
                    </a:lnTo>
                    <a:lnTo>
                      <a:pt x="222" y="1"/>
                    </a:lnTo>
                    <a:lnTo>
                      <a:pt x="220" y="4"/>
                    </a:lnTo>
                    <a:lnTo>
                      <a:pt x="218" y="5"/>
                    </a:lnTo>
                    <a:lnTo>
                      <a:pt x="216" y="7"/>
                    </a:lnTo>
                    <a:lnTo>
                      <a:pt x="214" y="9"/>
                    </a:lnTo>
                    <a:lnTo>
                      <a:pt x="213" y="13"/>
                    </a:lnTo>
                    <a:lnTo>
                      <a:pt x="213" y="16"/>
                    </a:lnTo>
                    <a:lnTo>
                      <a:pt x="213" y="19"/>
                    </a:lnTo>
                    <a:lnTo>
                      <a:pt x="214" y="22"/>
                    </a:lnTo>
                    <a:lnTo>
                      <a:pt x="216" y="24"/>
                    </a:lnTo>
                    <a:lnTo>
                      <a:pt x="218" y="26"/>
                    </a:lnTo>
                    <a:lnTo>
                      <a:pt x="220" y="28"/>
                    </a:lnTo>
                    <a:lnTo>
                      <a:pt x="222" y="30"/>
                    </a:lnTo>
                    <a:lnTo>
                      <a:pt x="225" y="30"/>
                    </a:lnTo>
                    <a:lnTo>
                      <a:pt x="228" y="31"/>
                    </a:lnTo>
                    <a:lnTo>
                      <a:pt x="492" y="31"/>
                    </a:lnTo>
                    <a:lnTo>
                      <a:pt x="494" y="31"/>
                    </a:lnTo>
                    <a:lnTo>
                      <a:pt x="495" y="32"/>
                    </a:lnTo>
                    <a:lnTo>
                      <a:pt x="497" y="36"/>
                    </a:lnTo>
                    <a:lnTo>
                      <a:pt x="497" y="40"/>
                    </a:lnTo>
                    <a:lnTo>
                      <a:pt x="492" y="53"/>
                    </a:lnTo>
                    <a:lnTo>
                      <a:pt x="485" y="67"/>
                    </a:lnTo>
                    <a:lnTo>
                      <a:pt x="477" y="83"/>
                    </a:lnTo>
                    <a:lnTo>
                      <a:pt x="468" y="102"/>
                    </a:lnTo>
                    <a:lnTo>
                      <a:pt x="446" y="140"/>
                    </a:lnTo>
                    <a:lnTo>
                      <a:pt x="424" y="179"/>
                    </a:lnTo>
                    <a:lnTo>
                      <a:pt x="401" y="215"/>
                    </a:lnTo>
                    <a:lnTo>
                      <a:pt x="382" y="246"/>
                    </a:lnTo>
                    <a:lnTo>
                      <a:pt x="368" y="267"/>
                    </a:lnTo>
                    <a:lnTo>
                      <a:pt x="362" y="275"/>
                    </a:lnTo>
                    <a:lnTo>
                      <a:pt x="361" y="279"/>
                    </a:lnTo>
                    <a:lnTo>
                      <a:pt x="360" y="284"/>
                    </a:lnTo>
                    <a:lnTo>
                      <a:pt x="361" y="288"/>
                    </a:lnTo>
                    <a:lnTo>
                      <a:pt x="363" y="293"/>
                    </a:lnTo>
                    <a:lnTo>
                      <a:pt x="369" y="300"/>
                    </a:lnTo>
                    <a:lnTo>
                      <a:pt x="382" y="318"/>
                    </a:lnTo>
                    <a:lnTo>
                      <a:pt x="401" y="344"/>
                    </a:lnTo>
                    <a:lnTo>
                      <a:pt x="424" y="376"/>
                    </a:lnTo>
                    <a:lnTo>
                      <a:pt x="446" y="410"/>
                    </a:lnTo>
                    <a:lnTo>
                      <a:pt x="468" y="444"/>
                    </a:lnTo>
                    <a:lnTo>
                      <a:pt x="477" y="460"/>
                    </a:lnTo>
                    <a:lnTo>
                      <a:pt x="485" y="476"/>
                    </a:lnTo>
                    <a:lnTo>
                      <a:pt x="492" y="490"/>
                    </a:lnTo>
                    <a:lnTo>
                      <a:pt x="497" y="501"/>
                    </a:lnTo>
                    <a:lnTo>
                      <a:pt x="497" y="506"/>
                    </a:lnTo>
                    <a:lnTo>
                      <a:pt x="495" y="509"/>
                    </a:lnTo>
                    <a:lnTo>
                      <a:pt x="494" y="510"/>
                    </a:lnTo>
                    <a:lnTo>
                      <a:pt x="492" y="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49" name="Freeform 294"/>
              <p:cNvSpPr/>
              <p:nvPr/>
            </p:nvSpPr>
            <p:spPr bwMode="auto">
              <a:xfrm>
                <a:off x="16613" y="7143"/>
                <a:ext cx="37" cy="1200"/>
              </a:xfrm>
              <a:custGeom>
                <a:avLst/>
                <a:gdLst>
                  <a:gd name="T0" fmla="*/ 23837 w 30"/>
                  <a:gd name="T1" fmla="*/ 750858 h 959"/>
                  <a:gd name="T2" fmla="*/ 23837 w 30"/>
                  <a:gd name="T3" fmla="*/ 11931 h 959"/>
                  <a:gd name="T4" fmla="*/ 23837 w 30"/>
                  <a:gd name="T5" fmla="*/ 8749 h 959"/>
                  <a:gd name="T6" fmla="*/ 23042 w 30"/>
                  <a:gd name="T7" fmla="*/ 7159 h 959"/>
                  <a:gd name="T8" fmla="*/ 22248 w 30"/>
                  <a:gd name="T9" fmla="*/ 5568 h 959"/>
                  <a:gd name="T10" fmla="*/ 19864 w 30"/>
                  <a:gd name="T11" fmla="*/ 3182 h 959"/>
                  <a:gd name="T12" fmla="*/ 18275 w 30"/>
                  <a:gd name="T13" fmla="*/ 1591 h 959"/>
                  <a:gd name="T14" fmla="*/ 16686 w 30"/>
                  <a:gd name="T15" fmla="*/ 795 h 959"/>
                  <a:gd name="T16" fmla="*/ 13508 w 30"/>
                  <a:gd name="T17" fmla="*/ 0 h 959"/>
                  <a:gd name="T18" fmla="*/ 11919 w 30"/>
                  <a:gd name="T19" fmla="*/ 0 h 959"/>
                  <a:gd name="T20" fmla="*/ 9535 w 30"/>
                  <a:gd name="T21" fmla="*/ 0 h 959"/>
                  <a:gd name="T22" fmla="*/ 7151 w 30"/>
                  <a:gd name="T23" fmla="*/ 795 h 959"/>
                  <a:gd name="T24" fmla="*/ 4767 w 30"/>
                  <a:gd name="T25" fmla="*/ 1591 h 959"/>
                  <a:gd name="T26" fmla="*/ 3178 w 30"/>
                  <a:gd name="T27" fmla="*/ 3182 h 959"/>
                  <a:gd name="T28" fmla="*/ 2384 w 30"/>
                  <a:gd name="T29" fmla="*/ 5568 h 959"/>
                  <a:gd name="T30" fmla="*/ 795 w 30"/>
                  <a:gd name="T31" fmla="*/ 7159 h 959"/>
                  <a:gd name="T32" fmla="*/ 0 w 30"/>
                  <a:gd name="T33" fmla="*/ 8749 h 959"/>
                  <a:gd name="T34" fmla="*/ 0 w 30"/>
                  <a:gd name="T35" fmla="*/ 11931 h 959"/>
                  <a:gd name="T36" fmla="*/ 0 w 30"/>
                  <a:gd name="T37" fmla="*/ 750858 h 959"/>
                  <a:gd name="T38" fmla="*/ 0 w 30"/>
                  <a:gd name="T39" fmla="*/ 754040 h 959"/>
                  <a:gd name="T40" fmla="*/ 795 w 30"/>
                  <a:gd name="T41" fmla="*/ 755630 h 959"/>
                  <a:gd name="T42" fmla="*/ 2384 w 30"/>
                  <a:gd name="T43" fmla="*/ 758812 h 959"/>
                  <a:gd name="T44" fmla="*/ 3178 w 30"/>
                  <a:gd name="T45" fmla="*/ 759607 h 959"/>
                  <a:gd name="T46" fmla="*/ 4767 w 30"/>
                  <a:gd name="T47" fmla="*/ 761198 h 959"/>
                  <a:gd name="T48" fmla="*/ 7151 w 30"/>
                  <a:gd name="T49" fmla="*/ 761994 h 959"/>
                  <a:gd name="T50" fmla="*/ 9535 w 30"/>
                  <a:gd name="T51" fmla="*/ 762789 h 959"/>
                  <a:gd name="T52" fmla="*/ 11919 w 30"/>
                  <a:gd name="T53" fmla="*/ 762789 h 959"/>
                  <a:gd name="T54" fmla="*/ 13508 w 30"/>
                  <a:gd name="T55" fmla="*/ 762789 h 959"/>
                  <a:gd name="T56" fmla="*/ 16686 w 30"/>
                  <a:gd name="T57" fmla="*/ 761994 h 959"/>
                  <a:gd name="T58" fmla="*/ 18275 w 30"/>
                  <a:gd name="T59" fmla="*/ 761198 h 959"/>
                  <a:gd name="T60" fmla="*/ 19864 w 30"/>
                  <a:gd name="T61" fmla="*/ 759607 h 959"/>
                  <a:gd name="T62" fmla="*/ 22248 w 30"/>
                  <a:gd name="T63" fmla="*/ 758812 h 959"/>
                  <a:gd name="T64" fmla="*/ 23042 w 30"/>
                  <a:gd name="T65" fmla="*/ 755630 h 959"/>
                  <a:gd name="T66" fmla="*/ 23837 w 30"/>
                  <a:gd name="T67" fmla="*/ 754040 h 959"/>
                  <a:gd name="T68" fmla="*/ 23837 w 30"/>
                  <a:gd name="T69" fmla="*/ 750858 h 9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959">
                    <a:moveTo>
                      <a:pt x="30" y="944"/>
                    </a:moveTo>
                    <a:lnTo>
                      <a:pt x="30" y="15"/>
                    </a:lnTo>
                    <a:lnTo>
                      <a:pt x="30" y="11"/>
                    </a:lnTo>
                    <a:lnTo>
                      <a:pt x="29" y="9"/>
                    </a:lnTo>
                    <a:lnTo>
                      <a:pt x="28" y="7"/>
                    </a:lnTo>
                    <a:lnTo>
                      <a:pt x="25" y="4"/>
                    </a:lnTo>
                    <a:lnTo>
                      <a:pt x="23" y="2"/>
                    </a:lnTo>
                    <a:lnTo>
                      <a:pt x="21" y="1"/>
                    </a:lnTo>
                    <a:lnTo>
                      <a:pt x="17" y="0"/>
                    </a:lnTo>
                    <a:lnTo>
                      <a:pt x="15" y="0"/>
                    </a:lnTo>
                    <a:lnTo>
                      <a:pt x="12" y="0"/>
                    </a:lnTo>
                    <a:lnTo>
                      <a:pt x="9" y="1"/>
                    </a:lnTo>
                    <a:lnTo>
                      <a:pt x="6" y="2"/>
                    </a:lnTo>
                    <a:lnTo>
                      <a:pt x="4" y="4"/>
                    </a:lnTo>
                    <a:lnTo>
                      <a:pt x="3" y="7"/>
                    </a:lnTo>
                    <a:lnTo>
                      <a:pt x="1" y="9"/>
                    </a:lnTo>
                    <a:lnTo>
                      <a:pt x="0" y="11"/>
                    </a:lnTo>
                    <a:lnTo>
                      <a:pt x="0" y="15"/>
                    </a:lnTo>
                    <a:lnTo>
                      <a:pt x="0" y="944"/>
                    </a:lnTo>
                    <a:lnTo>
                      <a:pt x="0" y="948"/>
                    </a:lnTo>
                    <a:lnTo>
                      <a:pt x="1" y="950"/>
                    </a:lnTo>
                    <a:lnTo>
                      <a:pt x="3" y="954"/>
                    </a:lnTo>
                    <a:lnTo>
                      <a:pt x="4" y="955"/>
                    </a:lnTo>
                    <a:lnTo>
                      <a:pt x="6" y="957"/>
                    </a:lnTo>
                    <a:lnTo>
                      <a:pt x="9" y="958"/>
                    </a:lnTo>
                    <a:lnTo>
                      <a:pt x="12" y="959"/>
                    </a:lnTo>
                    <a:lnTo>
                      <a:pt x="15" y="959"/>
                    </a:lnTo>
                    <a:lnTo>
                      <a:pt x="17" y="959"/>
                    </a:lnTo>
                    <a:lnTo>
                      <a:pt x="21" y="958"/>
                    </a:lnTo>
                    <a:lnTo>
                      <a:pt x="23" y="957"/>
                    </a:lnTo>
                    <a:lnTo>
                      <a:pt x="25" y="955"/>
                    </a:lnTo>
                    <a:lnTo>
                      <a:pt x="28" y="954"/>
                    </a:lnTo>
                    <a:lnTo>
                      <a:pt x="29" y="950"/>
                    </a:lnTo>
                    <a:lnTo>
                      <a:pt x="30" y="948"/>
                    </a:lnTo>
                    <a:lnTo>
                      <a:pt x="30" y="9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00" name="文本框 99"/>
          <p:cNvSpPr txBox="1"/>
          <p:nvPr/>
        </p:nvSpPr>
        <p:spPr>
          <a:xfrm>
            <a:off x="351155" y="2925445"/>
            <a:ext cx="10372725" cy="1828800"/>
          </a:xfrm>
          <a:prstGeom prst="rect">
            <a:avLst/>
          </a:prstGeom>
          <a:noFill/>
          <a:ln w="9525">
            <a:noFill/>
          </a:ln>
        </p:spPr>
        <p:txBody>
          <a:bodyPr wrap="square">
            <a:spAutoFit/>
          </a:bodyPr>
          <a:lstStyle/>
          <a:p>
            <a:pPr marL="0" indent="0" algn="l"/>
            <a:r>
              <a:rPr lang="zh-CN" altLang="en-US" sz="2800" b="0" u="none">
                <a:latin typeface="微软雅黑" panose="020B0503020204020204" charset="-122"/>
                <a:ea typeface="微软雅黑" panose="020B0503020204020204" charset="-122"/>
                <a:cs typeface="宋体" panose="02010600030101010101" pitchFamily="2" charset="-122"/>
              </a:rPr>
              <a:t>新课程标准要求课堂应注重让学生经历从生活到物理，从自然到物理的认识过程，经历基本的科学探究实验和活动，从被动到主动，在锻炼能力的过程中掌握知识、技能，了解科技发展，从而融入到现代社会中。</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par>
                          <p:cTn id="11" fill="hold">
                            <p:stCondLst>
                              <p:cond delay="1299"/>
                            </p:stCondLst>
                            <p:childTnLst>
                              <p:par>
                                <p:cTn id="12" presetID="25"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
                                        </p:tgtEl>
                                      </p:cBhvr>
                                    </p:animEffect>
                                  </p:childTnLst>
                                </p:cTn>
                              </p:par>
                            </p:childTnLst>
                          </p:cTn>
                        </p:par>
                        <p:par>
                          <p:cTn id="22" fill="hold">
                            <p:stCondLst>
                              <p:cond delay="2299"/>
                            </p:stCondLst>
                            <p:childTnLst>
                              <p:par>
                                <p:cTn id="23" presetID="1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ppt_x</p:attrName>
                                        </p:attrNameLst>
                                      </p:cBhvr>
                                      <p:tavLst>
                                        <p:tav tm="0">
                                          <p:val>
                                            <p:strVal val="#ppt_x-#ppt_w*1.125000"/>
                                          </p:val>
                                        </p:tav>
                                        <p:tav tm="100000">
                                          <p:val>
                                            <p:strVal val="#ppt_x"/>
                                          </p:val>
                                        </p:tav>
                                      </p:tavLst>
                                    </p:anim>
                                    <p:animEffect transition="in" filter="wipe(right)">
                                      <p:cBhvr>
                                        <p:cTn id="26" dur="500"/>
                                        <p:tgtEl>
                                          <p:spTgt spid="25"/>
                                        </p:tgtEl>
                                      </p:cBhvr>
                                    </p:animEffect>
                                  </p:childTnLst>
                                </p:cTn>
                              </p:par>
                            </p:childTnLst>
                          </p:cTn>
                        </p:par>
                        <p:par>
                          <p:cTn id="27" fill="hold">
                            <p:stCondLst>
                              <p:cond delay="2799"/>
                            </p:stCondLst>
                            <p:childTnLst>
                              <p:par>
                                <p:cTn id="28" presetID="5" presetClass="entr" presetSubtype="1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checkerboard(across)">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12775" y="1307465"/>
            <a:ext cx="6124575" cy="930910"/>
            <a:chOff x="1622" y="5938"/>
            <a:chExt cx="7549" cy="1154"/>
          </a:xfrm>
        </p:grpSpPr>
        <p:sp>
          <p:nvSpPr>
            <p:cNvPr id="15" name="矩形 14"/>
            <p:cNvSpPr/>
            <p:nvPr/>
          </p:nvSpPr>
          <p:spPr>
            <a:xfrm>
              <a:off x="1622" y="5938"/>
              <a:ext cx="7549" cy="1154"/>
            </a:xfrm>
            <a:prstGeom prst="rect">
              <a:avLst/>
            </a:prstGeom>
            <a:solidFill>
              <a:srgbClr val="E5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562" y="6179"/>
              <a:ext cx="5019" cy="680"/>
            </a:xfrm>
            <a:prstGeom prst="rect">
              <a:avLst/>
            </a:prstGeom>
            <a:noFill/>
          </p:spPr>
          <p:txBody>
            <a:bodyPr wrap="square" rtlCol="0">
              <a:spAutoFit/>
            </a:bodyPr>
            <a:lstStyle/>
            <a:p>
              <a:pPr algn="l"/>
              <a:r>
                <a:rPr lang="en-US" altLang="zh-CN" sz="2800" b="1" cap="all">
                  <a:solidFill>
                    <a:schemeClr val="bg1"/>
                  </a:solidFill>
                  <a:uFillTx/>
                  <a:latin typeface="微软雅黑" panose="020B0503020204020204" charset="-122"/>
                  <a:ea typeface="微软雅黑" panose="020B0503020204020204" charset="-122"/>
                </a:rPr>
                <a:t>3.</a:t>
              </a:r>
              <a:r>
                <a:rPr lang="zh-CN" altLang="en-US" sz="2800" b="1" cap="all">
                  <a:solidFill>
                    <a:schemeClr val="bg1"/>
                  </a:solidFill>
                  <a:uFillTx/>
                  <a:latin typeface="微软雅黑" panose="020B0503020204020204" charset="-122"/>
                  <a:ea typeface="微软雅黑" panose="020B0503020204020204" charset="-122"/>
                </a:rPr>
                <a:t>教学目标</a:t>
              </a:r>
            </a:p>
          </p:txBody>
        </p:sp>
      </p:grpSp>
      <p:sp>
        <p:nvSpPr>
          <p:cNvPr id="26" name="文本框 25"/>
          <p:cNvSpPr txBox="1"/>
          <p:nvPr/>
        </p:nvSpPr>
        <p:spPr>
          <a:xfrm>
            <a:off x="612775" y="457200"/>
            <a:ext cx="11092180" cy="613410"/>
          </a:xfrm>
          <a:prstGeom prst="rect">
            <a:avLst/>
          </a:prstGeom>
          <a:noFill/>
        </p:spPr>
        <p:txBody>
          <a:bodyPr wrap="square" rtlCol="0">
            <a:spAutoFit/>
          </a:bodyPr>
          <a:lstStyle/>
          <a:p>
            <a:pPr algn="ctr"/>
            <a:r>
              <a:rPr lang="zh-CN" altLang="en-US" sz="3200" b="1" cap="all">
                <a:solidFill>
                  <a:schemeClr val="tx1"/>
                </a:solidFill>
                <a:uFillTx/>
                <a:latin typeface="微软雅黑" panose="020B0503020204020204" charset="-122"/>
                <a:ea typeface="微软雅黑" panose="020B0503020204020204" charset="-122"/>
              </a:rPr>
              <a:t>教材分析</a:t>
            </a:r>
          </a:p>
        </p:txBody>
      </p:sp>
      <p:grpSp>
        <p:nvGrpSpPr>
          <p:cNvPr id="27" name="组合 26"/>
          <p:cNvGrpSpPr/>
          <p:nvPr/>
        </p:nvGrpSpPr>
        <p:grpSpPr>
          <a:xfrm>
            <a:off x="163830" y="1221105"/>
            <a:ext cx="1155065" cy="1149350"/>
            <a:chOff x="915" y="5802"/>
            <a:chExt cx="1424" cy="1424"/>
          </a:xfrm>
        </p:grpSpPr>
        <p:sp>
          <p:nvSpPr>
            <p:cNvPr id="9" name="椭圆 8"/>
            <p:cNvSpPr/>
            <p:nvPr/>
          </p:nvSpPr>
          <p:spPr>
            <a:xfrm>
              <a:off x="915" y="5802"/>
              <a:ext cx="1425" cy="1425"/>
            </a:xfrm>
            <a:prstGeom prst="ellipse">
              <a:avLst/>
            </a:prstGeom>
            <a:solidFill>
              <a:srgbClr val="E540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60" y="6194"/>
              <a:ext cx="905" cy="689"/>
              <a:chOff x="9185" y="9093"/>
              <a:chExt cx="1578" cy="1201"/>
            </a:xfrm>
            <a:solidFill>
              <a:schemeClr val="bg1"/>
            </a:solidFill>
          </p:grpSpPr>
          <p:sp>
            <p:nvSpPr>
              <p:cNvPr id="7490" name="Freeform 335"/>
              <p:cNvSpPr>
                <a:spLocks noEditPoints="1"/>
              </p:cNvSpPr>
              <p:nvPr/>
            </p:nvSpPr>
            <p:spPr bwMode="auto">
              <a:xfrm>
                <a:off x="9185" y="9318"/>
                <a:ext cx="975" cy="977"/>
              </a:xfrm>
              <a:custGeom>
                <a:avLst/>
                <a:gdLst>
                  <a:gd name="T0" fmla="*/ 109511 w 781"/>
                  <a:gd name="T1" fmla="*/ 413177 h 780"/>
                  <a:gd name="T2" fmla="*/ 70626 w 781"/>
                  <a:gd name="T3" fmla="*/ 499786 h 780"/>
                  <a:gd name="T4" fmla="*/ 124588 w 781"/>
                  <a:gd name="T5" fmla="*/ 549844 h 780"/>
                  <a:gd name="T6" fmla="*/ 210292 w 781"/>
                  <a:gd name="T7" fmla="*/ 510910 h 780"/>
                  <a:gd name="T8" fmla="*/ 261873 w 781"/>
                  <a:gd name="T9" fmla="*/ 598313 h 780"/>
                  <a:gd name="T10" fmla="*/ 295202 w 781"/>
                  <a:gd name="T11" fmla="*/ 619766 h 780"/>
                  <a:gd name="T12" fmla="*/ 352338 w 781"/>
                  <a:gd name="T13" fmla="*/ 607053 h 780"/>
                  <a:gd name="T14" fmla="*/ 385667 w 781"/>
                  <a:gd name="T15" fmla="*/ 519650 h 780"/>
                  <a:gd name="T16" fmla="*/ 483275 w 781"/>
                  <a:gd name="T17" fmla="*/ 549049 h 780"/>
                  <a:gd name="T18" fmla="*/ 545172 w 781"/>
                  <a:gd name="T19" fmla="*/ 509321 h 780"/>
                  <a:gd name="T20" fmla="*/ 511843 w 781"/>
                  <a:gd name="T21" fmla="*/ 420328 h 780"/>
                  <a:gd name="T22" fmla="*/ 528507 w 781"/>
                  <a:gd name="T23" fmla="*/ 375832 h 780"/>
                  <a:gd name="T24" fmla="*/ 615798 w 781"/>
                  <a:gd name="T25" fmla="*/ 340077 h 780"/>
                  <a:gd name="T26" fmla="*/ 615798 w 781"/>
                  <a:gd name="T27" fmla="*/ 279689 h 780"/>
                  <a:gd name="T28" fmla="*/ 528507 w 781"/>
                  <a:gd name="T29" fmla="*/ 243139 h 780"/>
                  <a:gd name="T30" fmla="*/ 511843 w 781"/>
                  <a:gd name="T31" fmla="*/ 198643 h 780"/>
                  <a:gd name="T32" fmla="*/ 544378 w 781"/>
                  <a:gd name="T33" fmla="*/ 109651 h 780"/>
                  <a:gd name="T34" fmla="*/ 484068 w 781"/>
                  <a:gd name="T35" fmla="*/ 69922 h 780"/>
                  <a:gd name="T36" fmla="*/ 384874 w 781"/>
                  <a:gd name="T37" fmla="*/ 98527 h 780"/>
                  <a:gd name="T38" fmla="*/ 353132 w 781"/>
                  <a:gd name="T39" fmla="*/ 11919 h 780"/>
                  <a:gd name="T40" fmla="*/ 295202 w 781"/>
                  <a:gd name="T41" fmla="*/ 0 h 780"/>
                  <a:gd name="T42" fmla="*/ 261873 w 781"/>
                  <a:gd name="T43" fmla="*/ 20659 h 780"/>
                  <a:gd name="T44" fmla="*/ 210292 w 781"/>
                  <a:gd name="T45" fmla="*/ 108856 h 780"/>
                  <a:gd name="T46" fmla="*/ 124588 w 781"/>
                  <a:gd name="T47" fmla="*/ 69922 h 780"/>
                  <a:gd name="T48" fmla="*/ 70626 w 781"/>
                  <a:gd name="T49" fmla="*/ 119186 h 780"/>
                  <a:gd name="T50" fmla="*/ 109511 w 781"/>
                  <a:gd name="T51" fmla="*/ 205794 h 780"/>
                  <a:gd name="T52" fmla="*/ 26187 w 781"/>
                  <a:gd name="T53" fmla="*/ 259825 h 780"/>
                  <a:gd name="T54" fmla="*/ 794 w 781"/>
                  <a:gd name="T55" fmla="*/ 288430 h 780"/>
                  <a:gd name="T56" fmla="*/ 8729 w 781"/>
                  <a:gd name="T57" fmla="*/ 348817 h 780"/>
                  <a:gd name="T58" fmla="*/ 25394 w 781"/>
                  <a:gd name="T59" fmla="*/ 290813 h 780"/>
                  <a:gd name="T60" fmla="*/ 107130 w 781"/>
                  <a:gd name="T61" fmla="*/ 261414 h 780"/>
                  <a:gd name="T62" fmla="*/ 132524 w 781"/>
                  <a:gd name="T63" fmla="*/ 215329 h 780"/>
                  <a:gd name="T64" fmla="*/ 93639 w 781"/>
                  <a:gd name="T65" fmla="*/ 129515 h 780"/>
                  <a:gd name="T66" fmla="*/ 131730 w 781"/>
                  <a:gd name="T67" fmla="*/ 93759 h 780"/>
                  <a:gd name="T68" fmla="*/ 220608 w 781"/>
                  <a:gd name="T69" fmla="*/ 131104 h 780"/>
                  <a:gd name="T70" fmla="*/ 264254 w 781"/>
                  <a:gd name="T71" fmla="*/ 102500 h 780"/>
                  <a:gd name="T72" fmla="*/ 295996 w 781"/>
                  <a:gd name="T73" fmla="*/ 23837 h 780"/>
                  <a:gd name="T74" fmla="*/ 351545 w 781"/>
                  <a:gd name="T75" fmla="*/ 92965 h 780"/>
                  <a:gd name="T76" fmla="*/ 376145 w 781"/>
                  <a:gd name="T77" fmla="*/ 120775 h 780"/>
                  <a:gd name="T78" fmla="*/ 428519 w 781"/>
                  <a:gd name="T79" fmla="*/ 129515 h 780"/>
                  <a:gd name="T80" fmla="*/ 525333 w 781"/>
                  <a:gd name="T81" fmla="*/ 123953 h 780"/>
                  <a:gd name="T82" fmla="*/ 486449 w 781"/>
                  <a:gd name="T83" fmla="*/ 205000 h 780"/>
                  <a:gd name="T84" fmla="*/ 504701 w 781"/>
                  <a:gd name="T85" fmla="*/ 255058 h 780"/>
                  <a:gd name="T86" fmla="*/ 591992 w 781"/>
                  <a:gd name="T87" fmla="*/ 286046 h 780"/>
                  <a:gd name="T88" fmla="*/ 591992 w 781"/>
                  <a:gd name="T89" fmla="*/ 332926 h 780"/>
                  <a:gd name="T90" fmla="*/ 504701 w 781"/>
                  <a:gd name="T91" fmla="*/ 364708 h 780"/>
                  <a:gd name="T92" fmla="*/ 486449 w 781"/>
                  <a:gd name="T93" fmla="*/ 413972 h 780"/>
                  <a:gd name="T94" fmla="*/ 525333 w 781"/>
                  <a:gd name="T95" fmla="*/ 495813 h 780"/>
                  <a:gd name="T96" fmla="*/ 428519 w 781"/>
                  <a:gd name="T97" fmla="*/ 490251 h 780"/>
                  <a:gd name="T98" fmla="*/ 377732 w 781"/>
                  <a:gd name="T99" fmla="*/ 497402 h 780"/>
                  <a:gd name="T100" fmla="*/ 351545 w 781"/>
                  <a:gd name="T101" fmla="*/ 525212 h 780"/>
                  <a:gd name="T102" fmla="*/ 295996 w 781"/>
                  <a:gd name="T103" fmla="*/ 595134 h 780"/>
                  <a:gd name="T104" fmla="*/ 264254 w 781"/>
                  <a:gd name="T105" fmla="*/ 517266 h 780"/>
                  <a:gd name="T106" fmla="*/ 220608 w 781"/>
                  <a:gd name="T107" fmla="*/ 488662 h 780"/>
                  <a:gd name="T108" fmla="*/ 131730 w 781"/>
                  <a:gd name="T109" fmla="*/ 525212 h 780"/>
                  <a:gd name="T110" fmla="*/ 93639 w 781"/>
                  <a:gd name="T111" fmla="*/ 490251 h 780"/>
                  <a:gd name="T112" fmla="*/ 132524 w 781"/>
                  <a:gd name="T113" fmla="*/ 404437 h 780"/>
                  <a:gd name="T114" fmla="*/ 107130 w 781"/>
                  <a:gd name="T115" fmla="*/ 356763 h 780"/>
                  <a:gd name="T116" fmla="*/ 24600 w 781"/>
                  <a:gd name="T117" fmla="*/ 328158 h 7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81" h="780">
                    <a:moveTo>
                      <a:pt x="111" y="471"/>
                    </a:moveTo>
                    <a:lnTo>
                      <a:pt x="115" y="473"/>
                    </a:lnTo>
                    <a:lnTo>
                      <a:pt x="119" y="476"/>
                    </a:lnTo>
                    <a:lnTo>
                      <a:pt x="123" y="480"/>
                    </a:lnTo>
                    <a:lnTo>
                      <a:pt x="126" y="485"/>
                    </a:lnTo>
                    <a:lnTo>
                      <a:pt x="137" y="510"/>
                    </a:lnTo>
                    <a:lnTo>
                      <a:pt x="138" y="514"/>
                    </a:lnTo>
                    <a:lnTo>
                      <a:pt x="138" y="520"/>
                    </a:lnTo>
                    <a:lnTo>
                      <a:pt x="137" y="525"/>
                    </a:lnTo>
                    <a:lnTo>
                      <a:pt x="135" y="529"/>
                    </a:lnTo>
                    <a:lnTo>
                      <a:pt x="93" y="597"/>
                    </a:lnTo>
                    <a:lnTo>
                      <a:pt x="91" y="603"/>
                    </a:lnTo>
                    <a:lnTo>
                      <a:pt x="89" y="610"/>
                    </a:lnTo>
                    <a:lnTo>
                      <a:pt x="88" y="616"/>
                    </a:lnTo>
                    <a:lnTo>
                      <a:pt x="88" y="622"/>
                    </a:lnTo>
                    <a:lnTo>
                      <a:pt x="89" y="629"/>
                    </a:lnTo>
                    <a:lnTo>
                      <a:pt x="91" y="635"/>
                    </a:lnTo>
                    <a:lnTo>
                      <a:pt x="94" y="642"/>
                    </a:lnTo>
                    <a:lnTo>
                      <a:pt x="98" y="646"/>
                    </a:lnTo>
                    <a:lnTo>
                      <a:pt x="134" y="683"/>
                    </a:lnTo>
                    <a:lnTo>
                      <a:pt x="139" y="686"/>
                    </a:lnTo>
                    <a:lnTo>
                      <a:pt x="144" y="688"/>
                    </a:lnTo>
                    <a:lnTo>
                      <a:pt x="151" y="691"/>
                    </a:lnTo>
                    <a:lnTo>
                      <a:pt x="157" y="692"/>
                    </a:lnTo>
                    <a:lnTo>
                      <a:pt x="164" y="692"/>
                    </a:lnTo>
                    <a:lnTo>
                      <a:pt x="171" y="691"/>
                    </a:lnTo>
                    <a:lnTo>
                      <a:pt x="176" y="690"/>
                    </a:lnTo>
                    <a:lnTo>
                      <a:pt x="182" y="686"/>
                    </a:lnTo>
                    <a:lnTo>
                      <a:pt x="250" y="645"/>
                    </a:lnTo>
                    <a:lnTo>
                      <a:pt x="255" y="643"/>
                    </a:lnTo>
                    <a:lnTo>
                      <a:pt x="259" y="642"/>
                    </a:lnTo>
                    <a:lnTo>
                      <a:pt x="265" y="643"/>
                    </a:lnTo>
                    <a:lnTo>
                      <a:pt x="271" y="644"/>
                    </a:lnTo>
                    <a:lnTo>
                      <a:pt x="296" y="654"/>
                    </a:lnTo>
                    <a:lnTo>
                      <a:pt x="300" y="657"/>
                    </a:lnTo>
                    <a:lnTo>
                      <a:pt x="304" y="660"/>
                    </a:lnTo>
                    <a:lnTo>
                      <a:pt x="307" y="665"/>
                    </a:lnTo>
                    <a:lnTo>
                      <a:pt x="308" y="669"/>
                    </a:lnTo>
                    <a:lnTo>
                      <a:pt x="328" y="747"/>
                    </a:lnTo>
                    <a:lnTo>
                      <a:pt x="330" y="753"/>
                    </a:lnTo>
                    <a:lnTo>
                      <a:pt x="332" y="759"/>
                    </a:lnTo>
                    <a:lnTo>
                      <a:pt x="337" y="764"/>
                    </a:lnTo>
                    <a:lnTo>
                      <a:pt x="341" y="768"/>
                    </a:lnTo>
                    <a:lnTo>
                      <a:pt x="346" y="773"/>
                    </a:lnTo>
                    <a:lnTo>
                      <a:pt x="352" y="775"/>
                    </a:lnTo>
                    <a:lnTo>
                      <a:pt x="358" y="777"/>
                    </a:lnTo>
                    <a:lnTo>
                      <a:pt x="364" y="778"/>
                    </a:lnTo>
                    <a:lnTo>
                      <a:pt x="372" y="780"/>
                    </a:lnTo>
                    <a:lnTo>
                      <a:pt x="390" y="780"/>
                    </a:lnTo>
                    <a:lnTo>
                      <a:pt x="410" y="780"/>
                    </a:lnTo>
                    <a:lnTo>
                      <a:pt x="416" y="778"/>
                    </a:lnTo>
                    <a:lnTo>
                      <a:pt x="423" y="777"/>
                    </a:lnTo>
                    <a:lnTo>
                      <a:pt x="429" y="775"/>
                    </a:lnTo>
                    <a:lnTo>
                      <a:pt x="435" y="773"/>
                    </a:lnTo>
                    <a:lnTo>
                      <a:pt x="439" y="768"/>
                    </a:lnTo>
                    <a:lnTo>
                      <a:pt x="444" y="764"/>
                    </a:lnTo>
                    <a:lnTo>
                      <a:pt x="448" y="759"/>
                    </a:lnTo>
                    <a:lnTo>
                      <a:pt x="452" y="753"/>
                    </a:lnTo>
                    <a:lnTo>
                      <a:pt x="453" y="747"/>
                    </a:lnTo>
                    <a:lnTo>
                      <a:pt x="472" y="669"/>
                    </a:lnTo>
                    <a:lnTo>
                      <a:pt x="473" y="665"/>
                    </a:lnTo>
                    <a:lnTo>
                      <a:pt x="477" y="660"/>
                    </a:lnTo>
                    <a:lnTo>
                      <a:pt x="481" y="657"/>
                    </a:lnTo>
                    <a:lnTo>
                      <a:pt x="486" y="654"/>
                    </a:lnTo>
                    <a:lnTo>
                      <a:pt x="511" y="644"/>
                    </a:lnTo>
                    <a:lnTo>
                      <a:pt x="515" y="643"/>
                    </a:lnTo>
                    <a:lnTo>
                      <a:pt x="521" y="643"/>
                    </a:lnTo>
                    <a:lnTo>
                      <a:pt x="526" y="643"/>
                    </a:lnTo>
                    <a:lnTo>
                      <a:pt x="530" y="644"/>
                    </a:lnTo>
                    <a:lnTo>
                      <a:pt x="598" y="686"/>
                    </a:lnTo>
                    <a:lnTo>
                      <a:pt x="603" y="688"/>
                    </a:lnTo>
                    <a:lnTo>
                      <a:pt x="609" y="691"/>
                    </a:lnTo>
                    <a:lnTo>
                      <a:pt x="614" y="692"/>
                    </a:lnTo>
                    <a:lnTo>
                      <a:pt x="619" y="692"/>
                    </a:lnTo>
                    <a:lnTo>
                      <a:pt x="627" y="692"/>
                    </a:lnTo>
                    <a:lnTo>
                      <a:pt x="635" y="690"/>
                    </a:lnTo>
                    <a:lnTo>
                      <a:pt x="642" y="686"/>
                    </a:lnTo>
                    <a:lnTo>
                      <a:pt x="647" y="682"/>
                    </a:lnTo>
                    <a:lnTo>
                      <a:pt x="683" y="646"/>
                    </a:lnTo>
                    <a:lnTo>
                      <a:pt x="687" y="641"/>
                    </a:lnTo>
                    <a:lnTo>
                      <a:pt x="689" y="635"/>
                    </a:lnTo>
                    <a:lnTo>
                      <a:pt x="692" y="629"/>
                    </a:lnTo>
                    <a:lnTo>
                      <a:pt x="693" y="622"/>
                    </a:lnTo>
                    <a:lnTo>
                      <a:pt x="693" y="616"/>
                    </a:lnTo>
                    <a:lnTo>
                      <a:pt x="692" y="610"/>
                    </a:lnTo>
                    <a:lnTo>
                      <a:pt x="691" y="603"/>
                    </a:lnTo>
                    <a:lnTo>
                      <a:pt x="687" y="597"/>
                    </a:lnTo>
                    <a:lnTo>
                      <a:pt x="645" y="529"/>
                    </a:lnTo>
                    <a:lnTo>
                      <a:pt x="644" y="525"/>
                    </a:lnTo>
                    <a:lnTo>
                      <a:pt x="643" y="520"/>
                    </a:lnTo>
                    <a:lnTo>
                      <a:pt x="644" y="514"/>
                    </a:lnTo>
                    <a:lnTo>
                      <a:pt x="645" y="510"/>
                    </a:lnTo>
                    <a:lnTo>
                      <a:pt x="655" y="484"/>
                    </a:lnTo>
                    <a:lnTo>
                      <a:pt x="658" y="480"/>
                    </a:lnTo>
                    <a:lnTo>
                      <a:pt x="661" y="476"/>
                    </a:lnTo>
                    <a:lnTo>
                      <a:pt x="666" y="473"/>
                    </a:lnTo>
                    <a:lnTo>
                      <a:pt x="670" y="471"/>
                    </a:lnTo>
                    <a:lnTo>
                      <a:pt x="748" y="453"/>
                    </a:lnTo>
                    <a:lnTo>
                      <a:pt x="753" y="451"/>
                    </a:lnTo>
                    <a:lnTo>
                      <a:pt x="759" y="447"/>
                    </a:lnTo>
                    <a:lnTo>
                      <a:pt x="765" y="444"/>
                    </a:lnTo>
                    <a:lnTo>
                      <a:pt x="769" y="439"/>
                    </a:lnTo>
                    <a:lnTo>
                      <a:pt x="773" y="434"/>
                    </a:lnTo>
                    <a:lnTo>
                      <a:pt x="776" y="428"/>
                    </a:lnTo>
                    <a:lnTo>
                      <a:pt x="778" y="422"/>
                    </a:lnTo>
                    <a:lnTo>
                      <a:pt x="779" y="415"/>
                    </a:lnTo>
                    <a:lnTo>
                      <a:pt x="779" y="409"/>
                    </a:lnTo>
                    <a:lnTo>
                      <a:pt x="781" y="389"/>
                    </a:lnTo>
                    <a:lnTo>
                      <a:pt x="779" y="371"/>
                    </a:lnTo>
                    <a:lnTo>
                      <a:pt x="779" y="363"/>
                    </a:lnTo>
                    <a:lnTo>
                      <a:pt x="778" y="357"/>
                    </a:lnTo>
                    <a:lnTo>
                      <a:pt x="776" y="352"/>
                    </a:lnTo>
                    <a:lnTo>
                      <a:pt x="773" y="346"/>
                    </a:lnTo>
                    <a:lnTo>
                      <a:pt x="769" y="340"/>
                    </a:lnTo>
                    <a:lnTo>
                      <a:pt x="765" y="336"/>
                    </a:lnTo>
                    <a:lnTo>
                      <a:pt x="759" y="332"/>
                    </a:lnTo>
                    <a:lnTo>
                      <a:pt x="753" y="329"/>
                    </a:lnTo>
                    <a:lnTo>
                      <a:pt x="748" y="327"/>
                    </a:lnTo>
                    <a:lnTo>
                      <a:pt x="670" y="308"/>
                    </a:lnTo>
                    <a:lnTo>
                      <a:pt x="666" y="306"/>
                    </a:lnTo>
                    <a:lnTo>
                      <a:pt x="661" y="303"/>
                    </a:lnTo>
                    <a:lnTo>
                      <a:pt x="658" y="299"/>
                    </a:lnTo>
                    <a:lnTo>
                      <a:pt x="655" y="295"/>
                    </a:lnTo>
                    <a:lnTo>
                      <a:pt x="645" y="269"/>
                    </a:lnTo>
                    <a:lnTo>
                      <a:pt x="643" y="265"/>
                    </a:lnTo>
                    <a:lnTo>
                      <a:pt x="643" y="259"/>
                    </a:lnTo>
                    <a:lnTo>
                      <a:pt x="644" y="254"/>
                    </a:lnTo>
                    <a:lnTo>
                      <a:pt x="645" y="250"/>
                    </a:lnTo>
                    <a:lnTo>
                      <a:pt x="687" y="181"/>
                    </a:lnTo>
                    <a:lnTo>
                      <a:pt x="691" y="175"/>
                    </a:lnTo>
                    <a:lnTo>
                      <a:pt x="692" y="170"/>
                    </a:lnTo>
                    <a:lnTo>
                      <a:pt x="693" y="163"/>
                    </a:lnTo>
                    <a:lnTo>
                      <a:pt x="693" y="156"/>
                    </a:lnTo>
                    <a:lnTo>
                      <a:pt x="692" y="150"/>
                    </a:lnTo>
                    <a:lnTo>
                      <a:pt x="689" y="143"/>
                    </a:lnTo>
                    <a:lnTo>
                      <a:pt x="686" y="138"/>
                    </a:lnTo>
                    <a:lnTo>
                      <a:pt x="683" y="132"/>
                    </a:lnTo>
                    <a:lnTo>
                      <a:pt x="647" y="97"/>
                    </a:lnTo>
                    <a:lnTo>
                      <a:pt x="642" y="93"/>
                    </a:lnTo>
                    <a:lnTo>
                      <a:pt x="636" y="90"/>
                    </a:lnTo>
                    <a:lnTo>
                      <a:pt x="630" y="89"/>
                    </a:lnTo>
                    <a:lnTo>
                      <a:pt x="623" y="88"/>
                    </a:lnTo>
                    <a:lnTo>
                      <a:pt x="617" y="88"/>
                    </a:lnTo>
                    <a:lnTo>
                      <a:pt x="610" y="88"/>
                    </a:lnTo>
                    <a:lnTo>
                      <a:pt x="604" y="90"/>
                    </a:lnTo>
                    <a:lnTo>
                      <a:pt x="598" y="92"/>
                    </a:lnTo>
                    <a:lnTo>
                      <a:pt x="530" y="134"/>
                    </a:lnTo>
                    <a:lnTo>
                      <a:pt x="526" y="137"/>
                    </a:lnTo>
                    <a:lnTo>
                      <a:pt x="521" y="137"/>
                    </a:lnTo>
                    <a:lnTo>
                      <a:pt x="515" y="137"/>
                    </a:lnTo>
                    <a:lnTo>
                      <a:pt x="510" y="135"/>
                    </a:lnTo>
                    <a:lnTo>
                      <a:pt x="485" y="124"/>
                    </a:lnTo>
                    <a:lnTo>
                      <a:pt x="481" y="123"/>
                    </a:lnTo>
                    <a:lnTo>
                      <a:pt x="477" y="118"/>
                    </a:lnTo>
                    <a:lnTo>
                      <a:pt x="474" y="115"/>
                    </a:lnTo>
                    <a:lnTo>
                      <a:pt x="472" y="110"/>
                    </a:lnTo>
                    <a:lnTo>
                      <a:pt x="453" y="32"/>
                    </a:lnTo>
                    <a:lnTo>
                      <a:pt x="452" y="26"/>
                    </a:lnTo>
                    <a:lnTo>
                      <a:pt x="448" y="20"/>
                    </a:lnTo>
                    <a:lnTo>
                      <a:pt x="445" y="15"/>
                    </a:lnTo>
                    <a:lnTo>
                      <a:pt x="439" y="10"/>
                    </a:lnTo>
                    <a:lnTo>
                      <a:pt x="435" y="7"/>
                    </a:lnTo>
                    <a:lnTo>
                      <a:pt x="429" y="3"/>
                    </a:lnTo>
                    <a:lnTo>
                      <a:pt x="423" y="1"/>
                    </a:lnTo>
                    <a:lnTo>
                      <a:pt x="416" y="0"/>
                    </a:lnTo>
                    <a:lnTo>
                      <a:pt x="410" y="0"/>
                    </a:lnTo>
                    <a:lnTo>
                      <a:pt x="390" y="0"/>
                    </a:lnTo>
                    <a:lnTo>
                      <a:pt x="372" y="0"/>
                    </a:lnTo>
                    <a:lnTo>
                      <a:pt x="364" y="0"/>
                    </a:lnTo>
                    <a:lnTo>
                      <a:pt x="358" y="1"/>
                    </a:lnTo>
                    <a:lnTo>
                      <a:pt x="352" y="3"/>
                    </a:lnTo>
                    <a:lnTo>
                      <a:pt x="346" y="7"/>
                    </a:lnTo>
                    <a:lnTo>
                      <a:pt x="341" y="10"/>
                    </a:lnTo>
                    <a:lnTo>
                      <a:pt x="337" y="15"/>
                    </a:lnTo>
                    <a:lnTo>
                      <a:pt x="332" y="20"/>
                    </a:lnTo>
                    <a:lnTo>
                      <a:pt x="330" y="26"/>
                    </a:lnTo>
                    <a:lnTo>
                      <a:pt x="328" y="32"/>
                    </a:lnTo>
                    <a:lnTo>
                      <a:pt x="308" y="110"/>
                    </a:lnTo>
                    <a:lnTo>
                      <a:pt x="307" y="115"/>
                    </a:lnTo>
                    <a:lnTo>
                      <a:pt x="304" y="118"/>
                    </a:lnTo>
                    <a:lnTo>
                      <a:pt x="299" y="123"/>
                    </a:lnTo>
                    <a:lnTo>
                      <a:pt x="295" y="125"/>
                    </a:lnTo>
                    <a:lnTo>
                      <a:pt x="270" y="135"/>
                    </a:lnTo>
                    <a:lnTo>
                      <a:pt x="265" y="137"/>
                    </a:lnTo>
                    <a:lnTo>
                      <a:pt x="261" y="137"/>
                    </a:lnTo>
                    <a:lnTo>
                      <a:pt x="255" y="137"/>
                    </a:lnTo>
                    <a:lnTo>
                      <a:pt x="250" y="134"/>
                    </a:lnTo>
                    <a:lnTo>
                      <a:pt x="182" y="92"/>
                    </a:lnTo>
                    <a:lnTo>
                      <a:pt x="176" y="90"/>
                    </a:lnTo>
                    <a:lnTo>
                      <a:pt x="171" y="88"/>
                    </a:lnTo>
                    <a:lnTo>
                      <a:pt x="164" y="88"/>
                    </a:lnTo>
                    <a:lnTo>
                      <a:pt x="157" y="88"/>
                    </a:lnTo>
                    <a:lnTo>
                      <a:pt x="151" y="89"/>
                    </a:lnTo>
                    <a:lnTo>
                      <a:pt x="144" y="90"/>
                    </a:lnTo>
                    <a:lnTo>
                      <a:pt x="139" y="93"/>
                    </a:lnTo>
                    <a:lnTo>
                      <a:pt x="133" y="98"/>
                    </a:lnTo>
                    <a:lnTo>
                      <a:pt x="98" y="133"/>
                    </a:lnTo>
                    <a:lnTo>
                      <a:pt x="94" y="138"/>
                    </a:lnTo>
                    <a:lnTo>
                      <a:pt x="91" y="143"/>
                    </a:lnTo>
                    <a:lnTo>
                      <a:pt x="89" y="150"/>
                    </a:lnTo>
                    <a:lnTo>
                      <a:pt x="88" y="157"/>
                    </a:lnTo>
                    <a:lnTo>
                      <a:pt x="88" y="163"/>
                    </a:lnTo>
                    <a:lnTo>
                      <a:pt x="89" y="170"/>
                    </a:lnTo>
                    <a:lnTo>
                      <a:pt x="91" y="175"/>
                    </a:lnTo>
                    <a:lnTo>
                      <a:pt x="93" y="181"/>
                    </a:lnTo>
                    <a:lnTo>
                      <a:pt x="135" y="250"/>
                    </a:lnTo>
                    <a:lnTo>
                      <a:pt x="137" y="254"/>
                    </a:lnTo>
                    <a:lnTo>
                      <a:pt x="138" y="259"/>
                    </a:lnTo>
                    <a:lnTo>
                      <a:pt x="138" y="265"/>
                    </a:lnTo>
                    <a:lnTo>
                      <a:pt x="135" y="270"/>
                    </a:lnTo>
                    <a:lnTo>
                      <a:pt x="125" y="295"/>
                    </a:lnTo>
                    <a:lnTo>
                      <a:pt x="123" y="299"/>
                    </a:lnTo>
                    <a:lnTo>
                      <a:pt x="119" y="303"/>
                    </a:lnTo>
                    <a:lnTo>
                      <a:pt x="115" y="306"/>
                    </a:lnTo>
                    <a:lnTo>
                      <a:pt x="111" y="308"/>
                    </a:lnTo>
                    <a:lnTo>
                      <a:pt x="33" y="327"/>
                    </a:lnTo>
                    <a:lnTo>
                      <a:pt x="27" y="329"/>
                    </a:lnTo>
                    <a:lnTo>
                      <a:pt x="22" y="332"/>
                    </a:lnTo>
                    <a:lnTo>
                      <a:pt x="16" y="336"/>
                    </a:lnTo>
                    <a:lnTo>
                      <a:pt x="11" y="340"/>
                    </a:lnTo>
                    <a:lnTo>
                      <a:pt x="8" y="346"/>
                    </a:lnTo>
                    <a:lnTo>
                      <a:pt x="5" y="352"/>
                    </a:lnTo>
                    <a:lnTo>
                      <a:pt x="2" y="357"/>
                    </a:lnTo>
                    <a:lnTo>
                      <a:pt x="1" y="363"/>
                    </a:lnTo>
                    <a:lnTo>
                      <a:pt x="1" y="371"/>
                    </a:lnTo>
                    <a:lnTo>
                      <a:pt x="0" y="389"/>
                    </a:lnTo>
                    <a:lnTo>
                      <a:pt x="1" y="409"/>
                    </a:lnTo>
                    <a:lnTo>
                      <a:pt x="1" y="415"/>
                    </a:lnTo>
                    <a:lnTo>
                      <a:pt x="2" y="422"/>
                    </a:lnTo>
                    <a:lnTo>
                      <a:pt x="5" y="428"/>
                    </a:lnTo>
                    <a:lnTo>
                      <a:pt x="8" y="434"/>
                    </a:lnTo>
                    <a:lnTo>
                      <a:pt x="11" y="439"/>
                    </a:lnTo>
                    <a:lnTo>
                      <a:pt x="16" y="444"/>
                    </a:lnTo>
                    <a:lnTo>
                      <a:pt x="22" y="447"/>
                    </a:lnTo>
                    <a:lnTo>
                      <a:pt x="27" y="451"/>
                    </a:lnTo>
                    <a:lnTo>
                      <a:pt x="33" y="453"/>
                    </a:lnTo>
                    <a:lnTo>
                      <a:pt x="111" y="471"/>
                    </a:lnTo>
                    <a:close/>
                    <a:moveTo>
                      <a:pt x="31" y="389"/>
                    </a:moveTo>
                    <a:lnTo>
                      <a:pt x="31" y="373"/>
                    </a:lnTo>
                    <a:lnTo>
                      <a:pt x="32" y="366"/>
                    </a:lnTo>
                    <a:lnTo>
                      <a:pt x="32" y="363"/>
                    </a:lnTo>
                    <a:lnTo>
                      <a:pt x="34" y="360"/>
                    </a:lnTo>
                    <a:lnTo>
                      <a:pt x="38" y="357"/>
                    </a:lnTo>
                    <a:lnTo>
                      <a:pt x="40" y="356"/>
                    </a:lnTo>
                    <a:lnTo>
                      <a:pt x="118" y="337"/>
                    </a:lnTo>
                    <a:lnTo>
                      <a:pt x="124" y="336"/>
                    </a:lnTo>
                    <a:lnTo>
                      <a:pt x="130" y="332"/>
                    </a:lnTo>
                    <a:lnTo>
                      <a:pt x="135" y="329"/>
                    </a:lnTo>
                    <a:lnTo>
                      <a:pt x="140" y="325"/>
                    </a:lnTo>
                    <a:lnTo>
                      <a:pt x="144" y="321"/>
                    </a:lnTo>
                    <a:lnTo>
                      <a:pt x="148" y="316"/>
                    </a:lnTo>
                    <a:lnTo>
                      <a:pt x="151" y="311"/>
                    </a:lnTo>
                    <a:lnTo>
                      <a:pt x="154" y="306"/>
                    </a:lnTo>
                    <a:lnTo>
                      <a:pt x="163" y="282"/>
                    </a:lnTo>
                    <a:lnTo>
                      <a:pt x="165" y="277"/>
                    </a:lnTo>
                    <a:lnTo>
                      <a:pt x="167" y="271"/>
                    </a:lnTo>
                    <a:lnTo>
                      <a:pt x="167" y="264"/>
                    </a:lnTo>
                    <a:lnTo>
                      <a:pt x="167" y="258"/>
                    </a:lnTo>
                    <a:lnTo>
                      <a:pt x="167" y="251"/>
                    </a:lnTo>
                    <a:lnTo>
                      <a:pt x="166" y="246"/>
                    </a:lnTo>
                    <a:lnTo>
                      <a:pt x="164" y="239"/>
                    </a:lnTo>
                    <a:lnTo>
                      <a:pt x="160" y="234"/>
                    </a:lnTo>
                    <a:lnTo>
                      <a:pt x="119" y="166"/>
                    </a:lnTo>
                    <a:lnTo>
                      <a:pt x="118" y="163"/>
                    </a:lnTo>
                    <a:lnTo>
                      <a:pt x="118" y="159"/>
                    </a:lnTo>
                    <a:lnTo>
                      <a:pt x="118" y="156"/>
                    </a:lnTo>
                    <a:lnTo>
                      <a:pt x="119" y="154"/>
                    </a:lnTo>
                    <a:lnTo>
                      <a:pt x="154" y="119"/>
                    </a:lnTo>
                    <a:lnTo>
                      <a:pt x="157" y="118"/>
                    </a:lnTo>
                    <a:lnTo>
                      <a:pt x="160" y="117"/>
                    </a:lnTo>
                    <a:lnTo>
                      <a:pt x="164" y="117"/>
                    </a:lnTo>
                    <a:lnTo>
                      <a:pt x="166" y="118"/>
                    </a:lnTo>
                    <a:lnTo>
                      <a:pt x="236" y="160"/>
                    </a:lnTo>
                    <a:lnTo>
                      <a:pt x="240" y="163"/>
                    </a:lnTo>
                    <a:lnTo>
                      <a:pt x="246" y="165"/>
                    </a:lnTo>
                    <a:lnTo>
                      <a:pt x="253" y="166"/>
                    </a:lnTo>
                    <a:lnTo>
                      <a:pt x="259" y="166"/>
                    </a:lnTo>
                    <a:lnTo>
                      <a:pt x="265" y="166"/>
                    </a:lnTo>
                    <a:lnTo>
                      <a:pt x="272" y="166"/>
                    </a:lnTo>
                    <a:lnTo>
                      <a:pt x="278" y="165"/>
                    </a:lnTo>
                    <a:lnTo>
                      <a:pt x="282" y="163"/>
                    </a:lnTo>
                    <a:lnTo>
                      <a:pt x="306" y="152"/>
                    </a:lnTo>
                    <a:lnTo>
                      <a:pt x="312" y="150"/>
                    </a:lnTo>
                    <a:lnTo>
                      <a:pt x="316" y="147"/>
                    </a:lnTo>
                    <a:lnTo>
                      <a:pt x="322" y="143"/>
                    </a:lnTo>
                    <a:lnTo>
                      <a:pt x="327" y="139"/>
                    </a:lnTo>
                    <a:lnTo>
                      <a:pt x="330" y="134"/>
                    </a:lnTo>
                    <a:lnTo>
                      <a:pt x="333" y="129"/>
                    </a:lnTo>
                    <a:lnTo>
                      <a:pt x="336" y="123"/>
                    </a:lnTo>
                    <a:lnTo>
                      <a:pt x="338" y="117"/>
                    </a:lnTo>
                    <a:lnTo>
                      <a:pt x="357" y="40"/>
                    </a:lnTo>
                    <a:lnTo>
                      <a:pt x="358" y="36"/>
                    </a:lnTo>
                    <a:lnTo>
                      <a:pt x="361" y="33"/>
                    </a:lnTo>
                    <a:lnTo>
                      <a:pt x="364" y="32"/>
                    </a:lnTo>
                    <a:lnTo>
                      <a:pt x="367" y="31"/>
                    </a:lnTo>
                    <a:lnTo>
                      <a:pt x="373" y="30"/>
                    </a:lnTo>
                    <a:lnTo>
                      <a:pt x="390" y="30"/>
                    </a:lnTo>
                    <a:lnTo>
                      <a:pt x="407" y="30"/>
                    </a:lnTo>
                    <a:lnTo>
                      <a:pt x="414" y="31"/>
                    </a:lnTo>
                    <a:lnTo>
                      <a:pt x="416" y="32"/>
                    </a:lnTo>
                    <a:lnTo>
                      <a:pt x="420" y="33"/>
                    </a:lnTo>
                    <a:lnTo>
                      <a:pt x="422" y="36"/>
                    </a:lnTo>
                    <a:lnTo>
                      <a:pt x="424" y="40"/>
                    </a:lnTo>
                    <a:lnTo>
                      <a:pt x="443" y="117"/>
                    </a:lnTo>
                    <a:lnTo>
                      <a:pt x="445" y="123"/>
                    </a:lnTo>
                    <a:lnTo>
                      <a:pt x="447" y="129"/>
                    </a:lnTo>
                    <a:lnTo>
                      <a:pt x="451" y="134"/>
                    </a:lnTo>
                    <a:lnTo>
                      <a:pt x="455" y="139"/>
                    </a:lnTo>
                    <a:lnTo>
                      <a:pt x="460" y="143"/>
                    </a:lnTo>
                    <a:lnTo>
                      <a:pt x="464" y="147"/>
                    </a:lnTo>
                    <a:lnTo>
                      <a:pt x="469" y="150"/>
                    </a:lnTo>
                    <a:lnTo>
                      <a:pt x="474" y="152"/>
                    </a:lnTo>
                    <a:lnTo>
                      <a:pt x="498" y="163"/>
                    </a:lnTo>
                    <a:lnTo>
                      <a:pt x="503" y="165"/>
                    </a:lnTo>
                    <a:lnTo>
                      <a:pt x="510" y="166"/>
                    </a:lnTo>
                    <a:lnTo>
                      <a:pt x="515" y="166"/>
                    </a:lnTo>
                    <a:lnTo>
                      <a:pt x="522" y="166"/>
                    </a:lnTo>
                    <a:lnTo>
                      <a:pt x="528" y="166"/>
                    </a:lnTo>
                    <a:lnTo>
                      <a:pt x="535" y="165"/>
                    </a:lnTo>
                    <a:lnTo>
                      <a:pt x="540" y="163"/>
                    </a:lnTo>
                    <a:lnTo>
                      <a:pt x="546" y="160"/>
                    </a:lnTo>
                    <a:lnTo>
                      <a:pt x="614" y="118"/>
                    </a:lnTo>
                    <a:lnTo>
                      <a:pt x="617" y="117"/>
                    </a:lnTo>
                    <a:lnTo>
                      <a:pt x="621" y="117"/>
                    </a:lnTo>
                    <a:lnTo>
                      <a:pt x="625" y="117"/>
                    </a:lnTo>
                    <a:lnTo>
                      <a:pt x="626" y="118"/>
                    </a:lnTo>
                    <a:lnTo>
                      <a:pt x="661" y="152"/>
                    </a:lnTo>
                    <a:lnTo>
                      <a:pt x="662" y="156"/>
                    </a:lnTo>
                    <a:lnTo>
                      <a:pt x="663" y="159"/>
                    </a:lnTo>
                    <a:lnTo>
                      <a:pt x="663" y="163"/>
                    </a:lnTo>
                    <a:lnTo>
                      <a:pt x="662" y="166"/>
                    </a:lnTo>
                    <a:lnTo>
                      <a:pt x="620" y="234"/>
                    </a:lnTo>
                    <a:lnTo>
                      <a:pt x="617" y="240"/>
                    </a:lnTo>
                    <a:lnTo>
                      <a:pt x="616" y="246"/>
                    </a:lnTo>
                    <a:lnTo>
                      <a:pt x="613" y="251"/>
                    </a:lnTo>
                    <a:lnTo>
                      <a:pt x="613" y="258"/>
                    </a:lnTo>
                    <a:lnTo>
                      <a:pt x="613" y="264"/>
                    </a:lnTo>
                    <a:lnTo>
                      <a:pt x="613" y="270"/>
                    </a:lnTo>
                    <a:lnTo>
                      <a:pt x="616" y="277"/>
                    </a:lnTo>
                    <a:lnTo>
                      <a:pt x="617" y="281"/>
                    </a:lnTo>
                    <a:lnTo>
                      <a:pt x="627" y="305"/>
                    </a:lnTo>
                    <a:lnTo>
                      <a:pt x="629" y="311"/>
                    </a:lnTo>
                    <a:lnTo>
                      <a:pt x="633" y="315"/>
                    </a:lnTo>
                    <a:lnTo>
                      <a:pt x="636" y="321"/>
                    </a:lnTo>
                    <a:lnTo>
                      <a:pt x="641" y="325"/>
                    </a:lnTo>
                    <a:lnTo>
                      <a:pt x="646" y="329"/>
                    </a:lnTo>
                    <a:lnTo>
                      <a:pt x="651" y="332"/>
                    </a:lnTo>
                    <a:lnTo>
                      <a:pt x="656" y="336"/>
                    </a:lnTo>
                    <a:lnTo>
                      <a:pt x="662" y="337"/>
                    </a:lnTo>
                    <a:lnTo>
                      <a:pt x="741" y="356"/>
                    </a:lnTo>
                    <a:lnTo>
                      <a:pt x="744" y="357"/>
                    </a:lnTo>
                    <a:lnTo>
                      <a:pt x="746" y="360"/>
                    </a:lnTo>
                    <a:lnTo>
                      <a:pt x="749" y="363"/>
                    </a:lnTo>
                    <a:lnTo>
                      <a:pt x="750" y="366"/>
                    </a:lnTo>
                    <a:lnTo>
                      <a:pt x="750" y="373"/>
                    </a:lnTo>
                    <a:lnTo>
                      <a:pt x="750" y="389"/>
                    </a:lnTo>
                    <a:lnTo>
                      <a:pt x="750" y="406"/>
                    </a:lnTo>
                    <a:lnTo>
                      <a:pt x="750" y="413"/>
                    </a:lnTo>
                    <a:lnTo>
                      <a:pt x="749" y="416"/>
                    </a:lnTo>
                    <a:lnTo>
                      <a:pt x="746" y="419"/>
                    </a:lnTo>
                    <a:lnTo>
                      <a:pt x="744" y="422"/>
                    </a:lnTo>
                    <a:lnTo>
                      <a:pt x="741" y="423"/>
                    </a:lnTo>
                    <a:lnTo>
                      <a:pt x="662" y="442"/>
                    </a:lnTo>
                    <a:lnTo>
                      <a:pt x="656" y="444"/>
                    </a:lnTo>
                    <a:lnTo>
                      <a:pt x="651" y="446"/>
                    </a:lnTo>
                    <a:lnTo>
                      <a:pt x="646" y="449"/>
                    </a:lnTo>
                    <a:lnTo>
                      <a:pt x="641" y="454"/>
                    </a:lnTo>
                    <a:lnTo>
                      <a:pt x="636" y="459"/>
                    </a:lnTo>
                    <a:lnTo>
                      <a:pt x="633" y="463"/>
                    </a:lnTo>
                    <a:lnTo>
                      <a:pt x="629" y="468"/>
                    </a:lnTo>
                    <a:lnTo>
                      <a:pt x="627" y="473"/>
                    </a:lnTo>
                    <a:lnTo>
                      <a:pt x="618" y="497"/>
                    </a:lnTo>
                    <a:lnTo>
                      <a:pt x="616" y="503"/>
                    </a:lnTo>
                    <a:lnTo>
                      <a:pt x="614" y="509"/>
                    </a:lnTo>
                    <a:lnTo>
                      <a:pt x="613" y="514"/>
                    </a:lnTo>
                    <a:lnTo>
                      <a:pt x="613" y="521"/>
                    </a:lnTo>
                    <a:lnTo>
                      <a:pt x="613" y="528"/>
                    </a:lnTo>
                    <a:lnTo>
                      <a:pt x="616" y="534"/>
                    </a:lnTo>
                    <a:lnTo>
                      <a:pt x="617" y="539"/>
                    </a:lnTo>
                    <a:lnTo>
                      <a:pt x="620" y="545"/>
                    </a:lnTo>
                    <a:lnTo>
                      <a:pt x="662" y="613"/>
                    </a:lnTo>
                    <a:lnTo>
                      <a:pt x="663" y="617"/>
                    </a:lnTo>
                    <a:lnTo>
                      <a:pt x="663" y="620"/>
                    </a:lnTo>
                    <a:lnTo>
                      <a:pt x="662" y="624"/>
                    </a:lnTo>
                    <a:lnTo>
                      <a:pt x="661" y="626"/>
                    </a:lnTo>
                    <a:lnTo>
                      <a:pt x="627" y="660"/>
                    </a:lnTo>
                    <a:lnTo>
                      <a:pt x="623" y="661"/>
                    </a:lnTo>
                    <a:lnTo>
                      <a:pt x="619" y="662"/>
                    </a:lnTo>
                    <a:lnTo>
                      <a:pt x="617" y="662"/>
                    </a:lnTo>
                    <a:lnTo>
                      <a:pt x="614" y="661"/>
                    </a:lnTo>
                    <a:lnTo>
                      <a:pt x="546" y="619"/>
                    </a:lnTo>
                    <a:lnTo>
                      <a:pt x="540" y="617"/>
                    </a:lnTo>
                    <a:lnTo>
                      <a:pt x="535" y="615"/>
                    </a:lnTo>
                    <a:lnTo>
                      <a:pt x="528" y="613"/>
                    </a:lnTo>
                    <a:lnTo>
                      <a:pt x="522" y="612"/>
                    </a:lnTo>
                    <a:lnTo>
                      <a:pt x="515" y="612"/>
                    </a:lnTo>
                    <a:lnTo>
                      <a:pt x="510" y="613"/>
                    </a:lnTo>
                    <a:lnTo>
                      <a:pt x="504" y="615"/>
                    </a:lnTo>
                    <a:lnTo>
                      <a:pt x="498" y="617"/>
                    </a:lnTo>
                    <a:lnTo>
                      <a:pt x="476" y="626"/>
                    </a:lnTo>
                    <a:lnTo>
                      <a:pt x="470" y="628"/>
                    </a:lnTo>
                    <a:lnTo>
                      <a:pt x="464" y="632"/>
                    </a:lnTo>
                    <a:lnTo>
                      <a:pt x="460" y="636"/>
                    </a:lnTo>
                    <a:lnTo>
                      <a:pt x="455" y="641"/>
                    </a:lnTo>
                    <a:lnTo>
                      <a:pt x="451" y="645"/>
                    </a:lnTo>
                    <a:lnTo>
                      <a:pt x="447" y="651"/>
                    </a:lnTo>
                    <a:lnTo>
                      <a:pt x="445" y="655"/>
                    </a:lnTo>
                    <a:lnTo>
                      <a:pt x="443" y="661"/>
                    </a:lnTo>
                    <a:lnTo>
                      <a:pt x="424" y="740"/>
                    </a:lnTo>
                    <a:lnTo>
                      <a:pt x="422" y="743"/>
                    </a:lnTo>
                    <a:lnTo>
                      <a:pt x="420" y="745"/>
                    </a:lnTo>
                    <a:lnTo>
                      <a:pt x="416" y="748"/>
                    </a:lnTo>
                    <a:lnTo>
                      <a:pt x="414" y="749"/>
                    </a:lnTo>
                    <a:lnTo>
                      <a:pt x="407" y="749"/>
                    </a:lnTo>
                    <a:lnTo>
                      <a:pt x="390" y="750"/>
                    </a:lnTo>
                    <a:lnTo>
                      <a:pt x="373" y="749"/>
                    </a:lnTo>
                    <a:lnTo>
                      <a:pt x="367" y="749"/>
                    </a:lnTo>
                    <a:lnTo>
                      <a:pt x="364" y="748"/>
                    </a:lnTo>
                    <a:lnTo>
                      <a:pt x="361" y="745"/>
                    </a:lnTo>
                    <a:lnTo>
                      <a:pt x="358" y="743"/>
                    </a:lnTo>
                    <a:lnTo>
                      <a:pt x="357" y="740"/>
                    </a:lnTo>
                    <a:lnTo>
                      <a:pt x="338" y="661"/>
                    </a:lnTo>
                    <a:lnTo>
                      <a:pt x="336" y="655"/>
                    </a:lnTo>
                    <a:lnTo>
                      <a:pt x="333" y="651"/>
                    </a:lnTo>
                    <a:lnTo>
                      <a:pt x="330" y="645"/>
                    </a:lnTo>
                    <a:lnTo>
                      <a:pt x="327" y="641"/>
                    </a:lnTo>
                    <a:lnTo>
                      <a:pt x="322" y="636"/>
                    </a:lnTo>
                    <a:lnTo>
                      <a:pt x="316" y="632"/>
                    </a:lnTo>
                    <a:lnTo>
                      <a:pt x="312" y="629"/>
                    </a:lnTo>
                    <a:lnTo>
                      <a:pt x="306" y="627"/>
                    </a:lnTo>
                    <a:lnTo>
                      <a:pt x="283" y="617"/>
                    </a:lnTo>
                    <a:lnTo>
                      <a:pt x="278" y="615"/>
                    </a:lnTo>
                    <a:lnTo>
                      <a:pt x="273" y="613"/>
                    </a:lnTo>
                    <a:lnTo>
                      <a:pt x="267" y="612"/>
                    </a:lnTo>
                    <a:lnTo>
                      <a:pt x="262" y="612"/>
                    </a:lnTo>
                    <a:lnTo>
                      <a:pt x="254" y="612"/>
                    </a:lnTo>
                    <a:lnTo>
                      <a:pt x="247" y="615"/>
                    </a:lnTo>
                    <a:lnTo>
                      <a:pt x="241" y="616"/>
                    </a:lnTo>
                    <a:lnTo>
                      <a:pt x="236" y="619"/>
                    </a:lnTo>
                    <a:lnTo>
                      <a:pt x="166" y="661"/>
                    </a:lnTo>
                    <a:lnTo>
                      <a:pt x="164" y="662"/>
                    </a:lnTo>
                    <a:lnTo>
                      <a:pt x="160" y="662"/>
                    </a:lnTo>
                    <a:lnTo>
                      <a:pt x="157" y="661"/>
                    </a:lnTo>
                    <a:lnTo>
                      <a:pt x="155" y="660"/>
                    </a:lnTo>
                    <a:lnTo>
                      <a:pt x="121" y="626"/>
                    </a:lnTo>
                    <a:lnTo>
                      <a:pt x="118" y="624"/>
                    </a:lnTo>
                    <a:lnTo>
                      <a:pt x="118" y="620"/>
                    </a:lnTo>
                    <a:lnTo>
                      <a:pt x="118" y="617"/>
                    </a:lnTo>
                    <a:lnTo>
                      <a:pt x="119" y="613"/>
                    </a:lnTo>
                    <a:lnTo>
                      <a:pt x="160" y="545"/>
                    </a:lnTo>
                    <a:lnTo>
                      <a:pt x="164" y="539"/>
                    </a:lnTo>
                    <a:lnTo>
                      <a:pt x="166" y="534"/>
                    </a:lnTo>
                    <a:lnTo>
                      <a:pt x="167" y="528"/>
                    </a:lnTo>
                    <a:lnTo>
                      <a:pt x="167" y="521"/>
                    </a:lnTo>
                    <a:lnTo>
                      <a:pt x="167" y="516"/>
                    </a:lnTo>
                    <a:lnTo>
                      <a:pt x="167" y="509"/>
                    </a:lnTo>
                    <a:lnTo>
                      <a:pt x="166" y="503"/>
                    </a:lnTo>
                    <a:lnTo>
                      <a:pt x="164" y="497"/>
                    </a:lnTo>
                    <a:lnTo>
                      <a:pt x="154" y="475"/>
                    </a:lnTo>
                    <a:lnTo>
                      <a:pt x="151" y="469"/>
                    </a:lnTo>
                    <a:lnTo>
                      <a:pt x="148" y="463"/>
                    </a:lnTo>
                    <a:lnTo>
                      <a:pt x="144" y="459"/>
                    </a:lnTo>
                    <a:lnTo>
                      <a:pt x="140" y="454"/>
                    </a:lnTo>
                    <a:lnTo>
                      <a:pt x="135" y="449"/>
                    </a:lnTo>
                    <a:lnTo>
                      <a:pt x="130" y="446"/>
                    </a:lnTo>
                    <a:lnTo>
                      <a:pt x="124" y="444"/>
                    </a:lnTo>
                    <a:lnTo>
                      <a:pt x="118" y="442"/>
                    </a:lnTo>
                    <a:lnTo>
                      <a:pt x="40" y="423"/>
                    </a:lnTo>
                    <a:lnTo>
                      <a:pt x="38" y="422"/>
                    </a:lnTo>
                    <a:lnTo>
                      <a:pt x="34" y="419"/>
                    </a:lnTo>
                    <a:lnTo>
                      <a:pt x="32" y="416"/>
                    </a:lnTo>
                    <a:lnTo>
                      <a:pt x="31" y="413"/>
                    </a:lnTo>
                    <a:lnTo>
                      <a:pt x="31" y="406"/>
                    </a:lnTo>
                    <a:lnTo>
                      <a:pt x="31" y="3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91" name="Freeform 336"/>
              <p:cNvSpPr>
                <a:spLocks noEditPoints="1"/>
              </p:cNvSpPr>
              <p:nvPr/>
            </p:nvSpPr>
            <p:spPr bwMode="auto">
              <a:xfrm>
                <a:off x="9468" y="9600"/>
                <a:ext cx="412" cy="413"/>
              </a:xfrm>
              <a:custGeom>
                <a:avLst/>
                <a:gdLst>
                  <a:gd name="T0" fmla="*/ 157325 w 330"/>
                  <a:gd name="T1" fmla="*/ 259825 h 330"/>
                  <a:gd name="T2" fmla="*/ 193876 w 330"/>
                  <a:gd name="T3" fmla="*/ 247112 h 330"/>
                  <a:gd name="T4" fmla="*/ 224070 w 330"/>
                  <a:gd name="T5" fmla="*/ 224070 h 330"/>
                  <a:gd name="T6" fmla="*/ 247112 w 330"/>
                  <a:gd name="T7" fmla="*/ 193876 h 330"/>
                  <a:gd name="T8" fmla="*/ 259825 w 330"/>
                  <a:gd name="T9" fmla="*/ 157325 h 330"/>
                  <a:gd name="T10" fmla="*/ 261414 w 330"/>
                  <a:gd name="T11" fmla="*/ 118391 h 330"/>
                  <a:gd name="T12" fmla="*/ 252674 w 330"/>
                  <a:gd name="T13" fmla="*/ 80252 h 330"/>
                  <a:gd name="T14" fmla="*/ 232810 w 330"/>
                  <a:gd name="T15" fmla="*/ 47674 h 330"/>
                  <a:gd name="T16" fmla="*/ 204205 w 330"/>
                  <a:gd name="T17" fmla="*/ 23043 h 330"/>
                  <a:gd name="T18" fmla="*/ 170039 w 330"/>
                  <a:gd name="T19" fmla="*/ 6357 h 330"/>
                  <a:gd name="T20" fmla="*/ 131105 w 330"/>
                  <a:gd name="T21" fmla="*/ 0 h 330"/>
                  <a:gd name="T22" fmla="*/ 92170 w 330"/>
                  <a:gd name="T23" fmla="*/ 6357 h 330"/>
                  <a:gd name="T24" fmla="*/ 58004 w 330"/>
                  <a:gd name="T25" fmla="*/ 23043 h 330"/>
                  <a:gd name="T26" fmla="*/ 30194 w 330"/>
                  <a:gd name="T27" fmla="*/ 47674 h 330"/>
                  <a:gd name="T28" fmla="*/ 11124 w 330"/>
                  <a:gd name="T29" fmla="*/ 80252 h 330"/>
                  <a:gd name="T30" fmla="*/ 795 w 330"/>
                  <a:gd name="T31" fmla="*/ 118391 h 330"/>
                  <a:gd name="T32" fmla="*/ 3178 w 330"/>
                  <a:gd name="T33" fmla="*/ 157325 h 330"/>
                  <a:gd name="T34" fmla="*/ 16686 w 330"/>
                  <a:gd name="T35" fmla="*/ 193876 h 330"/>
                  <a:gd name="T36" fmla="*/ 38934 w 330"/>
                  <a:gd name="T37" fmla="*/ 224070 h 330"/>
                  <a:gd name="T38" fmla="*/ 69128 w 330"/>
                  <a:gd name="T39" fmla="*/ 247112 h 330"/>
                  <a:gd name="T40" fmla="*/ 104884 w 330"/>
                  <a:gd name="T41" fmla="*/ 259825 h 330"/>
                  <a:gd name="T42" fmla="*/ 131105 w 330"/>
                  <a:gd name="T43" fmla="*/ 24632 h 330"/>
                  <a:gd name="T44" fmla="*/ 162887 w 330"/>
                  <a:gd name="T45" fmla="*/ 29399 h 330"/>
                  <a:gd name="T46" fmla="*/ 190697 w 330"/>
                  <a:gd name="T47" fmla="*/ 42907 h 330"/>
                  <a:gd name="T48" fmla="*/ 214535 w 330"/>
                  <a:gd name="T49" fmla="*/ 63566 h 330"/>
                  <a:gd name="T50" fmla="*/ 229632 w 330"/>
                  <a:gd name="T51" fmla="*/ 89787 h 330"/>
                  <a:gd name="T52" fmla="*/ 238372 w 330"/>
                  <a:gd name="T53" fmla="*/ 120775 h 330"/>
                  <a:gd name="T54" fmla="*/ 235988 w 330"/>
                  <a:gd name="T55" fmla="*/ 152558 h 330"/>
                  <a:gd name="T56" fmla="*/ 225659 w 330"/>
                  <a:gd name="T57" fmla="*/ 182752 h 330"/>
                  <a:gd name="T58" fmla="*/ 207383 w 330"/>
                  <a:gd name="T59" fmla="*/ 207383 h 330"/>
                  <a:gd name="T60" fmla="*/ 182752 w 330"/>
                  <a:gd name="T61" fmla="*/ 226453 h 330"/>
                  <a:gd name="T62" fmla="*/ 153353 w 330"/>
                  <a:gd name="T63" fmla="*/ 236783 h 330"/>
                  <a:gd name="T64" fmla="*/ 120775 w 330"/>
                  <a:gd name="T65" fmla="*/ 237577 h 330"/>
                  <a:gd name="T66" fmla="*/ 89787 w 330"/>
                  <a:gd name="T67" fmla="*/ 230426 h 330"/>
                  <a:gd name="T68" fmla="*/ 63566 w 330"/>
                  <a:gd name="T69" fmla="*/ 214535 h 330"/>
                  <a:gd name="T70" fmla="*/ 42907 w 330"/>
                  <a:gd name="T71" fmla="*/ 191492 h 330"/>
                  <a:gd name="T72" fmla="*/ 29399 w 330"/>
                  <a:gd name="T73" fmla="*/ 163682 h 330"/>
                  <a:gd name="T74" fmla="*/ 23837 w 330"/>
                  <a:gd name="T75" fmla="*/ 131105 h 330"/>
                  <a:gd name="T76" fmla="*/ 29399 w 330"/>
                  <a:gd name="T77" fmla="*/ 99322 h 330"/>
                  <a:gd name="T78" fmla="*/ 42907 w 330"/>
                  <a:gd name="T79" fmla="*/ 71512 h 330"/>
                  <a:gd name="T80" fmla="*/ 63566 w 330"/>
                  <a:gd name="T81" fmla="*/ 49264 h 330"/>
                  <a:gd name="T82" fmla="*/ 89787 w 330"/>
                  <a:gd name="T83" fmla="*/ 32577 h 330"/>
                  <a:gd name="T84" fmla="*/ 120775 w 330"/>
                  <a:gd name="T85" fmla="*/ 24632 h 3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0" h="330">
                    <a:moveTo>
                      <a:pt x="165" y="330"/>
                    </a:moveTo>
                    <a:lnTo>
                      <a:pt x="182" y="330"/>
                    </a:lnTo>
                    <a:lnTo>
                      <a:pt x="198" y="327"/>
                    </a:lnTo>
                    <a:lnTo>
                      <a:pt x="214" y="323"/>
                    </a:lnTo>
                    <a:lnTo>
                      <a:pt x="229" y="318"/>
                    </a:lnTo>
                    <a:lnTo>
                      <a:pt x="244" y="311"/>
                    </a:lnTo>
                    <a:lnTo>
                      <a:pt x="257" y="303"/>
                    </a:lnTo>
                    <a:lnTo>
                      <a:pt x="270" y="293"/>
                    </a:lnTo>
                    <a:lnTo>
                      <a:pt x="282" y="282"/>
                    </a:lnTo>
                    <a:lnTo>
                      <a:pt x="293" y="270"/>
                    </a:lnTo>
                    <a:lnTo>
                      <a:pt x="302" y="257"/>
                    </a:lnTo>
                    <a:lnTo>
                      <a:pt x="311" y="244"/>
                    </a:lnTo>
                    <a:lnTo>
                      <a:pt x="318" y="230"/>
                    </a:lnTo>
                    <a:lnTo>
                      <a:pt x="323" y="214"/>
                    </a:lnTo>
                    <a:lnTo>
                      <a:pt x="327" y="198"/>
                    </a:lnTo>
                    <a:lnTo>
                      <a:pt x="329" y="182"/>
                    </a:lnTo>
                    <a:lnTo>
                      <a:pt x="330" y="165"/>
                    </a:lnTo>
                    <a:lnTo>
                      <a:pt x="329" y="149"/>
                    </a:lnTo>
                    <a:lnTo>
                      <a:pt x="327" y="132"/>
                    </a:lnTo>
                    <a:lnTo>
                      <a:pt x="323" y="116"/>
                    </a:lnTo>
                    <a:lnTo>
                      <a:pt x="318" y="101"/>
                    </a:lnTo>
                    <a:lnTo>
                      <a:pt x="311" y="87"/>
                    </a:lnTo>
                    <a:lnTo>
                      <a:pt x="302" y="73"/>
                    </a:lnTo>
                    <a:lnTo>
                      <a:pt x="293" y="60"/>
                    </a:lnTo>
                    <a:lnTo>
                      <a:pt x="282" y="49"/>
                    </a:lnTo>
                    <a:lnTo>
                      <a:pt x="270" y="38"/>
                    </a:lnTo>
                    <a:lnTo>
                      <a:pt x="257" y="29"/>
                    </a:lnTo>
                    <a:lnTo>
                      <a:pt x="244" y="21"/>
                    </a:lnTo>
                    <a:lnTo>
                      <a:pt x="229" y="14"/>
                    </a:lnTo>
                    <a:lnTo>
                      <a:pt x="214" y="8"/>
                    </a:lnTo>
                    <a:lnTo>
                      <a:pt x="198" y="4"/>
                    </a:lnTo>
                    <a:lnTo>
                      <a:pt x="182" y="1"/>
                    </a:lnTo>
                    <a:lnTo>
                      <a:pt x="165" y="0"/>
                    </a:lnTo>
                    <a:lnTo>
                      <a:pt x="148" y="1"/>
                    </a:lnTo>
                    <a:lnTo>
                      <a:pt x="132" y="4"/>
                    </a:lnTo>
                    <a:lnTo>
                      <a:pt x="116" y="8"/>
                    </a:lnTo>
                    <a:lnTo>
                      <a:pt x="102" y="14"/>
                    </a:lnTo>
                    <a:lnTo>
                      <a:pt x="87" y="21"/>
                    </a:lnTo>
                    <a:lnTo>
                      <a:pt x="73" y="29"/>
                    </a:lnTo>
                    <a:lnTo>
                      <a:pt x="61" y="38"/>
                    </a:lnTo>
                    <a:lnTo>
                      <a:pt x="49" y="49"/>
                    </a:lnTo>
                    <a:lnTo>
                      <a:pt x="38" y="60"/>
                    </a:lnTo>
                    <a:lnTo>
                      <a:pt x="29" y="73"/>
                    </a:lnTo>
                    <a:lnTo>
                      <a:pt x="21" y="87"/>
                    </a:lnTo>
                    <a:lnTo>
                      <a:pt x="14" y="101"/>
                    </a:lnTo>
                    <a:lnTo>
                      <a:pt x="8" y="116"/>
                    </a:lnTo>
                    <a:lnTo>
                      <a:pt x="4" y="132"/>
                    </a:lnTo>
                    <a:lnTo>
                      <a:pt x="1" y="149"/>
                    </a:lnTo>
                    <a:lnTo>
                      <a:pt x="0" y="165"/>
                    </a:lnTo>
                    <a:lnTo>
                      <a:pt x="1" y="182"/>
                    </a:lnTo>
                    <a:lnTo>
                      <a:pt x="4" y="198"/>
                    </a:lnTo>
                    <a:lnTo>
                      <a:pt x="8" y="214"/>
                    </a:lnTo>
                    <a:lnTo>
                      <a:pt x="14" y="230"/>
                    </a:lnTo>
                    <a:lnTo>
                      <a:pt x="21" y="244"/>
                    </a:lnTo>
                    <a:lnTo>
                      <a:pt x="29" y="257"/>
                    </a:lnTo>
                    <a:lnTo>
                      <a:pt x="38" y="270"/>
                    </a:lnTo>
                    <a:lnTo>
                      <a:pt x="49" y="282"/>
                    </a:lnTo>
                    <a:lnTo>
                      <a:pt x="61" y="293"/>
                    </a:lnTo>
                    <a:lnTo>
                      <a:pt x="73" y="303"/>
                    </a:lnTo>
                    <a:lnTo>
                      <a:pt x="87" y="311"/>
                    </a:lnTo>
                    <a:lnTo>
                      <a:pt x="102" y="318"/>
                    </a:lnTo>
                    <a:lnTo>
                      <a:pt x="116" y="323"/>
                    </a:lnTo>
                    <a:lnTo>
                      <a:pt x="132" y="327"/>
                    </a:lnTo>
                    <a:lnTo>
                      <a:pt x="148" y="330"/>
                    </a:lnTo>
                    <a:lnTo>
                      <a:pt x="165" y="330"/>
                    </a:lnTo>
                    <a:close/>
                    <a:moveTo>
                      <a:pt x="165" y="31"/>
                    </a:moveTo>
                    <a:lnTo>
                      <a:pt x="179" y="31"/>
                    </a:lnTo>
                    <a:lnTo>
                      <a:pt x="193" y="33"/>
                    </a:lnTo>
                    <a:lnTo>
                      <a:pt x="205" y="37"/>
                    </a:lnTo>
                    <a:lnTo>
                      <a:pt x="218" y="41"/>
                    </a:lnTo>
                    <a:lnTo>
                      <a:pt x="230" y="47"/>
                    </a:lnTo>
                    <a:lnTo>
                      <a:pt x="240" y="54"/>
                    </a:lnTo>
                    <a:lnTo>
                      <a:pt x="252" y="62"/>
                    </a:lnTo>
                    <a:lnTo>
                      <a:pt x="261" y="70"/>
                    </a:lnTo>
                    <a:lnTo>
                      <a:pt x="270" y="80"/>
                    </a:lnTo>
                    <a:lnTo>
                      <a:pt x="277" y="90"/>
                    </a:lnTo>
                    <a:lnTo>
                      <a:pt x="284" y="101"/>
                    </a:lnTo>
                    <a:lnTo>
                      <a:pt x="289" y="113"/>
                    </a:lnTo>
                    <a:lnTo>
                      <a:pt x="294" y="125"/>
                    </a:lnTo>
                    <a:lnTo>
                      <a:pt x="297" y="138"/>
                    </a:lnTo>
                    <a:lnTo>
                      <a:pt x="300" y="152"/>
                    </a:lnTo>
                    <a:lnTo>
                      <a:pt x="301" y="165"/>
                    </a:lnTo>
                    <a:lnTo>
                      <a:pt x="300" y="179"/>
                    </a:lnTo>
                    <a:lnTo>
                      <a:pt x="297" y="192"/>
                    </a:lnTo>
                    <a:lnTo>
                      <a:pt x="294" y="206"/>
                    </a:lnTo>
                    <a:lnTo>
                      <a:pt x="289" y="218"/>
                    </a:lnTo>
                    <a:lnTo>
                      <a:pt x="284" y="230"/>
                    </a:lnTo>
                    <a:lnTo>
                      <a:pt x="277" y="241"/>
                    </a:lnTo>
                    <a:lnTo>
                      <a:pt x="270" y="252"/>
                    </a:lnTo>
                    <a:lnTo>
                      <a:pt x="261" y="261"/>
                    </a:lnTo>
                    <a:lnTo>
                      <a:pt x="252" y="270"/>
                    </a:lnTo>
                    <a:lnTo>
                      <a:pt x="240" y="278"/>
                    </a:lnTo>
                    <a:lnTo>
                      <a:pt x="230" y="285"/>
                    </a:lnTo>
                    <a:lnTo>
                      <a:pt x="218" y="290"/>
                    </a:lnTo>
                    <a:lnTo>
                      <a:pt x="205" y="295"/>
                    </a:lnTo>
                    <a:lnTo>
                      <a:pt x="193" y="298"/>
                    </a:lnTo>
                    <a:lnTo>
                      <a:pt x="179" y="299"/>
                    </a:lnTo>
                    <a:lnTo>
                      <a:pt x="165" y="301"/>
                    </a:lnTo>
                    <a:lnTo>
                      <a:pt x="152" y="299"/>
                    </a:lnTo>
                    <a:lnTo>
                      <a:pt x="138" y="298"/>
                    </a:lnTo>
                    <a:lnTo>
                      <a:pt x="125" y="295"/>
                    </a:lnTo>
                    <a:lnTo>
                      <a:pt x="113" y="290"/>
                    </a:lnTo>
                    <a:lnTo>
                      <a:pt x="102" y="285"/>
                    </a:lnTo>
                    <a:lnTo>
                      <a:pt x="90" y="278"/>
                    </a:lnTo>
                    <a:lnTo>
                      <a:pt x="80" y="270"/>
                    </a:lnTo>
                    <a:lnTo>
                      <a:pt x="70" y="261"/>
                    </a:lnTo>
                    <a:lnTo>
                      <a:pt x="62" y="252"/>
                    </a:lnTo>
                    <a:lnTo>
                      <a:pt x="54" y="241"/>
                    </a:lnTo>
                    <a:lnTo>
                      <a:pt x="47" y="230"/>
                    </a:lnTo>
                    <a:lnTo>
                      <a:pt x="41" y="218"/>
                    </a:lnTo>
                    <a:lnTo>
                      <a:pt x="37" y="206"/>
                    </a:lnTo>
                    <a:lnTo>
                      <a:pt x="33" y="192"/>
                    </a:lnTo>
                    <a:lnTo>
                      <a:pt x="31" y="179"/>
                    </a:lnTo>
                    <a:lnTo>
                      <a:pt x="30" y="165"/>
                    </a:lnTo>
                    <a:lnTo>
                      <a:pt x="31" y="152"/>
                    </a:lnTo>
                    <a:lnTo>
                      <a:pt x="33" y="138"/>
                    </a:lnTo>
                    <a:lnTo>
                      <a:pt x="37" y="125"/>
                    </a:lnTo>
                    <a:lnTo>
                      <a:pt x="41" y="113"/>
                    </a:lnTo>
                    <a:lnTo>
                      <a:pt x="47" y="101"/>
                    </a:lnTo>
                    <a:lnTo>
                      <a:pt x="54" y="90"/>
                    </a:lnTo>
                    <a:lnTo>
                      <a:pt x="62" y="80"/>
                    </a:lnTo>
                    <a:lnTo>
                      <a:pt x="70" y="70"/>
                    </a:lnTo>
                    <a:lnTo>
                      <a:pt x="80" y="62"/>
                    </a:lnTo>
                    <a:lnTo>
                      <a:pt x="90" y="54"/>
                    </a:lnTo>
                    <a:lnTo>
                      <a:pt x="102" y="47"/>
                    </a:lnTo>
                    <a:lnTo>
                      <a:pt x="113" y="41"/>
                    </a:lnTo>
                    <a:lnTo>
                      <a:pt x="125" y="37"/>
                    </a:lnTo>
                    <a:lnTo>
                      <a:pt x="138" y="33"/>
                    </a:lnTo>
                    <a:lnTo>
                      <a:pt x="152" y="31"/>
                    </a:lnTo>
                    <a:lnTo>
                      <a:pt x="16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92" name="Freeform 337"/>
              <p:cNvSpPr>
                <a:spLocks noEditPoints="1"/>
              </p:cNvSpPr>
              <p:nvPr/>
            </p:nvSpPr>
            <p:spPr bwMode="auto">
              <a:xfrm>
                <a:off x="10085" y="9093"/>
                <a:ext cx="678" cy="677"/>
              </a:xfrm>
              <a:custGeom>
                <a:avLst/>
                <a:gdLst>
                  <a:gd name="T0" fmla="*/ 20621 w 541"/>
                  <a:gd name="T1" fmla="*/ 132448 h 541"/>
                  <a:gd name="T2" fmla="*/ 3966 w 541"/>
                  <a:gd name="T3" fmla="*/ 161793 h 541"/>
                  <a:gd name="T4" fmla="*/ 5552 w 541"/>
                  <a:gd name="T5" fmla="*/ 195103 h 541"/>
                  <a:gd name="T6" fmla="*/ 59483 w 541"/>
                  <a:gd name="T7" fmla="*/ 245862 h 541"/>
                  <a:gd name="T8" fmla="*/ 19034 w 541"/>
                  <a:gd name="T9" fmla="*/ 298207 h 541"/>
                  <a:gd name="T10" fmla="*/ 42034 w 541"/>
                  <a:gd name="T11" fmla="*/ 344207 h 541"/>
                  <a:gd name="T12" fmla="*/ 108655 w 541"/>
                  <a:gd name="T13" fmla="*/ 334690 h 541"/>
                  <a:gd name="T14" fmla="*/ 130069 w 541"/>
                  <a:gd name="T15" fmla="*/ 399724 h 541"/>
                  <a:gd name="T16" fmla="*/ 147517 w 541"/>
                  <a:gd name="T17" fmla="*/ 421138 h 541"/>
                  <a:gd name="T18" fmla="*/ 183207 w 541"/>
                  <a:gd name="T19" fmla="*/ 429069 h 541"/>
                  <a:gd name="T20" fmla="*/ 203034 w 541"/>
                  <a:gd name="T21" fmla="*/ 414000 h 541"/>
                  <a:gd name="T22" fmla="*/ 282345 w 541"/>
                  <a:gd name="T23" fmla="*/ 402897 h 541"/>
                  <a:gd name="T24" fmla="*/ 309310 w 541"/>
                  <a:gd name="T25" fmla="*/ 409241 h 541"/>
                  <a:gd name="T26" fmla="*/ 348172 w 541"/>
                  <a:gd name="T27" fmla="*/ 376724 h 541"/>
                  <a:gd name="T28" fmla="*/ 345793 w 541"/>
                  <a:gd name="T29" fmla="*/ 302172 h 541"/>
                  <a:gd name="T30" fmla="*/ 411621 w 541"/>
                  <a:gd name="T31" fmla="*/ 294241 h 541"/>
                  <a:gd name="T32" fmla="*/ 428276 w 541"/>
                  <a:gd name="T33" fmla="*/ 256966 h 541"/>
                  <a:gd name="T34" fmla="*/ 420345 w 541"/>
                  <a:gd name="T35" fmla="*/ 230000 h 541"/>
                  <a:gd name="T36" fmla="*/ 369586 w 541"/>
                  <a:gd name="T37" fmla="*/ 180828 h 541"/>
                  <a:gd name="T38" fmla="*/ 410035 w 541"/>
                  <a:gd name="T39" fmla="*/ 126897 h 541"/>
                  <a:gd name="T40" fmla="*/ 383862 w 541"/>
                  <a:gd name="T41" fmla="*/ 83276 h 541"/>
                  <a:gd name="T42" fmla="*/ 317241 w 541"/>
                  <a:gd name="T43" fmla="*/ 93586 h 541"/>
                  <a:gd name="T44" fmla="*/ 298207 w 541"/>
                  <a:gd name="T45" fmla="*/ 25379 h 541"/>
                  <a:gd name="T46" fmla="*/ 277586 w 541"/>
                  <a:gd name="T47" fmla="*/ 6345 h 541"/>
                  <a:gd name="T48" fmla="*/ 241897 w 541"/>
                  <a:gd name="T49" fmla="*/ 793 h 541"/>
                  <a:gd name="T50" fmla="*/ 204621 w 541"/>
                  <a:gd name="T51" fmla="*/ 53138 h 541"/>
                  <a:gd name="T52" fmla="*/ 142759 w 541"/>
                  <a:gd name="T53" fmla="*/ 23793 h 541"/>
                  <a:gd name="T54" fmla="*/ 115000 w 541"/>
                  <a:gd name="T55" fmla="*/ 21414 h 541"/>
                  <a:gd name="T56" fmla="*/ 79310 w 541"/>
                  <a:gd name="T57" fmla="*/ 57103 h 541"/>
                  <a:gd name="T58" fmla="*/ 102310 w 541"/>
                  <a:gd name="T59" fmla="*/ 141172 h 541"/>
                  <a:gd name="T60" fmla="*/ 117379 w 541"/>
                  <a:gd name="T61" fmla="*/ 107069 h 541"/>
                  <a:gd name="T62" fmla="*/ 129276 w 541"/>
                  <a:gd name="T63" fmla="*/ 43621 h 541"/>
                  <a:gd name="T64" fmla="*/ 187966 w 541"/>
                  <a:gd name="T65" fmla="*/ 83276 h 541"/>
                  <a:gd name="T66" fmla="*/ 221276 w 541"/>
                  <a:gd name="T67" fmla="*/ 70586 h 541"/>
                  <a:gd name="T68" fmla="*/ 261724 w 541"/>
                  <a:gd name="T69" fmla="*/ 26966 h 541"/>
                  <a:gd name="T70" fmla="*/ 276000 w 541"/>
                  <a:gd name="T71" fmla="*/ 84069 h 541"/>
                  <a:gd name="T72" fmla="*/ 299793 w 541"/>
                  <a:gd name="T73" fmla="*/ 111034 h 541"/>
                  <a:gd name="T74" fmla="*/ 325172 w 541"/>
                  <a:gd name="T75" fmla="*/ 117379 h 541"/>
                  <a:gd name="T76" fmla="*/ 386241 w 541"/>
                  <a:gd name="T77" fmla="*/ 129276 h 541"/>
                  <a:gd name="T78" fmla="*/ 345793 w 541"/>
                  <a:gd name="T79" fmla="*/ 180828 h 541"/>
                  <a:gd name="T80" fmla="*/ 352931 w 541"/>
                  <a:gd name="T81" fmla="*/ 215724 h 541"/>
                  <a:gd name="T82" fmla="*/ 404483 w 541"/>
                  <a:gd name="T83" fmla="*/ 249828 h 541"/>
                  <a:gd name="T84" fmla="*/ 352138 w 541"/>
                  <a:gd name="T85" fmla="*/ 275207 h 541"/>
                  <a:gd name="T86" fmla="*/ 328345 w 541"/>
                  <a:gd name="T87" fmla="*/ 286310 h 541"/>
                  <a:gd name="T88" fmla="*/ 310897 w 541"/>
                  <a:gd name="T89" fmla="*/ 318035 h 541"/>
                  <a:gd name="T90" fmla="*/ 302172 w 541"/>
                  <a:gd name="T91" fmla="*/ 386241 h 541"/>
                  <a:gd name="T92" fmla="*/ 242690 w 541"/>
                  <a:gd name="T93" fmla="*/ 345793 h 541"/>
                  <a:gd name="T94" fmla="*/ 209379 w 541"/>
                  <a:gd name="T95" fmla="*/ 355310 h 541"/>
                  <a:gd name="T96" fmla="*/ 178448 w 541"/>
                  <a:gd name="T97" fmla="*/ 405276 h 541"/>
                  <a:gd name="T98" fmla="*/ 153862 w 541"/>
                  <a:gd name="T99" fmla="*/ 352138 h 541"/>
                  <a:gd name="T100" fmla="*/ 142759 w 541"/>
                  <a:gd name="T101" fmla="*/ 328345 h 541"/>
                  <a:gd name="T102" fmla="*/ 103897 w 541"/>
                  <a:gd name="T103" fmla="*/ 311690 h 541"/>
                  <a:gd name="T104" fmla="*/ 42828 w 541"/>
                  <a:gd name="T105" fmla="*/ 299793 h 541"/>
                  <a:gd name="T106" fmla="*/ 83276 w 541"/>
                  <a:gd name="T107" fmla="*/ 248241 h 541"/>
                  <a:gd name="T108" fmla="*/ 75345 w 541"/>
                  <a:gd name="T109" fmla="*/ 213345 h 541"/>
                  <a:gd name="T110" fmla="*/ 23793 w 541"/>
                  <a:gd name="T111" fmla="*/ 179241 h 541"/>
                  <a:gd name="T112" fmla="*/ 76931 w 541"/>
                  <a:gd name="T113" fmla="*/ 154655 h 541"/>
                  <a:gd name="T114" fmla="*/ 100724 w 541"/>
                  <a:gd name="T115" fmla="*/ 143552 h 5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1" h="541">
                    <a:moveTo>
                      <a:pt x="105" y="160"/>
                    </a:moveTo>
                    <a:lnTo>
                      <a:pt x="101" y="163"/>
                    </a:lnTo>
                    <a:lnTo>
                      <a:pt x="97" y="164"/>
                    </a:lnTo>
                    <a:lnTo>
                      <a:pt x="41" y="164"/>
                    </a:lnTo>
                    <a:lnTo>
                      <a:pt x="35" y="164"/>
                    </a:lnTo>
                    <a:lnTo>
                      <a:pt x="31" y="165"/>
                    </a:lnTo>
                    <a:lnTo>
                      <a:pt x="26" y="167"/>
                    </a:lnTo>
                    <a:lnTo>
                      <a:pt x="22" y="170"/>
                    </a:lnTo>
                    <a:lnTo>
                      <a:pt x="17" y="173"/>
                    </a:lnTo>
                    <a:lnTo>
                      <a:pt x="14" y="178"/>
                    </a:lnTo>
                    <a:lnTo>
                      <a:pt x="12" y="181"/>
                    </a:lnTo>
                    <a:lnTo>
                      <a:pt x="9" y="186"/>
                    </a:lnTo>
                    <a:lnTo>
                      <a:pt x="8" y="191"/>
                    </a:lnTo>
                    <a:lnTo>
                      <a:pt x="5" y="204"/>
                    </a:lnTo>
                    <a:lnTo>
                      <a:pt x="1" y="216"/>
                    </a:lnTo>
                    <a:lnTo>
                      <a:pt x="0" y="222"/>
                    </a:lnTo>
                    <a:lnTo>
                      <a:pt x="0" y="226"/>
                    </a:lnTo>
                    <a:lnTo>
                      <a:pt x="0" y="232"/>
                    </a:lnTo>
                    <a:lnTo>
                      <a:pt x="1" y="237"/>
                    </a:lnTo>
                    <a:lnTo>
                      <a:pt x="4" y="241"/>
                    </a:lnTo>
                    <a:lnTo>
                      <a:pt x="7" y="246"/>
                    </a:lnTo>
                    <a:lnTo>
                      <a:pt x="9" y="250"/>
                    </a:lnTo>
                    <a:lnTo>
                      <a:pt x="14" y="254"/>
                    </a:lnTo>
                    <a:lnTo>
                      <a:pt x="18" y="256"/>
                    </a:lnTo>
                    <a:lnTo>
                      <a:pt x="67" y="282"/>
                    </a:lnTo>
                    <a:lnTo>
                      <a:pt x="71" y="286"/>
                    </a:lnTo>
                    <a:lnTo>
                      <a:pt x="72" y="290"/>
                    </a:lnTo>
                    <a:lnTo>
                      <a:pt x="75" y="310"/>
                    </a:lnTo>
                    <a:lnTo>
                      <a:pt x="74" y="314"/>
                    </a:lnTo>
                    <a:lnTo>
                      <a:pt x="72" y="318"/>
                    </a:lnTo>
                    <a:lnTo>
                      <a:pt x="33" y="357"/>
                    </a:lnTo>
                    <a:lnTo>
                      <a:pt x="30" y="361"/>
                    </a:lnTo>
                    <a:lnTo>
                      <a:pt x="26" y="365"/>
                    </a:lnTo>
                    <a:lnTo>
                      <a:pt x="25" y="370"/>
                    </a:lnTo>
                    <a:lnTo>
                      <a:pt x="24" y="376"/>
                    </a:lnTo>
                    <a:lnTo>
                      <a:pt x="23" y="380"/>
                    </a:lnTo>
                    <a:lnTo>
                      <a:pt x="24" y="386"/>
                    </a:lnTo>
                    <a:lnTo>
                      <a:pt x="25" y="392"/>
                    </a:lnTo>
                    <a:lnTo>
                      <a:pt x="28" y="396"/>
                    </a:lnTo>
                    <a:lnTo>
                      <a:pt x="45" y="427"/>
                    </a:lnTo>
                    <a:lnTo>
                      <a:pt x="48" y="430"/>
                    </a:lnTo>
                    <a:lnTo>
                      <a:pt x="53" y="434"/>
                    </a:lnTo>
                    <a:lnTo>
                      <a:pt x="57" y="436"/>
                    </a:lnTo>
                    <a:lnTo>
                      <a:pt x="62" y="438"/>
                    </a:lnTo>
                    <a:lnTo>
                      <a:pt x="66" y="439"/>
                    </a:lnTo>
                    <a:lnTo>
                      <a:pt x="72" y="440"/>
                    </a:lnTo>
                    <a:lnTo>
                      <a:pt x="76" y="440"/>
                    </a:lnTo>
                    <a:lnTo>
                      <a:pt x="82" y="439"/>
                    </a:lnTo>
                    <a:lnTo>
                      <a:pt x="137" y="422"/>
                    </a:lnTo>
                    <a:lnTo>
                      <a:pt x="141" y="423"/>
                    </a:lnTo>
                    <a:lnTo>
                      <a:pt x="145" y="425"/>
                    </a:lnTo>
                    <a:lnTo>
                      <a:pt x="160" y="436"/>
                    </a:lnTo>
                    <a:lnTo>
                      <a:pt x="163" y="439"/>
                    </a:lnTo>
                    <a:lnTo>
                      <a:pt x="164" y="444"/>
                    </a:lnTo>
                    <a:lnTo>
                      <a:pt x="163" y="500"/>
                    </a:lnTo>
                    <a:lnTo>
                      <a:pt x="164" y="504"/>
                    </a:lnTo>
                    <a:lnTo>
                      <a:pt x="165" y="510"/>
                    </a:lnTo>
                    <a:lnTo>
                      <a:pt x="167" y="514"/>
                    </a:lnTo>
                    <a:lnTo>
                      <a:pt x="170" y="519"/>
                    </a:lnTo>
                    <a:lnTo>
                      <a:pt x="173" y="524"/>
                    </a:lnTo>
                    <a:lnTo>
                      <a:pt x="177" y="527"/>
                    </a:lnTo>
                    <a:lnTo>
                      <a:pt x="181" y="529"/>
                    </a:lnTo>
                    <a:lnTo>
                      <a:pt x="186" y="531"/>
                    </a:lnTo>
                    <a:lnTo>
                      <a:pt x="190" y="533"/>
                    </a:lnTo>
                    <a:lnTo>
                      <a:pt x="204" y="536"/>
                    </a:lnTo>
                    <a:lnTo>
                      <a:pt x="216" y="539"/>
                    </a:lnTo>
                    <a:lnTo>
                      <a:pt x="221" y="541"/>
                    </a:lnTo>
                    <a:lnTo>
                      <a:pt x="223" y="541"/>
                    </a:lnTo>
                    <a:lnTo>
                      <a:pt x="225" y="541"/>
                    </a:lnTo>
                    <a:lnTo>
                      <a:pt x="231" y="541"/>
                    </a:lnTo>
                    <a:lnTo>
                      <a:pt x="235" y="539"/>
                    </a:lnTo>
                    <a:lnTo>
                      <a:pt x="239" y="538"/>
                    </a:lnTo>
                    <a:lnTo>
                      <a:pt x="244" y="536"/>
                    </a:lnTo>
                    <a:lnTo>
                      <a:pt x="247" y="533"/>
                    </a:lnTo>
                    <a:lnTo>
                      <a:pt x="251" y="530"/>
                    </a:lnTo>
                    <a:lnTo>
                      <a:pt x="254" y="527"/>
                    </a:lnTo>
                    <a:lnTo>
                      <a:pt x="256" y="522"/>
                    </a:lnTo>
                    <a:lnTo>
                      <a:pt x="282" y="473"/>
                    </a:lnTo>
                    <a:lnTo>
                      <a:pt x="286" y="470"/>
                    </a:lnTo>
                    <a:lnTo>
                      <a:pt x="290" y="469"/>
                    </a:lnTo>
                    <a:lnTo>
                      <a:pt x="310" y="465"/>
                    </a:lnTo>
                    <a:lnTo>
                      <a:pt x="314" y="467"/>
                    </a:lnTo>
                    <a:lnTo>
                      <a:pt x="318" y="469"/>
                    </a:lnTo>
                    <a:lnTo>
                      <a:pt x="356" y="508"/>
                    </a:lnTo>
                    <a:lnTo>
                      <a:pt x="360" y="511"/>
                    </a:lnTo>
                    <a:lnTo>
                      <a:pt x="364" y="514"/>
                    </a:lnTo>
                    <a:lnTo>
                      <a:pt x="369" y="516"/>
                    </a:lnTo>
                    <a:lnTo>
                      <a:pt x="375" y="518"/>
                    </a:lnTo>
                    <a:lnTo>
                      <a:pt x="380" y="518"/>
                    </a:lnTo>
                    <a:lnTo>
                      <a:pt x="385" y="518"/>
                    </a:lnTo>
                    <a:lnTo>
                      <a:pt x="390" y="516"/>
                    </a:lnTo>
                    <a:lnTo>
                      <a:pt x="396" y="513"/>
                    </a:lnTo>
                    <a:lnTo>
                      <a:pt x="426" y="496"/>
                    </a:lnTo>
                    <a:lnTo>
                      <a:pt x="430" y="493"/>
                    </a:lnTo>
                    <a:lnTo>
                      <a:pt x="434" y="488"/>
                    </a:lnTo>
                    <a:lnTo>
                      <a:pt x="436" y="484"/>
                    </a:lnTo>
                    <a:lnTo>
                      <a:pt x="438" y="479"/>
                    </a:lnTo>
                    <a:lnTo>
                      <a:pt x="439" y="475"/>
                    </a:lnTo>
                    <a:lnTo>
                      <a:pt x="441" y="469"/>
                    </a:lnTo>
                    <a:lnTo>
                      <a:pt x="439" y="464"/>
                    </a:lnTo>
                    <a:lnTo>
                      <a:pt x="438" y="459"/>
                    </a:lnTo>
                    <a:lnTo>
                      <a:pt x="422" y="406"/>
                    </a:lnTo>
                    <a:lnTo>
                      <a:pt x="422" y="402"/>
                    </a:lnTo>
                    <a:lnTo>
                      <a:pt x="425" y="396"/>
                    </a:lnTo>
                    <a:lnTo>
                      <a:pt x="436" y="381"/>
                    </a:lnTo>
                    <a:lnTo>
                      <a:pt x="439" y="378"/>
                    </a:lnTo>
                    <a:lnTo>
                      <a:pt x="444" y="377"/>
                    </a:lnTo>
                    <a:lnTo>
                      <a:pt x="500" y="378"/>
                    </a:lnTo>
                    <a:lnTo>
                      <a:pt x="504" y="377"/>
                    </a:lnTo>
                    <a:lnTo>
                      <a:pt x="510" y="376"/>
                    </a:lnTo>
                    <a:lnTo>
                      <a:pt x="515" y="373"/>
                    </a:lnTo>
                    <a:lnTo>
                      <a:pt x="519" y="371"/>
                    </a:lnTo>
                    <a:lnTo>
                      <a:pt x="522" y="368"/>
                    </a:lnTo>
                    <a:lnTo>
                      <a:pt x="526" y="364"/>
                    </a:lnTo>
                    <a:lnTo>
                      <a:pt x="529" y="360"/>
                    </a:lnTo>
                    <a:lnTo>
                      <a:pt x="530" y="355"/>
                    </a:lnTo>
                    <a:lnTo>
                      <a:pt x="533" y="351"/>
                    </a:lnTo>
                    <a:lnTo>
                      <a:pt x="536" y="337"/>
                    </a:lnTo>
                    <a:lnTo>
                      <a:pt x="540" y="324"/>
                    </a:lnTo>
                    <a:lnTo>
                      <a:pt x="540" y="320"/>
                    </a:lnTo>
                    <a:lnTo>
                      <a:pt x="541" y="314"/>
                    </a:lnTo>
                    <a:lnTo>
                      <a:pt x="540" y="310"/>
                    </a:lnTo>
                    <a:lnTo>
                      <a:pt x="538" y="304"/>
                    </a:lnTo>
                    <a:lnTo>
                      <a:pt x="536" y="299"/>
                    </a:lnTo>
                    <a:lnTo>
                      <a:pt x="534" y="295"/>
                    </a:lnTo>
                    <a:lnTo>
                      <a:pt x="530" y="290"/>
                    </a:lnTo>
                    <a:lnTo>
                      <a:pt x="527" y="287"/>
                    </a:lnTo>
                    <a:lnTo>
                      <a:pt x="522" y="285"/>
                    </a:lnTo>
                    <a:lnTo>
                      <a:pt x="474" y="258"/>
                    </a:lnTo>
                    <a:lnTo>
                      <a:pt x="470" y="255"/>
                    </a:lnTo>
                    <a:lnTo>
                      <a:pt x="468" y="250"/>
                    </a:lnTo>
                    <a:lnTo>
                      <a:pt x="466" y="231"/>
                    </a:lnTo>
                    <a:lnTo>
                      <a:pt x="466" y="228"/>
                    </a:lnTo>
                    <a:lnTo>
                      <a:pt x="468" y="223"/>
                    </a:lnTo>
                    <a:lnTo>
                      <a:pt x="508" y="184"/>
                    </a:lnTo>
                    <a:lnTo>
                      <a:pt x="511" y="180"/>
                    </a:lnTo>
                    <a:lnTo>
                      <a:pt x="513" y="175"/>
                    </a:lnTo>
                    <a:lnTo>
                      <a:pt x="516" y="171"/>
                    </a:lnTo>
                    <a:lnTo>
                      <a:pt x="517" y="166"/>
                    </a:lnTo>
                    <a:lnTo>
                      <a:pt x="517" y="160"/>
                    </a:lnTo>
                    <a:lnTo>
                      <a:pt x="517" y="155"/>
                    </a:lnTo>
                    <a:lnTo>
                      <a:pt x="516" y="150"/>
                    </a:lnTo>
                    <a:lnTo>
                      <a:pt x="513" y="145"/>
                    </a:lnTo>
                    <a:lnTo>
                      <a:pt x="495" y="115"/>
                    </a:lnTo>
                    <a:lnTo>
                      <a:pt x="492" y="112"/>
                    </a:lnTo>
                    <a:lnTo>
                      <a:pt x="488" y="108"/>
                    </a:lnTo>
                    <a:lnTo>
                      <a:pt x="484" y="105"/>
                    </a:lnTo>
                    <a:lnTo>
                      <a:pt x="479" y="102"/>
                    </a:lnTo>
                    <a:lnTo>
                      <a:pt x="474" y="101"/>
                    </a:lnTo>
                    <a:lnTo>
                      <a:pt x="469" y="101"/>
                    </a:lnTo>
                    <a:lnTo>
                      <a:pt x="463" y="101"/>
                    </a:lnTo>
                    <a:lnTo>
                      <a:pt x="459" y="102"/>
                    </a:lnTo>
                    <a:lnTo>
                      <a:pt x="404" y="118"/>
                    </a:lnTo>
                    <a:lnTo>
                      <a:pt x="400" y="118"/>
                    </a:lnTo>
                    <a:lnTo>
                      <a:pt x="396" y="116"/>
                    </a:lnTo>
                    <a:lnTo>
                      <a:pt x="380" y="105"/>
                    </a:lnTo>
                    <a:lnTo>
                      <a:pt x="378" y="101"/>
                    </a:lnTo>
                    <a:lnTo>
                      <a:pt x="377" y="97"/>
                    </a:lnTo>
                    <a:lnTo>
                      <a:pt x="377" y="42"/>
                    </a:lnTo>
                    <a:lnTo>
                      <a:pt x="377" y="36"/>
                    </a:lnTo>
                    <a:lnTo>
                      <a:pt x="376" y="32"/>
                    </a:lnTo>
                    <a:lnTo>
                      <a:pt x="373" y="26"/>
                    </a:lnTo>
                    <a:lnTo>
                      <a:pt x="371" y="22"/>
                    </a:lnTo>
                    <a:lnTo>
                      <a:pt x="368" y="18"/>
                    </a:lnTo>
                    <a:lnTo>
                      <a:pt x="363" y="15"/>
                    </a:lnTo>
                    <a:lnTo>
                      <a:pt x="360" y="11"/>
                    </a:lnTo>
                    <a:lnTo>
                      <a:pt x="355" y="9"/>
                    </a:lnTo>
                    <a:lnTo>
                      <a:pt x="350" y="8"/>
                    </a:lnTo>
                    <a:lnTo>
                      <a:pt x="337" y="5"/>
                    </a:lnTo>
                    <a:lnTo>
                      <a:pt x="324" y="1"/>
                    </a:lnTo>
                    <a:lnTo>
                      <a:pt x="319" y="1"/>
                    </a:lnTo>
                    <a:lnTo>
                      <a:pt x="317" y="0"/>
                    </a:lnTo>
                    <a:lnTo>
                      <a:pt x="314" y="0"/>
                    </a:lnTo>
                    <a:lnTo>
                      <a:pt x="310" y="1"/>
                    </a:lnTo>
                    <a:lnTo>
                      <a:pt x="305" y="1"/>
                    </a:lnTo>
                    <a:lnTo>
                      <a:pt x="301" y="3"/>
                    </a:lnTo>
                    <a:lnTo>
                      <a:pt x="297" y="6"/>
                    </a:lnTo>
                    <a:lnTo>
                      <a:pt x="293" y="8"/>
                    </a:lnTo>
                    <a:lnTo>
                      <a:pt x="289" y="11"/>
                    </a:lnTo>
                    <a:lnTo>
                      <a:pt x="287" y="15"/>
                    </a:lnTo>
                    <a:lnTo>
                      <a:pt x="285" y="18"/>
                    </a:lnTo>
                    <a:lnTo>
                      <a:pt x="258" y="67"/>
                    </a:lnTo>
                    <a:lnTo>
                      <a:pt x="255" y="71"/>
                    </a:lnTo>
                    <a:lnTo>
                      <a:pt x="251" y="73"/>
                    </a:lnTo>
                    <a:lnTo>
                      <a:pt x="230" y="75"/>
                    </a:lnTo>
                    <a:lnTo>
                      <a:pt x="225" y="74"/>
                    </a:lnTo>
                    <a:lnTo>
                      <a:pt x="223" y="73"/>
                    </a:lnTo>
                    <a:lnTo>
                      <a:pt x="183" y="33"/>
                    </a:lnTo>
                    <a:lnTo>
                      <a:pt x="180" y="30"/>
                    </a:lnTo>
                    <a:lnTo>
                      <a:pt x="175" y="27"/>
                    </a:lnTo>
                    <a:lnTo>
                      <a:pt x="171" y="25"/>
                    </a:lnTo>
                    <a:lnTo>
                      <a:pt x="166" y="24"/>
                    </a:lnTo>
                    <a:lnTo>
                      <a:pt x="161" y="23"/>
                    </a:lnTo>
                    <a:lnTo>
                      <a:pt x="155" y="24"/>
                    </a:lnTo>
                    <a:lnTo>
                      <a:pt x="150" y="25"/>
                    </a:lnTo>
                    <a:lnTo>
                      <a:pt x="145" y="27"/>
                    </a:lnTo>
                    <a:lnTo>
                      <a:pt x="115" y="46"/>
                    </a:lnTo>
                    <a:lnTo>
                      <a:pt x="111" y="49"/>
                    </a:lnTo>
                    <a:lnTo>
                      <a:pt x="107" y="52"/>
                    </a:lnTo>
                    <a:lnTo>
                      <a:pt x="105" y="57"/>
                    </a:lnTo>
                    <a:lnTo>
                      <a:pt x="103" y="61"/>
                    </a:lnTo>
                    <a:lnTo>
                      <a:pt x="101" y="67"/>
                    </a:lnTo>
                    <a:lnTo>
                      <a:pt x="100" y="72"/>
                    </a:lnTo>
                    <a:lnTo>
                      <a:pt x="100" y="77"/>
                    </a:lnTo>
                    <a:lnTo>
                      <a:pt x="101" y="82"/>
                    </a:lnTo>
                    <a:lnTo>
                      <a:pt x="119" y="135"/>
                    </a:lnTo>
                    <a:lnTo>
                      <a:pt x="119" y="140"/>
                    </a:lnTo>
                    <a:lnTo>
                      <a:pt x="116" y="145"/>
                    </a:lnTo>
                    <a:lnTo>
                      <a:pt x="105" y="160"/>
                    </a:lnTo>
                    <a:close/>
                    <a:moveTo>
                      <a:pt x="129" y="178"/>
                    </a:moveTo>
                    <a:lnTo>
                      <a:pt x="139" y="163"/>
                    </a:lnTo>
                    <a:lnTo>
                      <a:pt x="142" y="159"/>
                    </a:lnTo>
                    <a:lnTo>
                      <a:pt x="145" y="155"/>
                    </a:lnTo>
                    <a:lnTo>
                      <a:pt x="146" y="150"/>
                    </a:lnTo>
                    <a:lnTo>
                      <a:pt x="148" y="146"/>
                    </a:lnTo>
                    <a:lnTo>
                      <a:pt x="148" y="141"/>
                    </a:lnTo>
                    <a:lnTo>
                      <a:pt x="148" y="135"/>
                    </a:lnTo>
                    <a:lnTo>
                      <a:pt x="148" y="131"/>
                    </a:lnTo>
                    <a:lnTo>
                      <a:pt x="147" y="126"/>
                    </a:lnTo>
                    <a:lnTo>
                      <a:pt x="130" y="73"/>
                    </a:lnTo>
                    <a:lnTo>
                      <a:pt x="131" y="72"/>
                    </a:lnTo>
                    <a:lnTo>
                      <a:pt x="131" y="71"/>
                    </a:lnTo>
                    <a:lnTo>
                      <a:pt x="160" y="53"/>
                    </a:lnTo>
                    <a:lnTo>
                      <a:pt x="163" y="55"/>
                    </a:lnTo>
                    <a:lnTo>
                      <a:pt x="202" y="93"/>
                    </a:lnTo>
                    <a:lnTo>
                      <a:pt x="207" y="99"/>
                    </a:lnTo>
                    <a:lnTo>
                      <a:pt x="214" y="102"/>
                    </a:lnTo>
                    <a:lnTo>
                      <a:pt x="222" y="105"/>
                    </a:lnTo>
                    <a:lnTo>
                      <a:pt x="230" y="106"/>
                    </a:lnTo>
                    <a:lnTo>
                      <a:pt x="233" y="105"/>
                    </a:lnTo>
                    <a:lnTo>
                      <a:pt x="237" y="105"/>
                    </a:lnTo>
                    <a:lnTo>
                      <a:pt x="254" y="102"/>
                    </a:lnTo>
                    <a:lnTo>
                      <a:pt x="258" y="101"/>
                    </a:lnTo>
                    <a:lnTo>
                      <a:pt x="263" y="100"/>
                    </a:lnTo>
                    <a:lnTo>
                      <a:pt x="268" y="98"/>
                    </a:lnTo>
                    <a:lnTo>
                      <a:pt x="272" y="96"/>
                    </a:lnTo>
                    <a:lnTo>
                      <a:pt x="276" y="92"/>
                    </a:lnTo>
                    <a:lnTo>
                      <a:pt x="279" y="89"/>
                    </a:lnTo>
                    <a:lnTo>
                      <a:pt x="282" y="85"/>
                    </a:lnTo>
                    <a:lnTo>
                      <a:pt x="285" y="81"/>
                    </a:lnTo>
                    <a:lnTo>
                      <a:pt x="311" y="32"/>
                    </a:lnTo>
                    <a:lnTo>
                      <a:pt x="312" y="31"/>
                    </a:lnTo>
                    <a:lnTo>
                      <a:pt x="314" y="31"/>
                    </a:lnTo>
                    <a:lnTo>
                      <a:pt x="319" y="31"/>
                    </a:lnTo>
                    <a:lnTo>
                      <a:pt x="330" y="34"/>
                    </a:lnTo>
                    <a:lnTo>
                      <a:pt x="340" y="36"/>
                    </a:lnTo>
                    <a:lnTo>
                      <a:pt x="345" y="38"/>
                    </a:lnTo>
                    <a:lnTo>
                      <a:pt x="346" y="40"/>
                    </a:lnTo>
                    <a:lnTo>
                      <a:pt x="347" y="41"/>
                    </a:lnTo>
                    <a:lnTo>
                      <a:pt x="346" y="97"/>
                    </a:lnTo>
                    <a:lnTo>
                      <a:pt x="347" y="101"/>
                    </a:lnTo>
                    <a:lnTo>
                      <a:pt x="348" y="106"/>
                    </a:lnTo>
                    <a:lnTo>
                      <a:pt x="350" y="112"/>
                    </a:lnTo>
                    <a:lnTo>
                      <a:pt x="352" y="115"/>
                    </a:lnTo>
                    <a:lnTo>
                      <a:pt x="354" y="119"/>
                    </a:lnTo>
                    <a:lnTo>
                      <a:pt x="356" y="124"/>
                    </a:lnTo>
                    <a:lnTo>
                      <a:pt x="360" y="126"/>
                    </a:lnTo>
                    <a:lnTo>
                      <a:pt x="363" y="130"/>
                    </a:lnTo>
                    <a:lnTo>
                      <a:pt x="378" y="140"/>
                    </a:lnTo>
                    <a:lnTo>
                      <a:pt x="381" y="142"/>
                    </a:lnTo>
                    <a:lnTo>
                      <a:pt x="386" y="145"/>
                    </a:lnTo>
                    <a:lnTo>
                      <a:pt x="390" y="147"/>
                    </a:lnTo>
                    <a:lnTo>
                      <a:pt x="395" y="148"/>
                    </a:lnTo>
                    <a:lnTo>
                      <a:pt x="400" y="149"/>
                    </a:lnTo>
                    <a:lnTo>
                      <a:pt x="405" y="149"/>
                    </a:lnTo>
                    <a:lnTo>
                      <a:pt x="410" y="148"/>
                    </a:lnTo>
                    <a:lnTo>
                      <a:pt x="414" y="147"/>
                    </a:lnTo>
                    <a:lnTo>
                      <a:pt x="468" y="131"/>
                    </a:lnTo>
                    <a:lnTo>
                      <a:pt x="469" y="131"/>
                    </a:lnTo>
                    <a:lnTo>
                      <a:pt x="470" y="131"/>
                    </a:lnTo>
                    <a:lnTo>
                      <a:pt x="487" y="159"/>
                    </a:lnTo>
                    <a:lnTo>
                      <a:pt x="487" y="162"/>
                    </a:lnTo>
                    <a:lnTo>
                      <a:pt x="487" y="163"/>
                    </a:lnTo>
                    <a:lnTo>
                      <a:pt x="447" y="201"/>
                    </a:lnTo>
                    <a:lnTo>
                      <a:pt x="444" y="205"/>
                    </a:lnTo>
                    <a:lnTo>
                      <a:pt x="442" y="209"/>
                    </a:lnTo>
                    <a:lnTo>
                      <a:pt x="439" y="214"/>
                    </a:lnTo>
                    <a:lnTo>
                      <a:pt x="437" y="219"/>
                    </a:lnTo>
                    <a:lnTo>
                      <a:pt x="436" y="223"/>
                    </a:lnTo>
                    <a:lnTo>
                      <a:pt x="436" y="228"/>
                    </a:lnTo>
                    <a:lnTo>
                      <a:pt x="435" y="232"/>
                    </a:lnTo>
                    <a:lnTo>
                      <a:pt x="436" y="237"/>
                    </a:lnTo>
                    <a:lnTo>
                      <a:pt x="438" y="254"/>
                    </a:lnTo>
                    <a:lnTo>
                      <a:pt x="439" y="258"/>
                    </a:lnTo>
                    <a:lnTo>
                      <a:pt x="441" y="263"/>
                    </a:lnTo>
                    <a:lnTo>
                      <a:pt x="443" y="267"/>
                    </a:lnTo>
                    <a:lnTo>
                      <a:pt x="445" y="272"/>
                    </a:lnTo>
                    <a:lnTo>
                      <a:pt x="449" y="277"/>
                    </a:lnTo>
                    <a:lnTo>
                      <a:pt x="452" y="280"/>
                    </a:lnTo>
                    <a:lnTo>
                      <a:pt x="455" y="283"/>
                    </a:lnTo>
                    <a:lnTo>
                      <a:pt x="460" y="286"/>
                    </a:lnTo>
                    <a:lnTo>
                      <a:pt x="509" y="311"/>
                    </a:lnTo>
                    <a:lnTo>
                      <a:pt x="510" y="313"/>
                    </a:lnTo>
                    <a:lnTo>
                      <a:pt x="510" y="315"/>
                    </a:lnTo>
                    <a:lnTo>
                      <a:pt x="510" y="320"/>
                    </a:lnTo>
                    <a:lnTo>
                      <a:pt x="508" y="330"/>
                    </a:lnTo>
                    <a:lnTo>
                      <a:pt x="504" y="341"/>
                    </a:lnTo>
                    <a:lnTo>
                      <a:pt x="503" y="345"/>
                    </a:lnTo>
                    <a:lnTo>
                      <a:pt x="501" y="347"/>
                    </a:lnTo>
                    <a:lnTo>
                      <a:pt x="500" y="347"/>
                    </a:lnTo>
                    <a:lnTo>
                      <a:pt x="444" y="347"/>
                    </a:lnTo>
                    <a:lnTo>
                      <a:pt x="439" y="347"/>
                    </a:lnTo>
                    <a:lnTo>
                      <a:pt x="434" y="348"/>
                    </a:lnTo>
                    <a:lnTo>
                      <a:pt x="429" y="349"/>
                    </a:lnTo>
                    <a:lnTo>
                      <a:pt x="425" y="352"/>
                    </a:lnTo>
                    <a:lnTo>
                      <a:pt x="421" y="354"/>
                    </a:lnTo>
                    <a:lnTo>
                      <a:pt x="417" y="357"/>
                    </a:lnTo>
                    <a:lnTo>
                      <a:pt x="414" y="361"/>
                    </a:lnTo>
                    <a:lnTo>
                      <a:pt x="411" y="364"/>
                    </a:lnTo>
                    <a:lnTo>
                      <a:pt x="401" y="378"/>
                    </a:lnTo>
                    <a:lnTo>
                      <a:pt x="398" y="381"/>
                    </a:lnTo>
                    <a:lnTo>
                      <a:pt x="396" y="386"/>
                    </a:lnTo>
                    <a:lnTo>
                      <a:pt x="394" y="390"/>
                    </a:lnTo>
                    <a:lnTo>
                      <a:pt x="393" y="396"/>
                    </a:lnTo>
                    <a:lnTo>
                      <a:pt x="392" y="401"/>
                    </a:lnTo>
                    <a:lnTo>
                      <a:pt x="392" y="405"/>
                    </a:lnTo>
                    <a:lnTo>
                      <a:pt x="393" y="410"/>
                    </a:lnTo>
                    <a:lnTo>
                      <a:pt x="394" y="414"/>
                    </a:lnTo>
                    <a:lnTo>
                      <a:pt x="410" y="468"/>
                    </a:lnTo>
                    <a:lnTo>
                      <a:pt x="410" y="470"/>
                    </a:lnTo>
                    <a:lnTo>
                      <a:pt x="381" y="487"/>
                    </a:lnTo>
                    <a:lnTo>
                      <a:pt x="378" y="487"/>
                    </a:lnTo>
                    <a:lnTo>
                      <a:pt x="339" y="447"/>
                    </a:lnTo>
                    <a:lnTo>
                      <a:pt x="332" y="443"/>
                    </a:lnTo>
                    <a:lnTo>
                      <a:pt x="326" y="439"/>
                    </a:lnTo>
                    <a:lnTo>
                      <a:pt x="318" y="437"/>
                    </a:lnTo>
                    <a:lnTo>
                      <a:pt x="310" y="436"/>
                    </a:lnTo>
                    <a:lnTo>
                      <a:pt x="306" y="436"/>
                    </a:lnTo>
                    <a:lnTo>
                      <a:pt x="304" y="436"/>
                    </a:lnTo>
                    <a:lnTo>
                      <a:pt x="287" y="439"/>
                    </a:lnTo>
                    <a:lnTo>
                      <a:pt x="282" y="439"/>
                    </a:lnTo>
                    <a:lnTo>
                      <a:pt x="278" y="442"/>
                    </a:lnTo>
                    <a:lnTo>
                      <a:pt x="273" y="443"/>
                    </a:lnTo>
                    <a:lnTo>
                      <a:pt x="269" y="446"/>
                    </a:lnTo>
                    <a:lnTo>
                      <a:pt x="264" y="448"/>
                    </a:lnTo>
                    <a:lnTo>
                      <a:pt x="261" y="452"/>
                    </a:lnTo>
                    <a:lnTo>
                      <a:pt x="257" y="455"/>
                    </a:lnTo>
                    <a:lnTo>
                      <a:pt x="255" y="460"/>
                    </a:lnTo>
                    <a:lnTo>
                      <a:pt x="230" y="509"/>
                    </a:lnTo>
                    <a:lnTo>
                      <a:pt x="228" y="510"/>
                    </a:lnTo>
                    <a:lnTo>
                      <a:pt x="225" y="511"/>
                    </a:lnTo>
                    <a:lnTo>
                      <a:pt x="222" y="510"/>
                    </a:lnTo>
                    <a:lnTo>
                      <a:pt x="211" y="508"/>
                    </a:lnTo>
                    <a:lnTo>
                      <a:pt x="199" y="504"/>
                    </a:lnTo>
                    <a:lnTo>
                      <a:pt x="196" y="503"/>
                    </a:lnTo>
                    <a:lnTo>
                      <a:pt x="194" y="502"/>
                    </a:lnTo>
                    <a:lnTo>
                      <a:pt x="194" y="500"/>
                    </a:lnTo>
                    <a:lnTo>
                      <a:pt x="194" y="444"/>
                    </a:lnTo>
                    <a:lnTo>
                      <a:pt x="194" y="439"/>
                    </a:lnTo>
                    <a:lnTo>
                      <a:pt x="192" y="435"/>
                    </a:lnTo>
                    <a:lnTo>
                      <a:pt x="191" y="430"/>
                    </a:lnTo>
                    <a:lnTo>
                      <a:pt x="189" y="426"/>
                    </a:lnTo>
                    <a:lnTo>
                      <a:pt x="187" y="421"/>
                    </a:lnTo>
                    <a:lnTo>
                      <a:pt x="183" y="418"/>
                    </a:lnTo>
                    <a:lnTo>
                      <a:pt x="180" y="414"/>
                    </a:lnTo>
                    <a:lnTo>
                      <a:pt x="177" y="412"/>
                    </a:lnTo>
                    <a:lnTo>
                      <a:pt x="163" y="402"/>
                    </a:lnTo>
                    <a:lnTo>
                      <a:pt x="157" y="397"/>
                    </a:lnTo>
                    <a:lnTo>
                      <a:pt x="150" y="395"/>
                    </a:lnTo>
                    <a:lnTo>
                      <a:pt x="144" y="393"/>
                    </a:lnTo>
                    <a:lnTo>
                      <a:pt x="137" y="393"/>
                    </a:lnTo>
                    <a:lnTo>
                      <a:pt x="131" y="393"/>
                    </a:lnTo>
                    <a:lnTo>
                      <a:pt x="127" y="394"/>
                    </a:lnTo>
                    <a:lnTo>
                      <a:pt x="73" y="411"/>
                    </a:lnTo>
                    <a:lnTo>
                      <a:pt x="71" y="410"/>
                    </a:lnTo>
                    <a:lnTo>
                      <a:pt x="54" y="381"/>
                    </a:lnTo>
                    <a:lnTo>
                      <a:pt x="54" y="380"/>
                    </a:lnTo>
                    <a:lnTo>
                      <a:pt x="54" y="378"/>
                    </a:lnTo>
                    <a:lnTo>
                      <a:pt x="94" y="339"/>
                    </a:lnTo>
                    <a:lnTo>
                      <a:pt x="97" y="336"/>
                    </a:lnTo>
                    <a:lnTo>
                      <a:pt x="99" y="332"/>
                    </a:lnTo>
                    <a:lnTo>
                      <a:pt x="101" y="328"/>
                    </a:lnTo>
                    <a:lnTo>
                      <a:pt x="103" y="323"/>
                    </a:lnTo>
                    <a:lnTo>
                      <a:pt x="104" y="318"/>
                    </a:lnTo>
                    <a:lnTo>
                      <a:pt x="105" y="313"/>
                    </a:lnTo>
                    <a:lnTo>
                      <a:pt x="105" y="308"/>
                    </a:lnTo>
                    <a:lnTo>
                      <a:pt x="105" y="304"/>
                    </a:lnTo>
                    <a:lnTo>
                      <a:pt x="101" y="287"/>
                    </a:lnTo>
                    <a:lnTo>
                      <a:pt x="101" y="282"/>
                    </a:lnTo>
                    <a:lnTo>
                      <a:pt x="99" y="278"/>
                    </a:lnTo>
                    <a:lnTo>
                      <a:pt x="98" y="273"/>
                    </a:lnTo>
                    <a:lnTo>
                      <a:pt x="95" y="269"/>
                    </a:lnTo>
                    <a:lnTo>
                      <a:pt x="92" y="265"/>
                    </a:lnTo>
                    <a:lnTo>
                      <a:pt x="89" y="262"/>
                    </a:lnTo>
                    <a:lnTo>
                      <a:pt x="86" y="258"/>
                    </a:lnTo>
                    <a:lnTo>
                      <a:pt x="81" y="256"/>
                    </a:lnTo>
                    <a:lnTo>
                      <a:pt x="32" y="230"/>
                    </a:lnTo>
                    <a:lnTo>
                      <a:pt x="31" y="229"/>
                    </a:lnTo>
                    <a:lnTo>
                      <a:pt x="30" y="226"/>
                    </a:lnTo>
                    <a:lnTo>
                      <a:pt x="31" y="222"/>
                    </a:lnTo>
                    <a:lnTo>
                      <a:pt x="33" y="211"/>
                    </a:lnTo>
                    <a:lnTo>
                      <a:pt x="37" y="200"/>
                    </a:lnTo>
                    <a:lnTo>
                      <a:pt x="38" y="196"/>
                    </a:lnTo>
                    <a:lnTo>
                      <a:pt x="39" y="195"/>
                    </a:lnTo>
                    <a:lnTo>
                      <a:pt x="41" y="193"/>
                    </a:lnTo>
                    <a:lnTo>
                      <a:pt x="97" y="195"/>
                    </a:lnTo>
                    <a:lnTo>
                      <a:pt x="101" y="193"/>
                    </a:lnTo>
                    <a:lnTo>
                      <a:pt x="106" y="192"/>
                    </a:lnTo>
                    <a:lnTo>
                      <a:pt x="111" y="191"/>
                    </a:lnTo>
                    <a:lnTo>
                      <a:pt x="115" y="189"/>
                    </a:lnTo>
                    <a:lnTo>
                      <a:pt x="120" y="187"/>
                    </a:lnTo>
                    <a:lnTo>
                      <a:pt x="123" y="184"/>
                    </a:lnTo>
                    <a:lnTo>
                      <a:pt x="127" y="181"/>
                    </a:lnTo>
                    <a:lnTo>
                      <a:pt x="129"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93" name="Freeform 338"/>
              <p:cNvSpPr>
                <a:spLocks noEditPoints="1"/>
              </p:cNvSpPr>
              <p:nvPr/>
            </p:nvSpPr>
            <p:spPr bwMode="auto">
              <a:xfrm>
                <a:off x="10310" y="9318"/>
                <a:ext cx="228" cy="227"/>
              </a:xfrm>
              <a:custGeom>
                <a:avLst/>
                <a:gdLst>
                  <a:gd name="T0" fmla="*/ 78663 w 180"/>
                  <a:gd name="T1" fmla="*/ 142228 h 180"/>
                  <a:gd name="T2" fmla="*/ 92965 w 180"/>
                  <a:gd name="T3" fmla="*/ 139050 h 180"/>
                  <a:gd name="T4" fmla="*/ 105678 w 180"/>
                  <a:gd name="T5" fmla="*/ 133488 h 180"/>
                  <a:gd name="T6" fmla="*/ 117597 w 180"/>
                  <a:gd name="T7" fmla="*/ 126337 h 180"/>
                  <a:gd name="T8" fmla="*/ 126337 w 180"/>
                  <a:gd name="T9" fmla="*/ 116802 h 180"/>
                  <a:gd name="T10" fmla="*/ 135077 w 180"/>
                  <a:gd name="T11" fmla="*/ 104884 h 180"/>
                  <a:gd name="T12" fmla="*/ 139845 w 180"/>
                  <a:gd name="T13" fmla="*/ 92170 h 180"/>
                  <a:gd name="T14" fmla="*/ 143023 w 180"/>
                  <a:gd name="T15" fmla="*/ 78663 h 180"/>
                  <a:gd name="T16" fmla="*/ 143023 w 180"/>
                  <a:gd name="T17" fmla="*/ 64360 h 180"/>
                  <a:gd name="T18" fmla="*/ 139845 w 180"/>
                  <a:gd name="T19" fmla="*/ 50058 h 180"/>
                  <a:gd name="T20" fmla="*/ 135077 w 180"/>
                  <a:gd name="T21" fmla="*/ 37345 h 180"/>
                  <a:gd name="T22" fmla="*/ 126337 w 180"/>
                  <a:gd name="T23" fmla="*/ 25426 h 180"/>
                  <a:gd name="T24" fmla="*/ 117597 w 180"/>
                  <a:gd name="T25" fmla="*/ 15891 h 180"/>
                  <a:gd name="T26" fmla="*/ 105678 w 180"/>
                  <a:gd name="T27" fmla="*/ 7946 h 180"/>
                  <a:gd name="T28" fmla="*/ 92965 w 180"/>
                  <a:gd name="T29" fmla="*/ 2384 h 180"/>
                  <a:gd name="T30" fmla="*/ 78663 w 180"/>
                  <a:gd name="T31" fmla="*/ 0 h 180"/>
                  <a:gd name="T32" fmla="*/ 64360 w 180"/>
                  <a:gd name="T33" fmla="*/ 0 h 180"/>
                  <a:gd name="T34" fmla="*/ 50853 w 180"/>
                  <a:gd name="T35" fmla="*/ 2384 h 180"/>
                  <a:gd name="T36" fmla="*/ 38139 w 180"/>
                  <a:gd name="T37" fmla="*/ 7946 h 180"/>
                  <a:gd name="T38" fmla="*/ 26221 w 180"/>
                  <a:gd name="T39" fmla="*/ 15891 h 180"/>
                  <a:gd name="T40" fmla="*/ 15891 w 180"/>
                  <a:gd name="T41" fmla="*/ 25426 h 180"/>
                  <a:gd name="T42" fmla="*/ 8740 w 180"/>
                  <a:gd name="T43" fmla="*/ 37345 h 180"/>
                  <a:gd name="T44" fmla="*/ 3973 w 180"/>
                  <a:gd name="T45" fmla="*/ 50058 h 180"/>
                  <a:gd name="T46" fmla="*/ 795 w 180"/>
                  <a:gd name="T47" fmla="*/ 64360 h 180"/>
                  <a:gd name="T48" fmla="*/ 795 w 180"/>
                  <a:gd name="T49" fmla="*/ 78663 h 180"/>
                  <a:gd name="T50" fmla="*/ 3973 w 180"/>
                  <a:gd name="T51" fmla="*/ 92170 h 180"/>
                  <a:gd name="T52" fmla="*/ 8740 w 180"/>
                  <a:gd name="T53" fmla="*/ 104884 h 180"/>
                  <a:gd name="T54" fmla="*/ 15891 w 180"/>
                  <a:gd name="T55" fmla="*/ 116802 h 180"/>
                  <a:gd name="T56" fmla="*/ 26221 w 180"/>
                  <a:gd name="T57" fmla="*/ 126337 h 180"/>
                  <a:gd name="T58" fmla="*/ 38139 w 180"/>
                  <a:gd name="T59" fmla="*/ 133488 h 180"/>
                  <a:gd name="T60" fmla="*/ 50853 w 180"/>
                  <a:gd name="T61" fmla="*/ 139050 h 180"/>
                  <a:gd name="T62" fmla="*/ 64360 w 180"/>
                  <a:gd name="T63" fmla="*/ 142228 h 180"/>
                  <a:gd name="T64" fmla="*/ 71512 w 180"/>
                  <a:gd name="T65" fmla="*/ 23837 h 180"/>
                  <a:gd name="T66" fmla="*/ 81046 w 180"/>
                  <a:gd name="T67" fmla="*/ 24632 h 180"/>
                  <a:gd name="T68" fmla="*/ 90581 w 180"/>
                  <a:gd name="T69" fmla="*/ 27015 h 180"/>
                  <a:gd name="T70" fmla="*/ 105678 w 180"/>
                  <a:gd name="T71" fmla="*/ 37345 h 180"/>
                  <a:gd name="T72" fmla="*/ 116008 w 180"/>
                  <a:gd name="T73" fmla="*/ 52442 h 180"/>
                  <a:gd name="T74" fmla="*/ 118391 w 180"/>
                  <a:gd name="T75" fmla="*/ 61182 h 180"/>
                  <a:gd name="T76" fmla="*/ 119186 w 180"/>
                  <a:gd name="T77" fmla="*/ 71512 h 180"/>
                  <a:gd name="T78" fmla="*/ 118391 w 180"/>
                  <a:gd name="T79" fmla="*/ 80252 h 180"/>
                  <a:gd name="T80" fmla="*/ 116008 w 180"/>
                  <a:gd name="T81" fmla="*/ 89787 h 180"/>
                  <a:gd name="T82" fmla="*/ 105678 w 180"/>
                  <a:gd name="T83" fmla="*/ 104884 h 180"/>
                  <a:gd name="T84" fmla="*/ 90581 w 180"/>
                  <a:gd name="T85" fmla="*/ 114418 h 180"/>
                  <a:gd name="T86" fmla="*/ 81046 w 180"/>
                  <a:gd name="T87" fmla="*/ 117597 h 180"/>
                  <a:gd name="T88" fmla="*/ 71512 w 180"/>
                  <a:gd name="T89" fmla="*/ 118391 h 180"/>
                  <a:gd name="T90" fmla="*/ 61977 w 180"/>
                  <a:gd name="T91" fmla="*/ 117597 h 180"/>
                  <a:gd name="T92" fmla="*/ 53236 w 180"/>
                  <a:gd name="T93" fmla="*/ 114418 h 180"/>
                  <a:gd name="T94" fmla="*/ 38139 w 180"/>
                  <a:gd name="T95" fmla="*/ 104884 h 180"/>
                  <a:gd name="T96" fmla="*/ 27810 w 180"/>
                  <a:gd name="T97" fmla="*/ 89787 h 180"/>
                  <a:gd name="T98" fmla="*/ 25426 w 180"/>
                  <a:gd name="T99" fmla="*/ 80252 h 180"/>
                  <a:gd name="T100" fmla="*/ 24632 w 180"/>
                  <a:gd name="T101" fmla="*/ 71512 h 180"/>
                  <a:gd name="T102" fmla="*/ 25426 w 180"/>
                  <a:gd name="T103" fmla="*/ 61182 h 180"/>
                  <a:gd name="T104" fmla="*/ 27810 w 180"/>
                  <a:gd name="T105" fmla="*/ 52442 h 180"/>
                  <a:gd name="T106" fmla="*/ 38139 w 180"/>
                  <a:gd name="T107" fmla="*/ 37345 h 180"/>
                  <a:gd name="T108" fmla="*/ 53236 w 180"/>
                  <a:gd name="T109" fmla="*/ 27015 h 180"/>
                  <a:gd name="T110" fmla="*/ 61977 w 180"/>
                  <a:gd name="T111" fmla="*/ 24632 h 180"/>
                  <a:gd name="T112" fmla="*/ 71512 w 180"/>
                  <a:gd name="T113" fmla="*/ 23837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0" h="180">
                    <a:moveTo>
                      <a:pt x="90" y="180"/>
                    </a:moveTo>
                    <a:lnTo>
                      <a:pt x="99" y="179"/>
                    </a:lnTo>
                    <a:lnTo>
                      <a:pt x="108" y="177"/>
                    </a:lnTo>
                    <a:lnTo>
                      <a:pt x="117" y="175"/>
                    </a:lnTo>
                    <a:lnTo>
                      <a:pt x="125" y="173"/>
                    </a:lnTo>
                    <a:lnTo>
                      <a:pt x="133" y="168"/>
                    </a:lnTo>
                    <a:lnTo>
                      <a:pt x="140" y="164"/>
                    </a:lnTo>
                    <a:lnTo>
                      <a:pt x="148" y="159"/>
                    </a:lnTo>
                    <a:lnTo>
                      <a:pt x="154" y="154"/>
                    </a:lnTo>
                    <a:lnTo>
                      <a:pt x="159" y="147"/>
                    </a:lnTo>
                    <a:lnTo>
                      <a:pt x="165" y="140"/>
                    </a:lnTo>
                    <a:lnTo>
                      <a:pt x="170" y="132"/>
                    </a:lnTo>
                    <a:lnTo>
                      <a:pt x="173" y="124"/>
                    </a:lnTo>
                    <a:lnTo>
                      <a:pt x="176" y="116"/>
                    </a:lnTo>
                    <a:lnTo>
                      <a:pt x="179" y="108"/>
                    </a:lnTo>
                    <a:lnTo>
                      <a:pt x="180" y="99"/>
                    </a:lnTo>
                    <a:lnTo>
                      <a:pt x="180" y="90"/>
                    </a:lnTo>
                    <a:lnTo>
                      <a:pt x="180" y="81"/>
                    </a:lnTo>
                    <a:lnTo>
                      <a:pt x="179" y="72"/>
                    </a:lnTo>
                    <a:lnTo>
                      <a:pt x="176" y="63"/>
                    </a:lnTo>
                    <a:lnTo>
                      <a:pt x="173" y="55"/>
                    </a:lnTo>
                    <a:lnTo>
                      <a:pt x="170" y="47"/>
                    </a:lnTo>
                    <a:lnTo>
                      <a:pt x="165" y="40"/>
                    </a:lnTo>
                    <a:lnTo>
                      <a:pt x="159" y="32"/>
                    </a:lnTo>
                    <a:lnTo>
                      <a:pt x="154" y="26"/>
                    </a:lnTo>
                    <a:lnTo>
                      <a:pt x="148" y="20"/>
                    </a:lnTo>
                    <a:lnTo>
                      <a:pt x="140" y="15"/>
                    </a:lnTo>
                    <a:lnTo>
                      <a:pt x="133" y="10"/>
                    </a:lnTo>
                    <a:lnTo>
                      <a:pt x="125" y="7"/>
                    </a:lnTo>
                    <a:lnTo>
                      <a:pt x="117" y="3"/>
                    </a:lnTo>
                    <a:lnTo>
                      <a:pt x="108" y="1"/>
                    </a:lnTo>
                    <a:lnTo>
                      <a:pt x="99" y="0"/>
                    </a:lnTo>
                    <a:lnTo>
                      <a:pt x="90" y="0"/>
                    </a:lnTo>
                    <a:lnTo>
                      <a:pt x="81" y="0"/>
                    </a:lnTo>
                    <a:lnTo>
                      <a:pt x="72" y="1"/>
                    </a:lnTo>
                    <a:lnTo>
                      <a:pt x="64" y="3"/>
                    </a:lnTo>
                    <a:lnTo>
                      <a:pt x="56" y="7"/>
                    </a:lnTo>
                    <a:lnTo>
                      <a:pt x="48" y="10"/>
                    </a:lnTo>
                    <a:lnTo>
                      <a:pt x="40" y="15"/>
                    </a:lnTo>
                    <a:lnTo>
                      <a:pt x="33" y="20"/>
                    </a:lnTo>
                    <a:lnTo>
                      <a:pt x="26" y="26"/>
                    </a:lnTo>
                    <a:lnTo>
                      <a:pt x="20" y="32"/>
                    </a:lnTo>
                    <a:lnTo>
                      <a:pt x="16" y="40"/>
                    </a:lnTo>
                    <a:lnTo>
                      <a:pt x="11" y="47"/>
                    </a:lnTo>
                    <a:lnTo>
                      <a:pt x="7" y="55"/>
                    </a:lnTo>
                    <a:lnTo>
                      <a:pt x="5" y="63"/>
                    </a:lnTo>
                    <a:lnTo>
                      <a:pt x="2" y="72"/>
                    </a:lnTo>
                    <a:lnTo>
                      <a:pt x="1" y="81"/>
                    </a:lnTo>
                    <a:lnTo>
                      <a:pt x="0" y="90"/>
                    </a:lnTo>
                    <a:lnTo>
                      <a:pt x="1" y="99"/>
                    </a:lnTo>
                    <a:lnTo>
                      <a:pt x="2" y="108"/>
                    </a:lnTo>
                    <a:lnTo>
                      <a:pt x="5" y="116"/>
                    </a:lnTo>
                    <a:lnTo>
                      <a:pt x="7" y="124"/>
                    </a:lnTo>
                    <a:lnTo>
                      <a:pt x="11" y="132"/>
                    </a:lnTo>
                    <a:lnTo>
                      <a:pt x="16" y="140"/>
                    </a:lnTo>
                    <a:lnTo>
                      <a:pt x="20" y="147"/>
                    </a:lnTo>
                    <a:lnTo>
                      <a:pt x="26" y="154"/>
                    </a:lnTo>
                    <a:lnTo>
                      <a:pt x="33" y="159"/>
                    </a:lnTo>
                    <a:lnTo>
                      <a:pt x="40" y="164"/>
                    </a:lnTo>
                    <a:lnTo>
                      <a:pt x="48" y="168"/>
                    </a:lnTo>
                    <a:lnTo>
                      <a:pt x="56" y="173"/>
                    </a:lnTo>
                    <a:lnTo>
                      <a:pt x="64" y="175"/>
                    </a:lnTo>
                    <a:lnTo>
                      <a:pt x="72" y="177"/>
                    </a:lnTo>
                    <a:lnTo>
                      <a:pt x="81" y="179"/>
                    </a:lnTo>
                    <a:lnTo>
                      <a:pt x="90" y="180"/>
                    </a:lnTo>
                    <a:close/>
                    <a:moveTo>
                      <a:pt x="90" y="30"/>
                    </a:moveTo>
                    <a:lnTo>
                      <a:pt x="97" y="30"/>
                    </a:lnTo>
                    <a:lnTo>
                      <a:pt x="102" y="31"/>
                    </a:lnTo>
                    <a:lnTo>
                      <a:pt x="108" y="32"/>
                    </a:lnTo>
                    <a:lnTo>
                      <a:pt x="114" y="34"/>
                    </a:lnTo>
                    <a:lnTo>
                      <a:pt x="124" y="40"/>
                    </a:lnTo>
                    <a:lnTo>
                      <a:pt x="133" y="47"/>
                    </a:lnTo>
                    <a:lnTo>
                      <a:pt x="140" y="56"/>
                    </a:lnTo>
                    <a:lnTo>
                      <a:pt x="146" y="66"/>
                    </a:lnTo>
                    <a:lnTo>
                      <a:pt x="148" y="72"/>
                    </a:lnTo>
                    <a:lnTo>
                      <a:pt x="149" y="77"/>
                    </a:lnTo>
                    <a:lnTo>
                      <a:pt x="150" y="83"/>
                    </a:lnTo>
                    <a:lnTo>
                      <a:pt x="150" y="90"/>
                    </a:lnTo>
                    <a:lnTo>
                      <a:pt x="150" y="96"/>
                    </a:lnTo>
                    <a:lnTo>
                      <a:pt x="149" y="101"/>
                    </a:lnTo>
                    <a:lnTo>
                      <a:pt x="148" y="107"/>
                    </a:lnTo>
                    <a:lnTo>
                      <a:pt x="146" y="113"/>
                    </a:lnTo>
                    <a:lnTo>
                      <a:pt x="140" y="123"/>
                    </a:lnTo>
                    <a:lnTo>
                      <a:pt x="133" y="132"/>
                    </a:lnTo>
                    <a:lnTo>
                      <a:pt x="124" y="139"/>
                    </a:lnTo>
                    <a:lnTo>
                      <a:pt x="114" y="144"/>
                    </a:lnTo>
                    <a:lnTo>
                      <a:pt x="108" y="147"/>
                    </a:lnTo>
                    <a:lnTo>
                      <a:pt x="102" y="148"/>
                    </a:lnTo>
                    <a:lnTo>
                      <a:pt x="97" y="149"/>
                    </a:lnTo>
                    <a:lnTo>
                      <a:pt x="90" y="149"/>
                    </a:lnTo>
                    <a:lnTo>
                      <a:pt x="84" y="149"/>
                    </a:lnTo>
                    <a:lnTo>
                      <a:pt x="78" y="148"/>
                    </a:lnTo>
                    <a:lnTo>
                      <a:pt x="73" y="147"/>
                    </a:lnTo>
                    <a:lnTo>
                      <a:pt x="67" y="144"/>
                    </a:lnTo>
                    <a:lnTo>
                      <a:pt x="57" y="139"/>
                    </a:lnTo>
                    <a:lnTo>
                      <a:pt x="48" y="132"/>
                    </a:lnTo>
                    <a:lnTo>
                      <a:pt x="41" y="123"/>
                    </a:lnTo>
                    <a:lnTo>
                      <a:pt x="35" y="113"/>
                    </a:lnTo>
                    <a:lnTo>
                      <a:pt x="33" y="107"/>
                    </a:lnTo>
                    <a:lnTo>
                      <a:pt x="32" y="101"/>
                    </a:lnTo>
                    <a:lnTo>
                      <a:pt x="31" y="96"/>
                    </a:lnTo>
                    <a:lnTo>
                      <a:pt x="31" y="90"/>
                    </a:lnTo>
                    <a:lnTo>
                      <a:pt x="31" y="83"/>
                    </a:lnTo>
                    <a:lnTo>
                      <a:pt x="32" y="77"/>
                    </a:lnTo>
                    <a:lnTo>
                      <a:pt x="33" y="72"/>
                    </a:lnTo>
                    <a:lnTo>
                      <a:pt x="35" y="66"/>
                    </a:lnTo>
                    <a:lnTo>
                      <a:pt x="41" y="56"/>
                    </a:lnTo>
                    <a:lnTo>
                      <a:pt x="48" y="47"/>
                    </a:lnTo>
                    <a:lnTo>
                      <a:pt x="57" y="40"/>
                    </a:lnTo>
                    <a:lnTo>
                      <a:pt x="67" y="34"/>
                    </a:lnTo>
                    <a:lnTo>
                      <a:pt x="73" y="32"/>
                    </a:lnTo>
                    <a:lnTo>
                      <a:pt x="78" y="31"/>
                    </a:lnTo>
                    <a:lnTo>
                      <a:pt x="84" y="30"/>
                    </a:lnTo>
                    <a:lnTo>
                      <a:pt x="9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00" name="文本框 99"/>
          <p:cNvSpPr txBox="1"/>
          <p:nvPr/>
        </p:nvSpPr>
        <p:spPr>
          <a:xfrm>
            <a:off x="815975" y="2371090"/>
            <a:ext cx="10741660" cy="4140835"/>
          </a:xfrm>
          <a:prstGeom prst="rect">
            <a:avLst/>
          </a:prstGeom>
          <a:noFill/>
          <a:ln w="9525">
            <a:noFill/>
          </a:ln>
        </p:spPr>
        <p:txBody>
          <a:bodyPr wrap="square">
            <a:spAutoFit/>
          </a:bodyPr>
          <a:lstStyle/>
          <a:p>
            <a:pPr marL="0" indent="0" algn="l"/>
            <a:r>
              <a:rPr lang="zh-CN" altLang="en-US" sz="2400" b="1" u="none">
                <a:latin typeface="微软雅黑" panose="020B0503020204020204" charset="-122"/>
                <a:ea typeface="微软雅黑" panose="020B0503020204020204" charset="-122"/>
                <a:cs typeface="宋体" panose="02010600030101010101" pitchFamily="2" charset="-122"/>
              </a:rPr>
              <a:t>知识与技能</a:t>
            </a:r>
          </a:p>
          <a:p>
            <a:pPr marL="0" indent="0" algn="l"/>
            <a:r>
              <a:rPr lang="zh-CN" altLang="en-US" sz="2400" b="0" u="none">
                <a:latin typeface="微软雅黑" panose="020B0503020204020204" charset="-122"/>
                <a:ea typeface="微软雅黑" panose="020B0503020204020204" charset="-122"/>
                <a:cs typeface="宋体" panose="02010600030101010101" pitchFamily="2" charset="-122"/>
              </a:rPr>
              <a:t>（</a:t>
            </a:r>
            <a:r>
              <a:rPr lang="en-US" altLang="zh-CN" sz="2400" b="0" u="none">
                <a:latin typeface="微软雅黑" panose="020B0503020204020204" charset="-122"/>
                <a:ea typeface="微软雅黑" panose="020B0503020204020204" charset="-122"/>
                <a:cs typeface="宋体" panose="02010600030101010101" pitchFamily="2" charset="-122"/>
              </a:rPr>
              <a:t>1</a:t>
            </a:r>
            <a:r>
              <a:rPr lang="zh-CN" altLang="en-US" sz="2400" b="0" u="none">
                <a:latin typeface="微软雅黑" panose="020B0503020204020204" charset="-122"/>
                <a:ea typeface="微软雅黑" panose="020B0503020204020204" charset="-122"/>
                <a:cs typeface="宋体" panose="02010600030101010101" pitchFamily="2" charset="-122"/>
              </a:rPr>
              <a:t>）知道机械运动的概念，知道参照物的概念。 </a:t>
            </a:r>
          </a:p>
          <a:p>
            <a:pPr marL="0" indent="0" algn="l"/>
            <a:r>
              <a:rPr lang="zh-CN" altLang="en-US" sz="2400" b="0" u="none">
                <a:latin typeface="微软雅黑" panose="020B0503020204020204" charset="-122"/>
                <a:ea typeface="微软雅黑" panose="020B0503020204020204" charset="-122"/>
                <a:cs typeface="宋体" panose="02010600030101010101" pitchFamily="2" charset="-122"/>
              </a:rPr>
              <a:t>（</a:t>
            </a:r>
            <a:r>
              <a:rPr lang="en-US" altLang="zh-CN" sz="2400" b="0" u="none">
                <a:latin typeface="微软雅黑" panose="020B0503020204020204" charset="-122"/>
                <a:ea typeface="微软雅黑" panose="020B0503020204020204" charset="-122"/>
                <a:cs typeface="宋体" panose="02010600030101010101" pitchFamily="2" charset="-122"/>
              </a:rPr>
              <a:t>2</a:t>
            </a:r>
            <a:r>
              <a:rPr lang="zh-CN" altLang="en-US" sz="2400" b="0" u="none">
                <a:latin typeface="微软雅黑" panose="020B0503020204020204" charset="-122"/>
                <a:ea typeface="微软雅黑" panose="020B0503020204020204" charset="-122"/>
                <a:cs typeface="宋体" panose="02010600030101010101" pitchFamily="2" charset="-122"/>
              </a:rPr>
              <a:t>）</a:t>
            </a:r>
            <a:r>
              <a:rPr lang="zh-CN" altLang="en-US" sz="2400" b="0" u="none">
                <a:solidFill>
                  <a:srgbClr val="000000"/>
                </a:solidFill>
                <a:latin typeface="微软雅黑" panose="020B0503020204020204" charset="-122"/>
                <a:ea typeface="微软雅黑" panose="020B0503020204020204" charset="-122"/>
                <a:cs typeface="宋体" panose="02010600030101010101" pitchFamily="2" charset="-122"/>
              </a:rPr>
              <a:t>知道运动是宇宙中的普遍现象，知道物体的运动和静止是相对的，会选择适当的参照物描述物体的运动。</a:t>
            </a:r>
            <a:r>
              <a:rPr lang="zh-CN" altLang="en-US" sz="2400" b="0" u="none">
                <a:latin typeface="微软雅黑" panose="020B0503020204020204" charset="-122"/>
                <a:ea typeface="微软雅黑" panose="020B0503020204020204" charset="-122"/>
                <a:cs typeface="宋体" panose="02010600030101010101" pitchFamily="2" charset="-122"/>
              </a:rPr>
              <a:t>      </a:t>
            </a:r>
          </a:p>
          <a:p>
            <a:pPr marL="0" indent="0" algn="l"/>
            <a:r>
              <a:rPr lang="zh-CN" altLang="en-US" sz="2400" b="0" u="none">
                <a:latin typeface="微软雅黑" panose="020B0503020204020204" charset="-122"/>
                <a:ea typeface="微软雅黑" panose="020B0503020204020204" charset="-122"/>
                <a:cs typeface="宋体" panose="02010600030101010101" pitchFamily="2" charset="-122"/>
              </a:rPr>
              <a:t>（</a:t>
            </a:r>
            <a:r>
              <a:rPr lang="en-US" altLang="zh-CN" sz="2400" b="0" u="none">
                <a:latin typeface="微软雅黑" panose="020B0503020204020204" charset="-122"/>
                <a:ea typeface="微软雅黑" panose="020B0503020204020204" charset="-122"/>
                <a:cs typeface="宋体" panose="02010600030101010101" pitchFamily="2" charset="-122"/>
              </a:rPr>
              <a:t>3</a:t>
            </a:r>
            <a:r>
              <a:rPr lang="zh-CN" altLang="en-US" sz="2400" b="0" u="none">
                <a:latin typeface="微软雅黑" panose="020B0503020204020204" charset="-122"/>
                <a:ea typeface="微软雅黑" panose="020B0503020204020204" charset="-122"/>
                <a:cs typeface="宋体" panose="02010600030101010101" pitchFamily="2" charset="-122"/>
              </a:rPr>
              <a:t>）</a:t>
            </a:r>
            <a:r>
              <a:rPr lang="zh-CN" altLang="en-US" sz="2400" b="0" u="none">
                <a:solidFill>
                  <a:srgbClr val="000000"/>
                </a:solidFill>
                <a:latin typeface="微软雅黑" panose="020B0503020204020204" charset="-122"/>
                <a:ea typeface="微软雅黑" panose="020B0503020204020204" charset="-122"/>
                <a:cs typeface="宋体" panose="02010600030101010101" pitchFamily="2" charset="-122"/>
              </a:rPr>
              <a:t>能用实例解释机械运动及其相对性。</a:t>
            </a:r>
          </a:p>
          <a:p>
            <a:pPr marL="0" indent="0" algn="l"/>
            <a:r>
              <a:rPr lang="zh-CN" altLang="en-US" sz="2400" b="1" u="none">
                <a:latin typeface="微软雅黑" panose="020B0503020204020204" charset="-122"/>
                <a:ea typeface="微软雅黑" panose="020B0503020204020204" charset="-122"/>
                <a:cs typeface="宋体" panose="02010600030101010101" pitchFamily="2" charset="-122"/>
              </a:rPr>
              <a:t>过程与方法</a:t>
            </a:r>
            <a:endParaRPr lang="zh-CN" altLang="en-US" sz="2400" b="1" u="none">
              <a:solidFill>
                <a:srgbClr val="000000"/>
              </a:solidFill>
              <a:latin typeface="微软雅黑" panose="020B0503020204020204" charset="-122"/>
              <a:ea typeface="微软雅黑" panose="020B0503020204020204" charset="-122"/>
              <a:cs typeface="宋体" panose="02010600030101010101" pitchFamily="2" charset="-122"/>
            </a:endParaRPr>
          </a:p>
          <a:p>
            <a:pPr marL="0" indent="0" algn="l"/>
            <a:r>
              <a:rPr lang="en-US" altLang="zh-CN" sz="2400" b="0" u="none">
                <a:solidFill>
                  <a:srgbClr val="000000"/>
                </a:solidFill>
                <a:latin typeface="微软雅黑" panose="020B0503020204020204" charset="-122"/>
                <a:ea typeface="微软雅黑" panose="020B0503020204020204" charset="-122"/>
                <a:cs typeface="宋体" panose="02010600030101010101" pitchFamily="2" charset="-122"/>
              </a:rPr>
              <a:t>1</a:t>
            </a:r>
            <a:r>
              <a:rPr lang="zh-CN" altLang="en-US" sz="2400" b="0" u="none">
                <a:solidFill>
                  <a:srgbClr val="000000"/>
                </a:solidFill>
                <a:latin typeface="微软雅黑" panose="020B0503020204020204" charset="-122"/>
                <a:ea typeface="微软雅黑" panose="020B0503020204020204" charset="-122"/>
                <a:cs typeface="宋体" panose="02010600030101010101" pitchFamily="2" charset="-122"/>
              </a:rPr>
              <a:t>、通过实例体验物体运动和静止的相对性。</a:t>
            </a:r>
          </a:p>
          <a:p>
            <a:pPr marL="0" indent="0" algn="l"/>
            <a:r>
              <a:rPr lang="en-US" altLang="zh-CN" sz="2400" b="0" u="none">
                <a:solidFill>
                  <a:srgbClr val="000000"/>
                </a:solidFill>
                <a:latin typeface="微软雅黑" panose="020B0503020204020204" charset="-122"/>
                <a:ea typeface="微软雅黑" panose="020B0503020204020204" charset="-122"/>
                <a:cs typeface="宋体" panose="02010600030101010101" pitchFamily="2" charset="-122"/>
              </a:rPr>
              <a:t>2</a:t>
            </a:r>
            <a:r>
              <a:rPr lang="zh-CN" altLang="en-US" sz="2400" b="0" u="none">
                <a:solidFill>
                  <a:srgbClr val="000000"/>
                </a:solidFill>
                <a:latin typeface="微软雅黑" panose="020B0503020204020204" charset="-122"/>
                <a:ea typeface="微软雅黑" panose="020B0503020204020204" charset="-122"/>
                <a:cs typeface="宋体" panose="02010600030101010101" pitchFamily="2" charset="-122"/>
              </a:rPr>
              <a:t>．在观察现象、研究物体运动的相对性过程中，培养学生的分析和归纳能力。                                                  </a:t>
            </a:r>
            <a:r>
              <a:rPr lang="zh-CN" altLang="en-US" sz="2400" b="0" u="sng">
                <a:solidFill>
                  <a:srgbClr val="000000"/>
                </a:solidFill>
                <a:latin typeface="微软雅黑" panose="020B0503020204020204" charset="-122"/>
                <a:ea typeface="微软雅黑" panose="020B0503020204020204" charset="-122"/>
                <a:cs typeface="宋体" panose="02010600030101010101" pitchFamily="2" charset="-122"/>
              </a:rPr>
              <a:t>       </a:t>
            </a:r>
          </a:p>
          <a:p>
            <a:pPr marL="0" indent="0" algn="l"/>
            <a:r>
              <a:rPr lang="zh-CN" altLang="en-US" sz="2400" b="1" u="none">
                <a:latin typeface="微软雅黑" panose="020B0503020204020204" charset="-122"/>
                <a:ea typeface="微软雅黑" panose="020B0503020204020204" charset="-122"/>
                <a:cs typeface="宋体" panose="02010600030101010101" pitchFamily="2" charset="-122"/>
              </a:rPr>
              <a:t>情感态度与价值观</a:t>
            </a:r>
          </a:p>
          <a:p>
            <a:pPr marL="0" indent="0" algn="l"/>
            <a:r>
              <a:rPr lang="zh-CN" altLang="en-US" sz="2400" b="0" u="none">
                <a:latin typeface="微软雅黑" panose="020B0503020204020204" charset="-122"/>
                <a:ea typeface="微软雅黑" panose="020B0503020204020204" charset="-122"/>
                <a:cs typeface="宋体" panose="02010600030101010101" pitchFamily="2" charset="-122"/>
              </a:rPr>
              <a:t>培养学生以实验为基础得出物理普遍规律的学习态度，树立正确的物理思维，养成合作探究的学习意识。</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par>
                          <p:cTn id="11" fill="hold">
                            <p:stCondLst>
                              <p:cond delay="1299"/>
                            </p:stCondLst>
                            <p:childTnLst>
                              <p:par>
                                <p:cTn id="12" presetID="25"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7" dur="1000" fill="hold"/>
                                        <p:tgtEl>
                                          <p:spTgt spid="2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7"/>
                                        </p:tgtEl>
                                      </p:cBhvr>
                                    </p:animEffect>
                                  </p:childTnLst>
                                </p:cTn>
                              </p:par>
                            </p:childTnLst>
                          </p:cTn>
                        </p:par>
                        <p:par>
                          <p:cTn id="22" fill="hold">
                            <p:stCondLst>
                              <p:cond delay="2299"/>
                            </p:stCondLst>
                            <p:childTnLst>
                              <p:par>
                                <p:cTn id="23" presetID="1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ppt_x</p:attrName>
                                        </p:attrNameLst>
                                      </p:cBhvr>
                                      <p:tavLst>
                                        <p:tav tm="0">
                                          <p:val>
                                            <p:strVal val="#ppt_x-#ppt_w*1.125000"/>
                                          </p:val>
                                        </p:tav>
                                        <p:tav tm="100000">
                                          <p:val>
                                            <p:strVal val="#ppt_x"/>
                                          </p:val>
                                        </p:tav>
                                      </p:tavLst>
                                    </p:anim>
                                    <p:animEffect transition="in" filter="wipe(right)">
                                      <p:cBhvr>
                                        <p:cTn id="26" dur="500"/>
                                        <p:tgtEl>
                                          <p:spTgt spid="28"/>
                                        </p:tgtEl>
                                      </p:cBhvr>
                                    </p:animEffect>
                                  </p:childTnLst>
                                </p:cTn>
                              </p:par>
                            </p:childTnLst>
                          </p:cTn>
                        </p:par>
                        <p:par>
                          <p:cTn id="27" fill="hold">
                            <p:stCondLst>
                              <p:cond delay="2799"/>
                            </p:stCondLst>
                            <p:childTnLst>
                              <p:par>
                                <p:cTn id="28" presetID="5" presetClass="entr" presetSubtype="1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checkerboard(across)">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12775" y="457200"/>
            <a:ext cx="11092180" cy="613410"/>
          </a:xfrm>
          <a:prstGeom prst="rect">
            <a:avLst/>
          </a:prstGeom>
          <a:noFill/>
        </p:spPr>
        <p:txBody>
          <a:bodyPr wrap="square" rtlCol="0">
            <a:spAutoFit/>
          </a:bodyPr>
          <a:lstStyle/>
          <a:p>
            <a:pPr algn="ctr"/>
            <a:r>
              <a:rPr lang="zh-CN" altLang="en-US" sz="3200" b="1" cap="all">
                <a:solidFill>
                  <a:schemeClr val="tx1"/>
                </a:solidFill>
                <a:uFillTx/>
                <a:latin typeface="微软雅黑" panose="020B0503020204020204" charset="-122"/>
                <a:ea typeface="微软雅黑" panose="020B0503020204020204" charset="-122"/>
              </a:rPr>
              <a:t>教材分析</a:t>
            </a:r>
          </a:p>
        </p:txBody>
      </p:sp>
      <p:grpSp>
        <p:nvGrpSpPr>
          <p:cNvPr id="30" name="组合 29"/>
          <p:cNvGrpSpPr/>
          <p:nvPr/>
        </p:nvGrpSpPr>
        <p:grpSpPr>
          <a:xfrm>
            <a:off x="612775" y="1292860"/>
            <a:ext cx="6156325" cy="915670"/>
            <a:chOff x="10976" y="5938"/>
            <a:chExt cx="7504" cy="1154"/>
          </a:xfrm>
        </p:grpSpPr>
        <p:sp>
          <p:nvSpPr>
            <p:cNvPr id="17" name="矩形 16"/>
            <p:cNvSpPr/>
            <p:nvPr/>
          </p:nvSpPr>
          <p:spPr>
            <a:xfrm>
              <a:off x="10976" y="5938"/>
              <a:ext cx="7504" cy="1154"/>
            </a:xfrm>
            <a:prstGeom prst="rect">
              <a:avLst/>
            </a:prstGeom>
            <a:solidFill>
              <a:srgbClr val="38A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2062" y="6141"/>
              <a:ext cx="5019" cy="691"/>
            </a:xfrm>
            <a:prstGeom prst="rect">
              <a:avLst/>
            </a:prstGeom>
            <a:noFill/>
          </p:spPr>
          <p:txBody>
            <a:bodyPr wrap="square" rtlCol="0">
              <a:spAutoFit/>
            </a:bodyPr>
            <a:lstStyle/>
            <a:p>
              <a:pPr algn="l"/>
              <a:r>
                <a:rPr lang="en-US" altLang="zh-CN" sz="2800" b="1" cap="all">
                  <a:solidFill>
                    <a:schemeClr val="bg1"/>
                  </a:solidFill>
                  <a:uFillTx/>
                  <a:latin typeface="微软雅黑" panose="020B0503020204020204" charset="-122"/>
                  <a:ea typeface="微软雅黑" panose="020B0503020204020204" charset="-122"/>
                </a:rPr>
                <a:t>4.</a:t>
              </a:r>
              <a:r>
                <a:rPr lang="zh-CN" altLang="en-US" sz="2800" b="1" cap="all">
                  <a:solidFill>
                    <a:schemeClr val="bg1"/>
                  </a:solidFill>
                  <a:uFillTx/>
                  <a:latin typeface="微软雅黑" panose="020B0503020204020204" charset="-122"/>
                  <a:ea typeface="微软雅黑" panose="020B0503020204020204" charset="-122"/>
                </a:rPr>
                <a:t>教学重难点</a:t>
              </a:r>
            </a:p>
          </p:txBody>
        </p:sp>
      </p:grpSp>
      <p:grpSp>
        <p:nvGrpSpPr>
          <p:cNvPr id="29" name="组合 28"/>
          <p:cNvGrpSpPr/>
          <p:nvPr/>
        </p:nvGrpSpPr>
        <p:grpSpPr>
          <a:xfrm>
            <a:off x="157480" y="1206500"/>
            <a:ext cx="1167765" cy="1130300"/>
            <a:chOff x="10259" y="5802"/>
            <a:chExt cx="1424" cy="1424"/>
          </a:xfrm>
        </p:grpSpPr>
        <p:sp>
          <p:nvSpPr>
            <p:cNvPr id="7" name="椭圆 6"/>
            <p:cNvSpPr/>
            <p:nvPr/>
          </p:nvSpPr>
          <p:spPr>
            <a:xfrm>
              <a:off x="10259" y="5802"/>
              <a:ext cx="1425" cy="1425"/>
            </a:xfrm>
            <a:prstGeom prst="ellipse">
              <a:avLst/>
            </a:prstGeom>
            <a:solidFill>
              <a:srgbClr val="38AEA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554" y="6212"/>
              <a:ext cx="747" cy="597"/>
              <a:chOff x="9410" y="7143"/>
              <a:chExt cx="1503" cy="1200"/>
            </a:xfrm>
            <a:solidFill>
              <a:schemeClr val="bg1"/>
            </a:solidFill>
          </p:grpSpPr>
          <p:sp>
            <p:nvSpPr>
              <p:cNvPr id="7427" name="Freeform 272"/>
              <p:cNvSpPr/>
              <p:nvPr/>
            </p:nvSpPr>
            <p:spPr bwMode="auto">
              <a:xfrm>
                <a:off x="10875" y="7143"/>
                <a:ext cx="38" cy="1200"/>
              </a:xfrm>
              <a:custGeom>
                <a:avLst/>
                <a:gdLst>
                  <a:gd name="T0" fmla="*/ 11508 w 29"/>
                  <a:gd name="T1" fmla="*/ 0 h 959"/>
                  <a:gd name="T2" fmla="*/ 9042 w 29"/>
                  <a:gd name="T3" fmla="*/ 0 h 959"/>
                  <a:gd name="T4" fmla="*/ 7398 w 29"/>
                  <a:gd name="T5" fmla="*/ 795 h 959"/>
                  <a:gd name="T6" fmla="*/ 4110 w 29"/>
                  <a:gd name="T7" fmla="*/ 1591 h 959"/>
                  <a:gd name="T8" fmla="*/ 2466 w 29"/>
                  <a:gd name="T9" fmla="*/ 3182 h 959"/>
                  <a:gd name="T10" fmla="*/ 1644 w 29"/>
                  <a:gd name="T11" fmla="*/ 5568 h 959"/>
                  <a:gd name="T12" fmla="*/ 822 w 29"/>
                  <a:gd name="T13" fmla="*/ 7159 h 959"/>
                  <a:gd name="T14" fmla="*/ 0 w 29"/>
                  <a:gd name="T15" fmla="*/ 8749 h 959"/>
                  <a:gd name="T16" fmla="*/ 0 w 29"/>
                  <a:gd name="T17" fmla="*/ 11931 h 959"/>
                  <a:gd name="T18" fmla="*/ 0 w 29"/>
                  <a:gd name="T19" fmla="*/ 750858 h 959"/>
                  <a:gd name="T20" fmla="*/ 0 w 29"/>
                  <a:gd name="T21" fmla="*/ 754040 h 959"/>
                  <a:gd name="T22" fmla="*/ 822 w 29"/>
                  <a:gd name="T23" fmla="*/ 755630 h 959"/>
                  <a:gd name="T24" fmla="*/ 1644 w 29"/>
                  <a:gd name="T25" fmla="*/ 758812 h 959"/>
                  <a:gd name="T26" fmla="*/ 2466 w 29"/>
                  <a:gd name="T27" fmla="*/ 759607 h 959"/>
                  <a:gd name="T28" fmla="*/ 4110 w 29"/>
                  <a:gd name="T29" fmla="*/ 761198 h 959"/>
                  <a:gd name="T30" fmla="*/ 7398 w 29"/>
                  <a:gd name="T31" fmla="*/ 761994 h 959"/>
                  <a:gd name="T32" fmla="*/ 9042 w 29"/>
                  <a:gd name="T33" fmla="*/ 762789 h 959"/>
                  <a:gd name="T34" fmla="*/ 11508 w 29"/>
                  <a:gd name="T35" fmla="*/ 762789 h 959"/>
                  <a:gd name="T36" fmla="*/ 13973 w 29"/>
                  <a:gd name="T37" fmla="*/ 762789 h 959"/>
                  <a:gd name="T38" fmla="*/ 16439 w 29"/>
                  <a:gd name="T39" fmla="*/ 761994 h 959"/>
                  <a:gd name="T40" fmla="*/ 18083 w 29"/>
                  <a:gd name="T41" fmla="*/ 761198 h 959"/>
                  <a:gd name="T42" fmla="*/ 20549 w 29"/>
                  <a:gd name="T43" fmla="*/ 759607 h 959"/>
                  <a:gd name="T44" fmla="*/ 22193 w 29"/>
                  <a:gd name="T45" fmla="*/ 758812 h 959"/>
                  <a:gd name="T46" fmla="*/ 23015 w 29"/>
                  <a:gd name="T47" fmla="*/ 755630 h 959"/>
                  <a:gd name="T48" fmla="*/ 23837 w 29"/>
                  <a:gd name="T49" fmla="*/ 754040 h 959"/>
                  <a:gd name="T50" fmla="*/ 23837 w 29"/>
                  <a:gd name="T51" fmla="*/ 750858 h 959"/>
                  <a:gd name="T52" fmla="*/ 23837 w 29"/>
                  <a:gd name="T53" fmla="*/ 11931 h 959"/>
                  <a:gd name="T54" fmla="*/ 23837 w 29"/>
                  <a:gd name="T55" fmla="*/ 8749 h 959"/>
                  <a:gd name="T56" fmla="*/ 23015 w 29"/>
                  <a:gd name="T57" fmla="*/ 7159 h 959"/>
                  <a:gd name="T58" fmla="*/ 22193 w 29"/>
                  <a:gd name="T59" fmla="*/ 5568 h 959"/>
                  <a:gd name="T60" fmla="*/ 20549 w 29"/>
                  <a:gd name="T61" fmla="*/ 3182 h 959"/>
                  <a:gd name="T62" fmla="*/ 18083 w 29"/>
                  <a:gd name="T63" fmla="*/ 1591 h 959"/>
                  <a:gd name="T64" fmla="*/ 16439 w 29"/>
                  <a:gd name="T65" fmla="*/ 795 h 959"/>
                  <a:gd name="T66" fmla="*/ 13973 w 29"/>
                  <a:gd name="T67" fmla="*/ 0 h 959"/>
                  <a:gd name="T68" fmla="*/ 11508 w 29"/>
                  <a:gd name="T69" fmla="*/ 0 h 9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 h="959">
                    <a:moveTo>
                      <a:pt x="14" y="0"/>
                    </a:moveTo>
                    <a:lnTo>
                      <a:pt x="11" y="0"/>
                    </a:lnTo>
                    <a:lnTo>
                      <a:pt x="9" y="1"/>
                    </a:lnTo>
                    <a:lnTo>
                      <a:pt x="5" y="2"/>
                    </a:lnTo>
                    <a:lnTo>
                      <a:pt x="3" y="4"/>
                    </a:lnTo>
                    <a:lnTo>
                      <a:pt x="2" y="7"/>
                    </a:lnTo>
                    <a:lnTo>
                      <a:pt x="1" y="9"/>
                    </a:lnTo>
                    <a:lnTo>
                      <a:pt x="0" y="11"/>
                    </a:lnTo>
                    <a:lnTo>
                      <a:pt x="0" y="15"/>
                    </a:lnTo>
                    <a:lnTo>
                      <a:pt x="0" y="944"/>
                    </a:lnTo>
                    <a:lnTo>
                      <a:pt x="0" y="948"/>
                    </a:lnTo>
                    <a:lnTo>
                      <a:pt x="1" y="950"/>
                    </a:lnTo>
                    <a:lnTo>
                      <a:pt x="2" y="954"/>
                    </a:lnTo>
                    <a:lnTo>
                      <a:pt x="3" y="955"/>
                    </a:lnTo>
                    <a:lnTo>
                      <a:pt x="5" y="957"/>
                    </a:lnTo>
                    <a:lnTo>
                      <a:pt x="9" y="958"/>
                    </a:lnTo>
                    <a:lnTo>
                      <a:pt x="11" y="959"/>
                    </a:lnTo>
                    <a:lnTo>
                      <a:pt x="14" y="959"/>
                    </a:lnTo>
                    <a:lnTo>
                      <a:pt x="17" y="959"/>
                    </a:lnTo>
                    <a:lnTo>
                      <a:pt x="20" y="958"/>
                    </a:lnTo>
                    <a:lnTo>
                      <a:pt x="22" y="957"/>
                    </a:lnTo>
                    <a:lnTo>
                      <a:pt x="25" y="955"/>
                    </a:lnTo>
                    <a:lnTo>
                      <a:pt x="27" y="954"/>
                    </a:lnTo>
                    <a:lnTo>
                      <a:pt x="28" y="950"/>
                    </a:lnTo>
                    <a:lnTo>
                      <a:pt x="29" y="948"/>
                    </a:lnTo>
                    <a:lnTo>
                      <a:pt x="29" y="944"/>
                    </a:lnTo>
                    <a:lnTo>
                      <a:pt x="29" y="15"/>
                    </a:lnTo>
                    <a:lnTo>
                      <a:pt x="29" y="11"/>
                    </a:lnTo>
                    <a:lnTo>
                      <a:pt x="28" y="9"/>
                    </a:lnTo>
                    <a:lnTo>
                      <a:pt x="27" y="7"/>
                    </a:lnTo>
                    <a:lnTo>
                      <a:pt x="25" y="4"/>
                    </a:lnTo>
                    <a:lnTo>
                      <a:pt x="22" y="2"/>
                    </a:lnTo>
                    <a:lnTo>
                      <a:pt x="20" y="1"/>
                    </a:lnTo>
                    <a:lnTo>
                      <a:pt x="17"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28" name="Freeform 273"/>
              <p:cNvSpPr>
                <a:spLocks noEditPoints="1"/>
              </p:cNvSpPr>
              <p:nvPr/>
            </p:nvSpPr>
            <p:spPr bwMode="auto">
              <a:xfrm>
                <a:off x="9485" y="7185"/>
                <a:ext cx="1353" cy="1158"/>
              </a:xfrm>
              <a:custGeom>
                <a:avLst/>
                <a:gdLst>
                  <a:gd name="T0" fmla="*/ 839068 w 1080"/>
                  <a:gd name="T1" fmla="*/ 2384 h 925"/>
                  <a:gd name="T2" fmla="*/ 721472 w 1080"/>
                  <a:gd name="T3" fmla="*/ 85814 h 925"/>
                  <a:gd name="T4" fmla="*/ 586394 w 1080"/>
                  <a:gd name="T5" fmla="*/ 139845 h 925"/>
                  <a:gd name="T6" fmla="*/ 478332 w 1080"/>
                  <a:gd name="T7" fmla="*/ 158915 h 925"/>
                  <a:gd name="T8" fmla="*/ 63566 w 1080"/>
                  <a:gd name="T9" fmla="*/ 163682 h 925"/>
                  <a:gd name="T10" fmla="*/ 33372 w 1080"/>
                  <a:gd name="T11" fmla="*/ 170833 h 925"/>
                  <a:gd name="T12" fmla="*/ 11124 w 1080"/>
                  <a:gd name="T13" fmla="*/ 191492 h 925"/>
                  <a:gd name="T14" fmla="*/ 795 w 1080"/>
                  <a:gd name="T15" fmla="*/ 220891 h 925"/>
                  <a:gd name="T16" fmla="*/ 2384 w 1080"/>
                  <a:gd name="T17" fmla="*/ 500581 h 925"/>
                  <a:gd name="T18" fmla="*/ 19070 w 1080"/>
                  <a:gd name="T19" fmla="*/ 526007 h 925"/>
                  <a:gd name="T20" fmla="*/ 44496 w 1080"/>
                  <a:gd name="T21" fmla="*/ 541899 h 925"/>
                  <a:gd name="T22" fmla="*/ 144612 w 1080"/>
                  <a:gd name="T23" fmla="*/ 556201 h 925"/>
                  <a:gd name="T24" fmla="*/ 163682 w 1080"/>
                  <a:gd name="T25" fmla="*/ 624534 h 925"/>
                  <a:gd name="T26" fmla="*/ 194670 w 1080"/>
                  <a:gd name="T27" fmla="*/ 673003 h 925"/>
                  <a:gd name="T28" fmla="*/ 231221 w 1080"/>
                  <a:gd name="T29" fmla="*/ 705581 h 925"/>
                  <a:gd name="T30" fmla="*/ 274127 w 1080"/>
                  <a:gd name="T31" fmla="*/ 725445 h 925"/>
                  <a:gd name="T32" fmla="*/ 346433 w 1080"/>
                  <a:gd name="T33" fmla="*/ 734980 h 925"/>
                  <a:gd name="T34" fmla="*/ 355174 w 1080"/>
                  <a:gd name="T35" fmla="*/ 731007 h 925"/>
                  <a:gd name="T36" fmla="*/ 356763 w 1080"/>
                  <a:gd name="T37" fmla="*/ 719089 h 925"/>
                  <a:gd name="T38" fmla="*/ 348023 w 1080"/>
                  <a:gd name="T39" fmla="*/ 711937 h 925"/>
                  <a:gd name="T40" fmla="*/ 274127 w 1080"/>
                  <a:gd name="T41" fmla="*/ 700019 h 925"/>
                  <a:gd name="T42" fmla="*/ 224864 w 1080"/>
                  <a:gd name="T43" fmla="*/ 670620 h 925"/>
                  <a:gd name="T44" fmla="*/ 195465 w 1080"/>
                  <a:gd name="T45" fmla="*/ 633275 h 925"/>
                  <a:gd name="T46" fmla="*/ 169244 w 1080"/>
                  <a:gd name="T47" fmla="*/ 555407 h 925"/>
                  <a:gd name="T48" fmla="*/ 243934 w 1080"/>
                  <a:gd name="T49" fmla="*/ 567325 h 925"/>
                  <a:gd name="T50" fmla="*/ 269360 w 1080"/>
                  <a:gd name="T51" fmla="*/ 611027 h 925"/>
                  <a:gd name="T52" fmla="*/ 313061 w 1080"/>
                  <a:gd name="T53" fmla="*/ 635658 h 925"/>
                  <a:gd name="T54" fmla="*/ 351201 w 1080"/>
                  <a:gd name="T55" fmla="*/ 639631 h 925"/>
                  <a:gd name="T56" fmla="*/ 356763 w 1080"/>
                  <a:gd name="T57" fmla="*/ 630096 h 925"/>
                  <a:gd name="T58" fmla="*/ 354379 w 1080"/>
                  <a:gd name="T59" fmla="*/ 619767 h 925"/>
                  <a:gd name="T60" fmla="*/ 336104 w 1080"/>
                  <a:gd name="T61" fmla="*/ 615794 h 925"/>
                  <a:gd name="T62" fmla="*/ 298759 w 1080"/>
                  <a:gd name="T63" fmla="*/ 603875 h 925"/>
                  <a:gd name="T64" fmla="*/ 273333 w 1080"/>
                  <a:gd name="T65" fmla="*/ 576065 h 925"/>
                  <a:gd name="T66" fmla="*/ 413972 w 1080"/>
                  <a:gd name="T67" fmla="*/ 545077 h 925"/>
                  <a:gd name="T68" fmla="*/ 516472 w 1080"/>
                  <a:gd name="T69" fmla="*/ 554612 h 925"/>
                  <a:gd name="T70" fmla="*/ 602286 w 1080"/>
                  <a:gd name="T71" fmla="*/ 573682 h 925"/>
                  <a:gd name="T72" fmla="*/ 721472 w 1080"/>
                  <a:gd name="T73" fmla="*/ 622945 h 925"/>
                  <a:gd name="T74" fmla="*/ 839068 w 1080"/>
                  <a:gd name="T75" fmla="*/ 705581 h 925"/>
                  <a:gd name="T76" fmla="*/ 854165 w 1080"/>
                  <a:gd name="T77" fmla="*/ 705581 h 925"/>
                  <a:gd name="T78" fmla="*/ 858138 w 1080"/>
                  <a:gd name="T79" fmla="*/ 8740 h 925"/>
                  <a:gd name="T80" fmla="*/ 24632 w 1080"/>
                  <a:gd name="T81" fmla="*/ 227248 h 925"/>
                  <a:gd name="T82" fmla="*/ 41318 w 1080"/>
                  <a:gd name="T83" fmla="*/ 194670 h 925"/>
                  <a:gd name="T84" fmla="*/ 143023 w 1080"/>
                  <a:gd name="T85" fmla="*/ 520445 h 925"/>
                  <a:gd name="T86" fmla="*/ 34961 w 1080"/>
                  <a:gd name="T87" fmla="*/ 510116 h 925"/>
                  <a:gd name="T88" fmla="*/ 834301 w 1080"/>
                  <a:gd name="T89" fmla="*/ 672209 h 925"/>
                  <a:gd name="T90" fmla="*/ 747692 w 1080"/>
                  <a:gd name="T91" fmla="*/ 610232 h 925"/>
                  <a:gd name="T92" fmla="*/ 618972 w 1080"/>
                  <a:gd name="T93" fmla="*/ 553023 h 925"/>
                  <a:gd name="T94" fmla="*/ 498197 w 1080"/>
                  <a:gd name="T95" fmla="*/ 526802 h 925"/>
                  <a:gd name="T96" fmla="*/ 391724 w 1080"/>
                  <a:gd name="T97" fmla="*/ 520445 h 925"/>
                  <a:gd name="T98" fmla="*/ 250290 w 1080"/>
                  <a:gd name="T99" fmla="*/ 519651 h 925"/>
                  <a:gd name="T100" fmla="*/ 393313 w 1080"/>
                  <a:gd name="T101" fmla="*/ 187519 h 925"/>
                  <a:gd name="T102" fmla="*/ 498991 w 1080"/>
                  <a:gd name="T103" fmla="*/ 181163 h 925"/>
                  <a:gd name="T104" fmla="*/ 621355 w 1080"/>
                  <a:gd name="T105" fmla="*/ 154942 h 925"/>
                  <a:gd name="T106" fmla="*/ 748487 w 1080"/>
                  <a:gd name="T107" fmla="*/ 97732 h 925"/>
                  <a:gd name="T108" fmla="*/ 834301 w 1080"/>
                  <a:gd name="T109" fmla="*/ 37345 h 9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0" h="925">
                    <a:moveTo>
                      <a:pt x="1072" y="2"/>
                    </a:moveTo>
                    <a:lnTo>
                      <a:pt x="1067" y="0"/>
                    </a:lnTo>
                    <a:lnTo>
                      <a:pt x="1064" y="0"/>
                    </a:lnTo>
                    <a:lnTo>
                      <a:pt x="1059" y="1"/>
                    </a:lnTo>
                    <a:lnTo>
                      <a:pt x="1056" y="3"/>
                    </a:lnTo>
                    <a:lnTo>
                      <a:pt x="1039" y="17"/>
                    </a:lnTo>
                    <a:lnTo>
                      <a:pt x="1002" y="45"/>
                    </a:lnTo>
                    <a:lnTo>
                      <a:pt x="959" y="76"/>
                    </a:lnTo>
                    <a:lnTo>
                      <a:pt x="934" y="92"/>
                    </a:lnTo>
                    <a:lnTo>
                      <a:pt x="908" y="108"/>
                    </a:lnTo>
                    <a:lnTo>
                      <a:pt x="880" y="123"/>
                    </a:lnTo>
                    <a:lnTo>
                      <a:pt x="848" y="138"/>
                    </a:lnTo>
                    <a:lnTo>
                      <a:pt x="815" y="151"/>
                    </a:lnTo>
                    <a:lnTo>
                      <a:pt x="777" y="165"/>
                    </a:lnTo>
                    <a:lnTo>
                      <a:pt x="738" y="176"/>
                    </a:lnTo>
                    <a:lnTo>
                      <a:pt x="696" y="187"/>
                    </a:lnTo>
                    <a:lnTo>
                      <a:pt x="674" y="190"/>
                    </a:lnTo>
                    <a:lnTo>
                      <a:pt x="651" y="195"/>
                    </a:lnTo>
                    <a:lnTo>
                      <a:pt x="627" y="198"/>
                    </a:lnTo>
                    <a:lnTo>
                      <a:pt x="602" y="200"/>
                    </a:lnTo>
                    <a:lnTo>
                      <a:pt x="577" y="203"/>
                    </a:lnTo>
                    <a:lnTo>
                      <a:pt x="551" y="205"/>
                    </a:lnTo>
                    <a:lnTo>
                      <a:pt x="523" y="205"/>
                    </a:lnTo>
                    <a:lnTo>
                      <a:pt x="495" y="206"/>
                    </a:lnTo>
                    <a:lnTo>
                      <a:pt x="80" y="206"/>
                    </a:lnTo>
                    <a:lnTo>
                      <a:pt x="72" y="206"/>
                    </a:lnTo>
                    <a:lnTo>
                      <a:pt x="64" y="207"/>
                    </a:lnTo>
                    <a:lnTo>
                      <a:pt x="56" y="209"/>
                    </a:lnTo>
                    <a:lnTo>
                      <a:pt x="49" y="212"/>
                    </a:lnTo>
                    <a:lnTo>
                      <a:pt x="42" y="215"/>
                    </a:lnTo>
                    <a:lnTo>
                      <a:pt x="35" y="220"/>
                    </a:lnTo>
                    <a:lnTo>
                      <a:pt x="30" y="224"/>
                    </a:lnTo>
                    <a:lnTo>
                      <a:pt x="24" y="229"/>
                    </a:lnTo>
                    <a:lnTo>
                      <a:pt x="18" y="234"/>
                    </a:lnTo>
                    <a:lnTo>
                      <a:pt x="14" y="241"/>
                    </a:lnTo>
                    <a:lnTo>
                      <a:pt x="10" y="248"/>
                    </a:lnTo>
                    <a:lnTo>
                      <a:pt x="7" y="255"/>
                    </a:lnTo>
                    <a:lnTo>
                      <a:pt x="3" y="262"/>
                    </a:lnTo>
                    <a:lnTo>
                      <a:pt x="2" y="270"/>
                    </a:lnTo>
                    <a:lnTo>
                      <a:pt x="1" y="278"/>
                    </a:lnTo>
                    <a:lnTo>
                      <a:pt x="0" y="286"/>
                    </a:lnTo>
                    <a:lnTo>
                      <a:pt x="0" y="608"/>
                    </a:lnTo>
                    <a:lnTo>
                      <a:pt x="1" y="616"/>
                    </a:lnTo>
                    <a:lnTo>
                      <a:pt x="2" y="622"/>
                    </a:lnTo>
                    <a:lnTo>
                      <a:pt x="3" y="630"/>
                    </a:lnTo>
                    <a:lnTo>
                      <a:pt x="7" y="637"/>
                    </a:lnTo>
                    <a:lnTo>
                      <a:pt x="10" y="644"/>
                    </a:lnTo>
                    <a:lnTo>
                      <a:pt x="14" y="651"/>
                    </a:lnTo>
                    <a:lnTo>
                      <a:pt x="18" y="657"/>
                    </a:lnTo>
                    <a:lnTo>
                      <a:pt x="24" y="662"/>
                    </a:lnTo>
                    <a:lnTo>
                      <a:pt x="30" y="668"/>
                    </a:lnTo>
                    <a:lnTo>
                      <a:pt x="35" y="673"/>
                    </a:lnTo>
                    <a:lnTo>
                      <a:pt x="42" y="676"/>
                    </a:lnTo>
                    <a:lnTo>
                      <a:pt x="49" y="679"/>
                    </a:lnTo>
                    <a:lnTo>
                      <a:pt x="56" y="682"/>
                    </a:lnTo>
                    <a:lnTo>
                      <a:pt x="64" y="684"/>
                    </a:lnTo>
                    <a:lnTo>
                      <a:pt x="72" y="685"/>
                    </a:lnTo>
                    <a:lnTo>
                      <a:pt x="80" y="685"/>
                    </a:lnTo>
                    <a:lnTo>
                      <a:pt x="181" y="685"/>
                    </a:lnTo>
                    <a:lnTo>
                      <a:pt x="182" y="700"/>
                    </a:lnTo>
                    <a:lnTo>
                      <a:pt x="186" y="718"/>
                    </a:lnTo>
                    <a:lnTo>
                      <a:pt x="190" y="740"/>
                    </a:lnTo>
                    <a:lnTo>
                      <a:pt x="197" y="762"/>
                    </a:lnTo>
                    <a:lnTo>
                      <a:pt x="201" y="775"/>
                    </a:lnTo>
                    <a:lnTo>
                      <a:pt x="206" y="786"/>
                    </a:lnTo>
                    <a:lnTo>
                      <a:pt x="212" y="799"/>
                    </a:lnTo>
                    <a:lnTo>
                      <a:pt x="219" y="811"/>
                    </a:lnTo>
                    <a:lnTo>
                      <a:pt x="226" y="824"/>
                    </a:lnTo>
                    <a:lnTo>
                      <a:pt x="234" y="835"/>
                    </a:lnTo>
                    <a:lnTo>
                      <a:pt x="245" y="847"/>
                    </a:lnTo>
                    <a:lnTo>
                      <a:pt x="255" y="858"/>
                    </a:lnTo>
                    <a:lnTo>
                      <a:pt x="263" y="866"/>
                    </a:lnTo>
                    <a:lnTo>
                      <a:pt x="272" y="874"/>
                    </a:lnTo>
                    <a:lnTo>
                      <a:pt x="281" y="881"/>
                    </a:lnTo>
                    <a:lnTo>
                      <a:pt x="291" y="888"/>
                    </a:lnTo>
                    <a:lnTo>
                      <a:pt x="300" y="893"/>
                    </a:lnTo>
                    <a:lnTo>
                      <a:pt x="312" y="899"/>
                    </a:lnTo>
                    <a:lnTo>
                      <a:pt x="322" y="905"/>
                    </a:lnTo>
                    <a:lnTo>
                      <a:pt x="333" y="909"/>
                    </a:lnTo>
                    <a:lnTo>
                      <a:pt x="345" y="913"/>
                    </a:lnTo>
                    <a:lnTo>
                      <a:pt x="356" y="916"/>
                    </a:lnTo>
                    <a:lnTo>
                      <a:pt x="369" y="920"/>
                    </a:lnTo>
                    <a:lnTo>
                      <a:pt x="381" y="922"/>
                    </a:lnTo>
                    <a:lnTo>
                      <a:pt x="407" y="924"/>
                    </a:lnTo>
                    <a:lnTo>
                      <a:pt x="436" y="925"/>
                    </a:lnTo>
                    <a:lnTo>
                      <a:pt x="438" y="925"/>
                    </a:lnTo>
                    <a:lnTo>
                      <a:pt x="442" y="924"/>
                    </a:lnTo>
                    <a:lnTo>
                      <a:pt x="444" y="923"/>
                    </a:lnTo>
                    <a:lnTo>
                      <a:pt x="446" y="921"/>
                    </a:lnTo>
                    <a:lnTo>
                      <a:pt x="447" y="920"/>
                    </a:lnTo>
                    <a:lnTo>
                      <a:pt x="449" y="916"/>
                    </a:lnTo>
                    <a:lnTo>
                      <a:pt x="449" y="914"/>
                    </a:lnTo>
                    <a:lnTo>
                      <a:pt x="451" y="910"/>
                    </a:lnTo>
                    <a:lnTo>
                      <a:pt x="449" y="908"/>
                    </a:lnTo>
                    <a:lnTo>
                      <a:pt x="449" y="905"/>
                    </a:lnTo>
                    <a:lnTo>
                      <a:pt x="447" y="902"/>
                    </a:lnTo>
                    <a:lnTo>
                      <a:pt x="446" y="900"/>
                    </a:lnTo>
                    <a:lnTo>
                      <a:pt x="444" y="898"/>
                    </a:lnTo>
                    <a:lnTo>
                      <a:pt x="442" y="897"/>
                    </a:lnTo>
                    <a:lnTo>
                      <a:pt x="438" y="896"/>
                    </a:lnTo>
                    <a:lnTo>
                      <a:pt x="436" y="896"/>
                    </a:lnTo>
                    <a:lnTo>
                      <a:pt x="411" y="894"/>
                    </a:lnTo>
                    <a:lnTo>
                      <a:pt x="387" y="892"/>
                    </a:lnTo>
                    <a:lnTo>
                      <a:pt x="365" y="888"/>
                    </a:lnTo>
                    <a:lnTo>
                      <a:pt x="345" y="881"/>
                    </a:lnTo>
                    <a:lnTo>
                      <a:pt x="325" y="873"/>
                    </a:lnTo>
                    <a:lnTo>
                      <a:pt x="307" y="863"/>
                    </a:lnTo>
                    <a:lnTo>
                      <a:pt x="299" y="857"/>
                    </a:lnTo>
                    <a:lnTo>
                      <a:pt x="291" y="851"/>
                    </a:lnTo>
                    <a:lnTo>
                      <a:pt x="283" y="844"/>
                    </a:lnTo>
                    <a:lnTo>
                      <a:pt x="277" y="838"/>
                    </a:lnTo>
                    <a:lnTo>
                      <a:pt x="267" y="827"/>
                    </a:lnTo>
                    <a:lnTo>
                      <a:pt x="259" y="818"/>
                    </a:lnTo>
                    <a:lnTo>
                      <a:pt x="252" y="808"/>
                    </a:lnTo>
                    <a:lnTo>
                      <a:pt x="246" y="797"/>
                    </a:lnTo>
                    <a:lnTo>
                      <a:pt x="234" y="775"/>
                    </a:lnTo>
                    <a:lnTo>
                      <a:pt x="226" y="755"/>
                    </a:lnTo>
                    <a:lnTo>
                      <a:pt x="220" y="734"/>
                    </a:lnTo>
                    <a:lnTo>
                      <a:pt x="215" y="716"/>
                    </a:lnTo>
                    <a:lnTo>
                      <a:pt x="213" y="699"/>
                    </a:lnTo>
                    <a:lnTo>
                      <a:pt x="212" y="685"/>
                    </a:lnTo>
                    <a:lnTo>
                      <a:pt x="302" y="685"/>
                    </a:lnTo>
                    <a:lnTo>
                      <a:pt x="303" y="694"/>
                    </a:lnTo>
                    <a:lnTo>
                      <a:pt x="304" y="703"/>
                    </a:lnTo>
                    <a:lnTo>
                      <a:pt x="307" y="714"/>
                    </a:lnTo>
                    <a:lnTo>
                      <a:pt x="311" y="725"/>
                    </a:lnTo>
                    <a:lnTo>
                      <a:pt x="316" y="736"/>
                    </a:lnTo>
                    <a:lnTo>
                      <a:pt x="322" y="748"/>
                    </a:lnTo>
                    <a:lnTo>
                      <a:pt x="330" y="759"/>
                    </a:lnTo>
                    <a:lnTo>
                      <a:pt x="339" y="769"/>
                    </a:lnTo>
                    <a:lnTo>
                      <a:pt x="348" y="778"/>
                    </a:lnTo>
                    <a:lnTo>
                      <a:pt x="358" y="785"/>
                    </a:lnTo>
                    <a:lnTo>
                      <a:pt x="370" y="792"/>
                    </a:lnTo>
                    <a:lnTo>
                      <a:pt x="381" y="797"/>
                    </a:lnTo>
                    <a:lnTo>
                      <a:pt x="394" y="800"/>
                    </a:lnTo>
                    <a:lnTo>
                      <a:pt x="406" y="803"/>
                    </a:lnTo>
                    <a:lnTo>
                      <a:pt x="421" y="805"/>
                    </a:lnTo>
                    <a:lnTo>
                      <a:pt x="436" y="806"/>
                    </a:lnTo>
                    <a:lnTo>
                      <a:pt x="438" y="806"/>
                    </a:lnTo>
                    <a:lnTo>
                      <a:pt x="442" y="805"/>
                    </a:lnTo>
                    <a:lnTo>
                      <a:pt x="444" y="803"/>
                    </a:lnTo>
                    <a:lnTo>
                      <a:pt x="446" y="801"/>
                    </a:lnTo>
                    <a:lnTo>
                      <a:pt x="447" y="799"/>
                    </a:lnTo>
                    <a:lnTo>
                      <a:pt x="449" y="797"/>
                    </a:lnTo>
                    <a:lnTo>
                      <a:pt x="449" y="793"/>
                    </a:lnTo>
                    <a:lnTo>
                      <a:pt x="451" y="791"/>
                    </a:lnTo>
                    <a:lnTo>
                      <a:pt x="449" y="788"/>
                    </a:lnTo>
                    <a:lnTo>
                      <a:pt x="449" y="785"/>
                    </a:lnTo>
                    <a:lnTo>
                      <a:pt x="447" y="782"/>
                    </a:lnTo>
                    <a:lnTo>
                      <a:pt x="446" y="780"/>
                    </a:lnTo>
                    <a:lnTo>
                      <a:pt x="444" y="778"/>
                    </a:lnTo>
                    <a:lnTo>
                      <a:pt x="442" y="777"/>
                    </a:lnTo>
                    <a:lnTo>
                      <a:pt x="438" y="776"/>
                    </a:lnTo>
                    <a:lnTo>
                      <a:pt x="436" y="776"/>
                    </a:lnTo>
                    <a:lnTo>
                      <a:pt x="423" y="775"/>
                    </a:lnTo>
                    <a:lnTo>
                      <a:pt x="413" y="774"/>
                    </a:lnTo>
                    <a:lnTo>
                      <a:pt x="403" y="772"/>
                    </a:lnTo>
                    <a:lnTo>
                      <a:pt x="393" y="769"/>
                    </a:lnTo>
                    <a:lnTo>
                      <a:pt x="383" y="765"/>
                    </a:lnTo>
                    <a:lnTo>
                      <a:pt x="376" y="760"/>
                    </a:lnTo>
                    <a:lnTo>
                      <a:pt x="368" y="755"/>
                    </a:lnTo>
                    <a:lnTo>
                      <a:pt x="361" y="749"/>
                    </a:lnTo>
                    <a:lnTo>
                      <a:pt x="354" y="741"/>
                    </a:lnTo>
                    <a:lnTo>
                      <a:pt x="348" y="733"/>
                    </a:lnTo>
                    <a:lnTo>
                      <a:pt x="344" y="725"/>
                    </a:lnTo>
                    <a:lnTo>
                      <a:pt x="339" y="716"/>
                    </a:lnTo>
                    <a:lnTo>
                      <a:pt x="335" y="700"/>
                    </a:lnTo>
                    <a:lnTo>
                      <a:pt x="331" y="685"/>
                    </a:lnTo>
                    <a:lnTo>
                      <a:pt x="493" y="685"/>
                    </a:lnTo>
                    <a:lnTo>
                      <a:pt x="521" y="686"/>
                    </a:lnTo>
                    <a:lnTo>
                      <a:pt x="548" y="687"/>
                    </a:lnTo>
                    <a:lnTo>
                      <a:pt x="576" y="689"/>
                    </a:lnTo>
                    <a:lnTo>
                      <a:pt x="601" y="691"/>
                    </a:lnTo>
                    <a:lnTo>
                      <a:pt x="626" y="694"/>
                    </a:lnTo>
                    <a:lnTo>
                      <a:pt x="650" y="698"/>
                    </a:lnTo>
                    <a:lnTo>
                      <a:pt x="672" y="701"/>
                    </a:lnTo>
                    <a:lnTo>
                      <a:pt x="695" y="706"/>
                    </a:lnTo>
                    <a:lnTo>
                      <a:pt x="717" y="710"/>
                    </a:lnTo>
                    <a:lnTo>
                      <a:pt x="737" y="716"/>
                    </a:lnTo>
                    <a:lnTo>
                      <a:pt x="758" y="722"/>
                    </a:lnTo>
                    <a:lnTo>
                      <a:pt x="777" y="727"/>
                    </a:lnTo>
                    <a:lnTo>
                      <a:pt x="814" y="740"/>
                    </a:lnTo>
                    <a:lnTo>
                      <a:pt x="848" y="755"/>
                    </a:lnTo>
                    <a:lnTo>
                      <a:pt x="880" y="769"/>
                    </a:lnTo>
                    <a:lnTo>
                      <a:pt x="908" y="784"/>
                    </a:lnTo>
                    <a:lnTo>
                      <a:pt x="935" y="800"/>
                    </a:lnTo>
                    <a:lnTo>
                      <a:pt x="960" y="816"/>
                    </a:lnTo>
                    <a:lnTo>
                      <a:pt x="1004" y="847"/>
                    </a:lnTo>
                    <a:lnTo>
                      <a:pt x="1040" y="875"/>
                    </a:lnTo>
                    <a:lnTo>
                      <a:pt x="1056" y="888"/>
                    </a:lnTo>
                    <a:lnTo>
                      <a:pt x="1060" y="890"/>
                    </a:lnTo>
                    <a:lnTo>
                      <a:pt x="1065" y="891"/>
                    </a:lnTo>
                    <a:lnTo>
                      <a:pt x="1068" y="891"/>
                    </a:lnTo>
                    <a:lnTo>
                      <a:pt x="1072" y="890"/>
                    </a:lnTo>
                    <a:lnTo>
                      <a:pt x="1075" y="888"/>
                    </a:lnTo>
                    <a:lnTo>
                      <a:pt x="1078" y="884"/>
                    </a:lnTo>
                    <a:lnTo>
                      <a:pt x="1080" y="880"/>
                    </a:lnTo>
                    <a:lnTo>
                      <a:pt x="1080" y="876"/>
                    </a:lnTo>
                    <a:lnTo>
                      <a:pt x="1080" y="15"/>
                    </a:lnTo>
                    <a:lnTo>
                      <a:pt x="1080" y="11"/>
                    </a:lnTo>
                    <a:lnTo>
                      <a:pt x="1078" y="7"/>
                    </a:lnTo>
                    <a:lnTo>
                      <a:pt x="1075" y="5"/>
                    </a:lnTo>
                    <a:lnTo>
                      <a:pt x="1072" y="2"/>
                    </a:lnTo>
                    <a:close/>
                    <a:moveTo>
                      <a:pt x="31" y="608"/>
                    </a:moveTo>
                    <a:lnTo>
                      <a:pt x="31" y="286"/>
                    </a:lnTo>
                    <a:lnTo>
                      <a:pt x="32" y="275"/>
                    </a:lnTo>
                    <a:lnTo>
                      <a:pt x="34" y="266"/>
                    </a:lnTo>
                    <a:lnTo>
                      <a:pt x="39" y="258"/>
                    </a:lnTo>
                    <a:lnTo>
                      <a:pt x="44" y="250"/>
                    </a:lnTo>
                    <a:lnTo>
                      <a:pt x="52" y="245"/>
                    </a:lnTo>
                    <a:lnTo>
                      <a:pt x="60" y="240"/>
                    </a:lnTo>
                    <a:lnTo>
                      <a:pt x="69" y="237"/>
                    </a:lnTo>
                    <a:lnTo>
                      <a:pt x="80" y="236"/>
                    </a:lnTo>
                    <a:lnTo>
                      <a:pt x="180" y="236"/>
                    </a:lnTo>
                    <a:lnTo>
                      <a:pt x="180" y="655"/>
                    </a:lnTo>
                    <a:lnTo>
                      <a:pt x="80" y="655"/>
                    </a:lnTo>
                    <a:lnTo>
                      <a:pt x="69" y="654"/>
                    </a:lnTo>
                    <a:lnTo>
                      <a:pt x="60" y="652"/>
                    </a:lnTo>
                    <a:lnTo>
                      <a:pt x="51" y="648"/>
                    </a:lnTo>
                    <a:lnTo>
                      <a:pt x="44" y="642"/>
                    </a:lnTo>
                    <a:lnTo>
                      <a:pt x="39" y="635"/>
                    </a:lnTo>
                    <a:lnTo>
                      <a:pt x="34" y="626"/>
                    </a:lnTo>
                    <a:lnTo>
                      <a:pt x="32" y="617"/>
                    </a:lnTo>
                    <a:lnTo>
                      <a:pt x="31" y="608"/>
                    </a:lnTo>
                    <a:close/>
                    <a:moveTo>
                      <a:pt x="1050" y="846"/>
                    </a:moveTo>
                    <a:lnTo>
                      <a:pt x="1032" y="831"/>
                    </a:lnTo>
                    <a:lnTo>
                      <a:pt x="1012" y="816"/>
                    </a:lnTo>
                    <a:lnTo>
                      <a:pt x="990" y="800"/>
                    </a:lnTo>
                    <a:lnTo>
                      <a:pt x="966" y="784"/>
                    </a:lnTo>
                    <a:lnTo>
                      <a:pt x="941" y="768"/>
                    </a:lnTo>
                    <a:lnTo>
                      <a:pt x="914" y="752"/>
                    </a:lnTo>
                    <a:lnTo>
                      <a:pt x="884" y="737"/>
                    </a:lnTo>
                    <a:lnTo>
                      <a:pt x="851" y="723"/>
                    </a:lnTo>
                    <a:lnTo>
                      <a:pt x="817" y="709"/>
                    </a:lnTo>
                    <a:lnTo>
                      <a:pt x="779" y="696"/>
                    </a:lnTo>
                    <a:lnTo>
                      <a:pt x="740" y="685"/>
                    </a:lnTo>
                    <a:lnTo>
                      <a:pt x="696" y="675"/>
                    </a:lnTo>
                    <a:lnTo>
                      <a:pt x="674" y="670"/>
                    </a:lnTo>
                    <a:lnTo>
                      <a:pt x="651" y="667"/>
                    </a:lnTo>
                    <a:lnTo>
                      <a:pt x="627" y="663"/>
                    </a:lnTo>
                    <a:lnTo>
                      <a:pt x="602" y="661"/>
                    </a:lnTo>
                    <a:lnTo>
                      <a:pt x="576" y="659"/>
                    </a:lnTo>
                    <a:lnTo>
                      <a:pt x="550" y="657"/>
                    </a:lnTo>
                    <a:lnTo>
                      <a:pt x="521" y="655"/>
                    </a:lnTo>
                    <a:lnTo>
                      <a:pt x="493" y="655"/>
                    </a:lnTo>
                    <a:lnTo>
                      <a:pt x="320" y="655"/>
                    </a:lnTo>
                    <a:lnTo>
                      <a:pt x="318" y="655"/>
                    </a:lnTo>
                    <a:lnTo>
                      <a:pt x="315" y="654"/>
                    </a:lnTo>
                    <a:lnTo>
                      <a:pt x="313" y="655"/>
                    </a:lnTo>
                    <a:lnTo>
                      <a:pt x="311" y="655"/>
                    </a:lnTo>
                    <a:lnTo>
                      <a:pt x="211" y="655"/>
                    </a:lnTo>
                    <a:lnTo>
                      <a:pt x="211" y="236"/>
                    </a:lnTo>
                    <a:lnTo>
                      <a:pt x="495" y="236"/>
                    </a:lnTo>
                    <a:lnTo>
                      <a:pt x="523" y="236"/>
                    </a:lnTo>
                    <a:lnTo>
                      <a:pt x="551" y="234"/>
                    </a:lnTo>
                    <a:lnTo>
                      <a:pt x="578" y="233"/>
                    </a:lnTo>
                    <a:lnTo>
                      <a:pt x="603" y="231"/>
                    </a:lnTo>
                    <a:lnTo>
                      <a:pt x="628" y="228"/>
                    </a:lnTo>
                    <a:lnTo>
                      <a:pt x="652" y="224"/>
                    </a:lnTo>
                    <a:lnTo>
                      <a:pt x="676" y="221"/>
                    </a:lnTo>
                    <a:lnTo>
                      <a:pt x="699" y="216"/>
                    </a:lnTo>
                    <a:lnTo>
                      <a:pt x="741" y="207"/>
                    </a:lnTo>
                    <a:lnTo>
                      <a:pt x="782" y="195"/>
                    </a:lnTo>
                    <a:lnTo>
                      <a:pt x="818" y="182"/>
                    </a:lnTo>
                    <a:lnTo>
                      <a:pt x="853" y="168"/>
                    </a:lnTo>
                    <a:lnTo>
                      <a:pt x="885" y="154"/>
                    </a:lnTo>
                    <a:lnTo>
                      <a:pt x="915" y="139"/>
                    </a:lnTo>
                    <a:lnTo>
                      <a:pt x="942" y="123"/>
                    </a:lnTo>
                    <a:lnTo>
                      <a:pt x="967" y="107"/>
                    </a:lnTo>
                    <a:lnTo>
                      <a:pt x="991" y="91"/>
                    </a:lnTo>
                    <a:lnTo>
                      <a:pt x="1012" y="75"/>
                    </a:lnTo>
                    <a:lnTo>
                      <a:pt x="1032" y="60"/>
                    </a:lnTo>
                    <a:lnTo>
                      <a:pt x="1050" y="47"/>
                    </a:lnTo>
                    <a:lnTo>
                      <a:pt x="1050" y="8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29" name="Freeform 274"/>
              <p:cNvSpPr/>
              <p:nvPr/>
            </p:nvSpPr>
            <p:spPr bwMode="auto">
              <a:xfrm>
                <a:off x="9410" y="7523"/>
                <a:ext cx="38" cy="437"/>
              </a:xfrm>
              <a:custGeom>
                <a:avLst/>
                <a:gdLst>
                  <a:gd name="T0" fmla="*/ 12329 w 29"/>
                  <a:gd name="T1" fmla="*/ 278100 h 351"/>
                  <a:gd name="T2" fmla="*/ 13973 w 29"/>
                  <a:gd name="T3" fmla="*/ 278100 h 351"/>
                  <a:gd name="T4" fmla="*/ 16439 w 29"/>
                  <a:gd name="T5" fmla="*/ 277308 h 351"/>
                  <a:gd name="T6" fmla="*/ 18905 w 29"/>
                  <a:gd name="T7" fmla="*/ 276515 h 351"/>
                  <a:gd name="T8" fmla="*/ 20549 w 29"/>
                  <a:gd name="T9" fmla="*/ 274931 h 351"/>
                  <a:gd name="T10" fmla="*/ 22193 w 29"/>
                  <a:gd name="T11" fmla="*/ 273346 h 351"/>
                  <a:gd name="T12" fmla="*/ 23015 w 29"/>
                  <a:gd name="T13" fmla="*/ 270969 h 351"/>
                  <a:gd name="T14" fmla="*/ 23837 w 29"/>
                  <a:gd name="T15" fmla="*/ 268592 h 351"/>
                  <a:gd name="T16" fmla="*/ 23837 w 29"/>
                  <a:gd name="T17" fmla="*/ 267008 h 351"/>
                  <a:gd name="T18" fmla="*/ 23837 w 29"/>
                  <a:gd name="T19" fmla="*/ 11092 h 351"/>
                  <a:gd name="T20" fmla="*/ 23837 w 29"/>
                  <a:gd name="T21" fmla="*/ 9508 h 351"/>
                  <a:gd name="T22" fmla="*/ 23015 w 29"/>
                  <a:gd name="T23" fmla="*/ 7131 h 351"/>
                  <a:gd name="T24" fmla="*/ 22193 w 29"/>
                  <a:gd name="T25" fmla="*/ 5546 h 351"/>
                  <a:gd name="T26" fmla="*/ 20549 w 29"/>
                  <a:gd name="T27" fmla="*/ 3169 h 351"/>
                  <a:gd name="T28" fmla="*/ 18905 w 29"/>
                  <a:gd name="T29" fmla="*/ 1585 h 351"/>
                  <a:gd name="T30" fmla="*/ 16439 w 29"/>
                  <a:gd name="T31" fmla="*/ 792 h 351"/>
                  <a:gd name="T32" fmla="*/ 13973 w 29"/>
                  <a:gd name="T33" fmla="*/ 792 h 351"/>
                  <a:gd name="T34" fmla="*/ 12329 w 29"/>
                  <a:gd name="T35" fmla="*/ 0 h 351"/>
                  <a:gd name="T36" fmla="*/ 9042 w 29"/>
                  <a:gd name="T37" fmla="*/ 792 h 351"/>
                  <a:gd name="T38" fmla="*/ 7398 w 29"/>
                  <a:gd name="T39" fmla="*/ 792 h 351"/>
                  <a:gd name="T40" fmla="*/ 4932 w 29"/>
                  <a:gd name="T41" fmla="*/ 1585 h 351"/>
                  <a:gd name="T42" fmla="*/ 2466 w 29"/>
                  <a:gd name="T43" fmla="*/ 3169 h 351"/>
                  <a:gd name="T44" fmla="*/ 1644 w 29"/>
                  <a:gd name="T45" fmla="*/ 5546 h 351"/>
                  <a:gd name="T46" fmla="*/ 822 w 29"/>
                  <a:gd name="T47" fmla="*/ 7131 h 351"/>
                  <a:gd name="T48" fmla="*/ 0 w 29"/>
                  <a:gd name="T49" fmla="*/ 9508 h 351"/>
                  <a:gd name="T50" fmla="*/ 0 w 29"/>
                  <a:gd name="T51" fmla="*/ 11092 h 351"/>
                  <a:gd name="T52" fmla="*/ 0 w 29"/>
                  <a:gd name="T53" fmla="*/ 267008 h 351"/>
                  <a:gd name="T54" fmla="*/ 0 w 29"/>
                  <a:gd name="T55" fmla="*/ 268592 h 351"/>
                  <a:gd name="T56" fmla="*/ 822 w 29"/>
                  <a:gd name="T57" fmla="*/ 270969 h 351"/>
                  <a:gd name="T58" fmla="*/ 1644 w 29"/>
                  <a:gd name="T59" fmla="*/ 273346 h 351"/>
                  <a:gd name="T60" fmla="*/ 2466 w 29"/>
                  <a:gd name="T61" fmla="*/ 274931 h 351"/>
                  <a:gd name="T62" fmla="*/ 4932 w 29"/>
                  <a:gd name="T63" fmla="*/ 276515 h 351"/>
                  <a:gd name="T64" fmla="*/ 7398 w 29"/>
                  <a:gd name="T65" fmla="*/ 277308 h 351"/>
                  <a:gd name="T66" fmla="*/ 9042 w 29"/>
                  <a:gd name="T67" fmla="*/ 278100 h 351"/>
                  <a:gd name="T68" fmla="*/ 12329 w 29"/>
                  <a:gd name="T69" fmla="*/ 278100 h 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 h="351">
                    <a:moveTo>
                      <a:pt x="15" y="351"/>
                    </a:moveTo>
                    <a:lnTo>
                      <a:pt x="17" y="351"/>
                    </a:lnTo>
                    <a:lnTo>
                      <a:pt x="20" y="350"/>
                    </a:lnTo>
                    <a:lnTo>
                      <a:pt x="23" y="349"/>
                    </a:lnTo>
                    <a:lnTo>
                      <a:pt x="25" y="347"/>
                    </a:lnTo>
                    <a:lnTo>
                      <a:pt x="27" y="345"/>
                    </a:lnTo>
                    <a:lnTo>
                      <a:pt x="28" y="342"/>
                    </a:lnTo>
                    <a:lnTo>
                      <a:pt x="29" y="339"/>
                    </a:lnTo>
                    <a:lnTo>
                      <a:pt x="29" y="337"/>
                    </a:lnTo>
                    <a:lnTo>
                      <a:pt x="29" y="14"/>
                    </a:lnTo>
                    <a:lnTo>
                      <a:pt x="29" y="12"/>
                    </a:lnTo>
                    <a:lnTo>
                      <a:pt x="28" y="9"/>
                    </a:lnTo>
                    <a:lnTo>
                      <a:pt x="27" y="7"/>
                    </a:lnTo>
                    <a:lnTo>
                      <a:pt x="25" y="4"/>
                    </a:lnTo>
                    <a:lnTo>
                      <a:pt x="23" y="2"/>
                    </a:lnTo>
                    <a:lnTo>
                      <a:pt x="20" y="1"/>
                    </a:lnTo>
                    <a:lnTo>
                      <a:pt x="17" y="1"/>
                    </a:lnTo>
                    <a:lnTo>
                      <a:pt x="15" y="0"/>
                    </a:lnTo>
                    <a:lnTo>
                      <a:pt x="11" y="1"/>
                    </a:lnTo>
                    <a:lnTo>
                      <a:pt x="9" y="1"/>
                    </a:lnTo>
                    <a:lnTo>
                      <a:pt x="6" y="2"/>
                    </a:lnTo>
                    <a:lnTo>
                      <a:pt x="3" y="4"/>
                    </a:lnTo>
                    <a:lnTo>
                      <a:pt x="2" y="7"/>
                    </a:lnTo>
                    <a:lnTo>
                      <a:pt x="1" y="9"/>
                    </a:lnTo>
                    <a:lnTo>
                      <a:pt x="0" y="12"/>
                    </a:lnTo>
                    <a:lnTo>
                      <a:pt x="0" y="14"/>
                    </a:lnTo>
                    <a:lnTo>
                      <a:pt x="0" y="337"/>
                    </a:lnTo>
                    <a:lnTo>
                      <a:pt x="0" y="339"/>
                    </a:lnTo>
                    <a:lnTo>
                      <a:pt x="1" y="342"/>
                    </a:lnTo>
                    <a:lnTo>
                      <a:pt x="2" y="345"/>
                    </a:lnTo>
                    <a:lnTo>
                      <a:pt x="3" y="347"/>
                    </a:lnTo>
                    <a:lnTo>
                      <a:pt x="6" y="349"/>
                    </a:lnTo>
                    <a:lnTo>
                      <a:pt x="9" y="350"/>
                    </a:lnTo>
                    <a:lnTo>
                      <a:pt x="11" y="351"/>
                    </a:lnTo>
                    <a:lnTo>
                      <a:pt x="15" y="3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00" name="文本框 99"/>
          <p:cNvSpPr txBox="1"/>
          <p:nvPr/>
        </p:nvSpPr>
        <p:spPr>
          <a:xfrm>
            <a:off x="612775" y="3047365"/>
            <a:ext cx="9666605" cy="975360"/>
          </a:xfrm>
          <a:prstGeom prst="rect">
            <a:avLst/>
          </a:prstGeom>
          <a:noFill/>
          <a:ln w="9525">
            <a:noFill/>
          </a:ln>
        </p:spPr>
        <p:txBody>
          <a:bodyPr wrap="square">
            <a:spAutoFit/>
          </a:bodyPr>
          <a:lstStyle/>
          <a:p>
            <a:pPr marL="0" indent="0" algn="l"/>
            <a:r>
              <a:rPr lang="zh-CN" altLang="en-US" sz="2800" b="0" u="none">
                <a:latin typeface="微软雅黑" panose="020B0503020204020204" charset="-122"/>
                <a:ea typeface="微软雅黑" panose="020B0503020204020204" charset="-122"/>
                <a:cs typeface="宋体" panose="02010600030101010101" pitchFamily="2" charset="-122"/>
              </a:rPr>
              <a:t>重点：参照物概念、物体的运动和静止是相对的。</a:t>
            </a:r>
          </a:p>
          <a:p>
            <a:pPr marL="0" indent="0" algn="l"/>
            <a:r>
              <a:rPr lang="zh-CN" altLang="en-US" sz="2800" b="0" u="none">
                <a:latin typeface="微软雅黑" panose="020B0503020204020204" charset="-122"/>
                <a:ea typeface="微软雅黑" panose="020B0503020204020204" charset="-122"/>
                <a:cs typeface="宋体" panose="02010600030101010101" pitchFamily="2" charset="-122"/>
              </a:rPr>
              <a:t>难点：物体的运动和静止是相对的。</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par>
                          <p:cTn id="11" fill="hold">
                            <p:stCondLst>
                              <p:cond delay="1299"/>
                            </p:stCondLst>
                            <p:childTnLst>
                              <p:par>
                                <p:cTn id="12" presetID="25"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7" dur="1000" fill="hold"/>
                                        <p:tgtEl>
                                          <p:spTgt spid="2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9"/>
                                        </p:tgtEl>
                                      </p:cBhvr>
                                    </p:animEffect>
                                  </p:childTnLst>
                                </p:cTn>
                              </p:par>
                            </p:childTnLst>
                          </p:cTn>
                        </p:par>
                        <p:par>
                          <p:cTn id="22" fill="hold">
                            <p:stCondLst>
                              <p:cond delay="2299"/>
                            </p:stCondLst>
                            <p:childTnLst>
                              <p:par>
                                <p:cTn id="23" presetID="1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p:tgtEl>
                                          <p:spTgt spid="30"/>
                                        </p:tgtEl>
                                        <p:attrNameLst>
                                          <p:attrName>ppt_x</p:attrName>
                                        </p:attrNameLst>
                                      </p:cBhvr>
                                      <p:tavLst>
                                        <p:tav tm="0">
                                          <p:val>
                                            <p:strVal val="#ppt_x-#ppt_w*1.125000"/>
                                          </p:val>
                                        </p:tav>
                                        <p:tav tm="100000">
                                          <p:val>
                                            <p:strVal val="#ppt_x"/>
                                          </p:val>
                                        </p:tav>
                                      </p:tavLst>
                                    </p:anim>
                                    <p:animEffect transition="in" filter="wipe(right)">
                                      <p:cBhvr>
                                        <p:cTn id="26" dur="500"/>
                                        <p:tgtEl>
                                          <p:spTgt spid="30"/>
                                        </p:tgtEl>
                                      </p:cBhvr>
                                    </p:animEffect>
                                  </p:childTnLst>
                                </p:cTn>
                              </p:par>
                            </p:childTnLst>
                          </p:cTn>
                        </p:par>
                        <p:par>
                          <p:cTn id="27" fill="hold">
                            <p:stCondLst>
                              <p:cond delay="2799"/>
                            </p:stCondLst>
                            <p:childTnLst>
                              <p:par>
                                <p:cTn id="28" presetID="5" presetClass="entr" presetSubtype="1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checkerboard(across)">
                                      <p:cBhvr>
                                        <p:cTn id="3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700000">
            <a:off x="361315" y="628015"/>
            <a:ext cx="1773555" cy="1773555"/>
          </a:xfrm>
          <a:prstGeom prst="rect">
            <a:avLst/>
          </a:prstGeom>
          <a:solidFill>
            <a:srgbClr val="2D8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1600200" y="4396740"/>
            <a:ext cx="1773555" cy="1773555"/>
          </a:xfrm>
          <a:prstGeom prst="rect">
            <a:avLst/>
          </a:prstGeom>
          <a:solidFill>
            <a:srgbClr val="8CC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1600200" y="1888490"/>
            <a:ext cx="1773555" cy="1773555"/>
          </a:xfrm>
          <a:prstGeom prst="rect">
            <a:avLst/>
          </a:prstGeom>
          <a:solidFill>
            <a:srgbClr val="0B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361315" y="3136265"/>
            <a:ext cx="1773555" cy="1773555"/>
          </a:xfrm>
          <a:prstGeom prst="rect">
            <a:avLst/>
          </a:prstGeom>
          <a:solidFill>
            <a:srgbClr val="E54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14070" y="1057910"/>
            <a:ext cx="868680" cy="914400"/>
          </a:xfrm>
          <a:prstGeom prst="rect">
            <a:avLst/>
          </a:prstGeom>
          <a:noFill/>
        </p:spPr>
        <p:txBody>
          <a:bodyPr wrap="none" rtlCol="0">
            <a:spAutoFit/>
          </a:bodyPr>
          <a:lstStyle/>
          <a:p>
            <a:r>
              <a:rPr lang="zh-CN" altLang="en-US" sz="5400">
                <a:solidFill>
                  <a:schemeClr val="bg1"/>
                </a:solidFill>
              </a:rPr>
              <a:t>学</a:t>
            </a:r>
          </a:p>
        </p:txBody>
      </p:sp>
      <p:sp>
        <p:nvSpPr>
          <p:cNvPr id="27" name="文本框 26"/>
          <p:cNvSpPr txBox="1"/>
          <p:nvPr/>
        </p:nvSpPr>
        <p:spPr>
          <a:xfrm>
            <a:off x="2052955" y="2318385"/>
            <a:ext cx="868680" cy="914400"/>
          </a:xfrm>
          <a:prstGeom prst="rect">
            <a:avLst/>
          </a:prstGeom>
          <a:noFill/>
        </p:spPr>
        <p:txBody>
          <a:bodyPr wrap="none" rtlCol="0">
            <a:spAutoFit/>
          </a:bodyPr>
          <a:lstStyle/>
          <a:p>
            <a:r>
              <a:rPr lang="zh-CN" altLang="en-US" sz="5400">
                <a:solidFill>
                  <a:schemeClr val="bg1"/>
                </a:solidFill>
              </a:rPr>
              <a:t>情</a:t>
            </a:r>
          </a:p>
        </p:txBody>
      </p:sp>
      <p:sp>
        <p:nvSpPr>
          <p:cNvPr id="28" name="文本框 27"/>
          <p:cNvSpPr txBox="1"/>
          <p:nvPr/>
        </p:nvSpPr>
        <p:spPr>
          <a:xfrm>
            <a:off x="814070" y="3566160"/>
            <a:ext cx="868680" cy="914400"/>
          </a:xfrm>
          <a:prstGeom prst="rect">
            <a:avLst/>
          </a:prstGeom>
          <a:noFill/>
        </p:spPr>
        <p:txBody>
          <a:bodyPr wrap="none" rtlCol="0">
            <a:spAutoFit/>
          </a:bodyPr>
          <a:lstStyle/>
          <a:p>
            <a:r>
              <a:rPr lang="zh-CN" altLang="en-US" sz="5400">
                <a:solidFill>
                  <a:schemeClr val="bg1"/>
                </a:solidFill>
              </a:rPr>
              <a:t>分</a:t>
            </a:r>
          </a:p>
        </p:txBody>
      </p:sp>
      <p:sp>
        <p:nvSpPr>
          <p:cNvPr id="29" name="文本框 28"/>
          <p:cNvSpPr txBox="1"/>
          <p:nvPr/>
        </p:nvSpPr>
        <p:spPr>
          <a:xfrm>
            <a:off x="2052955" y="4826635"/>
            <a:ext cx="868680" cy="914400"/>
          </a:xfrm>
          <a:prstGeom prst="rect">
            <a:avLst/>
          </a:prstGeom>
          <a:noFill/>
        </p:spPr>
        <p:txBody>
          <a:bodyPr wrap="none" rtlCol="0">
            <a:spAutoFit/>
          </a:bodyPr>
          <a:lstStyle/>
          <a:p>
            <a:r>
              <a:rPr lang="zh-CN" altLang="en-US" sz="5400">
                <a:solidFill>
                  <a:schemeClr val="bg1"/>
                </a:solidFill>
              </a:rPr>
              <a:t>析</a:t>
            </a:r>
          </a:p>
        </p:txBody>
      </p:sp>
      <p:sp>
        <p:nvSpPr>
          <p:cNvPr id="100" name="文本框 99"/>
          <p:cNvSpPr txBox="1"/>
          <p:nvPr/>
        </p:nvSpPr>
        <p:spPr>
          <a:xfrm>
            <a:off x="3956050" y="1659255"/>
            <a:ext cx="7557770" cy="3539490"/>
          </a:xfrm>
          <a:prstGeom prst="rect">
            <a:avLst/>
          </a:prstGeom>
          <a:noFill/>
          <a:ln w="9525">
            <a:noFill/>
          </a:ln>
        </p:spPr>
        <p:txBody>
          <a:bodyPr wrap="square">
            <a:spAutoFit/>
          </a:bodyPr>
          <a:lstStyle/>
          <a:p>
            <a:pPr marL="0" indent="0" algn="l">
              <a:lnSpc>
                <a:spcPct val="100000"/>
              </a:lnSpc>
            </a:pPr>
            <a:r>
              <a:rPr lang="zh-CN" altLang="en-US" sz="3200" b="0" u="none">
                <a:latin typeface="微软雅黑" panose="020B0503020204020204" charset="-122"/>
                <a:ea typeface="微软雅黑" panose="020B0503020204020204" charset="-122"/>
                <a:cs typeface="宋体" panose="02010600030101010101" pitchFamily="2" charset="-122"/>
              </a:rPr>
              <a:t>初二学生正处于成长发育阶段、他们思维活跃、求知欲旺盛，具有较强的操作兴趣，处于从形象思维向抽象思维的过渡时期，但是刚接触物理，对科学探究的基本环节掌握欠缺，且他们的逻辑思维还需要经验支持。因此应以学生身边的现象引入知识，逐步让学生理解和应用科学知识。</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par>
                          <p:cTn id="13" fill="hold">
                            <p:stCondLst>
                              <p:cond delay="1000"/>
                            </p:stCondLst>
                            <p:childTnLst>
                              <p:par>
                                <p:cTn id="14" presetID="12" presetClass="entr" presetSubtype="4"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500"/>
                                        <p:tgtEl>
                                          <p:spTgt spid="27"/>
                                        </p:tgtEl>
                                      </p:cBhvr>
                                    </p:animEffect>
                                  </p:childTnLst>
                                </p:cTn>
                              </p:par>
                            </p:childTnLst>
                          </p:cTn>
                        </p:par>
                        <p:par>
                          <p:cTn id="22" fill="hold">
                            <p:stCondLst>
                              <p:cond delay="2000"/>
                            </p:stCondLst>
                            <p:childTnLst>
                              <p:par>
                                <p:cTn id="23" presetID="12" presetClass="entr" presetSubtype="4"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in)">
                                      <p:cBhvr>
                                        <p:cTn id="30" dur="500"/>
                                        <p:tgtEl>
                                          <p:spTgt spid="28"/>
                                        </p:tgtEl>
                                      </p:cBhvr>
                                    </p:animEffect>
                                  </p:childTnLst>
                                </p:cTn>
                              </p:par>
                            </p:childTnLst>
                          </p:cTn>
                        </p:par>
                        <p:par>
                          <p:cTn id="31" fill="hold">
                            <p:stCondLst>
                              <p:cond delay="3000"/>
                            </p:stCondLst>
                            <p:childTnLst>
                              <p:par>
                                <p:cTn id="32" presetID="12" presetClass="entr" presetSubtype="4" fill="hold" grpId="1"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p:tgtEl>
                                          <p:spTgt spid="6"/>
                                        </p:tgtEl>
                                        <p:attrNameLst>
                                          <p:attrName>ppt_y</p:attrName>
                                        </p:attrNameLst>
                                      </p:cBhvr>
                                      <p:tavLst>
                                        <p:tav tm="0">
                                          <p:val>
                                            <p:strVal val="#ppt_y+#ppt_h*1.125000"/>
                                          </p:val>
                                        </p:tav>
                                        <p:tav tm="100000">
                                          <p:val>
                                            <p:strVal val="#ppt_y"/>
                                          </p:val>
                                        </p:tav>
                                      </p:tavLst>
                                    </p:anim>
                                    <p:animEffect transition="in" filter="wipe(up)">
                                      <p:cBhvr>
                                        <p:cTn id="35" dur="500"/>
                                        <p:tgtEl>
                                          <p:spTgt spid="6"/>
                                        </p:tgtEl>
                                      </p:cBhvr>
                                    </p:animEffect>
                                  </p:childTnLst>
                                </p:cTn>
                              </p:par>
                            </p:childTnLst>
                          </p:cTn>
                        </p:par>
                        <p:par>
                          <p:cTn id="36" fill="hold">
                            <p:stCondLst>
                              <p:cond delay="3500"/>
                            </p:stCondLst>
                            <p:childTnLst>
                              <p:par>
                                <p:cTn id="37" presetID="4"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5" grpId="0" animBg="1"/>
      <p:bldP spid="5" grpId="1" animBg="1"/>
      <p:bldP spid="7" grpId="0" animBg="1"/>
      <p:bldP spid="7" grpId="1" animBg="1"/>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40005" y="3831908"/>
            <a:ext cx="12272645" cy="0"/>
          </a:xfrm>
          <a:prstGeom prst="line">
            <a:avLst/>
          </a:prstGeom>
          <a:ln w="28575">
            <a:solidFill>
              <a:srgbClr val="E5404C"/>
            </a:solidFill>
          </a:ln>
        </p:spPr>
        <p:style>
          <a:lnRef idx="1">
            <a:schemeClr val="accent1"/>
          </a:lnRef>
          <a:fillRef idx="0">
            <a:schemeClr val="accent1"/>
          </a:fillRef>
          <a:effectRef idx="0">
            <a:schemeClr val="accent1"/>
          </a:effectRef>
          <a:fontRef idx="minor">
            <a:schemeClr val="tx1"/>
          </a:fontRef>
        </p:style>
      </p:cxnSp>
      <p:sp>
        <p:nvSpPr>
          <p:cNvPr id="45" name="六边形 44"/>
          <p:cNvSpPr/>
          <p:nvPr/>
        </p:nvSpPr>
        <p:spPr>
          <a:xfrm>
            <a:off x="5916295" y="3103880"/>
            <a:ext cx="6316345" cy="5190490"/>
          </a:xfrm>
          <a:prstGeom prst="hexagon">
            <a:avLst/>
          </a:prstGeom>
          <a:solidFill>
            <a:srgbClr val="38AEA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098483" y="457200"/>
            <a:ext cx="5995035" cy="613410"/>
          </a:xfrm>
          <a:prstGeom prst="rect">
            <a:avLst/>
          </a:prstGeom>
          <a:noFill/>
        </p:spPr>
        <p:txBody>
          <a:bodyPr wrap="square" rtlCol="0">
            <a:spAutoFit/>
          </a:bodyPr>
          <a:lstStyle/>
          <a:p>
            <a:pPr algn="ctr"/>
            <a:r>
              <a:rPr lang="zh-CN" altLang="en-US" sz="3200" b="1" cap="all">
                <a:solidFill>
                  <a:schemeClr val="tx1">
                    <a:lumMod val="75000"/>
                    <a:lumOff val="25000"/>
                  </a:schemeClr>
                </a:solidFill>
                <a:uFillTx/>
                <a:latin typeface="微软雅黑" panose="020B0503020204020204" charset="-122"/>
                <a:ea typeface="微软雅黑" panose="020B0503020204020204" charset="-122"/>
              </a:rPr>
              <a:t>说教法学法</a:t>
            </a:r>
          </a:p>
        </p:txBody>
      </p:sp>
      <p:sp>
        <p:nvSpPr>
          <p:cNvPr id="40" name="六边形 39"/>
          <p:cNvSpPr/>
          <p:nvPr/>
        </p:nvSpPr>
        <p:spPr>
          <a:xfrm>
            <a:off x="1278255" y="1236980"/>
            <a:ext cx="6316345" cy="5190490"/>
          </a:xfrm>
          <a:prstGeom prst="hexagon">
            <a:avLst/>
          </a:prstGeom>
          <a:solidFill>
            <a:srgbClr val="38AEA1">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800"/>
          </a:p>
        </p:txBody>
      </p:sp>
      <p:sp>
        <p:nvSpPr>
          <p:cNvPr id="100" name="文本框 99"/>
          <p:cNvSpPr txBox="1"/>
          <p:nvPr/>
        </p:nvSpPr>
        <p:spPr>
          <a:xfrm>
            <a:off x="2011680" y="3277235"/>
            <a:ext cx="8766175" cy="2255520"/>
          </a:xfrm>
          <a:prstGeom prst="rect">
            <a:avLst/>
          </a:prstGeom>
          <a:noFill/>
          <a:ln w="9525">
            <a:noFill/>
          </a:ln>
        </p:spPr>
        <p:txBody>
          <a:bodyPr wrap="square">
            <a:spAutoFit/>
          </a:bodyPr>
          <a:lstStyle/>
          <a:p>
            <a:pPr marL="0" indent="0" algn="l"/>
            <a:r>
              <a:rPr lang="zh-CN" altLang="en-US" sz="2800" b="0" u="none">
                <a:solidFill>
                  <a:schemeClr val="bg1"/>
                </a:solidFill>
                <a:latin typeface="微软雅黑" panose="020B0503020204020204" charset="-122"/>
                <a:ea typeface="微软雅黑" panose="020B0503020204020204" charset="-122"/>
                <a:cs typeface="宋体" panose="02010600030101010101" pitchFamily="2" charset="-122"/>
              </a:rPr>
              <a:t>本节课利用高效课堂的思想，以教师为引导学生为主导。教师沿知识主线设置问题创设情境引导学生自主学习，自主探究。利用小组合作学习的方式解决自主学习中遇到的问题和困难。所以本节课的教学方法主要是引导探究，学生的学习方法主要是小组合作探究</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00" autoRev="1" fill="hold">
                                          <p:stCondLst>
                                            <p:cond delay="0"/>
                                          </p:stCondLst>
                                        </p:cTn>
                                        <p:tgtEl>
                                          <p:spTgt spid="20"/>
                                        </p:tgtEl>
                                        <p:attrNameLst>
                                          <p:attrName>ppt_w</p:attrName>
                                        </p:attrNameLst>
                                      </p:cBhvr>
                                    </p:anim>
                                    <p:anim by="(#ppt_w*0.50)" calcmode="lin" valueType="num">
                                      <p:cBhvr>
                                        <p:cTn id="8" dur="500" decel="50000" autoRev="1" fill="hold">
                                          <p:stCondLst>
                                            <p:cond delay="0"/>
                                          </p:stCondLst>
                                        </p:cTn>
                                        <p:tgtEl>
                                          <p:spTgt spid="20"/>
                                        </p:tgtEl>
                                        <p:attrNameLst>
                                          <p:attrName>ppt_x</p:attrName>
                                        </p:attrNameLst>
                                      </p:cBhvr>
                                    </p:anim>
                                    <p:anim from="(-#ppt_h/2)" to="(#ppt_y)" calcmode="lin" valueType="num">
                                      <p:cBhvr>
                                        <p:cTn id="9" dur="1000" fill="hold">
                                          <p:stCondLst>
                                            <p:cond delay="0"/>
                                          </p:stCondLst>
                                        </p:cTn>
                                        <p:tgtEl>
                                          <p:spTgt spid="20"/>
                                        </p:tgtEl>
                                        <p:attrNameLst>
                                          <p:attrName>ppt_y</p:attrName>
                                        </p:attrNameLst>
                                      </p:cBhvr>
                                    </p:anim>
                                    <p:animRot by="21600000">
                                      <p:cBhvr>
                                        <p:cTn id="10" dur="1000" fill="hold">
                                          <p:stCondLst>
                                            <p:cond delay="0"/>
                                          </p:stCondLst>
                                        </p:cTn>
                                        <p:tgtEl>
                                          <p:spTgt spid="20"/>
                                        </p:tgtEl>
                                        <p:attrNameLst>
                                          <p:attrName>r</p:attrName>
                                        </p:attrNameLst>
                                      </p:cBhvr>
                                    </p:animRot>
                                  </p:childTnLst>
                                </p:cTn>
                              </p:par>
                            </p:childTnLst>
                          </p:cTn>
                        </p:par>
                        <p:par>
                          <p:cTn id="11" fill="hold">
                            <p:stCondLst>
                              <p:cond delay="1399"/>
                            </p:stCondLst>
                            <p:childTnLst>
                              <p:par>
                                <p:cTn id="12" presetID="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12" presetClass="entr" presetSubtype="4"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additive="base">
                                        <p:cTn id="18" dur="500"/>
                                        <p:tgtEl>
                                          <p:spTgt spid="100"/>
                                        </p:tgtEl>
                                        <p:attrNameLst>
                                          <p:attrName>ppt_y</p:attrName>
                                        </p:attrNameLst>
                                      </p:cBhvr>
                                      <p:tavLst>
                                        <p:tav tm="0">
                                          <p:val>
                                            <p:strVal val="#ppt_y+#ppt_h*1.125000"/>
                                          </p:val>
                                        </p:tav>
                                        <p:tav tm="100000">
                                          <p:val>
                                            <p:strVal val="#ppt_y"/>
                                          </p:val>
                                        </p:tav>
                                      </p:tavLst>
                                    </p:anim>
                                    <p:animEffect transition="in" filter="wipe(up)">
                                      <p:cBhvr>
                                        <p:cTn id="19" dur="500"/>
                                        <p:tgtEl>
                                          <p:spTgt spid="100"/>
                                        </p:tgtEl>
                                      </p:cBhvr>
                                    </p:animEffect>
                                  </p:childTnLst>
                                </p:cTn>
                              </p:par>
                              <p:par>
                                <p:cTn id="20" presetID="10" presetClass="entr" presetSubtype="0" fill="hold" grpId="4"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5" grpId="3" animBg="1"/>
      <p:bldP spid="45" grpId="4" animBg="1"/>
      <p:bldP spid="20" grpId="0"/>
      <p:bldP spid="40" grpId="0" animBg="1"/>
      <p:bldP spid="40" grpId="1" animBg="1"/>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radius="57"/>
                    </a14:imgEffect>
                  </a14:imgLayer>
                </a14:imgProps>
              </a:ext>
              <a:ext uri="{28A0092B-C50C-407E-A947-70E740481C1C}">
                <a14:useLocalDpi xmlns:a14="http://schemas.microsoft.com/office/drawing/2010/main" val="0"/>
              </a:ext>
            </a:extLst>
          </a:blip>
          <a:srcRect t="13703" b="42839"/>
          <a:stretch>
            <a:fillRect/>
          </a:stretch>
        </p:blipFill>
        <p:spPr>
          <a:xfrm>
            <a:off x="0" y="1"/>
            <a:ext cx="12192000" cy="1449977"/>
          </a:xfrm>
          <a:prstGeom prst="rect">
            <a:avLst/>
          </a:prstGeom>
        </p:spPr>
      </p:pic>
      <p:sp>
        <p:nvSpPr>
          <p:cNvPr id="100" name="文本框 99"/>
          <p:cNvSpPr txBox="1"/>
          <p:nvPr/>
        </p:nvSpPr>
        <p:spPr>
          <a:xfrm>
            <a:off x="1174115" y="1923415"/>
            <a:ext cx="8468360" cy="3383280"/>
          </a:xfrm>
          <a:prstGeom prst="rect">
            <a:avLst/>
          </a:prstGeom>
          <a:noFill/>
          <a:ln w="9525">
            <a:noFill/>
          </a:ln>
        </p:spPr>
        <p:txBody>
          <a:bodyPr wrap="square">
            <a:spAutoFit/>
          </a:bodyPr>
          <a:lstStyle/>
          <a:p>
            <a:pPr marL="0" indent="0" algn="l"/>
            <a:r>
              <a:rPr lang="zh-CN" altLang="en-US" sz="3600" u="none">
                <a:latin typeface="楷体" panose="02010609060101010101" charset="-122"/>
                <a:ea typeface="楷体" panose="02010609060101010101" charset="-122"/>
                <a:cs typeface="宋体" panose="02010600030101010101" pitchFamily="2" charset="-122"/>
              </a:rPr>
              <a:t>本节课教学过程分五个部分：</a:t>
            </a:r>
          </a:p>
          <a:p>
            <a:pPr marL="0" indent="0" algn="l"/>
            <a:r>
              <a:rPr lang="zh-CN" altLang="en-US" sz="3600" u="none">
                <a:latin typeface="楷体" panose="02010609060101010101" charset="-122"/>
                <a:ea typeface="楷体" panose="02010609060101010101" charset="-122"/>
                <a:cs typeface="宋体" panose="02010600030101010101" pitchFamily="2" charset="-122"/>
              </a:rPr>
              <a:t>（一）新课引入</a:t>
            </a:r>
          </a:p>
          <a:p>
            <a:pPr marL="0" indent="0" algn="l"/>
            <a:r>
              <a:rPr lang="zh-CN" altLang="en-US" sz="3600" u="none">
                <a:latin typeface="楷体" panose="02010609060101010101" charset="-122"/>
                <a:ea typeface="楷体" panose="02010609060101010101" charset="-122"/>
                <a:cs typeface="宋体" panose="02010600030101010101" pitchFamily="2" charset="-122"/>
              </a:rPr>
              <a:t>（二）新课讲授</a:t>
            </a:r>
          </a:p>
          <a:p>
            <a:pPr marL="0" indent="0" algn="l"/>
            <a:r>
              <a:rPr lang="zh-CN" altLang="en-US" sz="3600" u="none">
                <a:latin typeface="楷体" panose="02010609060101010101" charset="-122"/>
                <a:ea typeface="楷体" panose="02010609060101010101" charset="-122"/>
                <a:cs typeface="宋体" panose="02010600030101010101" pitchFamily="2" charset="-122"/>
              </a:rPr>
              <a:t>（三）巩固练习</a:t>
            </a:r>
          </a:p>
          <a:p>
            <a:pPr marL="0" indent="0" algn="l"/>
            <a:r>
              <a:rPr lang="zh-CN" altLang="en-US" sz="3600" u="none">
                <a:latin typeface="楷体" panose="02010609060101010101" charset="-122"/>
                <a:ea typeface="楷体" panose="02010609060101010101" charset="-122"/>
                <a:cs typeface="宋体" panose="02010600030101010101" pitchFamily="2" charset="-122"/>
              </a:rPr>
              <a:t>（四）课堂小结</a:t>
            </a:r>
          </a:p>
          <a:p>
            <a:pPr marL="0" indent="0" algn="l"/>
            <a:r>
              <a:rPr lang="zh-CN" altLang="en-US" sz="3600" u="none">
                <a:latin typeface="楷体" panose="02010609060101010101" charset="-122"/>
                <a:ea typeface="楷体" panose="02010609060101010101" charset="-122"/>
                <a:cs typeface="宋体" panose="02010600030101010101" pitchFamily="2" charset="-122"/>
              </a:rPr>
              <a:t>（五）作业布置</a:t>
            </a:r>
          </a:p>
        </p:txBody>
      </p:sp>
      <p:sp>
        <p:nvSpPr>
          <p:cNvPr id="2" name="文本框 1"/>
          <p:cNvSpPr txBox="1"/>
          <p:nvPr/>
        </p:nvSpPr>
        <p:spPr>
          <a:xfrm>
            <a:off x="4873625" y="389890"/>
            <a:ext cx="2863850" cy="701040"/>
          </a:xfrm>
          <a:prstGeom prst="rect">
            <a:avLst/>
          </a:prstGeom>
          <a:noFill/>
        </p:spPr>
        <p:txBody>
          <a:bodyPr wrap="none" rtlCol="0">
            <a:spAutoFit/>
          </a:bodyPr>
          <a:lstStyle/>
          <a:p>
            <a:r>
              <a:rPr lang="zh-CN" altLang="en-US" sz="4000">
                <a:solidFill>
                  <a:schemeClr val="bg1"/>
                </a:solidFill>
              </a:rPr>
              <a:t>四</a:t>
            </a:r>
            <a:r>
              <a:rPr lang="en-US" altLang="zh-CN" sz="4000">
                <a:solidFill>
                  <a:schemeClr val="bg1"/>
                </a:solidFill>
              </a:rPr>
              <a:t>.</a:t>
            </a:r>
            <a:r>
              <a:rPr lang="zh-CN" altLang="en-US" sz="4000">
                <a:solidFill>
                  <a:schemeClr val="bg1"/>
                </a:solidFill>
              </a:rPr>
              <a:t>教学设计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36"/>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21"/>
  <p:tag name="KSO_WM_SLIDE_INDEX" val="21"/>
  <p:tag name="KSO_WM_SLIDE_ITEM_CNT" val="0"/>
  <p:tag name="KSO_WM_SLIDE_TYPE" val="text"/>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21"/>
  <p:tag name="KSO_WM_SLIDE_INDEX" val="21"/>
  <p:tag name="KSO_WM_SLIDE_ITEM_CNT" val="0"/>
  <p:tag name="KSO_WM_SLIDE_TYPE" val="te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21"/>
  <p:tag name="KSO_WM_SLIDE_INDEX" val="21"/>
  <p:tag name="KSO_WM_SLIDE_ITEM_CNT" val="0"/>
  <p:tag name="KSO_WM_SLIDE_TYPE" val="text"/>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10"/>
  <p:tag name="KSO_WM_SLIDE_INDEX" val="10"/>
  <p:tag name="KSO_WM_SLIDE_ITEM_CNT" val="0"/>
  <p:tag name="KSO_WM_SLIDE_TYPE" val="text"/>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9"/>
  <p:tag name="KSO_WM_SLIDE_INDEX" val="9"/>
  <p:tag name="KSO_WM_SLIDE_ITEM_CNT" val="0"/>
  <p:tag name="KSO_WM_SLIDE_TYPE" val="text"/>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3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3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36"/>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TEMPLATE_THUMBS_INDEX" val="1、5、6、7、10、15、17、21、22、24、26、3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39"/>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39"/>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9"/>
  <p:tag name="KSO_WM_TAG_VERSION" val="1.0"/>
  <p:tag name="KSO_WM_TEMPLATE_THUMBS_INDEX" val="1、2、5、6、7、8、11、15、18、24、29、34、35"/>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9"/>
  <p:tag name="KSO_WM_TAG_VERSION" val="1.0"/>
  <p:tag name="KSO_WM_SLIDE_ID" val="basetag20163639_1"/>
  <p:tag name="KSO_WM_SLIDE_INDEX" val="1"/>
  <p:tag name="KSO_WM_SLIDE_ITEM_CNT" val="0"/>
  <p:tag name="KSO_WM_SLIDE_TYPE" val="title"/>
  <p:tag name="KSO_WM_TEMPLATE_THUMBS_INDEX" val="1、2、5、6、7、8、11、15、18、24、29、34、35"/>
  <p:tag name="KSO_WM_BEAUTIFY_FLAG" val="#wm#"/>
  <p:tag name="KSO_WM_SLIDE_MODEL_TYPE" val="cover"/>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6"/>
  <p:tag name="KSO_WM_SLIDE_INDEX" val="6"/>
  <p:tag name="KSO_WM_SLIDE_ITEM_CNT" val="0"/>
  <p:tag name="KSO_WM_SLIDE_TYPE" val="contents"/>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36"/>
  <p:tag name="KSO_WM_TAG_VERSION" val="1.0"/>
  <p:tag name="KSO_WM_SLIDE_ID" val="basetag20163636_21"/>
  <p:tag name="KSO_WM_SLIDE_INDEX" val="21"/>
  <p:tag name="KSO_WM_SLIDE_ITEM_CNT" val="0"/>
  <p:tag name="KSO_WM_SLIDE_TYPE" val="text"/>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1225</Words>
  <PresentationFormat>宽屏</PresentationFormat>
  <Paragraphs>84</Paragraphs>
  <Slides>18</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仿宋</vt:lpstr>
      <vt:lpstr>华文新魏</vt:lpstr>
      <vt:lpstr>楷体</vt:lpstr>
      <vt:lpstr>宋体</vt:lpstr>
      <vt:lpstr>微软雅黑</vt:lpstr>
      <vt:lpstr>Arial</vt:lpstr>
      <vt:lpstr>Calibri</vt:lpstr>
      <vt:lpstr>Calibri Light</vt:lpstr>
      <vt:lpstr>波形</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（一）新课引入</vt:lpstr>
      <vt:lpstr>（二）新课讲授：</vt:lpstr>
      <vt:lpstr>PowerPoint 演示文稿</vt:lpstr>
      <vt:lpstr>PowerPoint 演示文稿</vt:lpstr>
      <vt:lpstr>PowerPoint 演示文稿</vt:lpstr>
      <vt:lpstr>（三）巩固练习</vt:lpstr>
      <vt:lpstr>（四）课堂小结:</vt:lpstr>
      <vt:lpstr>（五）作业布置</vt:lpstr>
      <vt:lpstr> 板 书 设 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2015-05-05T08:02:00Z</dcterms:created>
  <dcterms:modified xsi:type="dcterms:W3CDTF">2023-08-08T12:57:17Z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