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50" r:id="rId3"/>
    <p:sldMasterId id="2147483692" r:id="rId4"/>
  </p:sldMasterIdLst>
  <p:notesMasterIdLst>
    <p:notesMasterId r:id="rId5"/>
  </p:notesMasterIdLst>
  <p:sldIdLst>
    <p:sldId id="549" r:id="rId6"/>
    <p:sldId id="256" r:id="rId7"/>
    <p:sldId id="566" r:id="rId8"/>
    <p:sldId id="1466" r:id="rId9"/>
    <p:sldId id="1454" r:id="rId10"/>
    <p:sldId id="1455" r:id="rId11"/>
    <p:sldId id="1456" r:id="rId12"/>
    <p:sldId id="1457" r:id="rId13"/>
    <p:sldId id="1458" r:id="rId14"/>
    <p:sldId id="1459" r:id="rId15"/>
    <p:sldId id="1460" r:id="rId16"/>
    <p:sldId id="1461" r:id="rId17"/>
    <p:sldId id="1462" r:id="rId18"/>
    <p:sldId id="1463" r:id="rId19"/>
    <p:sldId id="1464" r:id="rId20"/>
    <p:sldId id="1465" r:id="rId21"/>
    <p:sldId id="1468" r:id="rId22"/>
    <p:sldId id="1469" r:id="rId23"/>
    <p:sldId id="1470" r:id="rId24"/>
    <p:sldId id="1471" r:id="rId25"/>
    <p:sldId id="1472" r:id="rId26"/>
    <p:sldId id="1473" r:id="rId27"/>
    <p:sldId id="1474" r:id="rId28"/>
    <p:sldId id="1475" r:id="rId29"/>
    <p:sldId id="1476" r:id="rId30"/>
    <p:sldId id="1477" r:id="rId31"/>
    <p:sldId id="1478" r:id="rId32"/>
    <p:sldId id="1479" r:id="rId33"/>
    <p:sldId id="1467" r:id="rId34"/>
    <p:sldId id="550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256"/>
            <p14:sldId id="566"/>
            <p14:sldId id="1466"/>
            <p14:sldId id="1454"/>
            <p14:sldId id="1455"/>
            <p14:sldId id="1456"/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  <p14:sldId id="1465"/>
            <p14:sldId id="1468"/>
            <p14:sldId id="1469"/>
            <p14:sldId id="1470"/>
            <p14:sldId id="1471"/>
            <p14:sldId id="1472"/>
            <p14:sldId id="1473"/>
            <p14:sldId id="1474"/>
            <p14:sldId id="1475"/>
            <p14:sldId id="1476"/>
            <p14:sldId id="1477"/>
            <p14:sldId id="1478"/>
            <p14:sldId id="1479"/>
            <p14:sldId id="1467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</p:extLst>
</p:presentation>
</file>

<file path=ppt/commentAuthors.xml><?xml version="1.0" encoding="utf-8"?>
<p:cmAuthorLst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tags" Target="tags/tag47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Master" Target="slideMasters/slideMaster3.xml" /><Relationship Id="rId40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wmf" /><Relationship Id="rId2" Type="http://schemas.openxmlformats.org/officeDocument/2006/relationships/image" Target="../media/image4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wmf" /><Relationship Id="rId2" Type="http://schemas.openxmlformats.org/officeDocument/2006/relationships/image" Target="../media/image7.wmf" /><Relationship Id="rId3" Type="http://schemas.openxmlformats.org/officeDocument/2006/relationships/image" Target="../media/image8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0.xml" /><Relationship Id="rId2" Type="http://schemas.openxmlformats.org/officeDocument/2006/relationships/tags" Target="../tags/tag151.xml" /><Relationship Id="rId3" Type="http://schemas.openxmlformats.org/officeDocument/2006/relationships/tags" Target="../tags/tag152.xml" /><Relationship Id="rId4" Type="http://schemas.openxmlformats.org/officeDocument/2006/relationships/tags" Target="../tags/tag153.xml" /><Relationship Id="rId5" Type="http://schemas.openxmlformats.org/officeDocument/2006/relationships/tags" Target="../tags/tag154.xml" /><Relationship Id="rId6" Type="http://schemas.openxmlformats.org/officeDocument/2006/relationships/tags" Target="../tags/tag155.xml" /><Relationship Id="rId7" Type="http://schemas.openxmlformats.org/officeDocument/2006/relationships/tags" Target="../tags/tag156.xml" /><Relationship Id="rId8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7.xml" /><Relationship Id="rId4" Type="http://schemas.openxmlformats.org/officeDocument/2006/relationships/tags" Target="../tags/tag158.xml" /><Relationship Id="rId5" Type="http://schemas.openxmlformats.org/officeDocument/2006/relationships/tags" Target="../tags/tag159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1.xml" /><Relationship Id="rId4" Type="http://schemas.openxmlformats.org/officeDocument/2006/relationships/tags" Target="../tags/tag332.xml" /><Relationship Id="rId5" Type="http://schemas.openxmlformats.org/officeDocument/2006/relationships/tags" Target="../tags/tag333.xml" /><Relationship Id="rId6" Type="http://schemas.openxmlformats.org/officeDocument/2006/relationships/tags" Target="../tags/tag334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0.xml" /><Relationship Id="rId4" Type="http://schemas.openxmlformats.org/officeDocument/2006/relationships/tags" Target="../tags/tag341.xml" /><Relationship Id="rId5" Type="http://schemas.openxmlformats.org/officeDocument/2006/relationships/tags" Target="../tags/tag342.xml" /><Relationship Id="rId6" Type="http://schemas.openxmlformats.org/officeDocument/2006/relationships/tags" Target="../tags/tag343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8.xml" /><Relationship Id="rId4" Type="http://schemas.openxmlformats.org/officeDocument/2006/relationships/tags" Target="../tags/tag349.xml" /><Relationship Id="rId5" Type="http://schemas.openxmlformats.org/officeDocument/2006/relationships/tags" Target="../tags/tag350.xml" /><Relationship Id="rId6" Type="http://schemas.openxmlformats.org/officeDocument/2006/relationships/tags" Target="../tags/tag35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6.xml" /><Relationship Id="rId4" Type="http://schemas.openxmlformats.org/officeDocument/2006/relationships/tags" Target="../tags/tag357.xml" /><Relationship Id="rId5" Type="http://schemas.openxmlformats.org/officeDocument/2006/relationships/tags" Target="../tags/tag358.xml" /><Relationship Id="rId6" Type="http://schemas.openxmlformats.org/officeDocument/2006/relationships/tags" Target="../tags/tag359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68.xml" /><Relationship Id="rId4" Type="http://schemas.openxmlformats.org/officeDocument/2006/relationships/tags" Target="../tags/tag369.xml" /><Relationship Id="rId5" Type="http://schemas.openxmlformats.org/officeDocument/2006/relationships/tags" Target="../tags/tag370.xml" /><Relationship Id="rId6" Type="http://schemas.openxmlformats.org/officeDocument/2006/relationships/tags" Target="../tags/tag37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9.xml" /><Relationship Id="rId4" Type="http://schemas.openxmlformats.org/officeDocument/2006/relationships/tags" Target="../tags/tag380.xml" /><Relationship Id="rId5" Type="http://schemas.openxmlformats.org/officeDocument/2006/relationships/tags" Target="../tags/tag381.xml" /><Relationship Id="rId6" Type="http://schemas.openxmlformats.org/officeDocument/2006/relationships/tags" Target="../tags/tag382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87.xml" /><Relationship Id="rId4" Type="http://schemas.openxmlformats.org/officeDocument/2006/relationships/tags" Target="../tags/tag388.xml" /><Relationship Id="rId5" Type="http://schemas.openxmlformats.org/officeDocument/2006/relationships/tags" Target="../tags/tag389.xml" /><Relationship Id="rId6" Type="http://schemas.openxmlformats.org/officeDocument/2006/relationships/tags" Target="../tags/tag390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5.xml" /><Relationship Id="rId4" Type="http://schemas.openxmlformats.org/officeDocument/2006/relationships/tags" Target="../tags/tag396.xml" /><Relationship Id="rId5" Type="http://schemas.openxmlformats.org/officeDocument/2006/relationships/tags" Target="../tags/tag397.xml" /><Relationship Id="rId6" Type="http://schemas.openxmlformats.org/officeDocument/2006/relationships/tags" Target="../tags/tag398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04.xml" /><Relationship Id="rId4" Type="http://schemas.openxmlformats.org/officeDocument/2006/relationships/tags" Target="../tags/tag405.xml" /><Relationship Id="rId5" Type="http://schemas.openxmlformats.org/officeDocument/2006/relationships/tags" Target="../tags/tag406.xml" /><Relationship Id="rId6" Type="http://schemas.openxmlformats.org/officeDocument/2006/relationships/tags" Target="../tags/tag407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17.xml" /><Relationship Id="rId4" Type="http://schemas.openxmlformats.org/officeDocument/2006/relationships/tags" Target="../tags/tag418.xml" /><Relationship Id="rId5" Type="http://schemas.openxmlformats.org/officeDocument/2006/relationships/tags" Target="../tags/tag419.xml" /><Relationship Id="rId6" Type="http://schemas.openxmlformats.org/officeDocument/2006/relationships/tags" Target="../tags/tag420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6.xml" /><Relationship Id="rId4" Type="http://schemas.openxmlformats.org/officeDocument/2006/relationships/tags" Target="../tags/tag247.xml" /><Relationship Id="rId5" Type="http://schemas.openxmlformats.org/officeDocument/2006/relationships/tags" Target="../tags/tag248.xml" /><Relationship Id="rId6" Type="http://schemas.openxmlformats.org/officeDocument/2006/relationships/tags" Target="../tags/tag249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26.xml" /><Relationship Id="rId4" Type="http://schemas.openxmlformats.org/officeDocument/2006/relationships/tags" Target="../tags/tag427.xml" /><Relationship Id="rId5" Type="http://schemas.openxmlformats.org/officeDocument/2006/relationships/tags" Target="../tags/tag428.xml" /><Relationship Id="rId6" Type="http://schemas.openxmlformats.org/officeDocument/2006/relationships/tags" Target="../tags/tag429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4.xml" /><Relationship Id="rId4" Type="http://schemas.openxmlformats.org/officeDocument/2006/relationships/tags" Target="../tags/tag435.xml" /><Relationship Id="rId5" Type="http://schemas.openxmlformats.org/officeDocument/2006/relationships/tags" Target="../tags/tag436.xml" /><Relationship Id="rId6" Type="http://schemas.openxmlformats.org/officeDocument/2006/relationships/tags" Target="../tags/tag437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1.xml" /><Relationship Id="rId4" Type="http://schemas.openxmlformats.org/officeDocument/2006/relationships/tags" Target="../tags/tag262.xml" /><Relationship Id="rId5" Type="http://schemas.openxmlformats.org/officeDocument/2006/relationships/tags" Target="../tags/tag263.xml" /><Relationship Id="rId6" Type="http://schemas.openxmlformats.org/officeDocument/2006/relationships/tags" Target="../tags/tag264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0.xml" /><Relationship Id="rId4" Type="http://schemas.openxmlformats.org/officeDocument/2006/relationships/tags" Target="../tags/tag271.xml" /><Relationship Id="rId5" Type="http://schemas.openxmlformats.org/officeDocument/2006/relationships/tags" Target="../tags/tag272.xml" /><Relationship Id="rId6" Type="http://schemas.openxmlformats.org/officeDocument/2006/relationships/tags" Target="../tags/tag273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81.xml" /><Relationship Id="rId4" Type="http://schemas.openxmlformats.org/officeDocument/2006/relationships/tags" Target="../tags/tag282.xml" /><Relationship Id="rId5" Type="http://schemas.openxmlformats.org/officeDocument/2006/relationships/tags" Target="../tags/tag283.xml" /><Relationship Id="rId6" Type="http://schemas.openxmlformats.org/officeDocument/2006/relationships/tags" Target="../tags/tag284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2.xml" /><Relationship Id="rId4" Type="http://schemas.openxmlformats.org/officeDocument/2006/relationships/tags" Target="../tags/tag293.xml" /><Relationship Id="rId5" Type="http://schemas.openxmlformats.org/officeDocument/2006/relationships/tags" Target="../tags/tag294.xml" /><Relationship Id="rId6" Type="http://schemas.openxmlformats.org/officeDocument/2006/relationships/tags" Target="../tags/tag295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1.xml" /><Relationship Id="rId4" Type="http://schemas.openxmlformats.org/officeDocument/2006/relationships/tags" Target="../tags/tag302.xml" /><Relationship Id="rId5" Type="http://schemas.openxmlformats.org/officeDocument/2006/relationships/tags" Target="../tags/tag303.xml" /><Relationship Id="rId6" Type="http://schemas.openxmlformats.org/officeDocument/2006/relationships/tags" Target="../tags/tag304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2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2.xml" /><Relationship Id="rId4" Type="http://schemas.openxmlformats.org/officeDocument/2006/relationships/tags" Target="../tags/tag323.xml" /><Relationship Id="rId5" Type="http://schemas.openxmlformats.org/officeDocument/2006/relationships/tags" Target="../tags/tag324.xml" /><Relationship Id="rId6" Type="http://schemas.openxmlformats.org/officeDocument/2006/relationships/tags" Target="../tags/tag325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.xml" /><Relationship Id="rId2" Type="http://schemas.openxmlformats.org/officeDocument/2006/relationships/tags" Target="../tags/tag25.xml" /><Relationship Id="rId3" Type="http://schemas.openxmlformats.org/officeDocument/2006/relationships/tags" Target="../tags/tag26.xml" /><Relationship Id="rId4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slideMaster" Target="../slideMasters/slideMaster2.xml" /><Relationship Id="rId6" Type="http://schemas.openxmlformats.org/officeDocument/2006/relationships/themeOverride" Target="../theme/themeOverride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1.xml" /><Relationship Id="rId10" Type="http://schemas.openxmlformats.org/officeDocument/2006/relationships/tags" Target="../tags/tag38.xml" /><Relationship Id="rId11" Type="http://schemas.openxmlformats.org/officeDocument/2006/relationships/tags" Target="../tags/tag39.xml" /><Relationship Id="rId12" Type="http://schemas.openxmlformats.org/officeDocument/2006/relationships/oleObject" Target="../embeddings/oleObject2.bin" TargetMode="Internal" /><Relationship Id="rId13" Type="http://schemas.openxmlformats.org/officeDocument/2006/relationships/image" Target="../media/image4.wmf" /><Relationship Id="rId14" Type="http://schemas.openxmlformats.org/officeDocument/2006/relationships/vmlDrawing" Target="../drawings/vmlDrawing1.vml" /><Relationship Id="rId15" Type="http://schemas.openxmlformats.org/officeDocument/2006/relationships/slideMaster" Target="../slideMasters/slideMaster2.xml" /><Relationship Id="rId16" Type="http://schemas.openxmlformats.org/officeDocument/2006/relationships/themeOverride" Target="../theme/themeOverride2.xml" /><Relationship Id="rId2" Type="http://schemas.openxmlformats.org/officeDocument/2006/relationships/tags" Target="../tags/tag32.xml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tags" Target="../tags/tag36.xml" /><Relationship Id="rId7" Type="http://schemas.openxmlformats.org/officeDocument/2006/relationships/oleObject" Target="../embeddings/oleObject1.bin" TargetMode="Internal" /><Relationship Id="rId8" Type="http://schemas.openxmlformats.org/officeDocument/2006/relationships/image" Target="../media/image3.wmf" /><Relationship Id="rId9" Type="http://schemas.openxmlformats.org/officeDocument/2006/relationships/tags" Target="../tags/tag37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2.xml" /><Relationship Id="rId2" Type="http://schemas.openxmlformats.org/officeDocument/2006/relationships/tags" Target="../tags/tag43.xml" /><Relationship Id="rId3" Type="http://schemas.openxmlformats.org/officeDocument/2006/relationships/tags" Target="../tags/tag44.xml" /><Relationship Id="rId4" Type="http://schemas.openxmlformats.org/officeDocument/2006/relationships/tags" Target="../tags/tag45.xml" /><Relationship Id="rId5" Type="http://schemas.openxmlformats.org/officeDocument/2006/relationships/slideMaster" Target="../slideMasters/slideMaster2.xml" /><Relationship Id="rId6" Type="http://schemas.openxmlformats.org/officeDocument/2006/relationships/themeOverride" Target="../theme/themeOverride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6.xml" /><Relationship Id="rId2" Type="http://schemas.openxmlformats.org/officeDocument/2006/relationships/tags" Target="../tags/tag47.xml" /><Relationship Id="rId3" Type="http://schemas.openxmlformats.org/officeDocument/2006/relationships/tags" Target="../tags/tag48.xml" /><Relationship Id="rId4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5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3.xml" /><Relationship Id="rId2" Type="http://schemas.openxmlformats.org/officeDocument/2006/relationships/tags" Target="../tags/tag54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6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5.xml" /><Relationship Id="rId2" Type="http://schemas.openxmlformats.org/officeDocument/2006/relationships/tags" Target="../tags/tag56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7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2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9.xml" /><Relationship Id="rId2" Type="http://schemas.openxmlformats.org/officeDocument/2006/relationships/tags" Target="../tags/tag60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8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1.xml" /><Relationship Id="rId2" Type="http://schemas.openxmlformats.org/officeDocument/2006/relationships/tags" Target="../tags/tag62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9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slideMaster" Target="../slideMasters/slideMaster2.xml" /><Relationship Id="rId8" Type="http://schemas.openxmlformats.org/officeDocument/2006/relationships/themeOverride" Target="../theme/themeOverride10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tags" Target="../tags/tag70.xml" /><Relationship Id="rId3" Type="http://schemas.openxmlformats.org/officeDocument/2006/relationships/tags" Target="../tags/tag71.xml" /><Relationship Id="rId4" Type="http://schemas.openxmlformats.org/officeDocument/2006/relationships/slideMaster" Target="../slideMasters/slideMaster2.xml" /><Relationship Id="rId5" Type="http://schemas.openxmlformats.org/officeDocument/2006/relationships/themeOverride" Target="../theme/themeOverride1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2" Type="http://schemas.openxmlformats.org/officeDocument/2006/relationships/tags" Target="../tags/tag73.xml" /><Relationship Id="rId3" Type="http://schemas.openxmlformats.org/officeDocument/2006/relationships/tags" Target="../tags/tag74.xml" /><Relationship Id="rId4" Type="http://schemas.openxmlformats.org/officeDocument/2006/relationships/slideMaster" Target="../slideMasters/slideMaster2.xml" /><Relationship Id="rId5" Type="http://schemas.openxmlformats.org/officeDocument/2006/relationships/themeOverride" Target="../theme/themeOverride1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slideMaster" Target="../slideMasters/slideMaster2.xml" /><Relationship Id="rId5" Type="http://schemas.openxmlformats.org/officeDocument/2006/relationships/themeOverride" Target="../theme/themeOverride1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8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slideMaster" Target="../slideMasters/slideMaster2.xml" /><Relationship Id="rId5" Type="http://schemas.openxmlformats.org/officeDocument/2006/relationships/themeOverride" Target="../theme/themeOverride14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2" Type="http://schemas.openxmlformats.org/officeDocument/2006/relationships/image" Target="../media/image5.png" /><Relationship Id="rId3" Type="http://schemas.openxmlformats.org/officeDocument/2006/relationships/tags" Target="../tags/tag82.xml" /><Relationship Id="rId4" Type="http://schemas.openxmlformats.org/officeDocument/2006/relationships/tags" Target="../tags/tag83.xml" /><Relationship Id="rId5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4.xml" /><Relationship Id="rId2" Type="http://schemas.openxmlformats.org/officeDocument/2006/relationships/image" Target="../media/image5.png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tags" Target="../tags/tag9.xml" /><Relationship Id="rId3" Type="http://schemas.openxmlformats.org/officeDocument/2006/relationships/tags" Target="../tags/tag10.xml" /><Relationship Id="rId4" Type="http://schemas.openxmlformats.org/officeDocument/2006/relationships/slideMaster" Target="../slideMasters/slideMaster2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7.xml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8.xml" /><Relationship Id="rId2" Type="http://schemas.openxmlformats.org/officeDocument/2006/relationships/tags" Target="../tags/tag89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15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0.xml" /><Relationship Id="rId2" Type="http://schemas.openxmlformats.org/officeDocument/2006/relationships/tags" Target="../tags/tag91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16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10" Type="http://schemas.openxmlformats.org/officeDocument/2006/relationships/themeOverride" Target="../theme/themeOverride17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ags" Target="../tags/tag99.xml" /><Relationship Id="rId9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0.xml" /><Relationship Id="rId2" Type="http://schemas.openxmlformats.org/officeDocument/2006/relationships/tags" Target="../tags/tag101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18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2.xml" /><Relationship Id="rId2" Type="http://schemas.openxmlformats.org/officeDocument/2006/relationships/tags" Target="../tags/tag103.xml" /><Relationship Id="rId3" Type="http://schemas.openxmlformats.org/officeDocument/2006/relationships/tags" Target="../tags/tag104.xml" /><Relationship Id="rId4" Type="http://schemas.openxmlformats.org/officeDocument/2006/relationships/slideMaster" Target="../slideMasters/slideMaster2.xml" /><Relationship Id="rId5" Type="http://schemas.openxmlformats.org/officeDocument/2006/relationships/themeOverride" Target="../theme/themeOverride19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5.xml" /><Relationship Id="rId2" Type="http://schemas.openxmlformats.org/officeDocument/2006/relationships/tags" Target="../tags/tag106.xml" /><Relationship Id="rId3" Type="http://schemas.openxmlformats.org/officeDocument/2006/relationships/slideMaster" Target="../slideMasters/slideMaster2.xml" /><Relationship Id="rId4" Type="http://schemas.openxmlformats.org/officeDocument/2006/relationships/themeOverride" Target="../theme/themeOverride20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7.xml" /><Relationship Id="rId10" Type="http://schemas.openxmlformats.org/officeDocument/2006/relationships/image" Target="../media/image7.wmf" /><Relationship Id="rId11" Type="http://schemas.openxmlformats.org/officeDocument/2006/relationships/tags" Target="../tags/tag113.xml" /><Relationship Id="rId12" Type="http://schemas.openxmlformats.org/officeDocument/2006/relationships/tags" Target="../tags/tag114.xml" /><Relationship Id="rId13" Type="http://schemas.openxmlformats.org/officeDocument/2006/relationships/oleObject" Target="../embeddings/oleObject5.bin" TargetMode="Internal" /><Relationship Id="rId14" Type="http://schemas.openxmlformats.org/officeDocument/2006/relationships/image" Target="../media/image8.wmf" /><Relationship Id="rId15" Type="http://schemas.openxmlformats.org/officeDocument/2006/relationships/tags" Target="../tags/tag115.xml" /><Relationship Id="rId16" Type="http://schemas.openxmlformats.org/officeDocument/2006/relationships/tags" Target="../tags/tag116.xml" /><Relationship Id="rId17" Type="http://schemas.openxmlformats.org/officeDocument/2006/relationships/tags" Target="../tags/tag117.xml" /><Relationship Id="rId18" Type="http://schemas.openxmlformats.org/officeDocument/2006/relationships/tags" Target="../tags/tag118.xml" /><Relationship Id="rId19" Type="http://schemas.openxmlformats.org/officeDocument/2006/relationships/vmlDrawing" Target="../drawings/vmlDrawing2.vml" /><Relationship Id="rId2" Type="http://schemas.openxmlformats.org/officeDocument/2006/relationships/tags" Target="../tags/tag108.xml" /><Relationship Id="rId20" Type="http://schemas.openxmlformats.org/officeDocument/2006/relationships/slideMaster" Target="../slideMasters/slideMaster2.xml" /><Relationship Id="rId21" Type="http://schemas.openxmlformats.org/officeDocument/2006/relationships/themeOverride" Target="../theme/themeOverride21.xml" /><Relationship Id="rId3" Type="http://schemas.openxmlformats.org/officeDocument/2006/relationships/tags" Target="../tags/tag109.xml" /><Relationship Id="rId4" Type="http://schemas.openxmlformats.org/officeDocument/2006/relationships/tags" Target="../tags/tag110.xml" /><Relationship Id="rId5" Type="http://schemas.openxmlformats.org/officeDocument/2006/relationships/oleObject" Target="../embeddings/oleObject3.bin" TargetMode="Internal" /><Relationship Id="rId6" Type="http://schemas.openxmlformats.org/officeDocument/2006/relationships/image" Target="../media/image6.wmf" /><Relationship Id="rId7" Type="http://schemas.openxmlformats.org/officeDocument/2006/relationships/tags" Target="../tags/tag111.xml" /><Relationship Id="rId8" Type="http://schemas.openxmlformats.org/officeDocument/2006/relationships/tags" Target="../tags/tag112.xml" /><Relationship Id="rId9" Type="http://schemas.openxmlformats.org/officeDocument/2006/relationships/oleObject" Target="../embeddings/oleObject4.bin" TargetMode="Interna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9.xml" /><Relationship Id="rId10" Type="http://schemas.openxmlformats.org/officeDocument/2006/relationships/tags" Target="../tags/tag128.xml" /><Relationship Id="rId11" Type="http://schemas.openxmlformats.org/officeDocument/2006/relationships/tags" Target="../tags/tag129.xml" /><Relationship Id="rId12" Type="http://schemas.openxmlformats.org/officeDocument/2006/relationships/slideMaster" Target="../slideMasters/slideMaster2.xml" /><Relationship Id="rId13" Type="http://schemas.openxmlformats.org/officeDocument/2006/relationships/themeOverride" Target="../theme/themeOverride22.xml" /><Relationship Id="rId2" Type="http://schemas.openxmlformats.org/officeDocument/2006/relationships/tags" Target="../tags/tag120.xml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tags" Target="../tags/tag124.xml" /><Relationship Id="rId7" Type="http://schemas.openxmlformats.org/officeDocument/2006/relationships/tags" Target="../tags/tag125.xml" /><Relationship Id="rId8" Type="http://schemas.openxmlformats.org/officeDocument/2006/relationships/tags" Target="../tags/tag126.xml" /><Relationship Id="rId9" Type="http://schemas.openxmlformats.org/officeDocument/2006/relationships/tags" Target="../tags/tag127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0.xml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slideMaster" Target="../slideMasters/slideMaster2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1.xml" /><Relationship Id="rId2" Type="http://schemas.openxmlformats.org/officeDocument/2006/relationships/image" Target="../media/image5.png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slideMaster" Target="../slideMasters/slideMaster2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4.xml" /><Relationship Id="rId2" Type="http://schemas.openxmlformats.org/officeDocument/2006/relationships/image" Target="../media/image5.png" /><Relationship Id="rId3" Type="http://schemas.openxmlformats.org/officeDocument/2006/relationships/tags" Target="../tags/tag135.xml" /><Relationship Id="rId4" Type="http://schemas.openxmlformats.org/officeDocument/2006/relationships/tags" Target="../tags/tag136.xml" /><Relationship Id="rId5" Type="http://schemas.openxmlformats.org/officeDocument/2006/relationships/slideMaster" Target="../slideMasters/slideMaster2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7.xml" /><Relationship Id="rId2" Type="http://schemas.openxmlformats.org/officeDocument/2006/relationships/image" Target="../media/image5.png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.xml" /><Relationship Id="rId2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知识讲解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圆角矩形 4"/>
          <p:cNvSpPr/>
          <p:nvPr userDrawn="1">
            <p:custDataLst>
              <p:tags r:id="rId2"/>
            </p:custDataLst>
          </p:nvPr>
        </p:nvSpPr>
        <p:spPr>
          <a:xfrm>
            <a:off x="-46145" y="191735"/>
            <a:ext cx="2640374" cy="67842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TextBox 7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-169516" y="202096"/>
            <a:ext cx="288711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知识讲解</a:t>
            </a:r>
            <a:endParaRPr lang="zh-CN" altLang="en-US" sz="3200" b="1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一.知识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10088" y="95800"/>
            <a:ext cx="3057247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一、力学中的功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76774" y="511632"/>
            <a:ext cx="2492990" cy="7144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 sz="30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在此输入正文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98449" y="1109662"/>
            <a:ext cx="3275256" cy="676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 sz="3000" b="1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pPr lvl="0"/>
            <a:r>
              <a:rPr lang="zh-CN" altLang="en-US"/>
              <a:t>在此输入正文说明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二.知识点二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582379" y="95800"/>
            <a:ext cx="4684296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二、做功的两个必要因素</a:t>
            </a:r>
            <a:endParaRPr lang="zh-CN" altLang="en-US"/>
          </a:p>
        </p:txBody>
      </p:sp>
      <p:sp>
        <p:nvSpPr>
          <p:cNvPr id="14" name="Text Box 56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34146" y="1951227"/>
            <a:ext cx="6233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800" b="1">
                <a:latin typeface="+mn-ea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zh-CN" altLang="en-US">
                <a:latin typeface="Times New Roman" panose="02020603050405020304" pitchFamily="18" charset="0"/>
              </a:rPr>
              <a:t>力的作用点在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力的方向</a:t>
            </a:r>
            <a:r>
              <a:rPr lang="zh-CN" altLang="en-US">
                <a:latin typeface="Times New Roman" panose="02020603050405020304" pitchFamily="18" charset="0"/>
              </a:rPr>
              <a:t>上移动的距离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4"/>
            </p:custDataLst>
          </p:nvPr>
        </p:nvGrpSpPr>
        <p:grpSpPr>
          <a:xfrm>
            <a:off x="462466" y="720609"/>
            <a:ext cx="3852863" cy="519113"/>
            <a:chOff x="527115" y="866345"/>
            <a:chExt cx="3852863" cy="519113"/>
          </a:xfrm>
        </p:grpSpPr>
        <p:sp>
          <p:nvSpPr>
            <p:cNvPr id="16" name="Text Box 5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7115" y="866345"/>
              <a:ext cx="385286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</a:t>
              </a:r>
              <a:r>
                <a:rPr kumimoji="1" lang="zh-CN" altLang="en-US" sz="28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作用在物体上的力</a:t>
              </a:r>
              <a:endParaRPr kumimoji="1" lang="zh-CN" altLang="en-US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3703305" y="950789"/>
            <a:ext cx="424950" cy="396744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name="Equation" r:id="rId7" imgW="3962400" imgH="3962400" progId="Equation.DSMT4">
                    <p:embed/>
                  </p:oleObj>
                </mc:Choice>
                <mc:Fallback>
                  <p:oleObj name="Equation" r:id="rId7" imgW="3962400" imgH="3962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03305" y="950789"/>
                          <a:ext cx="424950" cy="3967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/>
          <p:cNvGrpSpPr/>
          <p:nvPr userDrawn="1">
            <p:custDataLst>
              <p:tags r:id="rId9"/>
            </p:custDataLst>
          </p:nvPr>
        </p:nvGrpSpPr>
        <p:grpSpPr>
          <a:xfrm>
            <a:off x="462466" y="1315901"/>
            <a:ext cx="5543550" cy="523220"/>
            <a:chOff x="462466" y="1511422"/>
            <a:chExt cx="5543550" cy="523220"/>
          </a:xfrm>
        </p:grpSpPr>
        <p:sp>
          <p:nvSpPr>
            <p:cNvPr id="19" name="Text Box 5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62466" y="1511422"/>
              <a:ext cx="55435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kumimoji="1" sz="2800" b="1">
                  <a:latin typeface="+mn-ea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latin typeface="Arial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2.</a:t>
              </a:r>
              <a:r>
                <a:rPr lang="zh-CN" altLang="en-US">
                  <a:latin typeface="Times New Roman" panose="02020603050405020304" pitchFamily="18" charset="0"/>
                </a:rPr>
                <a:t>物体在力的方向上移动的距离</a:t>
              </a:r>
              <a:endParaRPr lang="zh-CN" altLang="en-US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5458451" y="1622622"/>
            <a:ext cx="331025" cy="41202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name="Equation" r:id="rId12" imgW="2743200" imgH="3352800" progId="Equation.DSMT4">
                    <p:embed/>
                  </p:oleObj>
                </mc:Choice>
                <mc:Fallback>
                  <p:oleObj name="Equation" r:id="rId12" imgW="2743200" imgH="3352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458451" y="1622622"/>
                          <a:ext cx="331025" cy="4120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.知识点三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562268" y="81264"/>
            <a:ext cx="4414991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三、三种不做功的情形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.知识点四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12638" y="141982"/>
            <a:ext cx="2646878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四、功的计算</a:t>
            </a:r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76774" y="511632"/>
            <a:ext cx="2492990" cy="7144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 sz="30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在此输入正文</a:t>
            </a:r>
            <a:endParaRPr lang="zh-CN" altLang="en-US"/>
          </a:p>
        </p:txBody>
      </p:sp>
      <p:sp>
        <p:nvSpPr>
          <p:cNvPr id="9" name="文本占位符 5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98449" y="1109662"/>
            <a:ext cx="3275256" cy="676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 sz="3000" b="1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pPr lvl="0"/>
            <a:r>
              <a:rPr lang="zh-CN" altLang="en-US"/>
              <a:t>在此输入正文说明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例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4" name="文本占位符 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76774" y="511632"/>
            <a:ext cx="2492990" cy="7144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 sz="30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在此输入正文</a:t>
            </a:r>
            <a:endParaRPr lang="zh-CN" altLang="en-US"/>
          </a:p>
        </p:txBody>
      </p:sp>
      <p:sp>
        <p:nvSpPr>
          <p:cNvPr id="15" name="文本占位符 5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98449" y="1109662"/>
            <a:ext cx="3275256" cy="676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None/>
              <a:defRPr sz="3000" b="1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pPr lvl="0"/>
            <a:r>
              <a:rPr lang="zh-CN" altLang="en-US"/>
              <a:t>在此输入正文说明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课堂小结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 userDrawn="1">
            <p:custDataLst>
              <p:tags r:id="rId2"/>
            </p:custDataLst>
          </p:nvPr>
        </p:nvSpPr>
        <p:spPr>
          <a:xfrm>
            <a:off x="582379" y="95800"/>
            <a:ext cx="1826141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课堂小结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做功快慢h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60888" y="114273"/>
            <a:ext cx="347082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一、比较做功快慢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功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50728" y="104113"/>
            <a:ext cx="2641236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二、功率 </a:t>
            </a: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zh-CN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功率的计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40568" y="134593"/>
            <a:ext cx="3057247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三、功率的计算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课堂小结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5" name="文本框 24"/>
          <p:cNvSpPr txBox="1"/>
          <p:nvPr userDrawn="1">
            <p:custDataLst>
              <p:tags r:id="rId2"/>
            </p:custDataLst>
          </p:nvPr>
        </p:nvSpPr>
        <p:spPr>
          <a:xfrm>
            <a:off x="640568" y="134593"/>
            <a:ext cx="1826141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课堂小结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五.知识点五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80123" y="105395"/>
            <a:ext cx="2646878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四、弹性势能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动能和势能的转化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8093" y="50866"/>
            <a:ext cx="428835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二、动能和势能的转化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探究动能和重力势能的转化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8093" y="50866"/>
            <a:ext cx="428835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二、动能和势能的转化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占位符 14"/>
          <p:cNvSpPr txBox="1"/>
          <p:nvPr userDrawn="1">
            <p:custDataLst>
              <p:tags r:id="rId3"/>
            </p:custDataLst>
          </p:nvPr>
        </p:nvSpPr>
        <p:spPr>
          <a:xfrm>
            <a:off x="298290" y="597913"/>
            <a:ext cx="2292510" cy="7144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4"/>
            </p:custDataLst>
          </p:nvPr>
        </p:nvSpPr>
        <p:spPr>
          <a:xfrm>
            <a:off x="1981328" y="762869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</a:rPr>
              <a:t>滚摆的动能和重力势能的转化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文本占位符 14"/>
          <p:cNvSpPr txBox="1"/>
          <p:nvPr userDrawn="1">
            <p:custDataLst>
              <p:tags r:id="rId5"/>
            </p:custDataLst>
          </p:nvPr>
        </p:nvSpPr>
        <p:spPr>
          <a:xfrm>
            <a:off x="386699" y="1943655"/>
            <a:ext cx="11803062" cy="706437"/>
          </a:xfrm>
          <a:prstGeom prst="rect">
            <a:avLst/>
          </a:prstGeom>
        </p:spPr>
        <p:txBody>
          <a:bodyPr wrap="square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向上滚动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重力势能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，动能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能转化为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能；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占位符 14"/>
          <p:cNvSpPr txBox="1"/>
          <p:nvPr userDrawn="1">
            <p:custDataLst>
              <p:tags r:id="rId6"/>
            </p:custDataLst>
          </p:nvPr>
        </p:nvSpPr>
        <p:spPr>
          <a:xfrm>
            <a:off x="386699" y="1248361"/>
            <a:ext cx="11803062" cy="706437"/>
          </a:xfrm>
          <a:prstGeom prst="rect">
            <a:avLst/>
          </a:prstGeom>
        </p:spPr>
        <p:txBody>
          <a:bodyPr wrap="square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向下滚动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重力势能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，动能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能转化为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能；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探究动能和弹性势能的相互转化。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8093" y="50866"/>
            <a:ext cx="428835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二、动能和势能的转化</a:t>
            </a:r>
            <a:endParaRPr lang="zh-CN" altLang="en-US"/>
          </a:p>
        </p:txBody>
      </p:sp>
      <p:sp>
        <p:nvSpPr>
          <p:cNvPr id="2" name="Text Box 27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97598" y="847397"/>
            <a:ext cx="76750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：探究动能和弹性势能的相互转化。</a:t>
            </a:r>
            <a:endParaRPr lang="zh-CN" alt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探究5：探究动能、重力势能和弹性势能的相互转化。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8093" y="50866"/>
            <a:ext cx="428835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二、动能和势能的转化</a:t>
            </a:r>
            <a:endParaRPr lang="zh-CN" altLang="en-US"/>
          </a:p>
        </p:txBody>
      </p:sp>
      <p:sp>
        <p:nvSpPr>
          <p:cNvPr id="3" name="Text Box 27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83328" y="755957"/>
            <a:ext cx="96944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：探究动能、重力势能和弹性势能的相互转化。</a:t>
            </a:r>
            <a:endParaRPr lang="zh-CN" alt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守恒定律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 userDrawn="1">
            <p:custDataLst>
              <p:tags r:id="rId2"/>
            </p:custDataLst>
          </p:nvPr>
        </p:nvSpPr>
        <p:spPr>
          <a:xfrm>
            <a:off x="643026" y="80907"/>
            <a:ext cx="5717134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三、机械能的转化和守恒定律</a:t>
            </a:r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643026" y="665682"/>
            <a:ext cx="11154535" cy="140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+mn-cs"/>
              </a:rPr>
              <a:t>动能和势能可以相互转化，在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转化或转移的过程中，系统内机械能总量不变。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. 水能和风能是自然界中的机械能。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628093" y="102695"/>
            <a:ext cx="3057247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/>
              <a:t>四、水能和风能</a:t>
            </a:r>
            <a:endParaRPr lang="zh-CN" altLang="en-US"/>
          </a:p>
        </p:txBody>
      </p:sp>
      <p:sp>
        <p:nvSpPr>
          <p:cNvPr id="5" name="Text Box 4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20454" y="775102"/>
            <a:ext cx="6340197" cy="6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kumimoji="1" sz="3000" b="1">
                <a:latin typeface="Times New Roman" panose="02020603050405020304" pitchFamily="18" charset="0"/>
              </a:defRPr>
            </a:lvl1pPr>
          </a:lstStyle>
          <a:p>
            <a:r>
              <a:rPr lang="en-US" altLang="zh-CN"/>
              <a:t>1. </a:t>
            </a:r>
            <a:r>
              <a:rPr lang="zh-CN" altLang="en-US"/>
              <a:t>水能和风能是自然界中的机械能。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内容#df=702d5115d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4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5" b="1" i="0">
                <a:solidFill>
                  <a:srgbClr val="93CDD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基础题</a:t>
            </a:r>
            <a:endParaRPr lang="en-US" sz="2665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内容#df=8846e5604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4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5" b="1" i="0">
                <a:solidFill>
                  <a:srgbClr val="93CDD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综合应用题</a:t>
            </a:r>
            <a:endParaRPr lang="en-US" sz="2665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>
            <p:custDataLst>
              <p:tags r:id="rId3"/>
            </p:custDataLst>
          </p:nvPr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1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一、杠杆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947428" y="89196"/>
            <a:ext cx="2124236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一、杠杆</a:t>
            </a: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一、杠杆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947428" y="80628"/>
            <a:ext cx="208823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一、杠杆</a:t>
            </a: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作力臂的方法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509643" y="1625895"/>
            <a:ext cx="5990422" cy="2896098"/>
            <a:chOff x="509643" y="1625895"/>
            <a:chExt cx="5990422" cy="2896098"/>
          </a:xfrm>
        </p:grpSpPr>
        <p:sp>
          <p:nvSpPr>
            <p:cNvPr id="76" name="文本框 75"/>
            <p:cNvSpPr txBox="1"/>
            <p:nvPr userDrawn="1">
              <p:custDataLst>
                <p:tags r:id="rId3"/>
              </p:custDataLst>
            </p:nvPr>
          </p:nvSpPr>
          <p:spPr bwMode="auto">
            <a:xfrm>
              <a:off x="580174" y="2425260"/>
              <a:ext cx="41822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altLang="zh-CN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en-US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延长力的作用线</a:t>
              </a:r>
              <a:r>
                <a:rPr lang="en-US" altLang="zh-CN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虚线</a:t>
              </a:r>
              <a:r>
                <a:rPr lang="en-US" altLang="zh-CN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/>
            <p:cNvSpPr txBox="1"/>
            <p:nvPr userDrawn="1">
              <p:custDataLst>
                <p:tags r:id="rId4"/>
              </p:custDataLst>
            </p:nvPr>
          </p:nvSpPr>
          <p:spPr bwMode="auto">
            <a:xfrm>
              <a:off x="594601" y="1625895"/>
              <a:ext cx="19941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altLang="zh-CN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(1)</a:t>
              </a:r>
              <a:r>
                <a:rPr lang="zh-CN" altLang="en-US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定支点。</a:t>
              </a:r>
              <a:endPara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8" name="文本框 77"/>
            <p:cNvSpPr txBox="1"/>
            <p:nvPr userDrawn="1">
              <p:custDataLst>
                <p:tags r:id="rId5"/>
              </p:custDataLst>
            </p:nvPr>
          </p:nvSpPr>
          <p:spPr bwMode="auto">
            <a:xfrm>
              <a:off x="511245" y="3194281"/>
              <a:ext cx="52177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altLang="zh-CN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(3)</a:t>
              </a:r>
              <a:r>
                <a:rPr lang="zh-CN" altLang="en-US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过支点作力的作用线的垂线</a:t>
              </a:r>
              <a:endPara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9" name="文本框 78"/>
            <p:cNvSpPr txBox="1"/>
            <p:nvPr userDrawn="1">
              <p:custDataLst>
                <p:tags r:id="rId6"/>
              </p:custDataLst>
            </p:nvPr>
          </p:nvSpPr>
          <p:spPr bwMode="auto">
            <a:xfrm>
              <a:off x="509643" y="4060328"/>
              <a:ext cx="59904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altLang="zh-CN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(4)</a:t>
              </a:r>
              <a:r>
                <a:rPr lang="zh-CN" altLang="en-US" sz="30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标出垂直符号、大括号和字母。</a:t>
              </a:r>
              <a:endPara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文本占位符 2"/>
          <p:cNvSpPr txBox="1"/>
          <p:nvPr userDrawn="1">
            <p:custDataLst>
              <p:tags r:id="rId7"/>
            </p:custDataLst>
          </p:nvPr>
        </p:nvSpPr>
        <p:spPr>
          <a:xfrm>
            <a:off x="299356" y="916643"/>
            <a:ext cx="3060340" cy="467630"/>
          </a:xfrm>
          <a:prstGeom prst="rect">
            <a:avLst/>
          </a:prstGeom>
        </p:spPr>
        <p:txBody>
          <a:bodyPr wrap="square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3000" b="1" kern="1200">
                <a:solidFill>
                  <a:srgbClr val="000099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作力臂方法：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"/>
          <p:cNvSpPr txBox="1"/>
          <p:nvPr userDrawn="1">
            <p:custDataLst>
              <p:tags r:id="rId8"/>
            </p:custDataLst>
          </p:nvPr>
        </p:nvSpPr>
        <p:spPr>
          <a:xfrm>
            <a:off x="947428" y="89196"/>
            <a:ext cx="2172704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一、杠杆</a:t>
            </a: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二、杠杆平衡条件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919766" y="106759"/>
            <a:ext cx="3772078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32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lvl="0"/>
            <a:r>
              <a:rPr lang="zh-CN" altLang="en-US"/>
              <a:t>二、杠杆平衡条件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步骤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919766" y="106759"/>
            <a:ext cx="4132118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32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lvl="0"/>
            <a:r>
              <a:rPr lang="zh-CN" altLang="en-US"/>
              <a:t>二、杠杆平衡条件</a:t>
            </a:r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919766" y="707556"/>
            <a:ext cx="1467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3000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3000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步骤</a:t>
            </a:r>
            <a:endParaRPr lang="zh-CN" altLang="en-US" sz="3000" b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、生活中的杠杆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919766" y="97921"/>
            <a:ext cx="3880090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32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lvl="0"/>
            <a:r>
              <a:rPr lang="zh-CN" altLang="en-US"/>
              <a:t>三、生活中的杠杆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省力杠杆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919766" y="97921"/>
            <a:ext cx="3480440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zh-CN"/>
            </a:defPPr>
            <a:lvl1pPr lvl="0">
              <a:defRPr sz="32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lvl="0"/>
            <a:r>
              <a:rPr lang="zh-CN" altLang="en-US"/>
              <a:t>三、生活中的杠杆</a:t>
            </a:r>
            <a:endParaRPr lang="zh-CN" altLang="en-US"/>
          </a:p>
        </p:txBody>
      </p:sp>
      <p:sp>
        <p:nvSpPr>
          <p:cNvPr id="9" name="文本框 8"/>
          <p:cNvSpPr txBox="1"/>
          <p:nvPr userDrawn="1">
            <p:custDataLst>
              <p:tags r:id="rId3"/>
            </p:custDataLst>
          </p:nvPr>
        </p:nvSpPr>
        <p:spPr>
          <a:xfrm>
            <a:off x="839416" y="775642"/>
            <a:ext cx="2484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省力杠杆。</a:t>
            </a: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169609" y="764704"/>
          <a:ext cx="1794914" cy="58149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Equation" r:id="rId5" imgW="17068800" imgH="5486400" progId="Equation.DSMT4">
                  <p:embed/>
                </p:oleObj>
              </mc:Choice>
              <mc:Fallback>
                <p:oleObj name="Equation" r:id="rId5" imgW="170688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9609" y="764704"/>
                        <a:ext cx="1794914" cy="581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 bwMode="auto">
          <a:xfrm>
            <a:off x="3069947" y="867975"/>
            <a:ext cx="1154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30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因为，</a:t>
            </a:r>
            <a:endParaRPr lang="zh-CN" altLang="en-US" sz="3000" b="1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6893435" y="801196"/>
          <a:ext cx="902811" cy="52844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Equation" r:id="rId9" imgW="9448800" imgH="5486400" progId="Equation.DSMT4">
                  <p:embed/>
                </p:oleObj>
              </mc:Choice>
              <mc:Fallback>
                <p:oleObj name="Equation" r:id="rId9" imgW="94488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93435" y="801196"/>
                        <a:ext cx="902811" cy="528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 bwMode="auto">
          <a:xfrm>
            <a:off x="6456035" y="796203"/>
            <a:ext cx="1920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30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          时，      </a:t>
            </a:r>
            <a:endParaRPr lang="zh-CN" altLang="en-US" sz="3000" b="1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8537634" y="792771"/>
          <a:ext cx="1208871" cy="56242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Equation" r:id="rId13" imgW="11887200" imgH="5486400" progId="Equation.DSMT4">
                  <p:embed/>
                </p:oleObj>
              </mc:Choice>
              <mc:Fallback>
                <p:oleObj name="Equation" r:id="rId13" imgW="118872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37634" y="792771"/>
                        <a:ext cx="1208871" cy="562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文本框 102"/>
          <p:cNvSpPr txBox="1"/>
          <p:nvPr userDrawn="1">
            <p:custDataLst>
              <p:tags r:id="rId15"/>
            </p:custDataLst>
          </p:nvPr>
        </p:nvSpPr>
        <p:spPr>
          <a:xfrm>
            <a:off x="919766" y="1333397"/>
            <a:ext cx="1237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省力：</a:t>
            </a: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" name="文本框 103"/>
          <p:cNvSpPr txBox="1"/>
          <p:nvPr userDrawn="1">
            <p:custDataLst>
              <p:tags r:id="rId16"/>
            </p:custDataLst>
          </p:nvPr>
        </p:nvSpPr>
        <p:spPr>
          <a:xfrm>
            <a:off x="2020719" y="1317771"/>
            <a:ext cx="5076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用较小的力可产生较大的力；</a:t>
            </a: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5" name="文本框 104"/>
          <p:cNvSpPr txBox="1"/>
          <p:nvPr userDrawn="1">
            <p:custDataLst>
              <p:tags r:id="rId17"/>
            </p:custDataLst>
          </p:nvPr>
        </p:nvSpPr>
        <p:spPr>
          <a:xfrm>
            <a:off x="902134" y="1963502"/>
            <a:ext cx="179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费距离：</a:t>
            </a: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6" name="文本框 105"/>
          <p:cNvSpPr txBox="1"/>
          <p:nvPr userDrawn="1">
            <p:custDataLst>
              <p:tags r:id="rId18"/>
            </p:custDataLst>
          </p:nvPr>
        </p:nvSpPr>
        <p:spPr>
          <a:xfrm>
            <a:off x="2359901" y="1999313"/>
            <a:ext cx="433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动力作用点多移动距离。</a:t>
            </a: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最省力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919766" y="97921"/>
            <a:ext cx="38080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32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lvl="0"/>
            <a:r>
              <a:rPr lang="zh-CN" altLang="en-US"/>
              <a:t>三、生活中的杠杆</a:t>
            </a:r>
            <a:endParaRPr lang="zh-CN" altLang="en-US"/>
          </a:p>
        </p:txBody>
      </p:sp>
      <p:sp>
        <p:nvSpPr>
          <p:cNvPr id="9" name="文本框 8"/>
          <p:cNvSpPr txBox="1"/>
          <p:nvPr userDrawn="1">
            <p:custDataLst>
              <p:tags r:id="rId3"/>
            </p:custDataLst>
          </p:nvPr>
        </p:nvSpPr>
        <p:spPr>
          <a:xfrm>
            <a:off x="839416" y="775642"/>
            <a:ext cx="2484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3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省力杠杆。</a:t>
            </a:r>
            <a:endParaRPr lang="zh-CN" altLang="en-US" sz="3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 userDrawn="1">
            <p:custDataLst>
              <p:tags r:id="rId4"/>
            </p:custDataLst>
          </p:nvPr>
        </p:nvSpPr>
        <p:spPr bwMode="auto">
          <a:xfrm>
            <a:off x="3260982" y="795901"/>
            <a:ext cx="3462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3000" b="1">
                <a:solidFill>
                  <a:srgbClr val="002060"/>
                </a:solidFill>
                <a:latin typeface="+mn-ea"/>
                <a:ea typeface="+mn-ea"/>
              </a:rPr>
              <a:t>怎样找出最小动力。</a:t>
            </a:r>
            <a:endParaRPr lang="zh-CN" altLang="en-US" sz="3000" b="1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29" name="文本框 28"/>
          <p:cNvSpPr txBox="1"/>
          <p:nvPr userDrawn="1">
            <p:custDataLst>
              <p:tags r:id="rId5"/>
            </p:custDataLst>
          </p:nvPr>
        </p:nvSpPr>
        <p:spPr bwMode="auto">
          <a:xfrm>
            <a:off x="648548" y="1441684"/>
            <a:ext cx="1154162" cy="461665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3000" b="1">
                <a:solidFill>
                  <a:srgbClr val="002060"/>
                </a:solidFill>
                <a:latin typeface="+mn-ea"/>
                <a:ea typeface="+mn-ea"/>
              </a:rPr>
              <a:t>定力臂</a:t>
            </a:r>
            <a:endParaRPr lang="zh-CN" altLang="en-US" sz="3000" b="1">
              <a:solidFill>
                <a:srgbClr val="002060"/>
              </a:solidFill>
              <a:latin typeface="+mn-ea"/>
              <a:ea typeface="+mn-ea"/>
            </a:endParaRPr>
          </a:p>
        </p:txBody>
      </p:sp>
      <p:grpSp>
        <p:nvGrpSpPr>
          <p:cNvPr id="30" name="组合 29"/>
          <p:cNvGrpSpPr/>
          <p:nvPr userDrawn="1">
            <p:custDataLst>
              <p:tags r:id="rId6"/>
            </p:custDataLst>
          </p:nvPr>
        </p:nvGrpSpPr>
        <p:grpSpPr>
          <a:xfrm>
            <a:off x="1942052" y="1452022"/>
            <a:ext cx="1747393" cy="461665"/>
            <a:chOff x="1920888" y="1465283"/>
            <a:chExt cx="1747393" cy="461665"/>
          </a:xfrm>
        </p:grpSpPr>
        <p:sp>
          <p:nvSpPr>
            <p:cNvPr id="31" name="箭头: 右 14"/>
            <p:cNvSpPr/>
            <p:nvPr>
              <p:custDataLst>
                <p:tags r:id="rId7"/>
              </p:custDataLst>
            </p:nvPr>
          </p:nvSpPr>
          <p:spPr>
            <a:xfrm>
              <a:off x="1920888" y="1533641"/>
              <a:ext cx="562325" cy="380024"/>
            </a:xfrm>
            <a:prstGeom prst="rightArrow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0" name="文本框 69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2514119" y="1465283"/>
              <a:ext cx="1154162" cy="461665"/>
            </a:xfrm>
            <a:prstGeom prst="rect">
              <a:avLst/>
            </a:prstGeom>
            <a:noFill/>
            <a:ln w="28575">
              <a:solidFill>
                <a:srgbClr val="990033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solidFill>
                    <a:srgbClr val="002060"/>
                  </a:solidFill>
                  <a:latin typeface="+mn-ea"/>
                  <a:ea typeface="+mn-ea"/>
                </a:rPr>
                <a:t>判转向</a:t>
              </a:r>
              <a:endParaRPr lang="zh-CN" altLang="en-US" sz="3000" b="1">
                <a:solidFill>
                  <a:srgbClr val="00206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2" name="组合 71"/>
          <p:cNvGrpSpPr/>
          <p:nvPr userDrawn="1">
            <p:custDataLst>
              <p:tags r:id="rId9"/>
            </p:custDataLst>
          </p:nvPr>
        </p:nvGrpSpPr>
        <p:grpSpPr>
          <a:xfrm>
            <a:off x="3864204" y="1471187"/>
            <a:ext cx="1384798" cy="461665"/>
            <a:chOff x="1920888" y="1488343"/>
            <a:chExt cx="1384798" cy="461665"/>
          </a:xfrm>
        </p:grpSpPr>
        <p:sp>
          <p:nvSpPr>
            <p:cNvPr id="73" name="箭头: 右 72"/>
            <p:cNvSpPr/>
            <p:nvPr>
              <p:custDataLst>
                <p:tags r:id="rId10"/>
              </p:custDataLst>
            </p:nvPr>
          </p:nvSpPr>
          <p:spPr>
            <a:xfrm>
              <a:off x="1920888" y="1533641"/>
              <a:ext cx="562325" cy="380024"/>
            </a:xfrm>
            <a:prstGeom prst="rightArrow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4" name="文本框 73"/>
            <p:cNvSpPr txBox="1"/>
            <p:nvPr>
              <p:custDataLst>
                <p:tags r:id="rId11"/>
              </p:custDataLst>
            </p:nvPr>
          </p:nvSpPr>
          <p:spPr bwMode="auto">
            <a:xfrm>
              <a:off x="2536245" y="1488343"/>
              <a:ext cx="769441" cy="461665"/>
            </a:xfrm>
            <a:prstGeom prst="rect">
              <a:avLst/>
            </a:prstGeom>
            <a:noFill/>
            <a:ln w="28575">
              <a:solidFill>
                <a:srgbClr val="990033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solidFill>
                    <a:srgbClr val="002060"/>
                  </a:solidFill>
                  <a:latin typeface="+mn-ea"/>
                  <a:ea typeface="+mn-ea"/>
                </a:rPr>
                <a:t>画力</a:t>
              </a:r>
              <a:endParaRPr lang="zh-CN" altLang="en-US" sz="3000" b="1">
                <a:solidFill>
                  <a:srgbClr val="002060"/>
                </a:solidFill>
                <a:latin typeface="+mn-ea"/>
                <a:ea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69939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巩固练习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内容#df=762fc5b1a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4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5" b="1" i="0">
                <a:solidFill>
                  <a:srgbClr val="93CDD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基础题</a:t>
            </a:r>
            <a:endParaRPr lang="en-US" sz="2665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内容#df=0a06a0f86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4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5" b="1" i="0">
                <a:solidFill>
                  <a:srgbClr val="93CDD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综合应用题</a:t>
            </a:r>
            <a:endParaRPr lang="en-US" sz="2665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内容#df=6c498a764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4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5" b="1" i="0">
                <a:solidFill>
                  <a:srgbClr val="93CDD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基础题</a:t>
            </a:r>
            <a:endParaRPr lang="en-US" sz="2665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表格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16932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Segoe Print" panose="02000600000000000000" charset="0"/>
                <a:ea typeface="Segoe Print" panose="02000600000000000000" charset="0"/>
              </a:rPr>
              <a:t>课堂小结</a:t>
            </a:r>
            <a:endParaRPr lang="zh-CN" altLang="en-US" sz="3335" b="1">
              <a:solidFill>
                <a:prstClr val="black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>
            <p:custDataLst>
              <p:tags r:id="rId3"/>
            </p:custDataLst>
          </p:nvPr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  <a:endParaRPr lang="zh-CN" altLang="en-US" sz="3335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新课导入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圆角矩形 4"/>
          <p:cNvSpPr/>
          <p:nvPr userDrawn="1">
            <p:custDataLst>
              <p:tags r:id="rId2"/>
            </p:custDataLst>
          </p:nvPr>
        </p:nvSpPr>
        <p:spPr>
          <a:xfrm>
            <a:off x="-46145" y="191735"/>
            <a:ext cx="2640374" cy="67842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TextBox 7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-169516" y="202096"/>
            <a:ext cx="288711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新课导入</a:t>
            </a:r>
            <a:endParaRPr lang="zh-CN" altLang="en-US" sz="3200" b="1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tags" Target="../tags/tag2.xml" /><Relationship Id="rId3" Type="http://schemas.openxmlformats.org/officeDocument/2006/relationships/image" Target="file:///D:\qq&#25991;&#20214;\712321467\Image\C2C\Image2\%7b75232B38-A165-1FB7-499C-2E1C792CACB5%7d.png" TargetMode="External" /><Relationship Id="rId4" Type="http://schemas.openxmlformats.org/officeDocument/2006/relationships/image" Target="../media/image1.png" /><Relationship Id="rId5" Type="http://schemas.openxmlformats.org/officeDocument/2006/relationships/tags" Target="../tags/tag3.xml" /><Relationship Id="rId6" Type="http://schemas.openxmlformats.org/officeDocument/2006/relationships/tags" Target="../tags/tag4.xml" /><Relationship Id="rId7" Type="http://schemas.openxmlformats.org/officeDocument/2006/relationships/tags" Target="../tags/tag5.xml" /><Relationship Id="rId8" Type="http://schemas.openxmlformats.org/officeDocument/2006/relationships/image" Target="../media/image2.jpeg" /><Relationship Id="rId9" Type="http://schemas.openxmlformats.org/officeDocument/2006/relationships/tags" Target="../tags/tag6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slideLayout" Target="../slideLayouts/slideLayout11.xml" /><Relationship Id="rId11" Type="http://schemas.openxmlformats.org/officeDocument/2006/relationships/slideLayout" Target="../slideLayouts/slideLayout12.xml" /><Relationship Id="rId12" Type="http://schemas.openxmlformats.org/officeDocument/2006/relationships/slideLayout" Target="../slideLayouts/slideLayout13.xml" /><Relationship Id="rId13" Type="http://schemas.openxmlformats.org/officeDocument/2006/relationships/slideLayout" Target="../slideLayouts/slideLayout14.xml" /><Relationship Id="rId14" Type="http://schemas.openxmlformats.org/officeDocument/2006/relationships/slideLayout" Target="../slideLayouts/slideLayout15.xml" /><Relationship Id="rId15" Type="http://schemas.openxmlformats.org/officeDocument/2006/relationships/slideLayout" Target="../slideLayouts/slideLayout16.xml" /><Relationship Id="rId16" Type="http://schemas.openxmlformats.org/officeDocument/2006/relationships/slideLayout" Target="../slideLayouts/slideLayout17.xml" /><Relationship Id="rId17" Type="http://schemas.openxmlformats.org/officeDocument/2006/relationships/slideLayout" Target="../slideLayouts/slideLayout18.xml" /><Relationship Id="rId18" Type="http://schemas.openxmlformats.org/officeDocument/2006/relationships/slideLayout" Target="../slideLayouts/slideLayout19.xml" /><Relationship Id="rId19" Type="http://schemas.openxmlformats.org/officeDocument/2006/relationships/slideLayout" Target="../slideLayouts/slideLayout20.xml" /><Relationship Id="rId2" Type="http://schemas.openxmlformats.org/officeDocument/2006/relationships/slideLayout" Target="../slideLayouts/slideLayout3.xml" /><Relationship Id="rId20" Type="http://schemas.openxmlformats.org/officeDocument/2006/relationships/slideLayout" Target="../slideLayouts/slideLayout21.xml" /><Relationship Id="rId21" Type="http://schemas.openxmlformats.org/officeDocument/2006/relationships/slideLayout" Target="../slideLayouts/slideLayout22.xml" /><Relationship Id="rId22" Type="http://schemas.openxmlformats.org/officeDocument/2006/relationships/slideLayout" Target="../slideLayouts/slideLayout23.xml" /><Relationship Id="rId23" Type="http://schemas.openxmlformats.org/officeDocument/2006/relationships/slideLayout" Target="../slideLayouts/slideLayout24.xml" /><Relationship Id="rId24" Type="http://schemas.openxmlformats.org/officeDocument/2006/relationships/slideLayout" Target="../slideLayouts/slideLayout25.xml" /><Relationship Id="rId25" Type="http://schemas.openxmlformats.org/officeDocument/2006/relationships/slideLayout" Target="../slideLayouts/slideLayout26.xml" /><Relationship Id="rId26" Type="http://schemas.openxmlformats.org/officeDocument/2006/relationships/slideLayout" Target="../slideLayouts/slideLayout27.xml" /><Relationship Id="rId27" Type="http://schemas.openxmlformats.org/officeDocument/2006/relationships/slideLayout" Target="../slideLayouts/slideLayout28.xml" /><Relationship Id="rId28" Type="http://schemas.openxmlformats.org/officeDocument/2006/relationships/slideLayout" Target="../slideLayouts/slideLayout29.xml" /><Relationship Id="rId29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4.xml" /><Relationship Id="rId30" Type="http://schemas.openxmlformats.org/officeDocument/2006/relationships/slideLayout" Target="../slideLayouts/slideLayout31.xml" /><Relationship Id="rId31" Type="http://schemas.openxmlformats.org/officeDocument/2006/relationships/slideLayout" Target="../slideLayouts/slideLayout32.xml" /><Relationship Id="rId32" Type="http://schemas.openxmlformats.org/officeDocument/2006/relationships/slideLayout" Target="../slideLayouts/slideLayout33.xml" /><Relationship Id="rId33" Type="http://schemas.openxmlformats.org/officeDocument/2006/relationships/slideLayout" Target="../slideLayouts/slideLayout34.xml" /><Relationship Id="rId34" Type="http://schemas.openxmlformats.org/officeDocument/2006/relationships/slideLayout" Target="../slideLayouts/slideLayout35.xml" /><Relationship Id="rId35" Type="http://schemas.openxmlformats.org/officeDocument/2006/relationships/slideLayout" Target="../slideLayouts/slideLayout36.xml" /><Relationship Id="rId36" Type="http://schemas.openxmlformats.org/officeDocument/2006/relationships/slideLayout" Target="../slideLayouts/slideLayout37.xml" /><Relationship Id="rId37" Type="http://schemas.openxmlformats.org/officeDocument/2006/relationships/slideLayout" Target="../slideLayouts/slideLayout38.xml" /><Relationship Id="rId38" Type="http://schemas.openxmlformats.org/officeDocument/2006/relationships/slideLayout" Target="../slideLayouts/slideLayout39.xml" /><Relationship Id="rId39" Type="http://schemas.openxmlformats.org/officeDocument/2006/relationships/slideLayout" Target="../slideLayouts/slideLayout40.xml" /><Relationship Id="rId4" Type="http://schemas.openxmlformats.org/officeDocument/2006/relationships/slideLayout" Target="../slideLayouts/slideLayout5.xml" /><Relationship Id="rId40" Type="http://schemas.openxmlformats.org/officeDocument/2006/relationships/slideLayout" Target="../slideLayouts/slideLayout41.xml" /><Relationship Id="rId41" Type="http://schemas.openxmlformats.org/officeDocument/2006/relationships/slideLayout" Target="../slideLayouts/slideLayout42.xml" /><Relationship Id="rId42" Type="http://schemas.openxmlformats.org/officeDocument/2006/relationships/tags" Target="../tags/tag140.xml" /><Relationship Id="rId43" Type="http://schemas.openxmlformats.org/officeDocument/2006/relationships/image" Target="file:///D:\qq&#25991;&#20214;\712321467\Image\C2C\Image2\%7b75232B38-A165-1FB7-499C-2E1C792CACB5%7d.png" TargetMode="External" /><Relationship Id="rId44" Type="http://schemas.openxmlformats.org/officeDocument/2006/relationships/image" Target="../media/image1.png" /><Relationship Id="rId45" Type="http://schemas.openxmlformats.org/officeDocument/2006/relationships/tags" Target="../tags/tag141.xml" /><Relationship Id="rId46" Type="http://schemas.openxmlformats.org/officeDocument/2006/relationships/tags" Target="../tags/tag142.xml" /><Relationship Id="rId47" Type="http://schemas.openxmlformats.org/officeDocument/2006/relationships/tags" Target="../tags/tag143.xml" /><Relationship Id="rId48" Type="http://schemas.openxmlformats.org/officeDocument/2006/relationships/image" Target="../media/image2.jpeg" /><Relationship Id="rId49" Type="http://schemas.openxmlformats.org/officeDocument/2006/relationships/tags" Target="../tags/tag144.xml" /><Relationship Id="rId5" Type="http://schemas.openxmlformats.org/officeDocument/2006/relationships/slideLayout" Target="../slideLayouts/slideLayout6.xml" /><Relationship Id="rId50" Type="http://schemas.openxmlformats.org/officeDocument/2006/relationships/theme" Target="../theme/theme2.xml" /><Relationship Id="rId6" Type="http://schemas.openxmlformats.org/officeDocument/2006/relationships/slideLayout" Target="../slideLayouts/slideLayout7.xml" /><Relationship Id="rId7" Type="http://schemas.openxmlformats.org/officeDocument/2006/relationships/slideLayout" Target="../slideLayouts/slideLayout8.xml" /><Relationship Id="rId8" Type="http://schemas.openxmlformats.org/officeDocument/2006/relationships/slideLayout" Target="../slideLayouts/slideLayout9.xml" /><Relationship Id="rId9" Type="http://schemas.openxmlformats.org/officeDocument/2006/relationships/slideLayout" Target="../slideLayouts/slideLayout1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5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tags" Target="../tags/tag146.xml" /><Relationship Id="rId5" Type="http://schemas.openxmlformats.org/officeDocument/2006/relationships/tags" Target="../tags/tag147.xml" /><Relationship Id="rId6" Type="http://schemas.openxmlformats.org/officeDocument/2006/relationships/tags" Target="../tags/tag148.xml" /><Relationship Id="rId7" Type="http://schemas.openxmlformats.org/officeDocument/2006/relationships/image" Target="../media/image2.jpeg" /><Relationship Id="rId8" Type="http://schemas.openxmlformats.org/officeDocument/2006/relationships/tags" Target="../tags/tag149.xml" /><Relationship Id="rId9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" name="图片 1073743875" descr="学科网 zxxk.com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4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4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4" r:link="rId4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44" r:link="rId4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" name="图片 1073743875" descr="学科网 zxxk.com" title="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4" r:link="rId4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" name="图片 1073743875" descr="学科网 zxxk.com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6.xml" /><Relationship Id="rId11" Type="http://schemas.openxmlformats.org/officeDocument/2006/relationships/image" Target="../media/image10.png" /><Relationship Id="rId12" Type="http://schemas.openxmlformats.org/officeDocument/2006/relationships/tags" Target="../tags/tag167.xml" /><Relationship Id="rId13" Type="http://schemas.openxmlformats.org/officeDocument/2006/relationships/tags" Target="../tags/tag168.xml" /><Relationship Id="rId14" Type="http://schemas.openxmlformats.org/officeDocument/2006/relationships/image" Target="../media/image11.png" /><Relationship Id="rId15" Type="http://schemas.openxmlformats.org/officeDocument/2006/relationships/tags" Target="../tags/tag169.xml" /><Relationship Id="rId16" Type="http://schemas.openxmlformats.org/officeDocument/2006/relationships/image" Target="../media/image12.jpeg" /><Relationship Id="rId17" Type="http://schemas.openxmlformats.org/officeDocument/2006/relationships/audio" Target="../media/chimes1.wav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60.xml" /><Relationship Id="rId4" Type="http://schemas.openxmlformats.org/officeDocument/2006/relationships/tags" Target="../tags/tag161.xml" /><Relationship Id="rId5" Type="http://schemas.openxmlformats.org/officeDocument/2006/relationships/tags" Target="../tags/tag162.xml" /><Relationship Id="rId6" Type="http://schemas.openxmlformats.org/officeDocument/2006/relationships/tags" Target="../tags/tag163.xml" /><Relationship Id="rId7" Type="http://schemas.openxmlformats.org/officeDocument/2006/relationships/tags" Target="../tags/tag164.xml" /><Relationship Id="rId8" Type="http://schemas.openxmlformats.org/officeDocument/2006/relationships/tags" Target="../tags/tag165.xml" /><Relationship Id="rId9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279.xml" /><Relationship Id="rId11" Type="http://schemas.openxmlformats.org/officeDocument/2006/relationships/image" Target="../media/image30.png" /><Relationship Id="rId12" Type="http://schemas.openxmlformats.org/officeDocument/2006/relationships/tags" Target="../tags/tag280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274.xml" /><Relationship Id="rId4" Type="http://schemas.openxmlformats.org/officeDocument/2006/relationships/tags" Target="../tags/tag275.xml" /><Relationship Id="rId5" Type="http://schemas.openxmlformats.org/officeDocument/2006/relationships/tags" Target="../tags/tag276.xml" /><Relationship Id="rId6" Type="http://schemas.openxmlformats.org/officeDocument/2006/relationships/tags" Target="../tags/tag277.xml" /><Relationship Id="rId7" Type="http://schemas.openxmlformats.org/officeDocument/2006/relationships/image" Target="../media/image28.jpeg" /><Relationship Id="rId8" Type="http://schemas.openxmlformats.org/officeDocument/2006/relationships/tags" Target="../tags/tag278.xml" /><Relationship Id="rId9" Type="http://schemas.openxmlformats.org/officeDocument/2006/relationships/image" Target="../media/image2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image" Target="../media/image32.jpeg" /><Relationship Id="rId11" Type="http://schemas.openxmlformats.org/officeDocument/2006/relationships/tags" Target="../tags/tag291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285.xml" /><Relationship Id="rId4" Type="http://schemas.openxmlformats.org/officeDocument/2006/relationships/tags" Target="../tags/tag286.xml" /><Relationship Id="rId5" Type="http://schemas.openxmlformats.org/officeDocument/2006/relationships/tags" Target="../tags/tag287.xml" /><Relationship Id="rId6" Type="http://schemas.openxmlformats.org/officeDocument/2006/relationships/tags" Target="../tags/tag288.xml" /><Relationship Id="rId7" Type="http://schemas.openxmlformats.org/officeDocument/2006/relationships/tags" Target="../tags/tag289.xml" /><Relationship Id="rId8" Type="http://schemas.openxmlformats.org/officeDocument/2006/relationships/image" Target="../media/image31.png" /><Relationship Id="rId9" Type="http://schemas.openxmlformats.org/officeDocument/2006/relationships/tags" Target="../tags/tag29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296.xml" /><Relationship Id="rId4" Type="http://schemas.openxmlformats.org/officeDocument/2006/relationships/tags" Target="../tags/tag297.xml" /><Relationship Id="rId5" Type="http://schemas.openxmlformats.org/officeDocument/2006/relationships/tags" Target="../tags/tag298.xml" /><Relationship Id="rId6" Type="http://schemas.openxmlformats.org/officeDocument/2006/relationships/tags" Target="../tags/tag299.xml" /><Relationship Id="rId7" Type="http://schemas.openxmlformats.org/officeDocument/2006/relationships/tags" Target="../tags/tag30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305.xml" /><Relationship Id="rId4" Type="http://schemas.openxmlformats.org/officeDocument/2006/relationships/tags" Target="../tags/tag306.xml" /><Relationship Id="rId5" Type="http://schemas.openxmlformats.org/officeDocument/2006/relationships/tags" Target="../tags/tag307.xml" /><Relationship Id="rId6" Type="http://schemas.openxmlformats.org/officeDocument/2006/relationships/tags" Target="../tags/tag308.xml" /><Relationship Id="rId7" Type="http://schemas.openxmlformats.org/officeDocument/2006/relationships/tags" Target="../tags/tag309.xml" /><Relationship Id="rId8" Type="http://schemas.openxmlformats.org/officeDocument/2006/relationships/tags" Target="../tags/tag310.xml" /><Relationship Id="rId9" Type="http://schemas.openxmlformats.org/officeDocument/2006/relationships/tags" Target="../tags/tag31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316.xml" /><Relationship Id="rId4" Type="http://schemas.openxmlformats.org/officeDocument/2006/relationships/tags" Target="../tags/tag317.xml" /><Relationship Id="rId5" Type="http://schemas.openxmlformats.org/officeDocument/2006/relationships/tags" Target="../tags/tag318.xml" /><Relationship Id="rId6" Type="http://schemas.openxmlformats.org/officeDocument/2006/relationships/tags" Target="../tags/tag319.xml" /><Relationship Id="rId7" Type="http://schemas.openxmlformats.org/officeDocument/2006/relationships/tags" Target="../tags/tag320.xml" /><Relationship Id="rId8" Type="http://schemas.openxmlformats.org/officeDocument/2006/relationships/image" Target="../media/image33.png" /><Relationship Id="rId9" Type="http://schemas.openxmlformats.org/officeDocument/2006/relationships/tags" Target="../tags/tag32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326.xml" /><Relationship Id="rId4" Type="http://schemas.openxmlformats.org/officeDocument/2006/relationships/tags" Target="../tags/tag327.xml" /><Relationship Id="rId5" Type="http://schemas.openxmlformats.org/officeDocument/2006/relationships/tags" Target="../tags/tag328.xml" /><Relationship Id="rId6" Type="http://schemas.openxmlformats.org/officeDocument/2006/relationships/tags" Target="../tags/tag329.xml" /><Relationship Id="rId7" Type="http://schemas.openxmlformats.org/officeDocument/2006/relationships/tags" Target="../tags/tag33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335.xml" /><Relationship Id="rId4" Type="http://schemas.openxmlformats.org/officeDocument/2006/relationships/tags" Target="../tags/tag336.xml" /><Relationship Id="rId5" Type="http://schemas.openxmlformats.org/officeDocument/2006/relationships/tags" Target="../tags/tag337.xml" /><Relationship Id="rId6" Type="http://schemas.openxmlformats.org/officeDocument/2006/relationships/tags" Target="../tags/tag338.xml" /><Relationship Id="rId7" Type="http://schemas.openxmlformats.org/officeDocument/2006/relationships/tags" Target="../tags/tag33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344.xml" /><Relationship Id="rId4" Type="http://schemas.openxmlformats.org/officeDocument/2006/relationships/tags" Target="../tags/tag345.xml" /><Relationship Id="rId5" Type="http://schemas.openxmlformats.org/officeDocument/2006/relationships/tags" Target="../tags/tag346.xml" /><Relationship Id="rId6" Type="http://schemas.openxmlformats.org/officeDocument/2006/relationships/image" Target="../media/image34.jpeg" /><Relationship Id="rId7" Type="http://schemas.openxmlformats.org/officeDocument/2006/relationships/tags" Target="../tags/tag34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tags" Target="../tags/tag354.xml" /><Relationship Id="rId6" Type="http://schemas.openxmlformats.org/officeDocument/2006/relationships/image" Target="../media/image34.jpeg" /><Relationship Id="rId7" Type="http://schemas.openxmlformats.org/officeDocument/2006/relationships/tags" Target="../tags/tag35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4.jpeg" /><Relationship Id="rId11" Type="http://schemas.openxmlformats.org/officeDocument/2006/relationships/tags" Target="../tags/tag367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360.xml" /><Relationship Id="rId4" Type="http://schemas.openxmlformats.org/officeDocument/2006/relationships/tags" Target="../tags/tag361.xml" /><Relationship Id="rId5" Type="http://schemas.openxmlformats.org/officeDocument/2006/relationships/tags" Target="../tags/tag362.xml" /><Relationship Id="rId6" Type="http://schemas.openxmlformats.org/officeDocument/2006/relationships/tags" Target="../tags/tag363.xml" /><Relationship Id="rId7" Type="http://schemas.openxmlformats.org/officeDocument/2006/relationships/tags" Target="../tags/tag364.xml" /><Relationship Id="rId8" Type="http://schemas.openxmlformats.org/officeDocument/2006/relationships/tags" Target="../tags/tag365.xml" /><Relationship Id="rId9" Type="http://schemas.openxmlformats.org/officeDocument/2006/relationships/tags" Target="../tags/tag36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4.png" /><Relationship Id="rId11" Type="http://schemas.openxmlformats.org/officeDocument/2006/relationships/tags" Target="../tags/tag177.xml" /><Relationship Id="rId12" Type="http://schemas.openxmlformats.org/officeDocument/2006/relationships/tags" Target="../tags/tag178.xml" /><Relationship Id="rId13" Type="http://schemas.openxmlformats.org/officeDocument/2006/relationships/audio" Target="../media/chimes1.wav" /><Relationship Id="rId2" Type="http://schemas.openxmlformats.org/officeDocument/2006/relationships/tags" Target="../tags/tag170.xml" /><Relationship Id="rId3" Type="http://schemas.openxmlformats.org/officeDocument/2006/relationships/tags" Target="../tags/tag171.xml" /><Relationship Id="rId4" Type="http://schemas.openxmlformats.org/officeDocument/2006/relationships/image" Target="../media/image13.gif" /><Relationship Id="rId5" Type="http://schemas.openxmlformats.org/officeDocument/2006/relationships/tags" Target="../tags/tag172.xml" /><Relationship Id="rId6" Type="http://schemas.openxmlformats.org/officeDocument/2006/relationships/tags" Target="../tags/tag173.xml" /><Relationship Id="rId7" Type="http://schemas.openxmlformats.org/officeDocument/2006/relationships/tags" Target="../tags/tag174.xml" /><Relationship Id="rId8" Type="http://schemas.openxmlformats.org/officeDocument/2006/relationships/tags" Target="../tags/tag175.xml" /><Relationship Id="rId9" Type="http://schemas.openxmlformats.org/officeDocument/2006/relationships/tags" Target="../tags/tag17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7.xml" /><Relationship Id="rId11" Type="http://schemas.openxmlformats.org/officeDocument/2006/relationships/tags" Target="../tags/tag378.xml" /><Relationship Id="rId12" Type="http://schemas.openxmlformats.org/officeDocument/2006/relationships/slide" Target="slide2.xml" TargetMode="Interna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372.xml" /><Relationship Id="rId4" Type="http://schemas.openxmlformats.org/officeDocument/2006/relationships/tags" Target="../tags/tag373.xml" /><Relationship Id="rId5" Type="http://schemas.openxmlformats.org/officeDocument/2006/relationships/tags" Target="../tags/tag374.xml" /><Relationship Id="rId6" Type="http://schemas.openxmlformats.org/officeDocument/2006/relationships/image" Target="../media/image35.png" /><Relationship Id="rId7" Type="http://schemas.openxmlformats.org/officeDocument/2006/relationships/tags" Target="../tags/tag375.xml" /><Relationship Id="rId8" Type="http://schemas.openxmlformats.org/officeDocument/2006/relationships/tags" Target="../tags/tag376.xml" /><Relationship Id="rId9" Type="http://schemas.openxmlformats.org/officeDocument/2006/relationships/image" Target="../media/image3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383.xml" /><Relationship Id="rId4" Type="http://schemas.openxmlformats.org/officeDocument/2006/relationships/tags" Target="../tags/tag384.xml" /><Relationship Id="rId5" Type="http://schemas.openxmlformats.org/officeDocument/2006/relationships/tags" Target="../tags/tag385.xml" /><Relationship Id="rId6" Type="http://schemas.openxmlformats.org/officeDocument/2006/relationships/image" Target="../media/image36.jpeg" /><Relationship Id="rId7" Type="http://schemas.openxmlformats.org/officeDocument/2006/relationships/tags" Target="../tags/tag38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391.xml" /><Relationship Id="rId4" Type="http://schemas.openxmlformats.org/officeDocument/2006/relationships/tags" Target="../tags/tag392.xml" /><Relationship Id="rId5" Type="http://schemas.openxmlformats.org/officeDocument/2006/relationships/image" Target="../media/image36.jpeg" /><Relationship Id="rId6" Type="http://schemas.openxmlformats.org/officeDocument/2006/relationships/tags" Target="../tags/tag393.xml" /><Relationship Id="rId7" Type="http://schemas.openxmlformats.org/officeDocument/2006/relationships/tags" Target="../tags/tag39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399.xml" /><Relationship Id="rId4" Type="http://schemas.openxmlformats.org/officeDocument/2006/relationships/tags" Target="../tags/tag400.xml" /><Relationship Id="rId5" Type="http://schemas.openxmlformats.org/officeDocument/2006/relationships/tags" Target="../tags/tag401.xml" /><Relationship Id="rId6" Type="http://schemas.openxmlformats.org/officeDocument/2006/relationships/image" Target="../media/image36.jpeg" /><Relationship Id="rId7" Type="http://schemas.openxmlformats.org/officeDocument/2006/relationships/tags" Target="../tags/tag402.xml" /><Relationship Id="rId8" Type="http://schemas.openxmlformats.org/officeDocument/2006/relationships/tags" Target="../tags/tag40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408.xml" /><Relationship Id="rId4" Type="http://schemas.openxmlformats.org/officeDocument/2006/relationships/tags" Target="../tags/tag409.xml" /><Relationship Id="rId5" Type="http://schemas.openxmlformats.org/officeDocument/2006/relationships/tags" Target="../tags/tag410.xml" /><Relationship Id="rId6" Type="http://schemas.openxmlformats.org/officeDocument/2006/relationships/image" Target="../media/image37.png" /><Relationship Id="rId7" Type="http://schemas.openxmlformats.org/officeDocument/2006/relationships/image" Target="../media/image38.png" /><Relationship Id="rId8" Type="http://schemas.openxmlformats.org/officeDocument/2006/relationships/tags" Target="../tags/tag41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12.xml" /><Relationship Id="rId3" Type="http://schemas.openxmlformats.org/officeDocument/2006/relationships/tags" Target="../tags/tag413.xml" /><Relationship Id="rId4" Type="http://schemas.openxmlformats.org/officeDocument/2006/relationships/tags" Target="../tags/tag414.xml" /><Relationship Id="rId5" Type="http://schemas.openxmlformats.org/officeDocument/2006/relationships/image" Target="../media/image39.png" /><Relationship Id="rId6" Type="http://schemas.openxmlformats.org/officeDocument/2006/relationships/image" Target="../media/image36.jpeg" /><Relationship Id="rId7" Type="http://schemas.openxmlformats.org/officeDocument/2006/relationships/tags" Target="../tags/tag415.xml" /><Relationship Id="rId8" Type="http://schemas.openxmlformats.org/officeDocument/2006/relationships/tags" Target="../tags/tag41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421.xml" /><Relationship Id="rId4" Type="http://schemas.openxmlformats.org/officeDocument/2006/relationships/tags" Target="../tags/tag422.xml" /><Relationship Id="rId5" Type="http://schemas.openxmlformats.org/officeDocument/2006/relationships/tags" Target="../tags/tag423.xml" /><Relationship Id="rId6" Type="http://schemas.openxmlformats.org/officeDocument/2006/relationships/image" Target="../media/image40.png" /><Relationship Id="rId7" Type="http://schemas.openxmlformats.org/officeDocument/2006/relationships/tags" Target="../tags/tag424.xml" /><Relationship Id="rId8" Type="http://schemas.openxmlformats.org/officeDocument/2006/relationships/image" Target="../media/image36.jpeg" /><Relationship Id="rId9" Type="http://schemas.openxmlformats.org/officeDocument/2006/relationships/tags" Target="../tags/tag42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430.xml" /><Relationship Id="rId4" Type="http://schemas.openxmlformats.org/officeDocument/2006/relationships/tags" Target="../tags/tag431.xml" /><Relationship Id="rId5" Type="http://schemas.openxmlformats.org/officeDocument/2006/relationships/tags" Target="../tags/tag432.xml" /><Relationship Id="rId6" Type="http://schemas.openxmlformats.org/officeDocument/2006/relationships/image" Target="../media/image41.png" /><Relationship Id="rId7" Type="http://schemas.openxmlformats.org/officeDocument/2006/relationships/image" Target="../media/image36.jpeg" /><Relationship Id="rId8" Type="http://schemas.openxmlformats.org/officeDocument/2006/relationships/tags" Target="../tags/tag43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43.xml" /><Relationship Id="rId11" Type="http://schemas.openxmlformats.org/officeDocument/2006/relationships/slide" Target="slide2.xml" TargetMode="Interna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438.xml" /><Relationship Id="rId4" Type="http://schemas.openxmlformats.org/officeDocument/2006/relationships/tags" Target="../tags/tag439.xml" /><Relationship Id="rId5" Type="http://schemas.openxmlformats.org/officeDocument/2006/relationships/tags" Target="../tags/tag440.xml" /><Relationship Id="rId6" Type="http://schemas.openxmlformats.org/officeDocument/2006/relationships/image" Target="../media/image42.png" /><Relationship Id="rId7" Type="http://schemas.openxmlformats.org/officeDocument/2006/relationships/image" Target="../media/image36.jpeg" /><Relationship Id="rId8" Type="http://schemas.openxmlformats.org/officeDocument/2006/relationships/tags" Target="../tags/tag441.xml" /><Relationship Id="rId9" Type="http://schemas.openxmlformats.org/officeDocument/2006/relationships/tags" Target="../tags/tag44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444.xml" /><Relationship Id="rId3" Type="http://schemas.openxmlformats.org/officeDocument/2006/relationships/image" Target="../media/image43.png" /><Relationship Id="rId4" Type="http://schemas.openxmlformats.org/officeDocument/2006/relationships/tags" Target="../tags/tag445.xml" /><Relationship Id="rId5" Type="http://schemas.openxmlformats.org/officeDocument/2006/relationships/tags" Target="../tags/tag44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6.xml" /><Relationship Id="rId11" Type="http://schemas.openxmlformats.org/officeDocument/2006/relationships/tags" Target="../tags/tag187.xml" /><Relationship Id="rId12" Type="http://schemas.openxmlformats.org/officeDocument/2006/relationships/tags" Target="../tags/tag188.xml" /><Relationship Id="rId13" Type="http://schemas.openxmlformats.org/officeDocument/2006/relationships/tags" Target="../tags/tag189.xml" /><Relationship Id="rId14" Type="http://schemas.openxmlformats.org/officeDocument/2006/relationships/tags" Target="../tags/tag190.xml" /><Relationship Id="rId15" Type="http://schemas.openxmlformats.org/officeDocument/2006/relationships/tags" Target="../tags/tag191.xml" /><Relationship Id="rId16" Type="http://schemas.openxmlformats.org/officeDocument/2006/relationships/tags" Target="../tags/tag192.xml" /><Relationship Id="rId17" Type="http://schemas.openxmlformats.org/officeDocument/2006/relationships/tags" Target="../tags/tag193.xml" /><Relationship Id="rId18" Type="http://schemas.openxmlformats.org/officeDocument/2006/relationships/tags" Target="../tags/tag194.xml" /><Relationship Id="rId19" Type="http://schemas.openxmlformats.org/officeDocument/2006/relationships/tags" Target="../tags/tag195.xml" /><Relationship Id="rId2" Type="http://schemas.openxmlformats.org/officeDocument/2006/relationships/tags" Target="../tags/tag179.xml" /><Relationship Id="rId20" Type="http://schemas.openxmlformats.org/officeDocument/2006/relationships/tags" Target="../tags/tag196.xml" /><Relationship Id="rId21" Type="http://schemas.openxmlformats.org/officeDocument/2006/relationships/tags" Target="../tags/tag197.xml" /><Relationship Id="rId22" Type="http://schemas.openxmlformats.org/officeDocument/2006/relationships/tags" Target="../tags/tag198.xml" /><Relationship Id="rId23" Type="http://schemas.openxmlformats.org/officeDocument/2006/relationships/tags" Target="../tags/tag199.xml" /><Relationship Id="rId24" Type="http://schemas.openxmlformats.org/officeDocument/2006/relationships/tags" Target="../tags/tag200.xml" /><Relationship Id="rId25" Type="http://schemas.openxmlformats.org/officeDocument/2006/relationships/tags" Target="../tags/tag201.xml" /><Relationship Id="rId26" Type="http://schemas.openxmlformats.org/officeDocument/2006/relationships/tags" Target="../tags/tag202.xml" /><Relationship Id="rId27" Type="http://schemas.openxmlformats.org/officeDocument/2006/relationships/tags" Target="../tags/tag203.xml" /><Relationship Id="rId28" Type="http://schemas.openxmlformats.org/officeDocument/2006/relationships/tags" Target="../tags/tag204.xml" /><Relationship Id="rId29" Type="http://schemas.openxmlformats.org/officeDocument/2006/relationships/tags" Target="../tags/tag205.xml" /><Relationship Id="rId3" Type="http://schemas.openxmlformats.org/officeDocument/2006/relationships/tags" Target="../tags/tag180.xml" /><Relationship Id="rId30" Type="http://schemas.openxmlformats.org/officeDocument/2006/relationships/tags" Target="../tags/tag206.xml" /><Relationship Id="rId31" Type="http://schemas.openxmlformats.org/officeDocument/2006/relationships/tags" Target="../tags/tag207.xml" /><Relationship Id="rId32" Type="http://schemas.openxmlformats.org/officeDocument/2006/relationships/tags" Target="../tags/tag208.xml" /><Relationship Id="rId33" Type="http://schemas.openxmlformats.org/officeDocument/2006/relationships/tags" Target="../tags/tag209.xml" /><Relationship Id="rId34" Type="http://schemas.openxmlformats.org/officeDocument/2006/relationships/tags" Target="../tags/tag210.xml" /><Relationship Id="rId35" Type="http://schemas.openxmlformats.org/officeDocument/2006/relationships/tags" Target="../tags/tag211.xml" /><Relationship Id="rId36" Type="http://schemas.openxmlformats.org/officeDocument/2006/relationships/tags" Target="../tags/tag212.xml" /><Relationship Id="rId37" Type="http://schemas.openxmlformats.org/officeDocument/2006/relationships/tags" Target="../tags/tag213.xml" /><Relationship Id="rId38" Type="http://schemas.openxmlformats.org/officeDocument/2006/relationships/tags" Target="../tags/tag214.xml" /><Relationship Id="rId39" Type="http://schemas.openxmlformats.org/officeDocument/2006/relationships/image" Target="../media/image16.png" /><Relationship Id="rId4" Type="http://schemas.openxmlformats.org/officeDocument/2006/relationships/image" Target="../media/image15.jpeg" /><Relationship Id="rId40" Type="http://schemas.openxmlformats.org/officeDocument/2006/relationships/tags" Target="../tags/tag215.xml" /><Relationship Id="rId41" Type="http://schemas.openxmlformats.org/officeDocument/2006/relationships/image" Target="../media/image17.png" /><Relationship Id="rId42" Type="http://schemas.openxmlformats.org/officeDocument/2006/relationships/tags" Target="../tags/tag216.xml" /><Relationship Id="rId43" Type="http://schemas.openxmlformats.org/officeDocument/2006/relationships/tags" Target="../tags/tag217.xml" /><Relationship Id="rId44" Type="http://schemas.openxmlformats.org/officeDocument/2006/relationships/audio" Target="../media/chimes1.wav" /><Relationship Id="rId5" Type="http://schemas.openxmlformats.org/officeDocument/2006/relationships/tags" Target="../tags/tag181.xml" /><Relationship Id="rId6" Type="http://schemas.openxmlformats.org/officeDocument/2006/relationships/tags" Target="../tags/tag182.xml" /><Relationship Id="rId7" Type="http://schemas.openxmlformats.org/officeDocument/2006/relationships/tags" Target="../tags/tag183.xml" /><Relationship Id="rId8" Type="http://schemas.openxmlformats.org/officeDocument/2006/relationships/tags" Target="../tags/tag184.xml" /><Relationship Id="rId9" Type="http://schemas.openxmlformats.org/officeDocument/2006/relationships/tags" Target="../tags/tag185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54.xml" /><Relationship Id="rId11" Type="http://schemas.openxmlformats.org/officeDocument/2006/relationships/image" Target="../media/image45.png" /><Relationship Id="rId12" Type="http://schemas.openxmlformats.org/officeDocument/2006/relationships/tags" Target="../tags/tag455.xml" /><Relationship Id="rId13" Type="http://schemas.openxmlformats.org/officeDocument/2006/relationships/image" Target="../media/image46.png" /><Relationship Id="rId14" Type="http://schemas.openxmlformats.org/officeDocument/2006/relationships/tags" Target="../tags/tag456.xml" /><Relationship Id="rId15" Type="http://schemas.openxmlformats.org/officeDocument/2006/relationships/image" Target="../media/image47.png" /><Relationship Id="rId16" Type="http://schemas.openxmlformats.org/officeDocument/2006/relationships/tags" Target="../tags/tag457.xml" /><Relationship Id="rId17" Type="http://schemas.openxmlformats.org/officeDocument/2006/relationships/image" Target="../media/image48.png" /><Relationship Id="rId18" Type="http://schemas.openxmlformats.org/officeDocument/2006/relationships/tags" Target="../tags/tag458.xml" /><Relationship Id="rId19" Type="http://schemas.openxmlformats.org/officeDocument/2006/relationships/image" Target="../media/image49.png" /><Relationship Id="rId2" Type="http://schemas.openxmlformats.org/officeDocument/2006/relationships/tags" Target="../tags/tag447.xml" /><Relationship Id="rId20" Type="http://schemas.openxmlformats.org/officeDocument/2006/relationships/tags" Target="../tags/tag459.xml" /><Relationship Id="rId21" Type="http://schemas.openxmlformats.org/officeDocument/2006/relationships/image" Target="../media/image50.png" /><Relationship Id="rId22" Type="http://schemas.openxmlformats.org/officeDocument/2006/relationships/tags" Target="../tags/tag460.xml" /><Relationship Id="rId23" Type="http://schemas.openxmlformats.org/officeDocument/2006/relationships/image" Target="../media/image51.png" /><Relationship Id="rId24" Type="http://schemas.openxmlformats.org/officeDocument/2006/relationships/tags" Target="../tags/tag461.xml" /><Relationship Id="rId25" Type="http://schemas.openxmlformats.org/officeDocument/2006/relationships/image" Target="../media/image52.png" /><Relationship Id="rId26" Type="http://schemas.openxmlformats.org/officeDocument/2006/relationships/tags" Target="../tags/tag462.xml" /><Relationship Id="rId27" Type="http://schemas.openxmlformats.org/officeDocument/2006/relationships/image" Target="../media/image53.png" /><Relationship Id="rId28" Type="http://schemas.openxmlformats.org/officeDocument/2006/relationships/tags" Target="../tags/tag463.xml" /><Relationship Id="rId29" Type="http://schemas.openxmlformats.org/officeDocument/2006/relationships/image" Target="../media/image54.png" /><Relationship Id="rId3" Type="http://schemas.openxmlformats.org/officeDocument/2006/relationships/tags" Target="../tags/tag448.xml" /><Relationship Id="rId30" Type="http://schemas.openxmlformats.org/officeDocument/2006/relationships/tags" Target="../tags/tag464.xml" /><Relationship Id="rId31" Type="http://schemas.openxmlformats.org/officeDocument/2006/relationships/image" Target="../media/image55.png" /><Relationship Id="rId32" Type="http://schemas.openxmlformats.org/officeDocument/2006/relationships/tags" Target="../tags/tag465.xml" /><Relationship Id="rId33" Type="http://schemas.openxmlformats.org/officeDocument/2006/relationships/image" Target="../media/image56.png" /><Relationship Id="rId34" Type="http://schemas.openxmlformats.org/officeDocument/2006/relationships/tags" Target="../tags/tag466.xml" /><Relationship Id="rId35" Type="http://schemas.openxmlformats.org/officeDocument/2006/relationships/image" Target="../media/image57.png" /><Relationship Id="rId36" Type="http://schemas.openxmlformats.org/officeDocument/2006/relationships/tags" Target="../tags/tag467.xml" /><Relationship Id="rId37" Type="http://schemas.openxmlformats.org/officeDocument/2006/relationships/image" Target="../media/image58.png" /><Relationship Id="rId38" Type="http://schemas.openxmlformats.org/officeDocument/2006/relationships/tags" Target="../tags/tag468.xml" /><Relationship Id="rId39" Type="http://schemas.openxmlformats.org/officeDocument/2006/relationships/image" Target="../media/image59.png" /><Relationship Id="rId4" Type="http://schemas.openxmlformats.org/officeDocument/2006/relationships/tags" Target="../tags/tag449.xml" /><Relationship Id="rId40" Type="http://schemas.openxmlformats.org/officeDocument/2006/relationships/tags" Target="../tags/tag469.xml" /><Relationship Id="rId41" Type="http://schemas.openxmlformats.org/officeDocument/2006/relationships/tags" Target="../tags/tag470.xml" /><Relationship Id="rId42" Type="http://schemas.openxmlformats.org/officeDocument/2006/relationships/audio" Target="../media/chimes1.wav" /><Relationship Id="rId5" Type="http://schemas.openxmlformats.org/officeDocument/2006/relationships/tags" Target="../tags/tag450.xml" /><Relationship Id="rId6" Type="http://schemas.openxmlformats.org/officeDocument/2006/relationships/image" Target="../media/image44.png" /><Relationship Id="rId7" Type="http://schemas.openxmlformats.org/officeDocument/2006/relationships/tags" Target="../tags/tag451.xml" /><Relationship Id="rId8" Type="http://schemas.openxmlformats.org/officeDocument/2006/relationships/tags" Target="../tags/tag452.xml" /><Relationship Id="rId9" Type="http://schemas.openxmlformats.org/officeDocument/2006/relationships/tags" Target="../tags/tag45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18.xml" /><Relationship Id="rId3" Type="http://schemas.openxmlformats.org/officeDocument/2006/relationships/tags" Target="../tags/tag219.xml" /><Relationship Id="rId4" Type="http://schemas.openxmlformats.org/officeDocument/2006/relationships/image" Target="../media/image18.png" /><Relationship Id="rId5" Type="http://schemas.openxmlformats.org/officeDocument/2006/relationships/tags" Target="../tags/tag22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image" Target="../media/image21.png" /><Relationship Id="rId11" Type="http://schemas.openxmlformats.org/officeDocument/2006/relationships/tags" Target="../tags/tag227.xml" /><Relationship Id="rId12" Type="http://schemas.openxmlformats.org/officeDocument/2006/relationships/tags" Target="../tags/tag228.xml" /><Relationship Id="rId2" Type="http://schemas.openxmlformats.org/officeDocument/2006/relationships/tags" Target="../tags/tag221.xml" /><Relationship Id="rId3" Type="http://schemas.openxmlformats.org/officeDocument/2006/relationships/tags" Target="../tags/tag222.xml" /><Relationship Id="rId4" Type="http://schemas.openxmlformats.org/officeDocument/2006/relationships/tags" Target="../tags/tag223.xml" /><Relationship Id="rId5" Type="http://schemas.openxmlformats.org/officeDocument/2006/relationships/tags" Target="../tags/tag224.xml" /><Relationship Id="rId6" Type="http://schemas.openxmlformats.org/officeDocument/2006/relationships/image" Target="../media/image19.png" /><Relationship Id="rId7" Type="http://schemas.openxmlformats.org/officeDocument/2006/relationships/tags" Target="../tags/tag225.xml" /><Relationship Id="rId8" Type="http://schemas.openxmlformats.org/officeDocument/2006/relationships/image" Target="../media/image20.jpeg" /><Relationship Id="rId9" Type="http://schemas.openxmlformats.org/officeDocument/2006/relationships/tags" Target="../tags/tag22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ags" Target="../tags/tag229.xml" /><Relationship Id="rId3" Type="http://schemas.openxmlformats.org/officeDocument/2006/relationships/tags" Target="../tags/tag230.xml" /><Relationship Id="rId4" Type="http://schemas.openxmlformats.org/officeDocument/2006/relationships/tags" Target="../tags/tag231.xml" /><Relationship Id="rId5" Type="http://schemas.openxmlformats.org/officeDocument/2006/relationships/tags" Target="../tags/tag232.xml" /><Relationship Id="rId6" Type="http://schemas.openxmlformats.org/officeDocument/2006/relationships/tags" Target="../tags/tag233.xml" /><Relationship Id="rId7" Type="http://schemas.openxmlformats.org/officeDocument/2006/relationships/tags" Target="../tags/tag234.xml" /><Relationship Id="rId8" Type="http://schemas.openxmlformats.org/officeDocument/2006/relationships/image" Target="../media/image22.jpeg" /><Relationship Id="rId9" Type="http://schemas.openxmlformats.org/officeDocument/2006/relationships/tags" Target="../tags/tag23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241.xml" /><Relationship Id="rId11" Type="http://schemas.openxmlformats.org/officeDocument/2006/relationships/image" Target="../media/image25.png" /><Relationship Id="rId12" Type="http://schemas.openxmlformats.org/officeDocument/2006/relationships/tags" Target="../tags/tag242.xml" /><Relationship Id="rId13" Type="http://schemas.openxmlformats.org/officeDocument/2006/relationships/tags" Target="../tags/tag243.xml" /><Relationship Id="rId14" Type="http://schemas.openxmlformats.org/officeDocument/2006/relationships/tags" Target="../tags/tag244.xml" /><Relationship Id="rId15" Type="http://schemas.openxmlformats.org/officeDocument/2006/relationships/tags" Target="../tags/tag245.xml" /><Relationship Id="rId2" Type="http://schemas.openxmlformats.org/officeDocument/2006/relationships/tags" Target="../tags/tag236.xml" /><Relationship Id="rId3" Type="http://schemas.openxmlformats.org/officeDocument/2006/relationships/tags" Target="../tags/tag237.xml" /><Relationship Id="rId4" Type="http://schemas.openxmlformats.org/officeDocument/2006/relationships/tags" Target="../tags/tag238.xml" /><Relationship Id="rId5" Type="http://schemas.openxmlformats.org/officeDocument/2006/relationships/image" Target="../media/image23.jpeg" /><Relationship Id="rId6" Type="http://schemas.openxmlformats.org/officeDocument/2006/relationships/tags" Target="../tags/tag239.xml" /><Relationship Id="rId7" Type="http://schemas.openxmlformats.org/officeDocument/2006/relationships/image" Target="../media/image22.jpeg" /><Relationship Id="rId8" Type="http://schemas.openxmlformats.org/officeDocument/2006/relationships/tags" Target="../tags/tag240.xml" /><Relationship Id="rId9" Type="http://schemas.openxmlformats.org/officeDocument/2006/relationships/image" Target="../media/image2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256.xml" /><Relationship Id="rId11" Type="http://schemas.openxmlformats.org/officeDocument/2006/relationships/tags" Target="../tags/tag257.xml" /><Relationship Id="rId12" Type="http://schemas.openxmlformats.org/officeDocument/2006/relationships/tags" Target="../tags/tag258.xml" /><Relationship Id="rId13" Type="http://schemas.openxmlformats.org/officeDocument/2006/relationships/tags" Target="../tags/tag259.xml" /><Relationship Id="rId14" Type="http://schemas.openxmlformats.org/officeDocument/2006/relationships/tags" Target="../tags/tag260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50.xml" /><Relationship Id="rId4" Type="http://schemas.openxmlformats.org/officeDocument/2006/relationships/tags" Target="../tags/tag251.xml" /><Relationship Id="rId5" Type="http://schemas.openxmlformats.org/officeDocument/2006/relationships/tags" Target="../tags/tag252.xml" /><Relationship Id="rId6" Type="http://schemas.openxmlformats.org/officeDocument/2006/relationships/tags" Target="../tags/tag253.xml" /><Relationship Id="rId7" Type="http://schemas.openxmlformats.org/officeDocument/2006/relationships/image" Target="../media/image26.png" /><Relationship Id="rId8" Type="http://schemas.openxmlformats.org/officeDocument/2006/relationships/tags" Target="../tags/tag254.xml" /><Relationship Id="rId9" Type="http://schemas.openxmlformats.org/officeDocument/2006/relationships/tags" Target="../tags/tag25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65.xml" /><Relationship Id="rId4" Type="http://schemas.openxmlformats.org/officeDocument/2006/relationships/tags" Target="../tags/tag266.xml" /><Relationship Id="rId5" Type="http://schemas.openxmlformats.org/officeDocument/2006/relationships/tags" Target="../tags/tag267.xml" /><Relationship Id="rId6" Type="http://schemas.openxmlformats.org/officeDocument/2006/relationships/tags" Target="../tags/tag268.xml" /><Relationship Id="rId7" Type="http://schemas.openxmlformats.org/officeDocument/2006/relationships/image" Target="../media/image27.jpeg" /><Relationship Id="rId8" Type="http://schemas.openxmlformats.org/officeDocument/2006/relationships/tags" Target="../tags/tag26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1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3" name="组合 2" title=""/>
          <p:cNvGrpSpPr/>
          <p:nvPr>
            <p:custDataLst>
              <p:tags r:id="rId4"/>
            </p:custDataLst>
          </p:nvPr>
        </p:nvGrpSpPr>
        <p:grpSpPr>
          <a:xfrm>
            <a:off x="-1287124" y="124818"/>
            <a:ext cx="11658765" cy="5690462"/>
            <a:chOff x="-1287124" y="124818"/>
            <a:chExt cx="11658765" cy="5690462"/>
          </a:xfrm>
        </p:grpSpPr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35641" y="1100845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rPr>
                <a:t>第十二章</a:t>
              </a:r>
              <a:r>
                <a:rPr lang="en-US" altLang="zh-CN" sz="3200" ker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rPr>
                <a:t> </a:t>
              </a:r>
              <a:r>
                <a:rPr lang="zh-CN" altLang="en-US" sz="3200" ker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rPr>
                <a:t>简单机械</a:t>
              </a:r>
              <a:endParaRPr lang="zh-CN" altLang="en-US" sz="3200" ker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-1287124" y="124818"/>
              <a:ext cx="609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2024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人教版物理八年级下册</a:t>
              </a:r>
              <a:endParaRPr lang="zh-CN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>
              <p:custDataLst>
                <p:tags r:id="rId7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</p:grpSp>
      <p:sp>
        <p:nvSpPr>
          <p:cNvPr id="2" name="AutoShape 5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496912" y="1793226"/>
            <a:ext cx="5133948" cy="1134501"/>
          </a:xfrm>
          <a:custGeom>
            <a:gdLst>
              <a:gd name="connsiteX0" fmla="*/ 0 w 5133948"/>
              <a:gd name="connsiteY0" fmla="*/ 189087 h 1134501"/>
              <a:gd name="connsiteX1" fmla="*/ 189087 w 5133948"/>
              <a:gd name="connsiteY1" fmla="*/ 0 h 1134501"/>
              <a:gd name="connsiteX2" fmla="*/ 4944861 w 5133948"/>
              <a:gd name="connsiteY2" fmla="*/ 0 h 1134501"/>
              <a:gd name="connsiteX3" fmla="*/ 5133948 w 5133948"/>
              <a:gd name="connsiteY3" fmla="*/ 189087 h 1134501"/>
              <a:gd name="connsiteX4" fmla="*/ 5133948 w 5133948"/>
              <a:gd name="connsiteY4" fmla="*/ 945414 h 1134501"/>
              <a:gd name="connsiteX5" fmla="*/ 4944861 w 5133948"/>
              <a:gd name="connsiteY5" fmla="*/ 1134501 h 1134501"/>
              <a:gd name="connsiteX6" fmla="*/ 189087 w 5133948"/>
              <a:gd name="connsiteY6" fmla="*/ 1134501 h 1134501"/>
              <a:gd name="connsiteX7" fmla="*/ 0 w 5133948"/>
              <a:gd name="connsiteY7" fmla="*/ 945414 h 1134501"/>
              <a:gd name="connsiteX8" fmla="*/ 0 w 5133948"/>
              <a:gd name="connsiteY8" fmla="*/ 189087 h 11345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3948" h="1134501" fill="none" extrusionOk="0">
                <a:moveTo>
                  <a:pt x="0" y="189087"/>
                </a:moveTo>
                <a:cubicBezTo>
                  <a:pt x="3689" y="74372"/>
                  <a:pt x="84887" y="-6175"/>
                  <a:pt x="189087" y="0"/>
                </a:cubicBezTo>
                <a:cubicBezTo>
                  <a:pt x="1248000" y="-20655"/>
                  <a:pt x="3861378" y="-111687"/>
                  <a:pt x="4944861" y="0"/>
                </a:cubicBezTo>
                <a:cubicBezTo>
                  <a:pt x="5044231" y="17976"/>
                  <a:pt x="5137553" y="68778"/>
                  <a:pt x="5133948" y="189087"/>
                </a:cubicBezTo>
                <a:cubicBezTo>
                  <a:pt x="5146387" y="351140"/>
                  <a:pt x="5088127" y="760952"/>
                  <a:pt x="5133948" y="945414"/>
                </a:cubicBezTo>
                <a:cubicBezTo>
                  <a:pt x="5136851" y="1058106"/>
                  <a:pt x="5044624" y="1141213"/>
                  <a:pt x="4944861" y="1134501"/>
                </a:cubicBezTo>
                <a:cubicBezTo>
                  <a:pt x="4089172" y="1056676"/>
                  <a:pt x="1491340" y="1216779"/>
                  <a:pt x="189087" y="1134501"/>
                </a:cubicBezTo>
                <a:cubicBezTo>
                  <a:pt x="94698" y="1126656"/>
                  <a:pt x="-14431" y="1041665"/>
                  <a:pt x="0" y="945414"/>
                </a:cubicBezTo>
                <a:cubicBezTo>
                  <a:pt x="-33811" y="727352"/>
                  <a:pt x="-33253" y="414801"/>
                  <a:pt x="0" y="189087"/>
                </a:cubicBezTo>
                <a:close/>
              </a:path>
              <a:path w="5133948" h="1134501" stroke="0" extrusionOk="0">
                <a:moveTo>
                  <a:pt x="0" y="189087"/>
                </a:moveTo>
                <a:cubicBezTo>
                  <a:pt x="1979" y="86138"/>
                  <a:pt x="79715" y="-13761"/>
                  <a:pt x="189087" y="0"/>
                </a:cubicBezTo>
                <a:cubicBezTo>
                  <a:pt x="2556993" y="-83864"/>
                  <a:pt x="2612947" y="-109232"/>
                  <a:pt x="4944861" y="0"/>
                </a:cubicBezTo>
                <a:cubicBezTo>
                  <a:pt x="5051168" y="-4308"/>
                  <a:pt x="5131009" y="102147"/>
                  <a:pt x="5133948" y="189087"/>
                </a:cubicBezTo>
                <a:cubicBezTo>
                  <a:pt x="5101833" y="483226"/>
                  <a:pt x="5146102" y="635116"/>
                  <a:pt x="5133948" y="945414"/>
                </a:cubicBezTo>
                <a:cubicBezTo>
                  <a:pt x="5140424" y="1062026"/>
                  <a:pt x="5065713" y="1125499"/>
                  <a:pt x="4944861" y="1134501"/>
                </a:cubicBezTo>
                <a:cubicBezTo>
                  <a:pt x="4143252" y="1058495"/>
                  <a:pt x="1636545" y="1280291"/>
                  <a:pt x="189087" y="1134501"/>
                </a:cubicBezTo>
                <a:cubicBezTo>
                  <a:pt x="80170" y="1130257"/>
                  <a:pt x="14984" y="1059049"/>
                  <a:pt x="0" y="945414"/>
                </a:cubicBezTo>
                <a:cubicBezTo>
                  <a:pt x="-35272" y="629408"/>
                  <a:pt x="-8774" y="492653"/>
                  <a:pt x="0" y="189087"/>
                </a:cubicBezTo>
                <a:close/>
              </a:path>
            </a:pathLst>
          </a:custGeom>
          <a:ln w="5715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12.2  </a:t>
            </a: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跨学科实践：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制作简易杆秤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095644" y="1796453"/>
            <a:ext cx="3429514" cy="455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  <p:sndAc>
      <p:stSnd>
        <p:snd r:embed="rId1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647758" y="-106680"/>
            <a:ext cx="447357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709988" y="-635"/>
            <a:ext cx="445071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任务一、认识杆秤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910908" y="837565"/>
            <a:ext cx="10352405" cy="33832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标刻度线：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将重物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置于秤盘内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秤盘对秤杆增大的拉力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F=G)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，移动秤至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点杆秤平衡。由杠杆平衡条件得到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(G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盘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+G)</a:t>
            </a:r>
            <a:r>
              <a:rPr lang="en-US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OA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=G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砣</a:t>
            </a:r>
            <a:r>
              <a:rPr lang="en-US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OD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+G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杆</a:t>
            </a:r>
            <a:r>
              <a:rPr lang="en-US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0C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en-US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endParaRPr lang="en-US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en-US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得：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</a:t>
            </a:r>
            <a:r>
              <a:rPr lang="en-US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OA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=G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砣</a:t>
            </a:r>
            <a:r>
              <a:rPr lang="en-US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BD</a:t>
            </a:r>
            <a:endParaRPr lang="en-US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4" name="IM 6" title="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67438" y="3717290"/>
            <a:ext cx="5135245" cy="2118995"/>
          </a:xfrm>
          <a:prstGeom prst="rect">
            <a:avLst/>
          </a:prstGeom>
        </p:spPr>
      </p:pic>
      <p:pic>
        <p:nvPicPr>
          <p:cNvPr id="13" name="图片 12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83523" y="4077335"/>
            <a:ext cx="2074545" cy="1113790"/>
          </a:xfrm>
          <a:prstGeom prst="rect">
            <a:avLst/>
          </a:prstGeom>
        </p:spPr>
      </p:pic>
      <p:pic>
        <p:nvPicPr>
          <p:cNvPr id="15" name="图片 14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83523" y="5373370"/>
            <a:ext cx="2268220" cy="11341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647758" y="108585"/>
            <a:ext cx="447357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709988" y="-635"/>
            <a:ext cx="445071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任务一、认识杆秤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4" title=""/>
          <p:cNvGrpSpPr/>
          <p:nvPr>
            <p:custDataLst>
              <p:tags r:id="rId6"/>
            </p:custDataLst>
          </p:nvPr>
        </p:nvGrpSpPr>
        <p:grpSpPr>
          <a:xfrm>
            <a:off x="910908" y="1052830"/>
            <a:ext cx="10351770" cy="3289300"/>
            <a:chOff x="1433" y="1658"/>
            <a:chExt cx="16302" cy="5180"/>
          </a:xfrm>
        </p:grpSpPr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1433" y="1658"/>
              <a:ext cx="16303" cy="518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indent="0" algn="just" defTabSz="26670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4.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杆秤上的刻度是均匀的。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indent="0" algn="just" defTabSz="26670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indent="0" algn="just" defTabSz="26670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在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    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中，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L</a:t>
              </a:r>
              <a:r>
                <a:rPr lang="en-US" altLang="zh-CN" sz="2800" b="1" baseline="-25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BD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表示秤砣悬挂点到定盘星的距离，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m</a:t>
              </a:r>
              <a:r>
                <a:rPr lang="zh-CN" altLang="en-US" sz="2800" b="1" baseline="-25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砣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为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indent="0" algn="just" defTabSz="26670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0" indent="0" algn="just" defTabSz="26670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秤砣质量。更换物体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m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时，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L</a:t>
              </a:r>
              <a:r>
                <a:rPr lang="en-US" altLang="zh-CN" sz="2800" b="1" baseline="-25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OA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不变，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m</a:t>
              </a:r>
              <a:r>
                <a:rPr lang="zh-CN" altLang="en-US" sz="2800" b="1" baseline="-25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砣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不变，则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m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与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L</a:t>
              </a:r>
              <a:r>
                <a:rPr lang="en-US" altLang="zh-CN" sz="2800" b="1" baseline="-25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BD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成正比，所以杆秤上的刻度是均匀的。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3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341" y="2905"/>
              <a:ext cx="3310" cy="17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" name="IM 8" title=""/>
          <p:cNvPicPr/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55278" y="4293235"/>
            <a:ext cx="6276340" cy="22358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" name="矩形 8" title=""/>
          <p:cNvSpPr/>
          <p:nvPr>
            <p:custDataLst>
              <p:tags r:id="rId4"/>
            </p:custDataLst>
          </p:nvPr>
        </p:nvSpPr>
        <p:spPr>
          <a:xfrm>
            <a:off x="983298" y="1125855"/>
            <a:ext cx="10153015" cy="526034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3647758" y="108585"/>
            <a:ext cx="447357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3709988" y="-635"/>
            <a:ext cx="445071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任务二、准备材料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1238568" y="1124585"/>
            <a:ext cx="9642475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秤杆：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可以使用一次性筷子或粗细均匀的长木棍等类似的直长物体。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秤盘：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小纸盘或盖子等平坦的轻质盘子。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秤：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石头或六角螺母等重物，重量可根据需要调整。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细线或棉线：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用于系秤盘、秤碗和提纽。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1295083" y="3932555"/>
            <a:ext cx="9531350" cy="210312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title=""/>
          <p:cNvSpPr/>
          <p:nvPr>
            <p:custDataLst>
              <p:tags r:id="rId5"/>
            </p:custDataLst>
          </p:nvPr>
        </p:nvSpPr>
        <p:spPr>
          <a:xfrm>
            <a:off x="1223328" y="1483995"/>
            <a:ext cx="9673590" cy="210312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 title=""/>
          <p:cNvSpPr txBox="1"/>
          <p:nvPr>
            <p:custDataLst>
              <p:tags r:id="rId6"/>
            </p:custDataLst>
          </p:nvPr>
        </p:nvSpPr>
        <p:spPr>
          <a:xfrm>
            <a:off x="3647758" y="108585"/>
            <a:ext cx="447357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3709988" y="-635"/>
            <a:ext cx="445071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任务二、准备材料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1336041" y="1520508"/>
            <a:ext cx="94475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工具：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剪刀、工字钉</a:t>
            </a:r>
            <a:r>
              <a:rPr lang="en-US" altLang="zh-CN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或大头针</a:t>
            </a:r>
            <a:r>
              <a:rPr lang="en-US" altLang="zh-CN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</a:t>
            </a: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、笔、刻度尺、钻孔工具</a:t>
            </a:r>
            <a:r>
              <a:rPr lang="en-US" altLang="zh-CN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如钉子或电钻，如果需要在秤杆上钻孔的话</a:t>
            </a:r>
            <a:r>
              <a:rPr lang="en-US" altLang="zh-CN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</a:t>
            </a: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 b="1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2184718" y="4292600"/>
            <a:ext cx="77520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标准质量：</a:t>
            </a:r>
            <a:endParaRPr lang="zh-CN" altLang="en-US" sz="2800" b="1" i="0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克、</a:t>
            </a:r>
            <a:r>
              <a:rPr lang="en-US" altLang="zh-CN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10</a:t>
            </a: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克、</a:t>
            </a:r>
            <a:r>
              <a:rPr lang="en-US" altLang="zh-CN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15</a:t>
            </a: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克、</a:t>
            </a:r>
            <a:r>
              <a:rPr lang="en-US" altLang="zh-CN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</a:t>
            </a:r>
            <a:r>
              <a:rPr lang="zh-CN" altLang="en-US" sz="2800" b="1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克的砝码，用于校准刻度。</a:t>
            </a:r>
            <a:endParaRPr lang="zh-CN" altLang="en-US" sz="2800" b="1">
              <a:solidFill>
                <a:srgbClr val="141414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647758" y="108585"/>
            <a:ext cx="447357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709988" y="-635"/>
            <a:ext cx="445071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任务三、制作杆秤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910908" y="1186180"/>
            <a:ext cx="774192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依照教材所提供的方法和步骤，动手制作杆秤。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1343343" y="1844675"/>
            <a:ext cx="9776460" cy="429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在筷子的一端刻一个槽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A(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或打孔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A)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，在距离槽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稍近处再刻一个槽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B(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或打孔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B)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556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在小纸盘上打孔，系好三条一样长的细线，固定在Ａ处。在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处系一个细线作为提纽。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将螺母用线系好作为秤碗。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5" name="图片 8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47348" y="2924810"/>
            <a:ext cx="4217670" cy="106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647758" y="108585"/>
            <a:ext cx="447357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709988" y="-635"/>
            <a:ext cx="445071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任务三、制作杆秤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910908" y="1186180"/>
            <a:ext cx="774192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依照教材所提供的方法和步骤，动手制作杆秤。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1208088" y="1708150"/>
            <a:ext cx="1027176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找到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“0”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刻度：手拿提纽，调节秤碗位置，直到秤杆水平平衡。此时，秤的位置即为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刻度，用笔在秤杆上标记此位置。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标出其他称量刻度，在秤盘里放入已知质量的砝码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克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，调节秤碗位置直到秤杆再次水平平衡，并在秤杆上标上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克刻度。重复上述步骤，依次放入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克、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克、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克砝码，并在秤杆上标上相应刻度。在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0~5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克、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5~10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克、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10~15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克、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15~20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克之间各分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等分，以提高杆秤的准确度。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647758" y="108585"/>
            <a:ext cx="447357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709988" y="-635"/>
            <a:ext cx="445071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任务三、制作杆秤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910908" y="1186180"/>
            <a:ext cx="774192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依照教材所提供的方法和步骤，动手制作杆秤。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1208088" y="1708150"/>
            <a:ext cx="102717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交流、展示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用制作好的杆秤称量一些物体的质量，再与用天平称量的结果进行比较。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总结本次实践的收获，想一想造成杆秤称量不准确的原因是什么，怎样可以做得更精确一些呢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C_4_BD#9b9d9032b?vcp=1&amp;pid=6c498a764&amp;color=147,205,221&amp;vtp=1&amp;bt=1&amp;bbb=1" title=""/>
          <p:cNvSpPr/>
          <p:nvPr>
            <p:custDataLst>
              <p:tags r:id="rId4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4600"/>
              </a:lnSpc>
            </a:pPr>
            <a:r>
              <a:rPr lang="en-US" altLang="zh-CN" sz="3465" b="1" i="0">
                <a:solidFill>
                  <a:srgbClr val="93CDD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34" charset="-120"/>
              </a:rPr>
              <a:t>任务一</a:t>
            </a:r>
            <a:r>
              <a:rPr lang="en-US" altLang="zh-CN" sz="3465" b="1" i="0">
                <a:solidFill>
                  <a:srgbClr val="93CDD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65" b="1" i="0">
                <a:solidFill>
                  <a:srgbClr val="93CDD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34" charset="-120"/>
              </a:rPr>
              <a:t>认识杆秤</a:t>
            </a:r>
            <a:endParaRPr lang="en-US" altLang="zh-CN" sz="3465"/>
          </a:p>
        </p:txBody>
      </p:sp>
      <p:sp>
        <p:nvSpPr>
          <p:cNvPr id="3" name="QO_5_BD.1_1#f9706e443?sp=1&amp;vcp=1&amp;vis=1&amp;pid=9b9d9032b&amp;color=0,0,0&amp;vtp=1&amp;bbb=1&amp;hb=1" title=""/>
          <p:cNvSpPr/>
          <p:nvPr>
            <p:custDataLst>
              <p:tags r:id="rId5"/>
            </p:custDataLst>
          </p:nvPr>
        </p:nvSpPr>
        <p:spPr>
          <a:xfrm>
            <a:off x="719328" y="1411647"/>
            <a:ext cx="10753344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1.杆秤是我国古代人民智慧的结晶，是历史最悠久的衡器之</a:t>
            </a:r>
            <a:endParaRPr lang="en-US" altLang="zh-CN" sz="3200" b="0" i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一。如图甲所示，杆秤由秤盘（放置待称量的物体）、秤砣、</a:t>
            </a:r>
            <a:endParaRPr lang="en-US" altLang="zh-CN" sz="3200" b="0" i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秤杆（标有刻度，可读取被称物体质量）、提纽组成。</a:t>
            </a:r>
            <a:endParaRPr lang="en-US" altLang="zh-CN" sz="3200"/>
          </a:p>
        </p:txBody>
      </p:sp>
      <p:pic>
        <p:nvPicPr>
          <p:cNvPr id="4" name="QO_5_BD.1_2#f9706e443?vcp=1&amp;vis=1&amp;pid=9b9d9032b&amp;color=0,0,0&amp;tib=255,255,255&amp;vtp=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9373" y="3707723"/>
            <a:ext cx="6673257" cy="23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B_6_BD.2_1#b065efde1?vcp=1&amp;vis=1&amp;pid=f9706e443&amp;color=0,0,0&amp;vtp=1&amp;bt=1&amp;bbb=1" title=""/>
          <p:cNvSpPr/>
          <p:nvPr>
            <p:custDataLst>
              <p:tags r:id="rId4"/>
            </p:custDataLst>
          </p:nvPr>
        </p:nvSpPr>
        <p:spPr>
          <a:xfrm>
            <a:off x="719328" y="1770857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（1）杆秤是一种测量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的工具。</a:t>
            </a:r>
            <a:endParaRPr lang="en-US" altLang="zh-CN" sz="3200"/>
          </a:p>
        </p:txBody>
      </p:sp>
      <p:sp>
        <p:nvSpPr>
          <p:cNvPr id="3" name="QB_6_AN.3_1#b065efde1.blank?vcp=1&amp;vis=1&amp;pid=f9706e443&amp;color=0,0,0&amp;vpa=1&amp;vtp=1&amp;bbb=1" title=""/>
          <p:cNvSpPr/>
          <p:nvPr>
            <p:custDataLst>
              <p:tags r:id="rId5"/>
            </p:custDataLst>
          </p:nvPr>
        </p:nvSpPr>
        <p:spPr>
          <a:xfrm>
            <a:off x="4602353" y="1704817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质量</a:t>
            </a:r>
            <a:endParaRPr lang="en-US" altLang="zh-CN" sz="3200"/>
          </a:p>
        </p:txBody>
      </p:sp>
      <p:pic>
        <p:nvPicPr>
          <p:cNvPr id="4" name="QO_5_BD.2_2#b065efde1?vcp=1&amp;vis=1&amp;pid=f9706e443&amp;color=0,0,0&amp;tib=255,255,255&amp;vtp=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088" y="2573157"/>
            <a:ext cx="6973824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B_6_BD.4_1#726c300aa?vcp=1&amp;vis=1&amp;pid=f9706e443&amp;color=0,0,0&amp;vtp=1&amp;bt=1&amp;bbb=1&amp;hb=1" title=""/>
          <p:cNvSpPr/>
          <p:nvPr>
            <p:custDataLst>
              <p:tags r:id="rId4"/>
            </p:custDataLst>
          </p:nvPr>
        </p:nvSpPr>
        <p:spPr>
          <a:xfrm>
            <a:off x="719328" y="786015"/>
            <a:ext cx="10753344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（2）参照图乙，图甲中杆秤也是一种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类工具，其中</a:t>
            </a:r>
            <a:endParaRPr lang="en-US" altLang="zh-CN" sz="3200" b="0" i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提纽是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，秤砣提供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，秤盘和重物提供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。</a:t>
            </a:r>
            <a:endParaRPr lang="en-US" altLang="zh-CN" sz="3200" b="0" i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一般是通过调节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（填“提纽”或“秤砣”）的位置使杆秤</a:t>
            </a:r>
            <a:endParaRPr lang="en-US" altLang="zh-CN" sz="3200" b="0" i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保持平衡。</a:t>
            </a:r>
            <a:endParaRPr lang="en-US" altLang="zh-CN" sz="3200"/>
          </a:p>
        </p:txBody>
      </p:sp>
      <p:sp>
        <p:nvSpPr>
          <p:cNvPr id="3" name="QB_6_AN.5_1#726c300aa.blank?vcp=1&amp;vis=1&amp;pid=f9706e443&amp;color=0,0,0&amp;vpa=2&amp;vtp=1&amp;bbb=1" title=""/>
          <p:cNvSpPr/>
          <p:nvPr>
            <p:custDataLst>
              <p:tags r:id="rId5"/>
            </p:custDataLst>
          </p:nvPr>
        </p:nvSpPr>
        <p:spPr>
          <a:xfrm>
            <a:off x="7447153" y="74876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杠杆</a:t>
            </a:r>
            <a:endParaRPr lang="en-US" altLang="zh-CN" sz="3200"/>
          </a:p>
        </p:txBody>
      </p:sp>
      <p:sp>
        <p:nvSpPr>
          <p:cNvPr id="4" name="QB_6_AN.6_1#726c300aa.blank?vcp=1&amp;vis=1&amp;pid=f9706e443&amp;color=0,0,0&amp;vpa=3&amp;vtp=1&amp;bbb=1" title=""/>
          <p:cNvSpPr/>
          <p:nvPr>
            <p:custDataLst>
              <p:tags r:id="rId6"/>
            </p:custDataLst>
          </p:nvPr>
        </p:nvSpPr>
        <p:spPr>
          <a:xfrm>
            <a:off x="1960753" y="1493828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支点</a:t>
            </a:r>
            <a:endParaRPr lang="en-US" altLang="zh-CN" sz="3200"/>
          </a:p>
        </p:txBody>
      </p:sp>
      <p:sp>
        <p:nvSpPr>
          <p:cNvPr id="5" name="QB_6_AN.7_1#726c300aa.blank?vcp=1&amp;vis=1&amp;pid=f9706e443&amp;color=0,0,0&amp;vpa=4&amp;vtp=1&amp;bbb=1" title=""/>
          <p:cNvSpPr/>
          <p:nvPr>
            <p:custDataLst>
              <p:tags r:id="rId7"/>
            </p:custDataLst>
          </p:nvPr>
        </p:nvSpPr>
        <p:spPr>
          <a:xfrm>
            <a:off x="5211953" y="1493828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阻力</a:t>
            </a:r>
            <a:endParaRPr lang="en-US" altLang="zh-CN" sz="3200"/>
          </a:p>
        </p:txBody>
      </p:sp>
      <p:sp>
        <p:nvSpPr>
          <p:cNvPr id="6" name="QB_6_AN.8_1#726c300aa.blank?vcp=1&amp;vis=1&amp;pid=f9706e443&amp;color=0,0,0&amp;vpa=5&amp;vtp=1&amp;bbb=1" title=""/>
          <p:cNvSpPr/>
          <p:nvPr>
            <p:custDataLst>
              <p:tags r:id="rId8"/>
            </p:custDataLst>
          </p:nvPr>
        </p:nvSpPr>
        <p:spPr>
          <a:xfrm>
            <a:off x="9682352" y="1493828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动力</a:t>
            </a:r>
            <a:endParaRPr lang="en-US" altLang="zh-CN" sz="3200"/>
          </a:p>
        </p:txBody>
      </p:sp>
      <p:sp>
        <p:nvSpPr>
          <p:cNvPr id="7" name="QB_6_AN.10_1#726c300aa.blank?vcp=1&amp;vis=1&amp;pid=f9706e443&amp;color=0,0,0&amp;vpa=6&amp;vtp=1&amp;bbb=1" title=""/>
          <p:cNvSpPr/>
          <p:nvPr>
            <p:custDataLst>
              <p:tags r:id="rId9"/>
            </p:custDataLst>
          </p:nvPr>
        </p:nvSpPr>
        <p:spPr>
          <a:xfrm>
            <a:off x="3586352" y="2238895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秤砣</a:t>
            </a:r>
            <a:endParaRPr lang="en-US" altLang="zh-CN" sz="3200"/>
          </a:p>
        </p:txBody>
      </p:sp>
      <p:pic>
        <p:nvPicPr>
          <p:cNvPr id="8" name="QO_5_BD.9_1#726c300aa?vcp=1&amp;vis=1&amp;pid=f9706e443&amp;color=0,0,0&amp;tib=255,255,255&amp;vtp=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8272" y="3804889"/>
            <a:ext cx="6315456" cy="21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1" name="组合 10" title=""/>
          <p:cNvGrpSpPr/>
          <p:nvPr>
            <p:custDataLst>
              <p:tags r:id="rId3"/>
            </p:custDataLst>
          </p:nvPr>
        </p:nvGrpSpPr>
        <p:grpSpPr>
          <a:xfrm>
            <a:off x="538142" y="448878"/>
            <a:ext cx="11091745" cy="860129"/>
            <a:chOff x="538142" y="518451"/>
            <a:chExt cx="11091745" cy="860129"/>
          </a:xfrm>
        </p:grpSpPr>
        <p:pic>
          <p:nvPicPr>
            <p:cNvPr id="4" name="图片 50184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 bwMode="auto">
            <a:xfrm>
              <a:off x="2365663" y="518451"/>
              <a:ext cx="2145103" cy="586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0184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"/>
            <a:stretch>
              <a:fillRect/>
            </a:stretch>
          </p:blipFill>
          <p:spPr bwMode="auto">
            <a:xfrm flipH="1">
              <a:off x="7215156" y="520076"/>
              <a:ext cx="2258354" cy="58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/>
            <p:cNvCxnSpPr/>
            <p:nvPr>
              <p:custDataLst>
                <p:tags r:id="rId7"/>
              </p:custDataLst>
            </p:nvPr>
          </p:nvCxnSpPr>
          <p:spPr>
            <a:xfrm>
              <a:off x="538142" y="1083989"/>
              <a:ext cx="103691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: 圆角 3"/>
            <p:cNvSpPr/>
            <p:nvPr>
              <p:custDataLst>
                <p:tags r:id="rId8"/>
              </p:custDataLst>
            </p:nvPr>
          </p:nvSpPr>
          <p:spPr>
            <a:xfrm>
              <a:off x="4512366" y="755020"/>
              <a:ext cx="2713384" cy="623560"/>
            </a:xfrm>
            <a:prstGeom prst="roundRect">
              <a:avLst>
                <a:gd name="adj" fmla="val 50000"/>
              </a:avLst>
            </a:prstGeom>
            <a:solidFill>
              <a:srgbClr val="8DC5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4934869" y="756386"/>
              <a:ext cx="66950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20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光行楷_CNKI" panose="02000500000000000000" charset="-122"/>
                  <a:ea typeface="华光行楷_CNKI" panose="02000500000000000000" charset="-122"/>
                  <a:cs typeface="Arial"/>
                  <a:sym typeface="+mn-ea"/>
                </a:rPr>
                <a:t>学习目标</a:t>
              </a:r>
              <a:endParaRPr kumimoji="0" lang="zh-CN" altLang="en-US" sz="3200" b="1" i="0" u="none" strike="noStrike" kern="1200" cap="none" spc="20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光行楷_CNKI" panose="02000500000000000000" charset="-122"/>
                <a:ea typeface="华光行楷_CNKI" panose="02000500000000000000" charset="-122"/>
                <a:cs typeface="Arial"/>
                <a:sym typeface="+mn-ea"/>
              </a:endParaRPr>
            </a:p>
          </p:txBody>
        </p:sp>
      </p:grpSp>
      <p:pic>
        <p:nvPicPr>
          <p:cNvPr id="12" name="Picture 4" title="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-1217335" y="2941983"/>
            <a:ext cx="4433374" cy="47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 title=""/>
          <p:cNvSpPr txBox="1"/>
          <p:nvPr>
            <p:custDataLst>
              <p:tags r:id="rId12"/>
            </p:custDataLst>
          </p:nvPr>
        </p:nvSpPr>
        <p:spPr>
          <a:xfrm>
            <a:off x="2042492" y="1589468"/>
            <a:ext cx="8343900" cy="3538220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  <a:latin typeface="+mj-ea"/>
                <a:ea typeface="+mj-ea"/>
              </a:rPr>
              <a:t>1. </a:t>
            </a:r>
            <a:r>
              <a:rPr lang="zh-CN" altLang="en-US" sz="3200">
                <a:solidFill>
                  <a:srgbClr val="00B050"/>
                </a:solidFill>
                <a:latin typeface="+mj-ea"/>
                <a:ea typeface="+mj-ea"/>
              </a:rPr>
              <a:t>能根据杠杆的平衡条件，分析杆秤测量物体质量的工作原理；会通过计算得出杆秤测量的物体的质量。知道杆秤的结构，会选择合适的材料制作杆秤，会在杆秤上标注刻度线。</a:t>
            </a:r>
            <a:endParaRPr lang="zh-CN" altLang="en-US" sz="320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en-US" altLang="zh-CN" sz="3200">
                <a:solidFill>
                  <a:srgbClr val="00B050"/>
                </a:solidFill>
                <a:latin typeface="+mj-ea"/>
                <a:ea typeface="+mj-ea"/>
              </a:rPr>
              <a:t>2. </a:t>
            </a:r>
            <a:r>
              <a:rPr lang="zh-CN" altLang="en-US" sz="3200">
                <a:solidFill>
                  <a:srgbClr val="00B050"/>
                </a:solidFill>
                <a:latin typeface="+mj-ea"/>
                <a:ea typeface="+mj-ea"/>
              </a:rPr>
              <a:t>通过活动，进一步加强对杠杆五要素和杠杆平衡条件知识点的理解。</a:t>
            </a:r>
            <a:endParaRPr lang="zh-CN" altLang="en-US" sz="3200">
              <a:solidFill>
                <a:srgbClr val="00B050"/>
              </a:solidFill>
              <a:latin typeface="+mj-ea"/>
              <a:ea typeface="+mj-ea"/>
            </a:endParaRPr>
          </a:p>
          <a:p>
            <a:endParaRPr lang="zh-CN" altLang="en-US" sz="320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1_1#e0a0d4ac4?vcp=1&amp;vis=1&amp;pid=f9706e443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1294692"/>
                <a:ext cx="10753344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（3）手提在提纽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上比提在提纽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a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上测量范围要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，说明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提纽离挂钩越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，测量范围越小。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B_6_BD.11_1#e0a0d4ac4?vcp=1&amp;vis=1&amp;pid=f9706e44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294692"/>
                <a:ext cx="10753344" cy="1377865"/>
              </a:xfrm>
              <a:prstGeom prst="rect">
                <a:avLst/>
              </a:prstGeom>
              <a:blipFill rotWithShape="1">
                <a:blip r:embed="rId6"/>
                <a:stretch>
                  <a:fillRect l="-5" t="-41" r="1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2_1#e0a0d4ac4.blank?vcp=1&amp;vis=1&amp;pid=f9706e443&amp;color=0,0,0&amp;vpa=7&amp;vtp=1" title=""/>
          <p:cNvSpPr/>
          <p:nvPr>
            <p:custDataLst>
              <p:tags r:id="rId7"/>
            </p:custDataLst>
          </p:nvPr>
        </p:nvSpPr>
        <p:spPr>
          <a:xfrm>
            <a:off x="9131765" y="1257439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小</a:t>
            </a:r>
            <a:endParaRPr lang="en-US" altLang="zh-CN" sz="3200"/>
          </a:p>
        </p:txBody>
      </p:sp>
      <p:sp>
        <p:nvSpPr>
          <p:cNvPr id="4" name="QB_6_AN.14_1#e0a0d4ac4.blank?vcp=1&amp;vis=1&amp;pid=f9706e443&amp;color=0,0,0&amp;vpa=8&amp;vtp=1" title=""/>
          <p:cNvSpPr/>
          <p:nvPr>
            <p:custDataLst>
              <p:tags r:id="rId8"/>
            </p:custDataLst>
          </p:nvPr>
        </p:nvSpPr>
        <p:spPr>
          <a:xfrm>
            <a:off x="3179952" y="1973719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远</a:t>
            </a:r>
            <a:endParaRPr lang="en-US" altLang="zh-CN" sz="3200"/>
          </a:p>
        </p:txBody>
      </p:sp>
      <p:pic>
        <p:nvPicPr>
          <p:cNvPr id="5" name="QO_5_BD.13_1#e0a0d4ac4?vcp=1&amp;vis=1&amp;pid=f9706e443&amp;color=0,0,0&amp;tib=255,255,255&amp;vtp=1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4288" y="2855605"/>
            <a:ext cx="7583424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object 54" title="">
            <a:hlinkClick r:id="rId12" action="ppaction://hlinksldjump"/>
          </p:cNvPr>
          <p:cNvSpPr/>
          <p:nvPr>
            <p:custDataLst>
              <p:tags r:id="rId11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C_4_BD#948acb10e?vcp=1&amp;pid=6c498a764&amp;color=147,205,221&amp;vtp=1&amp;bt=1&amp;bbb=1" title=""/>
          <p:cNvSpPr/>
          <p:nvPr>
            <p:custDataLst>
              <p:tags r:id="rId4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900"/>
              </a:lnSpc>
            </a:pPr>
            <a:r>
              <a:rPr lang="en-US" altLang="zh-CN" sz="3465" b="1" i="0">
                <a:solidFill>
                  <a:srgbClr val="93CDD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34" charset="-120"/>
              </a:rPr>
              <a:t>任务二</a:t>
            </a:r>
            <a:r>
              <a:rPr lang="en-US" altLang="zh-CN" sz="3465" b="1" i="0">
                <a:solidFill>
                  <a:srgbClr val="93CDD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65" b="1" i="0">
                <a:solidFill>
                  <a:srgbClr val="93CDD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34" charset="-120"/>
              </a:rPr>
              <a:t>自制杆秤</a:t>
            </a:r>
            <a:endParaRPr lang="en-US" altLang="zh-CN" sz="3465"/>
          </a:p>
        </p:txBody>
      </p:sp>
      <p:sp>
        <p:nvSpPr>
          <p:cNvPr id="3" name="QO_5_BD.15_1#0d1a79b7f?sp=1&amp;vcp=1&amp;vis=1&amp;pid=948acb10e&amp;color=0,0,0&amp;vtp=1&amp;bbb=1&amp;hb=1" title=""/>
          <p:cNvSpPr/>
          <p:nvPr>
            <p:custDataLst>
              <p:tags r:id="rId5"/>
            </p:custDataLst>
          </p:nvPr>
        </p:nvSpPr>
        <p:spPr>
          <a:xfrm>
            <a:off x="719328" y="1411647"/>
            <a:ext cx="10753344" cy="2505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8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2.杆秤是中国古代沿用至今的常用测量工具，在项目化学习</a:t>
            </a:r>
            <a:endParaRPr lang="en-US" altLang="zh-CN" sz="3200" b="0" i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34" charset="-120"/>
            </a:endParaRPr>
          </a:p>
          <a:p>
            <a:pPr latinLnBrk="1">
              <a:lnSpc>
                <a:spcPts val="38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活动中，小丹所在活动小组用木杆、铁块、秤钩、细线等制</a:t>
            </a:r>
            <a:endParaRPr lang="en-US" altLang="zh-CN" sz="3200" b="0" i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34" charset="-120"/>
            </a:endParaRPr>
          </a:p>
          <a:p>
            <a:pPr latinLnBrk="1">
              <a:lnSpc>
                <a:spcPts val="38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作了一把“杆秤”，如图甲所示。他们在制作过程中学习了大</a:t>
            </a:r>
            <a:endParaRPr lang="en-US" altLang="zh-CN" sz="3200" b="0" i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34" charset="-120"/>
            </a:endParaRPr>
          </a:p>
          <a:p>
            <a:pPr latinLnBrk="1">
              <a:lnSpc>
                <a:spcPts val="37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量关于杆秤的知识，并提出了一系列问题。</a:t>
            </a:r>
            <a:endParaRPr lang="en-US" altLang="zh-CN" sz="3200"/>
          </a:p>
        </p:txBody>
      </p:sp>
      <p:pic>
        <p:nvPicPr>
          <p:cNvPr id="4" name="QO_5_BD.15_2#0d1a79b7f?vcp=1&amp;vis=1&amp;pid=948acb10e&amp;color=0,0,0&amp;tib=255,255,255&amp;vtp=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656" y="4080256"/>
            <a:ext cx="627888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O_5_BD.15_3#0d1a79b7f?vcp=1&amp;vis=1&amp;pid=948acb10e&amp;color=0,0,0&amp;vtp=1&amp;bt=1&amp;bbb=1" title=""/>
          <p:cNvSpPr/>
          <p:nvPr>
            <p:custDataLst>
              <p:tags r:id="rId4"/>
            </p:custDataLst>
          </p:nvPr>
        </p:nvSpPr>
        <p:spPr>
          <a:xfrm>
            <a:off x="719328" y="623708"/>
            <a:ext cx="10753344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问题一：如何选择制作杆秤的材料？</a:t>
            </a:r>
            <a:endParaRPr lang="en-US" altLang="zh-CN" sz="3200"/>
          </a:p>
        </p:txBody>
      </p:sp>
      <p:pic>
        <p:nvPicPr>
          <p:cNvPr id="3" name="QO_5_BD.15_4#0d1a79b7f?vcp=1&amp;vis=1&amp;pid=948acb10e&amp;color=0,0,0&amp;tib=255,255,255&amp;vtp=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7660" y="1442943"/>
            <a:ext cx="4856680" cy="16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15_5#0d1a79b7f?vcp=1&amp;vis=1&amp;pid=948acb10e&amp;color=0,0,0&amp;vtp=1&amp;bbb=1" title=""/>
          <p:cNvSpPr/>
          <p:nvPr>
            <p:custDataLst>
              <p:tags r:id="rId7"/>
            </p:custDataLst>
          </p:nvPr>
        </p:nvSpPr>
        <p:spPr>
          <a:xfrm>
            <a:off x="719328" y="3220943"/>
            <a:ext cx="10753344" cy="28371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问题二：提纽和秤盘的位置如何确定？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问题三：如何标注杆秤的刻度？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问题四：杆秤的刻度是均匀的吗？</a:t>
            </a:r>
            <a:endParaRPr lang="en-US" altLang="zh-CN" sz="3200"/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微软雅黑"/>
                <a:cs typeface="Times New Roman" panose="02020603050405020304" pitchFamily="34" charset="-120"/>
              </a:rPr>
              <a:t>……</a:t>
            </a:r>
            <a:endParaRPr lang="en-US" altLang="zh-CN" sz="32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split dir="in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QC_6_BD.16_1#d6f806fa1?vcp=1&amp;vis=1&amp;pid=0d1a79b7f&amp;color=0,0,0&amp;vtp=1&amp;bt=1&amp;bbb=1&amp;hb=1" title=""/>
          <p:cNvSpPr/>
          <p:nvPr>
            <p:custDataLst>
              <p:tags r:id="rId4"/>
            </p:custDataLst>
          </p:nvPr>
        </p:nvSpPr>
        <p:spPr>
          <a:xfrm>
            <a:off x="719328" y="1129169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（1）在制作杆秤的过程中木杆的选择需要考虑众多因素，</a:t>
            </a:r>
            <a:endParaRPr lang="en-US" altLang="zh-CN" sz="3200" b="0" i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以下因素中不需要考虑的是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C_6_AN.17_1#d6f806fa1.blank?vcp=1&amp;vis=1&amp;pid=0d1a79b7f&amp;color=0,0,0&amp;vpa=9&amp;vtp=1" title=""/>
          <p:cNvSpPr/>
          <p:nvPr>
            <p:custDataLst>
              <p:tags r:id="rId5"/>
            </p:custDataLst>
          </p:nvPr>
        </p:nvSpPr>
        <p:spPr>
          <a:xfrm>
            <a:off x="5584487" y="1808196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B</a:t>
            </a:r>
            <a:endParaRPr lang="en-US" altLang="zh-CN" sz="3200"/>
          </a:p>
        </p:txBody>
      </p:sp>
      <p:pic>
        <p:nvPicPr>
          <p:cNvPr id="4" name="QO_5_BD.16_2#d6f806fa1?vcp=1&amp;vis=1&amp;pid=0d1a79b7f&amp;color=0,0,0&amp;tib=255,255,255&amp;vtp=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656" y="2691437"/>
            <a:ext cx="627888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16_3#d6f806fa1.choices?vcp=1&amp;vis=1&amp;pid=0d1a79b7f&amp;color=0,0,0&amp;vtp=1&amp;bbb=1" title=""/>
          <p:cNvSpPr/>
          <p:nvPr>
            <p:custDataLst>
              <p:tags r:id="rId8"/>
            </p:custDataLst>
          </p:nvPr>
        </p:nvSpPr>
        <p:spPr>
          <a:xfrm>
            <a:off x="719328" y="4943571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200"/>
              </a:lnSpc>
              <a:tabLst>
                <a:tab pos="2874010"/>
                <a:tab pos="5722620"/>
              </a:tabLst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A.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制作成本</a:t>
            </a:r>
            <a:r>
              <a:rPr lang="en-US" altLang="zh-CN" sz="32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B.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功能多样</a:t>
            </a:r>
            <a:r>
              <a:rPr lang="en-US" altLang="zh-CN" sz="32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C.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坚硬度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8_1#35fbc6079?vcp=1&amp;vis=1&amp;pid=0d1a79b7f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800916"/>
                <a:ext cx="10753344" cy="52154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（2）关于刻度，他们查阅到了如下资料：如图乙所示为杆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秤的示意图，点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O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为提纽（相当于杠杆的支点），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C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为定盘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星，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b="0" i="1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为秤杆、秤钩的自重，重心在点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处，秤砣重为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b="0" i="1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。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不挂重物，且秤砣在定盘星时，杆秤在水平位置平衡：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b="0" i="1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OC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b="0" i="1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OB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。当在秤钩上挂一重物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b="0" i="1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，秤砣移到距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定盘星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x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处时，杆秤刚好在水平位置平衡：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b="0" i="1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×(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OC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)=</m:t>
                      </m:r>
                      <m:sSub>
                        <m:sSubPr>
                          <m:ctrlPr>
                            <a:rPr lang="en-US" altLang="zh-CN" sz="3200" b="0" i="1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x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OA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0" i="1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OB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。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100"/>
                  </a:lnSpc>
                </a:pPr>
                <a:endParaRPr lang="en-US" altLang="zh-CN" sz="3200"/>
              </a:p>
            </p:txBody>
          </p:sp>
        </mc:Choice>
        <mc:Fallback>
          <p:sp>
            <p:nvSpPr>
              <p:cNvPr id="2" name="QB_6_BD.18_1#35fbc6079?vcp=1&amp;vis=1&amp;pid=0d1a79b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800916"/>
                <a:ext cx="10753344" cy="5215467"/>
              </a:xfrm>
              <a:prstGeom prst="rect">
                <a:avLst/>
              </a:prstGeom>
              <a:blipFill rotWithShape="1">
                <a:blip r:embed="rId6"/>
                <a:stretch>
                  <a:fillRect l="-5" t="-3" r="1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10947400" y="11950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8_1#35fbc6079?vcp=1&amp;vis=1&amp;pid=0d1a79b7f&amp;color=0,0,0&amp;vtp=1&amp;bt=1&amp;bbb=1&amp;hb=1" title="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364333"/>
                <a:ext cx="10753344" cy="14170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200"/>
                  </a:lnSpc>
                </a:pPr>
                <a:endParaRPr lang="en-US" altLang="zh-CN" sz="135" b="0" i="0" spc="-99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由上述继续推导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x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3200" b="0" i="1">
                              <a:solidFill>
                                <a:srgbClr val="000000"/>
                              </a:solidFill>
                              <a:latin typeface="Cambria Math" panose="02040503050406030204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关系可知，杆秤的刻度是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endParaRPr lang="en-US" altLang="zh-CN" sz="32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（填“均匀的”或“不均匀的”）。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B_6_BD.18_1#35fbc6079?vcp=1&amp;vis=1&amp;pid=0d1a79b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19328" y="1364333"/>
                <a:ext cx="10753344" cy="1417067"/>
              </a:xfrm>
              <a:prstGeom prst="rect">
                <a:avLst/>
              </a:prstGeom>
              <a:blipFill rotWithShape="1">
                <a:blip r:embed="rId5"/>
                <a:stretch>
                  <a:fillRect l="-5" t="-25" r="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18_2#35fbc6079?vcp=1&amp;vis=1&amp;pid=0d1a79b7f&amp;color=0,0,0&amp;tib=255,255,255&amp;vtp=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9632" y="2950217"/>
            <a:ext cx="74127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AN.19_1#35fbc6079.blank?vcp=1&amp;vis=1&amp;pid=0d1a79b7f&amp;color=0,0,0&amp;vpa=10&amp;vtp=1&amp;bbb=1" title=""/>
          <p:cNvSpPr/>
          <p:nvPr>
            <p:custDataLst>
              <p:tags r:id="rId8"/>
            </p:custDataLst>
          </p:nvPr>
        </p:nvSpPr>
        <p:spPr>
          <a:xfrm>
            <a:off x="9124145" y="1360947"/>
            <a:ext cx="15134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均匀的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20_1#6123932c5?vcp=1&amp;vis=1&amp;pid=0d1a79b7f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1130100"/>
                <a:ext cx="10753344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（3）操作过程中，小丹在右侧挂钩上挂一重物，测得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OA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为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cm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x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50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cm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，又已知秤砣质量为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50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g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；请通过计算帮助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小丹标注此位置所代表的物体质量为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g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B_6_BD.20_1#6123932c5?vcp=1&amp;vis=1&amp;pid=0d1a79b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130100"/>
                <a:ext cx="10753344" cy="2122932"/>
              </a:xfrm>
              <a:prstGeom prst="rect">
                <a:avLst/>
              </a:prstGeom>
              <a:blipFill rotWithShape="1">
                <a:blip r:embed="rId6"/>
                <a:stretch>
                  <a:fillRect l="-5" t="-20" r="1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21_1#6123932c5.blank?vcp=1&amp;vis=1&amp;pid=0d1a79b7f&amp;color=0,0,0&amp;vpa=11&amp;vtp=1&amp;bbb=1" title=""/>
          <p:cNvSpPr/>
          <p:nvPr>
            <p:custDataLst>
              <p:tags r:id="rId7"/>
            </p:custDataLst>
          </p:nvPr>
        </p:nvSpPr>
        <p:spPr>
          <a:xfrm>
            <a:off x="7243953" y="2554193"/>
            <a:ext cx="9038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500</a:t>
            </a:r>
            <a:endParaRPr lang="en-US" altLang="zh-CN" sz="3200"/>
          </a:p>
        </p:txBody>
      </p:sp>
      <p:pic>
        <p:nvPicPr>
          <p:cNvPr id="4" name="QO_5_BD.20_2#6123932c5?vcp=1&amp;vis=1&amp;pid=0d1a79b7f&amp;color=0,0,0&amp;tib=255,255,255&amp;vtp=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160" y="3422195"/>
            <a:ext cx="6583680" cy="21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22_1#a1d1d65d3?vcp=1&amp;vis=1&amp;pid=0d1a79b7f&amp;color=0,0,0&amp;vtp=1&amp;bt=1&amp;bbb=1&amp;h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536448"/>
                <a:ext cx="10753344" cy="2969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（4）小丹在调查过程中还发现，市场上的杆秤往往有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A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endParaRPr lang="en-US" altLang="zh-CN" sz="135" b="0" i="0" kern="0" spc="-99900">
                  <a:solidFill>
                    <a:srgbClr val="FFFFFF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两个表示不同测量范围的提纽（如图丙所示），秤钩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C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处悬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挂被测物，提起提纽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A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，在秤杆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E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上移动秤砣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D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，达到平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衡后，根据秤砣的位置可以在秤杆上读出被测物的质量。有</a:t>
                </a:r>
                <a:endParaRPr lang="en-US" altLang="zh-CN" sz="3200" b="0" i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关该杆秤下列判断中正确的是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C_6_BD.22_1#a1d1d65d3?vcp=1&amp;vis=1&amp;pid=0d1a79b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536448"/>
                <a:ext cx="10753344" cy="2969599"/>
              </a:xfrm>
              <a:prstGeom prst="rect">
                <a:avLst/>
              </a:prstGeom>
              <a:blipFill rotWithShape="1">
                <a:blip r:embed="rId6"/>
                <a:stretch>
                  <a:fillRect l="-5" t="-2027" r="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5_BD.22_2#a1d1d65d3?vcp=1&amp;vis=1&amp;pid=0d1a79b7f&amp;color=0,0,0&amp;tib=255,255,255&amp;vtp=1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1552" y="3658276"/>
            <a:ext cx="7168896" cy="23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24_1#a1d1d65d3.choices?vcp=1&amp;vis=1&amp;pid=0d1a79b7f&amp;color=0,0,0&amp;vtp=1&amp;bt=1&amp;bbb=1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740633"/>
                <a:ext cx="10753344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它只能测量比秤砣质量大的物体</a:t>
                </a:r>
                <a:endParaRPr lang="en-US" altLang="zh-CN" sz="32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B.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用提纽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A</m:t>
                      </m:r>
                    </m:oMath>
                  </m:oMathPara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时比用提纽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m:t>B</m:t>
                      </m:r>
                    </m:oMath>
                  </m:oMathPara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时的测量范围更大</a:t>
                </a:r>
                <a:endParaRPr lang="en-US" altLang="zh-CN" sz="32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C.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将秤砣质量减少，则该秤的读数将偏小</a:t>
                </a:r>
                <a:endParaRPr lang="en-US" altLang="zh-CN" sz="320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D.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只有当秤杆粗细均匀时，杆秤的刻度才是均匀的</a:t>
                </a:r>
                <a:endParaRPr lang="en-US" altLang="zh-CN" sz="3200"/>
              </a:p>
            </p:txBody>
          </p:sp>
        </mc:Choice>
        <mc:Fallback>
          <p:sp>
            <p:nvSpPr>
              <p:cNvPr id="2" name="QC_6_BD.24_1#a1d1d65d3.choices?vcp=1&amp;vis=1&amp;pid=0d1a79b7f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740633"/>
                <a:ext cx="10753344" cy="2867999"/>
              </a:xfrm>
              <a:prstGeom prst="rect">
                <a:avLst/>
              </a:prstGeom>
              <a:blipFill rotWithShape="1">
                <a:blip r:embed="rId6"/>
                <a:stretch>
                  <a:fillRect l="-5" t="-8" r="1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24_2#a1d1d65d3?vcp=1&amp;vis=1&amp;pid=0d1a79b7f&amp;color=0,0,0&amp;tib=255,255,255&amp;vtp=1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1968" y="3760863"/>
            <a:ext cx="6608064" cy="21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AN.23_1#a1d1d65d3.blank?vcp=1&amp;vis=1&amp;pid=0d1a79b7f&amp;color=0,0,0&amp;vpa=12&amp;vtp=1&amp;answeroption=B" title=""/>
          <p:cNvSpPr txBox="1"/>
          <p:nvPr>
            <p:custDataLst>
              <p:tags r:id="rId9"/>
            </p:custDataLst>
          </p:nvPr>
        </p:nvSpPr>
        <p:spPr>
          <a:xfrm>
            <a:off x="549995" y="1580527"/>
            <a:ext cx="628015" cy="7594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4935" b="1">
                <a:solidFill>
                  <a:srgbClr val="C00000"/>
                </a:solidFill>
                <a:latin typeface="华文细黑" panose="02010600040101010101" pitchFamily="2" charset="-122"/>
              </a:rPr>
              <a:t>√</a:t>
            </a:r>
            <a:endParaRPr lang="zh-CN" altLang="en-US" sz="4935" b="1">
              <a:solidFill>
                <a:srgbClr val="C00000"/>
              </a:solidFill>
              <a:latin typeface="华文细黑" panose="02010600040101010101" pitchFamily="2" charset="-122"/>
            </a:endParaRPr>
          </a:p>
        </p:txBody>
      </p:sp>
      <p:sp>
        <p:nvSpPr>
          <p:cNvPr id="5" name="object 54" title="">
            <a:hlinkClick r:id="rId11" action="ppaction://hlinksldjump"/>
          </p:cNvPr>
          <p:cNvSpPr/>
          <p:nvPr>
            <p:custDataLst>
              <p:tags r:id="rId10"/>
            </p:custDataLst>
          </p:nvPr>
        </p:nvSpPr>
        <p:spPr>
          <a:xfrm flipH="1">
            <a:off x="10992544" y="5872291"/>
            <a:ext cx="806203" cy="576031"/>
          </a:xfrm>
          <a:custGeom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2920" y="2244513"/>
            <a:ext cx="10848340" cy="3167380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1204807" y="1934633"/>
            <a:ext cx="1678940" cy="8718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CN" altLang="en-US" sz="2535">
                <a:ea typeface="宋体" panose="02010600030101010101" pitchFamily="2" charset="-122"/>
              </a:rPr>
              <a:t>杠杆的平衡条件</a:t>
            </a:r>
            <a:endParaRPr lang="zh-CN" altLang="en-US" sz="2535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文本框 11" title=""/>
          <p:cNvSpPr txBox="1"/>
          <p:nvPr>
            <p:custDataLst>
              <p:tags r:id="rId3"/>
            </p:custDataLst>
          </p:nvPr>
        </p:nvSpPr>
        <p:spPr>
          <a:xfrm>
            <a:off x="715617" y="639833"/>
            <a:ext cx="7345018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一、教学目标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知识与技能目标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学生能够准确表述物体的浮沉条件，即通过比较物体重力与浮力的大小关系判断物体的浮沉状态（当</a:t>
            </a:r>
            <a:r>
              <a:rPr lang="en-US" altLang="zh-CN" sz="400">
                <a:solidFill>
                  <a:schemeClr val="bg1"/>
                </a:solidFill>
              </a:rPr>
              <a:t> F </a:t>
            </a:r>
            <a:r>
              <a:rPr lang="zh-CN" altLang="en-US" sz="400">
                <a:solidFill>
                  <a:schemeClr val="bg1"/>
                </a:solidFill>
              </a:rPr>
              <a:t>浮</a:t>
            </a:r>
            <a:r>
              <a:rPr lang="en-US" altLang="zh-CN" sz="400">
                <a:solidFill>
                  <a:schemeClr val="bg1"/>
                </a:solidFill>
              </a:rPr>
              <a:t> &gt; G </a:t>
            </a:r>
            <a:r>
              <a:rPr lang="zh-CN" altLang="en-US" sz="400">
                <a:solidFill>
                  <a:schemeClr val="bg1"/>
                </a:solidFill>
              </a:rPr>
              <a:t>展示图片和视频：通过多媒体展示古代杆秤的图片、杆秤在生活中使用的视频，如菜市场商贩用杆秤称菜。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提问引导：同学们，在这些画面中我们看到了杆秤，那你们知道杆秤是怎么称出物体重量的吗？它蕴含着怎样的科学原理呢？今天我们就一起来探究并亲手制作一个简易杆秤。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（二）知识讲解（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杠杆原理：利用动画演示杠杆的五要素（支点、动力、动力臂、阻力、阻力臂），讲解杠杆平衡条件：动力</a:t>
            </a:r>
            <a:r>
              <a:rPr lang="en-US" altLang="zh-CN" sz="400">
                <a:solidFill>
                  <a:schemeClr val="bg1"/>
                </a:solidFill>
              </a:rPr>
              <a:t> </a:t>
            </a:r>
            <a:r>
              <a:rPr lang="en-US" altLang="en-US" sz="400">
                <a:solidFill>
                  <a:schemeClr val="bg1"/>
                </a:solidFill>
              </a:rPr>
              <a:t>×</a:t>
            </a:r>
            <a:r>
              <a:rPr lang="en-US" altLang="zh-CN" sz="400">
                <a:solidFill>
                  <a:schemeClr val="bg1"/>
                </a:solidFill>
              </a:rPr>
              <a:t> </a:t>
            </a:r>
            <a:r>
              <a:rPr lang="zh-CN" altLang="en-US" sz="400">
                <a:solidFill>
                  <a:schemeClr val="bg1"/>
                </a:solidFill>
              </a:rPr>
              <a:t>动力臂</a:t>
            </a:r>
            <a:r>
              <a:rPr lang="en-US" altLang="zh-CN" sz="400">
                <a:solidFill>
                  <a:schemeClr val="bg1"/>
                </a:solidFill>
              </a:rPr>
              <a:t> = </a:t>
            </a:r>
            <a:r>
              <a:rPr lang="zh-CN" altLang="en-US" sz="400">
                <a:solidFill>
                  <a:schemeClr val="bg1"/>
                </a:solidFill>
              </a:rPr>
              <a:t>阻力</a:t>
            </a:r>
            <a:r>
              <a:rPr lang="en-US" altLang="zh-CN" sz="400">
                <a:solidFill>
                  <a:schemeClr val="bg1"/>
                </a:solidFill>
              </a:rPr>
              <a:t> </a:t>
            </a:r>
            <a:r>
              <a:rPr lang="en-US" altLang="en-US" sz="400">
                <a:solidFill>
                  <a:schemeClr val="bg1"/>
                </a:solidFill>
              </a:rPr>
              <a:t>×</a:t>
            </a:r>
            <a:r>
              <a:rPr lang="en-US" altLang="zh-CN" sz="400">
                <a:solidFill>
                  <a:schemeClr val="bg1"/>
                </a:solidFill>
              </a:rPr>
              <a:t> </a:t>
            </a:r>
            <a:r>
              <a:rPr lang="zh-CN" altLang="en-US" sz="400">
                <a:solidFill>
                  <a:schemeClr val="bg1"/>
                </a:solidFill>
              </a:rPr>
              <a:t>阻力臂（</a:t>
            </a:r>
            <a:r>
              <a:rPr lang="en-US" altLang="zh-CN" sz="400">
                <a:solidFill>
                  <a:schemeClr val="bg1"/>
                </a:solidFill>
              </a:rPr>
              <a:t>F1L1=F2L2</a:t>
            </a:r>
            <a:r>
              <a:rPr lang="zh-CN" altLang="en-US" sz="400">
                <a:solidFill>
                  <a:schemeClr val="bg1"/>
                </a:solidFill>
              </a:rPr>
              <a:t>）。结合杆秤，说明杆秤的提纽处是支点，秤砣的重力是动力，被测物体的重力是阻力，秤杆上从提纽到秤砣悬挂点的距离是动力臂，从提纽到挂钩的距离是阻力臂。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杆秤的构造：展示杆秤实物，介绍杆秤由秤杆、秤砣、提纽、挂钩组成，讲解各部分的作用。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（三）制作步骤讲解（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选材与准备：选择一根粗细均匀、长度适中（约</a:t>
            </a:r>
            <a:r>
              <a:rPr lang="en-US" altLang="zh-CN" sz="400">
                <a:solidFill>
                  <a:schemeClr val="bg1"/>
                </a:solidFill>
              </a:rPr>
              <a:t> 30 - 50 </a:t>
            </a:r>
            <a:r>
              <a:rPr lang="zh-CN" altLang="en-US" sz="400">
                <a:solidFill>
                  <a:schemeClr val="bg1"/>
                </a:solidFill>
              </a:rPr>
              <a:t>厘米）的小木棍作为秤杆，用砂纸将其表面打磨光滑。准备好作为秤砣的螺母或小石块，以及用于悬挂的绳子、挂钩。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确定提纽位置：将绳子系在秤杆一端约</a:t>
            </a:r>
            <a:r>
              <a:rPr lang="en-US" altLang="zh-CN" sz="400">
                <a:solidFill>
                  <a:schemeClr val="bg1"/>
                </a:solidFill>
              </a:rPr>
              <a:t> 1/5 - 1/4 </a:t>
            </a:r>
            <a:r>
              <a:rPr lang="zh-CN" altLang="en-US" sz="400">
                <a:solidFill>
                  <a:schemeClr val="bg1"/>
                </a:solidFill>
              </a:rPr>
              <a:t>长度处作为提纽，用手提起提纽，调整位置，使秤杆在水平位置大致平衡。此时提纽位置确定了杠杆的支点。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安装挂钩：在秤杆的另一端系上挂钩，用于悬挂被测物体。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标定零刻度：不挂重物，将秤砣挂在秤杆上，移动秤砣位置，使秤杆在水平位置平衡，此时秤砣悬挂点处标记为零刻度。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确定刻度：用天平称出一个已知质量的重物（如</a:t>
            </a:r>
            <a:r>
              <a:rPr lang="en-US" altLang="zh-CN" sz="400">
                <a:solidFill>
                  <a:schemeClr val="bg1"/>
                </a:solidFill>
              </a:rPr>
              <a:t> 50 </a:t>
            </a:r>
            <a:r>
              <a:rPr lang="zh-CN" altLang="en-US" sz="400">
                <a:solidFill>
                  <a:schemeClr val="bg1"/>
                </a:solidFill>
              </a:rPr>
              <a:t>克的小沙袋），将其挂在挂钩上，移动秤砣使秤杆再次水平平衡，在秤砣悬挂点处标记此时的刻度，如</a:t>
            </a:r>
            <a:r>
              <a:rPr lang="en-US" altLang="zh-CN" sz="400">
                <a:solidFill>
                  <a:schemeClr val="bg1"/>
                </a:solidFill>
              </a:rPr>
              <a:t> 50 </a:t>
            </a:r>
            <a:r>
              <a:rPr lang="zh-CN" altLang="en-US" sz="400">
                <a:solidFill>
                  <a:schemeClr val="bg1"/>
                </a:solidFill>
              </a:rPr>
              <a:t>克。然后根据杠杆原理，按比例计算并标记出其他刻度，如</a:t>
            </a:r>
            <a:r>
              <a:rPr lang="en-US" altLang="zh-CN" sz="400">
                <a:solidFill>
                  <a:schemeClr val="bg1"/>
                </a:solidFill>
              </a:rPr>
              <a:t> 100 </a:t>
            </a:r>
            <a:r>
              <a:rPr lang="zh-CN" altLang="en-US" sz="400">
                <a:solidFill>
                  <a:schemeClr val="bg1"/>
                </a:solidFill>
              </a:rPr>
              <a:t>克、</a:t>
            </a:r>
            <a:r>
              <a:rPr lang="en-US" altLang="zh-CN" sz="400">
                <a:solidFill>
                  <a:schemeClr val="bg1"/>
                </a:solidFill>
              </a:rPr>
              <a:t>150 </a:t>
            </a:r>
            <a:r>
              <a:rPr lang="zh-CN" altLang="en-US" sz="400">
                <a:solidFill>
                  <a:schemeClr val="bg1"/>
                </a:solidFill>
              </a:rPr>
              <a:t>克等。刻度间隔要均匀。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（四）小组制作（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分组：将学生分成若干小组，每组</a:t>
            </a:r>
            <a:r>
              <a:rPr lang="en-US" altLang="zh-CN" sz="400">
                <a:solidFill>
                  <a:schemeClr val="bg1"/>
                </a:solidFill>
              </a:rPr>
              <a:t> 4 - 5 </a:t>
            </a:r>
            <a:r>
              <a:rPr lang="zh-CN" altLang="en-US" sz="400">
                <a:solidFill>
                  <a:schemeClr val="bg1"/>
                </a:solidFill>
              </a:rPr>
              <a:t>人，明确小组成员分工，如材料准备员、测量员、制作员、记录员等。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制作过程：各小组按照讲解的步骤进行制作，教师巡视各小组，观察学生制作情况，及时给予指导和帮助。提醒学生在使用工具时注意安全，如使用剪刀、钳子时避免受伤。当学生遇到问题时，引导小组内成员讨论解决，如刻度不准确如何调整等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（五）成果展示与评价（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成果展示：各小组展示制作好的简易杆秤，并用自己制作的杆秤称出一个给定物体的质量。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评价：从杆秤的制作工艺（如秤杆是否光滑、部件安装是否牢固）、刻度准确性（与实际物体质量的偏差）、小组合作情况等方面进行评价。先由各小组自评，介绍制作过程中的优点和遇到的问题及解决方法。然后其他小组互评，提出优点和改进建议。最后教师总结评价，肯定学生的努力和成果，指出普遍存在的问题及改进方向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（六）课堂总结（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回顾内容：回顾杠杆原理、杆秤的制作过程和要点。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强调跨学科应用：强调在制作杆秤过程中，我们运用了物理的杠杆知识、数学的测量和比例计算知识，以及手工制作技能，体现了跨学科知识的融合。鼓励学生在今后的学习和生活中，多运用跨学科思维解决问题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六、教学拓展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让学生尝试用不同材料制作杆秤，比较不同材料对杆秤性能的影响。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引导学生对杆秤进行改进，如增加可调节提纽，实现不同量程的测量。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开展关于古代计量工具的调查研究，了解除杆秤外其他古代计量工具的原理和发展。</a:t>
            </a:r>
            <a:endParaRPr lang="zh-CN" altLang="en-US" sz="400">
              <a:solidFill>
                <a:schemeClr val="bg1"/>
              </a:solidFill>
            </a:endParaRPr>
          </a:p>
          <a:p>
            <a:r>
              <a:rPr lang="zh-CN" altLang="en-US" sz="400">
                <a:solidFill>
                  <a:schemeClr val="bg1"/>
                </a:solidFill>
              </a:rPr>
              <a:t>七、教学反思</a:t>
            </a:r>
            <a:endParaRPr lang="zh-CN" altLang="en-US" sz="400">
              <a:solidFill>
                <a:schemeClr val="bg1"/>
              </a:solidFill>
            </a:endParaRPr>
          </a:p>
        </p:txBody>
      </p:sp>
      <p:pic>
        <p:nvPicPr>
          <p:cNvPr id="77" name="图片 76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60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 title=""/>
          <p:cNvGrpSpPr/>
          <p:nvPr>
            <p:custDataLst>
              <p:tags r:id="rId6"/>
            </p:custDataLst>
          </p:nvPr>
        </p:nvGrpSpPr>
        <p:grpSpPr>
          <a:xfrm>
            <a:off x="-834045" y="1480930"/>
            <a:ext cx="11194925" cy="5817355"/>
            <a:chOff x="-834045" y="1480930"/>
            <a:chExt cx="11194925" cy="5817355"/>
          </a:xfrm>
        </p:grpSpPr>
        <p:grpSp>
          <p:nvGrpSpPr>
            <p:cNvPr id="78" name="组合 77"/>
            <p:cNvGrpSpPr/>
            <p:nvPr>
              <p:custDataLst>
                <p:tags r:id="rId7"/>
              </p:custDataLst>
            </p:nvPr>
          </p:nvGrpSpPr>
          <p:grpSpPr>
            <a:xfrm>
              <a:off x="6660459" y="4357510"/>
              <a:ext cx="669925" cy="2091055"/>
              <a:chOff x="554" y="3826"/>
              <a:chExt cx="1055" cy="3293"/>
            </a:xfrm>
          </p:grpSpPr>
          <p:sp>
            <p:nvSpPr>
              <p:cNvPr id="79" name="矩形: 圆角 7"/>
              <p:cNvSpPr/>
              <p:nvPr>
                <p:custDataLst>
                  <p:tags r:id="rId8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80" name="流程图: 可选过程 79"/>
              <p:cNvSpPr/>
              <p:nvPr>
                <p:custDataLst>
                  <p:tags r:id="rId9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5</a:t>
                </a:r>
                <a:endPara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81" name="文本框 8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63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课堂检测</a:t>
                </a:r>
                <a:endPara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82" name="组合 81"/>
            <p:cNvGrpSpPr/>
            <p:nvPr>
              <p:custDataLst>
                <p:tags r:id="rId11"/>
              </p:custDataLst>
            </p:nvPr>
          </p:nvGrpSpPr>
          <p:grpSpPr>
            <a:xfrm>
              <a:off x="5580142" y="4357510"/>
              <a:ext cx="669925" cy="2091055"/>
              <a:chOff x="554" y="3826"/>
              <a:chExt cx="1055" cy="3293"/>
            </a:xfrm>
          </p:grpSpPr>
          <p:sp>
            <p:nvSpPr>
              <p:cNvPr id="83" name="矩形: 圆角 7"/>
              <p:cNvSpPr/>
              <p:nvPr>
                <p:custDataLst>
                  <p:tags r:id="rId12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84" name="流程图: 可选过程 83"/>
              <p:cNvSpPr/>
              <p:nvPr>
                <p:custDataLst>
                  <p:tags r:id="rId13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4</a:t>
                </a:r>
                <a:endPara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85" name="文本框 8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新知讲解</a:t>
                </a:r>
                <a:endPara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86" name="组合 85"/>
            <p:cNvGrpSpPr/>
            <p:nvPr>
              <p:custDataLst>
                <p:tags r:id="rId15"/>
              </p:custDataLst>
            </p:nvPr>
          </p:nvGrpSpPr>
          <p:grpSpPr>
            <a:xfrm>
              <a:off x="7682718" y="4357510"/>
              <a:ext cx="669925" cy="2091055"/>
              <a:chOff x="554" y="3826"/>
              <a:chExt cx="1055" cy="3293"/>
            </a:xfrm>
          </p:grpSpPr>
          <p:sp>
            <p:nvSpPr>
              <p:cNvPr id="99" name="矩形: 圆角 7"/>
              <p:cNvSpPr/>
              <p:nvPr>
                <p:custDataLst>
                  <p:tags r:id="rId16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0" name="流程图: 可选过程 99"/>
              <p:cNvSpPr/>
              <p:nvPr>
                <p:custDataLst>
                  <p:tags r:id="rId17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6</a:t>
                </a:r>
                <a:endPara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1" name="文本框 10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变式训练</a:t>
                </a:r>
                <a:endPara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102" name="组合 101"/>
            <p:cNvGrpSpPr/>
            <p:nvPr>
              <p:custDataLst>
                <p:tags r:id="rId19"/>
              </p:custDataLst>
            </p:nvPr>
          </p:nvGrpSpPr>
          <p:grpSpPr>
            <a:xfrm>
              <a:off x="8712226" y="4357510"/>
              <a:ext cx="669925" cy="2091055"/>
              <a:chOff x="554" y="3826"/>
              <a:chExt cx="1055" cy="3293"/>
            </a:xfrm>
          </p:grpSpPr>
          <p:sp>
            <p:nvSpPr>
              <p:cNvPr id="103" name="矩形: 圆角 7"/>
              <p:cNvSpPr/>
              <p:nvPr>
                <p:custDataLst>
                  <p:tags r:id="rId20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4" name="流程图: 可选过程 103"/>
              <p:cNvSpPr/>
              <p:nvPr>
                <p:custDataLst>
                  <p:tags r:id="rId21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7</a:t>
                </a:r>
                <a:endPara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5" name="文本框 10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中考考法</a:t>
                </a:r>
                <a:endPara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106" name="组合 105"/>
            <p:cNvGrpSpPr/>
            <p:nvPr>
              <p:custDataLst>
                <p:tags r:id="rId23"/>
              </p:custDataLst>
            </p:nvPr>
          </p:nvGrpSpPr>
          <p:grpSpPr>
            <a:xfrm>
              <a:off x="9690955" y="4357510"/>
              <a:ext cx="669925" cy="2091055"/>
              <a:chOff x="554" y="3826"/>
              <a:chExt cx="1055" cy="3293"/>
            </a:xfrm>
          </p:grpSpPr>
          <p:sp>
            <p:nvSpPr>
              <p:cNvPr id="107" name="矩形: 圆角 7"/>
              <p:cNvSpPr/>
              <p:nvPr>
                <p:custDataLst>
                  <p:tags r:id="rId24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8" name="流程图: 可选过程 107"/>
              <p:cNvSpPr/>
              <p:nvPr>
                <p:custDataLst>
                  <p:tags r:id="rId25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8</a:t>
                </a:r>
                <a:endPara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9" name="文本框 108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小结梳理</a:t>
                </a:r>
                <a:endPara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110" name="组合 109"/>
            <p:cNvGrpSpPr/>
            <p:nvPr>
              <p:custDataLst>
                <p:tags r:id="rId27"/>
              </p:custDataLst>
            </p:nvPr>
          </p:nvGrpSpPr>
          <p:grpSpPr>
            <a:xfrm>
              <a:off x="2472715" y="4346715"/>
              <a:ext cx="669925" cy="2091055"/>
              <a:chOff x="554" y="3826"/>
              <a:chExt cx="1055" cy="3293"/>
            </a:xfrm>
          </p:grpSpPr>
          <p:sp>
            <p:nvSpPr>
              <p:cNvPr id="111" name="矩形: 圆角 7"/>
              <p:cNvSpPr/>
              <p:nvPr>
                <p:custDataLst>
                  <p:tags r:id="rId28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12" name="圆角矩形 8"/>
              <p:cNvSpPr/>
              <p:nvPr>
                <p:custDataLst>
                  <p:tags r:id="rId29"/>
                </p:custDataLst>
              </p:nvPr>
            </p:nvSpPr>
            <p:spPr>
              <a:xfrm>
                <a:off x="793" y="4018"/>
                <a:ext cx="593" cy="59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1</a:t>
                </a:r>
                <a:endPara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13" name="文本框 112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641" y="4575"/>
                <a:ext cx="864" cy="2544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复习引入</a:t>
                </a:r>
                <a:endPara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114" name="组合 113"/>
            <p:cNvGrpSpPr/>
            <p:nvPr>
              <p:custDataLst>
                <p:tags r:id="rId31"/>
              </p:custDataLst>
            </p:nvPr>
          </p:nvGrpSpPr>
          <p:grpSpPr>
            <a:xfrm>
              <a:off x="3492078" y="4357510"/>
              <a:ext cx="669925" cy="2091055"/>
              <a:chOff x="554" y="3826"/>
              <a:chExt cx="1055" cy="3293"/>
            </a:xfrm>
          </p:grpSpPr>
          <p:sp>
            <p:nvSpPr>
              <p:cNvPr id="115" name="矩形: 圆角 7"/>
              <p:cNvSpPr/>
              <p:nvPr>
                <p:custDataLst>
                  <p:tags r:id="rId32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16" name="流程图: 可选过程 115"/>
              <p:cNvSpPr/>
              <p:nvPr>
                <p:custDataLst>
                  <p:tags r:id="rId33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2</a:t>
                </a:r>
                <a:endPara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17" name="文本框 116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新知讲解</a:t>
                </a:r>
                <a:endPara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118" name="组合 117"/>
            <p:cNvGrpSpPr/>
            <p:nvPr>
              <p:custDataLst>
                <p:tags r:id="rId35"/>
              </p:custDataLst>
            </p:nvPr>
          </p:nvGrpSpPr>
          <p:grpSpPr>
            <a:xfrm>
              <a:off x="4536110" y="4357510"/>
              <a:ext cx="669925" cy="2091055"/>
              <a:chOff x="554" y="3826"/>
              <a:chExt cx="1055" cy="3293"/>
            </a:xfrm>
          </p:grpSpPr>
          <p:sp>
            <p:nvSpPr>
              <p:cNvPr id="119" name="矩形: 圆角 7"/>
              <p:cNvSpPr/>
              <p:nvPr>
                <p:custDataLst>
                  <p:tags r:id="rId36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0" name="流程图: 可选过程 119"/>
              <p:cNvSpPr/>
              <p:nvPr>
                <p:custDataLst>
                  <p:tags r:id="rId37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3</a:t>
                </a:r>
                <a:endPara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1" name="文本框 120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典例讲解</a:t>
                </a:r>
                <a:endPara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pic>
          <p:nvPicPr>
            <p:cNvPr id="122" name="Picture 3" descr="D:\24春\24春\24春 点拨 4 数学 R（李欣瑶\24春4数下R课件发课件组\24春4数下R课件换图\学生1.pn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39"/>
            <a:stretch>
              <a:fillRect/>
            </a:stretch>
          </p:blipFill>
          <p:spPr bwMode="auto">
            <a:xfrm>
              <a:off x="-834045" y="3423478"/>
              <a:ext cx="3628755" cy="3874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图片 122" descr="图片包含 图标  AI-generated content may be incorrect.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-89452" y="1480930"/>
              <a:ext cx="2385391" cy="238539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>
              <p:custDataLst>
                <p:tags r:id="rId43"/>
              </p:custDataLst>
            </p:nvPr>
          </p:nvSpPr>
          <p:spPr>
            <a:xfrm>
              <a:off x="285750" y="2449203"/>
              <a:ext cx="1761711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800" spc="225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  <a:endParaRPr lang="zh-CN" altLang="en-US" sz="2800" spc="22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p:transition spd="slow">
    <p:push dir="u"/>
    <p:sndAc>
      <p:stSnd>
        <p:snd r:embed="rId44" name="chimes.wav"/>
      </p:stSnd>
    </p:sndAc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6" name="组合 25" title=""/>
          <p:cNvGrpSpPr/>
          <p:nvPr>
            <p:custDataLst>
              <p:tags r:id="rId3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4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5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8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9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10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5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4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  <a:endParaRPr lang="zh-CN" sz="60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p:transition spd="slow">
    <p:push dir="u"/>
    <p:sndAc>
      <p:stSnd>
        <p:snd r:embed="rId4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487913" y="1476051"/>
            <a:ext cx="115801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杆秤是用来秤重的器具，是商品流通的</a:t>
            </a:r>
            <a:endParaRPr 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度量工具。杆秤历史悠久，是中国最古老也</a:t>
            </a:r>
            <a:endParaRPr 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是现今人们仍然在使用的衡量工具，亦是中</a:t>
            </a:r>
            <a:endParaRPr 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华文化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符号的代表之一。相传，杆秤是范蠡研制的。你知道杆秤的称量原理吗？如何利用生活中常见的材料制作一个简易杆秤呢？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658860" y="1699260"/>
            <a:ext cx="2759287" cy="20701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圆角矩形标注 8" title=""/>
          <p:cNvSpPr/>
          <p:nvPr>
            <p:custDataLst>
              <p:tags r:id="rId3"/>
            </p:custDataLst>
          </p:nvPr>
        </p:nvSpPr>
        <p:spPr>
          <a:xfrm>
            <a:off x="6672263" y="1268730"/>
            <a:ext cx="4752340" cy="1512570"/>
          </a:xfrm>
          <a:prstGeom prst="wedgeRoundRectCallout">
            <a:avLst>
              <a:gd name="adj1" fmla="val -55705"/>
              <a:gd name="adj2" fmla="val -541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 title=""/>
          <p:cNvGrpSpPr/>
          <p:nvPr>
            <p:custDataLst>
              <p:tags r:id="rId4"/>
            </p:custDataLst>
          </p:nvPr>
        </p:nvGrpSpPr>
        <p:grpSpPr>
          <a:xfrm>
            <a:off x="695643" y="1196975"/>
            <a:ext cx="5749290" cy="1285240"/>
            <a:chOff x="2001" y="6080"/>
            <a:chExt cx="9054" cy="2024"/>
          </a:xfrm>
        </p:grpSpPr>
        <p:sp>
          <p:nvSpPr>
            <p:cNvPr id="42" name="圆角矩形标注 41"/>
            <p:cNvSpPr/>
            <p:nvPr>
              <p:custDataLst>
                <p:tags r:id="rId5"/>
              </p:custDataLst>
            </p:nvPr>
          </p:nvSpPr>
          <p:spPr>
            <a:xfrm>
              <a:off x="2001" y="6637"/>
              <a:ext cx="6789" cy="1041"/>
            </a:xfrm>
            <a:prstGeom prst="wedgeRoundRectCallout">
              <a:avLst>
                <a:gd name="adj1" fmla="val 58012"/>
                <a:gd name="adj2" fmla="val 4466"/>
                <a:gd name="adj3" fmla="val 16667"/>
              </a:avLst>
            </a:prstGeom>
            <a:solidFill>
              <a:srgbClr val="79BEC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>
                <a:lnSpc>
                  <a:spcPct val="100000"/>
                </a:lnSpc>
              </a:pPr>
              <a:r>
                <a:rPr lang="zh-CN" altLang="en-US" sz="2800" b="1">
                  <a:solidFill>
                    <a:schemeClr val="bg1"/>
                  </a:solidFill>
                  <a:ea typeface="宋体" panose="02010600030101010101" pitchFamily="2" charset="-122"/>
                  <a:sym typeface="+mn-ea"/>
                </a:rPr>
                <a:t>托盘天平的原理是什么？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9031" y="6080"/>
              <a:ext cx="2024" cy="2024"/>
            </a:xfrm>
            <a:prstGeom prst="rect">
              <a:avLst/>
            </a:prstGeom>
          </p:spPr>
        </p:pic>
      </p:grpSp>
      <p:pic>
        <p:nvPicPr>
          <p:cNvPr id="3" name="图片 2" title="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72263" y="3357245"/>
            <a:ext cx="3703320" cy="2501900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03388" y="3357245"/>
            <a:ext cx="3006725" cy="2621280"/>
          </a:xfrm>
          <a:prstGeom prst="rect">
            <a:avLst/>
          </a:prstGeom>
        </p:spPr>
      </p:pic>
      <p:sp>
        <p:nvSpPr>
          <p:cNvPr id="7" name="文本框 6" title=""/>
          <p:cNvSpPr txBox="1"/>
          <p:nvPr>
            <p:custDataLst>
              <p:tags r:id="rId12"/>
            </p:custDataLst>
          </p:nvPr>
        </p:nvSpPr>
        <p:spPr>
          <a:xfrm>
            <a:off x="6813868" y="1397635"/>
            <a:ext cx="44799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除了托盘天平还有什么仪器也是利用杠杆平衡条件测量物体质量的？</a:t>
            </a:r>
            <a:endParaRPr lang="zh-CN" altLang="en-US" sz="2400" b="1">
              <a:solidFill>
                <a:schemeClr val="bg1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178243" y="1124585"/>
            <a:ext cx="101085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algn="l" fontAlgn="auto">
              <a:lnSpc>
                <a:spcPct val="150000"/>
              </a:lnSpc>
            </a:pPr>
            <a:r>
              <a:rPr lang="zh-CN" altLang="en-US" sz="2800" b="1"/>
              <a:t>人们常说，做决策前要思考周到，权衡再三。</a:t>
            </a:r>
            <a:endParaRPr lang="zh-CN" altLang="en-US" sz="2800" b="1"/>
          </a:p>
          <a:p>
            <a:pPr indent="711200" algn="l" fontAlgn="auto">
              <a:lnSpc>
                <a:spcPct val="150000"/>
              </a:lnSpc>
            </a:pPr>
            <a:r>
              <a:rPr lang="en-US" altLang="zh-CN" sz="2800" b="1"/>
              <a:t>“</a:t>
            </a:r>
            <a:r>
              <a:rPr lang="zh-CN" altLang="en-US" sz="2800" b="1"/>
              <a:t>权衡</a:t>
            </a:r>
            <a:r>
              <a:rPr lang="en-US" altLang="zh-CN" sz="2800" b="1"/>
              <a:t>”</a:t>
            </a:r>
            <a:r>
              <a:rPr lang="zh-CN" altLang="en-US" sz="2800" b="1"/>
              <a:t>是动词，但是在古代</a:t>
            </a:r>
            <a:r>
              <a:rPr lang="en-US" altLang="zh-CN" sz="2800" b="1"/>
              <a:t>“</a:t>
            </a:r>
            <a:r>
              <a:rPr lang="zh-CN" altLang="en-US" sz="2800" b="1"/>
              <a:t>权衡</a:t>
            </a:r>
            <a:r>
              <a:rPr lang="en-US" altLang="zh-CN" sz="2800" b="1"/>
              <a:t>”</a:t>
            </a:r>
            <a:r>
              <a:rPr lang="zh-CN" altLang="en-US" sz="2800" b="1"/>
              <a:t>一词是名词，指杆秤，权是秤碗，衡是秤杆。</a:t>
            </a:r>
            <a:endParaRPr lang="zh-CN" altLang="en-US" sz="2800" b="1"/>
          </a:p>
        </p:txBody>
      </p:sp>
      <p:grpSp>
        <p:nvGrpSpPr>
          <p:cNvPr id="20" name="组合 19" title=""/>
          <p:cNvGrpSpPr/>
          <p:nvPr>
            <p:custDataLst>
              <p:tags r:id="rId4"/>
            </p:custDataLst>
          </p:nvPr>
        </p:nvGrpSpPr>
        <p:grpSpPr>
          <a:xfrm>
            <a:off x="1630998" y="4076700"/>
            <a:ext cx="5006340" cy="934720"/>
            <a:chOff x="4609" y="6563"/>
            <a:chExt cx="7884" cy="1472"/>
          </a:xfrm>
        </p:grpSpPr>
        <p:sp>
          <p:nvSpPr>
            <p:cNvPr id="14" name="圆角矩形 13"/>
            <p:cNvSpPr/>
            <p:nvPr>
              <p:custDataLst>
                <p:tags r:id="rId5"/>
              </p:custDataLst>
            </p:nvPr>
          </p:nvSpPr>
          <p:spPr>
            <a:xfrm>
              <a:off x="4609" y="6563"/>
              <a:ext cx="2782" cy="147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latin typeface="Calibri" panose="020f0502020204030204" charset="0"/>
                  <a:ea typeface="宋体" panose="02010600030101010101" pitchFamily="2" charset="-122"/>
                  <a:sym typeface="+mn-ea"/>
                </a:rPr>
                <a:t>“权衡”</a:t>
              </a:r>
              <a:endParaRPr lang="zh-CN" altLang="en-US" sz="2800"/>
            </a:p>
          </p:txBody>
        </p:sp>
        <p:sp>
          <p:nvSpPr>
            <p:cNvPr id="15" name="圆角矩形 14"/>
            <p:cNvSpPr/>
            <p:nvPr>
              <p:custDataLst>
                <p:tags r:id="rId6"/>
              </p:custDataLst>
            </p:nvPr>
          </p:nvSpPr>
          <p:spPr>
            <a:xfrm>
              <a:off x="9711" y="6563"/>
              <a:ext cx="2782" cy="147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latin typeface="Calibri" panose="020f0502020204030204" charset="0"/>
                  <a:ea typeface="宋体" panose="02010600030101010101" pitchFamily="2" charset="-122"/>
                  <a:sym typeface="+mn-ea"/>
                </a:rPr>
                <a:t>杆秤</a:t>
              </a:r>
              <a:endParaRPr lang="zh-CN" altLang="en-US" sz="2800"/>
            </a:p>
          </p:txBody>
        </p:sp>
        <p:sp>
          <p:nvSpPr>
            <p:cNvPr id="19" name="右箭头 18"/>
            <p:cNvSpPr/>
            <p:nvPr>
              <p:custDataLst>
                <p:tags r:id="rId7"/>
              </p:custDataLst>
            </p:nvPr>
          </p:nvSpPr>
          <p:spPr>
            <a:xfrm>
              <a:off x="7814" y="7186"/>
              <a:ext cx="1474" cy="227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 title="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80008" y="2996565"/>
            <a:ext cx="2847340" cy="31819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3544253" y="1052830"/>
            <a:ext cx="5104130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称量质量的仪器演变</a:t>
            </a:r>
            <a:endParaRPr lang="zh-CN" altLang="en-US" sz="3600" b="1"/>
          </a:p>
        </p:txBody>
      </p:sp>
      <p:sp>
        <p:nvSpPr>
          <p:cNvPr id="7" name="文本框 6" title=""/>
          <p:cNvSpPr txBox="1"/>
          <p:nvPr>
            <p:custDataLst>
              <p:tags r:id="rId4"/>
            </p:custDataLst>
          </p:nvPr>
        </p:nvSpPr>
        <p:spPr>
          <a:xfrm>
            <a:off x="1343343" y="4992370"/>
            <a:ext cx="128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称量瓶</a:t>
            </a:r>
            <a:endParaRPr lang="zh-CN" altLang="en-US" sz="2800" b="1"/>
          </a:p>
        </p:txBody>
      </p:sp>
      <p:pic>
        <p:nvPicPr>
          <p:cNvPr id="9" name="图片 8" title="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7398" y="2259013"/>
            <a:ext cx="2640965" cy="2640965"/>
          </a:xfrm>
          <a:prstGeom prst="rect">
            <a:avLst/>
          </a:prstGeom>
        </p:spPr>
      </p:pic>
      <p:pic>
        <p:nvPicPr>
          <p:cNvPr id="11" name="图片 10" title="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68073" y="2259330"/>
            <a:ext cx="2362200" cy="2640330"/>
          </a:xfrm>
          <a:prstGeom prst="rect">
            <a:avLst/>
          </a:prstGeom>
        </p:spPr>
      </p:pic>
      <p:pic>
        <p:nvPicPr>
          <p:cNvPr id="12" name="图片 11" title=""/>
          <p:cNvPicPr/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781743" y="2240915"/>
            <a:ext cx="2012950" cy="2677160"/>
          </a:xfrm>
          <a:prstGeom prst="rect">
            <a:avLst/>
          </a:prstGeom>
        </p:spPr>
      </p:pic>
      <p:pic>
        <p:nvPicPr>
          <p:cNvPr id="13" name="图片 12" title=""/>
          <p:cNvPicPr/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03653" y="2259013"/>
            <a:ext cx="2640965" cy="2640965"/>
          </a:xfrm>
          <a:prstGeom prst="rect">
            <a:avLst/>
          </a:prstGeom>
        </p:spPr>
      </p:pic>
      <p:sp>
        <p:nvSpPr>
          <p:cNvPr id="14" name="文本框 13" title=""/>
          <p:cNvSpPr txBox="1"/>
          <p:nvPr>
            <p:custDataLst>
              <p:tags r:id="rId13"/>
            </p:custDataLst>
          </p:nvPr>
        </p:nvSpPr>
        <p:spPr>
          <a:xfrm>
            <a:off x="4164013" y="4992370"/>
            <a:ext cx="128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杆秤</a:t>
            </a:r>
            <a:endParaRPr lang="zh-CN" altLang="en-US" sz="2800" b="1"/>
          </a:p>
        </p:txBody>
      </p:sp>
      <p:sp>
        <p:nvSpPr>
          <p:cNvPr id="15" name="文本框 14" title=""/>
          <p:cNvSpPr txBox="1"/>
          <p:nvPr>
            <p:custDataLst>
              <p:tags r:id="rId14"/>
            </p:custDataLst>
          </p:nvPr>
        </p:nvSpPr>
        <p:spPr>
          <a:xfrm>
            <a:off x="6984683" y="4992370"/>
            <a:ext cx="128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杆秤</a:t>
            </a:r>
            <a:endParaRPr lang="zh-CN" altLang="en-US" sz="2800" b="1"/>
          </a:p>
        </p:txBody>
      </p:sp>
      <p:sp>
        <p:nvSpPr>
          <p:cNvPr id="16" name="文本框 15" title=""/>
          <p:cNvSpPr txBox="1"/>
          <p:nvPr>
            <p:custDataLst>
              <p:tags r:id="rId15"/>
            </p:custDataLst>
          </p:nvPr>
        </p:nvSpPr>
        <p:spPr>
          <a:xfrm>
            <a:off x="9805353" y="4992370"/>
            <a:ext cx="128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台称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647758" y="108585"/>
            <a:ext cx="447357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709988" y="-635"/>
            <a:ext cx="445071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任务一、认识杆秤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910908" y="1052830"/>
            <a:ext cx="31426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认识杆秤的结构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2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70953" y="1731010"/>
            <a:ext cx="5821680" cy="33191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 title=""/>
          <p:cNvGrpSpPr/>
          <p:nvPr>
            <p:custDataLst>
              <p:tags r:id="rId9"/>
            </p:custDataLst>
          </p:nvPr>
        </p:nvGrpSpPr>
        <p:grpSpPr>
          <a:xfrm>
            <a:off x="1918018" y="5495290"/>
            <a:ext cx="7861300" cy="549910"/>
            <a:chOff x="3019" y="8654"/>
            <a:chExt cx="12380" cy="866"/>
          </a:xfrm>
        </p:grpSpPr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5063" y="8676"/>
              <a:ext cx="10336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 defTabSz="2667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latin typeface="Calibri" panose="020f0502020204030204" charset="0"/>
                  <a:ea typeface="宋体" panose="02010600030101010101" pitchFamily="2" charset="-122"/>
                </a:rPr>
                <a:t>思考各结构和杠杆五要素的关联。</a:t>
              </a:r>
              <a:endParaRPr lang="zh-CN" altLang="en-US" sz="2800" b="1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11"/>
              </p:custDataLst>
            </p:nvPr>
          </p:nvGrpSpPr>
          <p:grpSpPr>
            <a:xfrm>
              <a:off x="3019" y="8654"/>
              <a:ext cx="1866" cy="866"/>
              <a:chOff x="1999" y="2771"/>
              <a:chExt cx="1866" cy="866"/>
            </a:xfrm>
          </p:grpSpPr>
          <p:sp>
            <p:nvSpPr>
              <p:cNvPr id="12" name="圆角矩形 11"/>
              <p:cNvSpPr/>
              <p:nvPr>
                <p:custDataLst>
                  <p:tags r:id="rId12"/>
                </p:custDataLst>
              </p:nvPr>
            </p:nvSpPr>
            <p:spPr>
              <a:xfrm>
                <a:off x="1999" y="2771"/>
                <a:ext cx="1866" cy="866"/>
              </a:xfrm>
              <a:prstGeom prst="roundRect">
                <a:avLst>
                  <a:gd name="adj" fmla="val 48539"/>
                </a:avLst>
              </a:prstGeom>
              <a:solidFill>
                <a:srgbClr val="C4D9FF"/>
              </a:solidFill>
              <a:ln w="47625" cmpd="sng">
                <a:solidFill>
                  <a:srgbClr val="91BEE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ea typeface="黑体" panose="02010609060101010101" pitchFamily="49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2228" y="2793"/>
                <a:ext cx="1408" cy="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2800">
                    <a:solidFill>
                      <a:schemeClr val="tx2">
                        <a:lumMod val="7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思考</a:t>
                </a:r>
                <a:endParaRPr lang="zh-CN" altLang="en-US" sz="2800">
                  <a:solidFill>
                    <a:schemeClr val="tx2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8" name="文本框 17" title=""/>
          <p:cNvSpPr txBox="1"/>
          <p:nvPr>
            <p:custDataLst>
              <p:tags r:id="rId14"/>
            </p:custDataLst>
          </p:nvPr>
        </p:nvSpPr>
        <p:spPr>
          <a:xfrm>
            <a:off x="7247573" y="1729105"/>
            <a:ext cx="43281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杆秤是秤的一种，是利用杠杆原理来称质量的简易衡器，由木制的带有秤星的秤杆、秤碗、提纽、秤钩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秤盘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等组成。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647758" y="108585"/>
            <a:ext cx="447357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709988" y="-635"/>
            <a:ext cx="445071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任务一、认识杆秤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910908" y="1052830"/>
            <a:ext cx="10352405" cy="54082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了解杆秤的历史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defTabSz="26670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知道杆秤的原理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74955" indent="0" algn="l" defTabSz="26670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杠杆原理：杆秤的制作基于杠杆原理，即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103755" lvl="4" indent="457200" algn="l" defTabSz="26670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动力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动力臂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阻力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阻力臂。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74955" indent="0" algn="l" defTabSz="26670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在杆秤中，阻力为秤盘和被测物对称杆的拉力，动力为秤碗被测物，通过调整秤碗的位置使秤杆保持水平平衡，从而测量出被测物的质量。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 defTabSz="26670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(2)①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不放物体时，找定盘星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零刻度线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lvl="1" indent="457200" algn="just" defTabSz="26670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盘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×L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OA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=G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砣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×L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0B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+G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杆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×L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0C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……①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3" name="IM 4" title="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040053" y="4869180"/>
            <a:ext cx="3106420" cy="13398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187"/>
</p:tagLst>
</file>

<file path=ppt/tags/tag10.xml><?xml version="1.0" encoding="utf-8"?>
<p:tagLst xmlns:p="http://schemas.openxmlformats.org/presentationml/2006/main">
  <p:tag name="AS_UNIQUEID" val="1193"/>
</p:tagLst>
</file>

<file path=ppt/tags/tag100.xml><?xml version="1.0" encoding="utf-8"?>
<p:tagLst xmlns:p="http://schemas.openxmlformats.org/presentationml/2006/main">
  <p:tag name="AS_UNIQUEID" val="1274"/>
</p:tagLst>
</file>

<file path=ppt/tags/tag101.xml><?xml version="1.0" encoding="utf-8"?>
<p:tagLst xmlns:p="http://schemas.openxmlformats.org/presentationml/2006/main">
  <p:tag name="AS_UNIQUEID" val="181"/>
</p:tagLst>
</file>

<file path=ppt/tags/tag102.xml><?xml version="1.0" encoding="utf-8"?>
<p:tagLst xmlns:p="http://schemas.openxmlformats.org/presentationml/2006/main">
  <p:tag name="AS_UNIQUEID" val="1275"/>
</p:tagLst>
</file>

<file path=ppt/tags/tag103.xml><?xml version="1.0" encoding="utf-8"?>
<p:tagLst xmlns:p="http://schemas.openxmlformats.org/presentationml/2006/main">
  <p:tag name="AS_UNIQUEID" val="189"/>
</p:tagLst>
</file>

<file path=ppt/tags/tag104.xml><?xml version="1.0" encoding="utf-8"?>
<p:tagLst xmlns:p="http://schemas.openxmlformats.org/presentationml/2006/main">
  <p:tag name="AS_UNIQUEID" val="196"/>
</p:tagLst>
</file>

<file path=ppt/tags/tag105.xml><?xml version="1.0" encoding="utf-8"?>
<p:tagLst xmlns:p="http://schemas.openxmlformats.org/presentationml/2006/main">
  <p:tag name="AS_UNIQUEID" val="1276"/>
</p:tagLst>
</file>

<file path=ppt/tags/tag106.xml><?xml version="1.0" encoding="utf-8"?>
<p:tagLst xmlns:p="http://schemas.openxmlformats.org/presentationml/2006/main">
  <p:tag name="AS_UNIQUEID" val="198"/>
</p:tagLst>
</file>

<file path=ppt/tags/tag107.xml><?xml version="1.0" encoding="utf-8"?>
<p:tagLst xmlns:p="http://schemas.openxmlformats.org/presentationml/2006/main">
  <p:tag name="AS_UNIQUEID" val="1277"/>
</p:tagLst>
</file>

<file path=ppt/tags/tag108.xml><?xml version="1.0" encoding="utf-8"?>
<p:tagLst xmlns:p="http://schemas.openxmlformats.org/presentationml/2006/main">
  <p:tag name="AS_UNIQUEID" val="206"/>
</p:tagLst>
</file>

<file path=ppt/tags/tag109.xml><?xml version="1.0" encoding="utf-8"?>
<p:tagLst xmlns:p="http://schemas.openxmlformats.org/presentationml/2006/main">
  <p:tag name="AS_UNIQUEID" val="213"/>
</p:tagLst>
</file>

<file path=ppt/tags/tag11.xml><?xml version="1.0" encoding="utf-8"?>
<p:tagLst xmlns:p="http://schemas.openxmlformats.org/presentationml/2006/main">
  <p:tag name="AS_UNIQUEID" val="1194"/>
</p:tagLst>
</file>

<file path=ppt/tags/tag110.xml><?xml version="1.0" encoding="utf-8"?>
<p:tagLst xmlns:p="http://schemas.openxmlformats.org/presentationml/2006/main">
  <p:tag name="AS_UNIQUEID" val="214"/>
</p:tagLst>
</file>

<file path=ppt/tags/tag111.xml><?xml version="1.0" encoding="utf-8"?>
<p:tagLst xmlns:p="http://schemas.openxmlformats.org/presentationml/2006/main">
  <p:tag name="AS_UNIQUEID" val="215"/>
</p:tagLst>
</file>

<file path=ppt/tags/tag112.xml><?xml version="1.0" encoding="utf-8"?>
<p:tagLst xmlns:p="http://schemas.openxmlformats.org/presentationml/2006/main">
  <p:tag name="AS_UNIQUEID" val="216"/>
</p:tagLst>
</file>

<file path=ppt/tags/tag113.xml><?xml version="1.0" encoding="utf-8"?>
<p:tagLst xmlns:p="http://schemas.openxmlformats.org/presentationml/2006/main">
  <p:tag name="AS_UNIQUEID" val="217"/>
</p:tagLst>
</file>

<file path=ppt/tags/tag114.xml><?xml version="1.0" encoding="utf-8"?>
<p:tagLst xmlns:p="http://schemas.openxmlformats.org/presentationml/2006/main">
  <p:tag name="AS_UNIQUEID" val="218"/>
</p:tagLst>
</file>

<file path=ppt/tags/tag115.xml><?xml version="1.0" encoding="utf-8"?>
<p:tagLst xmlns:p="http://schemas.openxmlformats.org/presentationml/2006/main">
  <p:tag name="AS_UNIQUEID" val="219"/>
</p:tagLst>
</file>

<file path=ppt/tags/tag116.xml><?xml version="1.0" encoding="utf-8"?>
<p:tagLst xmlns:p="http://schemas.openxmlformats.org/presentationml/2006/main">
  <p:tag name="AS_UNIQUEID" val="220"/>
</p:tagLst>
</file>

<file path=ppt/tags/tag117.xml><?xml version="1.0" encoding="utf-8"?>
<p:tagLst xmlns:p="http://schemas.openxmlformats.org/presentationml/2006/main">
  <p:tag name="AS_UNIQUEID" val="221"/>
</p:tagLst>
</file>

<file path=ppt/tags/tag118.xml><?xml version="1.0" encoding="utf-8"?>
<p:tagLst xmlns:p="http://schemas.openxmlformats.org/presentationml/2006/main">
  <p:tag name="AS_UNIQUEID" val="222"/>
</p:tagLst>
</file>

<file path=ppt/tags/tag119.xml><?xml version="1.0" encoding="utf-8"?>
<p:tagLst xmlns:p="http://schemas.openxmlformats.org/presentationml/2006/main">
  <p:tag name="AS_UNIQUEID" val="1278"/>
</p:tagLst>
</file>

<file path=ppt/tags/tag12.xml><?xml version="1.0" encoding="utf-8"?>
<p:tagLst xmlns:p="http://schemas.openxmlformats.org/presentationml/2006/main">
  <p:tag name="AS_UNIQUEID" val="1195"/>
</p:tagLst>
</file>

<file path=ppt/tags/tag120.xml><?xml version="1.0" encoding="utf-8"?>
<p:tagLst xmlns:p="http://schemas.openxmlformats.org/presentationml/2006/main">
  <p:tag name="AS_UNIQUEID" val="224"/>
</p:tagLst>
</file>

<file path=ppt/tags/tag121.xml><?xml version="1.0" encoding="utf-8"?>
<p:tagLst xmlns:p="http://schemas.openxmlformats.org/presentationml/2006/main">
  <p:tag name="AS_UNIQUEID" val="231"/>
</p:tagLst>
</file>

<file path=ppt/tags/tag122.xml><?xml version="1.0" encoding="utf-8"?>
<p:tagLst xmlns:p="http://schemas.openxmlformats.org/presentationml/2006/main">
  <p:tag name="AS_UNIQUEID" val="232"/>
</p:tagLst>
</file>

<file path=ppt/tags/tag123.xml><?xml version="1.0" encoding="utf-8"?>
<p:tagLst xmlns:p="http://schemas.openxmlformats.org/presentationml/2006/main">
  <p:tag name="AS_UNIQUEID" val="233"/>
</p:tagLst>
</file>

<file path=ppt/tags/tag124.xml><?xml version="1.0" encoding="utf-8"?>
<p:tagLst xmlns:p="http://schemas.openxmlformats.org/presentationml/2006/main">
  <p:tag name="AS_UNIQUEID" val="234"/>
</p:tagLst>
</file>

<file path=ppt/tags/tag125.xml><?xml version="1.0" encoding="utf-8"?>
<p:tagLst xmlns:p="http://schemas.openxmlformats.org/presentationml/2006/main">
  <p:tag name="AS_UNIQUEID" val="235"/>
</p:tagLst>
</file>

<file path=ppt/tags/tag126.xml><?xml version="1.0" encoding="utf-8"?>
<p:tagLst xmlns:p="http://schemas.openxmlformats.org/presentationml/2006/main">
  <p:tag name="AS_UNIQUEID" val="236"/>
</p:tagLst>
</file>

<file path=ppt/tags/tag127.xml><?xml version="1.0" encoding="utf-8"?>
<p:tagLst xmlns:p="http://schemas.openxmlformats.org/presentationml/2006/main">
  <p:tag name="AS_UNIQUEID" val="237"/>
</p:tagLst>
</file>

<file path=ppt/tags/tag128.xml><?xml version="1.0" encoding="utf-8"?>
<p:tagLst xmlns:p="http://schemas.openxmlformats.org/presentationml/2006/main">
  <p:tag name="AS_UNIQUEID" val="238"/>
</p:tagLst>
</file>

<file path=ppt/tags/tag129.xml><?xml version="1.0" encoding="utf-8"?>
<p:tagLst xmlns:p="http://schemas.openxmlformats.org/presentationml/2006/main">
  <p:tag name="AS_UNIQUEID" val="239"/>
</p:tagLst>
</file>

<file path=ppt/tags/tag13.xml><?xml version="1.0" encoding="utf-8"?>
<p:tagLst xmlns:p="http://schemas.openxmlformats.org/presentationml/2006/main">
  <p:tag name="AS_UNIQUEID" val="1196"/>
</p:tagLst>
</file>

<file path=ppt/tags/tag130.xml><?xml version="1.0" encoding="utf-8"?>
<p:tagLst xmlns:p="http://schemas.openxmlformats.org/presentationml/2006/main">
  <p:tag name="AS_UNIQUEID" val="1279"/>
</p:tagLst>
</file>

<file path=ppt/tags/tag131.xml><?xml version="1.0" encoding="utf-8"?>
<p:tagLst xmlns:p="http://schemas.openxmlformats.org/presentationml/2006/main">
  <p:tag name="AS_UNIQUEID" val="1280"/>
</p:tagLst>
</file>

<file path=ppt/tags/tag132.xml><?xml version="1.0" encoding="utf-8"?>
<p:tagLst xmlns:p="http://schemas.openxmlformats.org/presentationml/2006/main">
  <p:tag name="AS_UNIQUEID" val="1281"/>
</p:tagLst>
</file>

<file path=ppt/tags/tag133.xml><?xml version="1.0" encoding="utf-8"?>
<p:tagLst xmlns:p="http://schemas.openxmlformats.org/presentationml/2006/main">
  <p:tag name="AS_UNIQUEID" val="1282"/>
</p:tagLst>
</file>

<file path=ppt/tags/tag134.xml><?xml version="1.0" encoding="utf-8"?>
<p:tagLst xmlns:p="http://schemas.openxmlformats.org/presentationml/2006/main">
  <p:tag name="AS_UNIQUEID" val="1283"/>
</p:tagLst>
</file>

<file path=ppt/tags/tag135.xml><?xml version="1.0" encoding="utf-8"?>
<p:tagLst xmlns:p="http://schemas.openxmlformats.org/presentationml/2006/main">
  <p:tag name="AS_UNIQUEID" val="1284"/>
</p:tagLst>
</file>

<file path=ppt/tags/tag136.xml><?xml version="1.0" encoding="utf-8"?>
<p:tagLst xmlns:p="http://schemas.openxmlformats.org/presentationml/2006/main">
  <p:tag name="AS_UNIQUEID" val="1285"/>
</p:tagLst>
</file>

<file path=ppt/tags/tag137.xml><?xml version="1.0" encoding="utf-8"?>
<p:tagLst xmlns:p="http://schemas.openxmlformats.org/presentationml/2006/main">
  <p:tag name="AS_UNIQUEID" val="1286"/>
</p:tagLst>
</file>

<file path=ppt/tags/tag138.xml><?xml version="1.0" encoding="utf-8"?>
<p:tagLst xmlns:p="http://schemas.openxmlformats.org/presentationml/2006/main">
  <p:tag name="AS_UNIQUEID" val="1287"/>
</p:tagLst>
</file>

<file path=ppt/tags/tag139.xml><?xml version="1.0" encoding="utf-8"?>
<p:tagLst xmlns:p="http://schemas.openxmlformats.org/presentationml/2006/main">
  <p:tag name="AS_UNIQUEID" val="1288"/>
</p:tagLst>
</file>

<file path=ppt/tags/tag14.xml><?xml version="1.0" encoding="utf-8"?>
<p:tagLst xmlns:p="http://schemas.openxmlformats.org/presentationml/2006/main">
  <p:tag name="AS_UNIQUEID" val="1197"/>
</p:tagLst>
</file>

<file path=ppt/tags/tag140.xml><?xml version="1.0" encoding="utf-8"?>
<p:tagLst xmlns:p="http://schemas.openxmlformats.org/presentationml/2006/main">
  <p:tag name="AS_UNIQUEID" val="1289"/>
</p:tagLst>
</file>

<file path=ppt/tags/tag141.xml><?xml version="1.0" encoding="utf-8"?>
<p:tagLst xmlns:p="http://schemas.openxmlformats.org/presentationml/2006/main">
  <p:tag name="AS_UNIQUEID" val="749"/>
</p:tagLst>
</file>

<file path=ppt/tags/tag142.xml><?xml version="1.0" encoding="utf-8"?>
<p:tagLst xmlns:p="http://schemas.openxmlformats.org/presentationml/2006/main">
  <p:tag name="AS_UNIQUEID" val="1184"/>
</p:tagLst>
</file>

<file path=ppt/tags/tag143.xml><?xml version="1.0" encoding="utf-8"?>
<p:tagLst xmlns:p="http://schemas.openxmlformats.org/presentationml/2006/main">
  <p:tag name="AS_UNIQUEID" val="1290"/>
</p:tagLst>
</file>

<file path=ppt/tags/tag14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5.xml><?xml version="1.0" encoding="utf-8"?>
<p:tagLst xmlns:p="http://schemas.openxmlformats.org/presentationml/2006/main">
  <p:tag name="AS_UNIQUEID" val="1291"/>
</p:tagLst>
</file>

<file path=ppt/tags/tag146.xml><?xml version="1.0" encoding="utf-8"?>
<p:tagLst xmlns:p="http://schemas.openxmlformats.org/presentationml/2006/main">
  <p:tag name="AS_UNIQUEID" val="751"/>
</p:tagLst>
</file>

<file path=ppt/tags/tag147.xml><?xml version="1.0" encoding="utf-8"?>
<p:tagLst xmlns:p="http://schemas.openxmlformats.org/presentationml/2006/main">
  <p:tag name="AS_UNIQUEID" val="1186"/>
</p:tagLst>
</file>

<file path=ppt/tags/tag148.xml><?xml version="1.0" encoding="utf-8"?>
<p:tagLst xmlns:p="http://schemas.openxmlformats.org/presentationml/2006/main">
  <p:tag name="AS_UNIQUEID" val="1292"/>
</p:tagLst>
</file>

<file path=ppt/tags/tag14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.xml><?xml version="1.0" encoding="utf-8"?>
<p:tagLst xmlns:p="http://schemas.openxmlformats.org/presentationml/2006/main">
  <p:tag name="AS_UNIQUEID" val="1198"/>
</p:tagLst>
</file>

<file path=ppt/tags/tag150.xml><?xml version="1.0" encoding="utf-8"?>
<p:tagLst xmlns:p="http://schemas.openxmlformats.org/presentationml/2006/main">
  <p:tag name="AS_UNIQUEID" val="1293"/>
</p:tagLst>
</file>

<file path=ppt/tags/tag151.xml><?xml version="1.0" encoding="utf-8"?>
<p:tagLst xmlns:p="http://schemas.openxmlformats.org/presentationml/2006/main">
  <p:tag name="AS_UNIQUEID" val="480"/>
</p:tagLst>
</file>

<file path=ppt/tags/tag152.xml><?xml version="1.0" encoding="utf-8"?>
<p:tagLst xmlns:p="http://schemas.openxmlformats.org/presentationml/2006/main">
  <p:tag name="AS_UNIQUEID" val="481"/>
</p:tagLst>
</file>

<file path=ppt/tags/tag153.xml><?xml version="1.0" encoding="utf-8"?>
<p:tagLst xmlns:p="http://schemas.openxmlformats.org/presentationml/2006/main">
  <p:tag name="AS_UNIQUEID" val="482"/>
</p:tagLst>
</file>

<file path=ppt/tags/tag154.xml><?xml version="1.0" encoding="utf-8"?>
<p:tagLst xmlns:p="http://schemas.openxmlformats.org/presentationml/2006/main">
  <p:tag name="AS_UNIQUEID" val="483"/>
</p:tagLst>
</file>

<file path=ppt/tags/tag155.xml><?xml version="1.0" encoding="utf-8"?>
<p:tagLst xmlns:p="http://schemas.openxmlformats.org/presentationml/2006/main">
  <p:tag name="AS_UNIQUEID" val="484"/>
</p:tagLst>
</file>

<file path=ppt/tags/tag156.xml><?xml version="1.0" encoding="utf-8"?>
<p:tagLst xmlns:p="http://schemas.openxmlformats.org/presentationml/2006/main">
  <p:tag name="AS_UNIQUEID" val="485"/>
</p:tagLst>
</file>

<file path=ppt/tags/tag157.xml><?xml version="1.0" encoding="utf-8"?>
<p:tagLst xmlns:p="http://schemas.openxmlformats.org/presentationml/2006/main">
  <p:tag name="AS_UNIQUEID" val="1294"/>
</p:tagLst>
</file>

<file path=ppt/tags/tag158.xml><?xml version="1.0" encoding="utf-8"?>
<p:tagLst xmlns:p="http://schemas.openxmlformats.org/presentationml/2006/main">
  <p:tag name="AS_UNIQUEID" val="487"/>
</p:tagLst>
</file>

<file path=ppt/tags/tag159.xml><?xml version="1.0" encoding="utf-8"?>
<p:tagLst xmlns:p="http://schemas.openxmlformats.org/presentationml/2006/main">
  <p:tag name="AS_UNIQUEID" val="488"/>
</p:tagLst>
</file>

<file path=ppt/tags/tag16.xml><?xml version="1.0" encoding="utf-8"?>
<p:tagLst xmlns:p="http://schemas.openxmlformats.org/presentationml/2006/main">
  <p:tag name="AS_UNIQUEID" val="1199"/>
</p:tagLst>
</file>

<file path=ppt/tags/tag160.xml><?xml version="1.0" encoding="utf-8"?>
<p:tagLst xmlns:p="http://schemas.openxmlformats.org/presentationml/2006/main">
  <p:tag name="AS_UNIQUEID" val="1295"/>
</p:tagLst>
</file>

<file path=ppt/tags/tag161.xml><?xml version="1.0" encoding="utf-8"?>
<p:tagLst xmlns:p="http://schemas.openxmlformats.org/presentationml/2006/main">
  <p:tag name="AS_UNIQUEID" val="755"/>
</p:tagLst>
</file>

<file path=ppt/tags/tag162.xml><?xml version="1.0" encoding="utf-8"?>
<p:tagLst xmlns:p="http://schemas.openxmlformats.org/presentationml/2006/main">
  <p:tag name="AS_UNIQUEID" val="502"/>
</p:tagLst>
</file>

<file path=ppt/tags/tag163.xml><?xml version="1.0" encoding="utf-8"?>
<p:tagLst xmlns:p="http://schemas.openxmlformats.org/presentationml/2006/main">
  <p:tag name="AS_UNIQUEID" val="517"/>
</p:tagLst>
</file>

<file path=ppt/tags/tag164.xml><?xml version="1.0" encoding="utf-8"?>
<p:tagLst xmlns:p="http://schemas.openxmlformats.org/presentationml/2006/main">
  <p:tag name="AS_UNIQUEID" val="756"/>
</p:tagLst>
</file>

<file path=ppt/tags/tag165.xml><?xml version="1.0" encoding="utf-8"?>
<p:tagLst xmlns:p="http://schemas.openxmlformats.org/presentationml/2006/main">
  <p:tag name="AS_UNIQUEID" val="498"/>
</p:tagLst>
</file>

<file path=ppt/tags/tag166.xml><?xml version="1.0" encoding="utf-8"?>
<p:tagLst xmlns:p="http://schemas.openxmlformats.org/presentationml/2006/main">
  <p:tag name="AS_UNIQUEID" val="743"/>
</p:tagLst>
</file>

<file path=ppt/tags/tag167.xml><?xml version="1.0" encoding="utf-8"?>
<p:tagLst xmlns:p="http://schemas.openxmlformats.org/presentationml/2006/main">
  <p:tag name="AS_UNIQUEID" val="757"/>
</p:tagLst>
</file>

<file path=ppt/tags/tag168.xml><?xml version="1.0" encoding="utf-8"?>
<p:tagLst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69.xml><?xml version="1.0" encoding="utf-8"?>
<p:tagLst xmlns:p="http://schemas.openxmlformats.org/presentationml/2006/main">
  <p:tag name="AS_UNIQUEID" val="758"/>
</p:tagLst>
</file>

<file path=ppt/tags/tag17.xml><?xml version="1.0" encoding="utf-8"?>
<p:tagLst xmlns:p="http://schemas.openxmlformats.org/presentationml/2006/main">
  <p:tag name="AS_UNIQUEID" val="1200"/>
</p:tagLst>
</file>

<file path=ppt/tags/tag170.xml><?xml version="1.0" encoding="utf-8"?>
<p:tagLst xmlns:p="http://schemas.openxmlformats.org/presentationml/2006/main">
  <p:tag name="AS_UNIQUEID" val="1296"/>
</p:tagLst>
</file>

<file path=ppt/tags/tag171.xml><?xml version="1.0" encoding="utf-8"?>
<p:tagLst xmlns:p="http://schemas.openxmlformats.org/presentationml/2006/main">
  <p:tag name="AS_UNIQUEID" val="760"/>
</p:tagLst>
</file>

<file path=ppt/tags/tag172.xml><?xml version="1.0" encoding="utf-8"?>
<p:tagLst xmlns:p="http://schemas.openxmlformats.org/presentationml/2006/main">
  <p:tag name="AS_UNIQUEID" val="524"/>
</p:tagLst>
</file>

<file path=ppt/tags/tag173.xml><?xml version="1.0" encoding="utf-8"?>
<p:tagLst xmlns:p="http://schemas.openxmlformats.org/presentationml/2006/main">
  <p:tag name="AS_UNIQUEID" val="525"/>
</p:tagLst>
</file>

<file path=ppt/tags/tag174.xml><?xml version="1.0" encoding="utf-8"?>
<p:tagLst xmlns:p="http://schemas.openxmlformats.org/presentationml/2006/main">
  <p:tag name="AS_UNIQUEID" val="722"/>
</p:tagLst>
</file>

<file path=ppt/tags/tag175.xml><?xml version="1.0" encoding="utf-8"?>
<p:tagLst xmlns:p="http://schemas.openxmlformats.org/presentationml/2006/main">
  <p:tag name="AS_UNIQUEID" val="723"/>
</p:tagLst>
</file>

<file path=ppt/tags/tag176.xml><?xml version="1.0" encoding="utf-8"?>
<p:tagLst xmlns:p="http://schemas.openxmlformats.org/presentationml/2006/main">
  <p:tag name="AS_UNIQUEID" val="724"/>
</p:tagLst>
</file>

<file path=ppt/tags/tag177.xml><?xml version="1.0" encoding="utf-8"?>
<p:tagLst xmlns:p="http://schemas.openxmlformats.org/presentationml/2006/main">
  <p:tag name="AS_UNIQUEID" val="761"/>
</p:tagLst>
</file>

<file path=ppt/tags/tag178.xml><?xml version="1.0" encoding="utf-8"?>
<p:tagLst xmlns:p="http://schemas.openxmlformats.org/presentationml/2006/main">
  <p:tag name="AS_UNIQUEID" val="762"/>
</p:tagLst>
</file>

<file path=ppt/tags/tag179.xml><?xml version="1.0" encoding="utf-8"?>
<p:tagLst xmlns:p="http://schemas.openxmlformats.org/presentationml/2006/main">
  <p:tag name="AS_UNIQUEID" val="1297"/>
</p:tagLst>
</file>

<file path=ppt/tags/tag18.xml><?xml version="1.0" encoding="utf-8"?>
<p:tagLst xmlns:p="http://schemas.openxmlformats.org/presentationml/2006/main">
  <p:tag name="AS_UNIQUEID" val="1201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80.xml><?xml version="1.0" encoding="utf-8"?>
<p:tagLst xmlns:p="http://schemas.openxmlformats.org/presentationml/2006/main">
  <p:tag name="AS_UNIQUEID" val="764"/>
</p:tagLst>
</file>

<file path=ppt/tags/tag181.xml><?xml version="1.0" encoding="utf-8"?>
<p:tagLst xmlns:p="http://schemas.openxmlformats.org/presentationml/2006/main">
  <p:tag name="AS_UNIQUEID" val="765"/>
</p:tagLst>
</file>

<file path=ppt/tags/tag182.xml><?xml version="1.0" encoding="utf-8"?>
<p:tagLst xmlns:p="http://schemas.openxmlformats.org/presentationml/2006/main">
  <p:tag name="AS_UNIQUEID" val="766"/>
</p:tagLst>
</file>

<file path=ppt/tags/tag183.xml><?xml version="1.0" encoding="utf-8"?>
<p:tagLst xmlns:p="http://schemas.openxmlformats.org/presentationml/2006/main">
  <p:tag name="AS_UNIQUEID" val="767"/>
  <p:tag name="KSO_WM_DIAGRAM_VIRTUALLY_FRAME" val="{&quot;height&quot;:281.5,&quot;left&quot;:27.7,&quot;top&quot;:189.5,&quot;width&quot;:664.2}"/>
</p:tagLst>
</file>

<file path=ppt/tags/tag184.xml><?xml version="1.0" encoding="utf-8"?>
<p:tagLst xmlns:p="http://schemas.openxmlformats.org/presentationml/2006/main">
  <p:tag name="AS_UNIQUEID" val="768"/>
  <p:tag name="KSO_WM_DIAGRAM_VIRTUALLY_FRAME" val="{&quot;height&quot;:281.5,&quot;left&quot;:27.7,&quot;top&quot;:189.5,&quot;width&quot;:664.2}"/>
</p:tagLst>
</file>

<file path=ppt/tags/tag185.xml><?xml version="1.0" encoding="utf-8"?>
<p:tagLst xmlns:p="http://schemas.openxmlformats.org/presentationml/2006/main">
  <p:tag name="AS_UNIQUEID" val="769"/>
  <p:tag name="KSO_WM_DIAGRAM_VIRTUALLY_FRAME" val="{&quot;height&quot;:281.5,&quot;left&quot;:27.7,&quot;top&quot;:189.5,&quot;width&quot;:664.2}"/>
</p:tagLst>
</file>

<file path=ppt/tags/tag186.xml><?xml version="1.0" encoding="utf-8"?>
<p:tagLst xmlns:p="http://schemas.openxmlformats.org/presentationml/2006/main">
  <p:tag name="AS_UNIQUEID" val="770"/>
  <p:tag name="KSO_WM_DIAGRAM_VIRTUALLY_FRAME" val="{&quot;height&quot;:281.5,&quot;left&quot;:27.7,&quot;top&quot;:189.5,&quot;width&quot;:664.2}"/>
</p:tagLst>
</file>

<file path=ppt/tags/tag187.xml><?xml version="1.0" encoding="utf-8"?>
<p:tagLst xmlns:p="http://schemas.openxmlformats.org/presentationml/2006/main">
  <p:tag name="AS_UNIQUEID" val="771"/>
  <p:tag name="KSO_WM_DIAGRAM_VIRTUALLY_FRAME" val="{&quot;height&quot;:281.5,&quot;left&quot;:27.7,&quot;top&quot;:189.5,&quot;width&quot;:664.2}"/>
</p:tagLst>
</file>

<file path=ppt/tags/tag188.xml><?xml version="1.0" encoding="utf-8"?>
<p:tagLst xmlns:p="http://schemas.openxmlformats.org/presentationml/2006/main">
  <p:tag name="AS_UNIQUEID" val="772"/>
  <p:tag name="KSO_WM_DIAGRAM_VIRTUALLY_FRAME" val="{&quot;height&quot;:281.5,&quot;left&quot;:27.7,&quot;top&quot;:189.5,&quot;width&quot;:664.2}"/>
</p:tagLst>
</file>

<file path=ppt/tags/tag189.xml><?xml version="1.0" encoding="utf-8"?>
<p:tagLst xmlns:p="http://schemas.openxmlformats.org/presentationml/2006/main">
  <p:tag name="AS_UNIQUEID" val="773"/>
  <p:tag name="KSO_WM_DIAGRAM_VIRTUALLY_FRAME" val="{&quot;height&quot;:281.5,&quot;left&quot;:27.7,&quot;top&quot;:189.5,&quot;width&quot;:664.2}"/>
</p:tagLst>
</file>

<file path=ppt/tags/tag19.xml><?xml version="1.0" encoding="utf-8"?>
<p:tagLst xmlns:p="http://schemas.openxmlformats.org/presentationml/2006/main">
  <p:tag name="AS_UNIQUEID" val="1202"/>
</p:tagLst>
</file>

<file path=ppt/tags/tag190.xml><?xml version="1.0" encoding="utf-8"?>
<p:tagLst xmlns:p="http://schemas.openxmlformats.org/presentationml/2006/main">
  <p:tag name="AS_UNIQUEID" val="774"/>
  <p:tag name="KSO_WM_DIAGRAM_VIRTUALLY_FRAME" val="{&quot;height&quot;:281.5,&quot;left&quot;:27.7,&quot;top&quot;:189.5,&quot;width&quot;:664.2}"/>
</p:tagLst>
</file>

<file path=ppt/tags/tag191.xml><?xml version="1.0" encoding="utf-8"?>
<p:tagLst xmlns:p="http://schemas.openxmlformats.org/presentationml/2006/main">
  <p:tag name="AS_UNIQUEID" val="775"/>
  <p:tag name="KSO_WM_DIAGRAM_VIRTUALLY_FRAME" val="{&quot;height&quot;:281.5,&quot;left&quot;:27.7,&quot;top&quot;:189.5,&quot;width&quot;:664.2}"/>
</p:tagLst>
</file>

<file path=ppt/tags/tag192.xml><?xml version="1.0" encoding="utf-8"?>
<p:tagLst xmlns:p="http://schemas.openxmlformats.org/presentationml/2006/main">
  <p:tag name="AS_UNIQUEID" val="776"/>
  <p:tag name="KSO_WM_DIAGRAM_VIRTUALLY_FRAME" val="{&quot;height&quot;:281.5,&quot;left&quot;:27.7,&quot;top&quot;:189.5,&quot;width&quot;:664.2}"/>
</p:tagLst>
</file>

<file path=ppt/tags/tag193.xml><?xml version="1.0" encoding="utf-8"?>
<p:tagLst xmlns:p="http://schemas.openxmlformats.org/presentationml/2006/main">
  <p:tag name="AS_UNIQUEID" val="777"/>
  <p:tag name="KSO_WM_DIAGRAM_VIRTUALLY_FRAME" val="{&quot;height&quot;:281.5,&quot;left&quot;:27.7,&quot;top&quot;:189.5,&quot;width&quot;:664.2}"/>
</p:tagLst>
</file>

<file path=ppt/tags/tag194.xml><?xml version="1.0" encoding="utf-8"?>
<p:tagLst xmlns:p="http://schemas.openxmlformats.org/presentationml/2006/main">
  <p:tag name="AS_UNIQUEID" val="778"/>
  <p:tag name="KSO_WM_DIAGRAM_VIRTUALLY_FRAME" val="{&quot;height&quot;:281.5,&quot;left&quot;:27.7,&quot;top&quot;:189.5,&quot;width&quot;:664.2}"/>
</p:tagLst>
</file>

<file path=ppt/tags/tag195.xml><?xml version="1.0" encoding="utf-8"?>
<p:tagLst xmlns:p="http://schemas.openxmlformats.org/presentationml/2006/main">
  <p:tag name="AS_UNIQUEID" val="779"/>
  <p:tag name="KSO_WM_DIAGRAM_VIRTUALLY_FRAME" val="{&quot;height&quot;:281.5,&quot;left&quot;:27.7,&quot;top&quot;:189.5,&quot;width&quot;:664.2}"/>
</p:tagLst>
</file>

<file path=ppt/tags/tag196.xml><?xml version="1.0" encoding="utf-8"?>
<p:tagLst xmlns:p="http://schemas.openxmlformats.org/presentationml/2006/main">
  <p:tag name="AS_UNIQUEID" val="780"/>
  <p:tag name="KSO_WM_DIAGRAM_VIRTUALLY_FRAME" val="{&quot;height&quot;:281.5,&quot;left&quot;:27.7,&quot;top&quot;:189.5,&quot;width&quot;:664.2}"/>
</p:tagLst>
</file>

<file path=ppt/tags/tag197.xml><?xml version="1.0" encoding="utf-8"?>
<p:tagLst xmlns:p="http://schemas.openxmlformats.org/presentationml/2006/main">
  <p:tag name="AS_UNIQUEID" val="781"/>
  <p:tag name="KSO_WM_DIAGRAM_VIRTUALLY_FRAME" val="{&quot;height&quot;:281.5,&quot;left&quot;:27.7,&quot;top&quot;:189.5,&quot;width&quot;:664.2}"/>
</p:tagLst>
</file>

<file path=ppt/tags/tag198.xml><?xml version="1.0" encoding="utf-8"?>
<p:tagLst xmlns:p="http://schemas.openxmlformats.org/presentationml/2006/main">
  <p:tag name="AS_UNIQUEID" val="782"/>
  <p:tag name="KSO_WM_DIAGRAM_VIRTUALLY_FRAME" val="{&quot;height&quot;:281.5,&quot;left&quot;:27.7,&quot;top&quot;:189.5,&quot;width&quot;:664.2}"/>
</p:tagLst>
</file>

<file path=ppt/tags/tag199.xml><?xml version="1.0" encoding="utf-8"?>
<p:tagLst xmlns:p="http://schemas.openxmlformats.org/presentationml/2006/main">
  <p:tag name="AS_UNIQUEID" val="783"/>
  <p:tag name="KSO_WM_DIAGRAM_VIRTUALLY_FRAME" val="{&quot;height&quot;:281.5,&quot;left&quot;:27.7,&quot;top&quot;:189.5,&quot;width&quot;:664.2}"/>
</p:tagLst>
</file>

<file path=ppt/tags/tag2.xml><?xml version="1.0" encoding="utf-8"?>
<p:tagLst xmlns:p="http://schemas.openxmlformats.org/presentationml/2006/main">
  <p:tag name="AS_UNIQUEID" val="1188"/>
</p:tagLst>
</file>

<file path=ppt/tags/tag20.xml><?xml version="1.0" encoding="utf-8"?>
<p:tagLst xmlns:p="http://schemas.openxmlformats.org/presentationml/2006/main">
  <p:tag name="AS_UNIQUEID" val="1203"/>
</p:tagLst>
</file>

<file path=ppt/tags/tag200.xml><?xml version="1.0" encoding="utf-8"?>
<p:tagLst xmlns:p="http://schemas.openxmlformats.org/presentationml/2006/main">
  <p:tag name="AS_UNIQUEID" val="784"/>
  <p:tag name="KSO_WM_DIAGRAM_VIRTUALLY_FRAME" val="{&quot;height&quot;:281.5,&quot;left&quot;:27.7,&quot;top&quot;:189.5,&quot;width&quot;:664.2}"/>
</p:tagLst>
</file>

<file path=ppt/tags/tag201.xml><?xml version="1.0" encoding="utf-8"?>
<p:tagLst xmlns:p="http://schemas.openxmlformats.org/presentationml/2006/main">
  <p:tag name="AS_UNIQUEID" val="785"/>
  <p:tag name="KSO_WM_DIAGRAM_VIRTUALLY_FRAME" val="{&quot;height&quot;:281.5,&quot;left&quot;:27.7,&quot;top&quot;:189.5,&quot;width&quot;:664.2}"/>
</p:tagLst>
</file>

<file path=ppt/tags/tag202.xml><?xml version="1.0" encoding="utf-8"?>
<p:tagLst xmlns:p="http://schemas.openxmlformats.org/presentationml/2006/main">
  <p:tag name="AS_UNIQUEID" val="786"/>
  <p:tag name="KSO_WM_DIAGRAM_VIRTUALLY_FRAME" val="{&quot;height&quot;:281.5,&quot;left&quot;:27.7,&quot;top&quot;:189.5,&quot;width&quot;:664.2}"/>
</p:tagLst>
</file>

<file path=ppt/tags/tag203.xml><?xml version="1.0" encoding="utf-8"?>
<p:tagLst xmlns:p="http://schemas.openxmlformats.org/presentationml/2006/main">
  <p:tag name="AS_UNIQUEID" val="787"/>
  <p:tag name="KSO_WM_DIAGRAM_VIRTUALLY_FRAME" val="{&quot;height&quot;:281.5,&quot;left&quot;:27.7,&quot;top&quot;:189.5,&quot;width&quot;:664.2}"/>
</p:tagLst>
</file>

<file path=ppt/tags/tag204.xml><?xml version="1.0" encoding="utf-8"?>
<p:tagLst xmlns:p="http://schemas.openxmlformats.org/presentationml/2006/main">
  <p:tag name="AS_UNIQUEID" val="788"/>
  <p:tag name="KSO_WM_DIAGRAM_VIRTUALLY_FRAME" val="{&quot;height&quot;:281.5,&quot;left&quot;:27.7,&quot;top&quot;:189.5,&quot;width&quot;:664.2}"/>
</p:tagLst>
</file>

<file path=ppt/tags/tag205.xml><?xml version="1.0" encoding="utf-8"?>
<p:tagLst xmlns:p="http://schemas.openxmlformats.org/presentationml/2006/main">
  <p:tag name="AS_UNIQUEID" val="789"/>
  <p:tag name="KSO_WM_DIAGRAM_VIRTUALLY_FRAME" val="{&quot;height&quot;:281.5,&quot;left&quot;:27.7,&quot;top&quot;:189.5,&quot;width&quot;:664.2}"/>
</p:tagLst>
</file>

<file path=ppt/tags/tag206.xml><?xml version="1.0" encoding="utf-8"?>
<p:tagLst xmlns:p="http://schemas.openxmlformats.org/presentationml/2006/main">
  <p:tag name="AS_UNIQUEID" val="790"/>
  <p:tag name="KSO_WM_DIAGRAM_VIRTUALLY_FRAME" val="{&quot;height&quot;:281.5,&quot;left&quot;:27.7,&quot;top&quot;:189.5,&quot;width&quot;:664.2}"/>
</p:tagLst>
</file>

<file path=ppt/tags/tag207.xml><?xml version="1.0" encoding="utf-8"?>
<p:tagLst xmlns:p="http://schemas.openxmlformats.org/presentationml/2006/main">
  <p:tag name="AS_UNIQUEID" val="791"/>
  <p:tag name="KSO_WM_DIAGRAM_VIRTUALLY_FRAME" val="{&quot;height&quot;:281.5,&quot;left&quot;:27.7,&quot;top&quot;:189.5,&quot;width&quot;:664.2}"/>
</p:tagLst>
</file>

<file path=ppt/tags/tag208.xml><?xml version="1.0" encoding="utf-8"?>
<p:tagLst xmlns:p="http://schemas.openxmlformats.org/presentationml/2006/main">
  <p:tag name="AS_UNIQUEID" val="792"/>
  <p:tag name="KSO_WM_DIAGRAM_VIRTUALLY_FRAME" val="{&quot;height&quot;:281.5,&quot;left&quot;:27.7,&quot;top&quot;:189.5,&quot;width&quot;:664.2}"/>
</p:tagLst>
</file>

<file path=ppt/tags/tag209.xml><?xml version="1.0" encoding="utf-8"?>
<p:tagLst xmlns:p="http://schemas.openxmlformats.org/presentationml/2006/main">
  <p:tag name="AS_UNIQUEID" val="793"/>
  <p:tag name="KSO_WM_DIAGRAM_VIRTUALLY_FRAME" val="{&quot;height&quot;:281.5,&quot;left&quot;:27.7,&quot;top&quot;:189.5,&quot;width&quot;:664.2}"/>
</p:tagLst>
</file>

<file path=ppt/tags/tag21.xml><?xml version="1.0" encoding="utf-8"?>
<p:tagLst xmlns:p="http://schemas.openxmlformats.org/presentationml/2006/main">
  <p:tag name="AS_UNIQUEID" val="1204"/>
</p:tagLst>
</file>

<file path=ppt/tags/tag210.xml><?xml version="1.0" encoding="utf-8"?>
<p:tagLst xmlns:p="http://schemas.openxmlformats.org/presentationml/2006/main">
  <p:tag name="AS_UNIQUEID" val="794"/>
  <p:tag name="KSO_WM_DIAGRAM_VIRTUALLY_FRAME" val="{&quot;height&quot;:281.5,&quot;left&quot;:27.7,&quot;top&quot;:189.5,&quot;width&quot;:664.2}"/>
</p:tagLst>
</file>

<file path=ppt/tags/tag211.xml><?xml version="1.0" encoding="utf-8"?>
<p:tagLst xmlns:p="http://schemas.openxmlformats.org/presentationml/2006/main">
  <p:tag name="AS_UNIQUEID" val="795"/>
  <p:tag name="KSO_WM_DIAGRAM_VIRTUALLY_FRAME" val="{&quot;height&quot;:281.5,&quot;left&quot;:27.7,&quot;top&quot;:189.5,&quot;width&quot;:664.2}"/>
</p:tagLst>
</file>

<file path=ppt/tags/tag212.xml><?xml version="1.0" encoding="utf-8"?>
<p:tagLst xmlns:p="http://schemas.openxmlformats.org/presentationml/2006/main">
  <p:tag name="AS_UNIQUEID" val="796"/>
  <p:tag name="KSO_WM_DIAGRAM_VIRTUALLY_FRAME" val="{&quot;height&quot;:281.5,&quot;left&quot;:27.7,&quot;top&quot;:189.5,&quot;width&quot;:664.2}"/>
</p:tagLst>
</file>

<file path=ppt/tags/tag213.xml><?xml version="1.0" encoding="utf-8"?>
<p:tagLst xmlns:p="http://schemas.openxmlformats.org/presentationml/2006/main">
  <p:tag name="AS_UNIQUEID" val="797"/>
  <p:tag name="KSO_WM_DIAGRAM_VIRTUALLY_FRAME" val="{&quot;height&quot;:281.5,&quot;left&quot;:27.7,&quot;top&quot;:189.5,&quot;width&quot;:664.2}"/>
</p:tagLst>
</file>

<file path=ppt/tags/tag214.xml><?xml version="1.0" encoding="utf-8"?>
<p:tagLst xmlns:p="http://schemas.openxmlformats.org/presentationml/2006/main">
  <p:tag name="AS_UNIQUEID" val="798"/>
  <p:tag name="KSO_WM_DIAGRAM_VIRTUALLY_FRAME" val="{&quot;height&quot;:281.5,&quot;left&quot;:27.7,&quot;top&quot;:189.5,&quot;width&quot;:664.2}"/>
</p:tagLst>
</file>

<file path=ppt/tags/tag215.xml><?xml version="1.0" encoding="utf-8"?>
<p:tagLst xmlns:p="http://schemas.openxmlformats.org/presentationml/2006/main">
  <p:tag name="AS_UNIQUEID" val="799"/>
</p:tagLst>
</file>

<file path=ppt/tags/tag216.xml><?xml version="1.0" encoding="utf-8"?>
<p:tagLst xmlns:p="http://schemas.openxmlformats.org/presentationml/2006/main">
  <p:tag name="AS_UNIQUEID" val="800"/>
</p:tagLst>
</file>

<file path=ppt/tags/tag217.xml><?xml version="1.0" encoding="utf-8"?>
<p:tagLst xmlns:p="http://schemas.openxmlformats.org/presentationml/2006/main">
  <p:tag name="AS_UNIQUEID" val="801"/>
</p:tagLst>
</file>

<file path=ppt/tags/tag218.xml><?xml version="1.0" encoding="utf-8"?>
<p:tagLst xmlns:p="http://schemas.openxmlformats.org/presentationml/2006/main">
  <p:tag name="AS_UNIQUEID" val="1298"/>
</p:tagLst>
</file>

<file path=ppt/tags/tag219.xml><?xml version="1.0" encoding="utf-8"?>
<p:tagLst xmlns:p="http://schemas.openxmlformats.org/presentationml/2006/main">
  <p:tag name="AS_UNIQUEID" val="1299"/>
</p:tagLst>
</file>

<file path=ppt/tags/tag22.xml><?xml version="1.0" encoding="utf-8"?>
<p:tagLst xmlns:p="http://schemas.openxmlformats.org/presentationml/2006/main">
  <p:tag name="AS_UNIQUEID" val="1205"/>
</p:tagLst>
</file>

<file path=ppt/tags/tag220.xml><?xml version="1.0" encoding="utf-8"?>
<p:tagLst xmlns:p="http://schemas.openxmlformats.org/presentationml/2006/main">
  <p:tag name="AS_UNIQUEID" val="1300"/>
</p:tagLst>
</file>

<file path=ppt/tags/tag221.xml><?xml version="1.0" encoding="utf-8"?>
<p:tagLst xmlns:p="http://schemas.openxmlformats.org/presentationml/2006/main">
  <p:tag name="AS_UNIQUEID" val="1301"/>
</p:tagLst>
</file>

<file path=ppt/tags/tag222.xml><?xml version="1.0" encoding="utf-8"?>
<p:tagLst xmlns:p="http://schemas.openxmlformats.org/presentationml/2006/main">
  <p:tag name="AS_UNIQUEID" val="1302"/>
</p:tagLst>
</file>

<file path=ppt/tags/tag223.xml><?xml version="1.0" encoding="utf-8"?>
<p:tagLst xmlns:p="http://schemas.openxmlformats.org/presentationml/2006/main">
  <p:tag name="AS_UNIQUEID" val="1303"/>
</p:tagLst>
</file>

<file path=ppt/tags/tag224.xml><?xml version="1.0" encoding="utf-8"?>
<p:tagLst xmlns:p="http://schemas.openxmlformats.org/presentationml/2006/main">
  <p:tag name="AS_UNIQUEID" val="1304"/>
</p:tagLst>
</file>

<file path=ppt/tags/tag225.xml><?xml version="1.0" encoding="utf-8"?>
<p:tagLst xmlns:p="http://schemas.openxmlformats.org/presentationml/2006/main">
  <p:tag name="AS_UNIQUEID" val="1305"/>
</p:tagLst>
</file>

<file path=ppt/tags/tag226.xml><?xml version="1.0" encoding="utf-8"?>
<p:tagLst xmlns:p="http://schemas.openxmlformats.org/presentationml/2006/main">
  <p:tag name="AS_UNIQUEID" val="1306"/>
</p:tagLst>
</file>

<file path=ppt/tags/tag227.xml><?xml version="1.0" encoding="utf-8"?>
<p:tagLst xmlns:p="http://schemas.openxmlformats.org/presentationml/2006/main">
  <p:tag name="AS_UNIQUEID" val="1307"/>
</p:tagLst>
</file>

<file path=ppt/tags/tag228.xml><?xml version="1.0" encoding="utf-8"?>
<p:tagLst xmlns:p="http://schemas.openxmlformats.org/presentationml/2006/main">
  <p:tag name="AS_UNIQUEID" val="1308"/>
</p:tagLst>
</file>

<file path=ppt/tags/tag229.xml><?xml version="1.0" encoding="utf-8"?>
<p:tagLst xmlns:p="http://schemas.openxmlformats.org/presentationml/2006/main">
  <p:tag name="AS_UNIQUEID" val="1309"/>
</p:tagLst>
</file>

<file path=ppt/tags/tag23.xml><?xml version="1.0" encoding="utf-8"?>
<p:tagLst xmlns:p="http://schemas.openxmlformats.org/presentationml/2006/main">
  <p:tag name="AS_UNIQUEID" val="1206"/>
</p:tagLst>
</file>

<file path=ppt/tags/tag230.xml><?xml version="1.0" encoding="utf-8"?>
<p:tagLst xmlns:p="http://schemas.openxmlformats.org/presentationml/2006/main">
  <p:tag name="AS_UNIQUEID" val="1310"/>
</p:tagLst>
</file>

<file path=ppt/tags/tag231.xml><?xml version="1.0" encoding="utf-8"?>
<p:tagLst xmlns:p="http://schemas.openxmlformats.org/presentationml/2006/main">
  <p:tag name="AS_UNIQUEID" val="1311"/>
</p:tagLst>
</file>

<file path=ppt/tags/tag232.xml><?xml version="1.0" encoding="utf-8"?>
<p:tagLst xmlns:p="http://schemas.openxmlformats.org/presentationml/2006/main">
  <p:tag name="AS_UNIQUEID" val="1312"/>
</p:tagLst>
</file>

<file path=ppt/tags/tag233.xml><?xml version="1.0" encoding="utf-8"?>
<p:tagLst xmlns:p="http://schemas.openxmlformats.org/presentationml/2006/main">
  <p:tag name="AS_UNIQUEID" val="1313"/>
</p:tagLst>
</file>

<file path=ppt/tags/tag234.xml><?xml version="1.0" encoding="utf-8"?>
<p:tagLst xmlns:p="http://schemas.openxmlformats.org/presentationml/2006/main">
  <p:tag name="AS_UNIQUEID" val="1314"/>
</p:tagLst>
</file>

<file path=ppt/tags/tag235.xml><?xml version="1.0" encoding="utf-8"?>
<p:tagLst xmlns:p="http://schemas.openxmlformats.org/presentationml/2006/main">
  <p:tag name="AS_UNIQUEID" val="1315"/>
</p:tagLst>
</file>

<file path=ppt/tags/tag236.xml><?xml version="1.0" encoding="utf-8"?>
<p:tagLst xmlns:p="http://schemas.openxmlformats.org/presentationml/2006/main">
  <p:tag name="AS_UNIQUEID" val="1316"/>
</p:tagLst>
</file>

<file path=ppt/tags/tag237.xml><?xml version="1.0" encoding="utf-8"?>
<p:tagLst xmlns:p="http://schemas.openxmlformats.org/presentationml/2006/main">
  <p:tag name="AS_UNIQUEID" val="1317"/>
</p:tagLst>
</file>

<file path=ppt/tags/tag238.xml><?xml version="1.0" encoding="utf-8"?>
<p:tagLst xmlns:p="http://schemas.openxmlformats.org/presentationml/2006/main">
  <p:tag name="AS_UNIQUEID" val="1318"/>
</p:tagLst>
</file>

<file path=ppt/tags/tag239.xml><?xml version="1.0" encoding="utf-8"?>
<p:tagLst xmlns:p="http://schemas.openxmlformats.org/presentationml/2006/main">
  <p:tag name="AS_UNIQUEID" val="1319"/>
</p:tagLst>
</file>

<file path=ppt/tags/tag24.xml><?xml version="1.0" encoding="utf-8"?>
<p:tagLst xmlns:p="http://schemas.openxmlformats.org/presentationml/2006/main">
  <p:tag name="AS_UNIQUEID" val="1207"/>
</p:tagLst>
</file>

<file path=ppt/tags/tag240.xml><?xml version="1.0" encoding="utf-8"?>
<p:tagLst xmlns:p="http://schemas.openxmlformats.org/presentationml/2006/main">
  <p:tag name="AS_UNIQUEID" val="1320"/>
</p:tagLst>
</file>

<file path=ppt/tags/tag241.xml><?xml version="1.0" encoding="utf-8"?>
<p:tagLst xmlns:p="http://schemas.openxmlformats.org/presentationml/2006/main">
  <p:tag name="AS_UNIQUEID" val="1321"/>
</p:tagLst>
</file>

<file path=ppt/tags/tag242.xml><?xml version="1.0" encoding="utf-8"?>
<p:tagLst xmlns:p="http://schemas.openxmlformats.org/presentationml/2006/main">
  <p:tag name="AS_UNIQUEID" val="1322"/>
</p:tagLst>
</file>

<file path=ppt/tags/tag243.xml><?xml version="1.0" encoding="utf-8"?>
<p:tagLst xmlns:p="http://schemas.openxmlformats.org/presentationml/2006/main">
  <p:tag name="AS_UNIQUEID" val="1323"/>
</p:tagLst>
</file>

<file path=ppt/tags/tag244.xml><?xml version="1.0" encoding="utf-8"?>
<p:tagLst xmlns:p="http://schemas.openxmlformats.org/presentationml/2006/main">
  <p:tag name="AS_UNIQUEID" val="1324"/>
</p:tagLst>
</file>

<file path=ppt/tags/tag245.xml><?xml version="1.0" encoding="utf-8"?>
<p:tagLst xmlns:p="http://schemas.openxmlformats.org/presentationml/2006/main">
  <p:tag name="AS_UNIQUEID" val="1325"/>
</p:tagLst>
</file>

<file path=ppt/tags/tag246.xml><?xml version="1.0" encoding="utf-8"?>
<p:tagLst xmlns:p="http://schemas.openxmlformats.org/presentationml/2006/main">
  <p:tag name="AS_UNIQUEID" val="1326"/>
</p:tagLst>
</file>

<file path=ppt/tags/tag247.xml><?xml version="1.0" encoding="utf-8"?>
<p:tagLst xmlns:p="http://schemas.openxmlformats.org/presentationml/2006/main">
  <p:tag name="AS_UNIQUEID" val="1327"/>
</p:tagLst>
</file>

<file path=ppt/tags/tag248.xml><?xml version="1.0" encoding="utf-8"?>
<p:tagLst xmlns:p="http://schemas.openxmlformats.org/presentationml/2006/main">
  <p:tag name="AS_UNIQUEID" val="1328"/>
</p:tagLst>
</file>

<file path=ppt/tags/tag249.xml><?xml version="1.0" encoding="utf-8"?>
<p:tagLst xmlns:p="http://schemas.openxmlformats.org/presentationml/2006/main">
  <p:tag name="AS_UNIQUEID" val="1329"/>
</p:tagLst>
</file>

<file path=ppt/tags/tag25.xml><?xml version="1.0" encoding="utf-8"?>
<p:tagLst xmlns:p="http://schemas.openxmlformats.org/presentationml/2006/main">
  <p:tag name="AS_UNIQUEID" val="1208"/>
</p:tagLst>
</file>

<file path=ppt/tags/tag250.xml><?xml version="1.0" encoding="utf-8"?>
<p:tagLst xmlns:p="http://schemas.openxmlformats.org/presentationml/2006/main">
  <p:tag name="AS_UNIQUEID" val="1330"/>
</p:tagLst>
</file>

<file path=ppt/tags/tag251.xml><?xml version="1.0" encoding="utf-8"?>
<p:tagLst xmlns:p="http://schemas.openxmlformats.org/presentationml/2006/main">
  <p:tag name="AS_UNIQUEID" val="1331"/>
</p:tagLst>
</file>

<file path=ppt/tags/tag252.xml><?xml version="1.0" encoding="utf-8"?>
<p:tagLst xmlns:p="http://schemas.openxmlformats.org/presentationml/2006/main">
  <p:tag name="AS_UNIQUEID" val="1332"/>
</p:tagLst>
</file>

<file path=ppt/tags/tag253.xml><?xml version="1.0" encoding="utf-8"?>
<p:tagLst xmlns:p="http://schemas.openxmlformats.org/presentationml/2006/main">
  <p:tag name="AS_UNIQUEID" val="1333"/>
</p:tagLst>
</file>

<file path=ppt/tags/tag254.xml><?xml version="1.0" encoding="utf-8"?>
<p:tagLst xmlns:p="http://schemas.openxmlformats.org/presentationml/2006/main">
  <p:tag name="AS_UNIQUEID" val="1334"/>
</p:tagLst>
</file>

<file path=ppt/tags/tag255.xml><?xml version="1.0" encoding="utf-8"?>
<p:tagLst xmlns:p="http://schemas.openxmlformats.org/presentationml/2006/main">
  <p:tag name="AS_UNIQUEID" val="1335"/>
</p:tagLst>
</file>

<file path=ppt/tags/tag256.xml><?xml version="1.0" encoding="utf-8"?>
<p:tagLst xmlns:p="http://schemas.openxmlformats.org/presentationml/2006/main">
  <p:tag name="AS_UNIQUEID" val="1336"/>
</p:tagLst>
</file>

<file path=ppt/tags/tag257.xml><?xml version="1.0" encoding="utf-8"?>
<p:tagLst xmlns:p="http://schemas.openxmlformats.org/presentationml/2006/main">
  <p:tag name="AS_UNIQUEID" val="1337"/>
</p:tagLst>
</file>

<file path=ppt/tags/tag258.xml><?xml version="1.0" encoding="utf-8"?>
<p:tagLst xmlns:p="http://schemas.openxmlformats.org/presentationml/2006/main">
  <p:tag name="AS_UNIQUEID" val="1338"/>
</p:tagLst>
</file>

<file path=ppt/tags/tag259.xml><?xml version="1.0" encoding="utf-8"?>
<p:tagLst xmlns:p="http://schemas.openxmlformats.org/presentationml/2006/main">
  <p:tag name="AS_UNIQUEID" val="1339"/>
</p:tagLst>
</file>

<file path=ppt/tags/tag26.xml><?xml version="1.0" encoding="utf-8"?>
<p:tagLst xmlns:p="http://schemas.openxmlformats.org/presentationml/2006/main">
  <p:tag name="AS_UNIQUEID" val="1209"/>
</p:tagLst>
</file>

<file path=ppt/tags/tag260.xml><?xml version="1.0" encoding="utf-8"?>
<p:tagLst xmlns:p="http://schemas.openxmlformats.org/presentationml/2006/main">
  <p:tag name="AS_UNIQUEID" val="1340"/>
</p:tagLst>
</file>

<file path=ppt/tags/tag261.xml><?xml version="1.0" encoding="utf-8"?>
<p:tagLst xmlns:p="http://schemas.openxmlformats.org/presentationml/2006/main">
  <p:tag name="AS_UNIQUEID" val="1341"/>
</p:tagLst>
</file>

<file path=ppt/tags/tag262.xml><?xml version="1.0" encoding="utf-8"?>
<p:tagLst xmlns:p="http://schemas.openxmlformats.org/presentationml/2006/main">
  <p:tag name="AS_UNIQUEID" val="1342"/>
</p:tagLst>
</file>

<file path=ppt/tags/tag263.xml><?xml version="1.0" encoding="utf-8"?>
<p:tagLst xmlns:p="http://schemas.openxmlformats.org/presentationml/2006/main">
  <p:tag name="AS_UNIQUEID" val="1343"/>
</p:tagLst>
</file>

<file path=ppt/tags/tag264.xml><?xml version="1.0" encoding="utf-8"?>
<p:tagLst xmlns:p="http://schemas.openxmlformats.org/presentationml/2006/main">
  <p:tag name="AS_UNIQUEID" val="1344"/>
</p:tagLst>
</file>

<file path=ppt/tags/tag265.xml><?xml version="1.0" encoding="utf-8"?>
<p:tagLst xmlns:p="http://schemas.openxmlformats.org/presentationml/2006/main">
  <p:tag name="AS_UNIQUEID" val="1345"/>
</p:tagLst>
</file>

<file path=ppt/tags/tag266.xml><?xml version="1.0" encoding="utf-8"?>
<p:tagLst xmlns:p="http://schemas.openxmlformats.org/presentationml/2006/main">
  <p:tag name="AS_UNIQUEID" val="1346"/>
</p:tagLst>
</file>

<file path=ppt/tags/tag267.xml><?xml version="1.0" encoding="utf-8"?>
<p:tagLst xmlns:p="http://schemas.openxmlformats.org/presentationml/2006/main">
  <p:tag name="AS_UNIQUEID" val="1347"/>
</p:tagLst>
</file>

<file path=ppt/tags/tag268.xml><?xml version="1.0" encoding="utf-8"?>
<p:tagLst xmlns:p="http://schemas.openxmlformats.org/presentationml/2006/main">
  <p:tag name="AS_UNIQUEID" val="1348"/>
</p:tagLst>
</file>

<file path=ppt/tags/tag269.xml><?xml version="1.0" encoding="utf-8"?>
<p:tagLst xmlns:p="http://schemas.openxmlformats.org/presentationml/2006/main">
  <p:tag name="AS_UNIQUEID" val="1349"/>
</p:tagLst>
</file>

<file path=ppt/tags/tag27.xml><?xml version="1.0" encoding="utf-8"?>
<p:tagLst xmlns:p="http://schemas.openxmlformats.org/presentationml/2006/main">
  <p:tag name="AS_UNIQUEID" val="1210"/>
</p:tagLst>
</file>

<file path=ppt/tags/tag270.xml><?xml version="1.0" encoding="utf-8"?>
<p:tagLst xmlns:p="http://schemas.openxmlformats.org/presentationml/2006/main">
  <p:tag name="AS_UNIQUEID" val="1350"/>
</p:tagLst>
</file>

<file path=ppt/tags/tag271.xml><?xml version="1.0" encoding="utf-8"?>
<p:tagLst xmlns:p="http://schemas.openxmlformats.org/presentationml/2006/main">
  <p:tag name="AS_UNIQUEID" val="1351"/>
</p:tagLst>
</file>

<file path=ppt/tags/tag272.xml><?xml version="1.0" encoding="utf-8"?>
<p:tagLst xmlns:p="http://schemas.openxmlformats.org/presentationml/2006/main">
  <p:tag name="AS_UNIQUEID" val="1352"/>
</p:tagLst>
</file>

<file path=ppt/tags/tag273.xml><?xml version="1.0" encoding="utf-8"?>
<p:tagLst xmlns:p="http://schemas.openxmlformats.org/presentationml/2006/main">
  <p:tag name="AS_UNIQUEID" val="1353"/>
</p:tagLst>
</file>

<file path=ppt/tags/tag274.xml><?xml version="1.0" encoding="utf-8"?>
<p:tagLst xmlns:p="http://schemas.openxmlformats.org/presentationml/2006/main">
  <p:tag name="AS_UNIQUEID" val="1354"/>
</p:tagLst>
</file>

<file path=ppt/tags/tag275.xml><?xml version="1.0" encoding="utf-8"?>
<p:tagLst xmlns:p="http://schemas.openxmlformats.org/presentationml/2006/main">
  <p:tag name="AS_UNIQUEID" val="1355"/>
</p:tagLst>
</file>

<file path=ppt/tags/tag276.xml><?xml version="1.0" encoding="utf-8"?>
<p:tagLst xmlns:p="http://schemas.openxmlformats.org/presentationml/2006/main">
  <p:tag name="AS_UNIQUEID" val="1356"/>
</p:tagLst>
</file>

<file path=ppt/tags/tag277.xml><?xml version="1.0" encoding="utf-8"?>
<p:tagLst xmlns:p="http://schemas.openxmlformats.org/presentationml/2006/main">
  <p:tag name="AS_UNIQUEID" val="1357"/>
</p:tagLst>
</file>

<file path=ppt/tags/tag278.xml><?xml version="1.0" encoding="utf-8"?>
<p:tagLst xmlns:p="http://schemas.openxmlformats.org/presentationml/2006/main">
  <p:tag name="AS_UNIQUEID" val="1358"/>
</p:tagLst>
</file>

<file path=ppt/tags/tag279.xml><?xml version="1.0" encoding="utf-8"?>
<p:tagLst xmlns:p="http://schemas.openxmlformats.org/presentationml/2006/main">
  <p:tag name="AS_UNIQUEID" val="1359"/>
</p:tagLst>
</file>

<file path=ppt/tags/tag28.xml><?xml version="1.0" encoding="utf-8"?>
<p:tagLst xmlns:p="http://schemas.openxmlformats.org/presentationml/2006/main">
  <p:tag name="AS_UNIQUEID" val="1211"/>
</p:tagLst>
</file>

<file path=ppt/tags/tag280.xml><?xml version="1.0" encoding="utf-8"?>
<p:tagLst xmlns:p="http://schemas.openxmlformats.org/presentationml/2006/main">
  <p:tag name="AS_UNIQUEID" val="1360"/>
</p:tagLst>
</file>

<file path=ppt/tags/tag281.xml><?xml version="1.0" encoding="utf-8"?>
<p:tagLst xmlns:p="http://schemas.openxmlformats.org/presentationml/2006/main">
  <p:tag name="AS_UNIQUEID" val="1361"/>
</p:tagLst>
</file>

<file path=ppt/tags/tag282.xml><?xml version="1.0" encoding="utf-8"?>
<p:tagLst xmlns:p="http://schemas.openxmlformats.org/presentationml/2006/main">
  <p:tag name="AS_UNIQUEID" val="1362"/>
</p:tagLst>
</file>

<file path=ppt/tags/tag283.xml><?xml version="1.0" encoding="utf-8"?>
<p:tagLst xmlns:p="http://schemas.openxmlformats.org/presentationml/2006/main">
  <p:tag name="AS_UNIQUEID" val="1363"/>
</p:tagLst>
</file>

<file path=ppt/tags/tag284.xml><?xml version="1.0" encoding="utf-8"?>
<p:tagLst xmlns:p="http://schemas.openxmlformats.org/presentationml/2006/main">
  <p:tag name="AS_UNIQUEID" val="1364"/>
</p:tagLst>
</file>

<file path=ppt/tags/tag285.xml><?xml version="1.0" encoding="utf-8"?>
<p:tagLst xmlns:p="http://schemas.openxmlformats.org/presentationml/2006/main">
  <p:tag name="AS_UNIQUEID" val="1365"/>
</p:tagLst>
</file>

<file path=ppt/tags/tag286.xml><?xml version="1.0" encoding="utf-8"?>
<p:tagLst xmlns:p="http://schemas.openxmlformats.org/presentationml/2006/main">
  <p:tag name="AS_UNIQUEID" val="1366"/>
</p:tagLst>
</file>

<file path=ppt/tags/tag287.xml><?xml version="1.0" encoding="utf-8"?>
<p:tagLst xmlns:p="http://schemas.openxmlformats.org/presentationml/2006/main">
  <p:tag name="AS_UNIQUEID" val="1367"/>
</p:tagLst>
</file>

<file path=ppt/tags/tag288.xml><?xml version="1.0" encoding="utf-8"?>
<p:tagLst xmlns:p="http://schemas.openxmlformats.org/presentationml/2006/main">
  <p:tag name="AS_UNIQUEID" val="1368"/>
</p:tagLst>
</file>

<file path=ppt/tags/tag289.xml><?xml version="1.0" encoding="utf-8"?>
<p:tagLst xmlns:p="http://schemas.openxmlformats.org/presentationml/2006/main">
  <p:tag name="AS_UNIQUEID" val="1369"/>
</p:tagLst>
</file>

<file path=ppt/tags/tag29.xml><?xml version="1.0" encoding="utf-8"?>
<p:tagLst xmlns:p="http://schemas.openxmlformats.org/presentationml/2006/main">
  <p:tag name="AS_UNIQUEID" val="1212"/>
</p:tagLst>
</file>

<file path=ppt/tags/tag290.xml><?xml version="1.0" encoding="utf-8"?>
<p:tagLst xmlns:p="http://schemas.openxmlformats.org/presentationml/2006/main">
  <p:tag name="AS_UNIQUEID" val="1370"/>
</p:tagLst>
</file>

<file path=ppt/tags/tag291.xml><?xml version="1.0" encoding="utf-8"?>
<p:tagLst xmlns:p="http://schemas.openxmlformats.org/presentationml/2006/main">
  <p:tag name="AS_UNIQUEID" val="1371"/>
</p:tagLst>
</file>

<file path=ppt/tags/tag292.xml><?xml version="1.0" encoding="utf-8"?>
<p:tagLst xmlns:p="http://schemas.openxmlformats.org/presentationml/2006/main">
  <p:tag name="AS_UNIQUEID" val="1372"/>
</p:tagLst>
</file>

<file path=ppt/tags/tag293.xml><?xml version="1.0" encoding="utf-8"?>
<p:tagLst xmlns:p="http://schemas.openxmlformats.org/presentationml/2006/main">
  <p:tag name="AS_UNIQUEID" val="1373"/>
</p:tagLst>
</file>

<file path=ppt/tags/tag294.xml><?xml version="1.0" encoding="utf-8"?>
<p:tagLst xmlns:p="http://schemas.openxmlformats.org/presentationml/2006/main">
  <p:tag name="AS_UNIQUEID" val="1374"/>
</p:tagLst>
</file>

<file path=ppt/tags/tag295.xml><?xml version="1.0" encoding="utf-8"?>
<p:tagLst xmlns:p="http://schemas.openxmlformats.org/presentationml/2006/main">
  <p:tag name="AS_UNIQUEID" val="1375"/>
</p:tagLst>
</file>

<file path=ppt/tags/tag296.xml><?xml version="1.0" encoding="utf-8"?>
<p:tagLst xmlns:p="http://schemas.openxmlformats.org/presentationml/2006/main">
  <p:tag name="AS_UNIQUEID" val="1376"/>
</p:tagLst>
</file>

<file path=ppt/tags/tag297.xml><?xml version="1.0" encoding="utf-8"?>
<p:tagLst xmlns:p="http://schemas.openxmlformats.org/presentationml/2006/main">
  <p:tag name="AS_UNIQUEID" val="1377"/>
</p:tagLst>
</file>

<file path=ppt/tags/tag298.xml><?xml version="1.0" encoding="utf-8"?>
<p:tagLst xmlns:p="http://schemas.openxmlformats.org/presentationml/2006/main">
  <p:tag name="AS_UNIQUEID" val="1378"/>
</p:tagLst>
</file>

<file path=ppt/tags/tag299.xml><?xml version="1.0" encoding="utf-8"?>
<p:tagLst xmlns:p="http://schemas.openxmlformats.org/presentationml/2006/main">
  <p:tag name="AS_UNIQUEID" val="1379"/>
</p:tagLst>
</file>

<file path=ppt/tags/tag3.xml><?xml version="1.0" encoding="utf-8"?>
<p:tagLst xmlns:p="http://schemas.openxmlformats.org/presentationml/2006/main">
  <p:tag name="AS_UNIQUEID" val="746"/>
</p:tagLst>
</file>

<file path=ppt/tags/tag30.xml><?xml version="1.0" encoding="utf-8"?>
<p:tagLst xmlns:p="http://schemas.openxmlformats.org/presentationml/2006/main">
  <p:tag name="AS_UNIQUEID" val="1213"/>
</p:tagLst>
</file>

<file path=ppt/tags/tag300.xml><?xml version="1.0" encoding="utf-8"?>
<p:tagLst xmlns:p="http://schemas.openxmlformats.org/presentationml/2006/main">
  <p:tag name="AS_UNIQUEID" val="1380"/>
</p:tagLst>
</file>

<file path=ppt/tags/tag301.xml><?xml version="1.0" encoding="utf-8"?>
<p:tagLst xmlns:p="http://schemas.openxmlformats.org/presentationml/2006/main">
  <p:tag name="AS_UNIQUEID" val="1381"/>
</p:tagLst>
</file>

<file path=ppt/tags/tag302.xml><?xml version="1.0" encoding="utf-8"?>
<p:tagLst xmlns:p="http://schemas.openxmlformats.org/presentationml/2006/main">
  <p:tag name="AS_UNIQUEID" val="1382"/>
</p:tagLst>
</file>

<file path=ppt/tags/tag303.xml><?xml version="1.0" encoding="utf-8"?>
<p:tagLst xmlns:p="http://schemas.openxmlformats.org/presentationml/2006/main">
  <p:tag name="AS_UNIQUEID" val="1383"/>
</p:tagLst>
</file>

<file path=ppt/tags/tag304.xml><?xml version="1.0" encoding="utf-8"?>
<p:tagLst xmlns:p="http://schemas.openxmlformats.org/presentationml/2006/main">
  <p:tag name="AS_UNIQUEID" val="1384"/>
</p:tagLst>
</file>

<file path=ppt/tags/tag305.xml><?xml version="1.0" encoding="utf-8"?>
<p:tagLst xmlns:p="http://schemas.openxmlformats.org/presentationml/2006/main">
  <p:tag name="AS_UNIQUEID" val="1385"/>
</p:tagLst>
</file>

<file path=ppt/tags/tag306.xml><?xml version="1.0" encoding="utf-8"?>
<p:tagLst xmlns:p="http://schemas.openxmlformats.org/presentationml/2006/main">
  <p:tag name="AS_UNIQUEID" val="1386"/>
</p:tagLst>
</file>

<file path=ppt/tags/tag307.xml><?xml version="1.0" encoding="utf-8"?>
<p:tagLst xmlns:p="http://schemas.openxmlformats.org/presentationml/2006/main">
  <p:tag name="AS_UNIQUEID" val="1387"/>
</p:tagLst>
</file>

<file path=ppt/tags/tag308.xml><?xml version="1.0" encoding="utf-8"?>
<p:tagLst xmlns:p="http://schemas.openxmlformats.org/presentationml/2006/main">
  <p:tag name="AS_UNIQUEID" val="1388"/>
</p:tagLst>
</file>

<file path=ppt/tags/tag309.xml><?xml version="1.0" encoding="utf-8"?>
<p:tagLst xmlns:p="http://schemas.openxmlformats.org/presentationml/2006/main">
  <p:tag name="AS_UNIQUEID" val="1389"/>
</p:tagLst>
</file>

<file path=ppt/tags/tag31.xml><?xml version="1.0" encoding="utf-8"?>
<p:tagLst xmlns:p="http://schemas.openxmlformats.org/presentationml/2006/main">
  <p:tag name="AS_UNIQUEID" val="1214"/>
</p:tagLst>
</file>

<file path=ppt/tags/tag310.xml><?xml version="1.0" encoding="utf-8"?>
<p:tagLst xmlns:p="http://schemas.openxmlformats.org/presentationml/2006/main">
  <p:tag name="AS_UNIQUEID" val="1390"/>
</p:tagLst>
</file>

<file path=ppt/tags/tag311.xml><?xml version="1.0" encoding="utf-8"?>
<p:tagLst xmlns:p="http://schemas.openxmlformats.org/presentationml/2006/main">
  <p:tag name="AS_UNIQUEID" val="1391"/>
</p:tagLst>
</file>

<file path=ppt/tags/tag312.xml><?xml version="1.0" encoding="utf-8"?>
<p:tagLst xmlns:p="http://schemas.openxmlformats.org/presentationml/2006/main">
  <p:tag name="AS_UNIQUEID" val="1392"/>
</p:tagLst>
</file>

<file path=ppt/tags/tag313.xml><?xml version="1.0" encoding="utf-8"?>
<p:tagLst xmlns:p="http://schemas.openxmlformats.org/presentationml/2006/main">
  <p:tag name="AS_UNIQUEID" val="1393"/>
</p:tagLst>
</file>

<file path=ppt/tags/tag314.xml><?xml version="1.0" encoding="utf-8"?>
<p:tagLst xmlns:p="http://schemas.openxmlformats.org/presentationml/2006/main">
  <p:tag name="AS_UNIQUEID" val="1394"/>
</p:tagLst>
</file>

<file path=ppt/tags/tag315.xml><?xml version="1.0" encoding="utf-8"?>
<p:tagLst xmlns:p="http://schemas.openxmlformats.org/presentationml/2006/main">
  <p:tag name="AS_UNIQUEID" val="1395"/>
</p:tagLst>
</file>

<file path=ppt/tags/tag316.xml><?xml version="1.0" encoding="utf-8"?>
<p:tagLst xmlns:p="http://schemas.openxmlformats.org/presentationml/2006/main">
  <p:tag name="AS_UNIQUEID" val="1396"/>
</p:tagLst>
</file>

<file path=ppt/tags/tag317.xml><?xml version="1.0" encoding="utf-8"?>
<p:tagLst xmlns:p="http://schemas.openxmlformats.org/presentationml/2006/main">
  <p:tag name="AS_UNIQUEID" val="1397"/>
</p:tagLst>
</file>

<file path=ppt/tags/tag318.xml><?xml version="1.0" encoding="utf-8"?>
<p:tagLst xmlns:p="http://schemas.openxmlformats.org/presentationml/2006/main">
  <p:tag name="AS_UNIQUEID" val="1398"/>
</p:tagLst>
</file>

<file path=ppt/tags/tag319.xml><?xml version="1.0" encoding="utf-8"?>
<p:tagLst xmlns:p="http://schemas.openxmlformats.org/presentationml/2006/main">
  <p:tag name="AS_UNIQUEID" val="1399"/>
</p:tagLst>
</file>

<file path=ppt/tags/tag32.xml><?xml version="1.0" encoding="utf-8"?>
<p:tagLst xmlns:p="http://schemas.openxmlformats.org/presentationml/2006/main">
  <p:tag name="AS_UNIQUEID" val="1215"/>
</p:tagLst>
</file>

<file path=ppt/tags/tag320.xml><?xml version="1.0" encoding="utf-8"?>
<p:tagLst xmlns:p="http://schemas.openxmlformats.org/presentationml/2006/main">
  <p:tag name="AS_UNIQUEID" val="1400"/>
</p:tagLst>
</file>

<file path=ppt/tags/tag321.xml><?xml version="1.0" encoding="utf-8"?>
<p:tagLst xmlns:p="http://schemas.openxmlformats.org/presentationml/2006/main">
  <p:tag name="AS_UNIQUEID" val="1401"/>
</p:tagLst>
</file>

<file path=ppt/tags/tag322.xml><?xml version="1.0" encoding="utf-8"?>
<p:tagLst xmlns:p="http://schemas.openxmlformats.org/presentationml/2006/main">
  <p:tag name="AS_UNIQUEID" val="1402"/>
</p:tagLst>
</file>

<file path=ppt/tags/tag323.xml><?xml version="1.0" encoding="utf-8"?>
<p:tagLst xmlns:p="http://schemas.openxmlformats.org/presentationml/2006/main">
  <p:tag name="AS_UNIQUEID" val="1403"/>
</p:tagLst>
</file>

<file path=ppt/tags/tag324.xml><?xml version="1.0" encoding="utf-8"?>
<p:tagLst xmlns:p="http://schemas.openxmlformats.org/presentationml/2006/main">
  <p:tag name="AS_UNIQUEID" val="1404"/>
</p:tagLst>
</file>

<file path=ppt/tags/tag325.xml><?xml version="1.0" encoding="utf-8"?>
<p:tagLst xmlns:p="http://schemas.openxmlformats.org/presentationml/2006/main">
  <p:tag name="AS_UNIQUEID" val="1405"/>
</p:tagLst>
</file>

<file path=ppt/tags/tag326.xml><?xml version="1.0" encoding="utf-8"?>
<p:tagLst xmlns:p="http://schemas.openxmlformats.org/presentationml/2006/main">
  <p:tag name="AS_UNIQUEID" val="1406"/>
</p:tagLst>
</file>

<file path=ppt/tags/tag327.xml><?xml version="1.0" encoding="utf-8"?>
<p:tagLst xmlns:p="http://schemas.openxmlformats.org/presentationml/2006/main">
  <p:tag name="AS_UNIQUEID" val="1407"/>
</p:tagLst>
</file>

<file path=ppt/tags/tag328.xml><?xml version="1.0" encoding="utf-8"?>
<p:tagLst xmlns:p="http://schemas.openxmlformats.org/presentationml/2006/main">
  <p:tag name="AS_UNIQUEID" val="1408"/>
</p:tagLst>
</file>

<file path=ppt/tags/tag329.xml><?xml version="1.0" encoding="utf-8"?>
<p:tagLst xmlns:p="http://schemas.openxmlformats.org/presentationml/2006/main">
  <p:tag name="AS_UNIQUEID" val="1409"/>
</p:tagLst>
</file>

<file path=ppt/tags/tag33.xml><?xml version="1.0" encoding="utf-8"?>
<p:tagLst xmlns:p="http://schemas.openxmlformats.org/presentationml/2006/main">
  <p:tag name="AS_UNIQUEID" val="1216"/>
</p:tagLst>
</file>

<file path=ppt/tags/tag330.xml><?xml version="1.0" encoding="utf-8"?>
<p:tagLst xmlns:p="http://schemas.openxmlformats.org/presentationml/2006/main">
  <p:tag name="AS_UNIQUEID" val="1410"/>
</p:tagLst>
</file>

<file path=ppt/tags/tag331.xml><?xml version="1.0" encoding="utf-8"?>
<p:tagLst xmlns:p="http://schemas.openxmlformats.org/presentationml/2006/main">
  <p:tag name="AS_UNIQUEID" val="1411"/>
</p:tagLst>
</file>

<file path=ppt/tags/tag332.xml><?xml version="1.0" encoding="utf-8"?>
<p:tagLst xmlns:p="http://schemas.openxmlformats.org/presentationml/2006/main">
  <p:tag name="AS_UNIQUEID" val="1412"/>
</p:tagLst>
</file>

<file path=ppt/tags/tag333.xml><?xml version="1.0" encoding="utf-8"?>
<p:tagLst xmlns:p="http://schemas.openxmlformats.org/presentationml/2006/main">
  <p:tag name="AS_UNIQUEID" val="1413"/>
</p:tagLst>
</file>

<file path=ppt/tags/tag334.xml><?xml version="1.0" encoding="utf-8"?>
<p:tagLst xmlns:p="http://schemas.openxmlformats.org/presentationml/2006/main">
  <p:tag name="AS_UNIQUEID" val="1414"/>
</p:tagLst>
</file>

<file path=ppt/tags/tag335.xml><?xml version="1.0" encoding="utf-8"?>
<p:tagLst xmlns:p="http://schemas.openxmlformats.org/presentationml/2006/main">
  <p:tag name="AS_UNIQUEID" val="1415"/>
</p:tagLst>
</file>

<file path=ppt/tags/tag336.xml><?xml version="1.0" encoding="utf-8"?>
<p:tagLst xmlns:p="http://schemas.openxmlformats.org/presentationml/2006/main">
  <p:tag name="AS_UNIQUEID" val="1416"/>
</p:tagLst>
</file>

<file path=ppt/tags/tag337.xml><?xml version="1.0" encoding="utf-8"?>
<p:tagLst xmlns:p="http://schemas.openxmlformats.org/presentationml/2006/main">
  <p:tag name="AS_UNIQUEID" val="1417"/>
</p:tagLst>
</file>

<file path=ppt/tags/tag338.xml><?xml version="1.0" encoding="utf-8"?>
<p:tagLst xmlns:p="http://schemas.openxmlformats.org/presentationml/2006/main">
  <p:tag name="AS_UNIQUEID" val="1418"/>
</p:tagLst>
</file>

<file path=ppt/tags/tag339.xml><?xml version="1.0" encoding="utf-8"?>
<p:tagLst xmlns:p="http://schemas.openxmlformats.org/presentationml/2006/main">
  <p:tag name="AS_UNIQUEID" val="1419"/>
</p:tagLst>
</file>

<file path=ppt/tags/tag34.xml><?xml version="1.0" encoding="utf-8"?>
<p:tagLst xmlns:p="http://schemas.openxmlformats.org/presentationml/2006/main">
  <p:tag name="AS_UNIQUEID" val="1217"/>
</p:tagLst>
</file>

<file path=ppt/tags/tag340.xml><?xml version="1.0" encoding="utf-8"?>
<p:tagLst xmlns:p="http://schemas.openxmlformats.org/presentationml/2006/main">
  <p:tag name="AS_UNIQUEID" val="1420"/>
</p:tagLst>
</file>

<file path=ppt/tags/tag341.xml><?xml version="1.0" encoding="utf-8"?>
<p:tagLst xmlns:p="http://schemas.openxmlformats.org/presentationml/2006/main">
  <p:tag name="AS_UNIQUEID" val="1421"/>
</p:tagLst>
</file>

<file path=ppt/tags/tag342.xml><?xml version="1.0" encoding="utf-8"?>
<p:tagLst xmlns:p="http://schemas.openxmlformats.org/presentationml/2006/main">
  <p:tag name="AS_UNIQUEID" val="1422"/>
</p:tagLst>
</file>

<file path=ppt/tags/tag343.xml><?xml version="1.0" encoding="utf-8"?>
<p:tagLst xmlns:p="http://schemas.openxmlformats.org/presentationml/2006/main">
  <p:tag name="AS_UNIQUEID" val="1423"/>
</p:tagLst>
</file>

<file path=ppt/tags/tag344.xml><?xml version="1.0" encoding="utf-8"?>
<p:tagLst xmlns:p="http://schemas.openxmlformats.org/presentationml/2006/main">
  <p:tag name="AS_UNIQUEID" val="1424"/>
</p:tagLst>
</file>

<file path=ppt/tags/tag345.xml><?xml version="1.0" encoding="utf-8"?>
<p:tagLst xmlns:p="http://schemas.openxmlformats.org/presentationml/2006/main">
  <p:tag name="AS_UNIQUEID" val="1425"/>
</p:tagLst>
</file>

<file path=ppt/tags/tag346.xml><?xml version="1.0" encoding="utf-8"?>
<p:tagLst xmlns:p="http://schemas.openxmlformats.org/presentationml/2006/main">
  <p:tag name="AS_UNIQUEID" val="1426"/>
</p:tagLst>
</file>

<file path=ppt/tags/tag347.xml><?xml version="1.0" encoding="utf-8"?>
<p:tagLst xmlns:p="http://schemas.openxmlformats.org/presentationml/2006/main">
  <p:tag name="AS_UNIQUEID" val="1427"/>
</p:tagLst>
</file>

<file path=ppt/tags/tag348.xml><?xml version="1.0" encoding="utf-8"?>
<p:tagLst xmlns:p="http://schemas.openxmlformats.org/presentationml/2006/main">
  <p:tag name="AS_UNIQUEID" val="1428"/>
</p:tagLst>
</file>

<file path=ppt/tags/tag349.xml><?xml version="1.0" encoding="utf-8"?>
<p:tagLst xmlns:p="http://schemas.openxmlformats.org/presentationml/2006/main">
  <p:tag name="AS_UNIQUEID" val="1429"/>
</p:tagLst>
</file>

<file path=ppt/tags/tag35.xml><?xml version="1.0" encoding="utf-8"?>
<p:tagLst xmlns:p="http://schemas.openxmlformats.org/presentationml/2006/main">
  <p:tag name="AS_UNIQUEID" val="1218"/>
</p:tagLst>
</file>

<file path=ppt/tags/tag350.xml><?xml version="1.0" encoding="utf-8"?>
<p:tagLst xmlns:p="http://schemas.openxmlformats.org/presentationml/2006/main">
  <p:tag name="AS_UNIQUEID" val="1430"/>
</p:tagLst>
</file>

<file path=ppt/tags/tag351.xml><?xml version="1.0" encoding="utf-8"?>
<p:tagLst xmlns:p="http://schemas.openxmlformats.org/presentationml/2006/main">
  <p:tag name="AS_UNIQUEID" val="1431"/>
</p:tagLst>
</file>

<file path=ppt/tags/tag352.xml><?xml version="1.0" encoding="utf-8"?>
<p:tagLst xmlns:p="http://schemas.openxmlformats.org/presentationml/2006/main">
  <p:tag name="AS_UNIQUEID" val="1432"/>
</p:tagLst>
</file>

<file path=ppt/tags/tag353.xml><?xml version="1.0" encoding="utf-8"?>
<p:tagLst xmlns:p="http://schemas.openxmlformats.org/presentationml/2006/main">
  <p:tag name="AS_UNIQUEID" val="1433"/>
</p:tagLst>
</file>

<file path=ppt/tags/tag354.xml><?xml version="1.0" encoding="utf-8"?>
<p:tagLst xmlns:p="http://schemas.openxmlformats.org/presentationml/2006/main">
  <p:tag name="AS_UNIQUEID" val="1434"/>
</p:tagLst>
</file>

<file path=ppt/tags/tag355.xml><?xml version="1.0" encoding="utf-8"?>
<p:tagLst xmlns:p="http://schemas.openxmlformats.org/presentationml/2006/main">
  <p:tag name="AS_UNIQUEID" val="1435"/>
</p:tagLst>
</file>

<file path=ppt/tags/tag356.xml><?xml version="1.0" encoding="utf-8"?>
<p:tagLst xmlns:p="http://schemas.openxmlformats.org/presentationml/2006/main">
  <p:tag name="AS_UNIQUEID" val="1436"/>
</p:tagLst>
</file>

<file path=ppt/tags/tag357.xml><?xml version="1.0" encoding="utf-8"?>
<p:tagLst xmlns:p="http://schemas.openxmlformats.org/presentationml/2006/main">
  <p:tag name="AS_UNIQUEID" val="1437"/>
</p:tagLst>
</file>

<file path=ppt/tags/tag358.xml><?xml version="1.0" encoding="utf-8"?>
<p:tagLst xmlns:p="http://schemas.openxmlformats.org/presentationml/2006/main">
  <p:tag name="AS_UNIQUEID" val="1438"/>
</p:tagLst>
</file>

<file path=ppt/tags/tag359.xml><?xml version="1.0" encoding="utf-8"?>
<p:tagLst xmlns:p="http://schemas.openxmlformats.org/presentationml/2006/main">
  <p:tag name="AS_UNIQUEID" val="1439"/>
</p:tagLst>
</file>

<file path=ppt/tags/tag36.xml><?xml version="1.0" encoding="utf-8"?>
<p:tagLst xmlns:p="http://schemas.openxmlformats.org/presentationml/2006/main">
  <p:tag name="AS_UNIQUEID" val="1219"/>
</p:tagLst>
</file>

<file path=ppt/tags/tag360.xml><?xml version="1.0" encoding="utf-8"?>
<p:tagLst xmlns:p="http://schemas.openxmlformats.org/presentationml/2006/main">
  <p:tag name="AS_UNIQUEID" val="1440"/>
</p:tagLst>
</file>

<file path=ppt/tags/tag361.xml><?xml version="1.0" encoding="utf-8"?>
<p:tagLst xmlns:p="http://schemas.openxmlformats.org/presentationml/2006/main">
  <p:tag name="AS_UNIQUEID" val="1441"/>
</p:tagLst>
</file>

<file path=ppt/tags/tag362.xml><?xml version="1.0" encoding="utf-8"?>
<p:tagLst xmlns:p="http://schemas.openxmlformats.org/presentationml/2006/main">
  <p:tag name="AS_UNIQUEID" val="1442"/>
</p:tagLst>
</file>

<file path=ppt/tags/tag363.xml><?xml version="1.0" encoding="utf-8"?>
<p:tagLst xmlns:p="http://schemas.openxmlformats.org/presentationml/2006/main">
  <p:tag name="AS_UNIQUEID" val="1443"/>
</p:tagLst>
</file>

<file path=ppt/tags/tag364.xml><?xml version="1.0" encoding="utf-8"?>
<p:tagLst xmlns:p="http://schemas.openxmlformats.org/presentationml/2006/main">
  <p:tag name="AS_UNIQUEID" val="1444"/>
</p:tagLst>
</file>

<file path=ppt/tags/tag365.xml><?xml version="1.0" encoding="utf-8"?>
<p:tagLst xmlns:p="http://schemas.openxmlformats.org/presentationml/2006/main">
  <p:tag name="AS_UNIQUEID" val="1445"/>
</p:tagLst>
</file>

<file path=ppt/tags/tag366.xml><?xml version="1.0" encoding="utf-8"?>
<p:tagLst xmlns:p="http://schemas.openxmlformats.org/presentationml/2006/main">
  <p:tag name="AS_UNIQUEID" val="1446"/>
</p:tagLst>
</file>

<file path=ppt/tags/tag367.xml><?xml version="1.0" encoding="utf-8"?>
<p:tagLst xmlns:p="http://schemas.openxmlformats.org/presentationml/2006/main">
  <p:tag name="AS_UNIQUEID" val="1447"/>
</p:tagLst>
</file>

<file path=ppt/tags/tag368.xml><?xml version="1.0" encoding="utf-8"?>
<p:tagLst xmlns:p="http://schemas.openxmlformats.org/presentationml/2006/main">
  <p:tag name="AS_UNIQUEID" val="1448"/>
</p:tagLst>
</file>

<file path=ppt/tags/tag369.xml><?xml version="1.0" encoding="utf-8"?>
<p:tagLst xmlns:p="http://schemas.openxmlformats.org/presentationml/2006/main">
  <p:tag name="AS_UNIQUEID" val="1449"/>
</p:tagLst>
</file>

<file path=ppt/tags/tag37.xml><?xml version="1.0" encoding="utf-8"?>
<p:tagLst xmlns:p="http://schemas.openxmlformats.org/presentationml/2006/main">
  <p:tag name="AS_UNIQUEID" val="1220"/>
</p:tagLst>
</file>

<file path=ppt/tags/tag370.xml><?xml version="1.0" encoding="utf-8"?>
<p:tagLst xmlns:p="http://schemas.openxmlformats.org/presentationml/2006/main">
  <p:tag name="AS_UNIQUEID" val="1450"/>
</p:tagLst>
</file>

<file path=ppt/tags/tag371.xml><?xml version="1.0" encoding="utf-8"?>
<p:tagLst xmlns:p="http://schemas.openxmlformats.org/presentationml/2006/main">
  <p:tag name="AS_UNIQUEID" val="1451"/>
</p:tagLst>
</file>

<file path=ppt/tags/tag372.xml><?xml version="1.0" encoding="utf-8"?>
<p:tagLst xmlns:p="http://schemas.openxmlformats.org/presentationml/2006/main">
  <p:tag name="AS_UNIQUEID" val="1452"/>
</p:tagLst>
</file>

<file path=ppt/tags/tag373.xml><?xml version="1.0" encoding="utf-8"?>
<p:tagLst xmlns:p="http://schemas.openxmlformats.org/presentationml/2006/main">
  <p:tag name="AS_UNIQUEID" val="1453"/>
</p:tagLst>
</file>

<file path=ppt/tags/tag374.xml><?xml version="1.0" encoding="utf-8"?>
<p:tagLst xmlns:p="http://schemas.openxmlformats.org/presentationml/2006/main">
  <p:tag name="AS_UNIQUEID" val="1454"/>
</p:tagLst>
</file>

<file path=ppt/tags/tag375.xml><?xml version="1.0" encoding="utf-8"?>
<p:tagLst xmlns:p="http://schemas.openxmlformats.org/presentationml/2006/main">
  <p:tag name="AS_UNIQUEID" val="1455"/>
</p:tagLst>
</file>

<file path=ppt/tags/tag376.xml><?xml version="1.0" encoding="utf-8"?>
<p:tagLst xmlns:p="http://schemas.openxmlformats.org/presentationml/2006/main">
  <p:tag name="AS_UNIQUEID" val="1456"/>
</p:tagLst>
</file>

<file path=ppt/tags/tag377.xml><?xml version="1.0" encoding="utf-8"?>
<p:tagLst xmlns:p="http://schemas.openxmlformats.org/presentationml/2006/main">
  <p:tag name="AS_UNIQUEID" val="1457"/>
</p:tagLst>
</file>

<file path=ppt/tags/tag378.xml><?xml version="1.0" encoding="utf-8"?>
<p:tagLst xmlns:p="http://schemas.openxmlformats.org/presentationml/2006/main">
  <p:tag name="AS_UNIQUEID" val="1458"/>
</p:tagLst>
</file>

<file path=ppt/tags/tag379.xml><?xml version="1.0" encoding="utf-8"?>
<p:tagLst xmlns:p="http://schemas.openxmlformats.org/presentationml/2006/main">
  <p:tag name="AS_UNIQUEID" val="1459"/>
</p:tagLst>
</file>

<file path=ppt/tags/tag38.xml><?xml version="1.0" encoding="utf-8"?>
<p:tagLst xmlns:p="http://schemas.openxmlformats.org/presentationml/2006/main">
  <p:tag name="AS_UNIQUEID" val="1221"/>
</p:tagLst>
</file>

<file path=ppt/tags/tag380.xml><?xml version="1.0" encoding="utf-8"?>
<p:tagLst xmlns:p="http://schemas.openxmlformats.org/presentationml/2006/main">
  <p:tag name="AS_UNIQUEID" val="1460"/>
</p:tagLst>
</file>

<file path=ppt/tags/tag381.xml><?xml version="1.0" encoding="utf-8"?>
<p:tagLst xmlns:p="http://schemas.openxmlformats.org/presentationml/2006/main">
  <p:tag name="AS_UNIQUEID" val="1461"/>
</p:tagLst>
</file>

<file path=ppt/tags/tag382.xml><?xml version="1.0" encoding="utf-8"?>
<p:tagLst xmlns:p="http://schemas.openxmlformats.org/presentationml/2006/main">
  <p:tag name="AS_UNIQUEID" val="1462"/>
</p:tagLst>
</file>

<file path=ppt/tags/tag383.xml><?xml version="1.0" encoding="utf-8"?>
<p:tagLst xmlns:p="http://schemas.openxmlformats.org/presentationml/2006/main">
  <p:tag name="AS_UNIQUEID" val="1463"/>
</p:tagLst>
</file>

<file path=ppt/tags/tag384.xml><?xml version="1.0" encoding="utf-8"?>
<p:tagLst xmlns:p="http://schemas.openxmlformats.org/presentationml/2006/main">
  <p:tag name="AS_UNIQUEID" val="1464"/>
</p:tagLst>
</file>

<file path=ppt/tags/tag385.xml><?xml version="1.0" encoding="utf-8"?>
<p:tagLst xmlns:p="http://schemas.openxmlformats.org/presentationml/2006/main">
  <p:tag name="AS_UNIQUEID" val="1465"/>
</p:tagLst>
</file>

<file path=ppt/tags/tag386.xml><?xml version="1.0" encoding="utf-8"?>
<p:tagLst xmlns:p="http://schemas.openxmlformats.org/presentationml/2006/main">
  <p:tag name="AS_UNIQUEID" val="1466"/>
</p:tagLst>
</file>

<file path=ppt/tags/tag387.xml><?xml version="1.0" encoding="utf-8"?>
<p:tagLst xmlns:p="http://schemas.openxmlformats.org/presentationml/2006/main">
  <p:tag name="AS_UNIQUEID" val="1467"/>
</p:tagLst>
</file>

<file path=ppt/tags/tag388.xml><?xml version="1.0" encoding="utf-8"?>
<p:tagLst xmlns:p="http://schemas.openxmlformats.org/presentationml/2006/main">
  <p:tag name="AS_UNIQUEID" val="1468"/>
</p:tagLst>
</file>

<file path=ppt/tags/tag389.xml><?xml version="1.0" encoding="utf-8"?>
<p:tagLst xmlns:p="http://schemas.openxmlformats.org/presentationml/2006/main">
  <p:tag name="AS_UNIQUEID" val="1469"/>
</p:tagLst>
</file>

<file path=ppt/tags/tag39.xml><?xml version="1.0" encoding="utf-8"?>
<p:tagLst xmlns:p="http://schemas.openxmlformats.org/presentationml/2006/main">
  <p:tag name="AS_UNIQUEID" val="1222"/>
</p:tagLst>
</file>

<file path=ppt/tags/tag390.xml><?xml version="1.0" encoding="utf-8"?>
<p:tagLst xmlns:p="http://schemas.openxmlformats.org/presentationml/2006/main">
  <p:tag name="AS_UNIQUEID" val="1470"/>
</p:tagLst>
</file>

<file path=ppt/tags/tag391.xml><?xml version="1.0" encoding="utf-8"?>
<p:tagLst xmlns:p="http://schemas.openxmlformats.org/presentationml/2006/main">
  <p:tag name="AS_UNIQUEID" val="1471"/>
</p:tagLst>
</file>

<file path=ppt/tags/tag392.xml><?xml version="1.0" encoding="utf-8"?>
<p:tagLst xmlns:p="http://schemas.openxmlformats.org/presentationml/2006/main">
  <p:tag name="AS_UNIQUEID" val="1472"/>
</p:tagLst>
</file>

<file path=ppt/tags/tag393.xml><?xml version="1.0" encoding="utf-8"?>
<p:tagLst xmlns:p="http://schemas.openxmlformats.org/presentationml/2006/main">
  <p:tag name="AS_UNIQUEID" val="1473"/>
</p:tagLst>
</file>

<file path=ppt/tags/tag394.xml><?xml version="1.0" encoding="utf-8"?>
<p:tagLst xmlns:p="http://schemas.openxmlformats.org/presentationml/2006/main">
  <p:tag name="AS_UNIQUEID" val="1474"/>
</p:tagLst>
</file>

<file path=ppt/tags/tag395.xml><?xml version="1.0" encoding="utf-8"?>
<p:tagLst xmlns:p="http://schemas.openxmlformats.org/presentationml/2006/main">
  <p:tag name="AS_UNIQUEID" val="1475"/>
</p:tagLst>
</file>

<file path=ppt/tags/tag396.xml><?xml version="1.0" encoding="utf-8"?>
<p:tagLst xmlns:p="http://schemas.openxmlformats.org/presentationml/2006/main">
  <p:tag name="AS_UNIQUEID" val="1476"/>
</p:tagLst>
</file>

<file path=ppt/tags/tag397.xml><?xml version="1.0" encoding="utf-8"?>
<p:tagLst xmlns:p="http://schemas.openxmlformats.org/presentationml/2006/main">
  <p:tag name="AS_UNIQUEID" val="1477"/>
</p:tagLst>
</file>

<file path=ppt/tags/tag398.xml><?xml version="1.0" encoding="utf-8"?>
<p:tagLst xmlns:p="http://schemas.openxmlformats.org/presentationml/2006/main">
  <p:tag name="AS_UNIQUEID" val="1478"/>
</p:tagLst>
</file>

<file path=ppt/tags/tag399.xml><?xml version="1.0" encoding="utf-8"?>
<p:tagLst xmlns:p="http://schemas.openxmlformats.org/presentationml/2006/main">
  <p:tag name="AS_UNIQUEID" val="1479"/>
</p:tagLst>
</file>

<file path=ppt/tags/tag4.xml><?xml version="1.0" encoding="utf-8"?>
<p:tagLst xmlns:p="http://schemas.openxmlformats.org/presentationml/2006/main">
  <p:tag name="AS_UNIQUEID" val="1181"/>
</p:tagLst>
</file>

<file path=ppt/tags/tag40.xml><?xml version="1.0" encoding="utf-8"?>
<p:tagLst xmlns:p="http://schemas.openxmlformats.org/presentationml/2006/main">
  <p:tag name="AS_UNIQUEID" val="1223"/>
</p:tagLst>
</file>

<file path=ppt/tags/tag400.xml><?xml version="1.0" encoding="utf-8"?>
<p:tagLst xmlns:p="http://schemas.openxmlformats.org/presentationml/2006/main">
  <p:tag name="AS_UNIQUEID" val="1480"/>
</p:tagLst>
</file>

<file path=ppt/tags/tag401.xml><?xml version="1.0" encoding="utf-8"?>
<p:tagLst xmlns:p="http://schemas.openxmlformats.org/presentationml/2006/main">
  <p:tag name="AS_UNIQUEID" val="1481"/>
</p:tagLst>
</file>

<file path=ppt/tags/tag402.xml><?xml version="1.0" encoding="utf-8"?>
<p:tagLst xmlns:p="http://schemas.openxmlformats.org/presentationml/2006/main">
  <p:tag name="AS_UNIQUEID" val="1482"/>
</p:tagLst>
</file>

<file path=ppt/tags/tag403.xml><?xml version="1.0" encoding="utf-8"?>
<p:tagLst xmlns:p="http://schemas.openxmlformats.org/presentationml/2006/main">
  <p:tag name="AS_UNIQUEID" val="1483"/>
</p:tagLst>
</file>

<file path=ppt/tags/tag404.xml><?xml version="1.0" encoding="utf-8"?>
<p:tagLst xmlns:p="http://schemas.openxmlformats.org/presentationml/2006/main">
  <p:tag name="AS_UNIQUEID" val="1484"/>
</p:tagLst>
</file>

<file path=ppt/tags/tag405.xml><?xml version="1.0" encoding="utf-8"?>
<p:tagLst xmlns:p="http://schemas.openxmlformats.org/presentationml/2006/main">
  <p:tag name="AS_UNIQUEID" val="1485"/>
</p:tagLst>
</file>

<file path=ppt/tags/tag406.xml><?xml version="1.0" encoding="utf-8"?>
<p:tagLst xmlns:p="http://schemas.openxmlformats.org/presentationml/2006/main">
  <p:tag name="AS_UNIQUEID" val="1486"/>
</p:tagLst>
</file>

<file path=ppt/tags/tag407.xml><?xml version="1.0" encoding="utf-8"?>
<p:tagLst xmlns:p="http://schemas.openxmlformats.org/presentationml/2006/main">
  <p:tag name="AS_UNIQUEID" val="1487"/>
</p:tagLst>
</file>

<file path=ppt/tags/tag408.xml><?xml version="1.0" encoding="utf-8"?>
<p:tagLst xmlns:p="http://schemas.openxmlformats.org/presentationml/2006/main">
  <p:tag name="AS_UNIQUEID" val="1488"/>
</p:tagLst>
</file>

<file path=ppt/tags/tag409.xml><?xml version="1.0" encoding="utf-8"?>
<p:tagLst xmlns:p="http://schemas.openxmlformats.org/presentationml/2006/main">
  <p:tag name="AS_UNIQUEID" val="1489"/>
</p:tagLst>
</file>

<file path=ppt/tags/tag41.xml><?xml version="1.0" encoding="utf-8"?>
<p:tagLst xmlns:p="http://schemas.openxmlformats.org/presentationml/2006/main">
  <p:tag name="AS_UNIQUEID" val="1224"/>
</p:tagLst>
</file>

<file path=ppt/tags/tag410.xml><?xml version="1.0" encoding="utf-8"?>
<p:tagLst xmlns:p="http://schemas.openxmlformats.org/presentationml/2006/main">
  <p:tag name="AS_UNIQUEID" val="1490"/>
</p:tagLst>
</file>

<file path=ppt/tags/tag411.xml><?xml version="1.0" encoding="utf-8"?>
<p:tagLst xmlns:p="http://schemas.openxmlformats.org/presentationml/2006/main">
  <p:tag name="AS_UNIQUEID" val="1527"/>
</p:tagLst>
</file>

<file path=ppt/tags/tag412.xml><?xml version="1.0" encoding="utf-8"?>
<p:tagLst xmlns:p="http://schemas.openxmlformats.org/presentationml/2006/main">
  <p:tag name="AS_UNIQUEID" val="1491"/>
</p:tagLst>
</file>

<file path=ppt/tags/tag413.xml><?xml version="1.0" encoding="utf-8"?>
<p:tagLst xmlns:p="http://schemas.openxmlformats.org/presentationml/2006/main">
  <p:tag name="AS_UNIQUEID" val="1492"/>
</p:tagLst>
</file>

<file path=ppt/tags/tag414.xml><?xml version="1.0" encoding="utf-8"?>
<p:tagLst xmlns:p="http://schemas.openxmlformats.org/presentationml/2006/main">
  <p:tag name="AS_UNIQUEID" val="1493"/>
</p:tagLst>
</file>

<file path=ppt/tags/tag415.xml><?xml version="1.0" encoding="utf-8"?>
<p:tagLst xmlns:p="http://schemas.openxmlformats.org/presentationml/2006/main">
  <p:tag name="AS_UNIQUEID" val="1494"/>
</p:tagLst>
</file>

<file path=ppt/tags/tag416.xml><?xml version="1.0" encoding="utf-8"?>
<p:tagLst xmlns:p="http://schemas.openxmlformats.org/presentationml/2006/main">
  <p:tag name="AS_UNIQUEID" val="1495"/>
</p:tagLst>
</file>

<file path=ppt/tags/tag417.xml><?xml version="1.0" encoding="utf-8"?>
<p:tagLst xmlns:p="http://schemas.openxmlformats.org/presentationml/2006/main">
  <p:tag name="AS_UNIQUEID" val="1496"/>
</p:tagLst>
</file>

<file path=ppt/tags/tag418.xml><?xml version="1.0" encoding="utf-8"?>
<p:tagLst xmlns:p="http://schemas.openxmlformats.org/presentationml/2006/main">
  <p:tag name="AS_UNIQUEID" val="1497"/>
</p:tagLst>
</file>

<file path=ppt/tags/tag419.xml><?xml version="1.0" encoding="utf-8"?>
<p:tagLst xmlns:p="http://schemas.openxmlformats.org/presentationml/2006/main">
  <p:tag name="AS_UNIQUEID" val="1498"/>
</p:tagLst>
</file>

<file path=ppt/tags/tag42.xml><?xml version="1.0" encoding="utf-8"?>
<p:tagLst xmlns:p="http://schemas.openxmlformats.org/presentationml/2006/main">
  <p:tag name="AS_UNIQUEID" val="1225"/>
</p:tagLst>
</file>

<file path=ppt/tags/tag420.xml><?xml version="1.0" encoding="utf-8"?>
<p:tagLst xmlns:p="http://schemas.openxmlformats.org/presentationml/2006/main">
  <p:tag name="AS_UNIQUEID" val="1499"/>
</p:tagLst>
</file>

<file path=ppt/tags/tag421.xml><?xml version="1.0" encoding="utf-8"?>
<p:tagLst xmlns:p="http://schemas.openxmlformats.org/presentationml/2006/main">
  <p:tag name="AS_UNIQUEID" val="1500"/>
</p:tagLst>
</file>

<file path=ppt/tags/tag422.xml><?xml version="1.0" encoding="utf-8"?>
<p:tagLst xmlns:p="http://schemas.openxmlformats.org/presentationml/2006/main">
  <p:tag name="AS_UNIQUEID" val="1501"/>
</p:tagLst>
</file>

<file path=ppt/tags/tag423.xml><?xml version="1.0" encoding="utf-8"?>
<p:tagLst xmlns:p="http://schemas.openxmlformats.org/presentationml/2006/main">
  <p:tag name="AS_UNIQUEID" val="1502"/>
</p:tagLst>
</file>

<file path=ppt/tags/tag424.xml><?xml version="1.0" encoding="utf-8"?>
<p:tagLst xmlns:p="http://schemas.openxmlformats.org/presentationml/2006/main">
  <p:tag name="AS_UNIQUEID" val="1503"/>
</p:tagLst>
</file>

<file path=ppt/tags/tag425.xml><?xml version="1.0" encoding="utf-8"?>
<p:tagLst xmlns:p="http://schemas.openxmlformats.org/presentationml/2006/main">
  <p:tag name="AS_UNIQUEID" val="1504"/>
</p:tagLst>
</file>

<file path=ppt/tags/tag426.xml><?xml version="1.0" encoding="utf-8"?>
<p:tagLst xmlns:p="http://schemas.openxmlformats.org/presentationml/2006/main">
  <p:tag name="AS_UNIQUEID" val="1505"/>
</p:tagLst>
</file>

<file path=ppt/tags/tag427.xml><?xml version="1.0" encoding="utf-8"?>
<p:tagLst xmlns:p="http://schemas.openxmlformats.org/presentationml/2006/main">
  <p:tag name="AS_UNIQUEID" val="1506"/>
</p:tagLst>
</file>

<file path=ppt/tags/tag428.xml><?xml version="1.0" encoding="utf-8"?>
<p:tagLst xmlns:p="http://schemas.openxmlformats.org/presentationml/2006/main">
  <p:tag name="AS_UNIQUEID" val="1507"/>
</p:tagLst>
</file>

<file path=ppt/tags/tag429.xml><?xml version="1.0" encoding="utf-8"?>
<p:tagLst xmlns:p="http://schemas.openxmlformats.org/presentationml/2006/main">
  <p:tag name="AS_UNIQUEID" val="1508"/>
</p:tagLst>
</file>

<file path=ppt/tags/tag43.xml><?xml version="1.0" encoding="utf-8"?>
<p:tagLst xmlns:p="http://schemas.openxmlformats.org/presentationml/2006/main">
  <p:tag name="AS_UNIQUEID" val="1226"/>
</p:tagLst>
</file>

<file path=ppt/tags/tag430.xml><?xml version="1.0" encoding="utf-8"?>
<p:tagLst xmlns:p="http://schemas.openxmlformats.org/presentationml/2006/main">
  <p:tag name="AS_UNIQUEID" val="1509"/>
</p:tagLst>
</file>

<file path=ppt/tags/tag431.xml><?xml version="1.0" encoding="utf-8"?>
<p:tagLst xmlns:p="http://schemas.openxmlformats.org/presentationml/2006/main">
  <p:tag name="AS_UNIQUEID" val="1510"/>
</p:tagLst>
</file>

<file path=ppt/tags/tag432.xml><?xml version="1.0" encoding="utf-8"?>
<p:tagLst xmlns:p="http://schemas.openxmlformats.org/presentationml/2006/main">
  <p:tag name="AS_UNIQUEID" val="1511"/>
</p:tagLst>
</file>

<file path=ppt/tags/tag433.xml><?xml version="1.0" encoding="utf-8"?>
<p:tagLst xmlns:p="http://schemas.openxmlformats.org/presentationml/2006/main">
  <p:tag name="AS_UNIQUEID" val="1512"/>
</p:tagLst>
</file>

<file path=ppt/tags/tag434.xml><?xml version="1.0" encoding="utf-8"?>
<p:tagLst xmlns:p="http://schemas.openxmlformats.org/presentationml/2006/main">
  <p:tag name="AS_UNIQUEID" val="1513"/>
</p:tagLst>
</file>

<file path=ppt/tags/tag435.xml><?xml version="1.0" encoding="utf-8"?>
<p:tagLst xmlns:p="http://schemas.openxmlformats.org/presentationml/2006/main">
  <p:tag name="AS_UNIQUEID" val="1514"/>
</p:tagLst>
</file>

<file path=ppt/tags/tag436.xml><?xml version="1.0" encoding="utf-8"?>
<p:tagLst xmlns:p="http://schemas.openxmlformats.org/presentationml/2006/main">
  <p:tag name="AS_UNIQUEID" val="1515"/>
</p:tagLst>
</file>

<file path=ppt/tags/tag437.xml><?xml version="1.0" encoding="utf-8"?>
<p:tagLst xmlns:p="http://schemas.openxmlformats.org/presentationml/2006/main">
  <p:tag name="AS_UNIQUEID" val="1516"/>
</p:tagLst>
</file>

<file path=ppt/tags/tag438.xml><?xml version="1.0" encoding="utf-8"?>
<p:tagLst xmlns:p="http://schemas.openxmlformats.org/presentationml/2006/main">
  <p:tag name="AS_UNIQUEID" val="1517"/>
</p:tagLst>
</file>

<file path=ppt/tags/tag439.xml><?xml version="1.0" encoding="utf-8"?>
<p:tagLst xmlns:p="http://schemas.openxmlformats.org/presentationml/2006/main">
  <p:tag name="AS_UNIQUEID" val="1518"/>
</p:tagLst>
</file>

<file path=ppt/tags/tag44.xml><?xml version="1.0" encoding="utf-8"?>
<p:tagLst xmlns:p="http://schemas.openxmlformats.org/presentationml/2006/main">
  <p:tag name="AS_UNIQUEID" val="1227"/>
</p:tagLst>
</file>

<file path=ppt/tags/tag440.xml><?xml version="1.0" encoding="utf-8"?>
<p:tagLst xmlns:p="http://schemas.openxmlformats.org/presentationml/2006/main">
  <p:tag name="AS_UNIQUEID" val="1519"/>
</p:tagLst>
</file>

<file path=ppt/tags/tag441.xml><?xml version="1.0" encoding="utf-8"?>
<p:tagLst xmlns:p="http://schemas.openxmlformats.org/presentationml/2006/main">
  <p:tag name="AS_UNIQUEID" val="1520"/>
</p:tagLst>
</file>

<file path=ppt/tags/tag442.xml><?xml version="1.0" encoding="utf-8"?>
<p:tagLst xmlns:p="http://schemas.openxmlformats.org/presentationml/2006/main">
  <p:tag name="AS_UNIQUEID" val="1521"/>
</p:tagLst>
</file>

<file path=ppt/tags/tag443.xml><?xml version="1.0" encoding="utf-8"?>
<p:tagLst xmlns:p="http://schemas.openxmlformats.org/presentationml/2006/main">
  <p:tag name="AS_UNIQUEID" val="1522"/>
</p:tagLst>
</file>

<file path=ppt/tags/tag444.xml><?xml version="1.0" encoding="utf-8"?>
<p:tagLst xmlns:p="http://schemas.openxmlformats.org/presentationml/2006/main">
  <p:tag name="AS_UNIQUEID" val="1523"/>
</p:tagLst>
</file>

<file path=ppt/tags/tag445.xml><?xml version="1.0" encoding="utf-8"?>
<p:tagLst xmlns:p="http://schemas.openxmlformats.org/presentationml/2006/main">
  <p:tag name="AS_UNIQUEID" val="1524"/>
</p:tagLst>
</file>

<file path=ppt/tags/tag446.xml><?xml version="1.0" encoding="utf-8"?>
<p:tagLst xmlns:p="http://schemas.openxmlformats.org/presentationml/2006/main">
  <p:tag name="AS_UNIQUEID" val="1525"/>
</p:tagLst>
</file>

<file path=ppt/tags/tag447.xml><?xml version="1.0" encoding="utf-8"?>
<p:tagLst xmlns:p="http://schemas.openxmlformats.org/presentationml/2006/main">
  <p:tag name="AS_UNIQUEID" val="1526"/>
</p:tagLst>
</file>

<file path=ppt/tags/tag448.xml><?xml version="1.0" encoding="utf-8"?>
<p:tagLst xmlns:p="http://schemas.openxmlformats.org/presentationml/2006/main">
  <p:tag name="AS_UNIQUEID" val="1175"/>
</p:tagLst>
</file>

<file path=ppt/tags/tag449.xml><?xml version="1.0" encoding="utf-8"?>
<p:tagLst xmlns:p="http://schemas.openxmlformats.org/presentationml/2006/main">
  <p:tag name="AS_UNIQUEID" val="690"/>
</p:tagLst>
</file>

<file path=ppt/tags/tag45.xml><?xml version="1.0" encoding="utf-8"?>
<p:tagLst xmlns:p="http://schemas.openxmlformats.org/presentationml/2006/main">
  <p:tag name="AS_UNIQUEID" val="1228"/>
</p:tagLst>
</file>

<file path=ppt/tags/tag450.xml><?xml version="1.0" encoding="utf-8"?>
<p:tagLst xmlns:p="http://schemas.openxmlformats.org/presentationml/2006/main">
  <p:tag name="AS_UNIQUEID" val="691"/>
</p:tagLst>
</file>

<file path=ppt/tags/tag451.xml><?xml version="1.0" encoding="utf-8"?>
<p:tagLst xmlns:p="http://schemas.openxmlformats.org/presentationml/2006/main">
  <p:tag name="AS_UNIQUEID" val="692"/>
</p:tagLst>
</file>

<file path=ppt/tags/tag452.xml><?xml version="1.0" encoding="utf-8"?>
<p:tagLst xmlns:p="http://schemas.openxmlformats.org/presentationml/2006/main">
  <p:tag name="AS_UNIQUEID" val="693"/>
</p:tagLst>
</file>

<file path=ppt/tags/tag453.xml><?xml version="1.0" encoding="utf-8"?>
<p:tagLst xmlns:p="http://schemas.openxmlformats.org/presentationml/2006/main">
  <p:tag name="AS_UNIQUEID" val="694"/>
</p:tagLst>
</file>

<file path=ppt/tags/tag454.xml><?xml version="1.0" encoding="utf-8"?>
<p:tagLst xmlns:p="http://schemas.openxmlformats.org/presentationml/2006/main">
  <p:tag name="AS_UNIQUEID" val="695"/>
</p:tagLst>
</file>

<file path=ppt/tags/tag455.xml><?xml version="1.0" encoding="utf-8"?>
<p:tagLst xmlns:p="http://schemas.openxmlformats.org/presentationml/2006/main">
  <p:tag name="AS_UNIQUEID" val="696"/>
</p:tagLst>
</file>

<file path=ppt/tags/tag456.xml><?xml version="1.0" encoding="utf-8"?>
<p:tagLst xmlns:p="http://schemas.openxmlformats.org/presentationml/2006/main">
  <p:tag name="AS_UNIQUEID" val="697"/>
</p:tagLst>
</file>

<file path=ppt/tags/tag457.xml><?xml version="1.0" encoding="utf-8"?>
<p:tagLst xmlns:p="http://schemas.openxmlformats.org/presentationml/2006/main">
  <p:tag name="AS_UNIQUEID" val="698"/>
</p:tagLst>
</file>

<file path=ppt/tags/tag458.xml><?xml version="1.0" encoding="utf-8"?>
<p:tagLst xmlns:p="http://schemas.openxmlformats.org/presentationml/2006/main">
  <p:tag name="AS_UNIQUEID" val="699"/>
</p:tagLst>
</file>

<file path=ppt/tags/tag459.xml><?xml version="1.0" encoding="utf-8"?>
<p:tagLst xmlns:p="http://schemas.openxmlformats.org/presentationml/2006/main">
  <p:tag name="AS_UNIQUEID" val="700"/>
</p:tagLst>
</file>

<file path=ppt/tags/tag46.xml><?xml version="1.0" encoding="utf-8"?>
<p:tagLst xmlns:p="http://schemas.openxmlformats.org/presentationml/2006/main">
  <p:tag name="AS_UNIQUEID" val="1229"/>
</p:tagLst>
</file>

<file path=ppt/tags/tag460.xml><?xml version="1.0" encoding="utf-8"?>
<p:tagLst xmlns:p="http://schemas.openxmlformats.org/presentationml/2006/main">
  <p:tag name="AS_UNIQUEID" val="701"/>
</p:tagLst>
</file>

<file path=ppt/tags/tag461.xml><?xml version="1.0" encoding="utf-8"?>
<p:tagLst xmlns:p="http://schemas.openxmlformats.org/presentationml/2006/main">
  <p:tag name="AS_UNIQUEID" val="702"/>
</p:tagLst>
</file>

<file path=ppt/tags/tag462.xml><?xml version="1.0" encoding="utf-8"?>
<p:tagLst xmlns:p="http://schemas.openxmlformats.org/presentationml/2006/main">
  <p:tag name="AS_UNIQUEID" val="703"/>
</p:tagLst>
</file>

<file path=ppt/tags/tag463.xml><?xml version="1.0" encoding="utf-8"?>
<p:tagLst xmlns:p="http://schemas.openxmlformats.org/presentationml/2006/main">
  <p:tag name="AS_UNIQUEID" val="704"/>
</p:tagLst>
</file>

<file path=ppt/tags/tag464.xml><?xml version="1.0" encoding="utf-8"?>
<p:tagLst xmlns:p="http://schemas.openxmlformats.org/presentationml/2006/main">
  <p:tag name="AS_UNIQUEID" val="705"/>
</p:tagLst>
</file>

<file path=ppt/tags/tag465.xml><?xml version="1.0" encoding="utf-8"?>
<p:tagLst xmlns:p="http://schemas.openxmlformats.org/presentationml/2006/main">
  <p:tag name="AS_UNIQUEID" val="706"/>
</p:tagLst>
</file>

<file path=ppt/tags/tag466.xml><?xml version="1.0" encoding="utf-8"?>
<p:tagLst xmlns:p="http://schemas.openxmlformats.org/presentationml/2006/main">
  <p:tag name="AS_UNIQUEID" val="707"/>
</p:tagLst>
</file>

<file path=ppt/tags/tag467.xml><?xml version="1.0" encoding="utf-8"?>
<p:tagLst xmlns:p="http://schemas.openxmlformats.org/presentationml/2006/main">
  <p:tag name="AS_UNIQUEID" val="708"/>
</p:tagLst>
</file>

<file path=ppt/tags/tag468.xml><?xml version="1.0" encoding="utf-8"?>
<p:tagLst xmlns:p="http://schemas.openxmlformats.org/presentationml/2006/main">
  <p:tag name="AS_UNIQUEID" val="709"/>
</p:tagLst>
</file>

<file path=ppt/tags/tag469.xml><?xml version="1.0" encoding="utf-8"?>
<p:tagLst xmlns:p="http://schemas.openxmlformats.org/presentationml/2006/main">
  <p:tag name="AS_UNIQUEID" val="1176"/>
</p:tagLst>
</file>

<file path=ppt/tags/tag47.xml><?xml version="1.0" encoding="utf-8"?>
<p:tagLst xmlns:p="http://schemas.openxmlformats.org/presentationml/2006/main">
  <p:tag name="AS_UNIQUEID" val="1230"/>
</p:tagLst>
</file>

<file path=ppt/tags/tag470.xml><?xml version="1.0" encoding="utf-8"?>
<p:tagLst xmlns:p="http://schemas.openxmlformats.org/presentationml/2006/main">
  <p:tag name="AS_UNIQUEID" val="1177"/>
</p:tagLst>
</file>

<file path=ppt/tags/tag47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48.xml><?xml version="1.0" encoding="utf-8"?>
<p:tagLst xmlns:p="http://schemas.openxmlformats.org/presentationml/2006/main">
  <p:tag name="AS_UNIQUEID" val="1231"/>
</p:tagLst>
</file>

<file path=ppt/tags/tag49.xml><?xml version="1.0" encoding="utf-8"?>
<p:tagLst xmlns:p="http://schemas.openxmlformats.org/presentationml/2006/main">
  <p:tag name="AS_UNIQUEID" val="1232"/>
</p:tagLst>
</file>

<file path=ppt/tags/tag5.xml><?xml version="1.0" encoding="utf-8"?>
<p:tagLst xmlns:p="http://schemas.openxmlformats.org/presentationml/2006/main">
  <p:tag name="AS_UNIQUEID" val="1189"/>
</p:tagLst>
</file>

<file path=ppt/tags/tag50.xml><?xml version="1.0" encoding="utf-8"?>
<p:tagLst xmlns:p="http://schemas.openxmlformats.org/presentationml/2006/main">
  <p:tag name="AS_UNIQUEID" val="1233"/>
</p:tagLst>
</file>

<file path=ppt/tags/tag51.xml><?xml version="1.0" encoding="utf-8"?>
<p:tagLst xmlns:p="http://schemas.openxmlformats.org/presentationml/2006/main">
  <p:tag name="AS_UNIQUEID" val="1234"/>
</p:tagLst>
</file>

<file path=ppt/tags/tag52.xml><?xml version="1.0" encoding="utf-8"?>
<p:tagLst xmlns:p="http://schemas.openxmlformats.org/presentationml/2006/main">
  <p:tag name="AS_UNIQUEID" val="1235"/>
</p:tagLst>
</file>

<file path=ppt/tags/tag53.xml><?xml version="1.0" encoding="utf-8"?>
<p:tagLst xmlns:p="http://schemas.openxmlformats.org/presentationml/2006/main">
  <p:tag name="AS_UNIQUEID" val="1236"/>
</p:tagLst>
</file>

<file path=ppt/tags/tag54.xml><?xml version="1.0" encoding="utf-8"?>
<p:tagLst xmlns:p="http://schemas.openxmlformats.org/presentationml/2006/main">
  <p:tag name="AS_UNIQUEID" val="1237"/>
</p:tagLst>
</file>

<file path=ppt/tags/tag55.xml><?xml version="1.0" encoding="utf-8"?>
<p:tagLst xmlns:p="http://schemas.openxmlformats.org/presentationml/2006/main">
  <p:tag name="AS_UNIQUEID" val="1238"/>
</p:tagLst>
</file>

<file path=ppt/tags/tag56.xml><?xml version="1.0" encoding="utf-8"?>
<p:tagLst xmlns:p="http://schemas.openxmlformats.org/presentationml/2006/main">
  <p:tag name="AS_UNIQUEID" val="1239"/>
</p:tagLst>
</file>

<file path=ppt/tags/tag57.xml><?xml version="1.0" encoding="utf-8"?>
<p:tagLst xmlns:p="http://schemas.openxmlformats.org/presentationml/2006/main">
  <p:tag name="AS_UNIQUEID" val="1240"/>
</p:tagLst>
</file>

<file path=ppt/tags/tag58.xml><?xml version="1.0" encoding="utf-8"?>
<p:tagLst xmlns:p="http://schemas.openxmlformats.org/presentationml/2006/main">
  <p:tag name="AS_UNIQUEID" val="1241"/>
</p:tagLst>
</file>

<file path=ppt/tags/tag59.xml><?xml version="1.0" encoding="utf-8"?>
<p:tagLst xmlns:p="http://schemas.openxmlformats.org/presentationml/2006/main">
  <p:tag name="AS_UNIQUEID" val="1242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0.xml><?xml version="1.0" encoding="utf-8"?>
<p:tagLst xmlns:p="http://schemas.openxmlformats.org/presentationml/2006/main">
  <p:tag name="AS_UNIQUEID" val="1243"/>
</p:tagLst>
</file>

<file path=ppt/tags/tag61.xml><?xml version="1.0" encoding="utf-8"?>
<p:tagLst xmlns:p="http://schemas.openxmlformats.org/presentationml/2006/main">
  <p:tag name="AS_UNIQUEID" val="1244"/>
</p:tagLst>
</file>

<file path=ppt/tags/tag62.xml><?xml version="1.0" encoding="utf-8"?>
<p:tagLst xmlns:p="http://schemas.openxmlformats.org/presentationml/2006/main">
  <p:tag name="AS_UNIQUEID" val="1245"/>
</p:tagLst>
</file>

<file path=ppt/tags/tag63.xml><?xml version="1.0" encoding="utf-8"?>
<p:tagLst xmlns:p="http://schemas.openxmlformats.org/presentationml/2006/main">
  <p:tag name="AS_UNIQUEID" val="1246"/>
</p:tagLst>
</file>

<file path=ppt/tags/tag64.xml><?xml version="1.0" encoding="utf-8"?>
<p:tagLst xmlns:p="http://schemas.openxmlformats.org/presentationml/2006/main">
  <p:tag name="AS_UNIQUEID" val="1247"/>
</p:tagLst>
</file>

<file path=ppt/tags/tag65.xml><?xml version="1.0" encoding="utf-8"?>
<p:tagLst xmlns:p="http://schemas.openxmlformats.org/presentationml/2006/main">
  <p:tag name="AS_UNIQUEID" val="1248"/>
</p:tagLst>
</file>

<file path=ppt/tags/tag66.xml><?xml version="1.0" encoding="utf-8"?>
<p:tagLst xmlns:p="http://schemas.openxmlformats.org/presentationml/2006/main">
  <p:tag name="AS_UNIQUEID" val="1249"/>
</p:tagLst>
</file>

<file path=ppt/tags/tag67.xml><?xml version="1.0" encoding="utf-8"?>
<p:tagLst xmlns:p="http://schemas.openxmlformats.org/presentationml/2006/main">
  <p:tag name="AS_UNIQUEID" val="1250"/>
</p:tagLst>
</file>

<file path=ppt/tags/tag68.xml><?xml version="1.0" encoding="utf-8"?>
<p:tagLst xmlns:p="http://schemas.openxmlformats.org/presentationml/2006/main">
  <p:tag name="AS_UNIQUEID" val="1251"/>
</p:tagLst>
</file>

<file path=ppt/tags/tag69.xml><?xml version="1.0" encoding="utf-8"?>
<p:tagLst xmlns:p="http://schemas.openxmlformats.org/presentationml/2006/main">
  <p:tag name="AS_UNIQUEID" val="1252"/>
</p:tagLst>
</file>

<file path=ppt/tags/tag7.xml><?xml version="1.0" encoding="utf-8"?>
<p:tagLst xmlns:p="http://schemas.openxmlformats.org/presentationml/2006/main">
  <p:tag name="AS_UNIQUEID" val="1190"/>
</p:tagLst>
</file>

<file path=ppt/tags/tag70.xml><?xml version="1.0" encoding="utf-8"?>
<p:tagLst xmlns:p="http://schemas.openxmlformats.org/presentationml/2006/main">
  <p:tag name="AS_UNIQUEID" val="1253"/>
</p:tagLst>
</file>

<file path=ppt/tags/tag71.xml><?xml version="1.0" encoding="utf-8"?>
<p:tagLst xmlns:p="http://schemas.openxmlformats.org/presentationml/2006/main">
  <p:tag name="AS_UNIQUEID" val="1254"/>
</p:tagLst>
</file>

<file path=ppt/tags/tag72.xml><?xml version="1.0" encoding="utf-8"?>
<p:tagLst xmlns:p="http://schemas.openxmlformats.org/presentationml/2006/main">
  <p:tag name="AS_UNIQUEID" val="1255"/>
</p:tagLst>
</file>

<file path=ppt/tags/tag73.xml><?xml version="1.0" encoding="utf-8"?>
<p:tagLst xmlns:p="http://schemas.openxmlformats.org/presentationml/2006/main">
  <p:tag name="AS_UNIQUEID" val="1256"/>
</p:tagLst>
</file>

<file path=ppt/tags/tag74.xml><?xml version="1.0" encoding="utf-8"?>
<p:tagLst xmlns:p="http://schemas.openxmlformats.org/presentationml/2006/main">
  <p:tag name="AS_UNIQUEID" val="1257"/>
</p:tagLst>
</file>

<file path=ppt/tags/tag75.xml><?xml version="1.0" encoding="utf-8"?>
<p:tagLst xmlns:p="http://schemas.openxmlformats.org/presentationml/2006/main">
  <p:tag name="AS_UNIQUEID" val="1258"/>
</p:tagLst>
</file>

<file path=ppt/tags/tag76.xml><?xml version="1.0" encoding="utf-8"?>
<p:tagLst xmlns:p="http://schemas.openxmlformats.org/presentationml/2006/main">
  <p:tag name="AS_UNIQUEID" val="1259"/>
</p:tagLst>
</file>

<file path=ppt/tags/tag77.xml><?xml version="1.0" encoding="utf-8"?>
<p:tagLst xmlns:p="http://schemas.openxmlformats.org/presentationml/2006/main">
  <p:tag name="AS_UNIQUEID" val="1260"/>
</p:tagLst>
</file>

<file path=ppt/tags/tag78.xml><?xml version="1.0" encoding="utf-8"?>
<p:tagLst xmlns:p="http://schemas.openxmlformats.org/presentationml/2006/main">
  <p:tag name="AS_UNIQUEID" val="1261"/>
</p:tagLst>
</file>

<file path=ppt/tags/tag79.xml><?xml version="1.0" encoding="utf-8"?>
<p:tagLst xmlns:p="http://schemas.openxmlformats.org/presentationml/2006/main">
  <p:tag name="AS_UNIQUEID" val="1262"/>
</p:tagLst>
</file>

<file path=ppt/tags/tag8.xml><?xml version="1.0" encoding="utf-8"?>
<p:tagLst xmlns:p="http://schemas.openxmlformats.org/presentationml/2006/main">
  <p:tag name="AS_UNIQUEID" val="1191"/>
</p:tagLst>
</file>

<file path=ppt/tags/tag80.xml><?xml version="1.0" encoding="utf-8"?>
<p:tagLst xmlns:p="http://schemas.openxmlformats.org/presentationml/2006/main">
  <p:tag name="AS_UNIQUEID" val="1263"/>
</p:tagLst>
</file>

<file path=ppt/tags/tag81.xml><?xml version="1.0" encoding="utf-8"?>
<p:tagLst xmlns:p="http://schemas.openxmlformats.org/presentationml/2006/main">
  <p:tag name="AS_UNIQUEID" val="1264"/>
</p:tagLst>
</file>

<file path=ppt/tags/tag82.xml><?xml version="1.0" encoding="utf-8"?>
<p:tagLst xmlns:p="http://schemas.openxmlformats.org/presentationml/2006/main">
  <p:tag name="AS_UNIQUEID" val="1265"/>
</p:tagLst>
</file>

<file path=ppt/tags/tag83.xml><?xml version="1.0" encoding="utf-8"?>
<p:tagLst xmlns:p="http://schemas.openxmlformats.org/presentationml/2006/main">
  <p:tag name="AS_UNIQUEID" val="1266"/>
</p:tagLst>
</file>

<file path=ppt/tags/tag84.xml><?xml version="1.0" encoding="utf-8"?>
<p:tagLst xmlns:p="http://schemas.openxmlformats.org/presentationml/2006/main">
  <p:tag name="AS_UNIQUEID" val="1267"/>
</p:tagLst>
</file>

<file path=ppt/tags/tag85.xml><?xml version="1.0" encoding="utf-8"?>
<p:tagLst xmlns:p="http://schemas.openxmlformats.org/presentationml/2006/main">
  <p:tag name="AS_UNIQUEID" val="1268"/>
</p:tagLst>
</file>

<file path=ppt/tags/tag86.xml><?xml version="1.0" encoding="utf-8"?>
<p:tagLst xmlns:p="http://schemas.openxmlformats.org/presentationml/2006/main">
  <p:tag name="AS_UNIQUEID" val="1269"/>
</p:tagLst>
</file>

<file path=ppt/tags/tag87.xml><?xml version="1.0" encoding="utf-8"?>
<p:tagLst xmlns:p="http://schemas.openxmlformats.org/presentationml/2006/main">
  <p:tag name="AS_UNIQUEID" val="1270"/>
</p:tagLst>
</file>

<file path=ppt/tags/tag88.xml><?xml version="1.0" encoding="utf-8"?>
<p:tagLst xmlns:p="http://schemas.openxmlformats.org/presentationml/2006/main">
  <p:tag name="AS_UNIQUEID" val="1271"/>
</p:tagLst>
</file>

<file path=ppt/tags/tag89.xml><?xml version="1.0" encoding="utf-8"?>
<p:tagLst xmlns:p="http://schemas.openxmlformats.org/presentationml/2006/main">
  <p:tag name="AS_UNIQUEID" val="156"/>
</p:tagLst>
</file>

<file path=ppt/tags/tag9.xml><?xml version="1.0" encoding="utf-8"?>
<p:tagLst xmlns:p="http://schemas.openxmlformats.org/presentationml/2006/main">
  <p:tag name="AS_UNIQUEID" val="1192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90.xml><?xml version="1.0" encoding="utf-8"?>
<p:tagLst xmlns:p="http://schemas.openxmlformats.org/presentationml/2006/main">
  <p:tag name="AS_UNIQUEID" val="1272"/>
</p:tagLst>
</file>

<file path=ppt/tags/tag91.xml><?xml version="1.0" encoding="utf-8"?>
<p:tagLst xmlns:p="http://schemas.openxmlformats.org/presentationml/2006/main">
  <p:tag name="AS_UNIQUEID" val="156"/>
</p:tagLst>
</file>

<file path=ppt/tags/tag92.xml><?xml version="1.0" encoding="utf-8"?>
<p:tagLst xmlns:p="http://schemas.openxmlformats.org/presentationml/2006/main">
  <p:tag name="AS_UNIQUEID" val="1273"/>
</p:tagLst>
</file>

<file path=ppt/tags/tag93.xml><?xml version="1.0" encoding="utf-8"?>
<p:tagLst xmlns:p="http://schemas.openxmlformats.org/presentationml/2006/main">
  <p:tag name="AS_UNIQUEID" val="174"/>
</p:tagLst>
</file>

<file path=ppt/tags/tag94.xml><?xml version="1.0" encoding="utf-8"?>
<p:tagLst xmlns:p="http://schemas.openxmlformats.org/presentationml/2006/main">
  <p:tag name="AS_UNIQUEID" val="175"/>
</p:tagLst>
</file>

<file path=ppt/tags/tag95.xml><?xml version="1.0" encoding="utf-8"?>
<p:tagLst xmlns:p="http://schemas.openxmlformats.org/presentationml/2006/main">
  <p:tag name="AS_UNIQUEID" val="176"/>
</p:tagLst>
</file>

<file path=ppt/tags/tag96.xml><?xml version="1.0" encoding="utf-8"?>
<p:tagLst xmlns:p="http://schemas.openxmlformats.org/presentationml/2006/main">
  <p:tag name="AS_UNIQUEID" val="177"/>
</p:tagLst>
</file>

<file path=ppt/tags/tag97.xml><?xml version="1.0" encoding="utf-8"?>
<p:tagLst xmlns:p="http://schemas.openxmlformats.org/presentationml/2006/main">
  <p:tag name="AS_UNIQUEID" val="178"/>
</p:tagLst>
</file>

<file path=ppt/tags/tag98.xml><?xml version="1.0" encoding="utf-8"?>
<p:tagLst xmlns:p="http://schemas.openxmlformats.org/presentationml/2006/main">
  <p:tag name="AS_UNIQUEID" val="179"/>
</p:tagLst>
</file>

<file path=ppt/tags/tag99.xml><?xml version="1.0" encoding="utf-8"?>
<p:tagLst xmlns:p="http://schemas.openxmlformats.org/presentationml/2006/main">
  <p:tag name="AS_UNIQUEID" val="156"/>
</p:tagLst>
</file>

<file path=ppt/theme/theme1.xml><?xml version="1.0" encoding="utf-8"?>
<a:theme xmlns:r="http://schemas.openxmlformats.org/officeDocument/2006/relationships"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 charset="0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Paragraphs>180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微软雅黑</vt:lpstr>
      <vt:lpstr>Wingdings</vt:lpstr>
      <vt:lpstr>宋体</vt:lpstr>
      <vt:lpstr>Segoe Print</vt:lpstr>
      <vt:lpstr>Calibri</vt:lpstr>
      <vt:lpstr>黑体</vt:lpstr>
      <vt:lpstr>楷体</vt:lpstr>
      <vt:lpstr>Times New Roman</vt:lpstr>
      <vt:lpstr>等线</vt:lpstr>
      <vt:lpstr>华文新魏</vt:lpstr>
      <vt:lpstr>Calibri Light</vt:lpstr>
      <vt:lpstr>华光行楷_CNKI</vt:lpstr>
      <vt:lpstr>思源宋体 CN</vt:lpstr>
      <vt:lpstr>方正粗黑宋简体</vt:lpstr>
      <vt:lpstr>华文细黑</vt:lpstr>
      <vt:lpstr>2_自定义设计方案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2025-03-07T15:41:02Z</cp:lastPrinted>
  <dcterms:created xsi:type="dcterms:W3CDTF">2025-03-07T15:41:02Z</dcterms:created>
  <dcterms:modified xsi:type="dcterms:W3CDTF">2025-03-07T07:41:02Z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