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62" r:id="rId5"/>
    <p:sldId id="259" r:id="rId6"/>
    <p:sldId id="263" r:id="rId7"/>
    <p:sldId id="261" r:id="rId8"/>
    <p:sldId id="264" r:id="rId9"/>
    <p:sldId id="265" r:id="rId10"/>
    <p:sldId id="266" r:id="rId11"/>
    <p:sldId id="267" r:id="rId12"/>
    <p:sldId id="268" r:id="rId13"/>
    <p:sldId id="269" r:id="rId14"/>
    <p:sldId id="271" r:id="rId15"/>
    <p:sldId id="270" r:id="rId16"/>
  </p:sldIdLst>
  <p:sldSz cx="12192000" cy="6858000"/>
  <p:notesSz cx="6858000" cy="9144000"/>
  <p:custDataLst>
    <p:tags r:id="rId1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7" pos="7151" userDrawn="1">
          <p15:clr>
            <a:srgbClr val="A4A3A4"/>
          </p15:clr>
        </p15:guide>
        <p15:guide id="8" pos="506" userDrawn="1">
          <p15:clr>
            <a:srgbClr val="A4A3A4"/>
          </p15:clr>
        </p15:guide>
        <p15:guide id="9" pos="7423" userDrawn="1">
          <p15:clr>
            <a:srgbClr val="A4A3A4"/>
          </p15:clr>
        </p15:guide>
        <p15:guide id="10" pos="257" userDrawn="1">
          <p15:clr>
            <a:srgbClr val="A4A3A4"/>
          </p15:clr>
        </p15:guide>
        <p15:guide id="11" userDrawn="1">
          <p15:clr>
            <a:srgbClr val="A4A3A4"/>
          </p15:clr>
        </p15:guide>
        <p15:guide id="12" pos="7680" userDrawn="1">
          <p15:clr>
            <a:srgbClr val="A4A3A4"/>
          </p15:clr>
        </p15:guide>
        <p15:guide id="14" orient="horz" pos="436" userDrawn="1">
          <p15:clr>
            <a:srgbClr val="A4A3A4"/>
          </p15:clr>
        </p15:guide>
        <p15:guide id="15" orient="horz" pos="3838" userDrawn="1">
          <p15:clr>
            <a:srgbClr val="A4A3A4"/>
          </p15:clr>
        </p15:guide>
        <p15:guide id="16" orient="horz" pos="3702" userDrawn="1">
          <p15:clr>
            <a:srgbClr val="A4A3A4"/>
          </p15:clr>
        </p15:guide>
        <p15:guide id="17" orient="horz" pos="4088" userDrawn="1">
          <p15:clr>
            <a:srgbClr val="A4A3A4"/>
          </p15:clr>
        </p15:guide>
        <p15:guide id="19" orient="horz" pos="4320" userDrawn="1">
          <p15:clr>
            <a:srgbClr val="A4A3A4"/>
          </p15:clr>
        </p15:guide>
        <p15:guide id="20" orient="horz" pos="259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zhou zhuoyong" initials="zz" lastIdx="0" clrIdx="0">
    <p:extLst>
      <p:ext uri="{19B8F6BF-5375-455C-9EA6-DF929625EA0E}">
        <p15:presenceInfo xmlns:p15="http://schemas.microsoft.com/office/powerpoint/2012/main" userId="efa1505fb753747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08" autoAdjust="0"/>
    <p:restoredTop sz="94660"/>
  </p:normalViewPr>
  <p:slideViewPr>
    <p:cSldViewPr snapToGrid="0" showGuides="1">
      <p:cViewPr varScale="1">
        <p:scale>
          <a:sx n="84" d="100"/>
          <a:sy n="84" d="100"/>
        </p:scale>
        <p:origin x="643" y="-6518"/>
      </p:cViewPr>
      <p:guideLst>
        <p:guide orient="horz" pos="2160"/>
        <p:guide pos="3840"/>
        <p:guide pos="7151"/>
        <p:guide pos="506"/>
        <p:guide pos="7423"/>
        <p:guide pos="257"/>
        <p:guide/>
        <p:guide pos="7680"/>
        <p:guide orient="horz" pos="436"/>
        <p:guide orient="horz" pos="3838"/>
        <p:guide orient="horz" pos="3702"/>
        <p:guide orient="horz" pos="4088"/>
        <p:guide orient="horz" pos="4320"/>
        <p:guide orient="horz" pos="2591"/>
      </p:guideLst>
    </p:cSldViewPr>
  </p:slideViewPr>
  <p:notesTextViewPr>
    <p:cViewPr>
      <p:scale>
        <a:sx n="75" d="100"/>
        <a:sy n="75" d="100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CC5663-289B-46C5-9F6D-BD59726939C3}" type="datetimeFigureOut">
              <a:rPr lang="zh-CN" altLang="en-US" smtClean="0"/>
              <a:t>2024/8/9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D5F72C-BF99-4C75-8CFD-277BBCC3D6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42328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50789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EC8F0C5-085C-027C-448A-34A581D6BC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8ED9F2D-A81A-E380-189D-B8AE283A82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3296A89-876F-1571-0380-E1A288AFD73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BA7BF8-587B-4A43-9508-746630CEC2B7}" type="datetimeFigureOut">
              <a:rPr lang="zh-CN" altLang="en-US" smtClean="0"/>
              <a:t>2024/8/9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55C52F6-5378-70B2-0076-9502D794F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C5B5980-2191-97F9-11B5-6013F5AAD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272768-EB1B-467B-B7B7-CC9F0A8FBDB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4878446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C8A0F770-EFE8-4007-CAFF-16CD72D925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6ACFD44-3634-D280-4DF0-46380C21A9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68EEE5E-2DE1-143E-BC76-AB2300C8F6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BA7BF8-587B-4A43-9508-746630CEC2B7}" type="datetimeFigureOut">
              <a:rPr lang="zh-CN" altLang="en-US" smtClean="0"/>
              <a:t>2024/8/9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81260DA-E93B-B6D1-0A79-95F6D9912D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4A9A64A-A7DA-3272-A6E0-73A580AFF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272768-EB1B-467B-B7B7-CC9F0A8FBDB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099290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37B0FCF-6166-6367-FAE9-F2F9A5BA5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0C9F341-9B12-7D26-7F08-1909B91D00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1CA81C6-10F7-E9FC-5C55-F822BAE0B7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BA7BF8-587B-4A43-9508-746630CEC2B7}" type="datetimeFigureOut">
              <a:rPr lang="zh-CN" altLang="en-US" smtClean="0"/>
              <a:t>2024/8/9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1553046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8913023-1BFC-0487-425B-930BD7D2B8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8C40CB9-F2FB-E2AF-A37F-1BDB54184C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AE554C4-ED18-C58B-75E8-2A5A2CE9F8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BA7BF8-587B-4A43-9508-746630CEC2B7}" type="datetimeFigureOut">
              <a:rPr lang="zh-CN" altLang="en-US" smtClean="0"/>
              <a:t>2024/8/9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F64F5C0-5B1D-0011-40C1-27D1C41F6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A6E07AB-A3CD-8EF9-3460-49DAFEC57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272768-EB1B-467B-B7B7-CC9F0A8FBDB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8295411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B685515-DF43-D4B6-BC5D-59BF85183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717435F-430D-DB60-57F8-4A21246C3E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F7F969CE-D6CA-2B5E-5C08-5ED81A9132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35442C9-87F3-29B0-7FEB-AD2F5F7353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BA7BF8-587B-4A43-9508-746630CEC2B7}" type="datetimeFigureOut">
              <a:rPr lang="zh-CN" altLang="en-US" smtClean="0"/>
              <a:t>2024/8/9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A38F09C-67E4-A518-1C72-FD65D542A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EB2B6CA-A52B-A197-2F1B-97AF8505E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272768-EB1B-467B-B7B7-CC9F0A8FBDB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6930730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CBDFAAC-9CC6-CDAD-E660-378C5E3519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A41C6B1-5127-B2FA-0291-1BE9B73396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BD06530-E538-684F-76EC-1045488930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9329FD6-6E0C-92D5-195D-D951EBD48D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CBEF18E-A7F2-7A19-0E2C-93AF383A12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3DE482FF-0CFA-38EB-7146-1F41B7735F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BA7BF8-587B-4A43-9508-746630CEC2B7}" type="datetimeFigureOut">
              <a:rPr lang="zh-CN" altLang="en-US" smtClean="0"/>
              <a:t>2024/8/9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68D0E701-2815-1271-D994-4D5FCAFE4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D95A1241-528B-4A69-AB12-860230EEA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272768-EB1B-467B-B7B7-CC9F0A8FBDB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1715617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93E382C-6215-0D9B-196D-FD33C186C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00D4282-0C96-FD28-B10D-F85F0984BC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BA7BF8-587B-4A43-9508-746630CEC2B7}" type="datetimeFigureOut">
              <a:rPr lang="zh-CN" altLang="en-US" smtClean="0"/>
              <a:t>2024/8/9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9641AD58-FF6A-4E0F-0901-03B5DB89A5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9314D509-2F5F-EE64-5744-9ED23ACB1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272768-EB1B-467B-B7B7-CC9F0A8FBDB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356450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84BE3C7-B815-C7AC-B0BE-6F5D75F1A5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BA7BF8-587B-4A43-9508-746630CEC2B7}" type="datetimeFigureOut">
              <a:rPr lang="zh-CN" altLang="en-US" smtClean="0"/>
              <a:t>2024/8/9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00E37606-CA53-FDD3-8645-5EBF1E557D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4432C4F-742B-28EE-5D34-FEDB1CF78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272768-EB1B-467B-B7B7-CC9F0A8FBDB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0886264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4CC9E67-18B7-F5BB-A6E5-57983D734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DB2B7D0-5908-7305-EC04-6566E14E41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4E6BB9E-F274-FC98-A78C-901EFC1A05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33EDE8D-1A97-A041-4667-B9862F9C166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BA7BF8-587B-4A43-9508-746630CEC2B7}" type="datetimeFigureOut">
              <a:rPr lang="zh-CN" altLang="en-US" smtClean="0"/>
              <a:t>2024/8/9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4AA9D77-BE10-BB86-3CDD-C7F2EE125C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3C6E8D0-6CC6-2843-21DF-F8D4C81A1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272768-EB1B-467B-B7B7-CC9F0A8FBDB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0040191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C811AC2-C9E3-54D9-719B-0E845A4CF9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130A1492-66DC-537D-1B4B-1D6C0DDCD4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6D926ABA-BD88-19D5-4496-9DB72FA931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316C456-2021-11AD-C329-F926C0A18D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BA7BF8-587B-4A43-9508-746630CEC2B7}" type="datetimeFigureOut">
              <a:rPr lang="zh-CN" altLang="en-US" smtClean="0"/>
              <a:t>2024/8/9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3EB2980-9B39-CA85-AED5-06F3652D7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D973ACD-FD58-72D0-C281-8F455A4B4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272768-EB1B-467B-B7B7-CC9F0A8FBDB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0907903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file:///D:\qq&#25991;&#20214;\712321467\Image\C2C\Image2\%7b75232B38-A165-1FB7-499C-2E1C792CACB5%7d.png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>
            <a:extLst>
              <a:ext uri="{FF2B5EF4-FFF2-40B4-BE49-F238E27FC236}">
                <a16:creationId xmlns:a16="http://schemas.microsoft.com/office/drawing/2014/main" id="{CCA6D15E-91BE-4AA4-2570-39907F6DABE9}"/>
              </a:ext>
            </a:extLst>
          </p:cNvPr>
          <p:cNvGrpSpPr/>
          <p:nvPr userDrawn="1"/>
        </p:nvGrpSpPr>
        <p:grpSpPr>
          <a:xfrm>
            <a:off x="-9144" y="-37010"/>
            <a:ext cx="6098977" cy="471475"/>
            <a:chOff x="-2977" y="-36682"/>
            <a:chExt cx="6098977" cy="471475"/>
          </a:xfrm>
        </p:grpSpPr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D8FD7B17-6CEF-676F-9313-D1FE596C2532}"/>
                </a:ext>
              </a:extLst>
            </p:cNvPr>
            <p:cNvGrpSpPr/>
            <p:nvPr/>
          </p:nvGrpSpPr>
          <p:grpSpPr>
            <a:xfrm>
              <a:off x="-2977" y="-36682"/>
              <a:ext cx="6098977" cy="471475"/>
              <a:chOff x="-2977" y="-36682"/>
              <a:chExt cx="6098977" cy="471475"/>
            </a:xfrm>
          </p:grpSpPr>
          <p:grpSp>
            <p:nvGrpSpPr>
              <p:cNvPr id="11" name="组合 10">
                <a:extLst>
                  <a:ext uri="{FF2B5EF4-FFF2-40B4-BE49-F238E27FC236}">
                    <a16:creationId xmlns:a16="http://schemas.microsoft.com/office/drawing/2014/main" id="{01D1E2FD-E990-C948-6A84-E88FE7B10670}"/>
                  </a:ext>
                </a:extLst>
              </p:cNvPr>
              <p:cNvGrpSpPr/>
              <p:nvPr/>
            </p:nvGrpSpPr>
            <p:grpSpPr>
              <a:xfrm>
                <a:off x="-2977" y="-36682"/>
                <a:ext cx="4062109" cy="462332"/>
                <a:chOff x="-2977" y="-36682"/>
                <a:chExt cx="4062109" cy="462332"/>
              </a:xfrm>
            </p:grpSpPr>
            <p:grpSp>
              <p:nvGrpSpPr>
                <p:cNvPr id="13" name="组合 12">
                  <a:extLst>
                    <a:ext uri="{FF2B5EF4-FFF2-40B4-BE49-F238E27FC236}">
                      <a16:creationId xmlns:a16="http://schemas.microsoft.com/office/drawing/2014/main" id="{2A1BFF17-94B0-591E-3E33-95B56D1974BD}"/>
                    </a:ext>
                  </a:extLst>
                </p:cNvPr>
                <p:cNvGrpSpPr/>
                <p:nvPr/>
              </p:nvGrpSpPr>
              <p:grpSpPr>
                <a:xfrm>
                  <a:off x="-2977" y="-9326"/>
                  <a:ext cx="3814759" cy="434976"/>
                  <a:chOff x="407988" y="257174"/>
                  <a:chExt cx="4094162" cy="434976"/>
                </a:xfrm>
              </p:grpSpPr>
              <p:sp>
                <p:nvSpPr>
                  <p:cNvPr id="15" name="矩形 14">
                    <a:extLst>
                      <a:ext uri="{FF2B5EF4-FFF2-40B4-BE49-F238E27FC236}">
                        <a16:creationId xmlns:a16="http://schemas.microsoft.com/office/drawing/2014/main" id="{CD3236ED-42D4-FA28-E9B7-3E86F1C27842}"/>
                      </a:ext>
                    </a:extLst>
                  </p:cNvPr>
                  <p:cNvSpPr/>
                  <p:nvPr/>
                </p:nvSpPr>
                <p:spPr>
                  <a:xfrm>
                    <a:off x="1462825" y="257174"/>
                    <a:ext cx="465957" cy="434976"/>
                  </a:xfrm>
                  <a:prstGeom prst="rect">
                    <a:avLst/>
                  </a:prstGeom>
                  <a:solidFill>
                    <a:srgbClr val="ED7D3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grpSp>
                <p:nvGrpSpPr>
                  <p:cNvPr id="16" name="组合 15">
                    <a:extLst>
                      <a:ext uri="{FF2B5EF4-FFF2-40B4-BE49-F238E27FC236}">
                        <a16:creationId xmlns:a16="http://schemas.microsoft.com/office/drawing/2014/main" id="{B1B653B4-4B93-0886-25A0-AEF4E7EDD80C}"/>
                      </a:ext>
                    </a:extLst>
                  </p:cNvPr>
                  <p:cNvGrpSpPr/>
                  <p:nvPr/>
                </p:nvGrpSpPr>
                <p:grpSpPr>
                  <a:xfrm>
                    <a:off x="407988" y="257174"/>
                    <a:ext cx="4094162" cy="434976"/>
                    <a:chOff x="515938" y="441324"/>
                    <a:chExt cx="4094162" cy="434976"/>
                  </a:xfrm>
                </p:grpSpPr>
                <p:sp>
                  <p:nvSpPr>
                    <p:cNvPr id="17" name="矩形 16">
                      <a:extLst>
                        <a:ext uri="{FF2B5EF4-FFF2-40B4-BE49-F238E27FC236}">
                          <a16:creationId xmlns:a16="http://schemas.microsoft.com/office/drawing/2014/main" id="{169E0E82-8868-09CE-B25C-10DE123477C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5938" y="441325"/>
                      <a:ext cx="1186616" cy="434975"/>
                    </a:xfrm>
                    <a:prstGeom prst="rect">
                      <a:avLst/>
                    </a:prstGeom>
                    <a:solidFill>
                      <a:srgbClr val="79598B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18" name="矩形 17">
                      <a:extLst>
                        <a:ext uri="{FF2B5EF4-FFF2-40B4-BE49-F238E27FC236}">
                          <a16:creationId xmlns:a16="http://schemas.microsoft.com/office/drawing/2014/main" id="{D96F32B7-1354-F4C0-520B-510C95EF6F5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009883" y="441324"/>
                      <a:ext cx="2600217" cy="434975"/>
                    </a:xfrm>
                    <a:prstGeom prst="rect">
                      <a:avLst/>
                    </a:prstGeom>
                    <a:solidFill>
                      <a:srgbClr val="79598B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19" name="标题 16385">
                      <a:extLst>
                        <a:ext uri="{FF2B5EF4-FFF2-40B4-BE49-F238E27FC236}">
                          <a16:creationId xmlns:a16="http://schemas.microsoft.com/office/drawing/2014/main" id="{8B1471FD-66A3-BA1E-AE0B-E7D9199750AC}"/>
                        </a:ext>
                      </a:extLst>
                    </p:cNvPr>
                    <p:cNvSpPr txBox="1">
                      <a:spLocks noRot="1" noChangeArrowheads="1"/>
                    </p:cNvSpPr>
                    <p:nvPr/>
                  </p:nvSpPr>
                  <p:spPr>
                    <a:xfrm>
                      <a:off x="2009883" y="469104"/>
                      <a:ext cx="1512778" cy="358776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txBody>
                    <a:bodyPr vert="horz" lIns="91440" tIns="45720" rIns="91440" bIns="45720" rtlCol="0" anchor="b">
                      <a:normAutofit/>
                    </a:bodyPr>
                    <a:lstStyle>
                      <a:lvl1pPr algn="ctr" defTabSz="914400" rtl="0" eaLnBrk="1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buNone/>
                        <a:defRPr sz="6000" kern="120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defRPr>
                      </a:lvl1pPr>
                    </a:lstStyle>
                    <a:p>
                      <a:pPr algn="l"/>
                      <a:r>
                        <a:rPr lang="zh-CN" altLang="en-US" sz="1800" b="1">
                          <a:solidFill>
                            <a:schemeClr val="bg1"/>
                          </a:solidFill>
                        </a:rPr>
                        <a:t>   声的世界</a:t>
                      </a:r>
                    </a:p>
                  </p:txBody>
                </p:sp>
                <p:sp>
                  <p:nvSpPr>
                    <p:cNvPr id="20" name="标题 16385">
                      <a:extLst>
                        <a:ext uri="{FF2B5EF4-FFF2-40B4-BE49-F238E27FC236}">
                          <a16:creationId xmlns:a16="http://schemas.microsoft.com/office/drawing/2014/main" id="{407E94C1-8366-8F10-82FB-B5FF83728975}"/>
                        </a:ext>
                      </a:extLst>
                    </p:cNvPr>
                    <p:cNvSpPr txBox="1">
                      <a:spLocks noRot="1" noChangeArrowheads="1"/>
                    </p:cNvSpPr>
                    <p:nvPr/>
                  </p:nvSpPr>
                  <p:spPr>
                    <a:xfrm>
                      <a:off x="563563" y="489741"/>
                      <a:ext cx="1285875" cy="338139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txBody>
                    <a:bodyPr vert="horz" lIns="91440" tIns="45720" rIns="91440" bIns="45720" rtlCol="0" anchor="b">
                      <a:normAutofit lnSpcReduction="10000"/>
                    </a:bodyPr>
                    <a:lstStyle>
                      <a:lvl1pPr algn="ctr" defTabSz="914400" rtl="0" eaLnBrk="1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buNone/>
                        <a:defRPr sz="6000" kern="120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defRPr>
                      </a:lvl1pPr>
                    </a:lstStyle>
                    <a:p>
                      <a:pPr algn="l"/>
                      <a:r>
                        <a:rPr lang="zh-CN" altLang="en-US" sz="1800" b="1">
                          <a:solidFill>
                            <a:schemeClr val="bg1"/>
                          </a:solidFill>
                        </a:rPr>
                        <a:t>   第三章</a:t>
                      </a:r>
                    </a:p>
                  </p:txBody>
                </p:sp>
              </p:grpSp>
            </p:grpSp>
            <p:sp>
              <p:nvSpPr>
                <p:cNvPr id="14" name="等腰三角形 13">
                  <a:extLst>
                    <a:ext uri="{FF2B5EF4-FFF2-40B4-BE49-F238E27FC236}">
                      <a16:creationId xmlns:a16="http://schemas.microsoft.com/office/drawing/2014/main" id="{04366C9B-EB0B-25DE-D003-C09DC46C6629}"/>
                    </a:ext>
                  </a:extLst>
                </p:cNvPr>
                <p:cNvSpPr/>
                <p:nvPr/>
              </p:nvSpPr>
              <p:spPr>
                <a:xfrm>
                  <a:off x="3564431" y="-36682"/>
                  <a:ext cx="494701" cy="462331"/>
                </a:xfrm>
                <a:prstGeom prst="triangle">
                  <a:avLst/>
                </a:prstGeom>
                <a:solidFill>
                  <a:srgbClr val="79598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cxnSp>
            <p:nvCxnSpPr>
              <p:cNvPr id="12" name="直接连接符 11">
                <a:extLst>
                  <a:ext uri="{FF2B5EF4-FFF2-40B4-BE49-F238E27FC236}">
                    <a16:creationId xmlns:a16="http://schemas.microsoft.com/office/drawing/2014/main" id="{C4491209-8D7E-874D-F970-D4A8F26519C9}"/>
                  </a:ext>
                </a:extLst>
              </p:cNvPr>
              <p:cNvCxnSpPr/>
              <p:nvPr/>
            </p:nvCxnSpPr>
            <p:spPr>
              <a:xfrm>
                <a:off x="-2977" y="434793"/>
                <a:ext cx="6098977" cy="0"/>
              </a:xfrm>
              <a:prstGeom prst="line">
                <a:avLst/>
              </a:prstGeom>
              <a:ln w="381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任意多边形: 形状 8">
              <a:extLst>
                <a:ext uri="{FF2B5EF4-FFF2-40B4-BE49-F238E27FC236}">
                  <a16:creationId xmlns:a16="http://schemas.microsoft.com/office/drawing/2014/main" id="{04CA1432-9929-55B6-96D9-ABCDDB1F20D2}"/>
                </a:ext>
              </a:extLst>
            </p:cNvPr>
            <p:cNvSpPr/>
            <p:nvPr/>
          </p:nvSpPr>
          <p:spPr>
            <a:xfrm>
              <a:off x="3909447" y="-14540"/>
              <a:ext cx="279736" cy="441642"/>
            </a:xfrm>
            <a:custGeom>
              <a:avLst/>
              <a:gdLst>
                <a:gd name="connsiteX0" fmla="*/ 0 w 297806"/>
                <a:gd name="connsiteY0" fmla="*/ 0 h 441642"/>
                <a:gd name="connsiteX1" fmla="*/ 53666 w 297806"/>
                <a:gd name="connsiteY1" fmla="*/ 0 h 441642"/>
                <a:gd name="connsiteX2" fmla="*/ 297806 w 297806"/>
                <a:gd name="connsiteY2" fmla="*/ 441642 h 441642"/>
                <a:gd name="connsiteX3" fmla="*/ 244139 w 297806"/>
                <a:gd name="connsiteY3" fmla="*/ 441642 h 441642"/>
                <a:gd name="connsiteX4" fmla="*/ 0 w 297806"/>
                <a:gd name="connsiteY4" fmla="*/ 0 h 441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7806" h="441642">
                  <a:moveTo>
                    <a:pt x="0" y="0"/>
                  </a:moveTo>
                  <a:lnTo>
                    <a:pt x="53666" y="0"/>
                  </a:lnTo>
                  <a:lnTo>
                    <a:pt x="297806" y="441642"/>
                  </a:lnTo>
                  <a:lnTo>
                    <a:pt x="244139" y="4416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0" name="任意多边形: 形状 9">
              <a:extLst>
                <a:ext uri="{FF2B5EF4-FFF2-40B4-BE49-F238E27FC236}">
                  <a16:creationId xmlns:a16="http://schemas.microsoft.com/office/drawing/2014/main" id="{1DFC75F4-C25A-CBC2-04B2-5E09B7162118}"/>
                </a:ext>
              </a:extLst>
            </p:cNvPr>
            <p:cNvSpPr/>
            <p:nvPr/>
          </p:nvSpPr>
          <p:spPr>
            <a:xfrm>
              <a:off x="4042446" y="-9779"/>
              <a:ext cx="279736" cy="434975"/>
            </a:xfrm>
            <a:custGeom>
              <a:avLst/>
              <a:gdLst>
                <a:gd name="connsiteX0" fmla="*/ 0 w 279736"/>
                <a:gd name="connsiteY0" fmla="*/ 0 h 441642"/>
                <a:gd name="connsiteX1" fmla="*/ 58327 w 279736"/>
                <a:gd name="connsiteY1" fmla="*/ 0 h 441642"/>
                <a:gd name="connsiteX2" fmla="*/ 279736 w 279736"/>
                <a:gd name="connsiteY2" fmla="*/ 441546 h 441642"/>
                <a:gd name="connsiteX3" fmla="*/ 279696 w 279736"/>
                <a:gd name="connsiteY3" fmla="*/ 441642 h 441642"/>
                <a:gd name="connsiteX4" fmla="*/ 221458 w 279736"/>
                <a:gd name="connsiteY4" fmla="*/ 441642 h 441642"/>
                <a:gd name="connsiteX5" fmla="*/ 0 w 279736"/>
                <a:gd name="connsiteY5" fmla="*/ 0 h 441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9736" h="441642">
                  <a:moveTo>
                    <a:pt x="0" y="0"/>
                  </a:moveTo>
                  <a:lnTo>
                    <a:pt x="58327" y="0"/>
                  </a:lnTo>
                  <a:lnTo>
                    <a:pt x="279736" y="441546"/>
                  </a:lnTo>
                  <a:lnTo>
                    <a:pt x="279696" y="441642"/>
                  </a:lnTo>
                  <a:lnTo>
                    <a:pt x="221458" y="4416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22" name="组合 9">
            <a:extLst>
              <a:ext uri="{FF2B5EF4-FFF2-40B4-BE49-F238E27FC236}">
                <a16:creationId xmlns:a16="http://schemas.microsoft.com/office/drawing/2014/main" id="{9C34947F-3DDE-F769-D6A1-9361B6FAEE08}"/>
              </a:ext>
            </a:extLst>
          </p:cNvPr>
          <p:cNvGrpSpPr/>
          <p:nvPr userDrawn="1"/>
        </p:nvGrpSpPr>
        <p:grpSpPr>
          <a:xfrm>
            <a:off x="7937500" y="6536029"/>
            <a:ext cx="4254500" cy="329274"/>
            <a:chOff x="7933915" y="6583330"/>
            <a:chExt cx="4253581" cy="276437"/>
          </a:xfrm>
        </p:grpSpPr>
        <p:sp>
          <p:nvSpPr>
            <p:cNvPr id="23" name="矩形 7">
              <a:extLst>
                <a:ext uri="{FF2B5EF4-FFF2-40B4-BE49-F238E27FC236}">
                  <a16:creationId xmlns:a16="http://schemas.microsoft.com/office/drawing/2014/main" id="{B6E3C6C9-9D03-63D3-FDB4-07C84C6E8FC9}"/>
                </a:ext>
              </a:extLst>
            </p:cNvPr>
            <p:cNvSpPr/>
            <p:nvPr/>
          </p:nvSpPr>
          <p:spPr>
            <a:xfrm>
              <a:off x="8178337" y="6583330"/>
              <a:ext cx="4009159" cy="274849"/>
            </a:xfrm>
            <a:custGeom>
              <a:avLst/>
              <a:gdLst>
                <a:gd name="connsiteX0" fmla="*/ 0 w 4007768"/>
                <a:gd name="connsiteY0" fmla="*/ 0 h 274638"/>
                <a:gd name="connsiteX1" fmla="*/ 4007768 w 4007768"/>
                <a:gd name="connsiteY1" fmla="*/ 0 h 274638"/>
                <a:gd name="connsiteX2" fmla="*/ 4007768 w 4007768"/>
                <a:gd name="connsiteY2" fmla="*/ 274638 h 274638"/>
                <a:gd name="connsiteX3" fmla="*/ 0 w 4007768"/>
                <a:gd name="connsiteY3" fmla="*/ 274638 h 274638"/>
                <a:gd name="connsiteX4" fmla="*/ 0 w 4007768"/>
                <a:gd name="connsiteY4" fmla="*/ 0 h 274638"/>
                <a:gd name="connsiteX0-1" fmla="*/ 233362 w 4007768"/>
                <a:gd name="connsiteY0-2" fmla="*/ 0 h 274638"/>
                <a:gd name="connsiteX1-3" fmla="*/ 4007768 w 4007768"/>
                <a:gd name="connsiteY1-4" fmla="*/ 0 h 274638"/>
                <a:gd name="connsiteX2-5" fmla="*/ 4007768 w 4007768"/>
                <a:gd name="connsiteY2-6" fmla="*/ 274638 h 274638"/>
                <a:gd name="connsiteX3-7" fmla="*/ 0 w 4007768"/>
                <a:gd name="connsiteY3-8" fmla="*/ 274638 h 274638"/>
                <a:gd name="connsiteX4-9" fmla="*/ 233362 w 4007768"/>
                <a:gd name="connsiteY4-10" fmla="*/ 0 h 2746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4007767" h="274638">
                  <a:moveTo>
                    <a:pt x="233362" y="0"/>
                  </a:moveTo>
                  <a:lnTo>
                    <a:pt x="4007768" y="0"/>
                  </a:lnTo>
                  <a:lnTo>
                    <a:pt x="4007768" y="274638"/>
                  </a:lnTo>
                  <a:lnTo>
                    <a:pt x="0" y="274638"/>
                  </a:lnTo>
                  <a:lnTo>
                    <a:pt x="23336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lang="zh-CN" altLang="en-US" sz="1200" kern="2000">
                  <a:latin typeface="微软雅黑" panose="020B0503020204020204" charset="-122"/>
                  <a:ea typeface="微软雅黑" panose="020B0503020204020204" charset="-122"/>
                </a:rPr>
                <a:t>沪科版八</a:t>
              </a:r>
              <a:r>
                <a:rPr kumimoji="0" lang="zh-CN" altLang="en-US" sz="1200" b="0" i="0" u="none" strike="noStrike" kern="20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年级物理教学课件 </a:t>
              </a:r>
              <a:r>
                <a:rPr kumimoji="0" lang="en-US" altLang="zh-CN" sz="1200" b="0" i="0" u="none" strike="noStrike" kern="20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• </a:t>
              </a:r>
              <a:r>
                <a:rPr kumimoji="0" lang="zh-CN" altLang="en-US" sz="1200" b="0" i="0" u="none" strike="noStrike" kern="20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第</a:t>
              </a:r>
              <a:r>
                <a:rPr kumimoji="0" lang="en-US" altLang="zh-CN" sz="1200" b="0" i="0" u="none" strike="noStrike" kern="20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3</a:t>
              </a:r>
              <a:r>
                <a:rPr kumimoji="0" lang="zh-CN" altLang="en-US" sz="1200" b="0" i="0" u="none" strike="noStrike" kern="20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章声音的世界</a:t>
              </a:r>
            </a:p>
          </p:txBody>
        </p:sp>
        <p:sp>
          <p:nvSpPr>
            <p:cNvPr id="24" name="平行四边形 23">
              <a:extLst>
                <a:ext uri="{FF2B5EF4-FFF2-40B4-BE49-F238E27FC236}">
                  <a16:creationId xmlns:a16="http://schemas.microsoft.com/office/drawing/2014/main" id="{98294969-94B3-E015-18ED-1548557B6174}"/>
                </a:ext>
              </a:extLst>
            </p:cNvPr>
            <p:cNvSpPr/>
            <p:nvPr/>
          </p:nvSpPr>
          <p:spPr>
            <a:xfrm>
              <a:off x="8041842" y="6584919"/>
              <a:ext cx="331716" cy="274848"/>
            </a:xfrm>
            <a:prstGeom prst="parallelogram">
              <a:avLst>
                <a:gd name="adj" fmla="val 85694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5" name="平行四边形 24">
              <a:extLst>
                <a:ext uri="{FF2B5EF4-FFF2-40B4-BE49-F238E27FC236}">
                  <a16:creationId xmlns:a16="http://schemas.microsoft.com/office/drawing/2014/main" id="{54AB3470-EDFC-78A8-8895-52A482B0A9E2}"/>
                </a:ext>
              </a:extLst>
            </p:cNvPr>
            <p:cNvSpPr/>
            <p:nvPr/>
          </p:nvSpPr>
          <p:spPr>
            <a:xfrm>
              <a:off x="7933915" y="6584919"/>
              <a:ext cx="301560" cy="274848"/>
            </a:xfrm>
            <a:prstGeom prst="parallelogram">
              <a:avLst>
                <a:gd name="adj" fmla="val 85694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pic>
        <p:nvPicPr>
          <p:cNvPr id="26" name="图片 1073743875" descr="学科网 zxxk.com"/>
          <p:cNvPicPr>
            <a:picLocks noChangeAspect="1"/>
          </p:cNvPicPr>
          <p:nvPr/>
        </p:nvPicPr>
        <p:blipFill>
          <a:blip r:embed="rId13" r:link="rId14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</p:spTree>
    <p:extLst>
      <p:ext uri="{BB962C8B-B14F-4D97-AF65-F5344CB8AC3E}">
        <p14:creationId xmlns:p14="http://schemas.microsoft.com/office/powerpoint/2010/main" val="2143533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3.png"/><Relationship Id="rId7" Type="http://schemas.openxmlformats.org/officeDocument/2006/relationships/image" Target="../media/image2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10" Type="http://schemas.openxmlformats.org/officeDocument/2006/relationships/image" Target="../media/image9.png"/><Relationship Id="rId4" Type="http://schemas.openxmlformats.org/officeDocument/2006/relationships/image" Target="../media/image4.jpeg"/><Relationship Id="rId9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6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5.jpe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E4DE0B77-2DE1-3DBB-AE33-4CF4614F6B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231" y="38763"/>
            <a:ext cx="12191999" cy="7157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任意多边形: 形状 31">
            <a:extLst>
              <a:ext uri="{FF2B5EF4-FFF2-40B4-BE49-F238E27FC236}">
                <a16:creationId xmlns:a16="http://schemas.microsoft.com/office/drawing/2014/main" id="{C72BE5BA-6B9B-3EE8-1F24-FB20A0F875D0}"/>
              </a:ext>
            </a:extLst>
          </p:cNvPr>
          <p:cNvSpPr/>
          <p:nvPr/>
        </p:nvSpPr>
        <p:spPr>
          <a:xfrm>
            <a:off x="-24002998" y="-20820697"/>
            <a:ext cx="61341000" cy="52596095"/>
          </a:xfrm>
          <a:custGeom>
            <a:avLst/>
            <a:gdLst>
              <a:gd name="connsiteX0" fmla="*/ 6400798 w 61340998"/>
              <a:gd name="connsiteY0" fmla="*/ 7790497 h 52596094"/>
              <a:gd name="connsiteX1" fmla="*/ 6400798 w 61340998"/>
              <a:gd name="connsiteY1" fmla="*/ 42613896 h 52596094"/>
              <a:gd name="connsiteX2" fmla="*/ 54711598 w 61340998"/>
              <a:gd name="connsiteY2" fmla="*/ 42613896 h 52596094"/>
              <a:gd name="connsiteX3" fmla="*/ 54711598 w 61340998"/>
              <a:gd name="connsiteY3" fmla="*/ 7790497 h 52596094"/>
              <a:gd name="connsiteX4" fmla="*/ 0 w 61340998"/>
              <a:gd name="connsiteY4" fmla="*/ 0 h 52596094"/>
              <a:gd name="connsiteX5" fmla="*/ 61340998 w 61340998"/>
              <a:gd name="connsiteY5" fmla="*/ 0 h 52596094"/>
              <a:gd name="connsiteX6" fmla="*/ 61340998 w 61340998"/>
              <a:gd name="connsiteY6" fmla="*/ 52596094 h 52596094"/>
              <a:gd name="connsiteX7" fmla="*/ 0 w 61340998"/>
              <a:gd name="connsiteY7" fmla="*/ 52596094 h 52596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340998" h="52596094">
                <a:moveTo>
                  <a:pt x="6400798" y="7790497"/>
                </a:moveTo>
                <a:lnTo>
                  <a:pt x="6400798" y="42613896"/>
                </a:lnTo>
                <a:lnTo>
                  <a:pt x="54711598" y="42613896"/>
                </a:lnTo>
                <a:lnTo>
                  <a:pt x="54711598" y="7790497"/>
                </a:lnTo>
                <a:close/>
                <a:moveTo>
                  <a:pt x="0" y="0"/>
                </a:moveTo>
                <a:lnTo>
                  <a:pt x="61340998" y="0"/>
                </a:lnTo>
                <a:lnTo>
                  <a:pt x="61340998" y="52596094"/>
                </a:lnTo>
                <a:lnTo>
                  <a:pt x="0" y="52596094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5" name="矩形 1">
            <a:extLst>
              <a:ext uri="{FF2B5EF4-FFF2-40B4-BE49-F238E27FC236}">
                <a16:creationId xmlns:a16="http://schemas.microsoft.com/office/drawing/2014/main" id="{2CCD1126-DDFF-CEF4-84D4-8830806457E6}"/>
              </a:ext>
            </a:extLst>
          </p:cNvPr>
          <p:cNvSpPr/>
          <p:nvPr/>
        </p:nvSpPr>
        <p:spPr>
          <a:xfrm>
            <a:off x="5355432" y="-18680264"/>
            <a:ext cx="2624138" cy="125413"/>
          </a:xfrm>
          <a:custGeom>
            <a:avLst/>
            <a:gdLst>
              <a:gd name="connsiteX0" fmla="*/ 0 w 2844800"/>
              <a:gd name="connsiteY0" fmla="*/ 0 h 356773"/>
              <a:gd name="connsiteX1" fmla="*/ 2844800 w 2844800"/>
              <a:gd name="connsiteY1" fmla="*/ 0 h 356773"/>
              <a:gd name="connsiteX2" fmla="*/ 2844800 w 2844800"/>
              <a:gd name="connsiteY2" fmla="*/ 356773 h 356773"/>
              <a:gd name="connsiteX3" fmla="*/ 0 w 2844800"/>
              <a:gd name="connsiteY3" fmla="*/ 356773 h 356773"/>
              <a:gd name="connsiteX4" fmla="*/ 0 w 2844800"/>
              <a:gd name="connsiteY4" fmla="*/ 0 h 356773"/>
              <a:gd name="connsiteX0-1" fmla="*/ 180975 w 2844800"/>
              <a:gd name="connsiteY0-2" fmla="*/ 2381 h 356773"/>
              <a:gd name="connsiteX1-3" fmla="*/ 2844800 w 2844800"/>
              <a:gd name="connsiteY1-4" fmla="*/ 0 h 356773"/>
              <a:gd name="connsiteX2-5" fmla="*/ 2844800 w 2844800"/>
              <a:gd name="connsiteY2-6" fmla="*/ 356773 h 356773"/>
              <a:gd name="connsiteX3-7" fmla="*/ 0 w 2844800"/>
              <a:gd name="connsiteY3-8" fmla="*/ 356773 h 356773"/>
              <a:gd name="connsiteX4-9" fmla="*/ 180975 w 2844800"/>
              <a:gd name="connsiteY4-10" fmla="*/ 2381 h 356773"/>
              <a:gd name="connsiteX0-11" fmla="*/ 180975 w 2844800"/>
              <a:gd name="connsiteY0-12" fmla="*/ 2381 h 356773"/>
              <a:gd name="connsiteX1-13" fmla="*/ 2844800 w 2844800"/>
              <a:gd name="connsiteY1-14" fmla="*/ 0 h 356773"/>
              <a:gd name="connsiteX2-15" fmla="*/ 2844800 w 2844800"/>
              <a:gd name="connsiteY2-16" fmla="*/ 356773 h 356773"/>
              <a:gd name="connsiteX3-17" fmla="*/ 0 w 2844800"/>
              <a:gd name="connsiteY3-18" fmla="*/ 356773 h 356773"/>
              <a:gd name="connsiteX4-19" fmla="*/ 180975 w 2844800"/>
              <a:gd name="connsiteY4-20" fmla="*/ 2381 h 356773"/>
              <a:gd name="connsiteX0-21" fmla="*/ 138112 w 2801937"/>
              <a:gd name="connsiteY0-22" fmla="*/ 2381 h 356773"/>
              <a:gd name="connsiteX1-23" fmla="*/ 2801937 w 2801937"/>
              <a:gd name="connsiteY1-24" fmla="*/ 0 h 356773"/>
              <a:gd name="connsiteX2-25" fmla="*/ 2801937 w 2801937"/>
              <a:gd name="connsiteY2-26" fmla="*/ 356773 h 356773"/>
              <a:gd name="connsiteX3-27" fmla="*/ 0 w 2801937"/>
              <a:gd name="connsiteY3-28" fmla="*/ 356773 h 356773"/>
              <a:gd name="connsiteX4-29" fmla="*/ 138112 w 2801937"/>
              <a:gd name="connsiteY4-30" fmla="*/ 2381 h 356773"/>
              <a:gd name="connsiteX0-31" fmla="*/ 138112 w 2801937"/>
              <a:gd name="connsiteY0-32" fmla="*/ 2381 h 356773"/>
              <a:gd name="connsiteX1-33" fmla="*/ 2801937 w 2801937"/>
              <a:gd name="connsiteY1-34" fmla="*/ 0 h 356773"/>
              <a:gd name="connsiteX2-35" fmla="*/ 2801937 w 2801937"/>
              <a:gd name="connsiteY2-36" fmla="*/ 356773 h 356773"/>
              <a:gd name="connsiteX3-37" fmla="*/ 0 w 2801937"/>
              <a:gd name="connsiteY3-38" fmla="*/ 356773 h 356773"/>
              <a:gd name="connsiteX4-39" fmla="*/ 138112 w 2801937"/>
              <a:gd name="connsiteY4-40" fmla="*/ 2381 h 356773"/>
              <a:gd name="connsiteX0-41" fmla="*/ 123825 w 2801937"/>
              <a:gd name="connsiteY0-42" fmla="*/ 2381 h 356773"/>
              <a:gd name="connsiteX1-43" fmla="*/ 2801937 w 2801937"/>
              <a:gd name="connsiteY1-44" fmla="*/ 0 h 356773"/>
              <a:gd name="connsiteX2-45" fmla="*/ 2801937 w 2801937"/>
              <a:gd name="connsiteY2-46" fmla="*/ 356773 h 356773"/>
              <a:gd name="connsiteX3-47" fmla="*/ 0 w 2801937"/>
              <a:gd name="connsiteY3-48" fmla="*/ 356773 h 356773"/>
              <a:gd name="connsiteX4-49" fmla="*/ 123825 w 2801937"/>
              <a:gd name="connsiteY4-50" fmla="*/ 2381 h 356773"/>
              <a:gd name="connsiteX0-51" fmla="*/ 123825 w 2801937"/>
              <a:gd name="connsiteY0-52" fmla="*/ 2381 h 356773"/>
              <a:gd name="connsiteX1-53" fmla="*/ 2801937 w 2801937"/>
              <a:gd name="connsiteY1-54" fmla="*/ 0 h 356773"/>
              <a:gd name="connsiteX2-55" fmla="*/ 2801937 w 2801937"/>
              <a:gd name="connsiteY2-56" fmla="*/ 356773 h 356773"/>
              <a:gd name="connsiteX3-57" fmla="*/ 0 w 2801937"/>
              <a:gd name="connsiteY3-58" fmla="*/ 356773 h 356773"/>
              <a:gd name="connsiteX4-59" fmla="*/ 123825 w 2801937"/>
              <a:gd name="connsiteY4-60" fmla="*/ 2381 h 356773"/>
              <a:gd name="connsiteX0-61" fmla="*/ 123825 w 2801937"/>
              <a:gd name="connsiteY0-62" fmla="*/ 2381 h 356773"/>
              <a:gd name="connsiteX1-63" fmla="*/ 2801937 w 2801937"/>
              <a:gd name="connsiteY1-64" fmla="*/ 0 h 356773"/>
              <a:gd name="connsiteX2-65" fmla="*/ 2801937 w 2801937"/>
              <a:gd name="connsiteY2-66" fmla="*/ 356773 h 356773"/>
              <a:gd name="connsiteX3-67" fmla="*/ 0 w 2801937"/>
              <a:gd name="connsiteY3-68" fmla="*/ 356773 h 356773"/>
              <a:gd name="connsiteX4-69" fmla="*/ 123825 w 2801937"/>
              <a:gd name="connsiteY4-70" fmla="*/ 2381 h 356773"/>
              <a:gd name="connsiteX0-71" fmla="*/ 123825 w 2801937"/>
              <a:gd name="connsiteY0-72" fmla="*/ 2381 h 356773"/>
              <a:gd name="connsiteX1-73" fmla="*/ 2801937 w 2801937"/>
              <a:gd name="connsiteY1-74" fmla="*/ 0 h 356773"/>
              <a:gd name="connsiteX2-75" fmla="*/ 2801937 w 2801937"/>
              <a:gd name="connsiteY2-76" fmla="*/ 356773 h 356773"/>
              <a:gd name="connsiteX3-77" fmla="*/ 0 w 2801937"/>
              <a:gd name="connsiteY3-78" fmla="*/ 356773 h 356773"/>
              <a:gd name="connsiteX4-79" fmla="*/ 123825 w 2801937"/>
              <a:gd name="connsiteY4-80" fmla="*/ 2381 h 356773"/>
              <a:gd name="connsiteX0-81" fmla="*/ 123825 w 2801937"/>
              <a:gd name="connsiteY0-82" fmla="*/ 2381 h 356773"/>
              <a:gd name="connsiteX1-83" fmla="*/ 2801937 w 2801937"/>
              <a:gd name="connsiteY1-84" fmla="*/ 0 h 356773"/>
              <a:gd name="connsiteX2-85" fmla="*/ 2801937 w 2801937"/>
              <a:gd name="connsiteY2-86" fmla="*/ 356773 h 356773"/>
              <a:gd name="connsiteX3-87" fmla="*/ 0 w 2801937"/>
              <a:gd name="connsiteY3-88" fmla="*/ 356773 h 356773"/>
              <a:gd name="connsiteX4-89" fmla="*/ 123825 w 2801937"/>
              <a:gd name="connsiteY4-90" fmla="*/ 2381 h 356773"/>
              <a:gd name="connsiteX0-91" fmla="*/ 109537 w 2801937"/>
              <a:gd name="connsiteY0-92" fmla="*/ 2381 h 356773"/>
              <a:gd name="connsiteX1-93" fmla="*/ 2801937 w 2801937"/>
              <a:gd name="connsiteY1-94" fmla="*/ 0 h 356773"/>
              <a:gd name="connsiteX2-95" fmla="*/ 2801937 w 2801937"/>
              <a:gd name="connsiteY2-96" fmla="*/ 356773 h 356773"/>
              <a:gd name="connsiteX3-97" fmla="*/ 0 w 2801937"/>
              <a:gd name="connsiteY3-98" fmla="*/ 356773 h 356773"/>
              <a:gd name="connsiteX4-99" fmla="*/ 109537 w 2801937"/>
              <a:gd name="connsiteY4-100" fmla="*/ 2381 h 356773"/>
              <a:gd name="connsiteX0-101" fmla="*/ 109537 w 2801937"/>
              <a:gd name="connsiteY0-102" fmla="*/ 2381 h 356773"/>
              <a:gd name="connsiteX1-103" fmla="*/ 2801937 w 2801937"/>
              <a:gd name="connsiteY1-104" fmla="*/ 0 h 356773"/>
              <a:gd name="connsiteX2-105" fmla="*/ 2801937 w 2801937"/>
              <a:gd name="connsiteY2-106" fmla="*/ 356773 h 356773"/>
              <a:gd name="connsiteX3-107" fmla="*/ 0 w 2801937"/>
              <a:gd name="connsiteY3-108" fmla="*/ 356773 h 356773"/>
              <a:gd name="connsiteX4-109" fmla="*/ 109537 w 2801937"/>
              <a:gd name="connsiteY4-110" fmla="*/ 2381 h 356773"/>
              <a:gd name="connsiteX0-111" fmla="*/ 109537 w 2801937"/>
              <a:gd name="connsiteY0-112" fmla="*/ 2381 h 356773"/>
              <a:gd name="connsiteX1-113" fmla="*/ 2801937 w 2801937"/>
              <a:gd name="connsiteY1-114" fmla="*/ 0 h 356773"/>
              <a:gd name="connsiteX2-115" fmla="*/ 2801937 w 2801937"/>
              <a:gd name="connsiteY2-116" fmla="*/ 356773 h 356773"/>
              <a:gd name="connsiteX3-117" fmla="*/ 0 w 2801937"/>
              <a:gd name="connsiteY3-118" fmla="*/ 356773 h 356773"/>
              <a:gd name="connsiteX4-119" fmla="*/ 109537 w 2801937"/>
              <a:gd name="connsiteY4-120" fmla="*/ 2381 h 356773"/>
              <a:gd name="connsiteX0-121" fmla="*/ 130969 w 2823369"/>
              <a:gd name="connsiteY0-122" fmla="*/ 2381 h 356773"/>
              <a:gd name="connsiteX1-123" fmla="*/ 2823369 w 2823369"/>
              <a:gd name="connsiteY1-124" fmla="*/ 0 h 356773"/>
              <a:gd name="connsiteX2-125" fmla="*/ 2823369 w 2823369"/>
              <a:gd name="connsiteY2-126" fmla="*/ 356773 h 356773"/>
              <a:gd name="connsiteX3-127" fmla="*/ 0 w 2823369"/>
              <a:gd name="connsiteY3-128" fmla="*/ 356773 h 356773"/>
              <a:gd name="connsiteX4-129" fmla="*/ 130969 w 2823369"/>
              <a:gd name="connsiteY4-130" fmla="*/ 2381 h 356773"/>
              <a:gd name="connsiteX0-131" fmla="*/ 130969 w 2823369"/>
              <a:gd name="connsiteY0-132" fmla="*/ 2381 h 356773"/>
              <a:gd name="connsiteX1-133" fmla="*/ 2823369 w 2823369"/>
              <a:gd name="connsiteY1-134" fmla="*/ 0 h 356773"/>
              <a:gd name="connsiteX2-135" fmla="*/ 2823369 w 2823369"/>
              <a:gd name="connsiteY2-136" fmla="*/ 356773 h 356773"/>
              <a:gd name="connsiteX3-137" fmla="*/ 0 w 2823369"/>
              <a:gd name="connsiteY3-138" fmla="*/ 356773 h 356773"/>
              <a:gd name="connsiteX4-139" fmla="*/ 130969 w 2823369"/>
              <a:gd name="connsiteY4-140" fmla="*/ 2381 h 356773"/>
              <a:gd name="connsiteX0-141" fmla="*/ 130969 w 2823369"/>
              <a:gd name="connsiteY0-142" fmla="*/ 2381 h 356773"/>
              <a:gd name="connsiteX1-143" fmla="*/ 2823369 w 2823369"/>
              <a:gd name="connsiteY1-144" fmla="*/ 0 h 356773"/>
              <a:gd name="connsiteX2-145" fmla="*/ 2823369 w 2823369"/>
              <a:gd name="connsiteY2-146" fmla="*/ 356773 h 356773"/>
              <a:gd name="connsiteX3-147" fmla="*/ 0 w 2823369"/>
              <a:gd name="connsiteY3-148" fmla="*/ 356773 h 356773"/>
              <a:gd name="connsiteX4-149" fmla="*/ 130969 w 2823369"/>
              <a:gd name="connsiteY4-150" fmla="*/ 2381 h 356773"/>
              <a:gd name="connsiteX0-151" fmla="*/ 130969 w 2823369"/>
              <a:gd name="connsiteY0-152" fmla="*/ 2381 h 356773"/>
              <a:gd name="connsiteX1-153" fmla="*/ 2823369 w 2823369"/>
              <a:gd name="connsiteY1-154" fmla="*/ 0 h 356773"/>
              <a:gd name="connsiteX2-155" fmla="*/ 2823369 w 2823369"/>
              <a:gd name="connsiteY2-156" fmla="*/ 356773 h 356773"/>
              <a:gd name="connsiteX3-157" fmla="*/ 0 w 2823369"/>
              <a:gd name="connsiteY3-158" fmla="*/ 356773 h 356773"/>
              <a:gd name="connsiteX4-159" fmla="*/ 130969 w 2823369"/>
              <a:gd name="connsiteY4-160" fmla="*/ 2381 h 356773"/>
              <a:gd name="connsiteX0-161" fmla="*/ 130969 w 2823369"/>
              <a:gd name="connsiteY0-162" fmla="*/ 2381 h 356773"/>
              <a:gd name="connsiteX1-163" fmla="*/ 2823369 w 2823369"/>
              <a:gd name="connsiteY1-164" fmla="*/ 0 h 356773"/>
              <a:gd name="connsiteX2-165" fmla="*/ 2823369 w 2823369"/>
              <a:gd name="connsiteY2-166" fmla="*/ 356773 h 356773"/>
              <a:gd name="connsiteX3-167" fmla="*/ 0 w 2823369"/>
              <a:gd name="connsiteY3-168" fmla="*/ 356773 h 356773"/>
              <a:gd name="connsiteX4-169" fmla="*/ 130969 w 2823369"/>
              <a:gd name="connsiteY4-170" fmla="*/ 2381 h 356773"/>
              <a:gd name="connsiteX0-171" fmla="*/ 130969 w 2823369"/>
              <a:gd name="connsiteY0-172" fmla="*/ 2381 h 356773"/>
              <a:gd name="connsiteX1-173" fmla="*/ 2823369 w 2823369"/>
              <a:gd name="connsiteY1-174" fmla="*/ 0 h 356773"/>
              <a:gd name="connsiteX2-175" fmla="*/ 2823369 w 2823369"/>
              <a:gd name="connsiteY2-176" fmla="*/ 356773 h 356773"/>
              <a:gd name="connsiteX3-177" fmla="*/ 0 w 2823369"/>
              <a:gd name="connsiteY3-178" fmla="*/ 356773 h 356773"/>
              <a:gd name="connsiteX4-179" fmla="*/ 130969 w 2823369"/>
              <a:gd name="connsiteY4-180" fmla="*/ 2381 h 356773"/>
              <a:gd name="connsiteX0-181" fmla="*/ 130969 w 2823369"/>
              <a:gd name="connsiteY0-182" fmla="*/ 2381 h 356773"/>
              <a:gd name="connsiteX1-183" fmla="*/ 2823369 w 2823369"/>
              <a:gd name="connsiteY1-184" fmla="*/ 0 h 356773"/>
              <a:gd name="connsiteX2-185" fmla="*/ 2823369 w 2823369"/>
              <a:gd name="connsiteY2-186" fmla="*/ 356773 h 356773"/>
              <a:gd name="connsiteX3-187" fmla="*/ 0 w 2823369"/>
              <a:gd name="connsiteY3-188" fmla="*/ 356773 h 356773"/>
              <a:gd name="connsiteX4-189" fmla="*/ 130969 w 2823369"/>
              <a:gd name="connsiteY4-190" fmla="*/ 2381 h 356773"/>
              <a:gd name="connsiteX0-191" fmla="*/ 145256 w 2823369"/>
              <a:gd name="connsiteY0-192" fmla="*/ 6267 h 356773"/>
              <a:gd name="connsiteX1-193" fmla="*/ 2823369 w 2823369"/>
              <a:gd name="connsiteY1-194" fmla="*/ 0 h 356773"/>
              <a:gd name="connsiteX2-195" fmla="*/ 2823369 w 2823369"/>
              <a:gd name="connsiteY2-196" fmla="*/ 356773 h 356773"/>
              <a:gd name="connsiteX3-197" fmla="*/ 0 w 2823369"/>
              <a:gd name="connsiteY3-198" fmla="*/ 356773 h 356773"/>
              <a:gd name="connsiteX4-199" fmla="*/ 145256 w 2823369"/>
              <a:gd name="connsiteY4-200" fmla="*/ 6267 h 356773"/>
              <a:gd name="connsiteX0-201" fmla="*/ 145256 w 2823369"/>
              <a:gd name="connsiteY0-202" fmla="*/ 6267 h 356773"/>
              <a:gd name="connsiteX1-203" fmla="*/ 2823369 w 2823369"/>
              <a:gd name="connsiteY1-204" fmla="*/ 0 h 356773"/>
              <a:gd name="connsiteX2-205" fmla="*/ 2823369 w 2823369"/>
              <a:gd name="connsiteY2-206" fmla="*/ 356773 h 356773"/>
              <a:gd name="connsiteX3-207" fmla="*/ 0 w 2823369"/>
              <a:gd name="connsiteY3-208" fmla="*/ 356773 h 356773"/>
              <a:gd name="connsiteX4-209" fmla="*/ 145256 w 2823369"/>
              <a:gd name="connsiteY4-210" fmla="*/ 6267 h 356773"/>
              <a:gd name="connsiteX0-211" fmla="*/ 161924 w 2840037"/>
              <a:gd name="connsiteY0-212" fmla="*/ 6267 h 360660"/>
              <a:gd name="connsiteX1-213" fmla="*/ 2840037 w 2840037"/>
              <a:gd name="connsiteY1-214" fmla="*/ 0 h 360660"/>
              <a:gd name="connsiteX2-215" fmla="*/ 2840037 w 2840037"/>
              <a:gd name="connsiteY2-216" fmla="*/ 356773 h 360660"/>
              <a:gd name="connsiteX3-217" fmla="*/ 0 w 2840037"/>
              <a:gd name="connsiteY3-218" fmla="*/ 360660 h 360660"/>
              <a:gd name="connsiteX4-219" fmla="*/ 161924 w 2840037"/>
              <a:gd name="connsiteY4-220" fmla="*/ 6267 h 360660"/>
              <a:gd name="connsiteX0-221" fmla="*/ 161924 w 2840037"/>
              <a:gd name="connsiteY0-222" fmla="*/ 6267 h 360660"/>
              <a:gd name="connsiteX1-223" fmla="*/ 2840037 w 2840037"/>
              <a:gd name="connsiteY1-224" fmla="*/ 0 h 360660"/>
              <a:gd name="connsiteX2-225" fmla="*/ 2840037 w 2840037"/>
              <a:gd name="connsiteY2-226" fmla="*/ 356773 h 360660"/>
              <a:gd name="connsiteX3-227" fmla="*/ 0 w 2840037"/>
              <a:gd name="connsiteY3-228" fmla="*/ 360660 h 360660"/>
              <a:gd name="connsiteX4-229" fmla="*/ 161924 w 2840037"/>
              <a:gd name="connsiteY4-230" fmla="*/ 6267 h 360660"/>
              <a:gd name="connsiteX0-231" fmla="*/ 161924 w 2840037"/>
              <a:gd name="connsiteY0-232" fmla="*/ 6267 h 360660"/>
              <a:gd name="connsiteX1-233" fmla="*/ 2840037 w 2840037"/>
              <a:gd name="connsiteY1-234" fmla="*/ 0 h 360660"/>
              <a:gd name="connsiteX2-235" fmla="*/ 2840037 w 2840037"/>
              <a:gd name="connsiteY2-236" fmla="*/ 356773 h 360660"/>
              <a:gd name="connsiteX3-237" fmla="*/ 0 w 2840037"/>
              <a:gd name="connsiteY3-238" fmla="*/ 360660 h 360660"/>
              <a:gd name="connsiteX4-239" fmla="*/ 161924 w 2840037"/>
              <a:gd name="connsiteY4-240" fmla="*/ 6267 h 360660"/>
              <a:gd name="connsiteX0-241" fmla="*/ 161924 w 2840037"/>
              <a:gd name="connsiteY0-242" fmla="*/ 6267 h 360660"/>
              <a:gd name="connsiteX1-243" fmla="*/ 2840037 w 2840037"/>
              <a:gd name="connsiteY1-244" fmla="*/ 0 h 360660"/>
              <a:gd name="connsiteX2-245" fmla="*/ 2840037 w 2840037"/>
              <a:gd name="connsiteY2-246" fmla="*/ 356773 h 360660"/>
              <a:gd name="connsiteX3-247" fmla="*/ 0 w 2840037"/>
              <a:gd name="connsiteY3-248" fmla="*/ 360660 h 360660"/>
              <a:gd name="connsiteX4-249" fmla="*/ 161924 w 2840037"/>
              <a:gd name="connsiteY4-250" fmla="*/ 6267 h 360660"/>
              <a:gd name="connsiteX0-251" fmla="*/ 152399 w 2840037"/>
              <a:gd name="connsiteY0-252" fmla="*/ 6267 h 360660"/>
              <a:gd name="connsiteX1-253" fmla="*/ 2840037 w 2840037"/>
              <a:gd name="connsiteY1-254" fmla="*/ 0 h 360660"/>
              <a:gd name="connsiteX2-255" fmla="*/ 2840037 w 2840037"/>
              <a:gd name="connsiteY2-256" fmla="*/ 356773 h 360660"/>
              <a:gd name="connsiteX3-257" fmla="*/ 0 w 2840037"/>
              <a:gd name="connsiteY3-258" fmla="*/ 360660 h 360660"/>
              <a:gd name="connsiteX4-259" fmla="*/ 152399 w 2840037"/>
              <a:gd name="connsiteY4-260" fmla="*/ 6267 h 360660"/>
              <a:gd name="connsiteX0-261" fmla="*/ 152399 w 2840037"/>
              <a:gd name="connsiteY0-262" fmla="*/ 6267 h 360660"/>
              <a:gd name="connsiteX1-263" fmla="*/ 2840037 w 2840037"/>
              <a:gd name="connsiteY1-264" fmla="*/ 0 h 360660"/>
              <a:gd name="connsiteX2-265" fmla="*/ 2840037 w 2840037"/>
              <a:gd name="connsiteY2-266" fmla="*/ 356773 h 360660"/>
              <a:gd name="connsiteX3-267" fmla="*/ 0 w 2840037"/>
              <a:gd name="connsiteY3-268" fmla="*/ 360660 h 360660"/>
              <a:gd name="connsiteX4-269" fmla="*/ 152399 w 2840037"/>
              <a:gd name="connsiteY4-270" fmla="*/ 6267 h 360660"/>
              <a:gd name="connsiteX0-271" fmla="*/ 152399 w 2840037"/>
              <a:gd name="connsiteY0-272" fmla="*/ 6267 h 360660"/>
              <a:gd name="connsiteX1-273" fmla="*/ 2840037 w 2840037"/>
              <a:gd name="connsiteY1-274" fmla="*/ 0 h 360660"/>
              <a:gd name="connsiteX2-275" fmla="*/ 2840037 w 2840037"/>
              <a:gd name="connsiteY2-276" fmla="*/ 356773 h 360660"/>
              <a:gd name="connsiteX3-277" fmla="*/ 0 w 2840037"/>
              <a:gd name="connsiteY3-278" fmla="*/ 360660 h 360660"/>
              <a:gd name="connsiteX4-279" fmla="*/ 152399 w 2840037"/>
              <a:gd name="connsiteY4-280" fmla="*/ 6267 h 360660"/>
              <a:gd name="connsiteX0-281" fmla="*/ 152399 w 2840037"/>
              <a:gd name="connsiteY0-282" fmla="*/ 6267 h 360660"/>
              <a:gd name="connsiteX1-283" fmla="*/ 2840037 w 2840037"/>
              <a:gd name="connsiteY1-284" fmla="*/ 0 h 360660"/>
              <a:gd name="connsiteX2-285" fmla="*/ 2840037 w 2840037"/>
              <a:gd name="connsiteY2-286" fmla="*/ 356773 h 360660"/>
              <a:gd name="connsiteX3-287" fmla="*/ 0 w 2840037"/>
              <a:gd name="connsiteY3-288" fmla="*/ 360660 h 360660"/>
              <a:gd name="connsiteX4-289" fmla="*/ 152399 w 2840037"/>
              <a:gd name="connsiteY4-290" fmla="*/ 6267 h 360660"/>
              <a:gd name="connsiteX0-291" fmla="*/ 152399 w 2840037"/>
              <a:gd name="connsiteY0-292" fmla="*/ 6267 h 360660"/>
              <a:gd name="connsiteX1-293" fmla="*/ 2840037 w 2840037"/>
              <a:gd name="connsiteY1-294" fmla="*/ 0 h 360660"/>
              <a:gd name="connsiteX2-295" fmla="*/ 2840037 w 2840037"/>
              <a:gd name="connsiteY2-296" fmla="*/ 356773 h 360660"/>
              <a:gd name="connsiteX3-297" fmla="*/ 0 w 2840037"/>
              <a:gd name="connsiteY3-298" fmla="*/ 360660 h 360660"/>
              <a:gd name="connsiteX4-299" fmla="*/ 152399 w 2840037"/>
              <a:gd name="connsiteY4-300" fmla="*/ 6267 h 360660"/>
              <a:gd name="connsiteX0-301" fmla="*/ 152399 w 2840037"/>
              <a:gd name="connsiteY0-302" fmla="*/ 6267 h 360660"/>
              <a:gd name="connsiteX1-303" fmla="*/ 2840037 w 2840037"/>
              <a:gd name="connsiteY1-304" fmla="*/ 0 h 360660"/>
              <a:gd name="connsiteX2-305" fmla="*/ 2840037 w 2840037"/>
              <a:gd name="connsiteY2-306" fmla="*/ 356773 h 360660"/>
              <a:gd name="connsiteX3-307" fmla="*/ 0 w 2840037"/>
              <a:gd name="connsiteY3-308" fmla="*/ 360660 h 360660"/>
              <a:gd name="connsiteX4-309" fmla="*/ 152399 w 2840037"/>
              <a:gd name="connsiteY4-310" fmla="*/ 6267 h 360660"/>
              <a:gd name="connsiteX0-311" fmla="*/ 152399 w 2840037"/>
              <a:gd name="connsiteY0-312" fmla="*/ 6267 h 360660"/>
              <a:gd name="connsiteX1-313" fmla="*/ 2840037 w 2840037"/>
              <a:gd name="connsiteY1-314" fmla="*/ 0 h 360660"/>
              <a:gd name="connsiteX2-315" fmla="*/ 2840037 w 2840037"/>
              <a:gd name="connsiteY2-316" fmla="*/ 356773 h 360660"/>
              <a:gd name="connsiteX3-317" fmla="*/ 0 w 2840037"/>
              <a:gd name="connsiteY3-318" fmla="*/ 360660 h 360660"/>
              <a:gd name="connsiteX4-319" fmla="*/ 152399 w 2840037"/>
              <a:gd name="connsiteY4-320" fmla="*/ 6267 h 360660"/>
              <a:gd name="connsiteX0-321" fmla="*/ 152399 w 2840037"/>
              <a:gd name="connsiteY0-322" fmla="*/ 6266 h 360660"/>
              <a:gd name="connsiteX1-323" fmla="*/ 2840037 w 2840037"/>
              <a:gd name="connsiteY1-324" fmla="*/ 0 h 360660"/>
              <a:gd name="connsiteX2-325" fmla="*/ 2840037 w 2840037"/>
              <a:gd name="connsiteY2-326" fmla="*/ 356773 h 360660"/>
              <a:gd name="connsiteX3-327" fmla="*/ 0 w 2840037"/>
              <a:gd name="connsiteY3-328" fmla="*/ 360660 h 360660"/>
              <a:gd name="connsiteX4-329" fmla="*/ 152399 w 2840037"/>
              <a:gd name="connsiteY4-330" fmla="*/ 6266 h 360660"/>
              <a:gd name="connsiteX0-331" fmla="*/ 152399 w 2840037"/>
              <a:gd name="connsiteY0-332" fmla="*/ 6266 h 360660"/>
              <a:gd name="connsiteX1-333" fmla="*/ 2840037 w 2840037"/>
              <a:gd name="connsiteY1-334" fmla="*/ 0 h 360660"/>
              <a:gd name="connsiteX2-335" fmla="*/ 2840037 w 2840037"/>
              <a:gd name="connsiteY2-336" fmla="*/ 356773 h 360660"/>
              <a:gd name="connsiteX3-337" fmla="*/ 0 w 2840037"/>
              <a:gd name="connsiteY3-338" fmla="*/ 360660 h 360660"/>
              <a:gd name="connsiteX4-339" fmla="*/ 152399 w 2840037"/>
              <a:gd name="connsiteY4-340" fmla="*/ 6266 h 360660"/>
              <a:gd name="connsiteX0-341" fmla="*/ 152399 w 2840037"/>
              <a:gd name="connsiteY0-342" fmla="*/ 6266 h 360660"/>
              <a:gd name="connsiteX1-343" fmla="*/ 2840037 w 2840037"/>
              <a:gd name="connsiteY1-344" fmla="*/ 0 h 360660"/>
              <a:gd name="connsiteX2-345" fmla="*/ 2840037 w 2840037"/>
              <a:gd name="connsiteY2-346" fmla="*/ 356773 h 360660"/>
              <a:gd name="connsiteX3-347" fmla="*/ 0 w 2840037"/>
              <a:gd name="connsiteY3-348" fmla="*/ 360660 h 360660"/>
              <a:gd name="connsiteX4-349" fmla="*/ 152399 w 2840037"/>
              <a:gd name="connsiteY4-350" fmla="*/ 6266 h 360660"/>
              <a:gd name="connsiteX0-351" fmla="*/ 152399 w 2840037"/>
              <a:gd name="connsiteY0-352" fmla="*/ 6266 h 360660"/>
              <a:gd name="connsiteX1-353" fmla="*/ 2840037 w 2840037"/>
              <a:gd name="connsiteY1-354" fmla="*/ 0 h 360660"/>
              <a:gd name="connsiteX2-355" fmla="*/ 2840037 w 2840037"/>
              <a:gd name="connsiteY2-356" fmla="*/ 356773 h 360660"/>
              <a:gd name="connsiteX3-357" fmla="*/ 0 w 2840037"/>
              <a:gd name="connsiteY3-358" fmla="*/ 360660 h 360660"/>
              <a:gd name="connsiteX4-359" fmla="*/ 152399 w 2840037"/>
              <a:gd name="connsiteY4-360" fmla="*/ 6266 h 360660"/>
              <a:gd name="connsiteX0-361" fmla="*/ 152399 w 2840037"/>
              <a:gd name="connsiteY0-362" fmla="*/ 6266 h 360660"/>
              <a:gd name="connsiteX1-363" fmla="*/ 2840037 w 2840037"/>
              <a:gd name="connsiteY1-364" fmla="*/ 0 h 360660"/>
              <a:gd name="connsiteX2-365" fmla="*/ 2840037 w 2840037"/>
              <a:gd name="connsiteY2-366" fmla="*/ 356773 h 360660"/>
              <a:gd name="connsiteX3-367" fmla="*/ 0 w 2840037"/>
              <a:gd name="connsiteY3-368" fmla="*/ 360660 h 360660"/>
              <a:gd name="connsiteX4-369" fmla="*/ 152399 w 2840037"/>
              <a:gd name="connsiteY4-370" fmla="*/ 6266 h 360660"/>
              <a:gd name="connsiteX0-371" fmla="*/ 147245 w 2840037"/>
              <a:gd name="connsiteY0-372" fmla="*/ 6266 h 360660"/>
              <a:gd name="connsiteX1-373" fmla="*/ 2840037 w 2840037"/>
              <a:gd name="connsiteY1-374" fmla="*/ 0 h 360660"/>
              <a:gd name="connsiteX2-375" fmla="*/ 2840037 w 2840037"/>
              <a:gd name="connsiteY2-376" fmla="*/ 356773 h 360660"/>
              <a:gd name="connsiteX3-377" fmla="*/ 0 w 2840037"/>
              <a:gd name="connsiteY3-378" fmla="*/ 360660 h 360660"/>
              <a:gd name="connsiteX4-379" fmla="*/ 147245 w 2840037"/>
              <a:gd name="connsiteY4-380" fmla="*/ 6266 h 360660"/>
              <a:gd name="connsiteX0-381" fmla="*/ 152400 w 2840037"/>
              <a:gd name="connsiteY0-382" fmla="*/ 6266 h 360660"/>
              <a:gd name="connsiteX1-383" fmla="*/ 2840037 w 2840037"/>
              <a:gd name="connsiteY1-384" fmla="*/ 0 h 360660"/>
              <a:gd name="connsiteX2-385" fmla="*/ 2840037 w 2840037"/>
              <a:gd name="connsiteY2-386" fmla="*/ 356773 h 360660"/>
              <a:gd name="connsiteX3-387" fmla="*/ 0 w 2840037"/>
              <a:gd name="connsiteY3-388" fmla="*/ 360660 h 360660"/>
              <a:gd name="connsiteX4-389" fmla="*/ 152400 w 2840037"/>
              <a:gd name="connsiteY4-390" fmla="*/ 6266 h 360660"/>
              <a:gd name="connsiteX0-391" fmla="*/ 149823 w 2840037"/>
              <a:gd name="connsiteY0-392" fmla="*/ 6266 h 360660"/>
              <a:gd name="connsiteX1-393" fmla="*/ 2840037 w 2840037"/>
              <a:gd name="connsiteY1-394" fmla="*/ 0 h 360660"/>
              <a:gd name="connsiteX2-395" fmla="*/ 2840037 w 2840037"/>
              <a:gd name="connsiteY2-396" fmla="*/ 356773 h 360660"/>
              <a:gd name="connsiteX3-397" fmla="*/ 0 w 2840037"/>
              <a:gd name="connsiteY3-398" fmla="*/ 360660 h 360660"/>
              <a:gd name="connsiteX4-399" fmla="*/ 149823 w 2840037"/>
              <a:gd name="connsiteY4-400" fmla="*/ 6266 h 360660"/>
              <a:gd name="connsiteX0-401" fmla="*/ 149823 w 2840037"/>
              <a:gd name="connsiteY0-402" fmla="*/ 6266 h 360660"/>
              <a:gd name="connsiteX1-403" fmla="*/ 2840037 w 2840037"/>
              <a:gd name="connsiteY1-404" fmla="*/ 0 h 360660"/>
              <a:gd name="connsiteX2-405" fmla="*/ 2840037 w 2840037"/>
              <a:gd name="connsiteY2-406" fmla="*/ 356773 h 360660"/>
              <a:gd name="connsiteX3-407" fmla="*/ 0 w 2840037"/>
              <a:gd name="connsiteY3-408" fmla="*/ 360660 h 360660"/>
              <a:gd name="connsiteX4-409" fmla="*/ 149823 w 2840037"/>
              <a:gd name="connsiteY4-410" fmla="*/ 6266 h 360660"/>
              <a:gd name="connsiteX0-411" fmla="*/ 149823 w 2840037"/>
              <a:gd name="connsiteY0-412" fmla="*/ 6266 h 360660"/>
              <a:gd name="connsiteX1-413" fmla="*/ 2840037 w 2840037"/>
              <a:gd name="connsiteY1-414" fmla="*/ 0 h 360660"/>
              <a:gd name="connsiteX2-415" fmla="*/ 2840037 w 2840037"/>
              <a:gd name="connsiteY2-416" fmla="*/ 356773 h 360660"/>
              <a:gd name="connsiteX3-417" fmla="*/ 0 w 2840037"/>
              <a:gd name="connsiteY3-418" fmla="*/ 360660 h 360660"/>
              <a:gd name="connsiteX4-419" fmla="*/ 149823 w 2840037"/>
              <a:gd name="connsiteY4-420" fmla="*/ 6266 h 36066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840037" h="360660">
                <a:moveTo>
                  <a:pt x="149823" y="6266"/>
                </a:moveTo>
                <a:lnTo>
                  <a:pt x="2840037" y="0"/>
                </a:lnTo>
                <a:lnTo>
                  <a:pt x="2840037" y="356773"/>
                </a:lnTo>
                <a:lnTo>
                  <a:pt x="0" y="360660"/>
                </a:lnTo>
                <a:cubicBezTo>
                  <a:pt x="113694" y="181291"/>
                  <a:pt x="82186" y="219413"/>
                  <a:pt x="149823" y="6266"/>
                </a:cubicBezTo>
                <a:close/>
              </a:path>
            </a:pathLst>
          </a:cu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1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Guiyang No.1 Experimental Middle School</a:t>
            </a:r>
            <a:endParaRPr kumimoji="0" lang="zh-CN" altLang="en-US" sz="11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3367CA9A-E6A8-1635-D7CA-3CEC8D402D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6705" y="-19023123"/>
            <a:ext cx="465293" cy="465295"/>
          </a:xfrm>
          <a:prstGeom prst="rect">
            <a:avLst/>
          </a:prstGeom>
          <a:effectLst>
            <a:softEdge rad="0"/>
          </a:effectLst>
        </p:spPr>
      </p:pic>
      <p:sp>
        <p:nvSpPr>
          <p:cNvPr id="27" name="文本框 2">
            <a:extLst>
              <a:ext uri="{FF2B5EF4-FFF2-40B4-BE49-F238E27FC236}">
                <a16:creationId xmlns:a16="http://schemas.microsoft.com/office/drawing/2014/main" id="{22053922-C890-54B9-45EF-ED20D2EBDC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1998" y="-19026387"/>
            <a:ext cx="2492375" cy="40005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行楷" pitchFamily="2" charset="-122"/>
                <a:ea typeface="华文行楷" pitchFamily="2" charset="-122"/>
                <a:cs typeface="+mn-cs"/>
              </a:rPr>
              <a:t>贵阳市第一实验中学</a:t>
            </a:r>
          </a:p>
        </p:txBody>
      </p:sp>
      <p:grpSp>
        <p:nvGrpSpPr>
          <p:cNvPr id="57" name="组合 56">
            <a:extLst>
              <a:ext uri="{FF2B5EF4-FFF2-40B4-BE49-F238E27FC236}">
                <a16:creationId xmlns:a16="http://schemas.microsoft.com/office/drawing/2014/main" id="{14942D28-237C-14F4-A405-6D4BCF849468}"/>
              </a:ext>
            </a:extLst>
          </p:cNvPr>
          <p:cNvGrpSpPr/>
          <p:nvPr/>
        </p:nvGrpSpPr>
        <p:grpSpPr>
          <a:xfrm>
            <a:off x="-2078662" y="-18968763"/>
            <a:ext cx="6098977" cy="463784"/>
            <a:chOff x="-2977" y="-36682"/>
            <a:chExt cx="6098977" cy="463784"/>
          </a:xfrm>
        </p:grpSpPr>
        <p:grpSp>
          <p:nvGrpSpPr>
            <p:cNvPr id="33" name="组合 32">
              <a:extLst>
                <a:ext uri="{FF2B5EF4-FFF2-40B4-BE49-F238E27FC236}">
                  <a16:creationId xmlns:a16="http://schemas.microsoft.com/office/drawing/2014/main" id="{D5FEC5B2-5929-945D-BFFF-C813FCE4EFAC}"/>
                </a:ext>
              </a:extLst>
            </p:cNvPr>
            <p:cNvGrpSpPr/>
            <p:nvPr/>
          </p:nvGrpSpPr>
          <p:grpSpPr>
            <a:xfrm>
              <a:off x="-2977" y="-36682"/>
              <a:ext cx="6098977" cy="462332"/>
              <a:chOff x="-2977" y="-36682"/>
              <a:chExt cx="6098977" cy="462332"/>
            </a:xfrm>
          </p:grpSpPr>
          <p:grpSp>
            <p:nvGrpSpPr>
              <p:cNvPr id="29" name="组合 28">
                <a:extLst>
                  <a:ext uri="{FF2B5EF4-FFF2-40B4-BE49-F238E27FC236}">
                    <a16:creationId xmlns:a16="http://schemas.microsoft.com/office/drawing/2014/main" id="{3E1F5890-6EEC-B576-3357-19AA0F960B78}"/>
                  </a:ext>
                </a:extLst>
              </p:cNvPr>
              <p:cNvGrpSpPr/>
              <p:nvPr/>
            </p:nvGrpSpPr>
            <p:grpSpPr>
              <a:xfrm>
                <a:off x="-2977" y="-36682"/>
                <a:ext cx="4062109" cy="462332"/>
                <a:chOff x="-2977" y="-36682"/>
                <a:chExt cx="4062109" cy="462332"/>
              </a:xfrm>
            </p:grpSpPr>
            <p:grpSp>
              <p:nvGrpSpPr>
                <p:cNvPr id="14" name="组合 13">
                  <a:extLst>
                    <a:ext uri="{FF2B5EF4-FFF2-40B4-BE49-F238E27FC236}">
                      <a16:creationId xmlns:a16="http://schemas.microsoft.com/office/drawing/2014/main" id="{45AD3F05-BE80-931A-CBE1-71EE14F9D513}"/>
                    </a:ext>
                  </a:extLst>
                </p:cNvPr>
                <p:cNvGrpSpPr/>
                <p:nvPr/>
              </p:nvGrpSpPr>
              <p:grpSpPr>
                <a:xfrm>
                  <a:off x="-2977" y="-9326"/>
                  <a:ext cx="3814759" cy="434976"/>
                  <a:chOff x="407988" y="257174"/>
                  <a:chExt cx="4094162" cy="434976"/>
                </a:xfrm>
              </p:grpSpPr>
              <p:sp>
                <p:nvSpPr>
                  <p:cNvPr id="13" name="矩形 12">
                    <a:extLst>
                      <a:ext uri="{FF2B5EF4-FFF2-40B4-BE49-F238E27FC236}">
                        <a16:creationId xmlns:a16="http://schemas.microsoft.com/office/drawing/2014/main" id="{EF209A41-F032-1F6D-C7C1-0DA833F250D7}"/>
                      </a:ext>
                    </a:extLst>
                  </p:cNvPr>
                  <p:cNvSpPr/>
                  <p:nvPr/>
                </p:nvSpPr>
                <p:spPr>
                  <a:xfrm>
                    <a:off x="1462825" y="257174"/>
                    <a:ext cx="465957" cy="434976"/>
                  </a:xfrm>
                  <a:prstGeom prst="rect">
                    <a:avLst/>
                  </a:prstGeom>
                  <a:solidFill>
                    <a:srgbClr val="ED7D3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grpSp>
                <p:nvGrpSpPr>
                  <p:cNvPr id="8" name="组合 7">
                    <a:extLst>
                      <a:ext uri="{FF2B5EF4-FFF2-40B4-BE49-F238E27FC236}">
                        <a16:creationId xmlns:a16="http://schemas.microsoft.com/office/drawing/2014/main" id="{F69EF137-5675-A852-17B0-E28E2BD34AF8}"/>
                      </a:ext>
                    </a:extLst>
                  </p:cNvPr>
                  <p:cNvGrpSpPr/>
                  <p:nvPr/>
                </p:nvGrpSpPr>
                <p:grpSpPr>
                  <a:xfrm>
                    <a:off x="407988" y="257174"/>
                    <a:ext cx="4094162" cy="434976"/>
                    <a:chOff x="515938" y="441324"/>
                    <a:chExt cx="4094162" cy="434976"/>
                  </a:xfrm>
                </p:grpSpPr>
                <p:sp>
                  <p:nvSpPr>
                    <p:cNvPr id="9" name="矩形 8">
                      <a:extLst>
                        <a:ext uri="{FF2B5EF4-FFF2-40B4-BE49-F238E27FC236}">
                          <a16:creationId xmlns:a16="http://schemas.microsoft.com/office/drawing/2014/main" id="{DF263375-01FE-86DB-CA76-D129FE70FC1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5938" y="441325"/>
                      <a:ext cx="1186616" cy="434975"/>
                    </a:xfrm>
                    <a:prstGeom prst="rect">
                      <a:avLst/>
                    </a:prstGeom>
                    <a:solidFill>
                      <a:srgbClr val="79598B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10" name="矩形 9">
                      <a:extLst>
                        <a:ext uri="{FF2B5EF4-FFF2-40B4-BE49-F238E27FC236}">
                          <a16:creationId xmlns:a16="http://schemas.microsoft.com/office/drawing/2014/main" id="{26338DC1-7232-D1B9-ACF3-F3CAAE833C3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009883" y="441324"/>
                      <a:ext cx="2600217" cy="434975"/>
                    </a:xfrm>
                    <a:prstGeom prst="rect">
                      <a:avLst/>
                    </a:prstGeom>
                    <a:solidFill>
                      <a:srgbClr val="79598B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11" name="标题 16385">
                      <a:extLst>
                        <a:ext uri="{FF2B5EF4-FFF2-40B4-BE49-F238E27FC236}">
                          <a16:creationId xmlns:a16="http://schemas.microsoft.com/office/drawing/2014/main" id="{33CA00CE-8D73-7D14-2315-3E6DDC542008}"/>
                        </a:ext>
                      </a:extLst>
                    </p:cNvPr>
                    <p:cNvSpPr txBox="1">
                      <a:spLocks noRot="1" noChangeArrowheads="1"/>
                    </p:cNvSpPr>
                    <p:nvPr/>
                  </p:nvSpPr>
                  <p:spPr>
                    <a:xfrm>
                      <a:off x="2009883" y="469104"/>
                      <a:ext cx="1512778" cy="358776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txBody>
                    <a:bodyPr vert="horz" lIns="91440" tIns="45720" rIns="91440" bIns="45720" rtlCol="0" anchor="b">
                      <a:normAutofit/>
                    </a:bodyPr>
                    <a:lstStyle>
                      <a:lvl1pPr algn="ctr" defTabSz="914400" rtl="0" eaLnBrk="1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buNone/>
                        <a:defRPr sz="6000" kern="120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defRPr>
                      </a:lvl1pPr>
                    </a:lstStyle>
                    <a:p>
                      <a:pPr algn="l"/>
                      <a:r>
                        <a:rPr lang="zh-CN" altLang="en-US" sz="1800" b="1">
                          <a:solidFill>
                            <a:schemeClr val="bg1"/>
                          </a:solidFill>
                        </a:rPr>
                        <a:t>   声的世界</a:t>
                      </a:r>
                    </a:p>
                  </p:txBody>
                </p:sp>
                <p:sp>
                  <p:nvSpPr>
                    <p:cNvPr id="12" name="标题 16385">
                      <a:extLst>
                        <a:ext uri="{FF2B5EF4-FFF2-40B4-BE49-F238E27FC236}">
                          <a16:creationId xmlns:a16="http://schemas.microsoft.com/office/drawing/2014/main" id="{56A304E2-4FE3-8855-AF4D-528FB32F25F2}"/>
                        </a:ext>
                      </a:extLst>
                    </p:cNvPr>
                    <p:cNvSpPr txBox="1">
                      <a:spLocks noRot="1" noChangeArrowheads="1"/>
                    </p:cNvSpPr>
                    <p:nvPr/>
                  </p:nvSpPr>
                  <p:spPr>
                    <a:xfrm>
                      <a:off x="563563" y="489741"/>
                      <a:ext cx="1285875" cy="338139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txBody>
                    <a:bodyPr vert="horz" lIns="91440" tIns="45720" rIns="91440" bIns="45720" rtlCol="0" anchor="b">
                      <a:normAutofit lnSpcReduction="10000"/>
                    </a:bodyPr>
                    <a:lstStyle>
                      <a:lvl1pPr algn="ctr" defTabSz="914400" rtl="0" eaLnBrk="1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buNone/>
                        <a:defRPr sz="6000" kern="120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defRPr>
                      </a:lvl1pPr>
                    </a:lstStyle>
                    <a:p>
                      <a:pPr algn="l"/>
                      <a:r>
                        <a:rPr lang="zh-CN" altLang="en-US" sz="1800" b="1">
                          <a:solidFill>
                            <a:schemeClr val="bg1"/>
                          </a:solidFill>
                        </a:rPr>
                        <a:t>   第三章</a:t>
                      </a:r>
                    </a:p>
                  </p:txBody>
                </p:sp>
              </p:grpSp>
            </p:grpSp>
            <p:sp>
              <p:nvSpPr>
                <p:cNvPr id="28" name="等腰三角形 27">
                  <a:extLst>
                    <a:ext uri="{FF2B5EF4-FFF2-40B4-BE49-F238E27FC236}">
                      <a16:creationId xmlns:a16="http://schemas.microsoft.com/office/drawing/2014/main" id="{E3A6F3F8-AAE4-CC95-7E79-A883769896F2}"/>
                    </a:ext>
                  </a:extLst>
                </p:cNvPr>
                <p:cNvSpPr/>
                <p:nvPr/>
              </p:nvSpPr>
              <p:spPr>
                <a:xfrm>
                  <a:off x="3564431" y="-36682"/>
                  <a:ext cx="494701" cy="462331"/>
                </a:xfrm>
                <a:prstGeom prst="triangle">
                  <a:avLst/>
                </a:prstGeom>
                <a:solidFill>
                  <a:srgbClr val="79598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cxnSp>
            <p:nvCxnSpPr>
              <p:cNvPr id="31" name="直接连接符 30">
                <a:extLst>
                  <a:ext uri="{FF2B5EF4-FFF2-40B4-BE49-F238E27FC236}">
                    <a16:creationId xmlns:a16="http://schemas.microsoft.com/office/drawing/2014/main" id="{4A1F8BB9-46CB-2A6C-F45B-41C045F89754}"/>
                  </a:ext>
                </a:extLst>
              </p:cNvPr>
              <p:cNvCxnSpPr/>
              <p:nvPr/>
            </p:nvCxnSpPr>
            <p:spPr>
              <a:xfrm>
                <a:off x="-2977" y="425649"/>
                <a:ext cx="6098977" cy="0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0" name="任意多边形: 形状 49">
              <a:extLst>
                <a:ext uri="{FF2B5EF4-FFF2-40B4-BE49-F238E27FC236}">
                  <a16:creationId xmlns:a16="http://schemas.microsoft.com/office/drawing/2014/main" id="{B2B8C2E5-E9F1-2DDF-B4D0-C6F89EDCFAAA}"/>
                </a:ext>
              </a:extLst>
            </p:cNvPr>
            <p:cNvSpPr/>
            <p:nvPr/>
          </p:nvSpPr>
          <p:spPr>
            <a:xfrm>
              <a:off x="3909447" y="-14540"/>
              <a:ext cx="279736" cy="441642"/>
            </a:xfrm>
            <a:custGeom>
              <a:avLst/>
              <a:gdLst>
                <a:gd name="connsiteX0" fmla="*/ 0 w 297806"/>
                <a:gd name="connsiteY0" fmla="*/ 0 h 441642"/>
                <a:gd name="connsiteX1" fmla="*/ 53666 w 297806"/>
                <a:gd name="connsiteY1" fmla="*/ 0 h 441642"/>
                <a:gd name="connsiteX2" fmla="*/ 297806 w 297806"/>
                <a:gd name="connsiteY2" fmla="*/ 441642 h 441642"/>
                <a:gd name="connsiteX3" fmla="*/ 244139 w 297806"/>
                <a:gd name="connsiteY3" fmla="*/ 441642 h 441642"/>
                <a:gd name="connsiteX4" fmla="*/ 0 w 297806"/>
                <a:gd name="connsiteY4" fmla="*/ 0 h 441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7806" h="441642">
                  <a:moveTo>
                    <a:pt x="0" y="0"/>
                  </a:moveTo>
                  <a:lnTo>
                    <a:pt x="53666" y="0"/>
                  </a:lnTo>
                  <a:lnTo>
                    <a:pt x="297806" y="441642"/>
                  </a:lnTo>
                  <a:lnTo>
                    <a:pt x="244139" y="441642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9" name="任意多边形: 形状 48">
              <a:extLst>
                <a:ext uri="{FF2B5EF4-FFF2-40B4-BE49-F238E27FC236}">
                  <a16:creationId xmlns:a16="http://schemas.microsoft.com/office/drawing/2014/main" id="{53F8C7E6-4AF1-9C33-FE6C-76EB4F04C009}"/>
                </a:ext>
              </a:extLst>
            </p:cNvPr>
            <p:cNvSpPr/>
            <p:nvPr/>
          </p:nvSpPr>
          <p:spPr>
            <a:xfrm>
              <a:off x="4042446" y="-9779"/>
              <a:ext cx="279736" cy="434975"/>
            </a:xfrm>
            <a:custGeom>
              <a:avLst/>
              <a:gdLst>
                <a:gd name="connsiteX0" fmla="*/ 0 w 279736"/>
                <a:gd name="connsiteY0" fmla="*/ 0 h 441642"/>
                <a:gd name="connsiteX1" fmla="*/ 58327 w 279736"/>
                <a:gd name="connsiteY1" fmla="*/ 0 h 441642"/>
                <a:gd name="connsiteX2" fmla="*/ 279736 w 279736"/>
                <a:gd name="connsiteY2" fmla="*/ 441546 h 441642"/>
                <a:gd name="connsiteX3" fmla="*/ 279696 w 279736"/>
                <a:gd name="connsiteY3" fmla="*/ 441642 h 441642"/>
                <a:gd name="connsiteX4" fmla="*/ 221458 w 279736"/>
                <a:gd name="connsiteY4" fmla="*/ 441642 h 441642"/>
                <a:gd name="connsiteX5" fmla="*/ 0 w 279736"/>
                <a:gd name="connsiteY5" fmla="*/ 0 h 441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9736" h="441642">
                  <a:moveTo>
                    <a:pt x="0" y="0"/>
                  </a:moveTo>
                  <a:lnTo>
                    <a:pt x="58327" y="0"/>
                  </a:lnTo>
                  <a:lnTo>
                    <a:pt x="279736" y="441546"/>
                  </a:lnTo>
                  <a:lnTo>
                    <a:pt x="279696" y="441642"/>
                  </a:lnTo>
                  <a:lnTo>
                    <a:pt x="221458" y="441642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2" name="矩形 1">
            <a:extLst>
              <a:ext uri="{FF2B5EF4-FFF2-40B4-BE49-F238E27FC236}">
                <a16:creationId xmlns:a16="http://schemas.microsoft.com/office/drawing/2014/main" id="{9CED32C3-993F-5150-2DFF-AECEEC9B86B2}"/>
              </a:ext>
            </a:extLst>
          </p:cNvPr>
          <p:cNvSpPr/>
          <p:nvPr/>
        </p:nvSpPr>
        <p:spPr>
          <a:xfrm>
            <a:off x="15843" y="424868"/>
            <a:ext cx="12176157" cy="6085118"/>
          </a:xfrm>
          <a:prstGeom prst="rect">
            <a:avLst/>
          </a:prstGeom>
          <a:solidFill>
            <a:schemeClr val="bg1">
              <a:alpha val="41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AutoShape 6">
            <a:extLst>
              <a:ext uri="{FF2B5EF4-FFF2-40B4-BE49-F238E27FC236}">
                <a16:creationId xmlns:a16="http://schemas.microsoft.com/office/drawing/2014/main" id="{85D830AC-DE89-F050-DB6F-D4DBF22A775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456090" y="3710654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A9D4E8A5-AA8C-248A-9754-FF49A1B42191}"/>
              </a:ext>
            </a:extLst>
          </p:cNvPr>
          <p:cNvSpPr txBox="1"/>
          <p:nvPr/>
        </p:nvSpPr>
        <p:spPr>
          <a:xfrm>
            <a:off x="3903280" y="2248001"/>
            <a:ext cx="6858909" cy="14157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5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5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5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节 光的色散</a:t>
            </a:r>
            <a:endParaRPr lang="en-US" altLang="zh-CN" sz="5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3200" b="1" dirty="0"/>
              <a:t>                </a:t>
            </a:r>
            <a:endParaRPr lang="zh-CN" altLang="en-US" sz="3200" b="1" dirty="0"/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0408E2B0-05B9-817C-3CF0-4A3F9BAE60DC}"/>
              </a:ext>
            </a:extLst>
          </p:cNvPr>
          <p:cNvSpPr txBox="1"/>
          <p:nvPr/>
        </p:nvSpPr>
        <p:spPr>
          <a:xfrm>
            <a:off x="4052965" y="3252850"/>
            <a:ext cx="463182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/>
            <a:r>
              <a:rPr lang="en-US" altLang="zh-CN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Dispersion of light</a:t>
            </a:r>
            <a:endParaRPr lang="zh-CN" altLang="en-US" sz="2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720460FD-5644-B1B6-E505-53EBEAEBB09E}"/>
              </a:ext>
            </a:extLst>
          </p:cNvPr>
          <p:cNvCxnSpPr/>
          <p:nvPr/>
        </p:nvCxnSpPr>
        <p:spPr>
          <a:xfrm flipV="1">
            <a:off x="4089655" y="3284031"/>
            <a:ext cx="4817159" cy="1732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>
            <a:extLst>
              <a:ext uri="{FF2B5EF4-FFF2-40B4-BE49-F238E27FC236}">
                <a16:creationId xmlns:a16="http://schemas.microsoft.com/office/drawing/2014/main" id="{42996FC6-82E1-9EA2-0E3D-A8FE72FCF697}"/>
              </a:ext>
            </a:extLst>
          </p:cNvPr>
          <p:cNvSpPr txBox="1"/>
          <p:nvPr/>
        </p:nvSpPr>
        <p:spPr>
          <a:xfrm>
            <a:off x="373177" y="6081062"/>
            <a:ext cx="217618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rPr>
              <a:t>授课人：周焯勇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A20EB2AC-5A59-EC7F-2C29-035CCEFC7952}"/>
              </a:ext>
            </a:extLst>
          </p:cNvPr>
          <p:cNvSpPr txBox="1"/>
          <p:nvPr/>
        </p:nvSpPr>
        <p:spPr>
          <a:xfrm>
            <a:off x="9351487" y="6092825"/>
            <a:ext cx="252865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rPr>
              <a:t>贵阳市第一实验中学</a:t>
            </a:r>
          </a:p>
        </p:txBody>
      </p:sp>
      <p:grpSp>
        <p:nvGrpSpPr>
          <p:cNvPr id="48" name="组合 9">
            <a:extLst>
              <a:ext uri="{FF2B5EF4-FFF2-40B4-BE49-F238E27FC236}">
                <a16:creationId xmlns:a16="http://schemas.microsoft.com/office/drawing/2014/main" id="{2FB40D7C-5241-6A8D-5F81-37738A1841CA}"/>
              </a:ext>
            </a:extLst>
          </p:cNvPr>
          <p:cNvGrpSpPr/>
          <p:nvPr/>
        </p:nvGrpSpPr>
        <p:grpSpPr>
          <a:xfrm>
            <a:off x="7937500" y="6512879"/>
            <a:ext cx="4254500" cy="329274"/>
            <a:chOff x="7933915" y="6583330"/>
            <a:chExt cx="4253581" cy="276437"/>
          </a:xfrm>
        </p:grpSpPr>
        <p:sp>
          <p:nvSpPr>
            <p:cNvPr id="51" name="矩形 7">
              <a:extLst>
                <a:ext uri="{FF2B5EF4-FFF2-40B4-BE49-F238E27FC236}">
                  <a16:creationId xmlns:a16="http://schemas.microsoft.com/office/drawing/2014/main" id="{C281724F-5E8C-C7CD-2CBE-65A1DCAC5A0F}"/>
                </a:ext>
              </a:extLst>
            </p:cNvPr>
            <p:cNvSpPr/>
            <p:nvPr/>
          </p:nvSpPr>
          <p:spPr>
            <a:xfrm>
              <a:off x="8178337" y="6583330"/>
              <a:ext cx="4009159" cy="274849"/>
            </a:xfrm>
            <a:custGeom>
              <a:avLst/>
              <a:gdLst>
                <a:gd name="connsiteX0" fmla="*/ 0 w 4007768"/>
                <a:gd name="connsiteY0" fmla="*/ 0 h 274638"/>
                <a:gd name="connsiteX1" fmla="*/ 4007768 w 4007768"/>
                <a:gd name="connsiteY1" fmla="*/ 0 h 274638"/>
                <a:gd name="connsiteX2" fmla="*/ 4007768 w 4007768"/>
                <a:gd name="connsiteY2" fmla="*/ 274638 h 274638"/>
                <a:gd name="connsiteX3" fmla="*/ 0 w 4007768"/>
                <a:gd name="connsiteY3" fmla="*/ 274638 h 274638"/>
                <a:gd name="connsiteX4" fmla="*/ 0 w 4007768"/>
                <a:gd name="connsiteY4" fmla="*/ 0 h 274638"/>
                <a:gd name="connsiteX0-1" fmla="*/ 233362 w 4007768"/>
                <a:gd name="connsiteY0-2" fmla="*/ 0 h 274638"/>
                <a:gd name="connsiteX1-3" fmla="*/ 4007768 w 4007768"/>
                <a:gd name="connsiteY1-4" fmla="*/ 0 h 274638"/>
                <a:gd name="connsiteX2-5" fmla="*/ 4007768 w 4007768"/>
                <a:gd name="connsiteY2-6" fmla="*/ 274638 h 274638"/>
                <a:gd name="connsiteX3-7" fmla="*/ 0 w 4007768"/>
                <a:gd name="connsiteY3-8" fmla="*/ 274638 h 274638"/>
                <a:gd name="connsiteX4-9" fmla="*/ 233362 w 4007768"/>
                <a:gd name="connsiteY4-10" fmla="*/ 0 h 2746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4007767" h="274638">
                  <a:moveTo>
                    <a:pt x="233362" y="0"/>
                  </a:moveTo>
                  <a:lnTo>
                    <a:pt x="4007768" y="0"/>
                  </a:lnTo>
                  <a:lnTo>
                    <a:pt x="4007768" y="274638"/>
                  </a:lnTo>
                  <a:lnTo>
                    <a:pt x="0" y="274638"/>
                  </a:lnTo>
                  <a:lnTo>
                    <a:pt x="23336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lang="zh-CN" altLang="en-US" sz="1200" kern="2000" dirty="0">
                  <a:latin typeface="微软雅黑" panose="020B0503020204020204" charset="-122"/>
                  <a:ea typeface="微软雅黑" panose="020B0503020204020204" charset="-122"/>
                </a:rPr>
                <a:t>沪科版八</a:t>
              </a:r>
              <a:r>
                <a:rPr kumimoji="0" lang="zh-CN" altLang="en-US" sz="1200" b="0" i="0" u="none" strike="noStrike" kern="2000" cap="none" spc="0" normalizeH="0" baseline="0" noProof="0" dirty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年级物理教学课件 </a:t>
              </a:r>
              <a:r>
                <a:rPr kumimoji="0" lang="en-US" altLang="zh-CN" sz="1200" b="0" i="0" u="none" strike="noStrike" kern="2000" cap="none" spc="0" normalizeH="0" baseline="0" noProof="0" dirty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• </a:t>
              </a:r>
              <a:r>
                <a:rPr kumimoji="0" lang="zh-CN" altLang="en-US" sz="1200" b="0" i="0" u="none" strike="noStrike" kern="2000" cap="none" spc="0" normalizeH="0" baseline="0" noProof="0" dirty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第</a:t>
              </a:r>
              <a:r>
                <a:rPr kumimoji="0" lang="en-US" altLang="zh-CN" sz="1200" b="0" i="0" u="none" strike="noStrike" kern="2000" cap="none" spc="0" normalizeH="0" baseline="0" noProof="0" dirty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3</a:t>
              </a:r>
              <a:r>
                <a:rPr kumimoji="0" lang="zh-CN" altLang="en-US" sz="1200" b="0" i="0" u="none" strike="noStrike" kern="2000" cap="none" spc="0" normalizeH="0" baseline="0" noProof="0" dirty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章 光的世界</a:t>
              </a:r>
            </a:p>
          </p:txBody>
        </p:sp>
        <p:sp>
          <p:nvSpPr>
            <p:cNvPr id="52" name="平行四边形 51">
              <a:extLst>
                <a:ext uri="{FF2B5EF4-FFF2-40B4-BE49-F238E27FC236}">
                  <a16:creationId xmlns:a16="http://schemas.microsoft.com/office/drawing/2014/main" id="{D135B115-8843-1ADB-D601-FAD87BBA4456}"/>
                </a:ext>
              </a:extLst>
            </p:cNvPr>
            <p:cNvSpPr/>
            <p:nvPr/>
          </p:nvSpPr>
          <p:spPr>
            <a:xfrm>
              <a:off x="8041842" y="6584919"/>
              <a:ext cx="331716" cy="274848"/>
            </a:xfrm>
            <a:prstGeom prst="parallelogram">
              <a:avLst>
                <a:gd name="adj" fmla="val 85694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3" name="平行四边形 52">
              <a:extLst>
                <a:ext uri="{FF2B5EF4-FFF2-40B4-BE49-F238E27FC236}">
                  <a16:creationId xmlns:a16="http://schemas.microsoft.com/office/drawing/2014/main" id="{1B1ED8C0-7421-F291-0C32-D1AA96716683}"/>
                </a:ext>
              </a:extLst>
            </p:cNvPr>
            <p:cNvSpPr/>
            <p:nvPr/>
          </p:nvSpPr>
          <p:spPr>
            <a:xfrm>
              <a:off x="7933915" y="6584919"/>
              <a:ext cx="301560" cy="274848"/>
            </a:xfrm>
            <a:prstGeom prst="parallelogram">
              <a:avLst>
                <a:gd name="adj" fmla="val 85694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54" name="组合 9">
            <a:extLst>
              <a:ext uri="{FF2B5EF4-FFF2-40B4-BE49-F238E27FC236}">
                <a16:creationId xmlns:a16="http://schemas.microsoft.com/office/drawing/2014/main" id="{52DC0970-E6E5-1703-ED52-74E38A565037}"/>
              </a:ext>
            </a:extLst>
          </p:cNvPr>
          <p:cNvGrpSpPr/>
          <p:nvPr/>
        </p:nvGrpSpPr>
        <p:grpSpPr>
          <a:xfrm>
            <a:off x="8565213" y="-18902235"/>
            <a:ext cx="4254500" cy="329274"/>
            <a:chOff x="7933915" y="6583330"/>
            <a:chExt cx="4253581" cy="276437"/>
          </a:xfrm>
        </p:grpSpPr>
        <p:sp>
          <p:nvSpPr>
            <p:cNvPr id="55" name="矩形 7">
              <a:extLst>
                <a:ext uri="{FF2B5EF4-FFF2-40B4-BE49-F238E27FC236}">
                  <a16:creationId xmlns:a16="http://schemas.microsoft.com/office/drawing/2014/main" id="{344A1344-0DE5-08CF-3723-AEBFAE13FE9B}"/>
                </a:ext>
              </a:extLst>
            </p:cNvPr>
            <p:cNvSpPr/>
            <p:nvPr/>
          </p:nvSpPr>
          <p:spPr>
            <a:xfrm>
              <a:off x="8178337" y="6583330"/>
              <a:ext cx="4009159" cy="274849"/>
            </a:xfrm>
            <a:custGeom>
              <a:avLst/>
              <a:gdLst>
                <a:gd name="connsiteX0" fmla="*/ 0 w 4007768"/>
                <a:gd name="connsiteY0" fmla="*/ 0 h 274638"/>
                <a:gd name="connsiteX1" fmla="*/ 4007768 w 4007768"/>
                <a:gd name="connsiteY1" fmla="*/ 0 h 274638"/>
                <a:gd name="connsiteX2" fmla="*/ 4007768 w 4007768"/>
                <a:gd name="connsiteY2" fmla="*/ 274638 h 274638"/>
                <a:gd name="connsiteX3" fmla="*/ 0 w 4007768"/>
                <a:gd name="connsiteY3" fmla="*/ 274638 h 274638"/>
                <a:gd name="connsiteX4" fmla="*/ 0 w 4007768"/>
                <a:gd name="connsiteY4" fmla="*/ 0 h 274638"/>
                <a:gd name="connsiteX0-1" fmla="*/ 233362 w 4007768"/>
                <a:gd name="connsiteY0-2" fmla="*/ 0 h 274638"/>
                <a:gd name="connsiteX1-3" fmla="*/ 4007768 w 4007768"/>
                <a:gd name="connsiteY1-4" fmla="*/ 0 h 274638"/>
                <a:gd name="connsiteX2-5" fmla="*/ 4007768 w 4007768"/>
                <a:gd name="connsiteY2-6" fmla="*/ 274638 h 274638"/>
                <a:gd name="connsiteX3-7" fmla="*/ 0 w 4007768"/>
                <a:gd name="connsiteY3-8" fmla="*/ 274638 h 274638"/>
                <a:gd name="connsiteX4-9" fmla="*/ 233362 w 4007768"/>
                <a:gd name="connsiteY4-10" fmla="*/ 0 h 2746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4007767" h="274638">
                  <a:moveTo>
                    <a:pt x="233362" y="0"/>
                  </a:moveTo>
                  <a:lnTo>
                    <a:pt x="4007768" y="0"/>
                  </a:lnTo>
                  <a:lnTo>
                    <a:pt x="4007768" y="274638"/>
                  </a:lnTo>
                  <a:lnTo>
                    <a:pt x="0" y="274638"/>
                  </a:lnTo>
                  <a:lnTo>
                    <a:pt x="23336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lang="zh-CN" altLang="en-US" sz="1200" kern="2000">
                  <a:latin typeface="微软雅黑" panose="020B0503020204020204" charset="-122"/>
                  <a:ea typeface="微软雅黑" panose="020B0503020204020204" charset="-122"/>
                </a:rPr>
                <a:t>沪科版八</a:t>
              </a:r>
              <a:r>
                <a:rPr kumimoji="0" lang="zh-CN" altLang="en-US" sz="1200" b="0" i="0" u="none" strike="noStrike" kern="20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年级物理教学课件 </a:t>
              </a:r>
              <a:r>
                <a:rPr kumimoji="0" lang="en-US" altLang="zh-CN" sz="1200" b="0" i="0" u="none" strike="noStrike" kern="20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• </a:t>
              </a:r>
              <a:r>
                <a:rPr kumimoji="0" lang="zh-CN" altLang="en-US" sz="1200" b="0" i="0" u="none" strike="noStrike" kern="20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第</a:t>
              </a:r>
              <a:r>
                <a:rPr kumimoji="0" lang="en-US" altLang="zh-CN" sz="1200" b="0" i="0" u="none" strike="noStrike" kern="20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3</a:t>
              </a:r>
              <a:r>
                <a:rPr kumimoji="0" lang="zh-CN" altLang="en-US" sz="1200" b="0" i="0" u="none" strike="noStrike" kern="20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章声音的世界</a:t>
              </a:r>
            </a:p>
          </p:txBody>
        </p:sp>
        <p:sp>
          <p:nvSpPr>
            <p:cNvPr id="56" name="平行四边形 55">
              <a:extLst>
                <a:ext uri="{FF2B5EF4-FFF2-40B4-BE49-F238E27FC236}">
                  <a16:creationId xmlns:a16="http://schemas.microsoft.com/office/drawing/2014/main" id="{0F6568F8-0A10-3AC0-24C3-D3D8FFF0960D}"/>
                </a:ext>
              </a:extLst>
            </p:cNvPr>
            <p:cNvSpPr/>
            <p:nvPr/>
          </p:nvSpPr>
          <p:spPr>
            <a:xfrm>
              <a:off x="8041842" y="6584919"/>
              <a:ext cx="331716" cy="274848"/>
            </a:xfrm>
            <a:prstGeom prst="parallelogram">
              <a:avLst>
                <a:gd name="adj" fmla="val 85694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8" name="平行四边形 57">
              <a:extLst>
                <a:ext uri="{FF2B5EF4-FFF2-40B4-BE49-F238E27FC236}">
                  <a16:creationId xmlns:a16="http://schemas.microsoft.com/office/drawing/2014/main" id="{91D25EB5-FCF7-30F4-C6B9-ACAEDF398A7D}"/>
                </a:ext>
              </a:extLst>
            </p:cNvPr>
            <p:cNvSpPr/>
            <p:nvPr/>
          </p:nvSpPr>
          <p:spPr>
            <a:xfrm>
              <a:off x="7933915" y="6584919"/>
              <a:ext cx="301560" cy="274848"/>
            </a:xfrm>
            <a:prstGeom prst="parallelogram">
              <a:avLst>
                <a:gd name="adj" fmla="val 85694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59" name="矩形 58">
            <a:extLst>
              <a:ext uri="{FF2B5EF4-FFF2-40B4-BE49-F238E27FC236}">
                <a16:creationId xmlns:a16="http://schemas.microsoft.com/office/drawing/2014/main" id="{1DFB6429-6649-13F6-FB6E-5F3806E59459}"/>
              </a:ext>
            </a:extLst>
          </p:cNvPr>
          <p:cNvSpPr/>
          <p:nvPr/>
        </p:nvSpPr>
        <p:spPr>
          <a:xfrm>
            <a:off x="-35230" y="6552995"/>
            <a:ext cx="12191999" cy="335682"/>
          </a:xfrm>
          <a:prstGeom prst="rect">
            <a:avLst/>
          </a:prstGeom>
          <a:solidFill>
            <a:schemeClr val="bg1">
              <a:alpha val="54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1" name="矩形 60">
            <a:extLst>
              <a:ext uri="{FF2B5EF4-FFF2-40B4-BE49-F238E27FC236}">
                <a16:creationId xmlns:a16="http://schemas.microsoft.com/office/drawing/2014/main" id="{53E66BAB-939F-1CB0-22F4-FB367CADC727}"/>
              </a:ext>
            </a:extLst>
          </p:cNvPr>
          <p:cNvSpPr/>
          <p:nvPr/>
        </p:nvSpPr>
        <p:spPr>
          <a:xfrm>
            <a:off x="-21214" y="-13571"/>
            <a:ext cx="12191999" cy="486070"/>
          </a:xfrm>
          <a:prstGeom prst="rect">
            <a:avLst/>
          </a:prstGeom>
          <a:solidFill>
            <a:schemeClr val="bg1">
              <a:alpha val="54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23BB5838-48E7-B549-B598-0FEB56778856}"/>
              </a:ext>
            </a:extLst>
          </p:cNvPr>
          <p:cNvGrpSpPr/>
          <p:nvPr/>
        </p:nvGrpSpPr>
        <p:grpSpPr>
          <a:xfrm>
            <a:off x="-9144" y="-37010"/>
            <a:ext cx="6098977" cy="471475"/>
            <a:chOff x="-2977" y="-36682"/>
            <a:chExt cx="6098977" cy="471475"/>
          </a:xfrm>
        </p:grpSpPr>
        <p:grpSp>
          <p:nvGrpSpPr>
            <p:cNvPr id="35" name="组合 34">
              <a:extLst>
                <a:ext uri="{FF2B5EF4-FFF2-40B4-BE49-F238E27FC236}">
                  <a16:creationId xmlns:a16="http://schemas.microsoft.com/office/drawing/2014/main" id="{88647A4B-CF61-19BD-47B6-B8C58B7B78BD}"/>
                </a:ext>
              </a:extLst>
            </p:cNvPr>
            <p:cNvGrpSpPr/>
            <p:nvPr/>
          </p:nvGrpSpPr>
          <p:grpSpPr>
            <a:xfrm>
              <a:off x="-2977" y="-36682"/>
              <a:ext cx="6098977" cy="471475"/>
              <a:chOff x="-2977" y="-36682"/>
              <a:chExt cx="6098977" cy="471475"/>
            </a:xfrm>
          </p:grpSpPr>
          <p:grpSp>
            <p:nvGrpSpPr>
              <p:cNvPr id="38" name="组合 37">
                <a:extLst>
                  <a:ext uri="{FF2B5EF4-FFF2-40B4-BE49-F238E27FC236}">
                    <a16:creationId xmlns:a16="http://schemas.microsoft.com/office/drawing/2014/main" id="{5A47BD7D-39C7-C21F-E72C-4FE0AA6C4E1E}"/>
                  </a:ext>
                </a:extLst>
              </p:cNvPr>
              <p:cNvGrpSpPr/>
              <p:nvPr/>
            </p:nvGrpSpPr>
            <p:grpSpPr>
              <a:xfrm>
                <a:off x="-2977" y="-36682"/>
                <a:ext cx="4062109" cy="462332"/>
                <a:chOff x="-2977" y="-36682"/>
                <a:chExt cx="4062109" cy="462332"/>
              </a:xfrm>
            </p:grpSpPr>
            <p:grpSp>
              <p:nvGrpSpPr>
                <p:cNvPr id="40" name="组合 39">
                  <a:extLst>
                    <a:ext uri="{FF2B5EF4-FFF2-40B4-BE49-F238E27FC236}">
                      <a16:creationId xmlns:a16="http://schemas.microsoft.com/office/drawing/2014/main" id="{D0EF78B4-1738-32C9-40A0-315FF7ABDC42}"/>
                    </a:ext>
                  </a:extLst>
                </p:cNvPr>
                <p:cNvGrpSpPr/>
                <p:nvPr/>
              </p:nvGrpSpPr>
              <p:grpSpPr>
                <a:xfrm>
                  <a:off x="-2977" y="-9326"/>
                  <a:ext cx="3814759" cy="434976"/>
                  <a:chOff x="407988" y="257174"/>
                  <a:chExt cx="4094162" cy="434976"/>
                </a:xfrm>
              </p:grpSpPr>
              <p:sp>
                <p:nvSpPr>
                  <p:cNvPr id="42" name="矩形 41">
                    <a:extLst>
                      <a:ext uri="{FF2B5EF4-FFF2-40B4-BE49-F238E27FC236}">
                        <a16:creationId xmlns:a16="http://schemas.microsoft.com/office/drawing/2014/main" id="{A16790F5-D902-2F98-D89F-9855A15C6AF5}"/>
                      </a:ext>
                    </a:extLst>
                  </p:cNvPr>
                  <p:cNvSpPr/>
                  <p:nvPr/>
                </p:nvSpPr>
                <p:spPr>
                  <a:xfrm>
                    <a:off x="1462825" y="257174"/>
                    <a:ext cx="465957" cy="434976"/>
                  </a:xfrm>
                  <a:prstGeom prst="rect">
                    <a:avLst/>
                  </a:prstGeom>
                  <a:solidFill>
                    <a:srgbClr val="ED7D3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grpSp>
                <p:nvGrpSpPr>
                  <p:cNvPr id="43" name="组合 42">
                    <a:extLst>
                      <a:ext uri="{FF2B5EF4-FFF2-40B4-BE49-F238E27FC236}">
                        <a16:creationId xmlns:a16="http://schemas.microsoft.com/office/drawing/2014/main" id="{CA7ECA95-DAC4-15C7-67E8-556C0AD32F3D}"/>
                      </a:ext>
                    </a:extLst>
                  </p:cNvPr>
                  <p:cNvGrpSpPr/>
                  <p:nvPr/>
                </p:nvGrpSpPr>
                <p:grpSpPr>
                  <a:xfrm>
                    <a:off x="407988" y="257174"/>
                    <a:ext cx="4094162" cy="434976"/>
                    <a:chOff x="515938" y="441324"/>
                    <a:chExt cx="4094162" cy="434976"/>
                  </a:xfrm>
                </p:grpSpPr>
                <p:sp>
                  <p:nvSpPr>
                    <p:cNvPr id="44" name="矩形 43">
                      <a:extLst>
                        <a:ext uri="{FF2B5EF4-FFF2-40B4-BE49-F238E27FC236}">
                          <a16:creationId xmlns:a16="http://schemas.microsoft.com/office/drawing/2014/main" id="{E1029A2B-39F1-2F8B-0944-37217D69F9E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5938" y="441325"/>
                      <a:ext cx="1186616" cy="434975"/>
                    </a:xfrm>
                    <a:prstGeom prst="rect">
                      <a:avLst/>
                    </a:prstGeom>
                    <a:solidFill>
                      <a:srgbClr val="79598B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45" name="矩形 44">
                      <a:extLst>
                        <a:ext uri="{FF2B5EF4-FFF2-40B4-BE49-F238E27FC236}">
                          <a16:creationId xmlns:a16="http://schemas.microsoft.com/office/drawing/2014/main" id="{89C6B4F4-CF7E-75D6-458A-3392DAEA326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009883" y="441324"/>
                      <a:ext cx="2600217" cy="434975"/>
                    </a:xfrm>
                    <a:prstGeom prst="rect">
                      <a:avLst/>
                    </a:prstGeom>
                    <a:solidFill>
                      <a:srgbClr val="79598B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46" name="标题 16385">
                      <a:extLst>
                        <a:ext uri="{FF2B5EF4-FFF2-40B4-BE49-F238E27FC236}">
                          <a16:creationId xmlns:a16="http://schemas.microsoft.com/office/drawing/2014/main" id="{C1D92940-4909-CA1E-FD32-28CA04D6839B}"/>
                        </a:ext>
                      </a:extLst>
                    </p:cNvPr>
                    <p:cNvSpPr txBox="1">
                      <a:spLocks noRot="1" noChangeArrowheads="1"/>
                    </p:cNvSpPr>
                    <p:nvPr/>
                  </p:nvSpPr>
                  <p:spPr>
                    <a:xfrm>
                      <a:off x="2009883" y="469104"/>
                      <a:ext cx="1512778" cy="358776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txBody>
                    <a:bodyPr vert="horz" lIns="91440" tIns="45720" rIns="91440" bIns="45720" rtlCol="0" anchor="b">
                      <a:normAutofit/>
                    </a:bodyPr>
                    <a:lstStyle>
                      <a:lvl1pPr algn="ctr" defTabSz="914400" rtl="0" eaLnBrk="1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buNone/>
                        <a:defRPr sz="6000" kern="120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defRPr>
                      </a:lvl1pPr>
                    </a:lstStyle>
                    <a:p>
                      <a:pPr algn="l"/>
                      <a:r>
                        <a:rPr lang="zh-CN" altLang="en-US" sz="1800" b="1" dirty="0">
                          <a:solidFill>
                            <a:schemeClr val="bg1"/>
                          </a:solidFill>
                        </a:rPr>
                        <a:t>   光的世界</a:t>
                      </a:r>
                    </a:p>
                  </p:txBody>
                </p:sp>
                <p:sp>
                  <p:nvSpPr>
                    <p:cNvPr id="47" name="标题 16385">
                      <a:extLst>
                        <a:ext uri="{FF2B5EF4-FFF2-40B4-BE49-F238E27FC236}">
                          <a16:creationId xmlns:a16="http://schemas.microsoft.com/office/drawing/2014/main" id="{FB880889-FD3E-1E45-6561-6198B7A48019}"/>
                        </a:ext>
                      </a:extLst>
                    </p:cNvPr>
                    <p:cNvSpPr txBox="1">
                      <a:spLocks noRot="1" noChangeArrowheads="1"/>
                    </p:cNvSpPr>
                    <p:nvPr/>
                  </p:nvSpPr>
                  <p:spPr>
                    <a:xfrm>
                      <a:off x="563563" y="489741"/>
                      <a:ext cx="1285875" cy="338139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txBody>
                    <a:bodyPr vert="horz" lIns="91440" tIns="45720" rIns="91440" bIns="45720" rtlCol="0" anchor="b">
                      <a:normAutofit lnSpcReduction="10000"/>
                    </a:bodyPr>
                    <a:lstStyle>
                      <a:lvl1pPr algn="ctr" defTabSz="914400" rtl="0" eaLnBrk="1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buNone/>
                        <a:defRPr sz="6000" kern="120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defRPr>
                      </a:lvl1pPr>
                    </a:lstStyle>
                    <a:p>
                      <a:pPr algn="l"/>
                      <a:r>
                        <a:rPr lang="zh-CN" altLang="en-US" sz="1800" b="1" dirty="0">
                          <a:solidFill>
                            <a:schemeClr val="bg1"/>
                          </a:solidFill>
                        </a:rPr>
                        <a:t>   第三 章</a:t>
                      </a:r>
                    </a:p>
                  </p:txBody>
                </p:sp>
              </p:grpSp>
            </p:grpSp>
            <p:sp>
              <p:nvSpPr>
                <p:cNvPr id="41" name="等腰三角形 40">
                  <a:extLst>
                    <a:ext uri="{FF2B5EF4-FFF2-40B4-BE49-F238E27FC236}">
                      <a16:creationId xmlns:a16="http://schemas.microsoft.com/office/drawing/2014/main" id="{BEE05187-0855-C757-9ED9-347807FDE93A}"/>
                    </a:ext>
                  </a:extLst>
                </p:cNvPr>
                <p:cNvSpPr/>
                <p:nvPr/>
              </p:nvSpPr>
              <p:spPr>
                <a:xfrm>
                  <a:off x="3564431" y="-36682"/>
                  <a:ext cx="494701" cy="462331"/>
                </a:xfrm>
                <a:prstGeom prst="triangle">
                  <a:avLst/>
                </a:prstGeom>
                <a:solidFill>
                  <a:srgbClr val="79598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cxnSp>
            <p:nvCxnSpPr>
              <p:cNvPr id="39" name="直接连接符 38">
                <a:extLst>
                  <a:ext uri="{FF2B5EF4-FFF2-40B4-BE49-F238E27FC236}">
                    <a16:creationId xmlns:a16="http://schemas.microsoft.com/office/drawing/2014/main" id="{42AC6A78-4D44-D457-53B0-ABC5B09458AB}"/>
                  </a:ext>
                </a:extLst>
              </p:cNvPr>
              <p:cNvCxnSpPr/>
              <p:nvPr/>
            </p:nvCxnSpPr>
            <p:spPr>
              <a:xfrm>
                <a:off x="-2977" y="434793"/>
                <a:ext cx="6098977" cy="0"/>
              </a:xfrm>
              <a:prstGeom prst="line">
                <a:avLst/>
              </a:prstGeom>
              <a:ln w="381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6" name="任意多边形: 形状 35">
              <a:extLst>
                <a:ext uri="{FF2B5EF4-FFF2-40B4-BE49-F238E27FC236}">
                  <a16:creationId xmlns:a16="http://schemas.microsoft.com/office/drawing/2014/main" id="{35B3EBB7-0D5D-6C24-6C27-6C98B779EBF3}"/>
                </a:ext>
              </a:extLst>
            </p:cNvPr>
            <p:cNvSpPr/>
            <p:nvPr/>
          </p:nvSpPr>
          <p:spPr>
            <a:xfrm>
              <a:off x="3909447" y="-14540"/>
              <a:ext cx="279736" cy="441642"/>
            </a:xfrm>
            <a:custGeom>
              <a:avLst/>
              <a:gdLst>
                <a:gd name="connsiteX0" fmla="*/ 0 w 297806"/>
                <a:gd name="connsiteY0" fmla="*/ 0 h 441642"/>
                <a:gd name="connsiteX1" fmla="*/ 53666 w 297806"/>
                <a:gd name="connsiteY1" fmla="*/ 0 h 441642"/>
                <a:gd name="connsiteX2" fmla="*/ 297806 w 297806"/>
                <a:gd name="connsiteY2" fmla="*/ 441642 h 441642"/>
                <a:gd name="connsiteX3" fmla="*/ 244139 w 297806"/>
                <a:gd name="connsiteY3" fmla="*/ 441642 h 441642"/>
                <a:gd name="connsiteX4" fmla="*/ 0 w 297806"/>
                <a:gd name="connsiteY4" fmla="*/ 0 h 441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7806" h="441642">
                  <a:moveTo>
                    <a:pt x="0" y="0"/>
                  </a:moveTo>
                  <a:lnTo>
                    <a:pt x="53666" y="0"/>
                  </a:lnTo>
                  <a:lnTo>
                    <a:pt x="297806" y="441642"/>
                  </a:lnTo>
                  <a:lnTo>
                    <a:pt x="244139" y="4416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7" name="任意多边形: 形状 36">
              <a:extLst>
                <a:ext uri="{FF2B5EF4-FFF2-40B4-BE49-F238E27FC236}">
                  <a16:creationId xmlns:a16="http://schemas.microsoft.com/office/drawing/2014/main" id="{5B50DFB9-2B3A-8B36-ED56-0C09AC1BBC74}"/>
                </a:ext>
              </a:extLst>
            </p:cNvPr>
            <p:cNvSpPr/>
            <p:nvPr/>
          </p:nvSpPr>
          <p:spPr>
            <a:xfrm>
              <a:off x="4042446" y="-9779"/>
              <a:ext cx="279736" cy="434975"/>
            </a:xfrm>
            <a:custGeom>
              <a:avLst/>
              <a:gdLst>
                <a:gd name="connsiteX0" fmla="*/ 0 w 279736"/>
                <a:gd name="connsiteY0" fmla="*/ 0 h 441642"/>
                <a:gd name="connsiteX1" fmla="*/ 58327 w 279736"/>
                <a:gd name="connsiteY1" fmla="*/ 0 h 441642"/>
                <a:gd name="connsiteX2" fmla="*/ 279736 w 279736"/>
                <a:gd name="connsiteY2" fmla="*/ 441546 h 441642"/>
                <a:gd name="connsiteX3" fmla="*/ 279696 w 279736"/>
                <a:gd name="connsiteY3" fmla="*/ 441642 h 441642"/>
                <a:gd name="connsiteX4" fmla="*/ 221458 w 279736"/>
                <a:gd name="connsiteY4" fmla="*/ 441642 h 441642"/>
                <a:gd name="connsiteX5" fmla="*/ 0 w 279736"/>
                <a:gd name="connsiteY5" fmla="*/ 0 h 441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9736" h="441642">
                  <a:moveTo>
                    <a:pt x="0" y="0"/>
                  </a:moveTo>
                  <a:lnTo>
                    <a:pt x="58327" y="0"/>
                  </a:lnTo>
                  <a:lnTo>
                    <a:pt x="279736" y="441546"/>
                  </a:lnTo>
                  <a:lnTo>
                    <a:pt x="279696" y="441642"/>
                  </a:lnTo>
                  <a:lnTo>
                    <a:pt x="221458" y="4416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4084962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4="http://schemas.microsoft.com/office/powerpoint/2010/main" xmlns:p15="http://schemas.microsoft.com/office/powerpoint/2012/main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1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31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1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2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2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4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4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8" grpId="0"/>
      <p:bldP spid="19" grpId="0"/>
      <p:bldP spid="15" grpId="0"/>
      <p:bldP spid="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E4DE0B77-2DE1-3DBB-AE33-4CF4614F6B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231" y="38763"/>
            <a:ext cx="12191999" cy="7157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任意多边形: 形状 31">
            <a:extLst>
              <a:ext uri="{FF2B5EF4-FFF2-40B4-BE49-F238E27FC236}">
                <a16:creationId xmlns:a16="http://schemas.microsoft.com/office/drawing/2014/main" id="{C72BE5BA-6B9B-3EE8-1F24-FB20A0F875D0}"/>
              </a:ext>
            </a:extLst>
          </p:cNvPr>
          <p:cNvSpPr/>
          <p:nvPr/>
        </p:nvSpPr>
        <p:spPr>
          <a:xfrm>
            <a:off x="-24002998" y="-20820697"/>
            <a:ext cx="61341000" cy="52596095"/>
          </a:xfrm>
          <a:custGeom>
            <a:avLst/>
            <a:gdLst>
              <a:gd name="connsiteX0" fmla="*/ 6400798 w 61340998"/>
              <a:gd name="connsiteY0" fmla="*/ 7790497 h 52596094"/>
              <a:gd name="connsiteX1" fmla="*/ 6400798 w 61340998"/>
              <a:gd name="connsiteY1" fmla="*/ 42613896 h 52596094"/>
              <a:gd name="connsiteX2" fmla="*/ 54711598 w 61340998"/>
              <a:gd name="connsiteY2" fmla="*/ 42613896 h 52596094"/>
              <a:gd name="connsiteX3" fmla="*/ 54711598 w 61340998"/>
              <a:gd name="connsiteY3" fmla="*/ 7790497 h 52596094"/>
              <a:gd name="connsiteX4" fmla="*/ 0 w 61340998"/>
              <a:gd name="connsiteY4" fmla="*/ 0 h 52596094"/>
              <a:gd name="connsiteX5" fmla="*/ 61340998 w 61340998"/>
              <a:gd name="connsiteY5" fmla="*/ 0 h 52596094"/>
              <a:gd name="connsiteX6" fmla="*/ 61340998 w 61340998"/>
              <a:gd name="connsiteY6" fmla="*/ 52596094 h 52596094"/>
              <a:gd name="connsiteX7" fmla="*/ 0 w 61340998"/>
              <a:gd name="connsiteY7" fmla="*/ 52596094 h 52596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340998" h="52596094">
                <a:moveTo>
                  <a:pt x="6400798" y="7790497"/>
                </a:moveTo>
                <a:lnTo>
                  <a:pt x="6400798" y="42613896"/>
                </a:lnTo>
                <a:lnTo>
                  <a:pt x="54711598" y="42613896"/>
                </a:lnTo>
                <a:lnTo>
                  <a:pt x="54711598" y="7790497"/>
                </a:lnTo>
                <a:close/>
                <a:moveTo>
                  <a:pt x="0" y="0"/>
                </a:moveTo>
                <a:lnTo>
                  <a:pt x="61340998" y="0"/>
                </a:lnTo>
                <a:lnTo>
                  <a:pt x="61340998" y="52596094"/>
                </a:lnTo>
                <a:lnTo>
                  <a:pt x="0" y="52596094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5" name="矩形 1">
            <a:extLst>
              <a:ext uri="{FF2B5EF4-FFF2-40B4-BE49-F238E27FC236}">
                <a16:creationId xmlns:a16="http://schemas.microsoft.com/office/drawing/2014/main" id="{2CCD1126-DDFF-CEF4-84D4-8830806457E6}"/>
              </a:ext>
            </a:extLst>
          </p:cNvPr>
          <p:cNvSpPr/>
          <p:nvPr/>
        </p:nvSpPr>
        <p:spPr>
          <a:xfrm>
            <a:off x="5355432" y="-18680264"/>
            <a:ext cx="2624138" cy="125413"/>
          </a:xfrm>
          <a:custGeom>
            <a:avLst/>
            <a:gdLst>
              <a:gd name="connsiteX0" fmla="*/ 0 w 2844800"/>
              <a:gd name="connsiteY0" fmla="*/ 0 h 356773"/>
              <a:gd name="connsiteX1" fmla="*/ 2844800 w 2844800"/>
              <a:gd name="connsiteY1" fmla="*/ 0 h 356773"/>
              <a:gd name="connsiteX2" fmla="*/ 2844800 w 2844800"/>
              <a:gd name="connsiteY2" fmla="*/ 356773 h 356773"/>
              <a:gd name="connsiteX3" fmla="*/ 0 w 2844800"/>
              <a:gd name="connsiteY3" fmla="*/ 356773 h 356773"/>
              <a:gd name="connsiteX4" fmla="*/ 0 w 2844800"/>
              <a:gd name="connsiteY4" fmla="*/ 0 h 356773"/>
              <a:gd name="connsiteX0-1" fmla="*/ 180975 w 2844800"/>
              <a:gd name="connsiteY0-2" fmla="*/ 2381 h 356773"/>
              <a:gd name="connsiteX1-3" fmla="*/ 2844800 w 2844800"/>
              <a:gd name="connsiteY1-4" fmla="*/ 0 h 356773"/>
              <a:gd name="connsiteX2-5" fmla="*/ 2844800 w 2844800"/>
              <a:gd name="connsiteY2-6" fmla="*/ 356773 h 356773"/>
              <a:gd name="connsiteX3-7" fmla="*/ 0 w 2844800"/>
              <a:gd name="connsiteY3-8" fmla="*/ 356773 h 356773"/>
              <a:gd name="connsiteX4-9" fmla="*/ 180975 w 2844800"/>
              <a:gd name="connsiteY4-10" fmla="*/ 2381 h 356773"/>
              <a:gd name="connsiteX0-11" fmla="*/ 180975 w 2844800"/>
              <a:gd name="connsiteY0-12" fmla="*/ 2381 h 356773"/>
              <a:gd name="connsiteX1-13" fmla="*/ 2844800 w 2844800"/>
              <a:gd name="connsiteY1-14" fmla="*/ 0 h 356773"/>
              <a:gd name="connsiteX2-15" fmla="*/ 2844800 w 2844800"/>
              <a:gd name="connsiteY2-16" fmla="*/ 356773 h 356773"/>
              <a:gd name="connsiteX3-17" fmla="*/ 0 w 2844800"/>
              <a:gd name="connsiteY3-18" fmla="*/ 356773 h 356773"/>
              <a:gd name="connsiteX4-19" fmla="*/ 180975 w 2844800"/>
              <a:gd name="connsiteY4-20" fmla="*/ 2381 h 356773"/>
              <a:gd name="connsiteX0-21" fmla="*/ 138112 w 2801937"/>
              <a:gd name="connsiteY0-22" fmla="*/ 2381 h 356773"/>
              <a:gd name="connsiteX1-23" fmla="*/ 2801937 w 2801937"/>
              <a:gd name="connsiteY1-24" fmla="*/ 0 h 356773"/>
              <a:gd name="connsiteX2-25" fmla="*/ 2801937 w 2801937"/>
              <a:gd name="connsiteY2-26" fmla="*/ 356773 h 356773"/>
              <a:gd name="connsiteX3-27" fmla="*/ 0 w 2801937"/>
              <a:gd name="connsiteY3-28" fmla="*/ 356773 h 356773"/>
              <a:gd name="connsiteX4-29" fmla="*/ 138112 w 2801937"/>
              <a:gd name="connsiteY4-30" fmla="*/ 2381 h 356773"/>
              <a:gd name="connsiteX0-31" fmla="*/ 138112 w 2801937"/>
              <a:gd name="connsiteY0-32" fmla="*/ 2381 h 356773"/>
              <a:gd name="connsiteX1-33" fmla="*/ 2801937 w 2801937"/>
              <a:gd name="connsiteY1-34" fmla="*/ 0 h 356773"/>
              <a:gd name="connsiteX2-35" fmla="*/ 2801937 w 2801937"/>
              <a:gd name="connsiteY2-36" fmla="*/ 356773 h 356773"/>
              <a:gd name="connsiteX3-37" fmla="*/ 0 w 2801937"/>
              <a:gd name="connsiteY3-38" fmla="*/ 356773 h 356773"/>
              <a:gd name="connsiteX4-39" fmla="*/ 138112 w 2801937"/>
              <a:gd name="connsiteY4-40" fmla="*/ 2381 h 356773"/>
              <a:gd name="connsiteX0-41" fmla="*/ 123825 w 2801937"/>
              <a:gd name="connsiteY0-42" fmla="*/ 2381 h 356773"/>
              <a:gd name="connsiteX1-43" fmla="*/ 2801937 w 2801937"/>
              <a:gd name="connsiteY1-44" fmla="*/ 0 h 356773"/>
              <a:gd name="connsiteX2-45" fmla="*/ 2801937 w 2801937"/>
              <a:gd name="connsiteY2-46" fmla="*/ 356773 h 356773"/>
              <a:gd name="connsiteX3-47" fmla="*/ 0 w 2801937"/>
              <a:gd name="connsiteY3-48" fmla="*/ 356773 h 356773"/>
              <a:gd name="connsiteX4-49" fmla="*/ 123825 w 2801937"/>
              <a:gd name="connsiteY4-50" fmla="*/ 2381 h 356773"/>
              <a:gd name="connsiteX0-51" fmla="*/ 123825 w 2801937"/>
              <a:gd name="connsiteY0-52" fmla="*/ 2381 h 356773"/>
              <a:gd name="connsiteX1-53" fmla="*/ 2801937 w 2801937"/>
              <a:gd name="connsiteY1-54" fmla="*/ 0 h 356773"/>
              <a:gd name="connsiteX2-55" fmla="*/ 2801937 w 2801937"/>
              <a:gd name="connsiteY2-56" fmla="*/ 356773 h 356773"/>
              <a:gd name="connsiteX3-57" fmla="*/ 0 w 2801937"/>
              <a:gd name="connsiteY3-58" fmla="*/ 356773 h 356773"/>
              <a:gd name="connsiteX4-59" fmla="*/ 123825 w 2801937"/>
              <a:gd name="connsiteY4-60" fmla="*/ 2381 h 356773"/>
              <a:gd name="connsiteX0-61" fmla="*/ 123825 w 2801937"/>
              <a:gd name="connsiteY0-62" fmla="*/ 2381 h 356773"/>
              <a:gd name="connsiteX1-63" fmla="*/ 2801937 w 2801937"/>
              <a:gd name="connsiteY1-64" fmla="*/ 0 h 356773"/>
              <a:gd name="connsiteX2-65" fmla="*/ 2801937 w 2801937"/>
              <a:gd name="connsiteY2-66" fmla="*/ 356773 h 356773"/>
              <a:gd name="connsiteX3-67" fmla="*/ 0 w 2801937"/>
              <a:gd name="connsiteY3-68" fmla="*/ 356773 h 356773"/>
              <a:gd name="connsiteX4-69" fmla="*/ 123825 w 2801937"/>
              <a:gd name="connsiteY4-70" fmla="*/ 2381 h 356773"/>
              <a:gd name="connsiteX0-71" fmla="*/ 123825 w 2801937"/>
              <a:gd name="connsiteY0-72" fmla="*/ 2381 h 356773"/>
              <a:gd name="connsiteX1-73" fmla="*/ 2801937 w 2801937"/>
              <a:gd name="connsiteY1-74" fmla="*/ 0 h 356773"/>
              <a:gd name="connsiteX2-75" fmla="*/ 2801937 w 2801937"/>
              <a:gd name="connsiteY2-76" fmla="*/ 356773 h 356773"/>
              <a:gd name="connsiteX3-77" fmla="*/ 0 w 2801937"/>
              <a:gd name="connsiteY3-78" fmla="*/ 356773 h 356773"/>
              <a:gd name="connsiteX4-79" fmla="*/ 123825 w 2801937"/>
              <a:gd name="connsiteY4-80" fmla="*/ 2381 h 356773"/>
              <a:gd name="connsiteX0-81" fmla="*/ 123825 w 2801937"/>
              <a:gd name="connsiteY0-82" fmla="*/ 2381 h 356773"/>
              <a:gd name="connsiteX1-83" fmla="*/ 2801937 w 2801937"/>
              <a:gd name="connsiteY1-84" fmla="*/ 0 h 356773"/>
              <a:gd name="connsiteX2-85" fmla="*/ 2801937 w 2801937"/>
              <a:gd name="connsiteY2-86" fmla="*/ 356773 h 356773"/>
              <a:gd name="connsiteX3-87" fmla="*/ 0 w 2801937"/>
              <a:gd name="connsiteY3-88" fmla="*/ 356773 h 356773"/>
              <a:gd name="connsiteX4-89" fmla="*/ 123825 w 2801937"/>
              <a:gd name="connsiteY4-90" fmla="*/ 2381 h 356773"/>
              <a:gd name="connsiteX0-91" fmla="*/ 109537 w 2801937"/>
              <a:gd name="connsiteY0-92" fmla="*/ 2381 h 356773"/>
              <a:gd name="connsiteX1-93" fmla="*/ 2801937 w 2801937"/>
              <a:gd name="connsiteY1-94" fmla="*/ 0 h 356773"/>
              <a:gd name="connsiteX2-95" fmla="*/ 2801937 w 2801937"/>
              <a:gd name="connsiteY2-96" fmla="*/ 356773 h 356773"/>
              <a:gd name="connsiteX3-97" fmla="*/ 0 w 2801937"/>
              <a:gd name="connsiteY3-98" fmla="*/ 356773 h 356773"/>
              <a:gd name="connsiteX4-99" fmla="*/ 109537 w 2801937"/>
              <a:gd name="connsiteY4-100" fmla="*/ 2381 h 356773"/>
              <a:gd name="connsiteX0-101" fmla="*/ 109537 w 2801937"/>
              <a:gd name="connsiteY0-102" fmla="*/ 2381 h 356773"/>
              <a:gd name="connsiteX1-103" fmla="*/ 2801937 w 2801937"/>
              <a:gd name="connsiteY1-104" fmla="*/ 0 h 356773"/>
              <a:gd name="connsiteX2-105" fmla="*/ 2801937 w 2801937"/>
              <a:gd name="connsiteY2-106" fmla="*/ 356773 h 356773"/>
              <a:gd name="connsiteX3-107" fmla="*/ 0 w 2801937"/>
              <a:gd name="connsiteY3-108" fmla="*/ 356773 h 356773"/>
              <a:gd name="connsiteX4-109" fmla="*/ 109537 w 2801937"/>
              <a:gd name="connsiteY4-110" fmla="*/ 2381 h 356773"/>
              <a:gd name="connsiteX0-111" fmla="*/ 109537 w 2801937"/>
              <a:gd name="connsiteY0-112" fmla="*/ 2381 h 356773"/>
              <a:gd name="connsiteX1-113" fmla="*/ 2801937 w 2801937"/>
              <a:gd name="connsiteY1-114" fmla="*/ 0 h 356773"/>
              <a:gd name="connsiteX2-115" fmla="*/ 2801937 w 2801937"/>
              <a:gd name="connsiteY2-116" fmla="*/ 356773 h 356773"/>
              <a:gd name="connsiteX3-117" fmla="*/ 0 w 2801937"/>
              <a:gd name="connsiteY3-118" fmla="*/ 356773 h 356773"/>
              <a:gd name="connsiteX4-119" fmla="*/ 109537 w 2801937"/>
              <a:gd name="connsiteY4-120" fmla="*/ 2381 h 356773"/>
              <a:gd name="connsiteX0-121" fmla="*/ 130969 w 2823369"/>
              <a:gd name="connsiteY0-122" fmla="*/ 2381 h 356773"/>
              <a:gd name="connsiteX1-123" fmla="*/ 2823369 w 2823369"/>
              <a:gd name="connsiteY1-124" fmla="*/ 0 h 356773"/>
              <a:gd name="connsiteX2-125" fmla="*/ 2823369 w 2823369"/>
              <a:gd name="connsiteY2-126" fmla="*/ 356773 h 356773"/>
              <a:gd name="connsiteX3-127" fmla="*/ 0 w 2823369"/>
              <a:gd name="connsiteY3-128" fmla="*/ 356773 h 356773"/>
              <a:gd name="connsiteX4-129" fmla="*/ 130969 w 2823369"/>
              <a:gd name="connsiteY4-130" fmla="*/ 2381 h 356773"/>
              <a:gd name="connsiteX0-131" fmla="*/ 130969 w 2823369"/>
              <a:gd name="connsiteY0-132" fmla="*/ 2381 h 356773"/>
              <a:gd name="connsiteX1-133" fmla="*/ 2823369 w 2823369"/>
              <a:gd name="connsiteY1-134" fmla="*/ 0 h 356773"/>
              <a:gd name="connsiteX2-135" fmla="*/ 2823369 w 2823369"/>
              <a:gd name="connsiteY2-136" fmla="*/ 356773 h 356773"/>
              <a:gd name="connsiteX3-137" fmla="*/ 0 w 2823369"/>
              <a:gd name="connsiteY3-138" fmla="*/ 356773 h 356773"/>
              <a:gd name="connsiteX4-139" fmla="*/ 130969 w 2823369"/>
              <a:gd name="connsiteY4-140" fmla="*/ 2381 h 356773"/>
              <a:gd name="connsiteX0-141" fmla="*/ 130969 w 2823369"/>
              <a:gd name="connsiteY0-142" fmla="*/ 2381 h 356773"/>
              <a:gd name="connsiteX1-143" fmla="*/ 2823369 w 2823369"/>
              <a:gd name="connsiteY1-144" fmla="*/ 0 h 356773"/>
              <a:gd name="connsiteX2-145" fmla="*/ 2823369 w 2823369"/>
              <a:gd name="connsiteY2-146" fmla="*/ 356773 h 356773"/>
              <a:gd name="connsiteX3-147" fmla="*/ 0 w 2823369"/>
              <a:gd name="connsiteY3-148" fmla="*/ 356773 h 356773"/>
              <a:gd name="connsiteX4-149" fmla="*/ 130969 w 2823369"/>
              <a:gd name="connsiteY4-150" fmla="*/ 2381 h 356773"/>
              <a:gd name="connsiteX0-151" fmla="*/ 130969 w 2823369"/>
              <a:gd name="connsiteY0-152" fmla="*/ 2381 h 356773"/>
              <a:gd name="connsiteX1-153" fmla="*/ 2823369 w 2823369"/>
              <a:gd name="connsiteY1-154" fmla="*/ 0 h 356773"/>
              <a:gd name="connsiteX2-155" fmla="*/ 2823369 w 2823369"/>
              <a:gd name="connsiteY2-156" fmla="*/ 356773 h 356773"/>
              <a:gd name="connsiteX3-157" fmla="*/ 0 w 2823369"/>
              <a:gd name="connsiteY3-158" fmla="*/ 356773 h 356773"/>
              <a:gd name="connsiteX4-159" fmla="*/ 130969 w 2823369"/>
              <a:gd name="connsiteY4-160" fmla="*/ 2381 h 356773"/>
              <a:gd name="connsiteX0-161" fmla="*/ 130969 w 2823369"/>
              <a:gd name="connsiteY0-162" fmla="*/ 2381 h 356773"/>
              <a:gd name="connsiteX1-163" fmla="*/ 2823369 w 2823369"/>
              <a:gd name="connsiteY1-164" fmla="*/ 0 h 356773"/>
              <a:gd name="connsiteX2-165" fmla="*/ 2823369 w 2823369"/>
              <a:gd name="connsiteY2-166" fmla="*/ 356773 h 356773"/>
              <a:gd name="connsiteX3-167" fmla="*/ 0 w 2823369"/>
              <a:gd name="connsiteY3-168" fmla="*/ 356773 h 356773"/>
              <a:gd name="connsiteX4-169" fmla="*/ 130969 w 2823369"/>
              <a:gd name="connsiteY4-170" fmla="*/ 2381 h 356773"/>
              <a:gd name="connsiteX0-171" fmla="*/ 130969 w 2823369"/>
              <a:gd name="connsiteY0-172" fmla="*/ 2381 h 356773"/>
              <a:gd name="connsiteX1-173" fmla="*/ 2823369 w 2823369"/>
              <a:gd name="connsiteY1-174" fmla="*/ 0 h 356773"/>
              <a:gd name="connsiteX2-175" fmla="*/ 2823369 w 2823369"/>
              <a:gd name="connsiteY2-176" fmla="*/ 356773 h 356773"/>
              <a:gd name="connsiteX3-177" fmla="*/ 0 w 2823369"/>
              <a:gd name="connsiteY3-178" fmla="*/ 356773 h 356773"/>
              <a:gd name="connsiteX4-179" fmla="*/ 130969 w 2823369"/>
              <a:gd name="connsiteY4-180" fmla="*/ 2381 h 356773"/>
              <a:gd name="connsiteX0-181" fmla="*/ 130969 w 2823369"/>
              <a:gd name="connsiteY0-182" fmla="*/ 2381 h 356773"/>
              <a:gd name="connsiteX1-183" fmla="*/ 2823369 w 2823369"/>
              <a:gd name="connsiteY1-184" fmla="*/ 0 h 356773"/>
              <a:gd name="connsiteX2-185" fmla="*/ 2823369 w 2823369"/>
              <a:gd name="connsiteY2-186" fmla="*/ 356773 h 356773"/>
              <a:gd name="connsiteX3-187" fmla="*/ 0 w 2823369"/>
              <a:gd name="connsiteY3-188" fmla="*/ 356773 h 356773"/>
              <a:gd name="connsiteX4-189" fmla="*/ 130969 w 2823369"/>
              <a:gd name="connsiteY4-190" fmla="*/ 2381 h 356773"/>
              <a:gd name="connsiteX0-191" fmla="*/ 145256 w 2823369"/>
              <a:gd name="connsiteY0-192" fmla="*/ 6267 h 356773"/>
              <a:gd name="connsiteX1-193" fmla="*/ 2823369 w 2823369"/>
              <a:gd name="connsiteY1-194" fmla="*/ 0 h 356773"/>
              <a:gd name="connsiteX2-195" fmla="*/ 2823369 w 2823369"/>
              <a:gd name="connsiteY2-196" fmla="*/ 356773 h 356773"/>
              <a:gd name="connsiteX3-197" fmla="*/ 0 w 2823369"/>
              <a:gd name="connsiteY3-198" fmla="*/ 356773 h 356773"/>
              <a:gd name="connsiteX4-199" fmla="*/ 145256 w 2823369"/>
              <a:gd name="connsiteY4-200" fmla="*/ 6267 h 356773"/>
              <a:gd name="connsiteX0-201" fmla="*/ 145256 w 2823369"/>
              <a:gd name="connsiteY0-202" fmla="*/ 6267 h 356773"/>
              <a:gd name="connsiteX1-203" fmla="*/ 2823369 w 2823369"/>
              <a:gd name="connsiteY1-204" fmla="*/ 0 h 356773"/>
              <a:gd name="connsiteX2-205" fmla="*/ 2823369 w 2823369"/>
              <a:gd name="connsiteY2-206" fmla="*/ 356773 h 356773"/>
              <a:gd name="connsiteX3-207" fmla="*/ 0 w 2823369"/>
              <a:gd name="connsiteY3-208" fmla="*/ 356773 h 356773"/>
              <a:gd name="connsiteX4-209" fmla="*/ 145256 w 2823369"/>
              <a:gd name="connsiteY4-210" fmla="*/ 6267 h 356773"/>
              <a:gd name="connsiteX0-211" fmla="*/ 161924 w 2840037"/>
              <a:gd name="connsiteY0-212" fmla="*/ 6267 h 360660"/>
              <a:gd name="connsiteX1-213" fmla="*/ 2840037 w 2840037"/>
              <a:gd name="connsiteY1-214" fmla="*/ 0 h 360660"/>
              <a:gd name="connsiteX2-215" fmla="*/ 2840037 w 2840037"/>
              <a:gd name="connsiteY2-216" fmla="*/ 356773 h 360660"/>
              <a:gd name="connsiteX3-217" fmla="*/ 0 w 2840037"/>
              <a:gd name="connsiteY3-218" fmla="*/ 360660 h 360660"/>
              <a:gd name="connsiteX4-219" fmla="*/ 161924 w 2840037"/>
              <a:gd name="connsiteY4-220" fmla="*/ 6267 h 360660"/>
              <a:gd name="connsiteX0-221" fmla="*/ 161924 w 2840037"/>
              <a:gd name="connsiteY0-222" fmla="*/ 6267 h 360660"/>
              <a:gd name="connsiteX1-223" fmla="*/ 2840037 w 2840037"/>
              <a:gd name="connsiteY1-224" fmla="*/ 0 h 360660"/>
              <a:gd name="connsiteX2-225" fmla="*/ 2840037 w 2840037"/>
              <a:gd name="connsiteY2-226" fmla="*/ 356773 h 360660"/>
              <a:gd name="connsiteX3-227" fmla="*/ 0 w 2840037"/>
              <a:gd name="connsiteY3-228" fmla="*/ 360660 h 360660"/>
              <a:gd name="connsiteX4-229" fmla="*/ 161924 w 2840037"/>
              <a:gd name="connsiteY4-230" fmla="*/ 6267 h 360660"/>
              <a:gd name="connsiteX0-231" fmla="*/ 161924 w 2840037"/>
              <a:gd name="connsiteY0-232" fmla="*/ 6267 h 360660"/>
              <a:gd name="connsiteX1-233" fmla="*/ 2840037 w 2840037"/>
              <a:gd name="connsiteY1-234" fmla="*/ 0 h 360660"/>
              <a:gd name="connsiteX2-235" fmla="*/ 2840037 w 2840037"/>
              <a:gd name="connsiteY2-236" fmla="*/ 356773 h 360660"/>
              <a:gd name="connsiteX3-237" fmla="*/ 0 w 2840037"/>
              <a:gd name="connsiteY3-238" fmla="*/ 360660 h 360660"/>
              <a:gd name="connsiteX4-239" fmla="*/ 161924 w 2840037"/>
              <a:gd name="connsiteY4-240" fmla="*/ 6267 h 360660"/>
              <a:gd name="connsiteX0-241" fmla="*/ 161924 w 2840037"/>
              <a:gd name="connsiteY0-242" fmla="*/ 6267 h 360660"/>
              <a:gd name="connsiteX1-243" fmla="*/ 2840037 w 2840037"/>
              <a:gd name="connsiteY1-244" fmla="*/ 0 h 360660"/>
              <a:gd name="connsiteX2-245" fmla="*/ 2840037 w 2840037"/>
              <a:gd name="connsiteY2-246" fmla="*/ 356773 h 360660"/>
              <a:gd name="connsiteX3-247" fmla="*/ 0 w 2840037"/>
              <a:gd name="connsiteY3-248" fmla="*/ 360660 h 360660"/>
              <a:gd name="connsiteX4-249" fmla="*/ 161924 w 2840037"/>
              <a:gd name="connsiteY4-250" fmla="*/ 6267 h 360660"/>
              <a:gd name="connsiteX0-251" fmla="*/ 152399 w 2840037"/>
              <a:gd name="connsiteY0-252" fmla="*/ 6267 h 360660"/>
              <a:gd name="connsiteX1-253" fmla="*/ 2840037 w 2840037"/>
              <a:gd name="connsiteY1-254" fmla="*/ 0 h 360660"/>
              <a:gd name="connsiteX2-255" fmla="*/ 2840037 w 2840037"/>
              <a:gd name="connsiteY2-256" fmla="*/ 356773 h 360660"/>
              <a:gd name="connsiteX3-257" fmla="*/ 0 w 2840037"/>
              <a:gd name="connsiteY3-258" fmla="*/ 360660 h 360660"/>
              <a:gd name="connsiteX4-259" fmla="*/ 152399 w 2840037"/>
              <a:gd name="connsiteY4-260" fmla="*/ 6267 h 360660"/>
              <a:gd name="connsiteX0-261" fmla="*/ 152399 w 2840037"/>
              <a:gd name="connsiteY0-262" fmla="*/ 6267 h 360660"/>
              <a:gd name="connsiteX1-263" fmla="*/ 2840037 w 2840037"/>
              <a:gd name="connsiteY1-264" fmla="*/ 0 h 360660"/>
              <a:gd name="connsiteX2-265" fmla="*/ 2840037 w 2840037"/>
              <a:gd name="connsiteY2-266" fmla="*/ 356773 h 360660"/>
              <a:gd name="connsiteX3-267" fmla="*/ 0 w 2840037"/>
              <a:gd name="connsiteY3-268" fmla="*/ 360660 h 360660"/>
              <a:gd name="connsiteX4-269" fmla="*/ 152399 w 2840037"/>
              <a:gd name="connsiteY4-270" fmla="*/ 6267 h 360660"/>
              <a:gd name="connsiteX0-271" fmla="*/ 152399 w 2840037"/>
              <a:gd name="connsiteY0-272" fmla="*/ 6267 h 360660"/>
              <a:gd name="connsiteX1-273" fmla="*/ 2840037 w 2840037"/>
              <a:gd name="connsiteY1-274" fmla="*/ 0 h 360660"/>
              <a:gd name="connsiteX2-275" fmla="*/ 2840037 w 2840037"/>
              <a:gd name="connsiteY2-276" fmla="*/ 356773 h 360660"/>
              <a:gd name="connsiteX3-277" fmla="*/ 0 w 2840037"/>
              <a:gd name="connsiteY3-278" fmla="*/ 360660 h 360660"/>
              <a:gd name="connsiteX4-279" fmla="*/ 152399 w 2840037"/>
              <a:gd name="connsiteY4-280" fmla="*/ 6267 h 360660"/>
              <a:gd name="connsiteX0-281" fmla="*/ 152399 w 2840037"/>
              <a:gd name="connsiteY0-282" fmla="*/ 6267 h 360660"/>
              <a:gd name="connsiteX1-283" fmla="*/ 2840037 w 2840037"/>
              <a:gd name="connsiteY1-284" fmla="*/ 0 h 360660"/>
              <a:gd name="connsiteX2-285" fmla="*/ 2840037 w 2840037"/>
              <a:gd name="connsiteY2-286" fmla="*/ 356773 h 360660"/>
              <a:gd name="connsiteX3-287" fmla="*/ 0 w 2840037"/>
              <a:gd name="connsiteY3-288" fmla="*/ 360660 h 360660"/>
              <a:gd name="connsiteX4-289" fmla="*/ 152399 w 2840037"/>
              <a:gd name="connsiteY4-290" fmla="*/ 6267 h 360660"/>
              <a:gd name="connsiteX0-291" fmla="*/ 152399 w 2840037"/>
              <a:gd name="connsiteY0-292" fmla="*/ 6267 h 360660"/>
              <a:gd name="connsiteX1-293" fmla="*/ 2840037 w 2840037"/>
              <a:gd name="connsiteY1-294" fmla="*/ 0 h 360660"/>
              <a:gd name="connsiteX2-295" fmla="*/ 2840037 w 2840037"/>
              <a:gd name="connsiteY2-296" fmla="*/ 356773 h 360660"/>
              <a:gd name="connsiteX3-297" fmla="*/ 0 w 2840037"/>
              <a:gd name="connsiteY3-298" fmla="*/ 360660 h 360660"/>
              <a:gd name="connsiteX4-299" fmla="*/ 152399 w 2840037"/>
              <a:gd name="connsiteY4-300" fmla="*/ 6267 h 360660"/>
              <a:gd name="connsiteX0-301" fmla="*/ 152399 w 2840037"/>
              <a:gd name="connsiteY0-302" fmla="*/ 6267 h 360660"/>
              <a:gd name="connsiteX1-303" fmla="*/ 2840037 w 2840037"/>
              <a:gd name="connsiteY1-304" fmla="*/ 0 h 360660"/>
              <a:gd name="connsiteX2-305" fmla="*/ 2840037 w 2840037"/>
              <a:gd name="connsiteY2-306" fmla="*/ 356773 h 360660"/>
              <a:gd name="connsiteX3-307" fmla="*/ 0 w 2840037"/>
              <a:gd name="connsiteY3-308" fmla="*/ 360660 h 360660"/>
              <a:gd name="connsiteX4-309" fmla="*/ 152399 w 2840037"/>
              <a:gd name="connsiteY4-310" fmla="*/ 6267 h 360660"/>
              <a:gd name="connsiteX0-311" fmla="*/ 152399 w 2840037"/>
              <a:gd name="connsiteY0-312" fmla="*/ 6267 h 360660"/>
              <a:gd name="connsiteX1-313" fmla="*/ 2840037 w 2840037"/>
              <a:gd name="connsiteY1-314" fmla="*/ 0 h 360660"/>
              <a:gd name="connsiteX2-315" fmla="*/ 2840037 w 2840037"/>
              <a:gd name="connsiteY2-316" fmla="*/ 356773 h 360660"/>
              <a:gd name="connsiteX3-317" fmla="*/ 0 w 2840037"/>
              <a:gd name="connsiteY3-318" fmla="*/ 360660 h 360660"/>
              <a:gd name="connsiteX4-319" fmla="*/ 152399 w 2840037"/>
              <a:gd name="connsiteY4-320" fmla="*/ 6267 h 360660"/>
              <a:gd name="connsiteX0-321" fmla="*/ 152399 w 2840037"/>
              <a:gd name="connsiteY0-322" fmla="*/ 6266 h 360660"/>
              <a:gd name="connsiteX1-323" fmla="*/ 2840037 w 2840037"/>
              <a:gd name="connsiteY1-324" fmla="*/ 0 h 360660"/>
              <a:gd name="connsiteX2-325" fmla="*/ 2840037 w 2840037"/>
              <a:gd name="connsiteY2-326" fmla="*/ 356773 h 360660"/>
              <a:gd name="connsiteX3-327" fmla="*/ 0 w 2840037"/>
              <a:gd name="connsiteY3-328" fmla="*/ 360660 h 360660"/>
              <a:gd name="connsiteX4-329" fmla="*/ 152399 w 2840037"/>
              <a:gd name="connsiteY4-330" fmla="*/ 6266 h 360660"/>
              <a:gd name="connsiteX0-331" fmla="*/ 152399 w 2840037"/>
              <a:gd name="connsiteY0-332" fmla="*/ 6266 h 360660"/>
              <a:gd name="connsiteX1-333" fmla="*/ 2840037 w 2840037"/>
              <a:gd name="connsiteY1-334" fmla="*/ 0 h 360660"/>
              <a:gd name="connsiteX2-335" fmla="*/ 2840037 w 2840037"/>
              <a:gd name="connsiteY2-336" fmla="*/ 356773 h 360660"/>
              <a:gd name="connsiteX3-337" fmla="*/ 0 w 2840037"/>
              <a:gd name="connsiteY3-338" fmla="*/ 360660 h 360660"/>
              <a:gd name="connsiteX4-339" fmla="*/ 152399 w 2840037"/>
              <a:gd name="connsiteY4-340" fmla="*/ 6266 h 360660"/>
              <a:gd name="connsiteX0-341" fmla="*/ 152399 w 2840037"/>
              <a:gd name="connsiteY0-342" fmla="*/ 6266 h 360660"/>
              <a:gd name="connsiteX1-343" fmla="*/ 2840037 w 2840037"/>
              <a:gd name="connsiteY1-344" fmla="*/ 0 h 360660"/>
              <a:gd name="connsiteX2-345" fmla="*/ 2840037 w 2840037"/>
              <a:gd name="connsiteY2-346" fmla="*/ 356773 h 360660"/>
              <a:gd name="connsiteX3-347" fmla="*/ 0 w 2840037"/>
              <a:gd name="connsiteY3-348" fmla="*/ 360660 h 360660"/>
              <a:gd name="connsiteX4-349" fmla="*/ 152399 w 2840037"/>
              <a:gd name="connsiteY4-350" fmla="*/ 6266 h 360660"/>
              <a:gd name="connsiteX0-351" fmla="*/ 152399 w 2840037"/>
              <a:gd name="connsiteY0-352" fmla="*/ 6266 h 360660"/>
              <a:gd name="connsiteX1-353" fmla="*/ 2840037 w 2840037"/>
              <a:gd name="connsiteY1-354" fmla="*/ 0 h 360660"/>
              <a:gd name="connsiteX2-355" fmla="*/ 2840037 w 2840037"/>
              <a:gd name="connsiteY2-356" fmla="*/ 356773 h 360660"/>
              <a:gd name="connsiteX3-357" fmla="*/ 0 w 2840037"/>
              <a:gd name="connsiteY3-358" fmla="*/ 360660 h 360660"/>
              <a:gd name="connsiteX4-359" fmla="*/ 152399 w 2840037"/>
              <a:gd name="connsiteY4-360" fmla="*/ 6266 h 360660"/>
              <a:gd name="connsiteX0-361" fmla="*/ 152399 w 2840037"/>
              <a:gd name="connsiteY0-362" fmla="*/ 6266 h 360660"/>
              <a:gd name="connsiteX1-363" fmla="*/ 2840037 w 2840037"/>
              <a:gd name="connsiteY1-364" fmla="*/ 0 h 360660"/>
              <a:gd name="connsiteX2-365" fmla="*/ 2840037 w 2840037"/>
              <a:gd name="connsiteY2-366" fmla="*/ 356773 h 360660"/>
              <a:gd name="connsiteX3-367" fmla="*/ 0 w 2840037"/>
              <a:gd name="connsiteY3-368" fmla="*/ 360660 h 360660"/>
              <a:gd name="connsiteX4-369" fmla="*/ 152399 w 2840037"/>
              <a:gd name="connsiteY4-370" fmla="*/ 6266 h 360660"/>
              <a:gd name="connsiteX0-371" fmla="*/ 147245 w 2840037"/>
              <a:gd name="connsiteY0-372" fmla="*/ 6266 h 360660"/>
              <a:gd name="connsiteX1-373" fmla="*/ 2840037 w 2840037"/>
              <a:gd name="connsiteY1-374" fmla="*/ 0 h 360660"/>
              <a:gd name="connsiteX2-375" fmla="*/ 2840037 w 2840037"/>
              <a:gd name="connsiteY2-376" fmla="*/ 356773 h 360660"/>
              <a:gd name="connsiteX3-377" fmla="*/ 0 w 2840037"/>
              <a:gd name="connsiteY3-378" fmla="*/ 360660 h 360660"/>
              <a:gd name="connsiteX4-379" fmla="*/ 147245 w 2840037"/>
              <a:gd name="connsiteY4-380" fmla="*/ 6266 h 360660"/>
              <a:gd name="connsiteX0-381" fmla="*/ 152400 w 2840037"/>
              <a:gd name="connsiteY0-382" fmla="*/ 6266 h 360660"/>
              <a:gd name="connsiteX1-383" fmla="*/ 2840037 w 2840037"/>
              <a:gd name="connsiteY1-384" fmla="*/ 0 h 360660"/>
              <a:gd name="connsiteX2-385" fmla="*/ 2840037 w 2840037"/>
              <a:gd name="connsiteY2-386" fmla="*/ 356773 h 360660"/>
              <a:gd name="connsiteX3-387" fmla="*/ 0 w 2840037"/>
              <a:gd name="connsiteY3-388" fmla="*/ 360660 h 360660"/>
              <a:gd name="connsiteX4-389" fmla="*/ 152400 w 2840037"/>
              <a:gd name="connsiteY4-390" fmla="*/ 6266 h 360660"/>
              <a:gd name="connsiteX0-391" fmla="*/ 149823 w 2840037"/>
              <a:gd name="connsiteY0-392" fmla="*/ 6266 h 360660"/>
              <a:gd name="connsiteX1-393" fmla="*/ 2840037 w 2840037"/>
              <a:gd name="connsiteY1-394" fmla="*/ 0 h 360660"/>
              <a:gd name="connsiteX2-395" fmla="*/ 2840037 w 2840037"/>
              <a:gd name="connsiteY2-396" fmla="*/ 356773 h 360660"/>
              <a:gd name="connsiteX3-397" fmla="*/ 0 w 2840037"/>
              <a:gd name="connsiteY3-398" fmla="*/ 360660 h 360660"/>
              <a:gd name="connsiteX4-399" fmla="*/ 149823 w 2840037"/>
              <a:gd name="connsiteY4-400" fmla="*/ 6266 h 360660"/>
              <a:gd name="connsiteX0-401" fmla="*/ 149823 w 2840037"/>
              <a:gd name="connsiteY0-402" fmla="*/ 6266 h 360660"/>
              <a:gd name="connsiteX1-403" fmla="*/ 2840037 w 2840037"/>
              <a:gd name="connsiteY1-404" fmla="*/ 0 h 360660"/>
              <a:gd name="connsiteX2-405" fmla="*/ 2840037 w 2840037"/>
              <a:gd name="connsiteY2-406" fmla="*/ 356773 h 360660"/>
              <a:gd name="connsiteX3-407" fmla="*/ 0 w 2840037"/>
              <a:gd name="connsiteY3-408" fmla="*/ 360660 h 360660"/>
              <a:gd name="connsiteX4-409" fmla="*/ 149823 w 2840037"/>
              <a:gd name="connsiteY4-410" fmla="*/ 6266 h 360660"/>
              <a:gd name="connsiteX0-411" fmla="*/ 149823 w 2840037"/>
              <a:gd name="connsiteY0-412" fmla="*/ 6266 h 360660"/>
              <a:gd name="connsiteX1-413" fmla="*/ 2840037 w 2840037"/>
              <a:gd name="connsiteY1-414" fmla="*/ 0 h 360660"/>
              <a:gd name="connsiteX2-415" fmla="*/ 2840037 w 2840037"/>
              <a:gd name="connsiteY2-416" fmla="*/ 356773 h 360660"/>
              <a:gd name="connsiteX3-417" fmla="*/ 0 w 2840037"/>
              <a:gd name="connsiteY3-418" fmla="*/ 360660 h 360660"/>
              <a:gd name="connsiteX4-419" fmla="*/ 149823 w 2840037"/>
              <a:gd name="connsiteY4-420" fmla="*/ 6266 h 36066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840037" h="360660">
                <a:moveTo>
                  <a:pt x="149823" y="6266"/>
                </a:moveTo>
                <a:lnTo>
                  <a:pt x="2840037" y="0"/>
                </a:lnTo>
                <a:lnTo>
                  <a:pt x="2840037" y="356773"/>
                </a:lnTo>
                <a:lnTo>
                  <a:pt x="0" y="360660"/>
                </a:lnTo>
                <a:cubicBezTo>
                  <a:pt x="113694" y="181291"/>
                  <a:pt x="82186" y="219413"/>
                  <a:pt x="149823" y="6266"/>
                </a:cubicBezTo>
                <a:close/>
              </a:path>
            </a:pathLst>
          </a:cu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1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Guiyang No.1 Experimental Middle School</a:t>
            </a:r>
            <a:endParaRPr kumimoji="0" lang="zh-CN" altLang="en-US" sz="11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3367CA9A-E6A8-1635-D7CA-3CEC8D402D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6705" y="-19023123"/>
            <a:ext cx="465293" cy="465295"/>
          </a:xfrm>
          <a:prstGeom prst="rect">
            <a:avLst/>
          </a:prstGeom>
          <a:effectLst>
            <a:softEdge rad="0"/>
          </a:effectLst>
        </p:spPr>
      </p:pic>
      <p:sp>
        <p:nvSpPr>
          <p:cNvPr id="27" name="文本框 2">
            <a:extLst>
              <a:ext uri="{FF2B5EF4-FFF2-40B4-BE49-F238E27FC236}">
                <a16:creationId xmlns:a16="http://schemas.microsoft.com/office/drawing/2014/main" id="{22053922-C890-54B9-45EF-ED20D2EBDC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1998" y="-19026387"/>
            <a:ext cx="2492375" cy="40005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行楷" pitchFamily="2" charset="-122"/>
                <a:ea typeface="华文行楷" pitchFamily="2" charset="-122"/>
                <a:cs typeface="+mn-cs"/>
              </a:rPr>
              <a:t>贵阳市第一实验中学</a:t>
            </a:r>
          </a:p>
        </p:txBody>
      </p:sp>
      <p:grpSp>
        <p:nvGrpSpPr>
          <p:cNvPr id="57" name="组合 56">
            <a:extLst>
              <a:ext uri="{FF2B5EF4-FFF2-40B4-BE49-F238E27FC236}">
                <a16:creationId xmlns:a16="http://schemas.microsoft.com/office/drawing/2014/main" id="{14942D28-237C-14F4-A405-6D4BCF849468}"/>
              </a:ext>
            </a:extLst>
          </p:cNvPr>
          <p:cNvGrpSpPr/>
          <p:nvPr/>
        </p:nvGrpSpPr>
        <p:grpSpPr>
          <a:xfrm>
            <a:off x="-2078662" y="-18968763"/>
            <a:ext cx="6098977" cy="463784"/>
            <a:chOff x="-2977" y="-36682"/>
            <a:chExt cx="6098977" cy="463784"/>
          </a:xfrm>
        </p:grpSpPr>
        <p:grpSp>
          <p:nvGrpSpPr>
            <p:cNvPr id="33" name="组合 32">
              <a:extLst>
                <a:ext uri="{FF2B5EF4-FFF2-40B4-BE49-F238E27FC236}">
                  <a16:creationId xmlns:a16="http://schemas.microsoft.com/office/drawing/2014/main" id="{D5FEC5B2-5929-945D-BFFF-C813FCE4EFAC}"/>
                </a:ext>
              </a:extLst>
            </p:cNvPr>
            <p:cNvGrpSpPr/>
            <p:nvPr/>
          </p:nvGrpSpPr>
          <p:grpSpPr>
            <a:xfrm>
              <a:off x="-2977" y="-36682"/>
              <a:ext cx="6098977" cy="462332"/>
              <a:chOff x="-2977" y="-36682"/>
              <a:chExt cx="6098977" cy="462332"/>
            </a:xfrm>
          </p:grpSpPr>
          <p:grpSp>
            <p:nvGrpSpPr>
              <p:cNvPr id="29" name="组合 28">
                <a:extLst>
                  <a:ext uri="{FF2B5EF4-FFF2-40B4-BE49-F238E27FC236}">
                    <a16:creationId xmlns:a16="http://schemas.microsoft.com/office/drawing/2014/main" id="{3E1F5890-6EEC-B576-3357-19AA0F960B78}"/>
                  </a:ext>
                </a:extLst>
              </p:cNvPr>
              <p:cNvGrpSpPr/>
              <p:nvPr/>
            </p:nvGrpSpPr>
            <p:grpSpPr>
              <a:xfrm>
                <a:off x="-2977" y="-36682"/>
                <a:ext cx="4062109" cy="462332"/>
                <a:chOff x="-2977" y="-36682"/>
                <a:chExt cx="4062109" cy="462332"/>
              </a:xfrm>
            </p:grpSpPr>
            <p:grpSp>
              <p:nvGrpSpPr>
                <p:cNvPr id="14" name="组合 13">
                  <a:extLst>
                    <a:ext uri="{FF2B5EF4-FFF2-40B4-BE49-F238E27FC236}">
                      <a16:creationId xmlns:a16="http://schemas.microsoft.com/office/drawing/2014/main" id="{45AD3F05-BE80-931A-CBE1-71EE14F9D513}"/>
                    </a:ext>
                  </a:extLst>
                </p:cNvPr>
                <p:cNvGrpSpPr/>
                <p:nvPr/>
              </p:nvGrpSpPr>
              <p:grpSpPr>
                <a:xfrm>
                  <a:off x="-2977" y="-9326"/>
                  <a:ext cx="3814759" cy="434976"/>
                  <a:chOff x="407988" y="257174"/>
                  <a:chExt cx="4094162" cy="434976"/>
                </a:xfrm>
              </p:grpSpPr>
              <p:sp>
                <p:nvSpPr>
                  <p:cNvPr id="13" name="矩形 12">
                    <a:extLst>
                      <a:ext uri="{FF2B5EF4-FFF2-40B4-BE49-F238E27FC236}">
                        <a16:creationId xmlns:a16="http://schemas.microsoft.com/office/drawing/2014/main" id="{EF209A41-F032-1F6D-C7C1-0DA833F250D7}"/>
                      </a:ext>
                    </a:extLst>
                  </p:cNvPr>
                  <p:cNvSpPr/>
                  <p:nvPr/>
                </p:nvSpPr>
                <p:spPr>
                  <a:xfrm>
                    <a:off x="1462825" y="257174"/>
                    <a:ext cx="465957" cy="434976"/>
                  </a:xfrm>
                  <a:prstGeom prst="rect">
                    <a:avLst/>
                  </a:prstGeom>
                  <a:solidFill>
                    <a:srgbClr val="ED7D3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grpSp>
                <p:nvGrpSpPr>
                  <p:cNvPr id="8" name="组合 7">
                    <a:extLst>
                      <a:ext uri="{FF2B5EF4-FFF2-40B4-BE49-F238E27FC236}">
                        <a16:creationId xmlns:a16="http://schemas.microsoft.com/office/drawing/2014/main" id="{F69EF137-5675-A852-17B0-E28E2BD34AF8}"/>
                      </a:ext>
                    </a:extLst>
                  </p:cNvPr>
                  <p:cNvGrpSpPr/>
                  <p:nvPr/>
                </p:nvGrpSpPr>
                <p:grpSpPr>
                  <a:xfrm>
                    <a:off x="407988" y="257174"/>
                    <a:ext cx="4094162" cy="434976"/>
                    <a:chOff x="515938" y="441324"/>
                    <a:chExt cx="4094162" cy="434976"/>
                  </a:xfrm>
                </p:grpSpPr>
                <p:sp>
                  <p:nvSpPr>
                    <p:cNvPr id="9" name="矩形 8">
                      <a:extLst>
                        <a:ext uri="{FF2B5EF4-FFF2-40B4-BE49-F238E27FC236}">
                          <a16:creationId xmlns:a16="http://schemas.microsoft.com/office/drawing/2014/main" id="{DF263375-01FE-86DB-CA76-D129FE70FC1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5938" y="441325"/>
                      <a:ext cx="1186616" cy="434975"/>
                    </a:xfrm>
                    <a:prstGeom prst="rect">
                      <a:avLst/>
                    </a:prstGeom>
                    <a:solidFill>
                      <a:srgbClr val="79598B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10" name="矩形 9">
                      <a:extLst>
                        <a:ext uri="{FF2B5EF4-FFF2-40B4-BE49-F238E27FC236}">
                          <a16:creationId xmlns:a16="http://schemas.microsoft.com/office/drawing/2014/main" id="{26338DC1-7232-D1B9-ACF3-F3CAAE833C3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009883" y="441324"/>
                      <a:ext cx="2600217" cy="434975"/>
                    </a:xfrm>
                    <a:prstGeom prst="rect">
                      <a:avLst/>
                    </a:prstGeom>
                    <a:solidFill>
                      <a:srgbClr val="79598B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11" name="标题 16385">
                      <a:extLst>
                        <a:ext uri="{FF2B5EF4-FFF2-40B4-BE49-F238E27FC236}">
                          <a16:creationId xmlns:a16="http://schemas.microsoft.com/office/drawing/2014/main" id="{33CA00CE-8D73-7D14-2315-3E6DDC542008}"/>
                        </a:ext>
                      </a:extLst>
                    </p:cNvPr>
                    <p:cNvSpPr txBox="1">
                      <a:spLocks noRot="1" noChangeArrowheads="1"/>
                    </p:cNvSpPr>
                    <p:nvPr/>
                  </p:nvSpPr>
                  <p:spPr>
                    <a:xfrm>
                      <a:off x="2009883" y="469104"/>
                      <a:ext cx="1512778" cy="358776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txBody>
                    <a:bodyPr vert="horz" lIns="91440" tIns="45720" rIns="91440" bIns="45720" rtlCol="0" anchor="b">
                      <a:normAutofit/>
                    </a:bodyPr>
                    <a:lstStyle>
                      <a:lvl1pPr algn="ctr" defTabSz="914400" rtl="0" eaLnBrk="1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buNone/>
                        <a:defRPr sz="6000" kern="120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defRPr>
                      </a:lvl1pPr>
                    </a:lstStyle>
                    <a:p>
                      <a:pPr algn="l"/>
                      <a:r>
                        <a:rPr lang="zh-CN" altLang="en-US" sz="1800" b="1">
                          <a:solidFill>
                            <a:schemeClr val="bg1"/>
                          </a:solidFill>
                        </a:rPr>
                        <a:t>   声的世界</a:t>
                      </a:r>
                    </a:p>
                  </p:txBody>
                </p:sp>
                <p:sp>
                  <p:nvSpPr>
                    <p:cNvPr id="12" name="标题 16385">
                      <a:extLst>
                        <a:ext uri="{FF2B5EF4-FFF2-40B4-BE49-F238E27FC236}">
                          <a16:creationId xmlns:a16="http://schemas.microsoft.com/office/drawing/2014/main" id="{56A304E2-4FE3-8855-AF4D-528FB32F25F2}"/>
                        </a:ext>
                      </a:extLst>
                    </p:cNvPr>
                    <p:cNvSpPr txBox="1">
                      <a:spLocks noRot="1" noChangeArrowheads="1"/>
                    </p:cNvSpPr>
                    <p:nvPr/>
                  </p:nvSpPr>
                  <p:spPr>
                    <a:xfrm>
                      <a:off x="563563" y="489741"/>
                      <a:ext cx="1285875" cy="338139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txBody>
                    <a:bodyPr vert="horz" lIns="91440" tIns="45720" rIns="91440" bIns="45720" rtlCol="0" anchor="b">
                      <a:normAutofit lnSpcReduction="10000"/>
                    </a:bodyPr>
                    <a:lstStyle>
                      <a:lvl1pPr algn="ctr" defTabSz="914400" rtl="0" eaLnBrk="1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buNone/>
                        <a:defRPr sz="6000" kern="120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defRPr>
                      </a:lvl1pPr>
                    </a:lstStyle>
                    <a:p>
                      <a:pPr algn="l"/>
                      <a:r>
                        <a:rPr lang="zh-CN" altLang="en-US" sz="1800" b="1">
                          <a:solidFill>
                            <a:schemeClr val="bg1"/>
                          </a:solidFill>
                        </a:rPr>
                        <a:t>   第三章</a:t>
                      </a:r>
                    </a:p>
                  </p:txBody>
                </p:sp>
              </p:grpSp>
            </p:grpSp>
            <p:sp>
              <p:nvSpPr>
                <p:cNvPr id="28" name="等腰三角形 27">
                  <a:extLst>
                    <a:ext uri="{FF2B5EF4-FFF2-40B4-BE49-F238E27FC236}">
                      <a16:creationId xmlns:a16="http://schemas.microsoft.com/office/drawing/2014/main" id="{E3A6F3F8-AAE4-CC95-7E79-A883769896F2}"/>
                    </a:ext>
                  </a:extLst>
                </p:cNvPr>
                <p:cNvSpPr/>
                <p:nvPr/>
              </p:nvSpPr>
              <p:spPr>
                <a:xfrm>
                  <a:off x="3564431" y="-36682"/>
                  <a:ext cx="494701" cy="462331"/>
                </a:xfrm>
                <a:prstGeom prst="triangle">
                  <a:avLst/>
                </a:prstGeom>
                <a:solidFill>
                  <a:srgbClr val="79598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cxnSp>
            <p:nvCxnSpPr>
              <p:cNvPr id="31" name="直接连接符 30">
                <a:extLst>
                  <a:ext uri="{FF2B5EF4-FFF2-40B4-BE49-F238E27FC236}">
                    <a16:creationId xmlns:a16="http://schemas.microsoft.com/office/drawing/2014/main" id="{4A1F8BB9-46CB-2A6C-F45B-41C045F89754}"/>
                  </a:ext>
                </a:extLst>
              </p:cNvPr>
              <p:cNvCxnSpPr/>
              <p:nvPr/>
            </p:nvCxnSpPr>
            <p:spPr>
              <a:xfrm>
                <a:off x="-2977" y="425649"/>
                <a:ext cx="6098977" cy="0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0" name="任意多边形: 形状 49">
              <a:extLst>
                <a:ext uri="{FF2B5EF4-FFF2-40B4-BE49-F238E27FC236}">
                  <a16:creationId xmlns:a16="http://schemas.microsoft.com/office/drawing/2014/main" id="{B2B8C2E5-E9F1-2DDF-B4D0-C6F89EDCFAAA}"/>
                </a:ext>
              </a:extLst>
            </p:cNvPr>
            <p:cNvSpPr/>
            <p:nvPr/>
          </p:nvSpPr>
          <p:spPr>
            <a:xfrm>
              <a:off x="3909447" y="-14540"/>
              <a:ext cx="279736" cy="441642"/>
            </a:xfrm>
            <a:custGeom>
              <a:avLst/>
              <a:gdLst>
                <a:gd name="connsiteX0" fmla="*/ 0 w 297806"/>
                <a:gd name="connsiteY0" fmla="*/ 0 h 441642"/>
                <a:gd name="connsiteX1" fmla="*/ 53666 w 297806"/>
                <a:gd name="connsiteY1" fmla="*/ 0 h 441642"/>
                <a:gd name="connsiteX2" fmla="*/ 297806 w 297806"/>
                <a:gd name="connsiteY2" fmla="*/ 441642 h 441642"/>
                <a:gd name="connsiteX3" fmla="*/ 244139 w 297806"/>
                <a:gd name="connsiteY3" fmla="*/ 441642 h 441642"/>
                <a:gd name="connsiteX4" fmla="*/ 0 w 297806"/>
                <a:gd name="connsiteY4" fmla="*/ 0 h 441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7806" h="441642">
                  <a:moveTo>
                    <a:pt x="0" y="0"/>
                  </a:moveTo>
                  <a:lnTo>
                    <a:pt x="53666" y="0"/>
                  </a:lnTo>
                  <a:lnTo>
                    <a:pt x="297806" y="441642"/>
                  </a:lnTo>
                  <a:lnTo>
                    <a:pt x="244139" y="441642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9" name="任意多边形: 形状 48">
              <a:extLst>
                <a:ext uri="{FF2B5EF4-FFF2-40B4-BE49-F238E27FC236}">
                  <a16:creationId xmlns:a16="http://schemas.microsoft.com/office/drawing/2014/main" id="{53F8C7E6-4AF1-9C33-FE6C-76EB4F04C009}"/>
                </a:ext>
              </a:extLst>
            </p:cNvPr>
            <p:cNvSpPr/>
            <p:nvPr/>
          </p:nvSpPr>
          <p:spPr>
            <a:xfrm>
              <a:off x="4042446" y="-9779"/>
              <a:ext cx="279736" cy="434975"/>
            </a:xfrm>
            <a:custGeom>
              <a:avLst/>
              <a:gdLst>
                <a:gd name="connsiteX0" fmla="*/ 0 w 279736"/>
                <a:gd name="connsiteY0" fmla="*/ 0 h 441642"/>
                <a:gd name="connsiteX1" fmla="*/ 58327 w 279736"/>
                <a:gd name="connsiteY1" fmla="*/ 0 h 441642"/>
                <a:gd name="connsiteX2" fmla="*/ 279736 w 279736"/>
                <a:gd name="connsiteY2" fmla="*/ 441546 h 441642"/>
                <a:gd name="connsiteX3" fmla="*/ 279696 w 279736"/>
                <a:gd name="connsiteY3" fmla="*/ 441642 h 441642"/>
                <a:gd name="connsiteX4" fmla="*/ 221458 w 279736"/>
                <a:gd name="connsiteY4" fmla="*/ 441642 h 441642"/>
                <a:gd name="connsiteX5" fmla="*/ 0 w 279736"/>
                <a:gd name="connsiteY5" fmla="*/ 0 h 441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9736" h="441642">
                  <a:moveTo>
                    <a:pt x="0" y="0"/>
                  </a:moveTo>
                  <a:lnTo>
                    <a:pt x="58327" y="0"/>
                  </a:lnTo>
                  <a:lnTo>
                    <a:pt x="279736" y="441546"/>
                  </a:lnTo>
                  <a:lnTo>
                    <a:pt x="279696" y="441642"/>
                  </a:lnTo>
                  <a:lnTo>
                    <a:pt x="221458" y="441642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2" name="矩形 1">
            <a:extLst>
              <a:ext uri="{FF2B5EF4-FFF2-40B4-BE49-F238E27FC236}">
                <a16:creationId xmlns:a16="http://schemas.microsoft.com/office/drawing/2014/main" id="{9CED32C3-993F-5150-2DFF-AECEEC9B86B2}"/>
              </a:ext>
            </a:extLst>
          </p:cNvPr>
          <p:cNvSpPr/>
          <p:nvPr/>
        </p:nvSpPr>
        <p:spPr>
          <a:xfrm>
            <a:off x="15843" y="424868"/>
            <a:ext cx="12176157" cy="6085118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grpSp>
        <p:nvGrpSpPr>
          <p:cNvPr id="48" name="组合 9">
            <a:extLst>
              <a:ext uri="{FF2B5EF4-FFF2-40B4-BE49-F238E27FC236}">
                <a16:creationId xmlns:a16="http://schemas.microsoft.com/office/drawing/2014/main" id="{2FB40D7C-5241-6A8D-5F81-37738A1841CA}"/>
              </a:ext>
            </a:extLst>
          </p:cNvPr>
          <p:cNvGrpSpPr/>
          <p:nvPr/>
        </p:nvGrpSpPr>
        <p:grpSpPr>
          <a:xfrm>
            <a:off x="7937500" y="6514765"/>
            <a:ext cx="439738" cy="327381"/>
            <a:chOff x="7933915" y="6584919"/>
            <a:chExt cx="439643" cy="274848"/>
          </a:xfrm>
        </p:grpSpPr>
        <p:sp>
          <p:nvSpPr>
            <p:cNvPr id="52" name="平行四边形 51">
              <a:extLst>
                <a:ext uri="{FF2B5EF4-FFF2-40B4-BE49-F238E27FC236}">
                  <a16:creationId xmlns:a16="http://schemas.microsoft.com/office/drawing/2014/main" id="{D135B115-8843-1ADB-D601-FAD87BBA4456}"/>
                </a:ext>
              </a:extLst>
            </p:cNvPr>
            <p:cNvSpPr/>
            <p:nvPr/>
          </p:nvSpPr>
          <p:spPr>
            <a:xfrm>
              <a:off x="8041842" y="6584919"/>
              <a:ext cx="331716" cy="274848"/>
            </a:xfrm>
            <a:prstGeom prst="parallelogram">
              <a:avLst>
                <a:gd name="adj" fmla="val 85694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3" name="平行四边形 52">
              <a:extLst>
                <a:ext uri="{FF2B5EF4-FFF2-40B4-BE49-F238E27FC236}">
                  <a16:creationId xmlns:a16="http://schemas.microsoft.com/office/drawing/2014/main" id="{1B1ED8C0-7421-F291-0C32-D1AA96716683}"/>
                </a:ext>
              </a:extLst>
            </p:cNvPr>
            <p:cNvSpPr/>
            <p:nvPr/>
          </p:nvSpPr>
          <p:spPr>
            <a:xfrm>
              <a:off x="7933915" y="6584919"/>
              <a:ext cx="301560" cy="274848"/>
            </a:xfrm>
            <a:prstGeom prst="parallelogram">
              <a:avLst>
                <a:gd name="adj" fmla="val 85694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54" name="组合 9">
            <a:extLst>
              <a:ext uri="{FF2B5EF4-FFF2-40B4-BE49-F238E27FC236}">
                <a16:creationId xmlns:a16="http://schemas.microsoft.com/office/drawing/2014/main" id="{52DC0970-E6E5-1703-ED52-74E38A565037}"/>
              </a:ext>
            </a:extLst>
          </p:cNvPr>
          <p:cNvGrpSpPr/>
          <p:nvPr/>
        </p:nvGrpSpPr>
        <p:grpSpPr>
          <a:xfrm>
            <a:off x="8565213" y="-18902235"/>
            <a:ext cx="4254500" cy="329274"/>
            <a:chOff x="7933915" y="6583330"/>
            <a:chExt cx="4253581" cy="276437"/>
          </a:xfrm>
        </p:grpSpPr>
        <p:sp>
          <p:nvSpPr>
            <p:cNvPr id="55" name="矩形 7">
              <a:extLst>
                <a:ext uri="{FF2B5EF4-FFF2-40B4-BE49-F238E27FC236}">
                  <a16:creationId xmlns:a16="http://schemas.microsoft.com/office/drawing/2014/main" id="{344A1344-0DE5-08CF-3723-AEBFAE13FE9B}"/>
                </a:ext>
              </a:extLst>
            </p:cNvPr>
            <p:cNvSpPr/>
            <p:nvPr/>
          </p:nvSpPr>
          <p:spPr>
            <a:xfrm>
              <a:off x="8178337" y="6583330"/>
              <a:ext cx="4009159" cy="274849"/>
            </a:xfrm>
            <a:custGeom>
              <a:avLst/>
              <a:gdLst>
                <a:gd name="connsiteX0" fmla="*/ 0 w 4007768"/>
                <a:gd name="connsiteY0" fmla="*/ 0 h 274638"/>
                <a:gd name="connsiteX1" fmla="*/ 4007768 w 4007768"/>
                <a:gd name="connsiteY1" fmla="*/ 0 h 274638"/>
                <a:gd name="connsiteX2" fmla="*/ 4007768 w 4007768"/>
                <a:gd name="connsiteY2" fmla="*/ 274638 h 274638"/>
                <a:gd name="connsiteX3" fmla="*/ 0 w 4007768"/>
                <a:gd name="connsiteY3" fmla="*/ 274638 h 274638"/>
                <a:gd name="connsiteX4" fmla="*/ 0 w 4007768"/>
                <a:gd name="connsiteY4" fmla="*/ 0 h 274638"/>
                <a:gd name="connsiteX0-1" fmla="*/ 233362 w 4007768"/>
                <a:gd name="connsiteY0-2" fmla="*/ 0 h 274638"/>
                <a:gd name="connsiteX1-3" fmla="*/ 4007768 w 4007768"/>
                <a:gd name="connsiteY1-4" fmla="*/ 0 h 274638"/>
                <a:gd name="connsiteX2-5" fmla="*/ 4007768 w 4007768"/>
                <a:gd name="connsiteY2-6" fmla="*/ 274638 h 274638"/>
                <a:gd name="connsiteX3-7" fmla="*/ 0 w 4007768"/>
                <a:gd name="connsiteY3-8" fmla="*/ 274638 h 274638"/>
                <a:gd name="connsiteX4-9" fmla="*/ 233362 w 4007768"/>
                <a:gd name="connsiteY4-10" fmla="*/ 0 h 2746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4007767" h="274638">
                  <a:moveTo>
                    <a:pt x="233362" y="0"/>
                  </a:moveTo>
                  <a:lnTo>
                    <a:pt x="4007768" y="0"/>
                  </a:lnTo>
                  <a:lnTo>
                    <a:pt x="4007768" y="274638"/>
                  </a:lnTo>
                  <a:lnTo>
                    <a:pt x="0" y="274638"/>
                  </a:lnTo>
                  <a:lnTo>
                    <a:pt x="23336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lang="zh-CN" altLang="en-US" sz="1200" kern="2000">
                  <a:latin typeface="微软雅黑" panose="020B0503020204020204" charset="-122"/>
                  <a:ea typeface="微软雅黑" panose="020B0503020204020204" charset="-122"/>
                </a:rPr>
                <a:t>沪科版八</a:t>
              </a:r>
              <a:r>
                <a:rPr kumimoji="0" lang="zh-CN" altLang="en-US" sz="1200" b="0" i="0" u="none" strike="noStrike" kern="20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年级物理教学课件 </a:t>
              </a:r>
              <a:r>
                <a:rPr kumimoji="0" lang="en-US" altLang="zh-CN" sz="1200" b="0" i="0" u="none" strike="noStrike" kern="20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• </a:t>
              </a:r>
              <a:r>
                <a:rPr kumimoji="0" lang="zh-CN" altLang="en-US" sz="1200" b="0" i="0" u="none" strike="noStrike" kern="20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第</a:t>
              </a:r>
              <a:r>
                <a:rPr kumimoji="0" lang="en-US" altLang="zh-CN" sz="1200" b="0" i="0" u="none" strike="noStrike" kern="20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3</a:t>
              </a:r>
              <a:r>
                <a:rPr kumimoji="0" lang="zh-CN" altLang="en-US" sz="1200" b="0" i="0" u="none" strike="noStrike" kern="20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章声音的世界</a:t>
              </a:r>
            </a:p>
          </p:txBody>
        </p:sp>
        <p:sp>
          <p:nvSpPr>
            <p:cNvPr id="56" name="平行四边形 55">
              <a:extLst>
                <a:ext uri="{FF2B5EF4-FFF2-40B4-BE49-F238E27FC236}">
                  <a16:creationId xmlns:a16="http://schemas.microsoft.com/office/drawing/2014/main" id="{0F6568F8-0A10-3AC0-24C3-D3D8FFF0960D}"/>
                </a:ext>
              </a:extLst>
            </p:cNvPr>
            <p:cNvSpPr/>
            <p:nvPr/>
          </p:nvSpPr>
          <p:spPr>
            <a:xfrm>
              <a:off x="8041842" y="6584919"/>
              <a:ext cx="331716" cy="274848"/>
            </a:xfrm>
            <a:prstGeom prst="parallelogram">
              <a:avLst>
                <a:gd name="adj" fmla="val 85694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8" name="平行四边形 57">
              <a:extLst>
                <a:ext uri="{FF2B5EF4-FFF2-40B4-BE49-F238E27FC236}">
                  <a16:creationId xmlns:a16="http://schemas.microsoft.com/office/drawing/2014/main" id="{91D25EB5-FCF7-30F4-C6B9-ACAEDF398A7D}"/>
                </a:ext>
              </a:extLst>
            </p:cNvPr>
            <p:cNvSpPr/>
            <p:nvPr/>
          </p:nvSpPr>
          <p:spPr>
            <a:xfrm>
              <a:off x="7933915" y="6584919"/>
              <a:ext cx="301560" cy="274848"/>
            </a:xfrm>
            <a:prstGeom prst="parallelogram">
              <a:avLst>
                <a:gd name="adj" fmla="val 85694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61" name="矩形 60">
            <a:extLst>
              <a:ext uri="{FF2B5EF4-FFF2-40B4-BE49-F238E27FC236}">
                <a16:creationId xmlns:a16="http://schemas.microsoft.com/office/drawing/2014/main" id="{53E66BAB-939F-1CB0-22F4-FB367CADC727}"/>
              </a:ext>
            </a:extLst>
          </p:cNvPr>
          <p:cNvSpPr/>
          <p:nvPr/>
        </p:nvSpPr>
        <p:spPr>
          <a:xfrm>
            <a:off x="8390" y="-57363"/>
            <a:ext cx="12191999" cy="486070"/>
          </a:xfrm>
          <a:prstGeom prst="rect">
            <a:avLst/>
          </a:prstGeom>
          <a:solidFill>
            <a:schemeClr val="bg1">
              <a:alpha val="54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23BB5838-48E7-B549-B598-0FEB56778856}"/>
              </a:ext>
            </a:extLst>
          </p:cNvPr>
          <p:cNvGrpSpPr/>
          <p:nvPr/>
        </p:nvGrpSpPr>
        <p:grpSpPr>
          <a:xfrm>
            <a:off x="-9144" y="-37010"/>
            <a:ext cx="6098977" cy="471475"/>
            <a:chOff x="-2977" y="-36682"/>
            <a:chExt cx="6098977" cy="471475"/>
          </a:xfrm>
        </p:grpSpPr>
        <p:grpSp>
          <p:nvGrpSpPr>
            <p:cNvPr id="35" name="组合 34">
              <a:extLst>
                <a:ext uri="{FF2B5EF4-FFF2-40B4-BE49-F238E27FC236}">
                  <a16:creationId xmlns:a16="http://schemas.microsoft.com/office/drawing/2014/main" id="{88647A4B-CF61-19BD-47B6-B8C58B7B78BD}"/>
                </a:ext>
              </a:extLst>
            </p:cNvPr>
            <p:cNvGrpSpPr/>
            <p:nvPr/>
          </p:nvGrpSpPr>
          <p:grpSpPr>
            <a:xfrm>
              <a:off x="-2977" y="-36682"/>
              <a:ext cx="6098977" cy="471475"/>
              <a:chOff x="-2977" y="-36682"/>
              <a:chExt cx="6098977" cy="471475"/>
            </a:xfrm>
          </p:grpSpPr>
          <p:grpSp>
            <p:nvGrpSpPr>
              <p:cNvPr id="38" name="组合 37">
                <a:extLst>
                  <a:ext uri="{FF2B5EF4-FFF2-40B4-BE49-F238E27FC236}">
                    <a16:creationId xmlns:a16="http://schemas.microsoft.com/office/drawing/2014/main" id="{5A47BD7D-39C7-C21F-E72C-4FE0AA6C4E1E}"/>
                  </a:ext>
                </a:extLst>
              </p:cNvPr>
              <p:cNvGrpSpPr/>
              <p:nvPr/>
            </p:nvGrpSpPr>
            <p:grpSpPr>
              <a:xfrm>
                <a:off x="-2977" y="-36682"/>
                <a:ext cx="4062109" cy="462332"/>
                <a:chOff x="-2977" y="-36682"/>
                <a:chExt cx="4062109" cy="462332"/>
              </a:xfrm>
            </p:grpSpPr>
            <p:grpSp>
              <p:nvGrpSpPr>
                <p:cNvPr id="40" name="组合 39">
                  <a:extLst>
                    <a:ext uri="{FF2B5EF4-FFF2-40B4-BE49-F238E27FC236}">
                      <a16:creationId xmlns:a16="http://schemas.microsoft.com/office/drawing/2014/main" id="{D0EF78B4-1738-32C9-40A0-315FF7ABDC42}"/>
                    </a:ext>
                  </a:extLst>
                </p:cNvPr>
                <p:cNvGrpSpPr/>
                <p:nvPr/>
              </p:nvGrpSpPr>
              <p:grpSpPr>
                <a:xfrm>
                  <a:off x="-2977" y="-9326"/>
                  <a:ext cx="3814759" cy="434976"/>
                  <a:chOff x="407988" y="257174"/>
                  <a:chExt cx="4094162" cy="434976"/>
                </a:xfrm>
              </p:grpSpPr>
              <p:sp>
                <p:nvSpPr>
                  <p:cNvPr id="42" name="矩形 41">
                    <a:extLst>
                      <a:ext uri="{FF2B5EF4-FFF2-40B4-BE49-F238E27FC236}">
                        <a16:creationId xmlns:a16="http://schemas.microsoft.com/office/drawing/2014/main" id="{A16790F5-D902-2F98-D89F-9855A15C6AF5}"/>
                      </a:ext>
                    </a:extLst>
                  </p:cNvPr>
                  <p:cNvSpPr/>
                  <p:nvPr/>
                </p:nvSpPr>
                <p:spPr>
                  <a:xfrm>
                    <a:off x="1462825" y="257174"/>
                    <a:ext cx="465957" cy="434976"/>
                  </a:xfrm>
                  <a:prstGeom prst="rect">
                    <a:avLst/>
                  </a:prstGeom>
                  <a:solidFill>
                    <a:srgbClr val="ED7D3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grpSp>
                <p:nvGrpSpPr>
                  <p:cNvPr id="43" name="组合 42">
                    <a:extLst>
                      <a:ext uri="{FF2B5EF4-FFF2-40B4-BE49-F238E27FC236}">
                        <a16:creationId xmlns:a16="http://schemas.microsoft.com/office/drawing/2014/main" id="{CA7ECA95-DAC4-15C7-67E8-556C0AD32F3D}"/>
                      </a:ext>
                    </a:extLst>
                  </p:cNvPr>
                  <p:cNvGrpSpPr/>
                  <p:nvPr/>
                </p:nvGrpSpPr>
                <p:grpSpPr>
                  <a:xfrm>
                    <a:off x="407988" y="257174"/>
                    <a:ext cx="4094162" cy="434976"/>
                    <a:chOff x="515938" y="441324"/>
                    <a:chExt cx="4094162" cy="434976"/>
                  </a:xfrm>
                </p:grpSpPr>
                <p:sp>
                  <p:nvSpPr>
                    <p:cNvPr id="44" name="矩形 43">
                      <a:extLst>
                        <a:ext uri="{FF2B5EF4-FFF2-40B4-BE49-F238E27FC236}">
                          <a16:creationId xmlns:a16="http://schemas.microsoft.com/office/drawing/2014/main" id="{E1029A2B-39F1-2F8B-0944-37217D69F9E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5938" y="441325"/>
                      <a:ext cx="1186616" cy="434975"/>
                    </a:xfrm>
                    <a:prstGeom prst="rect">
                      <a:avLst/>
                    </a:prstGeom>
                    <a:solidFill>
                      <a:srgbClr val="79598B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45" name="矩形 44">
                      <a:extLst>
                        <a:ext uri="{FF2B5EF4-FFF2-40B4-BE49-F238E27FC236}">
                          <a16:creationId xmlns:a16="http://schemas.microsoft.com/office/drawing/2014/main" id="{89C6B4F4-CF7E-75D6-458A-3392DAEA326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009883" y="441324"/>
                      <a:ext cx="2600217" cy="434975"/>
                    </a:xfrm>
                    <a:prstGeom prst="rect">
                      <a:avLst/>
                    </a:prstGeom>
                    <a:solidFill>
                      <a:srgbClr val="79598B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46" name="标题 16385">
                      <a:extLst>
                        <a:ext uri="{FF2B5EF4-FFF2-40B4-BE49-F238E27FC236}">
                          <a16:creationId xmlns:a16="http://schemas.microsoft.com/office/drawing/2014/main" id="{C1D92940-4909-CA1E-FD32-28CA04D6839B}"/>
                        </a:ext>
                      </a:extLst>
                    </p:cNvPr>
                    <p:cNvSpPr txBox="1">
                      <a:spLocks noRot="1" noChangeArrowheads="1"/>
                    </p:cNvSpPr>
                    <p:nvPr/>
                  </p:nvSpPr>
                  <p:spPr>
                    <a:xfrm>
                      <a:off x="2009883" y="469104"/>
                      <a:ext cx="1512778" cy="358776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txBody>
                    <a:bodyPr vert="horz" lIns="91440" tIns="45720" rIns="91440" bIns="45720" rtlCol="0" anchor="b">
                      <a:normAutofit/>
                    </a:bodyPr>
                    <a:lstStyle>
                      <a:lvl1pPr algn="ctr" defTabSz="914400" rtl="0" eaLnBrk="1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buNone/>
                        <a:defRPr sz="6000" kern="120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defRPr>
                      </a:lvl1pPr>
                    </a:lstStyle>
                    <a:p>
                      <a:pPr algn="l"/>
                      <a:r>
                        <a:rPr lang="zh-CN" altLang="en-US" sz="1800" b="1" dirty="0">
                          <a:solidFill>
                            <a:schemeClr val="bg1"/>
                          </a:solidFill>
                        </a:rPr>
                        <a:t>   光的世界</a:t>
                      </a:r>
                    </a:p>
                  </p:txBody>
                </p:sp>
                <p:sp>
                  <p:nvSpPr>
                    <p:cNvPr id="47" name="标题 16385">
                      <a:extLst>
                        <a:ext uri="{FF2B5EF4-FFF2-40B4-BE49-F238E27FC236}">
                          <a16:creationId xmlns:a16="http://schemas.microsoft.com/office/drawing/2014/main" id="{FB880889-FD3E-1E45-6561-6198B7A48019}"/>
                        </a:ext>
                      </a:extLst>
                    </p:cNvPr>
                    <p:cNvSpPr txBox="1">
                      <a:spLocks noRot="1" noChangeArrowheads="1"/>
                    </p:cNvSpPr>
                    <p:nvPr/>
                  </p:nvSpPr>
                  <p:spPr>
                    <a:xfrm>
                      <a:off x="563563" y="489741"/>
                      <a:ext cx="1285875" cy="338139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txBody>
                    <a:bodyPr vert="horz" lIns="91440" tIns="45720" rIns="91440" bIns="45720" rtlCol="0" anchor="b">
                      <a:normAutofit lnSpcReduction="10000"/>
                    </a:bodyPr>
                    <a:lstStyle>
                      <a:lvl1pPr algn="ctr" defTabSz="914400" rtl="0" eaLnBrk="1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buNone/>
                        <a:defRPr sz="6000" kern="120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defRPr>
                      </a:lvl1pPr>
                    </a:lstStyle>
                    <a:p>
                      <a:pPr algn="l"/>
                      <a:r>
                        <a:rPr lang="zh-CN" altLang="en-US" sz="1800" b="1" dirty="0">
                          <a:solidFill>
                            <a:schemeClr val="bg1"/>
                          </a:solidFill>
                        </a:rPr>
                        <a:t>   第三章</a:t>
                      </a:r>
                    </a:p>
                  </p:txBody>
                </p:sp>
              </p:grpSp>
            </p:grpSp>
            <p:sp>
              <p:nvSpPr>
                <p:cNvPr id="41" name="等腰三角形 40">
                  <a:extLst>
                    <a:ext uri="{FF2B5EF4-FFF2-40B4-BE49-F238E27FC236}">
                      <a16:creationId xmlns:a16="http://schemas.microsoft.com/office/drawing/2014/main" id="{BEE05187-0855-C757-9ED9-347807FDE93A}"/>
                    </a:ext>
                  </a:extLst>
                </p:cNvPr>
                <p:cNvSpPr/>
                <p:nvPr/>
              </p:nvSpPr>
              <p:spPr>
                <a:xfrm>
                  <a:off x="3564431" y="-36682"/>
                  <a:ext cx="494701" cy="462331"/>
                </a:xfrm>
                <a:prstGeom prst="triangle">
                  <a:avLst/>
                </a:prstGeom>
                <a:solidFill>
                  <a:srgbClr val="79598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cxnSp>
            <p:nvCxnSpPr>
              <p:cNvPr id="39" name="直接连接符 38">
                <a:extLst>
                  <a:ext uri="{FF2B5EF4-FFF2-40B4-BE49-F238E27FC236}">
                    <a16:creationId xmlns:a16="http://schemas.microsoft.com/office/drawing/2014/main" id="{42AC6A78-4D44-D457-53B0-ABC5B09458AB}"/>
                  </a:ext>
                </a:extLst>
              </p:cNvPr>
              <p:cNvCxnSpPr/>
              <p:nvPr/>
            </p:nvCxnSpPr>
            <p:spPr>
              <a:xfrm>
                <a:off x="-2977" y="434793"/>
                <a:ext cx="6098977" cy="0"/>
              </a:xfrm>
              <a:prstGeom prst="line">
                <a:avLst/>
              </a:prstGeom>
              <a:ln w="381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6" name="任意多边形: 形状 35">
              <a:extLst>
                <a:ext uri="{FF2B5EF4-FFF2-40B4-BE49-F238E27FC236}">
                  <a16:creationId xmlns:a16="http://schemas.microsoft.com/office/drawing/2014/main" id="{35B3EBB7-0D5D-6C24-6C27-6C98B779EBF3}"/>
                </a:ext>
              </a:extLst>
            </p:cNvPr>
            <p:cNvSpPr/>
            <p:nvPr/>
          </p:nvSpPr>
          <p:spPr>
            <a:xfrm>
              <a:off x="3909447" y="-14540"/>
              <a:ext cx="279736" cy="441642"/>
            </a:xfrm>
            <a:custGeom>
              <a:avLst/>
              <a:gdLst>
                <a:gd name="connsiteX0" fmla="*/ 0 w 297806"/>
                <a:gd name="connsiteY0" fmla="*/ 0 h 441642"/>
                <a:gd name="connsiteX1" fmla="*/ 53666 w 297806"/>
                <a:gd name="connsiteY1" fmla="*/ 0 h 441642"/>
                <a:gd name="connsiteX2" fmla="*/ 297806 w 297806"/>
                <a:gd name="connsiteY2" fmla="*/ 441642 h 441642"/>
                <a:gd name="connsiteX3" fmla="*/ 244139 w 297806"/>
                <a:gd name="connsiteY3" fmla="*/ 441642 h 441642"/>
                <a:gd name="connsiteX4" fmla="*/ 0 w 297806"/>
                <a:gd name="connsiteY4" fmla="*/ 0 h 441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7806" h="441642">
                  <a:moveTo>
                    <a:pt x="0" y="0"/>
                  </a:moveTo>
                  <a:lnTo>
                    <a:pt x="53666" y="0"/>
                  </a:lnTo>
                  <a:lnTo>
                    <a:pt x="297806" y="441642"/>
                  </a:lnTo>
                  <a:lnTo>
                    <a:pt x="244139" y="4416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7" name="任意多边形: 形状 36">
              <a:extLst>
                <a:ext uri="{FF2B5EF4-FFF2-40B4-BE49-F238E27FC236}">
                  <a16:creationId xmlns:a16="http://schemas.microsoft.com/office/drawing/2014/main" id="{5B50DFB9-2B3A-8B36-ED56-0C09AC1BBC74}"/>
                </a:ext>
              </a:extLst>
            </p:cNvPr>
            <p:cNvSpPr/>
            <p:nvPr/>
          </p:nvSpPr>
          <p:spPr>
            <a:xfrm>
              <a:off x="4042446" y="-9779"/>
              <a:ext cx="279736" cy="434975"/>
            </a:xfrm>
            <a:custGeom>
              <a:avLst/>
              <a:gdLst>
                <a:gd name="connsiteX0" fmla="*/ 0 w 279736"/>
                <a:gd name="connsiteY0" fmla="*/ 0 h 441642"/>
                <a:gd name="connsiteX1" fmla="*/ 58327 w 279736"/>
                <a:gd name="connsiteY1" fmla="*/ 0 h 441642"/>
                <a:gd name="connsiteX2" fmla="*/ 279736 w 279736"/>
                <a:gd name="connsiteY2" fmla="*/ 441546 h 441642"/>
                <a:gd name="connsiteX3" fmla="*/ 279696 w 279736"/>
                <a:gd name="connsiteY3" fmla="*/ 441642 h 441642"/>
                <a:gd name="connsiteX4" fmla="*/ 221458 w 279736"/>
                <a:gd name="connsiteY4" fmla="*/ 441642 h 441642"/>
                <a:gd name="connsiteX5" fmla="*/ 0 w 279736"/>
                <a:gd name="connsiteY5" fmla="*/ 0 h 441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9736" h="441642">
                  <a:moveTo>
                    <a:pt x="0" y="0"/>
                  </a:moveTo>
                  <a:lnTo>
                    <a:pt x="58327" y="0"/>
                  </a:lnTo>
                  <a:lnTo>
                    <a:pt x="279736" y="441546"/>
                  </a:lnTo>
                  <a:lnTo>
                    <a:pt x="279696" y="441642"/>
                  </a:lnTo>
                  <a:lnTo>
                    <a:pt x="221458" y="4416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720460FD-5644-B1B6-E505-53EBEAEBB09E}"/>
              </a:ext>
            </a:extLst>
          </p:cNvPr>
          <p:cNvCxnSpPr/>
          <p:nvPr/>
        </p:nvCxnSpPr>
        <p:spPr>
          <a:xfrm>
            <a:off x="10746297" y="205953"/>
            <a:ext cx="1948316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8">
            <a:extLst>
              <a:ext uri="{FF2B5EF4-FFF2-40B4-BE49-F238E27FC236}">
                <a16:creationId xmlns:a16="http://schemas.microsoft.com/office/drawing/2014/main" id="{0408E2B0-05B9-817C-3CF0-4A3F9BAE60DC}"/>
              </a:ext>
            </a:extLst>
          </p:cNvPr>
          <p:cNvSpPr txBox="1"/>
          <p:nvPr/>
        </p:nvSpPr>
        <p:spPr>
          <a:xfrm>
            <a:off x="10041930" y="174939"/>
            <a:ext cx="220700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zh-CN" sz="1400" b="1">
                <a:latin typeface="微软雅黑" panose="020B0503020204020204" pitchFamily="34" charset="-122"/>
                <a:ea typeface="微软雅黑" panose="020B0503020204020204" pitchFamily="34" charset="-122"/>
              </a:rPr>
              <a:t>Dispersion of light</a:t>
            </a:r>
            <a:endParaRPr lang="zh-CN" altLang="en-US" sz="1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A9D4E8A5-AA8C-248A-9754-FF49A1B42191}"/>
              </a:ext>
            </a:extLst>
          </p:cNvPr>
          <p:cNvSpPr txBox="1"/>
          <p:nvPr/>
        </p:nvSpPr>
        <p:spPr>
          <a:xfrm>
            <a:off x="10042220" y="-67455"/>
            <a:ext cx="220700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zh-CN" altLang="en-US" sz="1400" b="1"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1400" b="1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1400" b="1">
                <a:latin typeface="微软雅黑" panose="020B0503020204020204" pitchFamily="34" charset="-122"/>
                <a:ea typeface="微软雅黑" panose="020B0503020204020204" pitchFamily="34" charset="-122"/>
              </a:rPr>
              <a:t>节 光的色散</a:t>
            </a:r>
            <a:endParaRPr lang="en-US" altLang="zh-CN" sz="1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/>
            <a:r>
              <a:rPr lang="en-US" altLang="zh-CN" sz="1400" b="1"/>
              <a:t>                </a:t>
            </a:r>
            <a:endParaRPr lang="zh-CN" altLang="en-US" sz="1400" b="1"/>
          </a:p>
        </p:txBody>
      </p:sp>
      <p:sp>
        <p:nvSpPr>
          <p:cNvPr id="68" name="Text Box 4">
            <a:extLst>
              <a:ext uri="{FF2B5EF4-FFF2-40B4-BE49-F238E27FC236}">
                <a16:creationId xmlns:a16="http://schemas.microsoft.com/office/drawing/2014/main" id="{84696D15-B30B-2017-C98F-B7BD0BB88E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487" y="581543"/>
            <a:ext cx="28912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二、色光的混合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94A76DA3-E5A8-ADBD-B4AF-6D828DD68C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680408" y="12180487"/>
            <a:ext cx="4286692" cy="40861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1" name="Picture 2">
            <a:extLst>
              <a:ext uri="{FF2B5EF4-FFF2-40B4-BE49-F238E27FC236}">
                <a16:creationId xmlns:a16="http://schemas.microsoft.com/office/drawing/2014/main" id="{807F7E54-0C2E-D25D-0938-4F7B820102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37302" y="12182053"/>
            <a:ext cx="4286692" cy="4086167"/>
          </a:xfrm>
          <a:prstGeom prst="roundRect">
            <a:avLst>
              <a:gd name="adj" fmla="val 7461"/>
            </a:avLst>
          </a:prstGeom>
          <a:solidFill>
            <a:schemeClr val="accent1"/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4" name="Text Box 5">
            <a:extLst>
              <a:ext uri="{FF2B5EF4-FFF2-40B4-BE49-F238E27FC236}">
                <a16:creationId xmlns:a16="http://schemas.microsoft.com/office/drawing/2014/main" id="{A73D01DE-A0A9-D105-1784-E4EA51DE7FCD}"/>
              </a:ext>
            </a:extLst>
          </p:cNvPr>
          <p:cNvSpPr txBox="1"/>
          <p:nvPr/>
        </p:nvSpPr>
        <p:spPr>
          <a:xfrm>
            <a:off x="8829365" y="13127447"/>
            <a:ext cx="4165761" cy="400110"/>
          </a:xfrm>
          <a:prstGeom prst="rect">
            <a:avLst/>
          </a:prstGeom>
          <a:noFill/>
          <a:ln w="12700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．色光的三原色</a:t>
            </a:r>
            <a:r>
              <a:rPr lang="en-US" altLang="zh-CN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红、绿、蓝</a:t>
            </a:r>
          </a:p>
        </p:txBody>
      </p:sp>
      <p:sp>
        <p:nvSpPr>
          <p:cNvPr id="65" name="Text Box 10">
            <a:extLst>
              <a:ext uri="{FF2B5EF4-FFF2-40B4-BE49-F238E27FC236}">
                <a16:creationId xmlns:a16="http://schemas.microsoft.com/office/drawing/2014/main" id="{78D0B0CE-5F6E-5661-9807-2A4FCC977F4B}"/>
              </a:ext>
            </a:extLst>
          </p:cNvPr>
          <p:cNvSpPr txBox="1"/>
          <p:nvPr/>
        </p:nvSpPr>
        <p:spPr>
          <a:xfrm>
            <a:off x="8854381" y="14223571"/>
            <a:ext cx="3628841" cy="40011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 ．等比例混合为白光</a:t>
            </a:r>
          </a:p>
        </p:txBody>
      </p:sp>
      <p:pic>
        <p:nvPicPr>
          <p:cNvPr id="62" name="图片 19461">
            <a:extLst>
              <a:ext uri="{FF2B5EF4-FFF2-40B4-BE49-F238E27FC236}">
                <a16:creationId xmlns:a16="http://schemas.microsoft.com/office/drawing/2014/main" id="{A4776800-4216-5778-05C5-6B58BE97C7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81458" y="1880927"/>
            <a:ext cx="4282659" cy="277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7" name="组合 12294">
            <a:extLst>
              <a:ext uri="{FF2B5EF4-FFF2-40B4-BE49-F238E27FC236}">
                <a16:creationId xmlns:a16="http://schemas.microsoft.com/office/drawing/2014/main" id="{DDF28B9F-40C2-CE42-0243-08372DE74CEB}"/>
              </a:ext>
            </a:extLst>
          </p:cNvPr>
          <p:cNvGrpSpPr/>
          <p:nvPr/>
        </p:nvGrpSpPr>
        <p:grpSpPr>
          <a:xfrm>
            <a:off x="8119150" y="1880927"/>
            <a:ext cx="1905000" cy="1905000"/>
            <a:chOff x="6172200" y="1600200"/>
            <a:chExt cx="1905000" cy="1905000"/>
          </a:xfrm>
        </p:grpSpPr>
        <p:pic>
          <p:nvPicPr>
            <p:cNvPr id="69" name="Picture 8">
              <a:extLst>
                <a:ext uri="{FF2B5EF4-FFF2-40B4-BE49-F238E27FC236}">
                  <a16:creationId xmlns:a16="http://schemas.microsoft.com/office/drawing/2014/main" id="{513BEC0F-FD38-775A-7E24-073FA955B15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3687" b="94931" l="0" r="95392">
                          <a14:foregroundMark x1="3226" y1="39171" x2="7834" y2="63134"/>
                          <a14:foregroundMark x1="46544" y1="5530" x2="58986" y2="8295"/>
                          <a14:foregroundMark x1="36866" y1="4147" x2="44700" y2="4147"/>
                          <a14:foregroundMark x1="98157" y1="36866" x2="95392" y2="63594"/>
                          <a14:foregroundMark x1="95392" y1="63594" x2="93548" y2="64977"/>
                          <a14:foregroundMark x1="31336" y1="95392" x2="58986" y2="94931"/>
                          <a14:foregroundMark x1="58986" y1="94931" x2="61751" y2="92166"/>
                          <a14:foregroundMark x1="0" y1="56682" x2="3226" y2="39171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172200" y="1600200"/>
              <a:ext cx="1905000" cy="190500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70" name="AutoShape 9">
              <a:extLst>
                <a:ext uri="{FF2B5EF4-FFF2-40B4-BE49-F238E27FC236}">
                  <a16:creationId xmlns:a16="http://schemas.microsoft.com/office/drawing/2014/main" id="{10E94F7C-EF5F-4EC5-9BEC-6B1D2FB651E3}"/>
                </a:ext>
              </a:extLst>
            </p:cNvPr>
            <p:cNvSpPr/>
            <p:nvPr/>
          </p:nvSpPr>
          <p:spPr>
            <a:xfrm>
              <a:off x="6172200" y="1600200"/>
              <a:ext cx="1905000" cy="1905000"/>
            </a:xfrm>
            <a:prstGeom prst="wedgeEllipseCallout">
              <a:avLst>
                <a:gd name="adj1" fmla="val -153083"/>
                <a:gd name="adj2" fmla="val 71500"/>
              </a:avLst>
            </a:prstGeom>
            <a:noFill/>
            <a:ln w="9525" cap="flat" cmpd="sng">
              <a:solidFill>
                <a:srgbClr val="FF00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/>
            <a:lstStyle/>
            <a:p>
              <a:pPr marL="457200" indent="-457200" algn="ctr">
                <a:lnSpc>
                  <a:spcPct val="80000"/>
                </a:lnSpc>
                <a:spcBef>
                  <a:spcPct val="20000"/>
                </a:spcBef>
                <a:buClr>
                  <a:srgbClr val="FF00FF"/>
                </a:buClr>
                <a:buFont typeface="Wingdings" panose="05000000000000000000" pitchFamily="2" charset="2"/>
                <a:buChar char="Ø"/>
              </a:pPr>
              <a:endParaRPr lang="zh-CN" altLang="en-US" sz="3200">
                <a:solidFill>
                  <a:schemeClr val="hlink"/>
                </a:solidFill>
                <a:latin typeface="Tahoma" panose="020B0604030504040204" pitchFamily="34" charset="0"/>
                <a:ea typeface="楷体_GB2312" pitchFamily="49" charset="-122"/>
              </a:endParaRPr>
            </a:p>
          </p:txBody>
        </p:sp>
      </p:grpSp>
      <p:sp>
        <p:nvSpPr>
          <p:cNvPr id="74" name="Rectangle 2">
            <a:extLst>
              <a:ext uri="{FF2B5EF4-FFF2-40B4-BE49-F238E27FC236}">
                <a16:creationId xmlns:a16="http://schemas.microsoft.com/office/drawing/2014/main" id="{929F262F-FFBF-5493-67A2-F1D24284024F}"/>
              </a:ext>
            </a:extLst>
          </p:cNvPr>
          <p:cNvSpPr txBox="1"/>
          <p:nvPr/>
        </p:nvSpPr>
        <p:spPr>
          <a:xfrm>
            <a:off x="389802" y="5013880"/>
            <a:ext cx="8168005" cy="56959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>
              <a:spcBef>
                <a:spcPct val="20000"/>
              </a:spcBef>
              <a:buClr>
                <a:schemeClr val="hlink"/>
              </a:buClr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电视画面的颜色是由红、绿、蓝三种色条合成的。</a:t>
            </a:r>
          </a:p>
        </p:txBody>
      </p:sp>
      <p:sp>
        <p:nvSpPr>
          <p:cNvPr id="77" name="Rectangle 2">
            <a:extLst>
              <a:ext uri="{FF2B5EF4-FFF2-40B4-BE49-F238E27FC236}">
                <a16:creationId xmlns:a16="http://schemas.microsoft.com/office/drawing/2014/main" id="{D8786AD1-B0FC-F790-9511-050571CEBAD2}"/>
              </a:ext>
            </a:extLst>
          </p:cNvPr>
          <p:cNvSpPr txBox="1"/>
          <p:nvPr/>
        </p:nvSpPr>
        <p:spPr>
          <a:xfrm>
            <a:off x="326486" y="5655728"/>
            <a:ext cx="9859929" cy="11557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>
              <a:spcBef>
                <a:spcPct val="20000"/>
              </a:spcBef>
              <a:buClr>
                <a:schemeClr val="hlink"/>
              </a:buClr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把红、绿、蓝三种色光按不同比例混合后，可以产生各种颜色的光。</a:t>
            </a:r>
          </a:p>
        </p:txBody>
      </p:sp>
    </p:spTree>
    <p:extLst>
      <p:ext uri="{BB962C8B-B14F-4D97-AF65-F5344CB8AC3E}">
        <p14:creationId xmlns:p14="http://schemas.microsoft.com/office/powerpoint/2010/main" val="38858661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4="http://schemas.microsoft.com/office/powerpoint/2010/main" xmlns:p15="http://schemas.microsoft.com/office/powerpoint/2012/main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build="p"/>
      <p:bldP spid="7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E4DE0B77-2DE1-3DBB-AE33-4CF4614F6B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231" y="38763"/>
            <a:ext cx="12191999" cy="7157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任意多边形: 形状 31">
            <a:extLst>
              <a:ext uri="{FF2B5EF4-FFF2-40B4-BE49-F238E27FC236}">
                <a16:creationId xmlns:a16="http://schemas.microsoft.com/office/drawing/2014/main" id="{C72BE5BA-6B9B-3EE8-1F24-FB20A0F875D0}"/>
              </a:ext>
            </a:extLst>
          </p:cNvPr>
          <p:cNvSpPr/>
          <p:nvPr/>
        </p:nvSpPr>
        <p:spPr>
          <a:xfrm>
            <a:off x="-24002998" y="-20820697"/>
            <a:ext cx="61341000" cy="52596095"/>
          </a:xfrm>
          <a:custGeom>
            <a:avLst/>
            <a:gdLst>
              <a:gd name="connsiteX0" fmla="*/ 6400798 w 61340998"/>
              <a:gd name="connsiteY0" fmla="*/ 7790497 h 52596094"/>
              <a:gd name="connsiteX1" fmla="*/ 6400798 w 61340998"/>
              <a:gd name="connsiteY1" fmla="*/ 42613896 h 52596094"/>
              <a:gd name="connsiteX2" fmla="*/ 54711598 w 61340998"/>
              <a:gd name="connsiteY2" fmla="*/ 42613896 h 52596094"/>
              <a:gd name="connsiteX3" fmla="*/ 54711598 w 61340998"/>
              <a:gd name="connsiteY3" fmla="*/ 7790497 h 52596094"/>
              <a:gd name="connsiteX4" fmla="*/ 0 w 61340998"/>
              <a:gd name="connsiteY4" fmla="*/ 0 h 52596094"/>
              <a:gd name="connsiteX5" fmla="*/ 61340998 w 61340998"/>
              <a:gd name="connsiteY5" fmla="*/ 0 h 52596094"/>
              <a:gd name="connsiteX6" fmla="*/ 61340998 w 61340998"/>
              <a:gd name="connsiteY6" fmla="*/ 52596094 h 52596094"/>
              <a:gd name="connsiteX7" fmla="*/ 0 w 61340998"/>
              <a:gd name="connsiteY7" fmla="*/ 52596094 h 52596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340998" h="52596094">
                <a:moveTo>
                  <a:pt x="6400798" y="7790497"/>
                </a:moveTo>
                <a:lnTo>
                  <a:pt x="6400798" y="42613896"/>
                </a:lnTo>
                <a:lnTo>
                  <a:pt x="54711598" y="42613896"/>
                </a:lnTo>
                <a:lnTo>
                  <a:pt x="54711598" y="7790497"/>
                </a:lnTo>
                <a:close/>
                <a:moveTo>
                  <a:pt x="0" y="0"/>
                </a:moveTo>
                <a:lnTo>
                  <a:pt x="61340998" y="0"/>
                </a:lnTo>
                <a:lnTo>
                  <a:pt x="61340998" y="52596094"/>
                </a:lnTo>
                <a:lnTo>
                  <a:pt x="0" y="52596094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5" name="矩形 1">
            <a:extLst>
              <a:ext uri="{FF2B5EF4-FFF2-40B4-BE49-F238E27FC236}">
                <a16:creationId xmlns:a16="http://schemas.microsoft.com/office/drawing/2014/main" id="{2CCD1126-DDFF-CEF4-84D4-8830806457E6}"/>
              </a:ext>
            </a:extLst>
          </p:cNvPr>
          <p:cNvSpPr/>
          <p:nvPr/>
        </p:nvSpPr>
        <p:spPr>
          <a:xfrm>
            <a:off x="5355432" y="-18680264"/>
            <a:ext cx="2624138" cy="125413"/>
          </a:xfrm>
          <a:custGeom>
            <a:avLst/>
            <a:gdLst>
              <a:gd name="connsiteX0" fmla="*/ 0 w 2844800"/>
              <a:gd name="connsiteY0" fmla="*/ 0 h 356773"/>
              <a:gd name="connsiteX1" fmla="*/ 2844800 w 2844800"/>
              <a:gd name="connsiteY1" fmla="*/ 0 h 356773"/>
              <a:gd name="connsiteX2" fmla="*/ 2844800 w 2844800"/>
              <a:gd name="connsiteY2" fmla="*/ 356773 h 356773"/>
              <a:gd name="connsiteX3" fmla="*/ 0 w 2844800"/>
              <a:gd name="connsiteY3" fmla="*/ 356773 h 356773"/>
              <a:gd name="connsiteX4" fmla="*/ 0 w 2844800"/>
              <a:gd name="connsiteY4" fmla="*/ 0 h 356773"/>
              <a:gd name="connsiteX0-1" fmla="*/ 180975 w 2844800"/>
              <a:gd name="connsiteY0-2" fmla="*/ 2381 h 356773"/>
              <a:gd name="connsiteX1-3" fmla="*/ 2844800 w 2844800"/>
              <a:gd name="connsiteY1-4" fmla="*/ 0 h 356773"/>
              <a:gd name="connsiteX2-5" fmla="*/ 2844800 w 2844800"/>
              <a:gd name="connsiteY2-6" fmla="*/ 356773 h 356773"/>
              <a:gd name="connsiteX3-7" fmla="*/ 0 w 2844800"/>
              <a:gd name="connsiteY3-8" fmla="*/ 356773 h 356773"/>
              <a:gd name="connsiteX4-9" fmla="*/ 180975 w 2844800"/>
              <a:gd name="connsiteY4-10" fmla="*/ 2381 h 356773"/>
              <a:gd name="connsiteX0-11" fmla="*/ 180975 w 2844800"/>
              <a:gd name="connsiteY0-12" fmla="*/ 2381 h 356773"/>
              <a:gd name="connsiteX1-13" fmla="*/ 2844800 w 2844800"/>
              <a:gd name="connsiteY1-14" fmla="*/ 0 h 356773"/>
              <a:gd name="connsiteX2-15" fmla="*/ 2844800 w 2844800"/>
              <a:gd name="connsiteY2-16" fmla="*/ 356773 h 356773"/>
              <a:gd name="connsiteX3-17" fmla="*/ 0 w 2844800"/>
              <a:gd name="connsiteY3-18" fmla="*/ 356773 h 356773"/>
              <a:gd name="connsiteX4-19" fmla="*/ 180975 w 2844800"/>
              <a:gd name="connsiteY4-20" fmla="*/ 2381 h 356773"/>
              <a:gd name="connsiteX0-21" fmla="*/ 138112 w 2801937"/>
              <a:gd name="connsiteY0-22" fmla="*/ 2381 h 356773"/>
              <a:gd name="connsiteX1-23" fmla="*/ 2801937 w 2801937"/>
              <a:gd name="connsiteY1-24" fmla="*/ 0 h 356773"/>
              <a:gd name="connsiteX2-25" fmla="*/ 2801937 w 2801937"/>
              <a:gd name="connsiteY2-26" fmla="*/ 356773 h 356773"/>
              <a:gd name="connsiteX3-27" fmla="*/ 0 w 2801937"/>
              <a:gd name="connsiteY3-28" fmla="*/ 356773 h 356773"/>
              <a:gd name="connsiteX4-29" fmla="*/ 138112 w 2801937"/>
              <a:gd name="connsiteY4-30" fmla="*/ 2381 h 356773"/>
              <a:gd name="connsiteX0-31" fmla="*/ 138112 w 2801937"/>
              <a:gd name="connsiteY0-32" fmla="*/ 2381 h 356773"/>
              <a:gd name="connsiteX1-33" fmla="*/ 2801937 w 2801937"/>
              <a:gd name="connsiteY1-34" fmla="*/ 0 h 356773"/>
              <a:gd name="connsiteX2-35" fmla="*/ 2801937 w 2801937"/>
              <a:gd name="connsiteY2-36" fmla="*/ 356773 h 356773"/>
              <a:gd name="connsiteX3-37" fmla="*/ 0 w 2801937"/>
              <a:gd name="connsiteY3-38" fmla="*/ 356773 h 356773"/>
              <a:gd name="connsiteX4-39" fmla="*/ 138112 w 2801937"/>
              <a:gd name="connsiteY4-40" fmla="*/ 2381 h 356773"/>
              <a:gd name="connsiteX0-41" fmla="*/ 123825 w 2801937"/>
              <a:gd name="connsiteY0-42" fmla="*/ 2381 h 356773"/>
              <a:gd name="connsiteX1-43" fmla="*/ 2801937 w 2801937"/>
              <a:gd name="connsiteY1-44" fmla="*/ 0 h 356773"/>
              <a:gd name="connsiteX2-45" fmla="*/ 2801937 w 2801937"/>
              <a:gd name="connsiteY2-46" fmla="*/ 356773 h 356773"/>
              <a:gd name="connsiteX3-47" fmla="*/ 0 w 2801937"/>
              <a:gd name="connsiteY3-48" fmla="*/ 356773 h 356773"/>
              <a:gd name="connsiteX4-49" fmla="*/ 123825 w 2801937"/>
              <a:gd name="connsiteY4-50" fmla="*/ 2381 h 356773"/>
              <a:gd name="connsiteX0-51" fmla="*/ 123825 w 2801937"/>
              <a:gd name="connsiteY0-52" fmla="*/ 2381 h 356773"/>
              <a:gd name="connsiteX1-53" fmla="*/ 2801937 w 2801937"/>
              <a:gd name="connsiteY1-54" fmla="*/ 0 h 356773"/>
              <a:gd name="connsiteX2-55" fmla="*/ 2801937 w 2801937"/>
              <a:gd name="connsiteY2-56" fmla="*/ 356773 h 356773"/>
              <a:gd name="connsiteX3-57" fmla="*/ 0 w 2801937"/>
              <a:gd name="connsiteY3-58" fmla="*/ 356773 h 356773"/>
              <a:gd name="connsiteX4-59" fmla="*/ 123825 w 2801937"/>
              <a:gd name="connsiteY4-60" fmla="*/ 2381 h 356773"/>
              <a:gd name="connsiteX0-61" fmla="*/ 123825 w 2801937"/>
              <a:gd name="connsiteY0-62" fmla="*/ 2381 h 356773"/>
              <a:gd name="connsiteX1-63" fmla="*/ 2801937 w 2801937"/>
              <a:gd name="connsiteY1-64" fmla="*/ 0 h 356773"/>
              <a:gd name="connsiteX2-65" fmla="*/ 2801937 w 2801937"/>
              <a:gd name="connsiteY2-66" fmla="*/ 356773 h 356773"/>
              <a:gd name="connsiteX3-67" fmla="*/ 0 w 2801937"/>
              <a:gd name="connsiteY3-68" fmla="*/ 356773 h 356773"/>
              <a:gd name="connsiteX4-69" fmla="*/ 123825 w 2801937"/>
              <a:gd name="connsiteY4-70" fmla="*/ 2381 h 356773"/>
              <a:gd name="connsiteX0-71" fmla="*/ 123825 w 2801937"/>
              <a:gd name="connsiteY0-72" fmla="*/ 2381 h 356773"/>
              <a:gd name="connsiteX1-73" fmla="*/ 2801937 w 2801937"/>
              <a:gd name="connsiteY1-74" fmla="*/ 0 h 356773"/>
              <a:gd name="connsiteX2-75" fmla="*/ 2801937 w 2801937"/>
              <a:gd name="connsiteY2-76" fmla="*/ 356773 h 356773"/>
              <a:gd name="connsiteX3-77" fmla="*/ 0 w 2801937"/>
              <a:gd name="connsiteY3-78" fmla="*/ 356773 h 356773"/>
              <a:gd name="connsiteX4-79" fmla="*/ 123825 w 2801937"/>
              <a:gd name="connsiteY4-80" fmla="*/ 2381 h 356773"/>
              <a:gd name="connsiteX0-81" fmla="*/ 123825 w 2801937"/>
              <a:gd name="connsiteY0-82" fmla="*/ 2381 h 356773"/>
              <a:gd name="connsiteX1-83" fmla="*/ 2801937 w 2801937"/>
              <a:gd name="connsiteY1-84" fmla="*/ 0 h 356773"/>
              <a:gd name="connsiteX2-85" fmla="*/ 2801937 w 2801937"/>
              <a:gd name="connsiteY2-86" fmla="*/ 356773 h 356773"/>
              <a:gd name="connsiteX3-87" fmla="*/ 0 w 2801937"/>
              <a:gd name="connsiteY3-88" fmla="*/ 356773 h 356773"/>
              <a:gd name="connsiteX4-89" fmla="*/ 123825 w 2801937"/>
              <a:gd name="connsiteY4-90" fmla="*/ 2381 h 356773"/>
              <a:gd name="connsiteX0-91" fmla="*/ 109537 w 2801937"/>
              <a:gd name="connsiteY0-92" fmla="*/ 2381 h 356773"/>
              <a:gd name="connsiteX1-93" fmla="*/ 2801937 w 2801937"/>
              <a:gd name="connsiteY1-94" fmla="*/ 0 h 356773"/>
              <a:gd name="connsiteX2-95" fmla="*/ 2801937 w 2801937"/>
              <a:gd name="connsiteY2-96" fmla="*/ 356773 h 356773"/>
              <a:gd name="connsiteX3-97" fmla="*/ 0 w 2801937"/>
              <a:gd name="connsiteY3-98" fmla="*/ 356773 h 356773"/>
              <a:gd name="connsiteX4-99" fmla="*/ 109537 w 2801937"/>
              <a:gd name="connsiteY4-100" fmla="*/ 2381 h 356773"/>
              <a:gd name="connsiteX0-101" fmla="*/ 109537 w 2801937"/>
              <a:gd name="connsiteY0-102" fmla="*/ 2381 h 356773"/>
              <a:gd name="connsiteX1-103" fmla="*/ 2801937 w 2801937"/>
              <a:gd name="connsiteY1-104" fmla="*/ 0 h 356773"/>
              <a:gd name="connsiteX2-105" fmla="*/ 2801937 w 2801937"/>
              <a:gd name="connsiteY2-106" fmla="*/ 356773 h 356773"/>
              <a:gd name="connsiteX3-107" fmla="*/ 0 w 2801937"/>
              <a:gd name="connsiteY3-108" fmla="*/ 356773 h 356773"/>
              <a:gd name="connsiteX4-109" fmla="*/ 109537 w 2801937"/>
              <a:gd name="connsiteY4-110" fmla="*/ 2381 h 356773"/>
              <a:gd name="connsiteX0-111" fmla="*/ 109537 w 2801937"/>
              <a:gd name="connsiteY0-112" fmla="*/ 2381 h 356773"/>
              <a:gd name="connsiteX1-113" fmla="*/ 2801937 w 2801937"/>
              <a:gd name="connsiteY1-114" fmla="*/ 0 h 356773"/>
              <a:gd name="connsiteX2-115" fmla="*/ 2801937 w 2801937"/>
              <a:gd name="connsiteY2-116" fmla="*/ 356773 h 356773"/>
              <a:gd name="connsiteX3-117" fmla="*/ 0 w 2801937"/>
              <a:gd name="connsiteY3-118" fmla="*/ 356773 h 356773"/>
              <a:gd name="connsiteX4-119" fmla="*/ 109537 w 2801937"/>
              <a:gd name="connsiteY4-120" fmla="*/ 2381 h 356773"/>
              <a:gd name="connsiteX0-121" fmla="*/ 130969 w 2823369"/>
              <a:gd name="connsiteY0-122" fmla="*/ 2381 h 356773"/>
              <a:gd name="connsiteX1-123" fmla="*/ 2823369 w 2823369"/>
              <a:gd name="connsiteY1-124" fmla="*/ 0 h 356773"/>
              <a:gd name="connsiteX2-125" fmla="*/ 2823369 w 2823369"/>
              <a:gd name="connsiteY2-126" fmla="*/ 356773 h 356773"/>
              <a:gd name="connsiteX3-127" fmla="*/ 0 w 2823369"/>
              <a:gd name="connsiteY3-128" fmla="*/ 356773 h 356773"/>
              <a:gd name="connsiteX4-129" fmla="*/ 130969 w 2823369"/>
              <a:gd name="connsiteY4-130" fmla="*/ 2381 h 356773"/>
              <a:gd name="connsiteX0-131" fmla="*/ 130969 w 2823369"/>
              <a:gd name="connsiteY0-132" fmla="*/ 2381 h 356773"/>
              <a:gd name="connsiteX1-133" fmla="*/ 2823369 w 2823369"/>
              <a:gd name="connsiteY1-134" fmla="*/ 0 h 356773"/>
              <a:gd name="connsiteX2-135" fmla="*/ 2823369 w 2823369"/>
              <a:gd name="connsiteY2-136" fmla="*/ 356773 h 356773"/>
              <a:gd name="connsiteX3-137" fmla="*/ 0 w 2823369"/>
              <a:gd name="connsiteY3-138" fmla="*/ 356773 h 356773"/>
              <a:gd name="connsiteX4-139" fmla="*/ 130969 w 2823369"/>
              <a:gd name="connsiteY4-140" fmla="*/ 2381 h 356773"/>
              <a:gd name="connsiteX0-141" fmla="*/ 130969 w 2823369"/>
              <a:gd name="connsiteY0-142" fmla="*/ 2381 h 356773"/>
              <a:gd name="connsiteX1-143" fmla="*/ 2823369 w 2823369"/>
              <a:gd name="connsiteY1-144" fmla="*/ 0 h 356773"/>
              <a:gd name="connsiteX2-145" fmla="*/ 2823369 w 2823369"/>
              <a:gd name="connsiteY2-146" fmla="*/ 356773 h 356773"/>
              <a:gd name="connsiteX3-147" fmla="*/ 0 w 2823369"/>
              <a:gd name="connsiteY3-148" fmla="*/ 356773 h 356773"/>
              <a:gd name="connsiteX4-149" fmla="*/ 130969 w 2823369"/>
              <a:gd name="connsiteY4-150" fmla="*/ 2381 h 356773"/>
              <a:gd name="connsiteX0-151" fmla="*/ 130969 w 2823369"/>
              <a:gd name="connsiteY0-152" fmla="*/ 2381 h 356773"/>
              <a:gd name="connsiteX1-153" fmla="*/ 2823369 w 2823369"/>
              <a:gd name="connsiteY1-154" fmla="*/ 0 h 356773"/>
              <a:gd name="connsiteX2-155" fmla="*/ 2823369 w 2823369"/>
              <a:gd name="connsiteY2-156" fmla="*/ 356773 h 356773"/>
              <a:gd name="connsiteX3-157" fmla="*/ 0 w 2823369"/>
              <a:gd name="connsiteY3-158" fmla="*/ 356773 h 356773"/>
              <a:gd name="connsiteX4-159" fmla="*/ 130969 w 2823369"/>
              <a:gd name="connsiteY4-160" fmla="*/ 2381 h 356773"/>
              <a:gd name="connsiteX0-161" fmla="*/ 130969 w 2823369"/>
              <a:gd name="connsiteY0-162" fmla="*/ 2381 h 356773"/>
              <a:gd name="connsiteX1-163" fmla="*/ 2823369 w 2823369"/>
              <a:gd name="connsiteY1-164" fmla="*/ 0 h 356773"/>
              <a:gd name="connsiteX2-165" fmla="*/ 2823369 w 2823369"/>
              <a:gd name="connsiteY2-166" fmla="*/ 356773 h 356773"/>
              <a:gd name="connsiteX3-167" fmla="*/ 0 w 2823369"/>
              <a:gd name="connsiteY3-168" fmla="*/ 356773 h 356773"/>
              <a:gd name="connsiteX4-169" fmla="*/ 130969 w 2823369"/>
              <a:gd name="connsiteY4-170" fmla="*/ 2381 h 356773"/>
              <a:gd name="connsiteX0-171" fmla="*/ 130969 w 2823369"/>
              <a:gd name="connsiteY0-172" fmla="*/ 2381 h 356773"/>
              <a:gd name="connsiteX1-173" fmla="*/ 2823369 w 2823369"/>
              <a:gd name="connsiteY1-174" fmla="*/ 0 h 356773"/>
              <a:gd name="connsiteX2-175" fmla="*/ 2823369 w 2823369"/>
              <a:gd name="connsiteY2-176" fmla="*/ 356773 h 356773"/>
              <a:gd name="connsiteX3-177" fmla="*/ 0 w 2823369"/>
              <a:gd name="connsiteY3-178" fmla="*/ 356773 h 356773"/>
              <a:gd name="connsiteX4-179" fmla="*/ 130969 w 2823369"/>
              <a:gd name="connsiteY4-180" fmla="*/ 2381 h 356773"/>
              <a:gd name="connsiteX0-181" fmla="*/ 130969 w 2823369"/>
              <a:gd name="connsiteY0-182" fmla="*/ 2381 h 356773"/>
              <a:gd name="connsiteX1-183" fmla="*/ 2823369 w 2823369"/>
              <a:gd name="connsiteY1-184" fmla="*/ 0 h 356773"/>
              <a:gd name="connsiteX2-185" fmla="*/ 2823369 w 2823369"/>
              <a:gd name="connsiteY2-186" fmla="*/ 356773 h 356773"/>
              <a:gd name="connsiteX3-187" fmla="*/ 0 w 2823369"/>
              <a:gd name="connsiteY3-188" fmla="*/ 356773 h 356773"/>
              <a:gd name="connsiteX4-189" fmla="*/ 130969 w 2823369"/>
              <a:gd name="connsiteY4-190" fmla="*/ 2381 h 356773"/>
              <a:gd name="connsiteX0-191" fmla="*/ 145256 w 2823369"/>
              <a:gd name="connsiteY0-192" fmla="*/ 6267 h 356773"/>
              <a:gd name="connsiteX1-193" fmla="*/ 2823369 w 2823369"/>
              <a:gd name="connsiteY1-194" fmla="*/ 0 h 356773"/>
              <a:gd name="connsiteX2-195" fmla="*/ 2823369 w 2823369"/>
              <a:gd name="connsiteY2-196" fmla="*/ 356773 h 356773"/>
              <a:gd name="connsiteX3-197" fmla="*/ 0 w 2823369"/>
              <a:gd name="connsiteY3-198" fmla="*/ 356773 h 356773"/>
              <a:gd name="connsiteX4-199" fmla="*/ 145256 w 2823369"/>
              <a:gd name="connsiteY4-200" fmla="*/ 6267 h 356773"/>
              <a:gd name="connsiteX0-201" fmla="*/ 145256 w 2823369"/>
              <a:gd name="connsiteY0-202" fmla="*/ 6267 h 356773"/>
              <a:gd name="connsiteX1-203" fmla="*/ 2823369 w 2823369"/>
              <a:gd name="connsiteY1-204" fmla="*/ 0 h 356773"/>
              <a:gd name="connsiteX2-205" fmla="*/ 2823369 w 2823369"/>
              <a:gd name="connsiteY2-206" fmla="*/ 356773 h 356773"/>
              <a:gd name="connsiteX3-207" fmla="*/ 0 w 2823369"/>
              <a:gd name="connsiteY3-208" fmla="*/ 356773 h 356773"/>
              <a:gd name="connsiteX4-209" fmla="*/ 145256 w 2823369"/>
              <a:gd name="connsiteY4-210" fmla="*/ 6267 h 356773"/>
              <a:gd name="connsiteX0-211" fmla="*/ 161924 w 2840037"/>
              <a:gd name="connsiteY0-212" fmla="*/ 6267 h 360660"/>
              <a:gd name="connsiteX1-213" fmla="*/ 2840037 w 2840037"/>
              <a:gd name="connsiteY1-214" fmla="*/ 0 h 360660"/>
              <a:gd name="connsiteX2-215" fmla="*/ 2840037 w 2840037"/>
              <a:gd name="connsiteY2-216" fmla="*/ 356773 h 360660"/>
              <a:gd name="connsiteX3-217" fmla="*/ 0 w 2840037"/>
              <a:gd name="connsiteY3-218" fmla="*/ 360660 h 360660"/>
              <a:gd name="connsiteX4-219" fmla="*/ 161924 w 2840037"/>
              <a:gd name="connsiteY4-220" fmla="*/ 6267 h 360660"/>
              <a:gd name="connsiteX0-221" fmla="*/ 161924 w 2840037"/>
              <a:gd name="connsiteY0-222" fmla="*/ 6267 h 360660"/>
              <a:gd name="connsiteX1-223" fmla="*/ 2840037 w 2840037"/>
              <a:gd name="connsiteY1-224" fmla="*/ 0 h 360660"/>
              <a:gd name="connsiteX2-225" fmla="*/ 2840037 w 2840037"/>
              <a:gd name="connsiteY2-226" fmla="*/ 356773 h 360660"/>
              <a:gd name="connsiteX3-227" fmla="*/ 0 w 2840037"/>
              <a:gd name="connsiteY3-228" fmla="*/ 360660 h 360660"/>
              <a:gd name="connsiteX4-229" fmla="*/ 161924 w 2840037"/>
              <a:gd name="connsiteY4-230" fmla="*/ 6267 h 360660"/>
              <a:gd name="connsiteX0-231" fmla="*/ 161924 w 2840037"/>
              <a:gd name="connsiteY0-232" fmla="*/ 6267 h 360660"/>
              <a:gd name="connsiteX1-233" fmla="*/ 2840037 w 2840037"/>
              <a:gd name="connsiteY1-234" fmla="*/ 0 h 360660"/>
              <a:gd name="connsiteX2-235" fmla="*/ 2840037 w 2840037"/>
              <a:gd name="connsiteY2-236" fmla="*/ 356773 h 360660"/>
              <a:gd name="connsiteX3-237" fmla="*/ 0 w 2840037"/>
              <a:gd name="connsiteY3-238" fmla="*/ 360660 h 360660"/>
              <a:gd name="connsiteX4-239" fmla="*/ 161924 w 2840037"/>
              <a:gd name="connsiteY4-240" fmla="*/ 6267 h 360660"/>
              <a:gd name="connsiteX0-241" fmla="*/ 161924 w 2840037"/>
              <a:gd name="connsiteY0-242" fmla="*/ 6267 h 360660"/>
              <a:gd name="connsiteX1-243" fmla="*/ 2840037 w 2840037"/>
              <a:gd name="connsiteY1-244" fmla="*/ 0 h 360660"/>
              <a:gd name="connsiteX2-245" fmla="*/ 2840037 w 2840037"/>
              <a:gd name="connsiteY2-246" fmla="*/ 356773 h 360660"/>
              <a:gd name="connsiteX3-247" fmla="*/ 0 w 2840037"/>
              <a:gd name="connsiteY3-248" fmla="*/ 360660 h 360660"/>
              <a:gd name="connsiteX4-249" fmla="*/ 161924 w 2840037"/>
              <a:gd name="connsiteY4-250" fmla="*/ 6267 h 360660"/>
              <a:gd name="connsiteX0-251" fmla="*/ 152399 w 2840037"/>
              <a:gd name="connsiteY0-252" fmla="*/ 6267 h 360660"/>
              <a:gd name="connsiteX1-253" fmla="*/ 2840037 w 2840037"/>
              <a:gd name="connsiteY1-254" fmla="*/ 0 h 360660"/>
              <a:gd name="connsiteX2-255" fmla="*/ 2840037 w 2840037"/>
              <a:gd name="connsiteY2-256" fmla="*/ 356773 h 360660"/>
              <a:gd name="connsiteX3-257" fmla="*/ 0 w 2840037"/>
              <a:gd name="connsiteY3-258" fmla="*/ 360660 h 360660"/>
              <a:gd name="connsiteX4-259" fmla="*/ 152399 w 2840037"/>
              <a:gd name="connsiteY4-260" fmla="*/ 6267 h 360660"/>
              <a:gd name="connsiteX0-261" fmla="*/ 152399 w 2840037"/>
              <a:gd name="connsiteY0-262" fmla="*/ 6267 h 360660"/>
              <a:gd name="connsiteX1-263" fmla="*/ 2840037 w 2840037"/>
              <a:gd name="connsiteY1-264" fmla="*/ 0 h 360660"/>
              <a:gd name="connsiteX2-265" fmla="*/ 2840037 w 2840037"/>
              <a:gd name="connsiteY2-266" fmla="*/ 356773 h 360660"/>
              <a:gd name="connsiteX3-267" fmla="*/ 0 w 2840037"/>
              <a:gd name="connsiteY3-268" fmla="*/ 360660 h 360660"/>
              <a:gd name="connsiteX4-269" fmla="*/ 152399 w 2840037"/>
              <a:gd name="connsiteY4-270" fmla="*/ 6267 h 360660"/>
              <a:gd name="connsiteX0-271" fmla="*/ 152399 w 2840037"/>
              <a:gd name="connsiteY0-272" fmla="*/ 6267 h 360660"/>
              <a:gd name="connsiteX1-273" fmla="*/ 2840037 w 2840037"/>
              <a:gd name="connsiteY1-274" fmla="*/ 0 h 360660"/>
              <a:gd name="connsiteX2-275" fmla="*/ 2840037 w 2840037"/>
              <a:gd name="connsiteY2-276" fmla="*/ 356773 h 360660"/>
              <a:gd name="connsiteX3-277" fmla="*/ 0 w 2840037"/>
              <a:gd name="connsiteY3-278" fmla="*/ 360660 h 360660"/>
              <a:gd name="connsiteX4-279" fmla="*/ 152399 w 2840037"/>
              <a:gd name="connsiteY4-280" fmla="*/ 6267 h 360660"/>
              <a:gd name="connsiteX0-281" fmla="*/ 152399 w 2840037"/>
              <a:gd name="connsiteY0-282" fmla="*/ 6267 h 360660"/>
              <a:gd name="connsiteX1-283" fmla="*/ 2840037 w 2840037"/>
              <a:gd name="connsiteY1-284" fmla="*/ 0 h 360660"/>
              <a:gd name="connsiteX2-285" fmla="*/ 2840037 w 2840037"/>
              <a:gd name="connsiteY2-286" fmla="*/ 356773 h 360660"/>
              <a:gd name="connsiteX3-287" fmla="*/ 0 w 2840037"/>
              <a:gd name="connsiteY3-288" fmla="*/ 360660 h 360660"/>
              <a:gd name="connsiteX4-289" fmla="*/ 152399 w 2840037"/>
              <a:gd name="connsiteY4-290" fmla="*/ 6267 h 360660"/>
              <a:gd name="connsiteX0-291" fmla="*/ 152399 w 2840037"/>
              <a:gd name="connsiteY0-292" fmla="*/ 6267 h 360660"/>
              <a:gd name="connsiteX1-293" fmla="*/ 2840037 w 2840037"/>
              <a:gd name="connsiteY1-294" fmla="*/ 0 h 360660"/>
              <a:gd name="connsiteX2-295" fmla="*/ 2840037 w 2840037"/>
              <a:gd name="connsiteY2-296" fmla="*/ 356773 h 360660"/>
              <a:gd name="connsiteX3-297" fmla="*/ 0 w 2840037"/>
              <a:gd name="connsiteY3-298" fmla="*/ 360660 h 360660"/>
              <a:gd name="connsiteX4-299" fmla="*/ 152399 w 2840037"/>
              <a:gd name="connsiteY4-300" fmla="*/ 6267 h 360660"/>
              <a:gd name="connsiteX0-301" fmla="*/ 152399 w 2840037"/>
              <a:gd name="connsiteY0-302" fmla="*/ 6267 h 360660"/>
              <a:gd name="connsiteX1-303" fmla="*/ 2840037 w 2840037"/>
              <a:gd name="connsiteY1-304" fmla="*/ 0 h 360660"/>
              <a:gd name="connsiteX2-305" fmla="*/ 2840037 w 2840037"/>
              <a:gd name="connsiteY2-306" fmla="*/ 356773 h 360660"/>
              <a:gd name="connsiteX3-307" fmla="*/ 0 w 2840037"/>
              <a:gd name="connsiteY3-308" fmla="*/ 360660 h 360660"/>
              <a:gd name="connsiteX4-309" fmla="*/ 152399 w 2840037"/>
              <a:gd name="connsiteY4-310" fmla="*/ 6267 h 360660"/>
              <a:gd name="connsiteX0-311" fmla="*/ 152399 w 2840037"/>
              <a:gd name="connsiteY0-312" fmla="*/ 6267 h 360660"/>
              <a:gd name="connsiteX1-313" fmla="*/ 2840037 w 2840037"/>
              <a:gd name="connsiteY1-314" fmla="*/ 0 h 360660"/>
              <a:gd name="connsiteX2-315" fmla="*/ 2840037 w 2840037"/>
              <a:gd name="connsiteY2-316" fmla="*/ 356773 h 360660"/>
              <a:gd name="connsiteX3-317" fmla="*/ 0 w 2840037"/>
              <a:gd name="connsiteY3-318" fmla="*/ 360660 h 360660"/>
              <a:gd name="connsiteX4-319" fmla="*/ 152399 w 2840037"/>
              <a:gd name="connsiteY4-320" fmla="*/ 6267 h 360660"/>
              <a:gd name="connsiteX0-321" fmla="*/ 152399 w 2840037"/>
              <a:gd name="connsiteY0-322" fmla="*/ 6266 h 360660"/>
              <a:gd name="connsiteX1-323" fmla="*/ 2840037 w 2840037"/>
              <a:gd name="connsiteY1-324" fmla="*/ 0 h 360660"/>
              <a:gd name="connsiteX2-325" fmla="*/ 2840037 w 2840037"/>
              <a:gd name="connsiteY2-326" fmla="*/ 356773 h 360660"/>
              <a:gd name="connsiteX3-327" fmla="*/ 0 w 2840037"/>
              <a:gd name="connsiteY3-328" fmla="*/ 360660 h 360660"/>
              <a:gd name="connsiteX4-329" fmla="*/ 152399 w 2840037"/>
              <a:gd name="connsiteY4-330" fmla="*/ 6266 h 360660"/>
              <a:gd name="connsiteX0-331" fmla="*/ 152399 w 2840037"/>
              <a:gd name="connsiteY0-332" fmla="*/ 6266 h 360660"/>
              <a:gd name="connsiteX1-333" fmla="*/ 2840037 w 2840037"/>
              <a:gd name="connsiteY1-334" fmla="*/ 0 h 360660"/>
              <a:gd name="connsiteX2-335" fmla="*/ 2840037 w 2840037"/>
              <a:gd name="connsiteY2-336" fmla="*/ 356773 h 360660"/>
              <a:gd name="connsiteX3-337" fmla="*/ 0 w 2840037"/>
              <a:gd name="connsiteY3-338" fmla="*/ 360660 h 360660"/>
              <a:gd name="connsiteX4-339" fmla="*/ 152399 w 2840037"/>
              <a:gd name="connsiteY4-340" fmla="*/ 6266 h 360660"/>
              <a:gd name="connsiteX0-341" fmla="*/ 152399 w 2840037"/>
              <a:gd name="connsiteY0-342" fmla="*/ 6266 h 360660"/>
              <a:gd name="connsiteX1-343" fmla="*/ 2840037 w 2840037"/>
              <a:gd name="connsiteY1-344" fmla="*/ 0 h 360660"/>
              <a:gd name="connsiteX2-345" fmla="*/ 2840037 w 2840037"/>
              <a:gd name="connsiteY2-346" fmla="*/ 356773 h 360660"/>
              <a:gd name="connsiteX3-347" fmla="*/ 0 w 2840037"/>
              <a:gd name="connsiteY3-348" fmla="*/ 360660 h 360660"/>
              <a:gd name="connsiteX4-349" fmla="*/ 152399 w 2840037"/>
              <a:gd name="connsiteY4-350" fmla="*/ 6266 h 360660"/>
              <a:gd name="connsiteX0-351" fmla="*/ 152399 w 2840037"/>
              <a:gd name="connsiteY0-352" fmla="*/ 6266 h 360660"/>
              <a:gd name="connsiteX1-353" fmla="*/ 2840037 w 2840037"/>
              <a:gd name="connsiteY1-354" fmla="*/ 0 h 360660"/>
              <a:gd name="connsiteX2-355" fmla="*/ 2840037 w 2840037"/>
              <a:gd name="connsiteY2-356" fmla="*/ 356773 h 360660"/>
              <a:gd name="connsiteX3-357" fmla="*/ 0 w 2840037"/>
              <a:gd name="connsiteY3-358" fmla="*/ 360660 h 360660"/>
              <a:gd name="connsiteX4-359" fmla="*/ 152399 w 2840037"/>
              <a:gd name="connsiteY4-360" fmla="*/ 6266 h 360660"/>
              <a:gd name="connsiteX0-361" fmla="*/ 152399 w 2840037"/>
              <a:gd name="connsiteY0-362" fmla="*/ 6266 h 360660"/>
              <a:gd name="connsiteX1-363" fmla="*/ 2840037 w 2840037"/>
              <a:gd name="connsiteY1-364" fmla="*/ 0 h 360660"/>
              <a:gd name="connsiteX2-365" fmla="*/ 2840037 w 2840037"/>
              <a:gd name="connsiteY2-366" fmla="*/ 356773 h 360660"/>
              <a:gd name="connsiteX3-367" fmla="*/ 0 w 2840037"/>
              <a:gd name="connsiteY3-368" fmla="*/ 360660 h 360660"/>
              <a:gd name="connsiteX4-369" fmla="*/ 152399 w 2840037"/>
              <a:gd name="connsiteY4-370" fmla="*/ 6266 h 360660"/>
              <a:gd name="connsiteX0-371" fmla="*/ 147245 w 2840037"/>
              <a:gd name="connsiteY0-372" fmla="*/ 6266 h 360660"/>
              <a:gd name="connsiteX1-373" fmla="*/ 2840037 w 2840037"/>
              <a:gd name="connsiteY1-374" fmla="*/ 0 h 360660"/>
              <a:gd name="connsiteX2-375" fmla="*/ 2840037 w 2840037"/>
              <a:gd name="connsiteY2-376" fmla="*/ 356773 h 360660"/>
              <a:gd name="connsiteX3-377" fmla="*/ 0 w 2840037"/>
              <a:gd name="connsiteY3-378" fmla="*/ 360660 h 360660"/>
              <a:gd name="connsiteX4-379" fmla="*/ 147245 w 2840037"/>
              <a:gd name="connsiteY4-380" fmla="*/ 6266 h 360660"/>
              <a:gd name="connsiteX0-381" fmla="*/ 152400 w 2840037"/>
              <a:gd name="connsiteY0-382" fmla="*/ 6266 h 360660"/>
              <a:gd name="connsiteX1-383" fmla="*/ 2840037 w 2840037"/>
              <a:gd name="connsiteY1-384" fmla="*/ 0 h 360660"/>
              <a:gd name="connsiteX2-385" fmla="*/ 2840037 w 2840037"/>
              <a:gd name="connsiteY2-386" fmla="*/ 356773 h 360660"/>
              <a:gd name="connsiteX3-387" fmla="*/ 0 w 2840037"/>
              <a:gd name="connsiteY3-388" fmla="*/ 360660 h 360660"/>
              <a:gd name="connsiteX4-389" fmla="*/ 152400 w 2840037"/>
              <a:gd name="connsiteY4-390" fmla="*/ 6266 h 360660"/>
              <a:gd name="connsiteX0-391" fmla="*/ 149823 w 2840037"/>
              <a:gd name="connsiteY0-392" fmla="*/ 6266 h 360660"/>
              <a:gd name="connsiteX1-393" fmla="*/ 2840037 w 2840037"/>
              <a:gd name="connsiteY1-394" fmla="*/ 0 h 360660"/>
              <a:gd name="connsiteX2-395" fmla="*/ 2840037 w 2840037"/>
              <a:gd name="connsiteY2-396" fmla="*/ 356773 h 360660"/>
              <a:gd name="connsiteX3-397" fmla="*/ 0 w 2840037"/>
              <a:gd name="connsiteY3-398" fmla="*/ 360660 h 360660"/>
              <a:gd name="connsiteX4-399" fmla="*/ 149823 w 2840037"/>
              <a:gd name="connsiteY4-400" fmla="*/ 6266 h 360660"/>
              <a:gd name="connsiteX0-401" fmla="*/ 149823 w 2840037"/>
              <a:gd name="connsiteY0-402" fmla="*/ 6266 h 360660"/>
              <a:gd name="connsiteX1-403" fmla="*/ 2840037 w 2840037"/>
              <a:gd name="connsiteY1-404" fmla="*/ 0 h 360660"/>
              <a:gd name="connsiteX2-405" fmla="*/ 2840037 w 2840037"/>
              <a:gd name="connsiteY2-406" fmla="*/ 356773 h 360660"/>
              <a:gd name="connsiteX3-407" fmla="*/ 0 w 2840037"/>
              <a:gd name="connsiteY3-408" fmla="*/ 360660 h 360660"/>
              <a:gd name="connsiteX4-409" fmla="*/ 149823 w 2840037"/>
              <a:gd name="connsiteY4-410" fmla="*/ 6266 h 360660"/>
              <a:gd name="connsiteX0-411" fmla="*/ 149823 w 2840037"/>
              <a:gd name="connsiteY0-412" fmla="*/ 6266 h 360660"/>
              <a:gd name="connsiteX1-413" fmla="*/ 2840037 w 2840037"/>
              <a:gd name="connsiteY1-414" fmla="*/ 0 h 360660"/>
              <a:gd name="connsiteX2-415" fmla="*/ 2840037 w 2840037"/>
              <a:gd name="connsiteY2-416" fmla="*/ 356773 h 360660"/>
              <a:gd name="connsiteX3-417" fmla="*/ 0 w 2840037"/>
              <a:gd name="connsiteY3-418" fmla="*/ 360660 h 360660"/>
              <a:gd name="connsiteX4-419" fmla="*/ 149823 w 2840037"/>
              <a:gd name="connsiteY4-420" fmla="*/ 6266 h 36066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840037" h="360660">
                <a:moveTo>
                  <a:pt x="149823" y="6266"/>
                </a:moveTo>
                <a:lnTo>
                  <a:pt x="2840037" y="0"/>
                </a:lnTo>
                <a:lnTo>
                  <a:pt x="2840037" y="356773"/>
                </a:lnTo>
                <a:lnTo>
                  <a:pt x="0" y="360660"/>
                </a:lnTo>
                <a:cubicBezTo>
                  <a:pt x="113694" y="181291"/>
                  <a:pt x="82186" y="219413"/>
                  <a:pt x="149823" y="6266"/>
                </a:cubicBezTo>
                <a:close/>
              </a:path>
            </a:pathLst>
          </a:cu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1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Guiyang No.1 Experimental Middle School</a:t>
            </a:r>
            <a:endParaRPr kumimoji="0" lang="zh-CN" altLang="en-US" sz="11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3367CA9A-E6A8-1635-D7CA-3CEC8D402D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6705" y="-19023123"/>
            <a:ext cx="465293" cy="465295"/>
          </a:xfrm>
          <a:prstGeom prst="rect">
            <a:avLst/>
          </a:prstGeom>
          <a:effectLst>
            <a:softEdge rad="0"/>
          </a:effectLst>
        </p:spPr>
      </p:pic>
      <p:sp>
        <p:nvSpPr>
          <p:cNvPr id="27" name="文本框 2">
            <a:extLst>
              <a:ext uri="{FF2B5EF4-FFF2-40B4-BE49-F238E27FC236}">
                <a16:creationId xmlns:a16="http://schemas.microsoft.com/office/drawing/2014/main" id="{22053922-C890-54B9-45EF-ED20D2EBDC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1998" y="-19026387"/>
            <a:ext cx="2492375" cy="40005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行楷" pitchFamily="2" charset="-122"/>
                <a:ea typeface="华文行楷" pitchFamily="2" charset="-122"/>
                <a:cs typeface="+mn-cs"/>
              </a:rPr>
              <a:t>贵阳市第一实验中学</a:t>
            </a:r>
          </a:p>
        </p:txBody>
      </p:sp>
      <p:grpSp>
        <p:nvGrpSpPr>
          <p:cNvPr id="57" name="组合 56">
            <a:extLst>
              <a:ext uri="{FF2B5EF4-FFF2-40B4-BE49-F238E27FC236}">
                <a16:creationId xmlns:a16="http://schemas.microsoft.com/office/drawing/2014/main" id="{14942D28-237C-14F4-A405-6D4BCF849468}"/>
              </a:ext>
            </a:extLst>
          </p:cNvPr>
          <p:cNvGrpSpPr/>
          <p:nvPr/>
        </p:nvGrpSpPr>
        <p:grpSpPr>
          <a:xfrm>
            <a:off x="-2078662" y="-18968763"/>
            <a:ext cx="6098977" cy="463784"/>
            <a:chOff x="-2977" y="-36682"/>
            <a:chExt cx="6098977" cy="463784"/>
          </a:xfrm>
        </p:grpSpPr>
        <p:grpSp>
          <p:nvGrpSpPr>
            <p:cNvPr id="33" name="组合 32">
              <a:extLst>
                <a:ext uri="{FF2B5EF4-FFF2-40B4-BE49-F238E27FC236}">
                  <a16:creationId xmlns:a16="http://schemas.microsoft.com/office/drawing/2014/main" id="{D5FEC5B2-5929-945D-BFFF-C813FCE4EFAC}"/>
                </a:ext>
              </a:extLst>
            </p:cNvPr>
            <p:cNvGrpSpPr/>
            <p:nvPr/>
          </p:nvGrpSpPr>
          <p:grpSpPr>
            <a:xfrm>
              <a:off x="-2977" y="-36682"/>
              <a:ext cx="6098977" cy="462332"/>
              <a:chOff x="-2977" y="-36682"/>
              <a:chExt cx="6098977" cy="462332"/>
            </a:xfrm>
          </p:grpSpPr>
          <p:grpSp>
            <p:nvGrpSpPr>
              <p:cNvPr id="29" name="组合 28">
                <a:extLst>
                  <a:ext uri="{FF2B5EF4-FFF2-40B4-BE49-F238E27FC236}">
                    <a16:creationId xmlns:a16="http://schemas.microsoft.com/office/drawing/2014/main" id="{3E1F5890-6EEC-B576-3357-19AA0F960B78}"/>
                  </a:ext>
                </a:extLst>
              </p:cNvPr>
              <p:cNvGrpSpPr/>
              <p:nvPr/>
            </p:nvGrpSpPr>
            <p:grpSpPr>
              <a:xfrm>
                <a:off x="-2977" y="-36682"/>
                <a:ext cx="4062109" cy="462332"/>
                <a:chOff x="-2977" y="-36682"/>
                <a:chExt cx="4062109" cy="462332"/>
              </a:xfrm>
            </p:grpSpPr>
            <p:grpSp>
              <p:nvGrpSpPr>
                <p:cNvPr id="14" name="组合 13">
                  <a:extLst>
                    <a:ext uri="{FF2B5EF4-FFF2-40B4-BE49-F238E27FC236}">
                      <a16:creationId xmlns:a16="http://schemas.microsoft.com/office/drawing/2014/main" id="{45AD3F05-BE80-931A-CBE1-71EE14F9D513}"/>
                    </a:ext>
                  </a:extLst>
                </p:cNvPr>
                <p:cNvGrpSpPr/>
                <p:nvPr/>
              </p:nvGrpSpPr>
              <p:grpSpPr>
                <a:xfrm>
                  <a:off x="-2977" y="-9326"/>
                  <a:ext cx="3814759" cy="434976"/>
                  <a:chOff x="407988" y="257174"/>
                  <a:chExt cx="4094162" cy="434976"/>
                </a:xfrm>
              </p:grpSpPr>
              <p:sp>
                <p:nvSpPr>
                  <p:cNvPr id="13" name="矩形 12">
                    <a:extLst>
                      <a:ext uri="{FF2B5EF4-FFF2-40B4-BE49-F238E27FC236}">
                        <a16:creationId xmlns:a16="http://schemas.microsoft.com/office/drawing/2014/main" id="{EF209A41-F032-1F6D-C7C1-0DA833F250D7}"/>
                      </a:ext>
                    </a:extLst>
                  </p:cNvPr>
                  <p:cNvSpPr/>
                  <p:nvPr/>
                </p:nvSpPr>
                <p:spPr>
                  <a:xfrm>
                    <a:off x="1462825" y="257174"/>
                    <a:ext cx="465957" cy="434976"/>
                  </a:xfrm>
                  <a:prstGeom prst="rect">
                    <a:avLst/>
                  </a:prstGeom>
                  <a:solidFill>
                    <a:srgbClr val="ED7D3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grpSp>
                <p:nvGrpSpPr>
                  <p:cNvPr id="8" name="组合 7">
                    <a:extLst>
                      <a:ext uri="{FF2B5EF4-FFF2-40B4-BE49-F238E27FC236}">
                        <a16:creationId xmlns:a16="http://schemas.microsoft.com/office/drawing/2014/main" id="{F69EF137-5675-A852-17B0-E28E2BD34AF8}"/>
                      </a:ext>
                    </a:extLst>
                  </p:cNvPr>
                  <p:cNvGrpSpPr/>
                  <p:nvPr/>
                </p:nvGrpSpPr>
                <p:grpSpPr>
                  <a:xfrm>
                    <a:off x="407988" y="257174"/>
                    <a:ext cx="4094162" cy="434976"/>
                    <a:chOff x="515938" y="441324"/>
                    <a:chExt cx="4094162" cy="434976"/>
                  </a:xfrm>
                </p:grpSpPr>
                <p:sp>
                  <p:nvSpPr>
                    <p:cNvPr id="9" name="矩形 8">
                      <a:extLst>
                        <a:ext uri="{FF2B5EF4-FFF2-40B4-BE49-F238E27FC236}">
                          <a16:creationId xmlns:a16="http://schemas.microsoft.com/office/drawing/2014/main" id="{DF263375-01FE-86DB-CA76-D129FE70FC1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5938" y="441325"/>
                      <a:ext cx="1186616" cy="434975"/>
                    </a:xfrm>
                    <a:prstGeom prst="rect">
                      <a:avLst/>
                    </a:prstGeom>
                    <a:solidFill>
                      <a:srgbClr val="79598B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10" name="矩形 9">
                      <a:extLst>
                        <a:ext uri="{FF2B5EF4-FFF2-40B4-BE49-F238E27FC236}">
                          <a16:creationId xmlns:a16="http://schemas.microsoft.com/office/drawing/2014/main" id="{26338DC1-7232-D1B9-ACF3-F3CAAE833C3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009883" y="441324"/>
                      <a:ext cx="2600217" cy="434975"/>
                    </a:xfrm>
                    <a:prstGeom prst="rect">
                      <a:avLst/>
                    </a:prstGeom>
                    <a:solidFill>
                      <a:srgbClr val="79598B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11" name="标题 16385">
                      <a:extLst>
                        <a:ext uri="{FF2B5EF4-FFF2-40B4-BE49-F238E27FC236}">
                          <a16:creationId xmlns:a16="http://schemas.microsoft.com/office/drawing/2014/main" id="{33CA00CE-8D73-7D14-2315-3E6DDC542008}"/>
                        </a:ext>
                      </a:extLst>
                    </p:cNvPr>
                    <p:cNvSpPr txBox="1">
                      <a:spLocks noRot="1" noChangeArrowheads="1"/>
                    </p:cNvSpPr>
                    <p:nvPr/>
                  </p:nvSpPr>
                  <p:spPr>
                    <a:xfrm>
                      <a:off x="2009883" y="469104"/>
                      <a:ext cx="1512778" cy="358776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txBody>
                    <a:bodyPr vert="horz" lIns="91440" tIns="45720" rIns="91440" bIns="45720" rtlCol="0" anchor="b">
                      <a:normAutofit/>
                    </a:bodyPr>
                    <a:lstStyle>
                      <a:lvl1pPr algn="ctr" defTabSz="914400" rtl="0" eaLnBrk="1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buNone/>
                        <a:defRPr sz="6000" kern="120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defRPr>
                      </a:lvl1pPr>
                    </a:lstStyle>
                    <a:p>
                      <a:pPr algn="l"/>
                      <a:r>
                        <a:rPr lang="zh-CN" altLang="en-US" sz="1800" b="1">
                          <a:solidFill>
                            <a:schemeClr val="bg1"/>
                          </a:solidFill>
                        </a:rPr>
                        <a:t>   声的世界</a:t>
                      </a:r>
                    </a:p>
                  </p:txBody>
                </p:sp>
                <p:sp>
                  <p:nvSpPr>
                    <p:cNvPr id="12" name="标题 16385">
                      <a:extLst>
                        <a:ext uri="{FF2B5EF4-FFF2-40B4-BE49-F238E27FC236}">
                          <a16:creationId xmlns:a16="http://schemas.microsoft.com/office/drawing/2014/main" id="{56A304E2-4FE3-8855-AF4D-528FB32F25F2}"/>
                        </a:ext>
                      </a:extLst>
                    </p:cNvPr>
                    <p:cNvSpPr txBox="1">
                      <a:spLocks noRot="1" noChangeArrowheads="1"/>
                    </p:cNvSpPr>
                    <p:nvPr/>
                  </p:nvSpPr>
                  <p:spPr>
                    <a:xfrm>
                      <a:off x="563563" y="489741"/>
                      <a:ext cx="1285875" cy="338139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txBody>
                    <a:bodyPr vert="horz" lIns="91440" tIns="45720" rIns="91440" bIns="45720" rtlCol="0" anchor="b">
                      <a:normAutofit lnSpcReduction="10000"/>
                    </a:bodyPr>
                    <a:lstStyle>
                      <a:lvl1pPr algn="ctr" defTabSz="914400" rtl="0" eaLnBrk="1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buNone/>
                        <a:defRPr sz="6000" kern="120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defRPr>
                      </a:lvl1pPr>
                    </a:lstStyle>
                    <a:p>
                      <a:pPr algn="l"/>
                      <a:r>
                        <a:rPr lang="zh-CN" altLang="en-US" sz="1800" b="1">
                          <a:solidFill>
                            <a:schemeClr val="bg1"/>
                          </a:solidFill>
                        </a:rPr>
                        <a:t>   第三章</a:t>
                      </a:r>
                    </a:p>
                  </p:txBody>
                </p:sp>
              </p:grpSp>
            </p:grpSp>
            <p:sp>
              <p:nvSpPr>
                <p:cNvPr id="28" name="等腰三角形 27">
                  <a:extLst>
                    <a:ext uri="{FF2B5EF4-FFF2-40B4-BE49-F238E27FC236}">
                      <a16:creationId xmlns:a16="http://schemas.microsoft.com/office/drawing/2014/main" id="{E3A6F3F8-AAE4-CC95-7E79-A883769896F2}"/>
                    </a:ext>
                  </a:extLst>
                </p:cNvPr>
                <p:cNvSpPr/>
                <p:nvPr/>
              </p:nvSpPr>
              <p:spPr>
                <a:xfrm>
                  <a:off x="3564431" y="-36682"/>
                  <a:ext cx="494701" cy="462331"/>
                </a:xfrm>
                <a:prstGeom prst="triangle">
                  <a:avLst/>
                </a:prstGeom>
                <a:solidFill>
                  <a:srgbClr val="79598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cxnSp>
            <p:nvCxnSpPr>
              <p:cNvPr id="31" name="直接连接符 30">
                <a:extLst>
                  <a:ext uri="{FF2B5EF4-FFF2-40B4-BE49-F238E27FC236}">
                    <a16:creationId xmlns:a16="http://schemas.microsoft.com/office/drawing/2014/main" id="{4A1F8BB9-46CB-2A6C-F45B-41C045F89754}"/>
                  </a:ext>
                </a:extLst>
              </p:cNvPr>
              <p:cNvCxnSpPr/>
              <p:nvPr/>
            </p:nvCxnSpPr>
            <p:spPr>
              <a:xfrm>
                <a:off x="-2977" y="425649"/>
                <a:ext cx="6098977" cy="0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0" name="任意多边形: 形状 49">
              <a:extLst>
                <a:ext uri="{FF2B5EF4-FFF2-40B4-BE49-F238E27FC236}">
                  <a16:creationId xmlns:a16="http://schemas.microsoft.com/office/drawing/2014/main" id="{B2B8C2E5-E9F1-2DDF-B4D0-C6F89EDCFAAA}"/>
                </a:ext>
              </a:extLst>
            </p:cNvPr>
            <p:cNvSpPr/>
            <p:nvPr/>
          </p:nvSpPr>
          <p:spPr>
            <a:xfrm>
              <a:off x="3909447" y="-14540"/>
              <a:ext cx="279736" cy="441642"/>
            </a:xfrm>
            <a:custGeom>
              <a:avLst/>
              <a:gdLst>
                <a:gd name="connsiteX0" fmla="*/ 0 w 297806"/>
                <a:gd name="connsiteY0" fmla="*/ 0 h 441642"/>
                <a:gd name="connsiteX1" fmla="*/ 53666 w 297806"/>
                <a:gd name="connsiteY1" fmla="*/ 0 h 441642"/>
                <a:gd name="connsiteX2" fmla="*/ 297806 w 297806"/>
                <a:gd name="connsiteY2" fmla="*/ 441642 h 441642"/>
                <a:gd name="connsiteX3" fmla="*/ 244139 w 297806"/>
                <a:gd name="connsiteY3" fmla="*/ 441642 h 441642"/>
                <a:gd name="connsiteX4" fmla="*/ 0 w 297806"/>
                <a:gd name="connsiteY4" fmla="*/ 0 h 441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7806" h="441642">
                  <a:moveTo>
                    <a:pt x="0" y="0"/>
                  </a:moveTo>
                  <a:lnTo>
                    <a:pt x="53666" y="0"/>
                  </a:lnTo>
                  <a:lnTo>
                    <a:pt x="297806" y="441642"/>
                  </a:lnTo>
                  <a:lnTo>
                    <a:pt x="244139" y="441642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9" name="任意多边形: 形状 48">
              <a:extLst>
                <a:ext uri="{FF2B5EF4-FFF2-40B4-BE49-F238E27FC236}">
                  <a16:creationId xmlns:a16="http://schemas.microsoft.com/office/drawing/2014/main" id="{53F8C7E6-4AF1-9C33-FE6C-76EB4F04C009}"/>
                </a:ext>
              </a:extLst>
            </p:cNvPr>
            <p:cNvSpPr/>
            <p:nvPr/>
          </p:nvSpPr>
          <p:spPr>
            <a:xfrm>
              <a:off x="4042446" y="-9779"/>
              <a:ext cx="279736" cy="434975"/>
            </a:xfrm>
            <a:custGeom>
              <a:avLst/>
              <a:gdLst>
                <a:gd name="connsiteX0" fmla="*/ 0 w 279736"/>
                <a:gd name="connsiteY0" fmla="*/ 0 h 441642"/>
                <a:gd name="connsiteX1" fmla="*/ 58327 w 279736"/>
                <a:gd name="connsiteY1" fmla="*/ 0 h 441642"/>
                <a:gd name="connsiteX2" fmla="*/ 279736 w 279736"/>
                <a:gd name="connsiteY2" fmla="*/ 441546 h 441642"/>
                <a:gd name="connsiteX3" fmla="*/ 279696 w 279736"/>
                <a:gd name="connsiteY3" fmla="*/ 441642 h 441642"/>
                <a:gd name="connsiteX4" fmla="*/ 221458 w 279736"/>
                <a:gd name="connsiteY4" fmla="*/ 441642 h 441642"/>
                <a:gd name="connsiteX5" fmla="*/ 0 w 279736"/>
                <a:gd name="connsiteY5" fmla="*/ 0 h 441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9736" h="441642">
                  <a:moveTo>
                    <a:pt x="0" y="0"/>
                  </a:moveTo>
                  <a:lnTo>
                    <a:pt x="58327" y="0"/>
                  </a:lnTo>
                  <a:lnTo>
                    <a:pt x="279736" y="441546"/>
                  </a:lnTo>
                  <a:lnTo>
                    <a:pt x="279696" y="441642"/>
                  </a:lnTo>
                  <a:lnTo>
                    <a:pt x="221458" y="441642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2" name="矩形 1">
            <a:extLst>
              <a:ext uri="{FF2B5EF4-FFF2-40B4-BE49-F238E27FC236}">
                <a16:creationId xmlns:a16="http://schemas.microsoft.com/office/drawing/2014/main" id="{9CED32C3-993F-5150-2DFF-AECEEC9B86B2}"/>
              </a:ext>
            </a:extLst>
          </p:cNvPr>
          <p:cNvSpPr/>
          <p:nvPr/>
        </p:nvSpPr>
        <p:spPr>
          <a:xfrm>
            <a:off x="15843" y="424868"/>
            <a:ext cx="12176157" cy="6085118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grpSp>
        <p:nvGrpSpPr>
          <p:cNvPr id="48" name="组合 9">
            <a:extLst>
              <a:ext uri="{FF2B5EF4-FFF2-40B4-BE49-F238E27FC236}">
                <a16:creationId xmlns:a16="http://schemas.microsoft.com/office/drawing/2014/main" id="{2FB40D7C-5241-6A8D-5F81-37738A1841CA}"/>
              </a:ext>
            </a:extLst>
          </p:cNvPr>
          <p:cNvGrpSpPr/>
          <p:nvPr/>
        </p:nvGrpSpPr>
        <p:grpSpPr>
          <a:xfrm>
            <a:off x="7937500" y="6514765"/>
            <a:ext cx="439738" cy="327381"/>
            <a:chOff x="7933915" y="6584919"/>
            <a:chExt cx="439643" cy="274848"/>
          </a:xfrm>
        </p:grpSpPr>
        <p:sp>
          <p:nvSpPr>
            <p:cNvPr id="52" name="平行四边形 51">
              <a:extLst>
                <a:ext uri="{FF2B5EF4-FFF2-40B4-BE49-F238E27FC236}">
                  <a16:creationId xmlns:a16="http://schemas.microsoft.com/office/drawing/2014/main" id="{D135B115-8843-1ADB-D601-FAD87BBA4456}"/>
                </a:ext>
              </a:extLst>
            </p:cNvPr>
            <p:cNvSpPr/>
            <p:nvPr/>
          </p:nvSpPr>
          <p:spPr>
            <a:xfrm>
              <a:off x="8041842" y="6584919"/>
              <a:ext cx="331716" cy="274848"/>
            </a:xfrm>
            <a:prstGeom prst="parallelogram">
              <a:avLst>
                <a:gd name="adj" fmla="val 85694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3" name="平行四边形 52">
              <a:extLst>
                <a:ext uri="{FF2B5EF4-FFF2-40B4-BE49-F238E27FC236}">
                  <a16:creationId xmlns:a16="http://schemas.microsoft.com/office/drawing/2014/main" id="{1B1ED8C0-7421-F291-0C32-D1AA96716683}"/>
                </a:ext>
              </a:extLst>
            </p:cNvPr>
            <p:cNvSpPr/>
            <p:nvPr/>
          </p:nvSpPr>
          <p:spPr>
            <a:xfrm>
              <a:off x="7933915" y="6584919"/>
              <a:ext cx="301560" cy="274848"/>
            </a:xfrm>
            <a:prstGeom prst="parallelogram">
              <a:avLst>
                <a:gd name="adj" fmla="val 85694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54" name="组合 9">
            <a:extLst>
              <a:ext uri="{FF2B5EF4-FFF2-40B4-BE49-F238E27FC236}">
                <a16:creationId xmlns:a16="http://schemas.microsoft.com/office/drawing/2014/main" id="{52DC0970-E6E5-1703-ED52-74E38A565037}"/>
              </a:ext>
            </a:extLst>
          </p:cNvPr>
          <p:cNvGrpSpPr/>
          <p:nvPr/>
        </p:nvGrpSpPr>
        <p:grpSpPr>
          <a:xfrm>
            <a:off x="8565213" y="-18902235"/>
            <a:ext cx="4254500" cy="329274"/>
            <a:chOff x="7933915" y="6583330"/>
            <a:chExt cx="4253581" cy="276437"/>
          </a:xfrm>
        </p:grpSpPr>
        <p:sp>
          <p:nvSpPr>
            <p:cNvPr id="55" name="矩形 7">
              <a:extLst>
                <a:ext uri="{FF2B5EF4-FFF2-40B4-BE49-F238E27FC236}">
                  <a16:creationId xmlns:a16="http://schemas.microsoft.com/office/drawing/2014/main" id="{344A1344-0DE5-08CF-3723-AEBFAE13FE9B}"/>
                </a:ext>
              </a:extLst>
            </p:cNvPr>
            <p:cNvSpPr/>
            <p:nvPr/>
          </p:nvSpPr>
          <p:spPr>
            <a:xfrm>
              <a:off x="8178337" y="6583330"/>
              <a:ext cx="4009159" cy="274849"/>
            </a:xfrm>
            <a:custGeom>
              <a:avLst/>
              <a:gdLst>
                <a:gd name="connsiteX0" fmla="*/ 0 w 4007768"/>
                <a:gd name="connsiteY0" fmla="*/ 0 h 274638"/>
                <a:gd name="connsiteX1" fmla="*/ 4007768 w 4007768"/>
                <a:gd name="connsiteY1" fmla="*/ 0 h 274638"/>
                <a:gd name="connsiteX2" fmla="*/ 4007768 w 4007768"/>
                <a:gd name="connsiteY2" fmla="*/ 274638 h 274638"/>
                <a:gd name="connsiteX3" fmla="*/ 0 w 4007768"/>
                <a:gd name="connsiteY3" fmla="*/ 274638 h 274638"/>
                <a:gd name="connsiteX4" fmla="*/ 0 w 4007768"/>
                <a:gd name="connsiteY4" fmla="*/ 0 h 274638"/>
                <a:gd name="connsiteX0-1" fmla="*/ 233362 w 4007768"/>
                <a:gd name="connsiteY0-2" fmla="*/ 0 h 274638"/>
                <a:gd name="connsiteX1-3" fmla="*/ 4007768 w 4007768"/>
                <a:gd name="connsiteY1-4" fmla="*/ 0 h 274638"/>
                <a:gd name="connsiteX2-5" fmla="*/ 4007768 w 4007768"/>
                <a:gd name="connsiteY2-6" fmla="*/ 274638 h 274638"/>
                <a:gd name="connsiteX3-7" fmla="*/ 0 w 4007768"/>
                <a:gd name="connsiteY3-8" fmla="*/ 274638 h 274638"/>
                <a:gd name="connsiteX4-9" fmla="*/ 233362 w 4007768"/>
                <a:gd name="connsiteY4-10" fmla="*/ 0 h 2746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4007767" h="274638">
                  <a:moveTo>
                    <a:pt x="233362" y="0"/>
                  </a:moveTo>
                  <a:lnTo>
                    <a:pt x="4007768" y="0"/>
                  </a:lnTo>
                  <a:lnTo>
                    <a:pt x="4007768" y="274638"/>
                  </a:lnTo>
                  <a:lnTo>
                    <a:pt x="0" y="274638"/>
                  </a:lnTo>
                  <a:lnTo>
                    <a:pt x="23336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lang="zh-CN" altLang="en-US" sz="1200" kern="2000">
                  <a:latin typeface="微软雅黑" panose="020B0503020204020204" charset="-122"/>
                  <a:ea typeface="微软雅黑" panose="020B0503020204020204" charset="-122"/>
                </a:rPr>
                <a:t>沪科版八</a:t>
              </a:r>
              <a:r>
                <a:rPr kumimoji="0" lang="zh-CN" altLang="en-US" sz="1200" b="0" i="0" u="none" strike="noStrike" kern="20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年级物理教学课件 </a:t>
              </a:r>
              <a:r>
                <a:rPr kumimoji="0" lang="en-US" altLang="zh-CN" sz="1200" b="0" i="0" u="none" strike="noStrike" kern="20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• </a:t>
              </a:r>
              <a:r>
                <a:rPr kumimoji="0" lang="zh-CN" altLang="en-US" sz="1200" b="0" i="0" u="none" strike="noStrike" kern="20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第</a:t>
              </a:r>
              <a:r>
                <a:rPr kumimoji="0" lang="en-US" altLang="zh-CN" sz="1200" b="0" i="0" u="none" strike="noStrike" kern="20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3</a:t>
              </a:r>
              <a:r>
                <a:rPr kumimoji="0" lang="zh-CN" altLang="en-US" sz="1200" b="0" i="0" u="none" strike="noStrike" kern="20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章声音的世界</a:t>
              </a:r>
            </a:p>
          </p:txBody>
        </p:sp>
        <p:sp>
          <p:nvSpPr>
            <p:cNvPr id="56" name="平行四边形 55">
              <a:extLst>
                <a:ext uri="{FF2B5EF4-FFF2-40B4-BE49-F238E27FC236}">
                  <a16:creationId xmlns:a16="http://schemas.microsoft.com/office/drawing/2014/main" id="{0F6568F8-0A10-3AC0-24C3-D3D8FFF0960D}"/>
                </a:ext>
              </a:extLst>
            </p:cNvPr>
            <p:cNvSpPr/>
            <p:nvPr/>
          </p:nvSpPr>
          <p:spPr>
            <a:xfrm>
              <a:off x="8041842" y="6584919"/>
              <a:ext cx="331716" cy="274848"/>
            </a:xfrm>
            <a:prstGeom prst="parallelogram">
              <a:avLst>
                <a:gd name="adj" fmla="val 85694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8" name="平行四边形 57">
              <a:extLst>
                <a:ext uri="{FF2B5EF4-FFF2-40B4-BE49-F238E27FC236}">
                  <a16:creationId xmlns:a16="http://schemas.microsoft.com/office/drawing/2014/main" id="{91D25EB5-FCF7-30F4-C6B9-ACAEDF398A7D}"/>
                </a:ext>
              </a:extLst>
            </p:cNvPr>
            <p:cNvSpPr/>
            <p:nvPr/>
          </p:nvSpPr>
          <p:spPr>
            <a:xfrm>
              <a:off x="7933915" y="6584919"/>
              <a:ext cx="301560" cy="274848"/>
            </a:xfrm>
            <a:prstGeom prst="parallelogram">
              <a:avLst>
                <a:gd name="adj" fmla="val 85694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59" name="矩形 58">
            <a:extLst>
              <a:ext uri="{FF2B5EF4-FFF2-40B4-BE49-F238E27FC236}">
                <a16:creationId xmlns:a16="http://schemas.microsoft.com/office/drawing/2014/main" id="{1DFB6429-6649-13F6-FB6E-5F3806E59459}"/>
              </a:ext>
            </a:extLst>
          </p:cNvPr>
          <p:cNvSpPr/>
          <p:nvPr/>
        </p:nvSpPr>
        <p:spPr>
          <a:xfrm>
            <a:off x="-35230" y="6712456"/>
            <a:ext cx="12191999" cy="335682"/>
          </a:xfrm>
          <a:prstGeom prst="rect">
            <a:avLst/>
          </a:prstGeom>
          <a:solidFill>
            <a:schemeClr val="bg1">
              <a:alpha val="54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1" name="矩形 60">
            <a:extLst>
              <a:ext uri="{FF2B5EF4-FFF2-40B4-BE49-F238E27FC236}">
                <a16:creationId xmlns:a16="http://schemas.microsoft.com/office/drawing/2014/main" id="{53E66BAB-939F-1CB0-22F4-FB367CADC727}"/>
              </a:ext>
            </a:extLst>
          </p:cNvPr>
          <p:cNvSpPr/>
          <p:nvPr/>
        </p:nvSpPr>
        <p:spPr>
          <a:xfrm>
            <a:off x="8390" y="-57363"/>
            <a:ext cx="12191999" cy="486070"/>
          </a:xfrm>
          <a:prstGeom prst="rect">
            <a:avLst/>
          </a:prstGeom>
          <a:solidFill>
            <a:schemeClr val="bg1">
              <a:alpha val="54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23BB5838-48E7-B549-B598-0FEB56778856}"/>
              </a:ext>
            </a:extLst>
          </p:cNvPr>
          <p:cNvGrpSpPr/>
          <p:nvPr/>
        </p:nvGrpSpPr>
        <p:grpSpPr>
          <a:xfrm>
            <a:off x="-9144" y="-37010"/>
            <a:ext cx="6098977" cy="471475"/>
            <a:chOff x="-2977" y="-36682"/>
            <a:chExt cx="6098977" cy="471475"/>
          </a:xfrm>
        </p:grpSpPr>
        <p:grpSp>
          <p:nvGrpSpPr>
            <p:cNvPr id="35" name="组合 34">
              <a:extLst>
                <a:ext uri="{FF2B5EF4-FFF2-40B4-BE49-F238E27FC236}">
                  <a16:creationId xmlns:a16="http://schemas.microsoft.com/office/drawing/2014/main" id="{88647A4B-CF61-19BD-47B6-B8C58B7B78BD}"/>
                </a:ext>
              </a:extLst>
            </p:cNvPr>
            <p:cNvGrpSpPr/>
            <p:nvPr/>
          </p:nvGrpSpPr>
          <p:grpSpPr>
            <a:xfrm>
              <a:off x="-2977" y="-36682"/>
              <a:ext cx="6098977" cy="471475"/>
              <a:chOff x="-2977" y="-36682"/>
              <a:chExt cx="6098977" cy="471475"/>
            </a:xfrm>
          </p:grpSpPr>
          <p:grpSp>
            <p:nvGrpSpPr>
              <p:cNvPr id="38" name="组合 37">
                <a:extLst>
                  <a:ext uri="{FF2B5EF4-FFF2-40B4-BE49-F238E27FC236}">
                    <a16:creationId xmlns:a16="http://schemas.microsoft.com/office/drawing/2014/main" id="{5A47BD7D-39C7-C21F-E72C-4FE0AA6C4E1E}"/>
                  </a:ext>
                </a:extLst>
              </p:cNvPr>
              <p:cNvGrpSpPr/>
              <p:nvPr/>
            </p:nvGrpSpPr>
            <p:grpSpPr>
              <a:xfrm>
                <a:off x="-2977" y="-36682"/>
                <a:ext cx="4062109" cy="462332"/>
                <a:chOff x="-2977" y="-36682"/>
                <a:chExt cx="4062109" cy="462332"/>
              </a:xfrm>
            </p:grpSpPr>
            <p:grpSp>
              <p:nvGrpSpPr>
                <p:cNvPr id="40" name="组合 39">
                  <a:extLst>
                    <a:ext uri="{FF2B5EF4-FFF2-40B4-BE49-F238E27FC236}">
                      <a16:creationId xmlns:a16="http://schemas.microsoft.com/office/drawing/2014/main" id="{D0EF78B4-1738-32C9-40A0-315FF7ABDC42}"/>
                    </a:ext>
                  </a:extLst>
                </p:cNvPr>
                <p:cNvGrpSpPr/>
                <p:nvPr/>
              </p:nvGrpSpPr>
              <p:grpSpPr>
                <a:xfrm>
                  <a:off x="-2977" y="-9326"/>
                  <a:ext cx="3814759" cy="434976"/>
                  <a:chOff x="407988" y="257174"/>
                  <a:chExt cx="4094162" cy="434976"/>
                </a:xfrm>
              </p:grpSpPr>
              <p:sp>
                <p:nvSpPr>
                  <p:cNvPr id="42" name="矩形 41">
                    <a:extLst>
                      <a:ext uri="{FF2B5EF4-FFF2-40B4-BE49-F238E27FC236}">
                        <a16:creationId xmlns:a16="http://schemas.microsoft.com/office/drawing/2014/main" id="{A16790F5-D902-2F98-D89F-9855A15C6AF5}"/>
                      </a:ext>
                    </a:extLst>
                  </p:cNvPr>
                  <p:cNvSpPr/>
                  <p:nvPr/>
                </p:nvSpPr>
                <p:spPr>
                  <a:xfrm>
                    <a:off x="1462825" y="257174"/>
                    <a:ext cx="465957" cy="434976"/>
                  </a:xfrm>
                  <a:prstGeom prst="rect">
                    <a:avLst/>
                  </a:prstGeom>
                  <a:solidFill>
                    <a:srgbClr val="ED7D3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grpSp>
                <p:nvGrpSpPr>
                  <p:cNvPr id="43" name="组合 42">
                    <a:extLst>
                      <a:ext uri="{FF2B5EF4-FFF2-40B4-BE49-F238E27FC236}">
                        <a16:creationId xmlns:a16="http://schemas.microsoft.com/office/drawing/2014/main" id="{CA7ECA95-DAC4-15C7-67E8-556C0AD32F3D}"/>
                      </a:ext>
                    </a:extLst>
                  </p:cNvPr>
                  <p:cNvGrpSpPr/>
                  <p:nvPr/>
                </p:nvGrpSpPr>
                <p:grpSpPr>
                  <a:xfrm>
                    <a:off x="407988" y="257174"/>
                    <a:ext cx="4094162" cy="434976"/>
                    <a:chOff x="515938" y="441324"/>
                    <a:chExt cx="4094162" cy="434976"/>
                  </a:xfrm>
                </p:grpSpPr>
                <p:sp>
                  <p:nvSpPr>
                    <p:cNvPr id="44" name="矩形 43">
                      <a:extLst>
                        <a:ext uri="{FF2B5EF4-FFF2-40B4-BE49-F238E27FC236}">
                          <a16:creationId xmlns:a16="http://schemas.microsoft.com/office/drawing/2014/main" id="{E1029A2B-39F1-2F8B-0944-37217D69F9E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5938" y="441325"/>
                      <a:ext cx="1186616" cy="434975"/>
                    </a:xfrm>
                    <a:prstGeom prst="rect">
                      <a:avLst/>
                    </a:prstGeom>
                    <a:solidFill>
                      <a:srgbClr val="79598B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45" name="矩形 44">
                      <a:extLst>
                        <a:ext uri="{FF2B5EF4-FFF2-40B4-BE49-F238E27FC236}">
                          <a16:creationId xmlns:a16="http://schemas.microsoft.com/office/drawing/2014/main" id="{89C6B4F4-CF7E-75D6-458A-3392DAEA326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009883" y="441324"/>
                      <a:ext cx="2600217" cy="434975"/>
                    </a:xfrm>
                    <a:prstGeom prst="rect">
                      <a:avLst/>
                    </a:prstGeom>
                    <a:solidFill>
                      <a:srgbClr val="79598B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46" name="标题 16385">
                      <a:extLst>
                        <a:ext uri="{FF2B5EF4-FFF2-40B4-BE49-F238E27FC236}">
                          <a16:creationId xmlns:a16="http://schemas.microsoft.com/office/drawing/2014/main" id="{C1D92940-4909-CA1E-FD32-28CA04D6839B}"/>
                        </a:ext>
                      </a:extLst>
                    </p:cNvPr>
                    <p:cNvSpPr txBox="1">
                      <a:spLocks noRot="1" noChangeArrowheads="1"/>
                    </p:cNvSpPr>
                    <p:nvPr/>
                  </p:nvSpPr>
                  <p:spPr>
                    <a:xfrm>
                      <a:off x="2009883" y="469104"/>
                      <a:ext cx="1512778" cy="358776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txBody>
                    <a:bodyPr vert="horz" lIns="91440" tIns="45720" rIns="91440" bIns="45720" rtlCol="0" anchor="b">
                      <a:normAutofit/>
                    </a:bodyPr>
                    <a:lstStyle>
                      <a:lvl1pPr algn="ctr" defTabSz="914400" rtl="0" eaLnBrk="1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buNone/>
                        <a:defRPr sz="6000" kern="120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defRPr>
                      </a:lvl1pPr>
                    </a:lstStyle>
                    <a:p>
                      <a:pPr algn="l"/>
                      <a:r>
                        <a:rPr lang="zh-CN" altLang="en-US" sz="1800" b="1" dirty="0">
                          <a:solidFill>
                            <a:schemeClr val="bg1"/>
                          </a:solidFill>
                        </a:rPr>
                        <a:t>   光的世界</a:t>
                      </a:r>
                    </a:p>
                  </p:txBody>
                </p:sp>
                <p:sp>
                  <p:nvSpPr>
                    <p:cNvPr id="47" name="标题 16385">
                      <a:extLst>
                        <a:ext uri="{FF2B5EF4-FFF2-40B4-BE49-F238E27FC236}">
                          <a16:creationId xmlns:a16="http://schemas.microsoft.com/office/drawing/2014/main" id="{FB880889-FD3E-1E45-6561-6198B7A48019}"/>
                        </a:ext>
                      </a:extLst>
                    </p:cNvPr>
                    <p:cNvSpPr txBox="1">
                      <a:spLocks noRot="1" noChangeArrowheads="1"/>
                    </p:cNvSpPr>
                    <p:nvPr/>
                  </p:nvSpPr>
                  <p:spPr>
                    <a:xfrm>
                      <a:off x="563563" y="489741"/>
                      <a:ext cx="1285875" cy="338139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txBody>
                    <a:bodyPr vert="horz" lIns="91440" tIns="45720" rIns="91440" bIns="45720" rtlCol="0" anchor="b">
                      <a:normAutofit lnSpcReduction="10000"/>
                    </a:bodyPr>
                    <a:lstStyle>
                      <a:lvl1pPr algn="ctr" defTabSz="914400" rtl="0" eaLnBrk="1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buNone/>
                        <a:defRPr sz="6000" kern="120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defRPr>
                      </a:lvl1pPr>
                    </a:lstStyle>
                    <a:p>
                      <a:pPr algn="l"/>
                      <a:r>
                        <a:rPr lang="zh-CN" altLang="en-US" sz="1800" b="1" dirty="0">
                          <a:solidFill>
                            <a:schemeClr val="bg1"/>
                          </a:solidFill>
                        </a:rPr>
                        <a:t>   第三章</a:t>
                      </a:r>
                    </a:p>
                  </p:txBody>
                </p:sp>
              </p:grpSp>
            </p:grpSp>
            <p:sp>
              <p:nvSpPr>
                <p:cNvPr id="41" name="等腰三角形 40">
                  <a:extLst>
                    <a:ext uri="{FF2B5EF4-FFF2-40B4-BE49-F238E27FC236}">
                      <a16:creationId xmlns:a16="http://schemas.microsoft.com/office/drawing/2014/main" id="{BEE05187-0855-C757-9ED9-347807FDE93A}"/>
                    </a:ext>
                  </a:extLst>
                </p:cNvPr>
                <p:cNvSpPr/>
                <p:nvPr/>
              </p:nvSpPr>
              <p:spPr>
                <a:xfrm>
                  <a:off x="3564431" y="-36682"/>
                  <a:ext cx="494701" cy="462331"/>
                </a:xfrm>
                <a:prstGeom prst="triangle">
                  <a:avLst/>
                </a:prstGeom>
                <a:solidFill>
                  <a:srgbClr val="79598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cxnSp>
            <p:nvCxnSpPr>
              <p:cNvPr id="39" name="直接连接符 38">
                <a:extLst>
                  <a:ext uri="{FF2B5EF4-FFF2-40B4-BE49-F238E27FC236}">
                    <a16:creationId xmlns:a16="http://schemas.microsoft.com/office/drawing/2014/main" id="{42AC6A78-4D44-D457-53B0-ABC5B09458AB}"/>
                  </a:ext>
                </a:extLst>
              </p:cNvPr>
              <p:cNvCxnSpPr/>
              <p:nvPr/>
            </p:nvCxnSpPr>
            <p:spPr>
              <a:xfrm>
                <a:off x="-2977" y="434793"/>
                <a:ext cx="6098977" cy="0"/>
              </a:xfrm>
              <a:prstGeom prst="line">
                <a:avLst/>
              </a:prstGeom>
              <a:ln w="381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6" name="任意多边形: 形状 35">
              <a:extLst>
                <a:ext uri="{FF2B5EF4-FFF2-40B4-BE49-F238E27FC236}">
                  <a16:creationId xmlns:a16="http://schemas.microsoft.com/office/drawing/2014/main" id="{35B3EBB7-0D5D-6C24-6C27-6C98B779EBF3}"/>
                </a:ext>
              </a:extLst>
            </p:cNvPr>
            <p:cNvSpPr/>
            <p:nvPr/>
          </p:nvSpPr>
          <p:spPr>
            <a:xfrm>
              <a:off x="3909447" y="-14540"/>
              <a:ext cx="279736" cy="441642"/>
            </a:xfrm>
            <a:custGeom>
              <a:avLst/>
              <a:gdLst>
                <a:gd name="connsiteX0" fmla="*/ 0 w 297806"/>
                <a:gd name="connsiteY0" fmla="*/ 0 h 441642"/>
                <a:gd name="connsiteX1" fmla="*/ 53666 w 297806"/>
                <a:gd name="connsiteY1" fmla="*/ 0 h 441642"/>
                <a:gd name="connsiteX2" fmla="*/ 297806 w 297806"/>
                <a:gd name="connsiteY2" fmla="*/ 441642 h 441642"/>
                <a:gd name="connsiteX3" fmla="*/ 244139 w 297806"/>
                <a:gd name="connsiteY3" fmla="*/ 441642 h 441642"/>
                <a:gd name="connsiteX4" fmla="*/ 0 w 297806"/>
                <a:gd name="connsiteY4" fmla="*/ 0 h 441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7806" h="441642">
                  <a:moveTo>
                    <a:pt x="0" y="0"/>
                  </a:moveTo>
                  <a:lnTo>
                    <a:pt x="53666" y="0"/>
                  </a:lnTo>
                  <a:lnTo>
                    <a:pt x="297806" y="441642"/>
                  </a:lnTo>
                  <a:lnTo>
                    <a:pt x="244139" y="4416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7" name="任意多边形: 形状 36">
              <a:extLst>
                <a:ext uri="{FF2B5EF4-FFF2-40B4-BE49-F238E27FC236}">
                  <a16:creationId xmlns:a16="http://schemas.microsoft.com/office/drawing/2014/main" id="{5B50DFB9-2B3A-8B36-ED56-0C09AC1BBC74}"/>
                </a:ext>
              </a:extLst>
            </p:cNvPr>
            <p:cNvSpPr/>
            <p:nvPr/>
          </p:nvSpPr>
          <p:spPr>
            <a:xfrm>
              <a:off x="4042446" y="-9779"/>
              <a:ext cx="279736" cy="434975"/>
            </a:xfrm>
            <a:custGeom>
              <a:avLst/>
              <a:gdLst>
                <a:gd name="connsiteX0" fmla="*/ 0 w 279736"/>
                <a:gd name="connsiteY0" fmla="*/ 0 h 441642"/>
                <a:gd name="connsiteX1" fmla="*/ 58327 w 279736"/>
                <a:gd name="connsiteY1" fmla="*/ 0 h 441642"/>
                <a:gd name="connsiteX2" fmla="*/ 279736 w 279736"/>
                <a:gd name="connsiteY2" fmla="*/ 441546 h 441642"/>
                <a:gd name="connsiteX3" fmla="*/ 279696 w 279736"/>
                <a:gd name="connsiteY3" fmla="*/ 441642 h 441642"/>
                <a:gd name="connsiteX4" fmla="*/ 221458 w 279736"/>
                <a:gd name="connsiteY4" fmla="*/ 441642 h 441642"/>
                <a:gd name="connsiteX5" fmla="*/ 0 w 279736"/>
                <a:gd name="connsiteY5" fmla="*/ 0 h 441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9736" h="441642">
                  <a:moveTo>
                    <a:pt x="0" y="0"/>
                  </a:moveTo>
                  <a:lnTo>
                    <a:pt x="58327" y="0"/>
                  </a:lnTo>
                  <a:lnTo>
                    <a:pt x="279736" y="441546"/>
                  </a:lnTo>
                  <a:lnTo>
                    <a:pt x="279696" y="441642"/>
                  </a:lnTo>
                  <a:lnTo>
                    <a:pt x="221458" y="4416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720460FD-5644-B1B6-E505-53EBEAEBB09E}"/>
              </a:ext>
            </a:extLst>
          </p:cNvPr>
          <p:cNvCxnSpPr/>
          <p:nvPr/>
        </p:nvCxnSpPr>
        <p:spPr>
          <a:xfrm>
            <a:off x="10746297" y="205953"/>
            <a:ext cx="1948316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8">
            <a:extLst>
              <a:ext uri="{FF2B5EF4-FFF2-40B4-BE49-F238E27FC236}">
                <a16:creationId xmlns:a16="http://schemas.microsoft.com/office/drawing/2014/main" id="{0408E2B0-05B9-817C-3CF0-4A3F9BAE60DC}"/>
              </a:ext>
            </a:extLst>
          </p:cNvPr>
          <p:cNvSpPr txBox="1"/>
          <p:nvPr/>
        </p:nvSpPr>
        <p:spPr>
          <a:xfrm>
            <a:off x="10041930" y="174939"/>
            <a:ext cx="220700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zh-CN" sz="1400" b="1">
                <a:latin typeface="微软雅黑" panose="020B0503020204020204" pitchFamily="34" charset="-122"/>
                <a:ea typeface="微软雅黑" panose="020B0503020204020204" pitchFamily="34" charset="-122"/>
              </a:rPr>
              <a:t>Dispersion of light</a:t>
            </a:r>
            <a:endParaRPr lang="zh-CN" altLang="en-US" sz="1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A9D4E8A5-AA8C-248A-9754-FF49A1B42191}"/>
              </a:ext>
            </a:extLst>
          </p:cNvPr>
          <p:cNvSpPr txBox="1"/>
          <p:nvPr/>
        </p:nvSpPr>
        <p:spPr>
          <a:xfrm>
            <a:off x="10042220" y="-67455"/>
            <a:ext cx="220700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zh-CN" altLang="en-US" sz="1400" b="1"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1400" b="1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1400" b="1">
                <a:latin typeface="微软雅黑" panose="020B0503020204020204" pitchFamily="34" charset="-122"/>
                <a:ea typeface="微软雅黑" panose="020B0503020204020204" pitchFamily="34" charset="-122"/>
              </a:rPr>
              <a:t>节 光的色散</a:t>
            </a:r>
            <a:endParaRPr lang="en-US" altLang="zh-CN" sz="1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/>
            <a:r>
              <a:rPr lang="en-US" altLang="zh-CN" sz="1400" b="1"/>
              <a:t>                </a:t>
            </a:r>
            <a:endParaRPr lang="zh-CN" altLang="en-US" sz="1400" b="1"/>
          </a:p>
        </p:txBody>
      </p:sp>
      <p:pic>
        <p:nvPicPr>
          <p:cNvPr id="62" name="图片 19461">
            <a:extLst>
              <a:ext uri="{FF2B5EF4-FFF2-40B4-BE49-F238E27FC236}">
                <a16:creationId xmlns:a16="http://schemas.microsoft.com/office/drawing/2014/main" id="{A4776800-4216-5778-05C5-6B58BE97C7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015273" y="2476500"/>
            <a:ext cx="4282659" cy="277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7" name="组合 12294">
            <a:extLst>
              <a:ext uri="{FF2B5EF4-FFF2-40B4-BE49-F238E27FC236}">
                <a16:creationId xmlns:a16="http://schemas.microsoft.com/office/drawing/2014/main" id="{DDF28B9F-40C2-CE42-0243-08372DE74CEB}"/>
              </a:ext>
            </a:extLst>
          </p:cNvPr>
          <p:cNvGrpSpPr/>
          <p:nvPr/>
        </p:nvGrpSpPr>
        <p:grpSpPr>
          <a:xfrm>
            <a:off x="27652966" y="2476500"/>
            <a:ext cx="1905000" cy="1905000"/>
            <a:chOff x="6172200" y="1600200"/>
            <a:chExt cx="1905000" cy="1905000"/>
          </a:xfrm>
        </p:grpSpPr>
        <p:pic>
          <p:nvPicPr>
            <p:cNvPr id="69" name="Picture 8">
              <a:extLst>
                <a:ext uri="{FF2B5EF4-FFF2-40B4-BE49-F238E27FC236}">
                  <a16:creationId xmlns:a16="http://schemas.microsoft.com/office/drawing/2014/main" id="{513BEC0F-FD38-775A-7E24-073FA955B15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3687" b="94931" l="0" r="95392">
                          <a14:foregroundMark x1="3226" y1="39171" x2="7834" y2="63134"/>
                          <a14:foregroundMark x1="46544" y1="5530" x2="58986" y2="8295"/>
                          <a14:foregroundMark x1="36866" y1="4147" x2="44700" y2="4147"/>
                          <a14:foregroundMark x1="98157" y1="36866" x2="95392" y2="63594"/>
                          <a14:foregroundMark x1="95392" y1="63594" x2="93548" y2="64977"/>
                          <a14:foregroundMark x1="31336" y1="95392" x2="58986" y2="94931"/>
                          <a14:foregroundMark x1="58986" y1="94931" x2="61751" y2="92166"/>
                          <a14:foregroundMark x1="0" y1="56682" x2="3226" y2="39171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172200" y="1600200"/>
              <a:ext cx="1905000" cy="190500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70" name="AutoShape 9">
              <a:extLst>
                <a:ext uri="{FF2B5EF4-FFF2-40B4-BE49-F238E27FC236}">
                  <a16:creationId xmlns:a16="http://schemas.microsoft.com/office/drawing/2014/main" id="{10E94F7C-EF5F-4EC5-9BEC-6B1D2FB651E3}"/>
                </a:ext>
              </a:extLst>
            </p:cNvPr>
            <p:cNvSpPr/>
            <p:nvPr/>
          </p:nvSpPr>
          <p:spPr>
            <a:xfrm>
              <a:off x="6172200" y="1600200"/>
              <a:ext cx="1905000" cy="1905000"/>
            </a:xfrm>
            <a:prstGeom prst="wedgeEllipseCallout">
              <a:avLst>
                <a:gd name="adj1" fmla="val -153083"/>
                <a:gd name="adj2" fmla="val 71500"/>
              </a:avLst>
            </a:prstGeom>
            <a:noFill/>
            <a:ln w="9525" cap="flat" cmpd="sng">
              <a:solidFill>
                <a:srgbClr val="FF00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/>
            <a:lstStyle/>
            <a:p>
              <a:pPr marL="457200" indent="-457200" algn="ctr">
                <a:lnSpc>
                  <a:spcPct val="80000"/>
                </a:lnSpc>
                <a:spcBef>
                  <a:spcPct val="20000"/>
                </a:spcBef>
                <a:buClr>
                  <a:srgbClr val="FF00FF"/>
                </a:buClr>
                <a:buFont typeface="Wingdings" panose="05000000000000000000" pitchFamily="2" charset="2"/>
                <a:buChar char="Ø"/>
              </a:pPr>
              <a:endParaRPr lang="zh-CN" altLang="en-US" sz="3200">
                <a:solidFill>
                  <a:schemeClr val="hlink"/>
                </a:solidFill>
                <a:latin typeface="Tahoma" panose="020B0604030504040204" pitchFamily="34" charset="0"/>
                <a:ea typeface="楷体_GB2312" pitchFamily="49" charset="-122"/>
              </a:endParaRPr>
            </a:p>
          </p:txBody>
        </p:sp>
      </p:grpSp>
      <p:sp>
        <p:nvSpPr>
          <p:cNvPr id="74" name="Rectangle 2">
            <a:extLst>
              <a:ext uri="{FF2B5EF4-FFF2-40B4-BE49-F238E27FC236}">
                <a16:creationId xmlns:a16="http://schemas.microsoft.com/office/drawing/2014/main" id="{929F262F-FFBF-5493-67A2-F1D24284024F}"/>
              </a:ext>
            </a:extLst>
          </p:cNvPr>
          <p:cNvSpPr txBox="1"/>
          <p:nvPr/>
        </p:nvSpPr>
        <p:spPr>
          <a:xfrm>
            <a:off x="19923616" y="5609453"/>
            <a:ext cx="8168005" cy="56959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>
              <a:spcBef>
                <a:spcPct val="20000"/>
              </a:spcBef>
              <a:buClr>
                <a:schemeClr val="hlink"/>
              </a:buClr>
            </a:pPr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电视画面的颜色是由红、绿、蓝三种色条合成的。</a:t>
            </a:r>
          </a:p>
        </p:txBody>
      </p:sp>
      <p:sp>
        <p:nvSpPr>
          <p:cNvPr id="77" name="Rectangle 2">
            <a:extLst>
              <a:ext uri="{FF2B5EF4-FFF2-40B4-BE49-F238E27FC236}">
                <a16:creationId xmlns:a16="http://schemas.microsoft.com/office/drawing/2014/main" id="{D8786AD1-B0FC-F790-9511-050571CEBAD2}"/>
              </a:ext>
            </a:extLst>
          </p:cNvPr>
          <p:cNvSpPr txBox="1"/>
          <p:nvPr/>
        </p:nvSpPr>
        <p:spPr>
          <a:xfrm>
            <a:off x="19898565" y="6334124"/>
            <a:ext cx="8167370" cy="537906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>
              <a:spcBef>
                <a:spcPct val="20000"/>
              </a:spcBef>
              <a:buClr>
                <a:schemeClr val="hlink"/>
              </a:buClr>
            </a:pPr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把红、绿、蓝三种色光按不同比例混合后，可以产生各种颜色的光。</a:t>
            </a:r>
          </a:p>
        </p:txBody>
      </p:sp>
      <p:sp>
        <p:nvSpPr>
          <p:cNvPr id="63" name="Rectangle 4">
            <a:extLst>
              <a:ext uri="{FF2B5EF4-FFF2-40B4-BE49-F238E27FC236}">
                <a16:creationId xmlns:a16="http://schemas.microsoft.com/office/drawing/2014/main" id="{55572214-D996-CA56-BCBC-D0405D69CDD3}"/>
              </a:ext>
            </a:extLst>
          </p:cNvPr>
          <p:cNvSpPr/>
          <p:nvPr/>
        </p:nvSpPr>
        <p:spPr>
          <a:xfrm>
            <a:off x="360216" y="626831"/>
            <a:ext cx="27392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三、颜料的混合</a:t>
            </a:r>
          </a:p>
        </p:txBody>
      </p:sp>
      <p:sp>
        <p:nvSpPr>
          <p:cNvPr id="66" name="文本框 65">
            <a:extLst>
              <a:ext uri="{FF2B5EF4-FFF2-40B4-BE49-F238E27FC236}">
                <a16:creationId xmlns:a16="http://schemas.microsoft.com/office/drawing/2014/main" id="{172D186D-AB9D-881D-383B-8936E842C177}"/>
              </a:ext>
            </a:extLst>
          </p:cNvPr>
          <p:cNvSpPr txBox="1"/>
          <p:nvPr/>
        </p:nvSpPr>
        <p:spPr>
          <a:xfrm>
            <a:off x="359570" y="1338425"/>
            <a:ext cx="7620000" cy="861774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b="1">
                <a:latin typeface="华文中宋" panose="02010600040101010101" pitchFamily="2" charset="-122"/>
                <a:ea typeface="华文中宋" panose="02010600040101010101" pitchFamily="2" charset="-122"/>
              </a:rPr>
              <a:t>颜料的三原色是</a:t>
            </a:r>
            <a:r>
              <a:rPr lang="zh-CN" altLang="en-US" sz="2000" b="1">
                <a:solidFill>
                  <a:srgbClr val="FF3399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红</a:t>
            </a:r>
            <a:r>
              <a:rPr lang="zh-CN" altLang="en-US" sz="2000" b="1">
                <a:latin typeface="华文中宋" panose="02010600040101010101" pitchFamily="2" charset="-122"/>
                <a:ea typeface="华文中宋" panose="02010600040101010101" pitchFamily="2" charset="-122"/>
              </a:rPr>
              <a:t>、</a:t>
            </a:r>
            <a:r>
              <a:rPr lang="zh-CN" altLang="en-US" sz="2000" b="1">
                <a:solidFill>
                  <a:srgbClr val="FFFF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黄</a:t>
            </a:r>
            <a:r>
              <a:rPr lang="zh-CN" altLang="en-US" sz="2000" b="1">
                <a:latin typeface="华文中宋" panose="02010600040101010101" pitchFamily="2" charset="-122"/>
                <a:ea typeface="华文中宋" panose="02010600040101010101" pitchFamily="2" charset="-122"/>
              </a:rPr>
              <a:t>、</a:t>
            </a:r>
            <a:r>
              <a:rPr lang="zh-CN" altLang="en-US" sz="2000" b="1">
                <a:solidFill>
                  <a:srgbClr val="3399FF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蓝</a:t>
            </a:r>
          </a:p>
          <a:p>
            <a:pPr>
              <a:spcBef>
                <a:spcPct val="50000"/>
              </a:spcBef>
            </a:pPr>
            <a:r>
              <a:rPr lang="zh-CN" altLang="en-US" sz="2000" b="1">
                <a:latin typeface="华文中宋" panose="02010600040101010101" pitchFamily="2" charset="-122"/>
                <a:ea typeface="华文中宋" panose="02010600040101010101" pitchFamily="2" charset="-122"/>
              </a:rPr>
              <a:t>它们按不同的比例可以调出不同的颜色</a:t>
            </a:r>
            <a:r>
              <a:rPr lang="en-US" altLang="zh-CN" sz="2000" b="1">
                <a:latin typeface="华文中宋" panose="02010600040101010101" pitchFamily="2" charset="-122"/>
                <a:ea typeface="华文中宋" panose="02010600040101010101" pitchFamily="2" charset="-122"/>
              </a:rPr>
              <a:t>.</a:t>
            </a:r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3E18D85A-F244-70AC-49C9-9F2BF2BC95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9109" y="2450128"/>
            <a:ext cx="4811758" cy="32078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A559CAE-589D-CCDC-3C79-2D302EA3EAD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54802" y="2419113"/>
            <a:ext cx="4424071" cy="31723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8697046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4="http://schemas.microsoft.com/office/powerpoint/2010/main" xmlns:p15="http://schemas.microsoft.com/office/powerpoint/2012/main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E4DE0B77-2DE1-3DBB-AE33-4CF4614F6B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231" y="38763"/>
            <a:ext cx="12191999" cy="7157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任意多边形: 形状 31">
            <a:extLst>
              <a:ext uri="{FF2B5EF4-FFF2-40B4-BE49-F238E27FC236}">
                <a16:creationId xmlns:a16="http://schemas.microsoft.com/office/drawing/2014/main" id="{C72BE5BA-6B9B-3EE8-1F24-FB20A0F875D0}"/>
              </a:ext>
            </a:extLst>
          </p:cNvPr>
          <p:cNvSpPr/>
          <p:nvPr/>
        </p:nvSpPr>
        <p:spPr>
          <a:xfrm>
            <a:off x="-24002998" y="-20820697"/>
            <a:ext cx="61341000" cy="52596095"/>
          </a:xfrm>
          <a:custGeom>
            <a:avLst/>
            <a:gdLst>
              <a:gd name="connsiteX0" fmla="*/ 6400798 w 61340998"/>
              <a:gd name="connsiteY0" fmla="*/ 7790497 h 52596094"/>
              <a:gd name="connsiteX1" fmla="*/ 6400798 w 61340998"/>
              <a:gd name="connsiteY1" fmla="*/ 42613896 h 52596094"/>
              <a:gd name="connsiteX2" fmla="*/ 54711598 w 61340998"/>
              <a:gd name="connsiteY2" fmla="*/ 42613896 h 52596094"/>
              <a:gd name="connsiteX3" fmla="*/ 54711598 w 61340998"/>
              <a:gd name="connsiteY3" fmla="*/ 7790497 h 52596094"/>
              <a:gd name="connsiteX4" fmla="*/ 0 w 61340998"/>
              <a:gd name="connsiteY4" fmla="*/ 0 h 52596094"/>
              <a:gd name="connsiteX5" fmla="*/ 61340998 w 61340998"/>
              <a:gd name="connsiteY5" fmla="*/ 0 h 52596094"/>
              <a:gd name="connsiteX6" fmla="*/ 61340998 w 61340998"/>
              <a:gd name="connsiteY6" fmla="*/ 52596094 h 52596094"/>
              <a:gd name="connsiteX7" fmla="*/ 0 w 61340998"/>
              <a:gd name="connsiteY7" fmla="*/ 52596094 h 52596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340998" h="52596094">
                <a:moveTo>
                  <a:pt x="6400798" y="7790497"/>
                </a:moveTo>
                <a:lnTo>
                  <a:pt x="6400798" y="42613896"/>
                </a:lnTo>
                <a:lnTo>
                  <a:pt x="54711598" y="42613896"/>
                </a:lnTo>
                <a:lnTo>
                  <a:pt x="54711598" y="7790497"/>
                </a:lnTo>
                <a:close/>
                <a:moveTo>
                  <a:pt x="0" y="0"/>
                </a:moveTo>
                <a:lnTo>
                  <a:pt x="61340998" y="0"/>
                </a:lnTo>
                <a:lnTo>
                  <a:pt x="61340998" y="52596094"/>
                </a:lnTo>
                <a:lnTo>
                  <a:pt x="0" y="52596094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5" name="矩形 1">
            <a:extLst>
              <a:ext uri="{FF2B5EF4-FFF2-40B4-BE49-F238E27FC236}">
                <a16:creationId xmlns:a16="http://schemas.microsoft.com/office/drawing/2014/main" id="{2CCD1126-DDFF-CEF4-84D4-8830806457E6}"/>
              </a:ext>
            </a:extLst>
          </p:cNvPr>
          <p:cNvSpPr/>
          <p:nvPr/>
        </p:nvSpPr>
        <p:spPr>
          <a:xfrm>
            <a:off x="5355432" y="-18680264"/>
            <a:ext cx="2624138" cy="125413"/>
          </a:xfrm>
          <a:custGeom>
            <a:avLst/>
            <a:gdLst>
              <a:gd name="connsiteX0" fmla="*/ 0 w 2844800"/>
              <a:gd name="connsiteY0" fmla="*/ 0 h 356773"/>
              <a:gd name="connsiteX1" fmla="*/ 2844800 w 2844800"/>
              <a:gd name="connsiteY1" fmla="*/ 0 h 356773"/>
              <a:gd name="connsiteX2" fmla="*/ 2844800 w 2844800"/>
              <a:gd name="connsiteY2" fmla="*/ 356773 h 356773"/>
              <a:gd name="connsiteX3" fmla="*/ 0 w 2844800"/>
              <a:gd name="connsiteY3" fmla="*/ 356773 h 356773"/>
              <a:gd name="connsiteX4" fmla="*/ 0 w 2844800"/>
              <a:gd name="connsiteY4" fmla="*/ 0 h 356773"/>
              <a:gd name="connsiteX0-1" fmla="*/ 180975 w 2844800"/>
              <a:gd name="connsiteY0-2" fmla="*/ 2381 h 356773"/>
              <a:gd name="connsiteX1-3" fmla="*/ 2844800 w 2844800"/>
              <a:gd name="connsiteY1-4" fmla="*/ 0 h 356773"/>
              <a:gd name="connsiteX2-5" fmla="*/ 2844800 w 2844800"/>
              <a:gd name="connsiteY2-6" fmla="*/ 356773 h 356773"/>
              <a:gd name="connsiteX3-7" fmla="*/ 0 w 2844800"/>
              <a:gd name="connsiteY3-8" fmla="*/ 356773 h 356773"/>
              <a:gd name="connsiteX4-9" fmla="*/ 180975 w 2844800"/>
              <a:gd name="connsiteY4-10" fmla="*/ 2381 h 356773"/>
              <a:gd name="connsiteX0-11" fmla="*/ 180975 w 2844800"/>
              <a:gd name="connsiteY0-12" fmla="*/ 2381 h 356773"/>
              <a:gd name="connsiteX1-13" fmla="*/ 2844800 w 2844800"/>
              <a:gd name="connsiteY1-14" fmla="*/ 0 h 356773"/>
              <a:gd name="connsiteX2-15" fmla="*/ 2844800 w 2844800"/>
              <a:gd name="connsiteY2-16" fmla="*/ 356773 h 356773"/>
              <a:gd name="connsiteX3-17" fmla="*/ 0 w 2844800"/>
              <a:gd name="connsiteY3-18" fmla="*/ 356773 h 356773"/>
              <a:gd name="connsiteX4-19" fmla="*/ 180975 w 2844800"/>
              <a:gd name="connsiteY4-20" fmla="*/ 2381 h 356773"/>
              <a:gd name="connsiteX0-21" fmla="*/ 138112 w 2801937"/>
              <a:gd name="connsiteY0-22" fmla="*/ 2381 h 356773"/>
              <a:gd name="connsiteX1-23" fmla="*/ 2801937 w 2801937"/>
              <a:gd name="connsiteY1-24" fmla="*/ 0 h 356773"/>
              <a:gd name="connsiteX2-25" fmla="*/ 2801937 w 2801937"/>
              <a:gd name="connsiteY2-26" fmla="*/ 356773 h 356773"/>
              <a:gd name="connsiteX3-27" fmla="*/ 0 w 2801937"/>
              <a:gd name="connsiteY3-28" fmla="*/ 356773 h 356773"/>
              <a:gd name="connsiteX4-29" fmla="*/ 138112 w 2801937"/>
              <a:gd name="connsiteY4-30" fmla="*/ 2381 h 356773"/>
              <a:gd name="connsiteX0-31" fmla="*/ 138112 w 2801937"/>
              <a:gd name="connsiteY0-32" fmla="*/ 2381 h 356773"/>
              <a:gd name="connsiteX1-33" fmla="*/ 2801937 w 2801937"/>
              <a:gd name="connsiteY1-34" fmla="*/ 0 h 356773"/>
              <a:gd name="connsiteX2-35" fmla="*/ 2801937 w 2801937"/>
              <a:gd name="connsiteY2-36" fmla="*/ 356773 h 356773"/>
              <a:gd name="connsiteX3-37" fmla="*/ 0 w 2801937"/>
              <a:gd name="connsiteY3-38" fmla="*/ 356773 h 356773"/>
              <a:gd name="connsiteX4-39" fmla="*/ 138112 w 2801937"/>
              <a:gd name="connsiteY4-40" fmla="*/ 2381 h 356773"/>
              <a:gd name="connsiteX0-41" fmla="*/ 123825 w 2801937"/>
              <a:gd name="connsiteY0-42" fmla="*/ 2381 h 356773"/>
              <a:gd name="connsiteX1-43" fmla="*/ 2801937 w 2801937"/>
              <a:gd name="connsiteY1-44" fmla="*/ 0 h 356773"/>
              <a:gd name="connsiteX2-45" fmla="*/ 2801937 w 2801937"/>
              <a:gd name="connsiteY2-46" fmla="*/ 356773 h 356773"/>
              <a:gd name="connsiteX3-47" fmla="*/ 0 w 2801937"/>
              <a:gd name="connsiteY3-48" fmla="*/ 356773 h 356773"/>
              <a:gd name="connsiteX4-49" fmla="*/ 123825 w 2801937"/>
              <a:gd name="connsiteY4-50" fmla="*/ 2381 h 356773"/>
              <a:gd name="connsiteX0-51" fmla="*/ 123825 w 2801937"/>
              <a:gd name="connsiteY0-52" fmla="*/ 2381 h 356773"/>
              <a:gd name="connsiteX1-53" fmla="*/ 2801937 w 2801937"/>
              <a:gd name="connsiteY1-54" fmla="*/ 0 h 356773"/>
              <a:gd name="connsiteX2-55" fmla="*/ 2801937 w 2801937"/>
              <a:gd name="connsiteY2-56" fmla="*/ 356773 h 356773"/>
              <a:gd name="connsiteX3-57" fmla="*/ 0 w 2801937"/>
              <a:gd name="connsiteY3-58" fmla="*/ 356773 h 356773"/>
              <a:gd name="connsiteX4-59" fmla="*/ 123825 w 2801937"/>
              <a:gd name="connsiteY4-60" fmla="*/ 2381 h 356773"/>
              <a:gd name="connsiteX0-61" fmla="*/ 123825 w 2801937"/>
              <a:gd name="connsiteY0-62" fmla="*/ 2381 h 356773"/>
              <a:gd name="connsiteX1-63" fmla="*/ 2801937 w 2801937"/>
              <a:gd name="connsiteY1-64" fmla="*/ 0 h 356773"/>
              <a:gd name="connsiteX2-65" fmla="*/ 2801937 w 2801937"/>
              <a:gd name="connsiteY2-66" fmla="*/ 356773 h 356773"/>
              <a:gd name="connsiteX3-67" fmla="*/ 0 w 2801937"/>
              <a:gd name="connsiteY3-68" fmla="*/ 356773 h 356773"/>
              <a:gd name="connsiteX4-69" fmla="*/ 123825 w 2801937"/>
              <a:gd name="connsiteY4-70" fmla="*/ 2381 h 356773"/>
              <a:gd name="connsiteX0-71" fmla="*/ 123825 w 2801937"/>
              <a:gd name="connsiteY0-72" fmla="*/ 2381 h 356773"/>
              <a:gd name="connsiteX1-73" fmla="*/ 2801937 w 2801937"/>
              <a:gd name="connsiteY1-74" fmla="*/ 0 h 356773"/>
              <a:gd name="connsiteX2-75" fmla="*/ 2801937 w 2801937"/>
              <a:gd name="connsiteY2-76" fmla="*/ 356773 h 356773"/>
              <a:gd name="connsiteX3-77" fmla="*/ 0 w 2801937"/>
              <a:gd name="connsiteY3-78" fmla="*/ 356773 h 356773"/>
              <a:gd name="connsiteX4-79" fmla="*/ 123825 w 2801937"/>
              <a:gd name="connsiteY4-80" fmla="*/ 2381 h 356773"/>
              <a:gd name="connsiteX0-81" fmla="*/ 123825 w 2801937"/>
              <a:gd name="connsiteY0-82" fmla="*/ 2381 h 356773"/>
              <a:gd name="connsiteX1-83" fmla="*/ 2801937 w 2801937"/>
              <a:gd name="connsiteY1-84" fmla="*/ 0 h 356773"/>
              <a:gd name="connsiteX2-85" fmla="*/ 2801937 w 2801937"/>
              <a:gd name="connsiteY2-86" fmla="*/ 356773 h 356773"/>
              <a:gd name="connsiteX3-87" fmla="*/ 0 w 2801937"/>
              <a:gd name="connsiteY3-88" fmla="*/ 356773 h 356773"/>
              <a:gd name="connsiteX4-89" fmla="*/ 123825 w 2801937"/>
              <a:gd name="connsiteY4-90" fmla="*/ 2381 h 356773"/>
              <a:gd name="connsiteX0-91" fmla="*/ 109537 w 2801937"/>
              <a:gd name="connsiteY0-92" fmla="*/ 2381 h 356773"/>
              <a:gd name="connsiteX1-93" fmla="*/ 2801937 w 2801937"/>
              <a:gd name="connsiteY1-94" fmla="*/ 0 h 356773"/>
              <a:gd name="connsiteX2-95" fmla="*/ 2801937 w 2801937"/>
              <a:gd name="connsiteY2-96" fmla="*/ 356773 h 356773"/>
              <a:gd name="connsiteX3-97" fmla="*/ 0 w 2801937"/>
              <a:gd name="connsiteY3-98" fmla="*/ 356773 h 356773"/>
              <a:gd name="connsiteX4-99" fmla="*/ 109537 w 2801937"/>
              <a:gd name="connsiteY4-100" fmla="*/ 2381 h 356773"/>
              <a:gd name="connsiteX0-101" fmla="*/ 109537 w 2801937"/>
              <a:gd name="connsiteY0-102" fmla="*/ 2381 h 356773"/>
              <a:gd name="connsiteX1-103" fmla="*/ 2801937 w 2801937"/>
              <a:gd name="connsiteY1-104" fmla="*/ 0 h 356773"/>
              <a:gd name="connsiteX2-105" fmla="*/ 2801937 w 2801937"/>
              <a:gd name="connsiteY2-106" fmla="*/ 356773 h 356773"/>
              <a:gd name="connsiteX3-107" fmla="*/ 0 w 2801937"/>
              <a:gd name="connsiteY3-108" fmla="*/ 356773 h 356773"/>
              <a:gd name="connsiteX4-109" fmla="*/ 109537 w 2801937"/>
              <a:gd name="connsiteY4-110" fmla="*/ 2381 h 356773"/>
              <a:gd name="connsiteX0-111" fmla="*/ 109537 w 2801937"/>
              <a:gd name="connsiteY0-112" fmla="*/ 2381 h 356773"/>
              <a:gd name="connsiteX1-113" fmla="*/ 2801937 w 2801937"/>
              <a:gd name="connsiteY1-114" fmla="*/ 0 h 356773"/>
              <a:gd name="connsiteX2-115" fmla="*/ 2801937 w 2801937"/>
              <a:gd name="connsiteY2-116" fmla="*/ 356773 h 356773"/>
              <a:gd name="connsiteX3-117" fmla="*/ 0 w 2801937"/>
              <a:gd name="connsiteY3-118" fmla="*/ 356773 h 356773"/>
              <a:gd name="connsiteX4-119" fmla="*/ 109537 w 2801937"/>
              <a:gd name="connsiteY4-120" fmla="*/ 2381 h 356773"/>
              <a:gd name="connsiteX0-121" fmla="*/ 130969 w 2823369"/>
              <a:gd name="connsiteY0-122" fmla="*/ 2381 h 356773"/>
              <a:gd name="connsiteX1-123" fmla="*/ 2823369 w 2823369"/>
              <a:gd name="connsiteY1-124" fmla="*/ 0 h 356773"/>
              <a:gd name="connsiteX2-125" fmla="*/ 2823369 w 2823369"/>
              <a:gd name="connsiteY2-126" fmla="*/ 356773 h 356773"/>
              <a:gd name="connsiteX3-127" fmla="*/ 0 w 2823369"/>
              <a:gd name="connsiteY3-128" fmla="*/ 356773 h 356773"/>
              <a:gd name="connsiteX4-129" fmla="*/ 130969 w 2823369"/>
              <a:gd name="connsiteY4-130" fmla="*/ 2381 h 356773"/>
              <a:gd name="connsiteX0-131" fmla="*/ 130969 w 2823369"/>
              <a:gd name="connsiteY0-132" fmla="*/ 2381 h 356773"/>
              <a:gd name="connsiteX1-133" fmla="*/ 2823369 w 2823369"/>
              <a:gd name="connsiteY1-134" fmla="*/ 0 h 356773"/>
              <a:gd name="connsiteX2-135" fmla="*/ 2823369 w 2823369"/>
              <a:gd name="connsiteY2-136" fmla="*/ 356773 h 356773"/>
              <a:gd name="connsiteX3-137" fmla="*/ 0 w 2823369"/>
              <a:gd name="connsiteY3-138" fmla="*/ 356773 h 356773"/>
              <a:gd name="connsiteX4-139" fmla="*/ 130969 w 2823369"/>
              <a:gd name="connsiteY4-140" fmla="*/ 2381 h 356773"/>
              <a:gd name="connsiteX0-141" fmla="*/ 130969 w 2823369"/>
              <a:gd name="connsiteY0-142" fmla="*/ 2381 h 356773"/>
              <a:gd name="connsiteX1-143" fmla="*/ 2823369 w 2823369"/>
              <a:gd name="connsiteY1-144" fmla="*/ 0 h 356773"/>
              <a:gd name="connsiteX2-145" fmla="*/ 2823369 w 2823369"/>
              <a:gd name="connsiteY2-146" fmla="*/ 356773 h 356773"/>
              <a:gd name="connsiteX3-147" fmla="*/ 0 w 2823369"/>
              <a:gd name="connsiteY3-148" fmla="*/ 356773 h 356773"/>
              <a:gd name="connsiteX4-149" fmla="*/ 130969 w 2823369"/>
              <a:gd name="connsiteY4-150" fmla="*/ 2381 h 356773"/>
              <a:gd name="connsiteX0-151" fmla="*/ 130969 w 2823369"/>
              <a:gd name="connsiteY0-152" fmla="*/ 2381 h 356773"/>
              <a:gd name="connsiteX1-153" fmla="*/ 2823369 w 2823369"/>
              <a:gd name="connsiteY1-154" fmla="*/ 0 h 356773"/>
              <a:gd name="connsiteX2-155" fmla="*/ 2823369 w 2823369"/>
              <a:gd name="connsiteY2-156" fmla="*/ 356773 h 356773"/>
              <a:gd name="connsiteX3-157" fmla="*/ 0 w 2823369"/>
              <a:gd name="connsiteY3-158" fmla="*/ 356773 h 356773"/>
              <a:gd name="connsiteX4-159" fmla="*/ 130969 w 2823369"/>
              <a:gd name="connsiteY4-160" fmla="*/ 2381 h 356773"/>
              <a:gd name="connsiteX0-161" fmla="*/ 130969 w 2823369"/>
              <a:gd name="connsiteY0-162" fmla="*/ 2381 h 356773"/>
              <a:gd name="connsiteX1-163" fmla="*/ 2823369 w 2823369"/>
              <a:gd name="connsiteY1-164" fmla="*/ 0 h 356773"/>
              <a:gd name="connsiteX2-165" fmla="*/ 2823369 w 2823369"/>
              <a:gd name="connsiteY2-166" fmla="*/ 356773 h 356773"/>
              <a:gd name="connsiteX3-167" fmla="*/ 0 w 2823369"/>
              <a:gd name="connsiteY3-168" fmla="*/ 356773 h 356773"/>
              <a:gd name="connsiteX4-169" fmla="*/ 130969 w 2823369"/>
              <a:gd name="connsiteY4-170" fmla="*/ 2381 h 356773"/>
              <a:gd name="connsiteX0-171" fmla="*/ 130969 w 2823369"/>
              <a:gd name="connsiteY0-172" fmla="*/ 2381 h 356773"/>
              <a:gd name="connsiteX1-173" fmla="*/ 2823369 w 2823369"/>
              <a:gd name="connsiteY1-174" fmla="*/ 0 h 356773"/>
              <a:gd name="connsiteX2-175" fmla="*/ 2823369 w 2823369"/>
              <a:gd name="connsiteY2-176" fmla="*/ 356773 h 356773"/>
              <a:gd name="connsiteX3-177" fmla="*/ 0 w 2823369"/>
              <a:gd name="connsiteY3-178" fmla="*/ 356773 h 356773"/>
              <a:gd name="connsiteX4-179" fmla="*/ 130969 w 2823369"/>
              <a:gd name="connsiteY4-180" fmla="*/ 2381 h 356773"/>
              <a:gd name="connsiteX0-181" fmla="*/ 130969 w 2823369"/>
              <a:gd name="connsiteY0-182" fmla="*/ 2381 h 356773"/>
              <a:gd name="connsiteX1-183" fmla="*/ 2823369 w 2823369"/>
              <a:gd name="connsiteY1-184" fmla="*/ 0 h 356773"/>
              <a:gd name="connsiteX2-185" fmla="*/ 2823369 w 2823369"/>
              <a:gd name="connsiteY2-186" fmla="*/ 356773 h 356773"/>
              <a:gd name="connsiteX3-187" fmla="*/ 0 w 2823369"/>
              <a:gd name="connsiteY3-188" fmla="*/ 356773 h 356773"/>
              <a:gd name="connsiteX4-189" fmla="*/ 130969 w 2823369"/>
              <a:gd name="connsiteY4-190" fmla="*/ 2381 h 356773"/>
              <a:gd name="connsiteX0-191" fmla="*/ 145256 w 2823369"/>
              <a:gd name="connsiteY0-192" fmla="*/ 6267 h 356773"/>
              <a:gd name="connsiteX1-193" fmla="*/ 2823369 w 2823369"/>
              <a:gd name="connsiteY1-194" fmla="*/ 0 h 356773"/>
              <a:gd name="connsiteX2-195" fmla="*/ 2823369 w 2823369"/>
              <a:gd name="connsiteY2-196" fmla="*/ 356773 h 356773"/>
              <a:gd name="connsiteX3-197" fmla="*/ 0 w 2823369"/>
              <a:gd name="connsiteY3-198" fmla="*/ 356773 h 356773"/>
              <a:gd name="connsiteX4-199" fmla="*/ 145256 w 2823369"/>
              <a:gd name="connsiteY4-200" fmla="*/ 6267 h 356773"/>
              <a:gd name="connsiteX0-201" fmla="*/ 145256 w 2823369"/>
              <a:gd name="connsiteY0-202" fmla="*/ 6267 h 356773"/>
              <a:gd name="connsiteX1-203" fmla="*/ 2823369 w 2823369"/>
              <a:gd name="connsiteY1-204" fmla="*/ 0 h 356773"/>
              <a:gd name="connsiteX2-205" fmla="*/ 2823369 w 2823369"/>
              <a:gd name="connsiteY2-206" fmla="*/ 356773 h 356773"/>
              <a:gd name="connsiteX3-207" fmla="*/ 0 w 2823369"/>
              <a:gd name="connsiteY3-208" fmla="*/ 356773 h 356773"/>
              <a:gd name="connsiteX4-209" fmla="*/ 145256 w 2823369"/>
              <a:gd name="connsiteY4-210" fmla="*/ 6267 h 356773"/>
              <a:gd name="connsiteX0-211" fmla="*/ 161924 w 2840037"/>
              <a:gd name="connsiteY0-212" fmla="*/ 6267 h 360660"/>
              <a:gd name="connsiteX1-213" fmla="*/ 2840037 w 2840037"/>
              <a:gd name="connsiteY1-214" fmla="*/ 0 h 360660"/>
              <a:gd name="connsiteX2-215" fmla="*/ 2840037 w 2840037"/>
              <a:gd name="connsiteY2-216" fmla="*/ 356773 h 360660"/>
              <a:gd name="connsiteX3-217" fmla="*/ 0 w 2840037"/>
              <a:gd name="connsiteY3-218" fmla="*/ 360660 h 360660"/>
              <a:gd name="connsiteX4-219" fmla="*/ 161924 w 2840037"/>
              <a:gd name="connsiteY4-220" fmla="*/ 6267 h 360660"/>
              <a:gd name="connsiteX0-221" fmla="*/ 161924 w 2840037"/>
              <a:gd name="connsiteY0-222" fmla="*/ 6267 h 360660"/>
              <a:gd name="connsiteX1-223" fmla="*/ 2840037 w 2840037"/>
              <a:gd name="connsiteY1-224" fmla="*/ 0 h 360660"/>
              <a:gd name="connsiteX2-225" fmla="*/ 2840037 w 2840037"/>
              <a:gd name="connsiteY2-226" fmla="*/ 356773 h 360660"/>
              <a:gd name="connsiteX3-227" fmla="*/ 0 w 2840037"/>
              <a:gd name="connsiteY3-228" fmla="*/ 360660 h 360660"/>
              <a:gd name="connsiteX4-229" fmla="*/ 161924 w 2840037"/>
              <a:gd name="connsiteY4-230" fmla="*/ 6267 h 360660"/>
              <a:gd name="connsiteX0-231" fmla="*/ 161924 w 2840037"/>
              <a:gd name="connsiteY0-232" fmla="*/ 6267 h 360660"/>
              <a:gd name="connsiteX1-233" fmla="*/ 2840037 w 2840037"/>
              <a:gd name="connsiteY1-234" fmla="*/ 0 h 360660"/>
              <a:gd name="connsiteX2-235" fmla="*/ 2840037 w 2840037"/>
              <a:gd name="connsiteY2-236" fmla="*/ 356773 h 360660"/>
              <a:gd name="connsiteX3-237" fmla="*/ 0 w 2840037"/>
              <a:gd name="connsiteY3-238" fmla="*/ 360660 h 360660"/>
              <a:gd name="connsiteX4-239" fmla="*/ 161924 w 2840037"/>
              <a:gd name="connsiteY4-240" fmla="*/ 6267 h 360660"/>
              <a:gd name="connsiteX0-241" fmla="*/ 161924 w 2840037"/>
              <a:gd name="connsiteY0-242" fmla="*/ 6267 h 360660"/>
              <a:gd name="connsiteX1-243" fmla="*/ 2840037 w 2840037"/>
              <a:gd name="connsiteY1-244" fmla="*/ 0 h 360660"/>
              <a:gd name="connsiteX2-245" fmla="*/ 2840037 w 2840037"/>
              <a:gd name="connsiteY2-246" fmla="*/ 356773 h 360660"/>
              <a:gd name="connsiteX3-247" fmla="*/ 0 w 2840037"/>
              <a:gd name="connsiteY3-248" fmla="*/ 360660 h 360660"/>
              <a:gd name="connsiteX4-249" fmla="*/ 161924 w 2840037"/>
              <a:gd name="connsiteY4-250" fmla="*/ 6267 h 360660"/>
              <a:gd name="connsiteX0-251" fmla="*/ 152399 w 2840037"/>
              <a:gd name="connsiteY0-252" fmla="*/ 6267 h 360660"/>
              <a:gd name="connsiteX1-253" fmla="*/ 2840037 w 2840037"/>
              <a:gd name="connsiteY1-254" fmla="*/ 0 h 360660"/>
              <a:gd name="connsiteX2-255" fmla="*/ 2840037 w 2840037"/>
              <a:gd name="connsiteY2-256" fmla="*/ 356773 h 360660"/>
              <a:gd name="connsiteX3-257" fmla="*/ 0 w 2840037"/>
              <a:gd name="connsiteY3-258" fmla="*/ 360660 h 360660"/>
              <a:gd name="connsiteX4-259" fmla="*/ 152399 w 2840037"/>
              <a:gd name="connsiteY4-260" fmla="*/ 6267 h 360660"/>
              <a:gd name="connsiteX0-261" fmla="*/ 152399 w 2840037"/>
              <a:gd name="connsiteY0-262" fmla="*/ 6267 h 360660"/>
              <a:gd name="connsiteX1-263" fmla="*/ 2840037 w 2840037"/>
              <a:gd name="connsiteY1-264" fmla="*/ 0 h 360660"/>
              <a:gd name="connsiteX2-265" fmla="*/ 2840037 w 2840037"/>
              <a:gd name="connsiteY2-266" fmla="*/ 356773 h 360660"/>
              <a:gd name="connsiteX3-267" fmla="*/ 0 w 2840037"/>
              <a:gd name="connsiteY3-268" fmla="*/ 360660 h 360660"/>
              <a:gd name="connsiteX4-269" fmla="*/ 152399 w 2840037"/>
              <a:gd name="connsiteY4-270" fmla="*/ 6267 h 360660"/>
              <a:gd name="connsiteX0-271" fmla="*/ 152399 w 2840037"/>
              <a:gd name="connsiteY0-272" fmla="*/ 6267 h 360660"/>
              <a:gd name="connsiteX1-273" fmla="*/ 2840037 w 2840037"/>
              <a:gd name="connsiteY1-274" fmla="*/ 0 h 360660"/>
              <a:gd name="connsiteX2-275" fmla="*/ 2840037 w 2840037"/>
              <a:gd name="connsiteY2-276" fmla="*/ 356773 h 360660"/>
              <a:gd name="connsiteX3-277" fmla="*/ 0 w 2840037"/>
              <a:gd name="connsiteY3-278" fmla="*/ 360660 h 360660"/>
              <a:gd name="connsiteX4-279" fmla="*/ 152399 w 2840037"/>
              <a:gd name="connsiteY4-280" fmla="*/ 6267 h 360660"/>
              <a:gd name="connsiteX0-281" fmla="*/ 152399 w 2840037"/>
              <a:gd name="connsiteY0-282" fmla="*/ 6267 h 360660"/>
              <a:gd name="connsiteX1-283" fmla="*/ 2840037 w 2840037"/>
              <a:gd name="connsiteY1-284" fmla="*/ 0 h 360660"/>
              <a:gd name="connsiteX2-285" fmla="*/ 2840037 w 2840037"/>
              <a:gd name="connsiteY2-286" fmla="*/ 356773 h 360660"/>
              <a:gd name="connsiteX3-287" fmla="*/ 0 w 2840037"/>
              <a:gd name="connsiteY3-288" fmla="*/ 360660 h 360660"/>
              <a:gd name="connsiteX4-289" fmla="*/ 152399 w 2840037"/>
              <a:gd name="connsiteY4-290" fmla="*/ 6267 h 360660"/>
              <a:gd name="connsiteX0-291" fmla="*/ 152399 w 2840037"/>
              <a:gd name="connsiteY0-292" fmla="*/ 6267 h 360660"/>
              <a:gd name="connsiteX1-293" fmla="*/ 2840037 w 2840037"/>
              <a:gd name="connsiteY1-294" fmla="*/ 0 h 360660"/>
              <a:gd name="connsiteX2-295" fmla="*/ 2840037 w 2840037"/>
              <a:gd name="connsiteY2-296" fmla="*/ 356773 h 360660"/>
              <a:gd name="connsiteX3-297" fmla="*/ 0 w 2840037"/>
              <a:gd name="connsiteY3-298" fmla="*/ 360660 h 360660"/>
              <a:gd name="connsiteX4-299" fmla="*/ 152399 w 2840037"/>
              <a:gd name="connsiteY4-300" fmla="*/ 6267 h 360660"/>
              <a:gd name="connsiteX0-301" fmla="*/ 152399 w 2840037"/>
              <a:gd name="connsiteY0-302" fmla="*/ 6267 h 360660"/>
              <a:gd name="connsiteX1-303" fmla="*/ 2840037 w 2840037"/>
              <a:gd name="connsiteY1-304" fmla="*/ 0 h 360660"/>
              <a:gd name="connsiteX2-305" fmla="*/ 2840037 w 2840037"/>
              <a:gd name="connsiteY2-306" fmla="*/ 356773 h 360660"/>
              <a:gd name="connsiteX3-307" fmla="*/ 0 w 2840037"/>
              <a:gd name="connsiteY3-308" fmla="*/ 360660 h 360660"/>
              <a:gd name="connsiteX4-309" fmla="*/ 152399 w 2840037"/>
              <a:gd name="connsiteY4-310" fmla="*/ 6267 h 360660"/>
              <a:gd name="connsiteX0-311" fmla="*/ 152399 w 2840037"/>
              <a:gd name="connsiteY0-312" fmla="*/ 6267 h 360660"/>
              <a:gd name="connsiteX1-313" fmla="*/ 2840037 w 2840037"/>
              <a:gd name="connsiteY1-314" fmla="*/ 0 h 360660"/>
              <a:gd name="connsiteX2-315" fmla="*/ 2840037 w 2840037"/>
              <a:gd name="connsiteY2-316" fmla="*/ 356773 h 360660"/>
              <a:gd name="connsiteX3-317" fmla="*/ 0 w 2840037"/>
              <a:gd name="connsiteY3-318" fmla="*/ 360660 h 360660"/>
              <a:gd name="connsiteX4-319" fmla="*/ 152399 w 2840037"/>
              <a:gd name="connsiteY4-320" fmla="*/ 6267 h 360660"/>
              <a:gd name="connsiteX0-321" fmla="*/ 152399 w 2840037"/>
              <a:gd name="connsiteY0-322" fmla="*/ 6266 h 360660"/>
              <a:gd name="connsiteX1-323" fmla="*/ 2840037 w 2840037"/>
              <a:gd name="connsiteY1-324" fmla="*/ 0 h 360660"/>
              <a:gd name="connsiteX2-325" fmla="*/ 2840037 w 2840037"/>
              <a:gd name="connsiteY2-326" fmla="*/ 356773 h 360660"/>
              <a:gd name="connsiteX3-327" fmla="*/ 0 w 2840037"/>
              <a:gd name="connsiteY3-328" fmla="*/ 360660 h 360660"/>
              <a:gd name="connsiteX4-329" fmla="*/ 152399 w 2840037"/>
              <a:gd name="connsiteY4-330" fmla="*/ 6266 h 360660"/>
              <a:gd name="connsiteX0-331" fmla="*/ 152399 w 2840037"/>
              <a:gd name="connsiteY0-332" fmla="*/ 6266 h 360660"/>
              <a:gd name="connsiteX1-333" fmla="*/ 2840037 w 2840037"/>
              <a:gd name="connsiteY1-334" fmla="*/ 0 h 360660"/>
              <a:gd name="connsiteX2-335" fmla="*/ 2840037 w 2840037"/>
              <a:gd name="connsiteY2-336" fmla="*/ 356773 h 360660"/>
              <a:gd name="connsiteX3-337" fmla="*/ 0 w 2840037"/>
              <a:gd name="connsiteY3-338" fmla="*/ 360660 h 360660"/>
              <a:gd name="connsiteX4-339" fmla="*/ 152399 w 2840037"/>
              <a:gd name="connsiteY4-340" fmla="*/ 6266 h 360660"/>
              <a:gd name="connsiteX0-341" fmla="*/ 152399 w 2840037"/>
              <a:gd name="connsiteY0-342" fmla="*/ 6266 h 360660"/>
              <a:gd name="connsiteX1-343" fmla="*/ 2840037 w 2840037"/>
              <a:gd name="connsiteY1-344" fmla="*/ 0 h 360660"/>
              <a:gd name="connsiteX2-345" fmla="*/ 2840037 w 2840037"/>
              <a:gd name="connsiteY2-346" fmla="*/ 356773 h 360660"/>
              <a:gd name="connsiteX3-347" fmla="*/ 0 w 2840037"/>
              <a:gd name="connsiteY3-348" fmla="*/ 360660 h 360660"/>
              <a:gd name="connsiteX4-349" fmla="*/ 152399 w 2840037"/>
              <a:gd name="connsiteY4-350" fmla="*/ 6266 h 360660"/>
              <a:gd name="connsiteX0-351" fmla="*/ 152399 w 2840037"/>
              <a:gd name="connsiteY0-352" fmla="*/ 6266 h 360660"/>
              <a:gd name="connsiteX1-353" fmla="*/ 2840037 w 2840037"/>
              <a:gd name="connsiteY1-354" fmla="*/ 0 h 360660"/>
              <a:gd name="connsiteX2-355" fmla="*/ 2840037 w 2840037"/>
              <a:gd name="connsiteY2-356" fmla="*/ 356773 h 360660"/>
              <a:gd name="connsiteX3-357" fmla="*/ 0 w 2840037"/>
              <a:gd name="connsiteY3-358" fmla="*/ 360660 h 360660"/>
              <a:gd name="connsiteX4-359" fmla="*/ 152399 w 2840037"/>
              <a:gd name="connsiteY4-360" fmla="*/ 6266 h 360660"/>
              <a:gd name="connsiteX0-361" fmla="*/ 152399 w 2840037"/>
              <a:gd name="connsiteY0-362" fmla="*/ 6266 h 360660"/>
              <a:gd name="connsiteX1-363" fmla="*/ 2840037 w 2840037"/>
              <a:gd name="connsiteY1-364" fmla="*/ 0 h 360660"/>
              <a:gd name="connsiteX2-365" fmla="*/ 2840037 w 2840037"/>
              <a:gd name="connsiteY2-366" fmla="*/ 356773 h 360660"/>
              <a:gd name="connsiteX3-367" fmla="*/ 0 w 2840037"/>
              <a:gd name="connsiteY3-368" fmla="*/ 360660 h 360660"/>
              <a:gd name="connsiteX4-369" fmla="*/ 152399 w 2840037"/>
              <a:gd name="connsiteY4-370" fmla="*/ 6266 h 360660"/>
              <a:gd name="connsiteX0-371" fmla="*/ 147245 w 2840037"/>
              <a:gd name="connsiteY0-372" fmla="*/ 6266 h 360660"/>
              <a:gd name="connsiteX1-373" fmla="*/ 2840037 w 2840037"/>
              <a:gd name="connsiteY1-374" fmla="*/ 0 h 360660"/>
              <a:gd name="connsiteX2-375" fmla="*/ 2840037 w 2840037"/>
              <a:gd name="connsiteY2-376" fmla="*/ 356773 h 360660"/>
              <a:gd name="connsiteX3-377" fmla="*/ 0 w 2840037"/>
              <a:gd name="connsiteY3-378" fmla="*/ 360660 h 360660"/>
              <a:gd name="connsiteX4-379" fmla="*/ 147245 w 2840037"/>
              <a:gd name="connsiteY4-380" fmla="*/ 6266 h 360660"/>
              <a:gd name="connsiteX0-381" fmla="*/ 152400 w 2840037"/>
              <a:gd name="connsiteY0-382" fmla="*/ 6266 h 360660"/>
              <a:gd name="connsiteX1-383" fmla="*/ 2840037 w 2840037"/>
              <a:gd name="connsiteY1-384" fmla="*/ 0 h 360660"/>
              <a:gd name="connsiteX2-385" fmla="*/ 2840037 w 2840037"/>
              <a:gd name="connsiteY2-386" fmla="*/ 356773 h 360660"/>
              <a:gd name="connsiteX3-387" fmla="*/ 0 w 2840037"/>
              <a:gd name="connsiteY3-388" fmla="*/ 360660 h 360660"/>
              <a:gd name="connsiteX4-389" fmla="*/ 152400 w 2840037"/>
              <a:gd name="connsiteY4-390" fmla="*/ 6266 h 360660"/>
              <a:gd name="connsiteX0-391" fmla="*/ 149823 w 2840037"/>
              <a:gd name="connsiteY0-392" fmla="*/ 6266 h 360660"/>
              <a:gd name="connsiteX1-393" fmla="*/ 2840037 w 2840037"/>
              <a:gd name="connsiteY1-394" fmla="*/ 0 h 360660"/>
              <a:gd name="connsiteX2-395" fmla="*/ 2840037 w 2840037"/>
              <a:gd name="connsiteY2-396" fmla="*/ 356773 h 360660"/>
              <a:gd name="connsiteX3-397" fmla="*/ 0 w 2840037"/>
              <a:gd name="connsiteY3-398" fmla="*/ 360660 h 360660"/>
              <a:gd name="connsiteX4-399" fmla="*/ 149823 w 2840037"/>
              <a:gd name="connsiteY4-400" fmla="*/ 6266 h 360660"/>
              <a:gd name="connsiteX0-401" fmla="*/ 149823 w 2840037"/>
              <a:gd name="connsiteY0-402" fmla="*/ 6266 h 360660"/>
              <a:gd name="connsiteX1-403" fmla="*/ 2840037 w 2840037"/>
              <a:gd name="connsiteY1-404" fmla="*/ 0 h 360660"/>
              <a:gd name="connsiteX2-405" fmla="*/ 2840037 w 2840037"/>
              <a:gd name="connsiteY2-406" fmla="*/ 356773 h 360660"/>
              <a:gd name="connsiteX3-407" fmla="*/ 0 w 2840037"/>
              <a:gd name="connsiteY3-408" fmla="*/ 360660 h 360660"/>
              <a:gd name="connsiteX4-409" fmla="*/ 149823 w 2840037"/>
              <a:gd name="connsiteY4-410" fmla="*/ 6266 h 360660"/>
              <a:gd name="connsiteX0-411" fmla="*/ 149823 w 2840037"/>
              <a:gd name="connsiteY0-412" fmla="*/ 6266 h 360660"/>
              <a:gd name="connsiteX1-413" fmla="*/ 2840037 w 2840037"/>
              <a:gd name="connsiteY1-414" fmla="*/ 0 h 360660"/>
              <a:gd name="connsiteX2-415" fmla="*/ 2840037 w 2840037"/>
              <a:gd name="connsiteY2-416" fmla="*/ 356773 h 360660"/>
              <a:gd name="connsiteX3-417" fmla="*/ 0 w 2840037"/>
              <a:gd name="connsiteY3-418" fmla="*/ 360660 h 360660"/>
              <a:gd name="connsiteX4-419" fmla="*/ 149823 w 2840037"/>
              <a:gd name="connsiteY4-420" fmla="*/ 6266 h 36066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840037" h="360660">
                <a:moveTo>
                  <a:pt x="149823" y="6266"/>
                </a:moveTo>
                <a:lnTo>
                  <a:pt x="2840037" y="0"/>
                </a:lnTo>
                <a:lnTo>
                  <a:pt x="2840037" y="356773"/>
                </a:lnTo>
                <a:lnTo>
                  <a:pt x="0" y="360660"/>
                </a:lnTo>
                <a:cubicBezTo>
                  <a:pt x="113694" y="181291"/>
                  <a:pt x="82186" y="219413"/>
                  <a:pt x="149823" y="6266"/>
                </a:cubicBezTo>
                <a:close/>
              </a:path>
            </a:pathLst>
          </a:cu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1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Guiyang No.1 Experimental Middle School</a:t>
            </a:r>
            <a:endParaRPr kumimoji="0" lang="zh-CN" altLang="en-US" sz="11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3367CA9A-E6A8-1635-D7CA-3CEC8D402D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6705" y="-19023123"/>
            <a:ext cx="465293" cy="465295"/>
          </a:xfrm>
          <a:prstGeom prst="rect">
            <a:avLst/>
          </a:prstGeom>
          <a:effectLst>
            <a:softEdge rad="0"/>
          </a:effectLst>
        </p:spPr>
      </p:pic>
      <p:sp>
        <p:nvSpPr>
          <p:cNvPr id="27" name="文本框 2">
            <a:extLst>
              <a:ext uri="{FF2B5EF4-FFF2-40B4-BE49-F238E27FC236}">
                <a16:creationId xmlns:a16="http://schemas.microsoft.com/office/drawing/2014/main" id="{22053922-C890-54B9-45EF-ED20D2EBDC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1998" y="-19026387"/>
            <a:ext cx="2492375" cy="40005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行楷" pitchFamily="2" charset="-122"/>
                <a:ea typeface="华文行楷" pitchFamily="2" charset="-122"/>
                <a:cs typeface="+mn-cs"/>
              </a:rPr>
              <a:t>贵阳市第一实验中学</a:t>
            </a:r>
          </a:p>
        </p:txBody>
      </p:sp>
      <p:grpSp>
        <p:nvGrpSpPr>
          <p:cNvPr id="57" name="组合 56">
            <a:extLst>
              <a:ext uri="{FF2B5EF4-FFF2-40B4-BE49-F238E27FC236}">
                <a16:creationId xmlns:a16="http://schemas.microsoft.com/office/drawing/2014/main" id="{14942D28-237C-14F4-A405-6D4BCF849468}"/>
              </a:ext>
            </a:extLst>
          </p:cNvPr>
          <p:cNvGrpSpPr/>
          <p:nvPr/>
        </p:nvGrpSpPr>
        <p:grpSpPr>
          <a:xfrm>
            <a:off x="-2078662" y="-18968763"/>
            <a:ext cx="6098977" cy="463784"/>
            <a:chOff x="-2977" y="-36682"/>
            <a:chExt cx="6098977" cy="463784"/>
          </a:xfrm>
        </p:grpSpPr>
        <p:grpSp>
          <p:nvGrpSpPr>
            <p:cNvPr id="33" name="组合 32">
              <a:extLst>
                <a:ext uri="{FF2B5EF4-FFF2-40B4-BE49-F238E27FC236}">
                  <a16:creationId xmlns:a16="http://schemas.microsoft.com/office/drawing/2014/main" id="{D5FEC5B2-5929-945D-BFFF-C813FCE4EFAC}"/>
                </a:ext>
              </a:extLst>
            </p:cNvPr>
            <p:cNvGrpSpPr/>
            <p:nvPr/>
          </p:nvGrpSpPr>
          <p:grpSpPr>
            <a:xfrm>
              <a:off x="-2977" y="-36682"/>
              <a:ext cx="6098977" cy="462332"/>
              <a:chOff x="-2977" y="-36682"/>
              <a:chExt cx="6098977" cy="462332"/>
            </a:xfrm>
          </p:grpSpPr>
          <p:grpSp>
            <p:nvGrpSpPr>
              <p:cNvPr id="29" name="组合 28">
                <a:extLst>
                  <a:ext uri="{FF2B5EF4-FFF2-40B4-BE49-F238E27FC236}">
                    <a16:creationId xmlns:a16="http://schemas.microsoft.com/office/drawing/2014/main" id="{3E1F5890-6EEC-B576-3357-19AA0F960B78}"/>
                  </a:ext>
                </a:extLst>
              </p:cNvPr>
              <p:cNvGrpSpPr/>
              <p:nvPr/>
            </p:nvGrpSpPr>
            <p:grpSpPr>
              <a:xfrm>
                <a:off x="-2977" y="-36682"/>
                <a:ext cx="4062109" cy="462332"/>
                <a:chOff x="-2977" y="-36682"/>
                <a:chExt cx="4062109" cy="462332"/>
              </a:xfrm>
            </p:grpSpPr>
            <p:grpSp>
              <p:nvGrpSpPr>
                <p:cNvPr id="14" name="组合 13">
                  <a:extLst>
                    <a:ext uri="{FF2B5EF4-FFF2-40B4-BE49-F238E27FC236}">
                      <a16:creationId xmlns:a16="http://schemas.microsoft.com/office/drawing/2014/main" id="{45AD3F05-BE80-931A-CBE1-71EE14F9D513}"/>
                    </a:ext>
                  </a:extLst>
                </p:cNvPr>
                <p:cNvGrpSpPr/>
                <p:nvPr/>
              </p:nvGrpSpPr>
              <p:grpSpPr>
                <a:xfrm>
                  <a:off x="-2977" y="-9326"/>
                  <a:ext cx="3814759" cy="434976"/>
                  <a:chOff x="407988" y="257174"/>
                  <a:chExt cx="4094162" cy="434976"/>
                </a:xfrm>
              </p:grpSpPr>
              <p:sp>
                <p:nvSpPr>
                  <p:cNvPr id="13" name="矩形 12">
                    <a:extLst>
                      <a:ext uri="{FF2B5EF4-FFF2-40B4-BE49-F238E27FC236}">
                        <a16:creationId xmlns:a16="http://schemas.microsoft.com/office/drawing/2014/main" id="{EF209A41-F032-1F6D-C7C1-0DA833F250D7}"/>
                      </a:ext>
                    </a:extLst>
                  </p:cNvPr>
                  <p:cNvSpPr/>
                  <p:nvPr/>
                </p:nvSpPr>
                <p:spPr>
                  <a:xfrm>
                    <a:off x="1462825" y="257174"/>
                    <a:ext cx="465957" cy="434976"/>
                  </a:xfrm>
                  <a:prstGeom prst="rect">
                    <a:avLst/>
                  </a:prstGeom>
                  <a:solidFill>
                    <a:srgbClr val="ED7D3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grpSp>
                <p:nvGrpSpPr>
                  <p:cNvPr id="8" name="组合 7">
                    <a:extLst>
                      <a:ext uri="{FF2B5EF4-FFF2-40B4-BE49-F238E27FC236}">
                        <a16:creationId xmlns:a16="http://schemas.microsoft.com/office/drawing/2014/main" id="{F69EF137-5675-A852-17B0-E28E2BD34AF8}"/>
                      </a:ext>
                    </a:extLst>
                  </p:cNvPr>
                  <p:cNvGrpSpPr/>
                  <p:nvPr/>
                </p:nvGrpSpPr>
                <p:grpSpPr>
                  <a:xfrm>
                    <a:off x="407988" y="257174"/>
                    <a:ext cx="4094162" cy="434976"/>
                    <a:chOff x="515938" y="441324"/>
                    <a:chExt cx="4094162" cy="434976"/>
                  </a:xfrm>
                </p:grpSpPr>
                <p:sp>
                  <p:nvSpPr>
                    <p:cNvPr id="9" name="矩形 8">
                      <a:extLst>
                        <a:ext uri="{FF2B5EF4-FFF2-40B4-BE49-F238E27FC236}">
                          <a16:creationId xmlns:a16="http://schemas.microsoft.com/office/drawing/2014/main" id="{DF263375-01FE-86DB-CA76-D129FE70FC1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5938" y="441325"/>
                      <a:ext cx="1186616" cy="434975"/>
                    </a:xfrm>
                    <a:prstGeom prst="rect">
                      <a:avLst/>
                    </a:prstGeom>
                    <a:solidFill>
                      <a:srgbClr val="79598B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10" name="矩形 9">
                      <a:extLst>
                        <a:ext uri="{FF2B5EF4-FFF2-40B4-BE49-F238E27FC236}">
                          <a16:creationId xmlns:a16="http://schemas.microsoft.com/office/drawing/2014/main" id="{26338DC1-7232-D1B9-ACF3-F3CAAE833C3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009883" y="441324"/>
                      <a:ext cx="2600217" cy="434975"/>
                    </a:xfrm>
                    <a:prstGeom prst="rect">
                      <a:avLst/>
                    </a:prstGeom>
                    <a:solidFill>
                      <a:srgbClr val="79598B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11" name="标题 16385">
                      <a:extLst>
                        <a:ext uri="{FF2B5EF4-FFF2-40B4-BE49-F238E27FC236}">
                          <a16:creationId xmlns:a16="http://schemas.microsoft.com/office/drawing/2014/main" id="{33CA00CE-8D73-7D14-2315-3E6DDC542008}"/>
                        </a:ext>
                      </a:extLst>
                    </p:cNvPr>
                    <p:cNvSpPr txBox="1">
                      <a:spLocks noRot="1" noChangeArrowheads="1"/>
                    </p:cNvSpPr>
                    <p:nvPr/>
                  </p:nvSpPr>
                  <p:spPr>
                    <a:xfrm>
                      <a:off x="2009883" y="469104"/>
                      <a:ext cx="1512778" cy="358776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txBody>
                    <a:bodyPr vert="horz" lIns="91440" tIns="45720" rIns="91440" bIns="45720" rtlCol="0" anchor="b">
                      <a:normAutofit/>
                    </a:bodyPr>
                    <a:lstStyle>
                      <a:lvl1pPr algn="ctr" defTabSz="914400" rtl="0" eaLnBrk="1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buNone/>
                        <a:defRPr sz="6000" kern="120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defRPr>
                      </a:lvl1pPr>
                    </a:lstStyle>
                    <a:p>
                      <a:pPr algn="l"/>
                      <a:r>
                        <a:rPr lang="zh-CN" altLang="en-US" sz="1800" b="1">
                          <a:solidFill>
                            <a:schemeClr val="bg1"/>
                          </a:solidFill>
                        </a:rPr>
                        <a:t>   声的世界</a:t>
                      </a:r>
                    </a:p>
                  </p:txBody>
                </p:sp>
                <p:sp>
                  <p:nvSpPr>
                    <p:cNvPr id="12" name="标题 16385">
                      <a:extLst>
                        <a:ext uri="{FF2B5EF4-FFF2-40B4-BE49-F238E27FC236}">
                          <a16:creationId xmlns:a16="http://schemas.microsoft.com/office/drawing/2014/main" id="{56A304E2-4FE3-8855-AF4D-528FB32F25F2}"/>
                        </a:ext>
                      </a:extLst>
                    </p:cNvPr>
                    <p:cNvSpPr txBox="1">
                      <a:spLocks noRot="1" noChangeArrowheads="1"/>
                    </p:cNvSpPr>
                    <p:nvPr/>
                  </p:nvSpPr>
                  <p:spPr>
                    <a:xfrm>
                      <a:off x="563563" y="489741"/>
                      <a:ext cx="1285875" cy="338139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txBody>
                    <a:bodyPr vert="horz" lIns="91440" tIns="45720" rIns="91440" bIns="45720" rtlCol="0" anchor="b">
                      <a:normAutofit lnSpcReduction="10000"/>
                    </a:bodyPr>
                    <a:lstStyle>
                      <a:lvl1pPr algn="ctr" defTabSz="914400" rtl="0" eaLnBrk="1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buNone/>
                        <a:defRPr sz="6000" kern="120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defRPr>
                      </a:lvl1pPr>
                    </a:lstStyle>
                    <a:p>
                      <a:pPr algn="l"/>
                      <a:r>
                        <a:rPr lang="zh-CN" altLang="en-US" sz="1800" b="1">
                          <a:solidFill>
                            <a:schemeClr val="bg1"/>
                          </a:solidFill>
                        </a:rPr>
                        <a:t>   第三章</a:t>
                      </a:r>
                    </a:p>
                  </p:txBody>
                </p:sp>
              </p:grpSp>
            </p:grpSp>
            <p:sp>
              <p:nvSpPr>
                <p:cNvPr id="28" name="等腰三角形 27">
                  <a:extLst>
                    <a:ext uri="{FF2B5EF4-FFF2-40B4-BE49-F238E27FC236}">
                      <a16:creationId xmlns:a16="http://schemas.microsoft.com/office/drawing/2014/main" id="{E3A6F3F8-AAE4-CC95-7E79-A883769896F2}"/>
                    </a:ext>
                  </a:extLst>
                </p:cNvPr>
                <p:cNvSpPr/>
                <p:nvPr/>
              </p:nvSpPr>
              <p:spPr>
                <a:xfrm>
                  <a:off x="3564431" y="-36682"/>
                  <a:ext cx="494701" cy="462331"/>
                </a:xfrm>
                <a:prstGeom prst="triangle">
                  <a:avLst/>
                </a:prstGeom>
                <a:solidFill>
                  <a:srgbClr val="79598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cxnSp>
            <p:nvCxnSpPr>
              <p:cNvPr id="31" name="直接连接符 30">
                <a:extLst>
                  <a:ext uri="{FF2B5EF4-FFF2-40B4-BE49-F238E27FC236}">
                    <a16:creationId xmlns:a16="http://schemas.microsoft.com/office/drawing/2014/main" id="{4A1F8BB9-46CB-2A6C-F45B-41C045F89754}"/>
                  </a:ext>
                </a:extLst>
              </p:cNvPr>
              <p:cNvCxnSpPr/>
              <p:nvPr/>
            </p:nvCxnSpPr>
            <p:spPr>
              <a:xfrm>
                <a:off x="-2977" y="425649"/>
                <a:ext cx="6098977" cy="0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0" name="任意多边形: 形状 49">
              <a:extLst>
                <a:ext uri="{FF2B5EF4-FFF2-40B4-BE49-F238E27FC236}">
                  <a16:creationId xmlns:a16="http://schemas.microsoft.com/office/drawing/2014/main" id="{B2B8C2E5-E9F1-2DDF-B4D0-C6F89EDCFAAA}"/>
                </a:ext>
              </a:extLst>
            </p:cNvPr>
            <p:cNvSpPr/>
            <p:nvPr/>
          </p:nvSpPr>
          <p:spPr>
            <a:xfrm>
              <a:off x="3909447" y="-14540"/>
              <a:ext cx="279736" cy="441642"/>
            </a:xfrm>
            <a:custGeom>
              <a:avLst/>
              <a:gdLst>
                <a:gd name="connsiteX0" fmla="*/ 0 w 297806"/>
                <a:gd name="connsiteY0" fmla="*/ 0 h 441642"/>
                <a:gd name="connsiteX1" fmla="*/ 53666 w 297806"/>
                <a:gd name="connsiteY1" fmla="*/ 0 h 441642"/>
                <a:gd name="connsiteX2" fmla="*/ 297806 w 297806"/>
                <a:gd name="connsiteY2" fmla="*/ 441642 h 441642"/>
                <a:gd name="connsiteX3" fmla="*/ 244139 w 297806"/>
                <a:gd name="connsiteY3" fmla="*/ 441642 h 441642"/>
                <a:gd name="connsiteX4" fmla="*/ 0 w 297806"/>
                <a:gd name="connsiteY4" fmla="*/ 0 h 441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7806" h="441642">
                  <a:moveTo>
                    <a:pt x="0" y="0"/>
                  </a:moveTo>
                  <a:lnTo>
                    <a:pt x="53666" y="0"/>
                  </a:lnTo>
                  <a:lnTo>
                    <a:pt x="297806" y="441642"/>
                  </a:lnTo>
                  <a:lnTo>
                    <a:pt x="244139" y="441642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9" name="任意多边形: 形状 48">
              <a:extLst>
                <a:ext uri="{FF2B5EF4-FFF2-40B4-BE49-F238E27FC236}">
                  <a16:creationId xmlns:a16="http://schemas.microsoft.com/office/drawing/2014/main" id="{53F8C7E6-4AF1-9C33-FE6C-76EB4F04C009}"/>
                </a:ext>
              </a:extLst>
            </p:cNvPr>
            <p:cNvSpPr/>
            <p:nvPr/>
          </p:nvSpPr>
          <p:spPr>
            <a:xfrm>
              <a:off x="4042446" y="-9779"/>
              <a:ext cx="279736" cy="434975"/>
            </a:xfrm>
            <a:custGeom>
              <a:avLst/>
              <a:gdLst>
                <a:gd name="connsiteX0" fmla="*/ 0 w 279736"/>
                <a:gd name="connsiteY0" fmla="*/ 0 h 441642"/>
                <a:gd name="connsiteX1" fmla="*/ 58327 w 279736"/>
                <a:gd name="connsiteY1" fmla="*/ 0 h 441642"/>
                <a:gd name="connsiteX2" fmla="*/ 279736 w 279736"/>
                <a:gd name="connsiteY2" fmla="*/ 441546 h 441642"/>
                <a:gd name="connsiteX3" fmla="*/ 279696 w 279736"/>
                <a:gd name="connsiteY3" fmla="*/ 441642 h 441642"/>
                <a:gd name="connsiteX4" fmla="*/ 221458 w 279736"/>
                <a:gd name="connsiteY4" fmla="*/ 441642 h 441642"/>
                <a:gd name="connsiteX5" fmla="*/ 0 w 279736"/>
                <a:gd name="connsiteY5" fmla="*/ 0 h 441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9736" h="441642">
                  <a:moveTo>
                    <a:pt x="0" y="0"/>
                  </a:moveTo>
                  <a:lnTo>
                    <a:pt x="58327" y="0"/>
                  </a:lnTo>
                  <a:lnTo>
                    <a:pt x="279736" y="441546"/>
                  </a:lnTo>
                  <a:lnTo>
                    <a:pt x="279696" y="441642"/>
                  </a:lnTo>
                  <a:lnTo>
                    <a:pt x="221458" y="441642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2" name="矩形 1">
            <a:extLst>
              <a:ext uri="{FF2B5EF4-FFF2-40B4-BE49-F238E27FC236}">
                <a16:creationId xmlns:a16="http://schemas.microsoft.com/office/drawing/2014/main" id="{9CED32C3-993F-5150-2DFF-AECEEC9B86B2}"/>
              </a:ext>
            </a:extLst>
          </p:cNvPr>
          <p:cNvSpPr/>
          <p:nvPr/>
        </p:nvSpPr>
        <p:spPr>
          <a:xfrm>
            <a:off x="15843" y="424868"/>
            <a:ext cx="12176157" cy="6085118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grpSp>
        <p:nvGrpSpPr>
          <p:cNvPr id="54" name="组合 9">
            <a:extLst>
              <a:ext uri="{FF2B5EF4-FFF2-40B4-BE49-F238E27FC236}">
                <a16:creationId xmlns:a16="http://schemas.microsoft.com/office/drawing/2014/main" id="{52DC0970-E6E5-1703-ED52-74E38A565037}"/>
              </a:ext>
            </a:extLst>
          </p:cNvPr>
          <p:cNvGrpSpPr/>
          <p:nvPr/>
        </p:nvGrpSpPr>
        <p:grpSpPr>
          <a:xfrm>
            <a:off x="8565213" y="-18902235"/>
            <a:ext cx="4254500" cy="329274"/>
            <a:chOff x="7933915" y="6583330"/>
            <a:chExt cx="4253581" cy="276437"/>
          </a:xfrm>
        </p:grpSpPr>
        <p:sp>
          <p:nvSpPr>
            <p:cNvPr id="55" name="矩形 7">
              <a:extLst>
                <a:ext uri="{FF2B5EF4-FFF2-40B4-BE49-F238E27FC236}">
                  <a16:creationId xmlns:a16="http://schemas.microsoft.com/office/drawing/2014/main" id="{344A1344-0DE5-08CF-3723-AEBFAE13FE9B}"/>
                </a:ext>
              </a:extLst>
            </p:cNvPr>
            <p:cNvSpPr/>
            <p:nvPr/>
          </p:nvSpPr>
          <p:spPr>
            <a:xfrm>
              <a:off x="8178337" y="6583330"/>
              <a:ext cx="4009159" cy="274849"/>
            </a:xfrm>
            <a:custGeom>
              <a:avLst/>
              <a:gdLst>
                <a:gd name="connsiteX0" fmla="*/ 0 w 4007768"/>
                <a:gd name="connsiteY0" fmla="*/ 0 h 274638"/>
                <a:gd name="connsiteX1" fmla="*/ 4007768 w 4007768"/>
                <a:gd name="connsiteY1" fmla="*/ 0 h 274638"/>
                <a:gd name="connsiteX2" fmla="*/ 4007768 w 4007768"/>
                <a:gd name="connsiteY2" fmla="*/ 274638 h 274638"/>
                <a:gd name="connsiteX3" fmla="*/ 0 w 4007768"/>
                <a:gd name="connsiteY3" fmla="*/ 274638 h 274638"/>
                <a:gd name="connsiteX4" fmla="*/ 0 w 4007768"/>
                <a:gd name="connsiteY4" fmla="*/ 0 h 274638"/>
                <a:gd name="connsiteX0-1" fmla="*/ 233362 w 4007768"/>
                <a:gd name="connsiteY0-2" fmla="*/ 0 h 274638"/>
                <a:gd name="connsiteX1-3" fmla="*/ 4007768 w 4007768"/>
                <a:gd name="connsiteY1-4" fmla="*/ 0 h 274638"/>
                <a:gd name="connsiteX2-5" fmla="*/ 4007768 w 4007768"/>
                <a:gd name="connsiteY2-6" fmla="*/ 274638 h 274638"/>
                <a:gd name="connsiteX3-7" fmla="*/ 0 w 4007768"/>
                <a:gd name="connsiteY3-8" fmla="*/ 274638 h 274638"/>
                <a:gd name="connsiteX4-9" fmla="*/ 233362 w 4007768"/>
                <a:gd name="connsiteY4-10" fmla="*/ 0 h 2746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4007767" h="274638">
                  <a:moveTo>
                    <a:pt x="233362" y="0"/>
                  </a:moveTo>
                  <a:lnTo>
                    <a:pt x="4007768" y="0"/>
                  </a:lnTo>
                  <a:lnTo>
                    <a:pt x="4007768" y="274638"/>
                  </a:lnTo>
                  <a:lnTo>
                    <a:pt x="0" y="274638"/>
                  </a:lnTo>
                  <a:lnTo>
                    <a:pt x="23336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lang="zh-CN" altLang="en-US" sz="1200" kern="2000">
                  <a:latin typeface="微软雅黑" panose="020B0503020204020204" charset="-122"/>
                  <a:ea typeface="微软雅黑" panose="020B0503020204020204" charset="-122"/>
                </a:rPr>
                <a:t>沪科版八</a:t>
              </a:r>
              <a:r>
                <a:rPr kumimoji="0" lang="zh-CN" altLang="en-US" sz="1200" b="0" i="0" u="none" strike="noStrike" kern="20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年级物理教学课件 </a:t>
              </a:r>
              <a:r>
                <a:rPr kumimoji="0" lang="en-US" altLang="zh-CN" sz="1200" b="0" i="0" u="none" strike="noStrike" kern="20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• </a:t>
              </a:r>
              <a:r>
                <a:rPr kumimoji="0" lang="zh-CN" altLang="en-US" sz="1200" b="0" i="0" u="none" strike="noStrike" kern="20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第</a:t>
              </a:r>
              <a:r>
                <a:rPr kumimoji="0" lang="en-US" altLang="zh-CN" sz="1200" b="0" i="0" u="none" strike="noStrike" kern="20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3</a:t>
              </a:r>
              <a:r>
                <a:rPr kumimoji="0" lang="zh-CN" altLang="en-US" sz="1200" b="0" i="0" u="none" strike="noStrike" kern="20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章声音的世界</a:t>
              </a:r>
            </a:p>
          </p:txBody>
        </p:sp>
        <p:sp>
          <p:nvSpPr>
            <p:cNvPr id="56" name="平行四边形 55">
              <a:extLst>
                <a:ext uri="{FF2B5EF4-FFF2-40B4-BE49-F238E27FC236}">
                  <a16:creationId xmlns:a16="http://schemas.microsoft.com/office/drawing/2014/main" id="{0F6568F8-0A10-3AC0-24C3-D3D8FFF0960D}"/>
                </a:ext>
              </a:extLst>
            </p:cNvPr>
            <p:cNvSpPr/>
            <p:nvPr/>
          </p:nvSpPr>
          <p:spPr>
            <a:xfrm>
              <a:off x="8041842" y="6584919"/>
              <a:ext cx="331716" cy="274848"/>
            </a:xfrm>
            <a:prstGeom prst="parallelogram">
              <a:avLst>
                <a:gd name="adj" fmla="val 85694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8" name="平行四边形 57">
              <a:extLst>
                <a:ext uri="{FF2B5EF4-FFF2-40B4-BE49-F238E27FC236}">
                  <a16:creationId xmlns:a16="http://schemas.microsoft.com/office/drawing/2014/main" id="{91D25EB5-FCF7-30F4-C6B9-ACAEDF398A7D}"/>
                </a:ext>
              </a:extLst>
            </p:cNvPr>
            <p:cNvSpPr/>
            <p:nvPr/>
          </p:nvSpPr>
          <p:spPr>
            <a:xfrm>
              <a:off x="7933915" y="6584919"/>
              <a:ext cx="301560" cy="274848"/>
            </a:xfrm>
            <a:prstGeom prst="parallelogram">
              <a:avLst>
                <a:gd name="adj" fmla="val 85694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59" name="矩形 58">
            <a:extLst>
              <a:ext uri="{FF2B5EF4-FFF2-40B4-BE49-F238E27FC236}">
                <a16:creationId xmlns:a16="http://schemas.microsoft.com/office/drawing/2014/main" id="{1DFB6429-6649-13F6-FB6E-5F3806E59459}"/>
              </a:ext>
            </a:extLst>
          </p:cNvPr>
          <p:cNvSpPr/>
          <p:nvPr/>
        </p:nvSpPr>
        <p:spPr>
          <a:xfrm>
            <a:off x="62072" y="6747338"/>
            <a:ext cx="12191999" cy="335682"/>
          </a:xfrm>
          <a:prstGeom prst="rect">
            <a:avLst/>
          </a:prstGeom>
          <a:solidFill>
            <a:schemeClr val="bg1">
              <a:alpha val="54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1" name="矩形 60">
            <a:extLst>
              <a:ext uri="{FF2B5EF4-FFF2-40B4-BE49-F238E27FC236}">
                <a16:creationId xmlns:a16="http://schemas.microsoft.com/office/drawing/2014/main" id="{53E66BAB-939F-1CB0-22F4-FB367CADC727}"/>
              </a:ext>
            </a:extLst>
          </p:cNvPr>
          <p:cNvSpPr/>
          <p:nvPr/>
        </p:nvSpPr>
        <p:spPr>
          <a:xfrm>
            <a:off x="8390" y="-57363"/>
            <a:ext cx="12191999" cy="486070"/>
          </a:xfrm>
          <a:prstGeom prst="rect">
            <a:avLst/>
          </a:prstGeom>
          <a:solidFill>
            <a:schemeClr val="bg1">
              <a:alpha val="54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23BB5838-48E7-B549-B598-0FEB56778856}"/>
              </a:ext>
            </a:extLst>
          </p:cNvPr>
          <p:cNvGrpSpPr/>
          <p:nvPr/>
        </p:nvGrpSpPr>
        <p:grpSpPr>
          <a:xfrm>
            <a:off x="-9144" y="-37010"/>
            <a:ext cx="6098977" cy="471475"/>
            <a:chOff x="-2977" y="-36682"/>
            <a:chExt cx="6098977" cy="471475"/>
          </a:xfrm>
        </p:grpSpPr>
        <p:grpSp>
          <p:nvGrpSpPr>
            <p:cNvPr id="35" name="组合 34">
              <a:extLst>
                <a:ext uri="{FF2B5EF4-FFF2-40B4-BE49-F238E27FC236}">
                  <a16:creationId xmlns:a16="http://schemas.microsoft.com/office/drawing/2014/main" id="{88647A4B-CF61-19BD-47B6-B8C58B7B78BD}"/>
                </a:ext>
              </a:extLst>
            </p:cNvPr>
            <p:cNvGrpSpPr/>
            <p:nvPr/>
          </p:nvGrpSpPr>
          <p:grpSpPr>
            <a:xfrm>
              <a:off x="-2977" y="-36682"/>
              <a:ext cx="6098977" cy="471475"/>
              <a:chOff x="-2977" y="-36682"/>
              <a:chExt cx="6098977" cy="471475"/>
            </a:xfrm>
          </p:grpSpPr>
          <p:grpSp>
            <p:nvGrpSpPr>
              <p:cNvPr id="38" name="组合 37">
                <a:extLst>
                  <a:ext uri="{FF2B5EF4-FFF2-40B4-BE49-F238E27FC236}">
                    <a16:creationId xmlns:a16="http://schemas.microsoft.com/office/drawing/2014/main" id="{5A47BD7D-39C7-C21F-E72C-4FE0AA6C4E1E}"/>
                  </a:ext>
                </a:extLst>
              </p:cNvPr>
              <p:cNvGrpSpPr/>
              <p:nvPr/>
            </p:nvGrpSpPr>
            <p:grpSpPr>
              <a:xfrm>
                <a:off x="-2977" y="-36682"/>
                <a:ext cx="4062109" cy="462332"/>
                <a:chOff x="-2977" y="-36682"/>
                <a:chExt cx="4062109" cy="462332"/>
              </a:xfrm>
            </p:grpSpPr>
            <p:grpSp>
              <p:nvGrpSpPr>
                <p:cNvPr id="40" name="组合 39">
                  <a:extLst>
                    <a:ext uri="{FF2B5EF4-FFF2-40B4-BE49-F238E27FC236}">
                      <a16:creationId xmlns:a16="http://schemas.microsoft.com/office/drawing/2014/main" id="{D0EF78B4-1738-32C9-40A0-315FF7ABDC42}"/>
                    </a:ext>
                  </a:extLst>
                </p:cNvPr>
                <p:cNvGrpSpPr/>
                <p:nvPr/>
              </p:nvGrpSpPr>
              <p:grpSpPr>
                <a:xfrm>
                  <a:off x="-2977" y="-9326"/>
                  <a:ext cx="3814759" cy="434976"/>
                  <a:chOff x="407988" y="257174"/>
                  <a:chExt cx="4094162" cy="434976"/>
                </a:xfrm>
              </p:grpSpPr>
              <p:sp>
                <p:nvSpPr>
                  <p:cNvPr id="42" name="矩形 41">
                    <a:extLst>
                      <a:ext uri="{FF2B5EF4-FFF2-40B4-BE49-F238E27FC236}">
                        <a16:creationId xmlns:a16="http://schemas.microsoft.com/office/drawing/2014/main" id="{A16790F5-D902-2F98-D89F-9855A15C6AF5}"/>
                      </a:ext>
                    </a:extLst>
                  </p:cNvPr>
                  <p:cNvSpPr/>
                  <p:nvPr/>
                </p:nvSpPr>
                <p:spPr>
                  <a:xfrm>
                    <a:off x="1462825" y="257174"/>
                    <a:ext cx="465957" cy="434976"/>
                  </a:xfrm>
                  <a:prstGeom prst="rect">
                    <a:avLst/>
                  </a:prstGeom>
                  <a:solidFill>
                    <a:srgbClr val="ED7D3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grpSp>
                <p:nvGrpSpPr>
                  <p:cNvPr id="43" name="组合 42">
                    <a:extLst>
                      <a:ext uri="{FF2B5EF4-FFF2-40B4-BE49-F238E27FC236}">
                        <a16:creationId xmlns:a16="http://schemas.microsoft.com/office/drawing/2014/main" id="{CA7ECA95-DAC4-15C7-67E8-556C0AD32F3D}"/>
                      </a:ext>
                    </a:extLst>
                  </p:cNvPr>
                  <p:cNvGrpSpPr/>
                  <p:nvPr/>
                </p:nvGrpSpPr>
                <p:grpSpPr>
                  <a:xfrm>
                    <a:off x="407988" y="257174"/>
                    <a:ext cx="4094162" cy="434976"/>
                    <a:chOff x="515938" y="441324"/>
                    <a:chExt cx="4094162" cy="434976"/>
                  </a:xfrm>
                </p:grpSpPr>
                <p:sp>
                  <p:nvSpPr>
                    <p:cNvPr id="44" name="矩形 43">
                      <a:extLst>
                        <a:ext uri="{FF2B5EF4-FFF2-40B4-BE49-F238E27FC236}">
                          <a16:creationId xmlns:a16="http://schemas.microsoft.com/office/drawing/2014/main" id="{E1029A2B-39F1-2F8B-0944-37217D69F9E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5938" y="441325"/>
                      <a:ext cx="1186616" cy="434975"/>
                    </a:xfrm>
                    <a:prstGeom prst="rect">
                      <a:avLst/>
                    </a:prstGeom>
                    <a:solidFill>
                      <a:srgbClr val="79598B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45" name="矩形 44">
                      <a:extLst>
                        <a:ext uri="{FF2B5EF4-FFF2-40B4-BE49-F238E27FC236}">
                          <a16:creationId xmlns:a16="http://schemas.microsoft.com/office/drawing/2014/main" id="{89C6B4F4-CF7E-75D6-458A-3392DAEA326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009883" y="441324"/>
                      <a:ext cx="2600217" cy="434975"/>
                    </a:xfrm>
                    <a:prstGeom prst="rect">
                      <a:avLst/>
                    </a:prstGeom>
                    <a:solidFill>
                      <a:srgbClr val="79598B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46" name="标题 16385">
                      <a:extLst>
                        <a:ext uri="{FF2B5EF4-FFF2-40B4-BE49-F238E27FC236}">
                          <a16:creationId xmlns:a16="http://schemas.microsoft.com/office/drawing/2014/main" id="{C1D92940-4909-CA1E-FD32-28CA04D6839B}"/>
                        </a:ext>
                      </a:extLst>
                    </p:cNvPr>
                    <p:cNvSpPr txBox="1">
                      <a:spLocks noRot="1" noChangeArrowheads="1"/>
                    </p:cNvSpPr>
                    <p:nvPr/>
                  </p:nvSpPr>
                  <p:spPr>
                    <a:xfrm>
                      <a:off x="2009883" y="469104"/>
                      <a:ext cx="1512778" cy="358776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txBody>
                    <a:bodyPr vert="horz" lIns="91440" tIns="45720" rIns="91440" bIns="45720" rtlCol="0" anchor="b">
                      <a:normAutofit/>
                    </a:bodyPr>
                    <a:lstStyle>
                      <a:lvl1pPr algn="ctr" defTabSz="914400" rtl="0" eaLnBrk="1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buNone/>
                        <a:defRPr sz="6000" kern="120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defRPr>
                      </a:lvl1pPr>
                    </a:lstStyle>
                    <a:p>
                      <a:pPr algn="l"/>
                      <a:r>
                        <a:rPr lang="zh-CN" altLang="en-US" sz="1800" b="1" dirty="0">
                          <a:solidFill>
                            <a:schemeClr val="bg1"/>
                          </a:solidFill>
                        </a:rPr>
                        <a:t>   光的世界</a:t>
                      </a:r>
                    </a:p>
                  </p:txBody>
                </p:sp>
                <p:sp>
                  <p:nvSpPr>
                    <p:cNvPr id="47" name="标题 16385">
                      <a:extLst>
                        <a:ext uri="{FF2B5EF4-FFF2-40B4-BE49-F238E27FC236}">
                          <a16:creationId xmlns:a16="http://schemas.microsoft.com/office/drawing/2014/main" id="{FB880889-FD3E-1E45-6561-6198B7A48019}"/>
                        </a:ext>
                      </a:extLst>
                    </p:cNvPr>
                    <p:cNvSpPr txBox="1">
                      <a:spLocks noRot="1" noChangeArrowheads="1"/>
                    </p:cNvSpPr>
                    <p:nvPr/>
                  </p:nvSpPr>
                  <p:spPr>
                    <a:xfrm>
                      <a:off x="563563" y="489741"/>
                      <a:ext cx="1285875" cy="338139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txBody>
                    <a:bodyPr vert="horz" lIns="91440" tIns="45720" rIns="91440" bIns="45720" rtlCol="0" anchor="b">
                      <a:normAutofit lnSpcReduction="10000"/>
                    </a:bodyPr>
                    <a:lstStyle>
                      <a:lvl1pPr algn="ctr" defTabSz="914400" rtl="0" eaLnBrk="1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buNone/>
                        <a:defRPr sz="6000" kern="120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defRPr>
                      </a:lvl1pPr>
                    </a:lstStyle>
                    <a:p>
                      <a:pPr algn="l"/>
                      <a:r>
                        <a:rPr lang="zh-CN" altLang="en-US" sz="1800" b="1" dirty="0">
                          <a:solidFill>
                            <a:schemeClr val="bg1"/>
                          </a:solidFill>
                        </a:rPr>
                        <a:t>   第三章</a:t>
                      </a:r>
                    </a:p>
                  </p:txBody>
                </p:sp>
              </p:grpSp>
            </p:grpSp>
            <p:sp>
              <p:nvSpPr>
                <p:cNvPr id="41" name="等腰三角形 40">
                  <a:extLst>
                    <a:ext uri="{FF2B5EF4-FFF2-40B4-BE49-F238E27FC236}">
                      <a16:creationId xmlns:a16="http://schemas.microsoft.com/office/drawing/2014/main" id="{BEE05187-0855-C757-9ED9-347807FDE93A}"/>
                    </a:ext>
                  </a:extLst>
                </p:cNvPr>
                <p:cNvSpPr/>
                <p:nvPr/>
              </p:nvSpPr>
              <p:spPr>
                <a:xfrm>
                  <a:off x="3564431" y="-36682"/>
                  <a:ext cx="494701" cy="462331"/>
                </a:xfrm>
                <a:prstGeom prst="triangle">
                  <a:avLst/>
                </a:prstGeom>
                <a:solidFill>
                  <a:srgbClr val="79598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cxnSp>
            <p:nvCxnSpPr>
              <p:cNvPr id="39" name="直接连接符 38">
                <a:extLst>
                  <a:ext uri="{FF2B5EF4-FFF2-40B4-BE49-F238E27FC236}">
                    <a16:creationId xmlns:a16="http://schemas.microsoft.com/office/drawing/2014/main" id="{42AC6A78-4D44-D457-53B0-ABC5B09458AB}"/>
                  </a:ext>
                </a:extLst>
              </p:cNvPr>
              <p:cNvCxnSpPr/>
              <p:nvPr/>
            </p:nvCxnSpPr>
            <p:spPr>
              <a:xfrm>
                <a:off x="-2977" y="434793"/>
                <a:ext cx="6098977" cy="0"/>
              </a:xfrm>
              <a:prstGeom prst="line">
                <a:avLst/>
              </a:prstGeom>
              <a:ln w="381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6" name="任意多边形: 形状 35">
              <a:extLst>
                <a:ext uri="{FF2B5EF4-FFF2-40B4-BE49-F238E27FC236}">
                  <a16:creationId xmlns:a16="http://schemas.microsoft.com/office/drawing/2014/main" id="{35B3EBB7-0D5D-6C24-6C27-6C98B779EBF3}"/>
                </a:ext>
              </a:extLst>
            </p:cNvPr>
            <p:cNvSpPr/>
            <p:nvPr/>
          </p:nvSpPr>
          <p:spPr>
            <a:xfrm>
              <a:off x="3909447" y="-14540"/>
              <a:ext cx="279736" cy="441642"/>
            </a:xfrm>
            <a:custGeom>
              <a:avLst/>
              <a:gdLst>
                <a:gd name="connsiteX0" fmla="*/ 0 w 297806"/>
                <a:gd name="connsiteY0" fmla="*/ 0 h 441642"/>
                <a:gd name="connsiteX1" fmla="*/ 53666 w 297806"/>
                <a:gd name="connsiteY1" fmla="*/ 0 h 441642"/>
                <a:gd name="connsiteX2" fmla="*/ 297806 w 297806"/>
                <a:gd name="connsiteY2" fmla="*/ 441642 h 441642"/>
                <a:gd name="connsiteX3" fmla="*/ 244139 w 297806"/>
                <a:gd name="connsiteY3" fmla="*/ 441642 h 441642"/>
                <a:gd name="connsiteX4" fmla="*/ 0 w 297806"/>
                <a:gd name="connsiteY4" fmla="*/ 0 h 441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7806" h="441642">
                  <a:moveTo>
                    <a:pt x="0" y="0"/>
                  </a:moveTo>
                  <a:lnTo>
                    <a:pt x="53666" y="0"/>
                  </a:lnTo>
                  <a:lnTo>
                    <a:pt x="297806" y="441642"/>
                  </a:lnTo>
                  <a:lnTo>
                    <a:pt x="244139" y="4416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7" name="任意多边形: 形状 36">
              <a:extLst>
                <a:ext uri="{FF2B5EF4-FFF2-40B4-BE49-F238E27FC236}">
                  <a16:creationId xmlns:a16="http://schemas.microsoft.com/office/drawing/2014/main" id="{5B50DFB9-2B3A-8B36-ED56-0C09AC1BBC74}"/>
                </a:ext>
              </a:extLst>
            </p:cNvPr>
            <p:cNvSpPr/>
            <p:nvPr/>
          </p:nvSpPr>
          <p:spPr>
            <a:xfrm>
              <a:off x="4042446" y="-9779"/>
              <a:ext cx="279736" cy="434975"/>
            </a:xfrm>
            <a:custGeom>
              <a:avLst/>
              <a:gdLst>
                <a:gd name="connsiteX0" fmla="*/ 0 w 279736"/>
                <a:gd name="connsiteY0" fmla="*/ 0 h 441642"/>
                <a:gd name="connsiteX1" fmla="*/ 58327 w 279736"/>
                <a:gd name="connsiteY1" fmla="*/ 0 h 441642"/>
                <a:gd name="connsiteX2" fmla="*/ 279736 w 279736"/>
                <a:gd name="connsiteY2" fmla="*/ 441546 h 441642"/>
                <a:gd name="connsiteX3" fmla="*/ 279696 w 279736"/>
                <a:gd name="connsiteY3" fmla="*/ 441642 h 441642"/>
                <a:gd name="connsiteX4" fmla="*/ 221458 w 279736"/>
                <a:gd name="connsiteY4" fmla="*/ 441642 h 441642"/>
                <a:gd name="connsiteX5" fmla="*/ 0 w 279736"/>
                <a:gd name="connsiteY5" fmla="*/ 0 h 441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9736" h="441642">
                  <a:moveTo>
                    <a:pt x="0" y="0"/>
                  </a:moveTo>
                  <a:lnTo>
                    <a:pt x="58327" y="0"/>
                  </a:lnTo>
                  <a:lnTo>
                    <a:pt x="279736" y="441546"/>
                  </a:lnTo>
                  <a:lnTo>
                    <a:pt x="279696" y="441642"/>
                  </a:lnTo>
                  <a:lnTo>
                    <a:pt x="221458" y="4416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720460FD-5644-B1B6-E505-53EBEAEBB09E}"/>
              </a:ext>
            </a:extLst>
          </p:cNvPr>
          <p:cNvCxnSpPr/>
          <p:nvPr/>
        </p:nvCxnSpPr>
        <p:spPr>
          <a:xfrm>
            <a:off x="10746297" y="205953"/>
            <a:ext cx="1948316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8">
            <a:extLst>
              <a:ext uri="{FF2B5EF4-FFF2-40B4-BE49-F238E27FC236}">
                <a16:creationId xmlns:a16="http://schemas.microsoft.com/office/drawing/2014/main" id="{0408E2B0-05B9-817C-3CF0-4A3F9BAE60DC}"/>
              </a:ext>
            </a:extLst>
          </p:cNvPr>
          <p:cNvSpPr txBox="1"/>
          <p:nvPr/>
        </p:nvSpPr>
        <p:spPr>
          <a:xfrm>
            <a:off x="10041930" y="174939"/>
            <a:ext cx="220700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zh-CN" sz="1400" b="1">
                <a:latin typeface="微软雅黑" panose="020B0503020204020204" pitchFamily="34" charset="-122"/>
                <a:ea typeface="微软雅黑" panose="020B0503020204020204" pitchFamily="34" charset="-122"/>
              </a:rPr>
              <a:t>Dispersion of light</a:t>
            </a:r>
            <a:endParaRPr lang="zh-CN" altLang="en-US" sz="1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A9D4E8A5-AA8C-248A-9754-FF49A1B42191}"/>
              </a:ext>
            </a:extLst>
          </p:cNvPr>
          <p:cNvSpPr txBox="1"/>
          <p:nvPr/>
        </p:nvSpPr>
        <p:spPr>
          <a:xfrm>
            <a:off x="10042220" y="-67455"/>
            <a:ext cx="220700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zh-CN" altLang="en-US" sz="1400" b="1"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1400" b="1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1400" b="1">
                <a:latin typeface="微软雅黑" panose="020B0503020204020204" pitchFamily="34" charset="-122"/>
                <a:ea typeface="微软雅黑" panose="020B0503020204020204" pitchFamily="34" charset="-122"/>
              </a:rPr>
              <a:t>节 光的色散</a:t>
            </a:r>
            <a:endParaRPr lang="en-US" altLang="zh-CN" sz="1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/>
            <a:r>
              <a:rPr lang="en-US" altLang="zh-CN" sz="1400" b="1"/>
              <a:t>                </a:t>
            </a:r>
            <a:endParaRPr lang="zh-CN" altLang="en-US" sz="1400" b="1"/>
          </a:p>
        </p:txBody>
      </p:sp>
      <p:sp>
        <p:nvSpPr>
          <p:cNvPr id="63" name="Rectangle 4">
            <a:extLst>
              <a:ext uri="{FF2B5EF4-FFF2-40B4-BE49-F238E27FC236}">
                <a16:creationId xmlns:a16="http://schemas.microsoft.com/office/drawing/2014/main" id="{55572214-D996-CA56-BCBC-D0405D69CDD3}"/>
              </a:ext>
            </a:extLst>
          </p:cNvPr>
          <p:cNvSpPr/>
          <p:nvPr/>
        </p:nvSpPr>
        <p:spPr>
          <a:xfrm>
            <a:off x="360216" y="626831"/>
            <a:ext cx="27392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三、颜料的混合</a:t>
            </a:r>
          </a:p>
        </p:txBody>
      </p:sp>
      <p:sp>
        <p:nvSpPr>
          <p:cNvPr id="66" name="文本框 65">
            <a:extLst>
              <a:ext uri="{FF2B5EF4-FFF2-40B4-BE49-F238E27FC236}">
                <a16:creationId xmlns:a16="http://schemas.microsoft.com/office/drawing/2014/main" id="{172D186D-AB9D-881D-383B-8936E842C177}"/>
              </a:ext>
            </a:extLst>
          </p:cNvPr>
          <p:cNvSpPr txBox="1"/>
          <p:nvPr/>
        </p:nvSpPr>
        <p:spPr>
          <a:xfrm>
            <a:off x="18464690" y="1557383"/>
            <a:ext cx="7620000" cy="861774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b="1">
                <a:latin typeface="华文中宋" panose="02010600040101010101" pitchFamily="2" charset="-122"/>
                <a:ea typeface="华文中宋" panose="02010600040101010101" pitchFamily="2" charset="-122"/>
              </a:rPr>
              <a:t>颜料的三原色是</a:t>
            </a:r>
            <a:r>
              <a:rPr lang="zh-CN" altLang="en-US" sz="2000" b="1">
                <a:solidFill>
                  <a:srgbClr val="FF3399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红</a:t>
            </a:r>
            <a:r>
              <a:rPr lang="zh-CN" altLang="en-US" sz="2000" b="1">
                <a:latin typeface="华文中宋" panose="02010600040101010101" pitchFamily="2" charset="-122"/>
                <a:ea typeface="华文中宋" panose="02010600040101010101" pitchFamily="2" charset="-122"/>
              </a:rPr>
              <a:t>、</a:t>
            </a:r>
            <a:r>
              <a:rPr lang="zh-CN" altLang="en-US" sz="2000" b="1">
                <a:solidFill>
                  <a:srgbClr val="FFFF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黄</a:t>
            </a:r>
            <a:r>
              <a:rPr lang="zh-CN" altLang="en-US" sz="2000" b="1">
                <a:latin typeface="华文中宋" panose="02010600040101010101" pitchFamily="2" charset="-122"/>
                <a:ea typeface="华文中宋" panose="02010600040101010101" pitchFamily="2" charset="-122"/>
              </a:rPr>
              <a:t>、</a:t>
            </a:r>
            <a:r>
              <a:rPr lang="zh-CN" altLang="en-US" sz="2000" b="1">
                <a:solidFill>
                  <a:srgbClr val="3399FF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蓝</a:t>
            </a:r>
          </a:p>
          <a:p>
            <a:pPr>
              <a:spcBef>
                <a:spcPct val="50000"/>
              </a:spcBef>
            </a:pPr>
            <a:r>
              <a:rPr lang="zh-CN" altLang="en-US" sz="2000" b="1">
                <a:latin typeface="华文中宋" panose="02010600040101010101" pitchFamily="2" charset="-122"/>
                <a:ea typeface="华文中宋" panose="02010600040101010101" pitchFamily="2" charset="-122"/>
              </a:rPr>
              <a:t>它们按不同的比例可以调出不同的颜色</a:t>
            </a:r>
            <a:r>
              <a:rPr lang="en-US" altLang="zh-CN" sz="2000" b="1">
                <a:latin typeface="华文中宋" panose="02010600040101010101" pitchFamily="2" charset="-122"/>
                <a:ea typeface="华文中宋" panose="02010600040101010101" pitchFamily="2" charset="-122"/>
              </a:rPr>
              <a:t>.</a:t>
            </a:r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3E18D85A-F244-70AC-49C9-9F2BF2BC95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934229" y="2669086"/>
            <a:ext cx="4811758" cy="32078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A559CAE-589D-CCDC-3C79-2D302EA3EA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609109" y="2642580"/>
            <a:ext cx="4424071" cy="31723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5" name="Text Box 9">
            <a:extLst>
              <a:ext uri="{FF2B5EF4-FFF2-40B4-BE49-F238E27FC236}">
                <a16:creationId xmlns:a16="http://schemas.microsoft.com/office/drawing/2014/main" id="{74615D33-5557-86D4-C176-0100AF670C3E}"/>
              </a:ext>
            </a:extLst>
          </p:cNvPr>
          <p:cNvSpPr txBox="1"/>
          <p:nvPr/>
        </p:nvSpPr>
        <p:spPr>
          <a:xfrm>
            <a:off x="265551" y="5537883"/>
            <a:ext cx="5003800" cy="4001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Tx/>
            </a:pPr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绘画</a:t>
            </a:r>
            <a:r>
              <a:rPr lang="zh-TW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時用三原色就可</a:t>
            </a:r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调</a:t>
            </a:r>
            <a:r>
              <a:rPr lang="zh-TW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出大部分色彩。</a:t>
            </a:r>
          </a:p>
        </p:txBody>
      </p:sp>
      <p:sp>
        <p:nvSpPr>
          <p:cNvPr id="68" name="Text Box 10">
            <a:extLst>
              <a:ext uri="{FF2B5EF4-FFF2-40B4-BE49-F238E27FC236}">
                <a16:creationId xmlns:a16="http://schemas.microsoft.com/office/drawing/2014/main" id="{8FC6AC01-B759-3E03-08E2-1DA9B1395E4D}"/>
              </a:ext>
            </a:extLst>
          </p:cNvPr>
          <p:cNvSpPr txBox="1"/>
          <p:nvPr/>
        </p:nvSpPr>
        <p:spPr>
          <a:xfrm>
            <a:off x="363206" y="1210776"/>
            <a:ext cx="3952809" cy="86177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Tx/>
            </a:pPr>
            <a:r>
              <a:rPr lang="en-US" altLang="zh-CN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、颜</a:t>
            </a:r>
            <a:r>
              <a:rPr lang="zh-TW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料三原色</a:t>
            </a:r>
            <a:r>
              <a:rPr lang="en-US" altLang="zh-TW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  <a:r>
              <a:rPr lang="zh-CN" altLang="en-US" sz="2000" b="1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红、</a:t>
            </a:r>
            <a:r>
              <a:rPr lang="zh-TW" altLang="en-US" sz="2000" b="1">
                <a:solidFill>
                  <a:srgbClr val="FFCC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黃</a:t>
            </a:r>
            <a:r>
              <a:rPr lang="zh-TW" altLang="en-US" sz="2000" b="1">
                <a:solidFill>
                  <a:srgbClr val="EAEAE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20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蓝</a:t>
            </a:r>
            <a:endParaRPr lang="en-US" altLang="zh-CN" sz="2000" b="1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spcBef>
                <a:spcPct val="50000"/>
              </a:spcBef>
              <a:buClrTx/>
            </a:pPr>
            <a:r>
              <a:rPr lang="zh-CN" altLang="en-US" sz="20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（品红、黄、青）</a:t>
            </a:r>
            <a:endParaRPr lang="zh-CN" altLang="en-US" sz="20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2" name="Text Box 13">
            <a:extLst>
              <a:ext uri="{FF2B5EF4-FFF2-40B4-BE49-F238E27FC236}">
                <a16:creationId xmlns:a16="http://schemas.microsoft.com/office/drawing/2014/main" id="{27F2771B-FC13-AA74-AA0D-72E9CC412929}"/>
              </a:ext>
            </a:extLst>
          </p:cNvPr>
          <p:cNvSpPr txBox="1"/>
          <p:nvPr/>
        </p:nvSpPr>
        <p:spPr>
          <a:xfrm>
            <a:off x="363206" y="2445529"/>
            <a:ext cx="2663825" cy="4001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Tx/>
            </a:pPr>
            <a:r>
              <a:rPr lang="zh-CN" altLang="en-US" sz="2000" b="1">
                <a:solidFill>
                  <a:srgbClr val="FF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品红</a:t>
            </a:r>
            <a:r>
              <a:rPr lang="en-US" altLang="zh-CN" sz="2000" b="1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TW" altLang="en-US" sz="2000" b="1">
                <a:solidFill>
                  <a:srgbClr val="FFCC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黃</a:t>
            </a:r>
            <a:r>
              <a:rPr lang="en-US" altLang="zh-CN" sz="2000" b="1">
                <a:solidFill>
                  <a:srgbClr val="FFCC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=</a:t>
            </a:r>
            <a:r>
              <a:rPr lang="zh-CN" altLang="en-US" sz="2000" b="1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红</a:t>
            </a:r>
          </a:p>
        </p:txBody>
      </p:sp>
      <p:sp>
        <p:nvSpPr>
          <p:cNvPr id="73" name="Text Box 14">
            <a:extLst>
              <a:ext uri="{FF2B5EF4-FFF2-40B4-BE49-F238E27FC236}">
                <a16:creationId xmlns:a16="http://schemas.microsoft.com/office/drawing/2014/main" id="{8E59689D-6609-0CA0-7660-80FBE31553FC}"/>
              </a:ext>
            </a:extLst>
          </p:cNvPr>
          <p:cNvSpPr txBox="1"/>
          <p:nvPr/>
        </p:nvSpPr>
        <p:spPr>
          <a:xfrm>
            <a:off x="363206" y="3218618"/>
            <a:ext cx="2592387" cy="4001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Tx/>
            </a:pPr>
            <a:r>
              <a:rPr lang="zh-CN" altLang="en-US" sz="2000" b="1">
                <a:solidFill>
                  <a:srgbClr val="FF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品红</a:t>
            </a:r>
            <a:r>
              <a:rPr lang="en-US" altLang="zh-CN" sz="2000" b="1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sz="2000" b="1">
                <a:solidFill>
                  <a:srgbClr val="66CC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青</a:t>
            </a:r>
            <a:r>
              <a:rPr lang="en-US" altLang="zh-CN" sz="20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=</a:t>
            </a:r>
            <a:r>
              <a:rPr lang="zh-CN" altLang="en-US" sz="20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蓝</a:t>
            </a:r>
          </a:p>
        </p:txBody>
      </p:sp>
      <p:sp>
        <p:nvSpPr>
          <p:cNvPr id="75" name="Text Box 16">
            <a:extLst>
              <a:ext uri="{FF2B5EF4-FFF2-40B4-BE49-F238E27FC236}">
                <a16:creationId xmlns:a16="http://schemas.microsoft.com/office/drawing/2014/main" id="{1D693832-7CB8-B934-FAEA-07B65CF69627}"/>
              </a:ext>
            </a:extLst>
          </p:cNvPr>
          <p:cNvSpPr txBox="1"/>
          <p:nvPr/>
        </p:nvSpPr>
        <p:spPr>
          <a:xfrm>
            <a:off x="363206" y="3991707"/>
            <a:ext cx="1562284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Tx/>
            </a:pPr>
            <a:r>
              <a:rPr lang="zh-TW" altLang="en-US" sz="2000" b="1">
                <a:solidFill>
                  <a:srgbClr val="FFCC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黃</a:t>
            </a:r>
            <a:r>
              <a:rPr lang="en-US" altLang="zh-CN" sz="2000" b="1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sz="2000" b="1">
                <a:solidFill>
                  <a:srgbClr val="66CC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青</a:t>
            </a:r>
            <a:r>
              <a:rPr lang="en-US" altLang="zh-CN" sz="20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=</a:t>
            </a:r>
            <a:r>
              <a:rPr lang="zh-CN" altLang="en-US" sz="20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绿</a:t>
            </a:r>
          </a:p>
        </p:txBody>
      </p:sp>
      <p:sp>
        <p:nvSpPr>
          <p:cNvPr id="76" name="Text Box 17">
            <a:extLst>
              <a:ext uri="{FF2B5EF4-FFF2-40B4-BE49-F238E27FC236}">
                <a16:creationId xmlns:a16="http://schemas.microsoft.com/office/drawing/2014/main" id="{5ADE63A6-AAD3-6F8F-29FC-1FD09FECAF31}"/>
              </a:ext>
            </a:extLst>
          </p:cNvPr>
          <p:cNvSpPr txBox="1"/>
          <p:nvPr/>
        </p:nvSpPr>
        <p:spPr>
          <a:xfrm>
            <a:off x="363206" y="4764796"/>
            <a:ext cx="3311525" cy="4001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Tx/>
            </a:pPr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颜料的三原色混合成黑色</a:t>
            </a:r>
          </a:p>
        </p:txBody>
      </p:sp>
      <p:pic>
        <p:nvPicPr>
          <p:cNvPr id="11268" name="Picture 4">
            <a:extLst>
              <a:ext uri="{FF2B5EF4-FFF2-40B4-BE49-F238E27FC236}">
                <a16:creationId xmlns:a16="http://schemas.microsoft.com/office/drawing/2014/main" id="{27BA67D9-22E1-5190-B30D-A9251DCCEC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37852" y="448510"/>
            <a:ext cx="7884467" cy="6065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39658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4="http://schemas.microsoft.com/office/powerpoint/2010/main" xmlns:p15="http://schemas.microsoft.com/office/powerpoint/2012/main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65" grpId="0"/>
      <p:bldP spid="68" grpId="0"/>
      <p:bldP spid="72" grpId="0"/>
      <p:bldP spid="73" grpId="0"/>
      <p:bldP spid="75" grpId="0"/>
      <p:bldP spid="7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E4DE0B77-2DE1-3DBB-AE33-4CF4614F6B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231" y="38763"/>
            <a:ext cx="12191999" cy="7157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任意多边形: 形状 31">
            <a:extLst>
              <a:ext uri="{FF2B5EF4-FFF2-40B4-BE49-F238E27FC236}">
                <a16:creationId xmlns:a16="http://schemas.microsoft.com/office/drawing/2014/main" id="{C72BE5BA-6B9B-3EE8-1F24-FB20A0F875D0}"/>
              </a:ext>
            </a:extLst>
          </p:cNvPr>
          <p:cNvSpPr/>
          <p:nvPr/>
        </p:nvSpPr>
        <p:spPr>
          <a:xfrm>
            <a:off x="-24002998" y="-20820697"/>
            <a:ext cx="61341000" cy="52596095"/>
          </a:xfrm>
          <a:custGeom>
            <a:avLst/>
            <a:gdLst>
              <a:gd name="connsiteX0" fmla="*/ 6400798 w 61340998"/>
              <a:gd name="connsiteY0" fmla="*/ 7790497 h 52596094"/>
              <a:gd name="connsiteX1" fmla="*/ 6400798 w 61340998"/>
              <a:gd name="connsiteY1" fmla="*/ 42613896 h 52596094"/>
              <a:gd name="connsiteX2" fmla="*/ 54711598 w 61340998"/>
              <a:gd name="connsiteY2" fmla="*/ 42613896 h 52596094"/>
              <a:gd name="connsiteX3" fmla="*/ 54711598 w 61340998"/>
              <a:gd name="connsiteY3" fmla="*/ 7790497 h 52596094"/>
              <a:gd name="connsiteX4" fmla="*/ 0 w 61340998"/>
              <a:gd name="connsiteY4" fmla="*/ 0 h 52596094"/>
              <a:gd name="connsiteX5" fmla="*/ 61340998 w 61340998"/>
              <a:gd name="connsiteY5" fmla="*/ 0 h 52596094"/>
              <a:gd name="connsiteX6" fmla="*/ 61340998 w 61340998"/>
              <a:gd name="connsiteY6" fmla="*/ 52596094 h 52596094"/>
              <a:gd name="connsiteX7" fmla="*/ 0 w 61340998"/>
              <a:gd name="connsiteY7" fmla="*/ 52596094 h 52596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340998" h="52596094">
                <a:moveTo>
                  <a:pt x="6400798" y="7790497"/>
                </a:moveTo>
                <a:lnTo>
                  <a:pt x="6400798" y="42613896"/>
                </a:lnTo>
                <a:lnTo>
                  <a:pt x="54711598" y="42613896"/>
                </a:lnTo>
                <a:lnTo>
                  <a:pt x="54711598" y="7790497"/>
                </a:lnTo>
                <a:close/>
                <a:moveTo>
                  <a:pt x="0" y="0"/>
                </a:moveTo>
                <a:lnTo>
                  <a:pt x="61340998" y="0"/>
                </a:lnTo>
                <a:lnTo>
                  <a:pt x="61340998" y="52596094"/>
                </a:lnTo>
                <a:lnTo>
                  <a:pt x="0" y="52596094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5" name="矩形 1">
            <a:extLst>
              <a:ext uri="{FF2B5EF4-FFF2-40B4-BE49-F238E27FC236}">
                <a16:creationId xmlns:a16="http://schemas.microsoft.com/office/drawing/2014/main" id="{2CCD1126-DDFF-CEF4-84D4-8830806457E6}"/>
              </a:ext>
            </a:extLst>
          </p:cNvPr>
          <p:cNvSpPr/>
          <p:nvPr/>
        </p:nvSpPr>
        <p:spPr>
          <a:xfrm>
            <a:off x="5355432" y="-18680264"/>
            <a:ext cx="2624138" cy="125413"/>
          </a:xfrm>
          <a:custGeom>
            <a:avLst/>
            <a:gdLst>
              <a:gd name="connsiteX0" fmla="*/ 0 w 2844800"/>
              <a:gd name="connsiteY0" fmla="*/ 0 h 356773"/>
              <a:gd name="connsiteX1" fmla="*/ 2844800 w 2844800"/>
              <a:gd name="connsiteY1" fmla="*/ 0 h 356773"/>
              <a:gd name="connsiteX2" fmla="*/ 2844800 w 2844800"/>
              <a:gd name="connsiteY2" fmla="*/ 356773 h 356773"/>
              <a:gd name="connsiteX3" fmla="*/ 0 w 2844800"/>
              <a:gd name="connsiteY3" fmla="*/ 356773 h 356773"/>
              <a:gd name="connsiteX4" fmla="*/ 0 w 2844800"/>
              <a:gd name="connsiteY4" fmla="*/ 0 h 356773"/>
              <a:gd name="connsiteX0-1" fmla="*/ 180975 w 2844800"/>
              <a:gd name="connsiteY0-2" fmla="*/ 2381 h 356773"/>
              <a:gd name="connsiteX1-3" fmla="*/ 2844800 w 2844800"/>
              <a:gd name="connsiteY1-4" fmla="*/ 0 h 356773"/>
              <a:gd name="connsiteX2-5" fmla="*/ 2844800 w 2844800"/>
              <a:gd name="connsiteY2-6" fmla="*/ 356773 h 356773"/>
              <a:gd name="connsiteX3-7" fmla="*/ 0 w 2844800"/>
              <a:gd name="connsiteY3-8" fmla="*/ 356773 h 356773"/>
              <a:gd name="connsiteX4-9" fmla="*/ 180975 w 2844800"/>
              <a:gd name="connsiteY4-10" fmla="*/ 2381 h 356773"/>
              <a:gd name="connsiteX0-11" fmla="*/ 180975 w 2844800"/>
              <a:gd name="connsiteY0-12" fmla="*/ 2381 h 356773"/>
              <a:gd name="connsiteX1-13" fmla="*/ 2844800 w 2844800"/>
              <a:gd name="connsiteY1-14" fmla="*/ 0 h 356773"/>
              <a:gd name="connsiteX2-15" fmla="*/ 2844800 w 2844800"/>
              <a:gd name="connsiteY2-16" fmla="*/ 356773 h 356773"/>
              <a:gd name="connsiteX3-17" fmla="*/ 0 w 2844800"/>
              <a:gd name="connsiteY3-18" fmla="*/ 356773 h 356773"/>
              <a:gd name="connsiteX4-19" fmla="*/ 180975 w 2844800"/>
              <a:gd name="connsiteY4-20" fmla="*/ 2381 h 356773"/>
              <a:gd name="connsiteX0-21" fmla="*/ 138112 w 2801937"/>
              <a:gd name="connsiteY0-22" fmla="*/ 2381 h 356773"/>
              <a:gd name="connsiteX1-23" fmla="*/ 2801937 w 2801937"/>
              <a:gd name="connsiteY1-24" fmla="*/ 0 h 356773"/>
              <a:gd name="connsiteX2-25" fmla="*/ 2801937 w 2801937"/>
              <a:gd name="connsiteY2-26" fmla="*/ 356773 h 356773"/>
              <a:gd name="connsiteX3-27" fmla="*/ 0 w 2801937"/>
              <a:gd name="connsiteY3-28" fmla="*/ 356773 h 356773"/>
              <a:gd name="connsiteX4-29" fmla="*/ 138112 w 2801937"/>
              <a:gd name="connsiteY4-30" fmla="*/ 2381 h 356773"/>
              <a:gd name="connsiteX0-31" fmla="*/ 138112 w 2801937"/>
              <a:gd name="connsiteY0-32" fmla="*/ 2381 h 356773"/>
              <a:gd name="connsiteX1-33" fmla="*/ 2801937 w 2801937"/>
              <a:gd name="connsiteY1-34" fmla="*/ 0 h 356773"/>
              <a:gd name="connsiteX2-35" fmla="*/ 2801937 w 2801937"/>
              <a:gd name="connsiteY2-36" fmla="*/ 356773 h 356773"/>
              <a:gd name="connsiteX3-37" fmla="*/ 0 w 2801937"/>
              <a:gd name="connsiteY3-38" fmla="*/ 356773 h 356773"/>
              <a:gd name="connsiteX4-39" fmla="*/ 138112 w 2801937"/>
              <a:gd name="connsiteY4-40" fmla="*/ 2381 h 356773"/>
              <a:gd name="connsiteX0-41" fmla="*/ 123825 w 2801937"/>
              <a:gd name="connsiteY0-42" fmla="*/ 2381 h 356773"/>
              <a:gd name="connsiteX1-43" fmla="*/ 2801937 w 2801937"/>
              <a:gd name="connsiteY1-44" fmla="*/ 0 h 356773"/>
              <a:gd name="connsiteX2-45" fmla="*/ 2801937 w 2801937"/>
              <a:gd name="connsiteY2-46" fmla="*/ 356773 h 356773"/>
              <a:gd name="connsiteX3-47" fmla="*/ 0 w 2801937"/>
              <a:gd name="connsiteY3-48" fmla="*/ 356773 h 356773"/>
              <a:gd name="connsiteX4-49" fmla="*/ 123825 w 2801937"/>
              <a:gd name="connsiteY4-50" fmla="*/ 2381 h 356773"/>
              <a:gd name="connsiteX0-51" fmla="*/ 123825 w 2801937"/>
              <a:gd name="connsiteY0-52" fmla="*/ 2381 h 356773"/>
              <a:gd name="connsiteX1-53" fmla="*/ 2801937 w 2801937"/>
              <a:gd name="connsiteY1-54" fmla="*/ 0 h 356773"/>
              <a:gd name="connsiteX2-55" fmla="*/ 2801937 w 2801937"/>
              <a:gd name="connsiteY2-56" fmla="*/ 356773 h 356773"/>
              <a:gd name="connsiteX3-57" fmla="*/ 0 w 2801937"/>
              <a:gd name="connsiteY3-58" fmla="*/ 356773 h 356773"/>
              <a:gd name="connsiteX4-59" fmla="*/ 123825 w 2801937"/>
              <a:gd name="connsiteY4-60" fmla="*/ 2381 h 356773"/>
              <a:gd name="connsiteX0-61" fmla="*/ 123825 w 2801937"/>
              <a:gd name="connsiteY0-62" fmla="*/ 2381 h 356773"/>
              <a:gd name="connsiteX1-63" fmla="*/ 2801937 w 2801937"/>
              <a:gd name="connsiteY1-64" fmla="*/ 0 h 356773"/>
              <a:gd name="connsiteX2-65" fmla="*/ 2801937 w 2801937"/>
              <a:gd name="connsiteY2-66" fmla="*/ 356773 h 356773"/>
              <a:gd name="connsiteX3-67" fmla="*/ 0 w 2801937"/>
              <a:gd name="connsiteY3-68" fmla="*/ 356773 h 356773"/>
              <a:gd name="connsiteX4-69" fmla="*/ 123825 w 2801937"/>
              <a:gd name="connsiteY4-70" fmla="*/ 2381 h 356773"/>
              <a:gd name="connsiteX0-71" fmla="*/ 123825 w 2801937"/>
              <a:gd name="connsiteY0-72" fmla="*/ 2381 h 356773"/>
              <a:gd name="connsiteX1-73" fmla="*/ 2801937 w 2801937"/>
              <a:gd name="connsiteY1-74" fmla="*/ 0 h 356773"/>
              <a:gd name="connsiteX2-75" fmla="*/ 2801937 w 2801937"/>
              <a:gd name="connsiteY2-76" fmla="*/ 356773 h 356773"/>
              <a:gd name="connsiteX3-77" fmla="*/ 0 w 2801937"/>
              <a:gd name="connsiteY3-78" fmla="*/ 356773 h 356773"/>
              <a:gd name="connsiteX4-79" fmla="*/ 123825 w 2801937"/>
              <a:gd name="connsiteY4-80" fmla="*/ 2381 h 356773"/>
              <a:gd name="connsiteX0-81" fmla="*/ 123825 w 2801937"/>
              <a:gd name="connsiteY0-82" fmla="*/ 2381 h 356773"/>
              <a:gd name="connsiteX1-83" fmla="*/ 2801937 w 2801937"/>
              <a:gd name="connsiteY1-84" fmla="*/ 0 h 356773"/>
              <a:gd name="connsiteX2-85" fmla="*/ 2801937 w 2801937"/>
              <a:gd name="connsiteY2-86" fmla="*/ 356773 h 356773"/>
              <a:gd name="connsiteX3-87" fmla="*/ 0 w 2801937"/>
              <a:gd name="connsiteY3-88" fmla="*/ 356773 h 356773"/>
              <a:gd name="connsiteX4-89" fmla="*/ 123825 w 2801937"/>
              <a:gd name="connsiteY4-90" fmla="*/ 2381 h 356773"/>
              <a:gd name="connsiteX0-91" fmla="*/ 109537 w 2801937"/>
              <a:gd name="connsiteY0-92" fmla="*/ 2381 h 356773"/>
              <a:gd name="connsiteX1-93" fmla="*/ 2801937 w 2801937"/>
              <a:gd name="connsiteY1-94" fmla="*/ 0 h 356773"/>
              <a:gd name="connsiteX2-95" fmla="*/ 2801937 w 2801937"/>
              <a:gd name="connsiteY2-96" fmla="*/ 356773 h 356773"/>
              <a:gd name="connsiteX3-97" fmla="*/ 0 w 2801937"/>
              <a:gd name="connsiteY3-98" fmla="*/ 356773 h 356773"/>
              <a:gd name="connsiteX4-99" fmla="*/ 109537 w 2801937"/>
              <a:gd name="connsiteY4-100" fmla="*/ 2381 h 356773"/>
              <a:gd name="connsiteX0-101" fmla="*/ 109537 w 2801937"/>
              <a:gd name="connsiteY0-102" fmla="*/ 2381 h 356773"/>
              <a:gd name="connsiteX1-103" fmla="*/ 2801937 w 2801937"/>
              <a:gd name="connsiteY1-104" fmla="*/ 0 h 356773"/>
              <a:gd name="connsiteX2-105" fmla="*/ 2801937 w 2801937"/>
              <a:gd name="connsiteY2-106" fmla="*/ 356773 h 356773"/>
              <a:gd name="connsiteX3-107" fmla="*/ 0 w 2801937"/>
              <a:gd name="connsiteY3-108" fmla="*/ 356773 h 356773"/>
              <a:gd name="connsiteX4-109" fmla="*/ 109537 w 2801937"/>
              <a:gd name="connsiteY4-110" fmla="*/ 2381 h 356773"/>
              <a:gd name="connsiteX0-111" fmla="*/ 109537 w 2801937"/>
              <a:gd name="connsiteY0-112" fmla="*/ 2381 h 356773"/>
              <a:gd name="connsiteX1-113" fmla="*/ 2801937 w 2801937"/>
              <a:gd name="connsiteY1-114" fmla="*/ 0 h 356773"/>
              <a:gd name="connsiteX2-115" fmla="*/ 2801937 w 2801937"/>
              <a:gd name="connsiteY2-116" fmla="*/ 356773 h 356773"/>
              <a:gd name="connsiteX3-117" fmla="*/ 0 w 2801937"/>
              <a:gd name="connsiteY3-118" fmla="*/ 356773 h 356773"/>
              <a:gd name="connsiteX4-119" fmla="*/ 109537 w 2801937"/>
              <a:gd name="connsiteY4-120" fmla="*/ 2381 h 356773"/>
              <a:gd name="connsiteX0-121" fmla="*/ 130969 w 2823369"/>
              <a:gd name="connsiteY0-122" fmla="*/ 2381 h 356773"/>
              <a:gd name="connsiteX1-123" fmla="*/ 2823369 w 2823369"/>
              <a:gd name="connsiteY1-124" fmla="*/ 0 h 356773"/>
              <a:gd name="connsiteX2-125" fmla="*/ 2823369 w 2823369"/>
              <a:gd name="connsiteY2-126" fmla="*/ 356773 h 356773"/>
              <a:gd name="connsiteX3-127" fmla="*/ 0 w 2823369"/>
              <a:gd name="connsiteY3-128" fmla="*/ 356773 h 356773"/>
              <a:gd name="connsiteX4-129" fmla="*/ 130969 w 2823369"/>
              <a:gd name="connsiteY4-130" fmla="*/ 2381 h 356773"/>
              <a:gd name="connsiteX0-131" fmla="*/ 130969 w 2823369"/>
              <a:gd name="connsiteY0-132" fmla="*/ 2381 h 356773"/>
              <a:gd name="connsiteX1-133" fmla="*/ 2823369 w 2823369"/>
              <a:gd name="connsiteY1-134" fmla="*/ 0 h 356773"/>
              <a:gd name="connsiteX2-135" fmla="*/ 2823369 w 2823369"/>
              <a:gd name="connsiteY2-136" fmla="*/ 356773 h 356773"/>
              <a:gd name="connsiteX3-137" fmla="*/ 0 w 2823369"/>
              <a:gd name="connsiteY3-138" fmla="*/ 356773 h 356773"/>
              <a:gd name="connsiteX4-139" fmla="*/ 130969 w 2823369"/>
              <a:gd name="connsiteY4-140" fmla="*/ 2381 h 356773"/>
              <a:gd name="connsiteX0-141" fmla="*/ 130969 w 2823369"/>
              <a:gd name="connsiteY0-142" fmla="*/ 2381 h 356773"/>
              <a:gd name="connsiteX1-143" fmla="*/ 2823369 w 2823369"/>
              <a:gd name="connsiteY1-144" fmla="*/ 0 h 356773"/>
              <a:gd name="connsiteX2-145" fmla="*/ 2823369 w 2823369"/>
              <a:gd name="connsiteY2-146" fmla="*/ 356773 h 356773"/>
              <a:gd name="connsiteX3-147" fmla="*/ 0 w 2823369"/>
              <a:gd name="connsiteY3-148" fmla="*/ 356773 h 356773"/>
              <a:gd name="connsiteX4-149" fmla="*/ 130969 w 2823369"/>
              <a:gd name="connsiteY4-150" fmla="*/ 2381 h 356773"/>
              <a:gd name="connsiteX0-151" fmla="*/ 130969 w 2823369"/>
              <a:gd name="connsiteY0-152" fmla="*/ 2381 h 356773"/>
              <a:gd name="connsiteX1-153" fmla="*/ 2823369 w 2823369"/>
              <a:gd name="connsiteY1-154" fmla="*/ 0 h 356773"/>
              <a:gd name="connsiteX2-155" fmla="*/ 2823369 w 2823369"/>
              <a:gd name="connsiteY2-156" fmla="*/ 356773 h 356773"/>
              <a:gd name="connsiteX3-157" fmla="*/ 0 w 2823369"/>
              <a:gd name="connsiteY3-158" fmla="*/ 356773 h 356773"/>
              <a:gd name="connsiteX4-159" fmla="*/ 130969 w 2823369"/>
              <a:gd name="connsiteY4-160" fmla="*/ 2381 h 356773"/>
              <a:gd name="connsiteX0-161" fmla="*/ 130969 w 2823369"/>
              <a:gd name="connsiteY0-162" fmla="*/ 2381 h 356773"/>
              <a:gd name="connsiteX1-163" fmla="*/ 2823369 w 2823369"/>
              <a:gd name="connsiteY1-164" fmla="*/ 0 h 356773"/>
              <a:gd name="connsiteX2-165" fmla="*/ 2823369 w 2823369"/>
              <a:gd name="connsiteY2-166" fmla="*/ 356773 h 356773"/>
              <a:gd name="connsiteX3-167" fmla="*/ 0 w 2823369"/>
              <a:gd name="connsiteY3-168" fmla="*/ 356773 h 356773"/>
              <a:gd name="connsiteX4-169" fmla="*/ 130969 w 2823369"/>
              <a:gd name="connsiteY4-170" fmla="*/ 2381 h 356773"/>
              <a:gd name="connsiteX0-171" fmla="*/ 130969 w 2823369"/>
              <a:gd name="connsiteY0-172" fmla="*/ 2381 h 356773"/>
              <a:gd name="connsiteX1-173" fmla="*/ 2823369 w 2823369"/>
              <a:gd name="connsiteY1-174" fmla="*/ 0 h 356773"/>
              <a:gd name="connsiteX2-175" fmla="*/ 2823369 w 2823369"/>
              <a:gd name="connsiteY2-176" fmla="*/ 356773 h 356773"/>
              <a:gd name="connsiteX3-177" fmla="*/ 0 w 2823369"/>
              <a:gd name="connsiteY3-178" fmla="*/ 356773 h 356773"/>
              <a:gd name="connsiteX4-179" fmla="*/ 130969 w 2823369"/>
              <a:gd name="connsiteY4-180" fmla="*/ 2381 h 356773"/>
              <a:gd name="connsiteX0-181" fmla="*/ 130969 w 2823369"/>
              <a:gd name="connsiteY0-182" fmla="*/ 2381 h 356773"/>
              <a:gd name="connsiteX1-183" fmla="*/ 2823369 w 2823369"/>
              <a:gd name="connsiteY1-184" fmla="*/ 0 h 356773"/>
              <a:gd name="connsiteX2-185" fmla="*/ 2823369 w 2823369"/>
              <a:gd name="connsiteY2-186" fmla="*/ 356773 h 356773"/>
              <a:gd name="connsiteX3-187" fmla="*/ 0 w 2823369"/>
              <a:gd name="connsiteY3-188" fmla="*/ 356773 h 356773"/>
              <a:gd name="connsiteX4-189" fmla="*/ 130969 w 2823369"/>
              <a:gd name="connsiteY4-190" fmla="*/ 2381 h 356773"/>
              <a:gd name="connsiteX0-191" fmla="*/ 145256 w 2823369"/>
              <a:gd name="connsiteY0-192" fmla="*/ 6267 h 356773"/>
              <a:gd name="connsiteX1-193" fmla="*/ 2823369 w 2823369"/>
              <a:gd name="connsiteY1-194" fmla="*/ 0 h 356773"/>
              <a:gd name="connsiteX2-195" fmla="*/ 2823369 w 2823369"/>
              <a:gd name="connsiteY2-196" fmla="*/ 356773 h 356773"/>
              <a:gd name="connsiteX3-197" fmla="*/ 0 w 2823369"/>
              <a:gd name="connsiteY3-198" fmla="*/ 356773 h 356773"/>
              <a:gd name="connsiteX4-199" fmla="*/ 145256 w 2823369"/>
              <a:gd name="connsiteY4-200" fmla="*/ 6267 h 356773"/>
              <a:gd name="connsiteX0-201" fmla="*/ 145256 w 2823369"/>
              <a:gd name="connsiteY0-202" fmla="*/ 6267 h 356773"/>
              <a:gd name="connsiteX1-203" fmla="*/ 2823369 w 2823369"/>
              <a:gd name="connsiteY1-204" fmla="*/ 0 h 356773"/>
              <a:gd name="connsiteX2-205" fmla="*/ 2823369 w 2823369"/>
              <a:gd name="connsiteY2-206" fmla="*/ 356773 h 356773"/>
              <a:gd name="connsiteX3-207" fmla="*/ 0 w 2823369"/>
              <a:gd name="connsiteY3-208" fmla="*/ 356773 h 356773"/>
              <a:gd name="connsiteX4-209" fmla="*/ 145256 w 2823369"/>
              <a:gd name="connsiteY4-210" fmla="*/ 6267 h 356773"/>
              <a:gd name="connsiteX0-211" fmla="*/ 161924 w 2840037"/>
              <a:gd name="connsiteY0-212" fmla="*/ 6267 h 360660"/>
              <a:gd name="connsiteX1-213" fmla="*/ 2840037 w 2840037"/>
              <a:gd name="connsiteY1-214" fmla="*/ 0 h 360660"/>
              <a:gd name="connsiteX2-215" fmla="*/ 2840037 w 2840037"/>
              <a:gd name="connsiteY2-216" fmla="*/ 356773 h 360660"/>
              <a:gd name="connsiteX3-217" fmla="*/ 0 w 2840037"/>
              <a:gd name="connsiteY3-218" fmla="*/ 360660 h 360660"/>
              <a:gd name="connsiteX4-219" fmla="*/ 161924 w 2840037"/>
              <a:gd name="connsiteY4-220" fmla="*/ 6267 h 360660"/>
              <a:gd name="connsiteX0-221" fmla="*/ 161924 w 2840037"/>
              <a:gd name="connsiteY0-222" fmla="*/ 6267 h 360660"/>
              <a:gd name="connsiteX1-223" fmla="*/ 2840037 w 2840037"/>
              <a:gd name="connsiteY1-224" fmla="*/ 0 h 360660"/>
              <a:gd name="connsiteX2-225" fmla="*/ 2840037 w 2840037"/>
              <a:gd name="connsiteY2-226" fmla="*/ 356773 h 360660"/>
              <a:gd name="connsiteX3-227" fmla="*/ 0 w 2840037"/>
              <a:gd name="connsiteY3-228" fmla="*/ 360660 h 360660"/>
              <a:gd name="connsiteX4-229" fmla="*/ 161924 w 2840037"/>
              <a:gd name="connsiteY4-230" fmla="*/ 6267 h 360660"/>
              <a:gd name="connsiteX0-231" fmla="*/ 161924 w 2840037"/>
              <a:gd name="connsiteY0-232" fmla="*/ 6267 h 360660"/>
              <a:gd name="connsiteX1-233" fmla="*/ 2840037 w 2840037"/>
              <a:gd name="connsiteY1-234" fmla="*/ 0 h 360660"/>
              <a:gd name="connsiteX2-235" fmla="*/ 2840037 w 2840037"/>
              <a:gd name="connsiteY2-236" fmla="*/ 356773 h 360660"/>
              <a:gd name="connsiteX3-237" fmla="*/ 0 w 2840037"/>
              <a:gd name="connsiteY3-238" fmla="*/ 360660 h 360660"/>
              <a:gd name="connsiteX4-239" fmla="*/ 161924 w 2840037"/>
              <a:gd name="connsiteY4-240" fmla="*/ 6267 h 360660"/>
              <a:gd name="connsiteX0-241" fmla="*/ 161924 w 2840037"/>
              <a:gd name="connsiteY0-242" fmla="*/ 6267 h 360660"/>
              <a:gd name="connsiteX1-243" fmla="*/ 2840037 w 2840037"/>
              <a:gd name="connsiteY1-244" fmla="*/ 0 h 360660"/>
              <a:gd name="connsiteX2-245" fmla="*/ 2840037 w 2840037"/>
              <a:gd name="connsiteY2-246" fmla="*/ 356773 h 360660"/>
              <a:gd name="connsiteX3-247" fmla="*/ 0 w 2840037"/>
              <a:gd name="connsiteY3-248" fmla="*/ 360660 h 360660"/>
              <a:gd name="connsiteX4-249" fmla="*/ 161924 w 2840037"/>
              <a:gd name="connsiteY4-250" fmla="*/ 6267 h 360660"/>
              <a:gd name="connsiteX0-251" fmla="*/ 152399 w 2840037"/>
              <a:gd name="connsiteY0-252" fmla="*/ 6267 h 360660"/>
              <a:gd name="connsiteX1-253" fmla="*/ 2840037 w 2840037"/>
              <a:gd name="connsiteY1-254" fmla="*/ 0 h 360660"/>
              <a:gd name="connsiteX2-255" fmla="*/ 2840037 w 2840037"/>
              <a:gd name="connsiteY2-256" fmla="*/ 356773 h 360660"/>
              <a:gd name="connsiteX3-257" fmla="*/ 0 w 2840037"/>
              <a:gd name="connsiteY3-258" fmla="*/ 360660 h 360660"/>
              <a:gd name="connsiteX4-259" fmla="*/ 152399 w 2840037"/>
              <a:gd name="connsiteY4-260" fmla="*/ 6267 h 360660"/>
              <a:gd name="connsiteX0-261" fmla="*/ 152399 w 2840037"/>
              <a:gd name="connsiteY0-262" fmla="*/ 6267 h 360660"/>
              <a:gd name="connsiteX1-263" fmla="*/ 2840037 w 2840037"/>
              <a:gd name="connsiteY1-264" fmla="*/ 0 h 360660"/>
              <a:gd name="connsiteX2-265" fmla="*/ 2840037 w 2840037"/>
              <a:gd name="connsiteY2-266" fmla="*/ 356773 h 360660"/>
              <a:gd name="connsiteX3-267" fmla="*/ 0 w 2840037"/>
              <a:gd name="connsiteY3-268" fmla="*/ 360660 h 360660"/>
              <a:gd name="connsiteX4-269" fmla="*/ 152399 w 2840037"/>
              <a:gd name="connsiteY4-270" fmla="*/ 6267 h 360660"/>
              <a:gd name="connsiteX0-271" fmla="*/ 152399 w 2840037"/>
              <a:gd name="connsiteY0-272" fmla="*/ 6267 h 360660"/>
              <a:gd name="connsiteX1-273" fmla="*/ 2840037 w 2840037"/>
              <a:gd name="connsiteY1-274" fmla="*/ 0 h 360660"/>
              <a:gd name="connsiteX2-275" fmla="*/ 2840037 w 2840037"/>
              <a:gd name="connsiteY2-276" fmla="*/ 356773 h 360660"/>
              <a:gd name="connsiteX3-277" fmla="*/ 0 w 2840037"/>
              <a:gd name="connsiteY3-278" fmla="*/ 360660 h 360660"/>
              <a:gd name="connsiteX4-279" fmla="*/ 152399 w 2840037"/>
              <a:gd name="connsiteY4-280" fmla="*/ 6267 h 360660"/>
              <a:gd name="connsiteX0-281" fmla="*/ 152399 w 2840037"/>
              <a:gd name="connsiteY0-282" fmla="*/ 6267 h 360660"/>
              <a:gd name="connsiteX1-283" fmla="*/ 2840037 w 2840037"/>
              <a:gd name="connsiteY1-284" fmla="*/ 0 h 360660"/>
              <a:gd name="connsiteX2-285" fmla="*/ 2840037 w 2840037"/>
              <a:gd name="connsiteY2-286" fmla="*/ 356773 h 360660"/>
              <a:gd name="connsiteX3-287" fmla="*/ 0 w 2840037"/>
              <a:gd name="connsiteY3-288" fmla="*/ 360660 h 360660"/>
              <a:gd name="connsiteX4-289" fmla="*/ 152399 w 2840037"/>
              <a:gd name="connsiteY4-290" fmla="*/ 6267 h 360660"/>
              <a:gd name="connsiteX0-291" fmla="*/ 152399 w 2840037"/>
              <a:gd name="connsiteY0-292" fmla="*/ 6267 h 360660"/>
              <a:gd name="connsiteX1-293" fmla="*/ 2840037 w 2840037"/>
              <a:gd name="connsiteY1-294" fmla="*/ 0 h 360660"/>
              <a:gd name="connsiteX2-295" fmla="*/ 2840037 w 2840037"/>
              <a:gd name="connsiteY2-296" fmla="*/ 356773 h 360660"/>
              <a:gd name="connsiteX3-297" fmla="*/ 0 w 2840037"/>
              <a:gd name="connsiteY3-298" fmla="*/ 360660 h 360660"/>
              <a:gd name="connsiteX4-299" fmla="*/ 152399 w 2840037"/>
              <a:gd name="connsiteY4-300" fmla="*/ 6267 h 360660"/>
              <a:gd name="connsiteX0-301" fmla="*/ 152399 w 2840037"/>
              <a:gd name="connsiteY0-302" fmla="*/ 6267 h 360660"/>
              <a:gd name="connsiteX1-303" fmla="*/ 2840037 w 2840037"/>
              <a:gd name="connsiteY1-304" fmla="*/ 0 h 360660"/>
              <a:gd name="connsiteX2-305" fmla="*/ 2840037 w 2840037"/>
              <a:gd name="connsiteY2-306" fmla="*/ 356773 h 360660"/>
              <a:gd name="connsiteX3-307" fmla="*/ 0 w 2840037"/>
              <a:gd name="connsiteY3-308" fmla="*/ 360660 h 360660"/>
              <a:gd name="connsiteX4-309" fmla="*/ 152399 w 2840037"/>
              <a:gd name="connsiteY4-310" fmla="*/ 6267 h 360660"/>
              <a:gd name="connsiteX0-311" fmla="*/ 152399 w 2840037"/>
              <a:gd name="connsiteY0-312" fmla="*/ 6267 h 360660"/>
              <a:gd name="connsiteX1-313" fmla="*/ 2840037 w 2840037"/>
              <a:gd name="connsiteY1-314" fmla="*/ 0 h 360660"/>
              <a:gd name="connsiteX2-315" fmla="*/ 2840037 w 2840037"/>
              <a:gd name="connsiteY2-316" fmla="*/ 356773 h 360660"/>
              <a:gd name="connsiteX3-317" fmla="*/ 0 w 2840037"/>
              <a:gd name="connsiteY3-318" fmla="*/ 360660 h 360660"/>
              <a:gd name="connsiteX4-319" fmla="*/ 152399 w 2840037"/>
              <a:gd name="connsiteY4-320" fmla="*/ 6267 h 360660"/>
              <a:gd name="connsiteX0-321" fmla="*/ 152399 w 2840037"/>
              <a:gd name="connsiteY0-322" fmla="*/ 6266 h 360660"/>
              <a:gd name="connsiteX1-323" fmla="*/ 2840037 w 2840037"/>
              <a:gd name="connsiteY1-324" fmla="*/ 0 h 360660"/>
              <a:gd name="connsiteX2-325" fmla="*/ 2840037 w 2840037"/>
              <a:gd name="connsiteY2-326" fmla="*/ 356773 h 360660"/>
              <a:gd name="connsiteX3-327" fmla="*/ 0 w 2840037"/>
              <a:gd name="connsiteY3-328" fmla="*/ 360660 h 360660"/>
              <a:gd name="connsiteX4-329" fmla="*/ 152399 w 2840037"/>
              <a:gd name="connsiteY4-330" fmla="*/ 6266 h 360660"/>
              <a:gd name="connsiteX0-331" fmla="*/ 152399 w 2840037"/>
              <a:gd name="connsiteY0-332" fmla="*/ 6266 h 360660"/>
              <a:gd name="connsiteX1-333" fmla="*/ 2840037 w 2840037"/>
              <a:gd name="connsiteY1-334" fmla="*/ 0 h 360660"/>
              <a:gd name="connsiteX2-335" fmla="*/ 2840037 w 2840037"/>
              <a:gd name="connsiteY2-336" fmla="*/ 356773 h 360660"/>
              <a:gd name="connsiteX3-337" fmla="*/ 0 w 2840037"/>
              <a:gd name="connsiteY3-338" fmla="*/ 360660 h 360660"/>
              <a:gd name="connsiteX4-339" fmla="*/ 152399 w 2840037"/>
              <a:gd name="connsiteY4-340" fmla="*/ 6266 h 360660"/>
              <a:gd name="connsiteX0-341" fmla="*/ 152399 w 2840037"/>
              <a:gd name="connsiteY0-342" fmla="*/ 6266 h 360660"/>
              <a:gd name="connsiteX1-343" fmla="*/ 2840037 w 2840037"/>
              <a:gd name="connsiteY1-344" fmla="*/ 0 h 360660"/>
              <a:gd name="connsiteX2-345" fmla="*/ 2840037 w 2840037"/>
              <a:gd name="connsiteY2-346" fmla="*/ 356773 h 360660"/>
              <a:gd name="connsiteX3-347" fmla="*/ 0 w 2840037"/>
              <a:gd name="connsiteY3-348" fmla="*/ 360660 h 360660"/>
              <a:gd name="connsiteX4-349" fmla="*/ 152399 w 2840037"/>
              <a:gd name="connsiteY4-350" fmla="*/ 6266 h 360660"/>
              <a:gd name="connsiteX0-351" fmla="*/ 152399 w 2840037"/>
              <a:gd name="connsiteY0-352" fmla="*/ 6266 h 360660"/>
              <a:gd name="connsiteX1-353" fmla="*/ 2840037 w 2840037"/>
              <a:gd name="connsiteY1-354" fmla="*/ 0 h 360660"/>
              <a:gd name="connsiteX2-355" fmla="*/ 2840037 w 2840037"/>
              <a:gd name="connsiteY2-356" fmla="*/ 356773 h 360660"/>
              <a:gd name="connsiteX3-357" fmla="*/ 0 w 2840037"/>
              <a:gd name="connsiteY3-358" fmla="*/ 360660 h 360660"/>
              <a:gd name="connsiteX4-359" fmla="*/ 152399 w 2840037"/>
              <a:gd name="connsiteY4-360" fmla="*/ 6266 h 360660"/>
              <a:gd name="connsiteX0-361" fmla="*/ 152399 w 2840037"/>
              <a:gd name="connsiteY0-362" fmla="*/ 6266 h 360660"/>
              <a:gd name="connsiteX1-363" fmla="*/ 2840037 w 2840037"/>
              <a:gd name="connsiteY1-364" fmla="*/ 0 h 360660"/>
              <a:gd name="connsiteX2-365" fmla="*/ 2840037 w 2840037"/>
              <a:gd name="connsiteY2-366" fmla="*/ 356773 h 360660"/>
              <a:gd name="connsiteX3-367" fmla="*/ 0 w 2840037"/>
              <a:gd name="connsiteY3-368" fmla="*/ 360660 h 360660"/>
              <a:gd name="connsiteX4-369" fmla="*/ 152399 w 2840037"/>
              <a:gd name="connsiteY4-370" fmla="*/ 6266 h 360660"/>
              <a:gd name="connsiteX0-371" fmla="*/ 147245 w 2840037"/>
              <a:gd name="connsiteY0-372" fmla="*/ 6266 h 360660"/>
              <a:gd name="connsiteX1-373" fmla="*/ 2840037 w 2840037"/>
              <a:gd name="connsiteY1-374" fmla="*/ 0 h 360660"/>
              <a:gd name="connsiteX2-375" fmla="*/ 2840037 w 2840037"/>
              <a:gd name="connsiteY2-376" fmla="*/ 356773 h 360660"/>
              <a:gd name="connsiteX3-377" fmla="*/ 0 w 2840037"/>
              <a:gd name="connsiteY3-378" fmla="*/ 360660 h 360660"/>
              <a:gd name="connsiteX4-379" fmla="*/ 147245 w 2840037"/>
              <a:gd name="connsiteY4-380" fmla="*/ 6266 h 360660"/>
              <a:gd name="connsiteX0-381" fmla="*/ 152400 w 2840037"/>
              <a:gd name="connsiteY0-382" fmla="*/ 6266 h 360660"/>
              <a:gd name="connsiteX1-383" fmla="*/ 2840037 w 2840037"/>
              <a:gd name="connsiteY1-384" fmla="*/ 0 h 360660"/>
              <a:gd name="connsiteX2-385" fmla="*/ 2840037 w 2840037"/>
              <a:gd name="connsiteY2-386" fmla="*/ 356773 h 360660"/>
              <a:gd name="connsiteX3-387" fmla="*/ 0 w 2840037"/>
              <a:gd name="connsiteY3-388" fmla="*/ 360660 h 360660"/>
              <a:gd name="connsiteX4-389" fmla="*/ 152400 w 2840037"/>
              <a:gd name="connsiteY4-390" fmla="*/ 6266 h 360660"/>
              <a:gd name="connsiteX0-391" fmla="*/ 149823 w 2840037"/>
              <a:gd name="connsiteY0-392" fmla="*/ 6266 h 360660"/>
              <a:gd name="connsiteX1-393" fmla="*/ 2840037 w 2840037"/>
              <a:gd name="connsiteY1-394" fmla="*/ 0 h 360660"/>
              <a:gd name="connsiteX2-395" fmla="*/ 2840037 w 2840037"/>
              <a:gd name="connsiteY2-396" fmla="*/ 356773 h 360660"/>
              <a:gd name="connsiteX3-397" fmla="*/ 0 w 2840037"/>
              <a:gd name="connsiteY3-398" fmla="*/ 360660 h 360660"/>
              <a:gd name="connsiteX4-399" fmla="*/ 149823 w 2840037"/>
              <a:gd name="connsiteY4-400" fmla="*/ 6266 h 360660"/>
              <a:gd name="connsiteX0-401" fmla="*/ 149823 w 2840037"/>
              <a:gd name="connsiteY0-402" fmla="*/ 6266 h 360660"/>
              <a:gd name="connsiteX1-403" fmla="*/ 2840037 w 2840037"/>
              <a:gd name="connsiteY1-404" fmla="*/ 0 h 360660"/>
              <a:gd name="connsiteX2-405" fmla="*/ 2840037 w 2840037"/>
              <a:gd name="connsiteY2-406" fmla="*/ 356773 h 360660"/>
              <a:gd name="connsiteX3-407" fmla="*/ 0 w 2840037"/>
              <a:gd name="connsiteY3-408" fmla="*/ 360660 h 360660"/>
              <a:gd name="connsiteX4-409" fmla="*/ 149823 w 2840037"/>
              <a:gd name="connsiteY4-410" fmla="*/ 6266 h 360660"/>
              <a:gd name="connsiteX0-411" fmla="*/ 149823 w 2840037"/>
              <a:gd name="connsiteY0-412" fmla="*/ 6266 h 360660"/>
              <a:gd name="connsiteX1-413" fmla="*/ 2840037 w 2840037"/>
              <a:gd name="connsiteY1-414" fmla="*/ 0 h 360660"/>
              <a:gd name="connsiteX2-415" fmla="*/ 2840037 w 2840037"/>
              <a:gd name="connsiteY2-416" fmla="*/ 356773 h 360660"/>
              <a:gd name="connsiteX3-417" fmla="*/ 0 w 2840037"/>
              <a:gd name="connsiteY3-418" fmla="*/ 360660 h 360660"/>
              <a:gd name="connsiteX4-419" fmla="*/ 149823 w 2840037"/>
              <a:gd name="connsiteY4-420" fmla="*/ 6266 h 36066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840037" h="360660">
                <a:moveTo>
                  <a:pt x="149823" y="6266"/>
                </a:moveTo>
                <a:lnTo>
                  <a:pt x="2840037" y="0"/>
                </a:lnTo>
                <a:lnTo>
                  <a:pt x="2840037" y="356773"/>
                </a:lnTo>
                <a:lnTo>
                  <a:pt x="0" y="360660"/>
                </a:lnTo>
                <a:cubicBezTo>
                  <a:pt x="113694" y="181291"/>
                  <a:pt x="82186" y="219413"/>
                  <a:pt x="149823" y="6266"/>
                </a:cubicBezTo>
                <a:close/>
              </a:path>
            </a:pathLst>
          </a:cu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1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Guiyang No.1 Experimental Middle School</a:t>
            </a:r>
            <a:endParaRPr kumimoji="0" lang="zh-CN" altLang="en-US" sz="11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3367CA9A-E6A8-1635-D7CA-3CEC8D402D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6705" y="-19023123"/>
            <a:ext cx="465293" cy="465295"/>
          </a:xfrm>
          <a:prstGeom prst="rect">
            <a:avLst/>
          </a:prstGeom>
          <a:effectLst>
            <a:softEdge rad="0"/>
          </a:effectLst>
        </p:spPr>
      </p:pic>
      <p:sp>
        <p:nvSpPr>
          <p:cNvPr id="27" name="文本框 2">
            <a:extLst>
              <a:ext uri="{FF2B5EF4-FFF2-40B4-BE49-F238E27FC236}">
                <a16:creationId xmlns:a16="http://schemas.microsoft.com/office/drawing/2014/main" id="{22053922-C890-54B9-45EF-ED20D2EBDC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1998" y="-19026387"/>
            <a:ext cx="2492375" cy="40005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行楷" pitchFamily="2" charset="-122"/>
                <a:ea typeface="华文行楷" pitchFamily="2" charset="-122"/>
                <a:cs typeface="+mn-cs"/>
              </a:rPr>
              <a:t>贵阳市第一实验中学</a:t>
            </a:r>
          </a:p>
        </p:txBody>
      </p:sp>
      <p:grpSp>
        <p:nvGrpSpPr>
          <p:cNvPr id="57" name="组合 56">
            <a:extLst>
              <a:ext uri="{FF2B5EF4-FFF2-40B4-BE49-F238E27FC236}">
                <a16:creationId xmlns:a16="http://schemas.microsoft.com/office/drawing/2014/main" id="{14942D28-237C-14F4-A405-6D4BCF849468}"/>
              </a:ext>
            </a:extLst>
          </p:cNvPr>
          <p:cNvGrpSpPr/>
          <p:nvPr/>
        </p:nvGrpSpPr>
        <p:grpSpPr>
          <a:xfrm>
            <a:off x="-2078662" y="-18968763"/>
            <a:ext cx="6098977" cy="463784"/>
            <a:chOff x="-2977" y="-36682"/>
            <a:chExt cx="6098977" cy="463784"/>
          </a:xfrm>
        </p:grpSpPr>
        <p:grpSp>
          <p:nvGrpSpPr>
            <p:cNvPr id="33" name="组合 32">
              <a:extLst>
                <a:ext uri="{FF2B5EF4-FFF2-40B4-BE49-F238E27FC236}">
                  <a16:creationId xmlns:a16="http://schemas.microsoft.com/office/drawing/2014/main" id="{D5FEC5B2-5929-945D-BFFF-C813FCE4EFAC}"/>
                </a:ext>
              </a:extLst>
            </p:cNvPr>
            <p:cNvGrpSpPr/>
            <p:nvPr/>
          </p:nvGrpSpPr>
          <p:grpSpPr>
            <a:xfrm>
              <a:off x="-2977" y="-36682"/>
              <a:ext cx="6098977" cy="462332"/>
              <a:chOff x="-2977" y="-36682"/>
              <a:chExt cx="6098977" cy="462332"/>
            </a:xfrm>
          </p:grpSpPr>
          <p:grpSp>
            <p:nvGrpSpPr>
              <p:cNvPr id="29" name="组合 28">
                <a:extLst>
                  <a:ext uri="{FF2B5EF4-FFF2-40B4-BE49-F238E27FC236}">
                    <a16:creationId xmlns:a16="http://schemas.microsoft.com/office/drawing/2014/main" id="{3E1F5890-6EEC-B576-3357-19AA0F960B78}"/>
                  </a:ext>
                </a:extLst>
              </p:cNvPr>
              <p:cNvGrpSpPr/>
              <p:nvPr/>
            </p:nvGrpSpPr>
            <p:grpSpPr>
              <a:xfrm>
                <a:off x="-2977" y="-36682"/>
                <a:ext cx="4062109" cy="462332"/>
                <a:chOff x="-2977" y="-36682"/>
                <a:chExt cx="4062109" cy="462332"/>
              </a:xfrm>
            </p:grpSpPr>
            <p:grpSp>
              <p:nvGrpSpPr>
                <p:cNvPr id="14" name="组合 13">
                  <a:extLst>
                    <a:ext uri="{FF2B5EF4-FFF2-40B4-BE49-F238E27FC236}">
                      <a16:creationId xmlns:a16="http://schemas.microsoft.com/office/drawing/2014/main" id="{45AD3F05-BE80-931A-CBE1-71EE14F9D513}"/>
                    </a:ext>
                  </a:extLst>
                </p:cNvPr>
                <p:cNvGrpSpPr/>
                <p:nvPr/>
              </p:nvGrpSpPr>
              <p:grpSpPr>
                <a:xfrm>
                  <a:off x="-2977" y="-9326"/>
                  <a:ext cx="3814759" cy="434976"/>
                  <a:chOff x="407988" y="257174"/>
                  <a:chExt cx="4094162" cy="434976"/>
                </a:xfrm>
              </p:grpSpPr>
              <p:sp>
                <p:nvSpPr>
                  <p:cNvPr id="13" name="矩形 12">
                    <a:extLst>
                      <a:ext uri="{FF2B5EF4-FFF2-40B4-BE49-F238E27FC236}">
                        <a16:creationId xmlns:a16="http://schemas.microsoft.com/office/drawing/2014/main" id="{EF209A41-F032-1F6D-C7C1-0DA833F250D7}"/>
                      </a:ext>
                    </a:extLst>
                  </p:cNvPr>
                  <p:cNvSpPr/>
                  <p:nvPr/>
                </p:nvSpPr>
                <p:spPr>
                  <a:xfrm>
                    <a:off x="1462825" y="257174"/>
                    <a:ext cx="465957" cy="434976"/>
                  </a:xfrm>
                  <a:prstGeom prst="rect">
                    <a:avLst/>
                  </a:prstGeom>
                  <a:solidFill>
                    <a:srgbClr val="ED7D3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grpSp>
                <p:nvGrpSpPr>
                  <p:cNvPr id="8" name="组合 7">
                    <a:extLst>
                      <a:ext uri="{FF2B5EF4-FFF2-40B4-BE49-F238E27FC236}">
                        <a16:creationId xmlns:a16="http://schemas.microsoft.com/office/drawing/2014/main" id="{F69EF137-5675-A852-17B0-E28E2BD34AF8}"/>
                      </a:ext>
                    </a:extLst>
                  </p:cNvPr>
                  <p:cNvGrpSpPr/>
                  <p:nvPr/>
                </p:nvGrpSpPr>
                <p:grpSpPr>
                  <a:xfrm>
                    <a:off x="407988" y="257174"/>
                    <a:ext cx="4094162" cy="434976"/>
                    <a:chOff x="515938" y="441324"/>
                    <a:chExt cx="4094162" cy="434976"/>
                  </a:xfrm>
                </p:grpSpPr>
                <p:sp>
                  <p:nvSpPr>
                    <p:cNvPr id="9" name="矩形 8">
                      <a:extLst>
                        <a:ext uri="{FF2B5EF4-FFF2-40B4-BE49-F238E27FC236}">
                          <a16:creationId xmlns:a16="http://schemas.microsoft.com/office/drawing/2014/main" id="{DF263375-01FE-86DB-CA76-D129FE70FC1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5938" y="441325"/>
                      <a:ext cx="1186616" cy="434975"/>
                    </a:xfrm>
                    <a:prstGeom prst="rect">
                      <a:avLst/>
                    </a:prstGeom>
                    <a:solidFill>
                      <a:srgbClr val="79598B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10" name="矩形 9">
                      <a:extLst>
                        <a:ext uri="{FF2B5EF4-FFF2-40B4-BE49-F238E27FC236}">
                          <a16:creationId xmlns:a16="http://schemas.microsoft.com/office/drawing/2014/main" id="{26338DC1-7232-D1B9-ACF3-F3CAAE833C3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009883" y="441324"/>
                      <a:ext cx="2600217" cy="434975"/>
                    </a:xfrm>
                    <a:prstGeom prst="rect">
                      <a:avLst/>
                    </a:prstGeom>
                    <a:solidFill>
                      <a:srgbClr val="79598B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11" name="标题 16385">
                      <a:extLst>
                        <a:ext uri="{FF2B5EF4-FFF2-40B4-BE49-F238E27FC236}">
                          <a16:creationId xmlns:a16="http://schemas.microsoft.com/office/drawing/2014/main" id="{33CA00CE-8D73-7D14-2315-3E6DDC542008}"/>
                        </a:ext>
                      </a:extLst>
                    </p:cNvPr>
                    <p:cNvSpPr txBox="1">
                      <a:spLocks noRot="1" noChangeArrowheads="1"/>
                    </p:cNvSpPr>
                    <p:nvPr/>
                  </p:nvSpPr>
                  <p:spPr>
                    <a:xfrm>
                      <a:off x="2009883" y="469104"/>
                      <a:ext cx="1512778" cy="358776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txBody>
                    <a:bodyPr vert="horz" lIns="91440" tIns="45720" rIns="91440" bIns="45720" rtlCol="0" anchor="b">
                      <a:normAutofit/>
                    </a:bodyPr>
                    <a:lstStyle>
                      <a:lvl1pPr algn="ctr" defTabSz="914400" rtl="0" eaLnBrk="1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buNone/>
                        <a:defRPr sz="6000" kern="120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defRPr>
                      </a:lvl1pPr>
                    </a:lstStyle>
                    <a:p>
                      <a:pPr algn="l"/>
                      <a:r>
                        <a:rPr lang="zh-CN" altLang="en-US" sz="1800" b="1">
                          <a:solidFill>
                            <a:schemeClr val="bg1"/>
                          </a:solidFill>
                        </a:rPr>
                        <a:t>   声的世界</a:t>
                      </a:r>
                    </a:p>
                  </p:txBody>
                </p:sp>
                <p:sp>
                  <p:nvSpPr>
                    <p:cNvPr id="12" name="标题 16385">
                      <a:extLst>
                        <a:ext uri="{FF2B5EF4-FFF2-40B4-BE49-F238E27FC236}">
                          <a16:creationId xmlns:a16="http://schemas.microsoft.com/office/drawing/2014/main" id="{56A304E2-4FE3-8855-AF4D-528FB32F25F2}"/>
                        </a:ext>
                      </a:extLst>
                    </p:cNvPr>
                    <p:cNvSpPr txBox="1">
                      <a:spLocks noRot="1" noChangeArrowheads="1"/>
                    </p:cNvSpPr>
                    <p:nvPr/>
                  </p:nvSpPr>
                  <p:spPr>
                    <a:xfrm>
                      <a:off x="563563" y="489741"/>
                      <a:ext cx="1285875" cy="338139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txBody>
                    <a:bodyPr vert="horz" lIns="91440" tIns="45720" rIns="91440" bIns="45720" rtlCol="0" anchor="b">
                      <a:normAutofit lnSpcReduction="10000"/>
                    </a:bodyPr>
                    <a:lstStyle>
                      <a:lvl1pPr algn="ctr" defTabSz="914400" rtl="0" eaLnBrk="1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buNone/>
                        <a:defRPr sz="6000" kern="120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defRPr>
                      </a:lvl1pPr>
                    </a:lstStyle>
                    <a:p>
                      <a:pPr algn="l"/>
                      <a:r>
                        <a:rPr lang="zh-CN" altLang="en-US" sz="1800" b="1">
                          <a:solidFill>
                            <a:schemeClr val="bg1"/>
                          </a:solidFill>
                        </a:rPr>
                        <a:t>   第三章</a:t>
                      </a:r>
                    </a:p>
                  </p:txBody>
                </p:sp>
              </p:grpSp>
            </p:grpSp>
            <p:sp>
              <p:nvSpPr>
                <p:cNvPr id="28" name="等腰三角形 27">
                  <a:extLst>
                    <a:ext uri="{FF2B5EF4-FFF2-40B4-BE49-F238E27FC236}">
                      <a16:creationId xmlns:a16="http://schemas.microsoft.com/office/drawing/2014/main" id="{E3A6F3F8-AAE4-CC95-7E79-A883769896F2}"/>
                    </a:ext>
                  </a:extLst>
                </p:cNvPr>
                <p:cNvSpPr/>
                <p:nvPr/>
              </p:nvSpPr>
              <p:spPr>
                <a:xfrm>
                  <a:off x="3564431" y="-36682"/>
                  <a:ext cx="494701" cy="462331"/>
                </a:xfrm>
                <a:prstGeom prst="triangle">
                  <a:avLst/>
                </a:prstGeom>
                <a:solidFill>
                  <a:srgbClr val="79598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cxnSp>
            <p:nvCxnSpPr>
              <p:cNvPr id="31" name="直接连接符 30">
                <a:extLst>
                  <a:ext uri="{FF2B5EF4-FFF2-40B4-BE49-F238E27FC236}">
                    <a16:creationId xmlns:a16="http://schemas.microsoft.com/office/drawing/2014/main" id="{4A1F8BB9-46CB-2A6C-F45B-41C045F89754}"/>
                  </a:ext>
                </a:extLst>
              </p:cNvPr>
              <p:cNvCxnSpPr/>
              <p:nvPr/>
            </p:nvCxnSpPr>
            <p:spPr>
              <a:xfrm>
                <a:off x="-2977" y="425649"/>
                <a:ext cx="6098977" cy="0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0" name="任意多边形: 形状 49">
              <a:extLst>
                <a:ext uri="{FF2B5EF4-FFF2-40B4-BE49-F238E27FC236}">
                  <a16:creationId xmlns:a16="http://schemas.microsoft.com/office/drawing/2014/main" id="{B2B8C2E5-E9F1-2DDF-B4D0-C6F89EDCFAAA}"/>
                </a:ext>
              </a:extLst>
            </p:cNvPr>
            <p:cNvSpPr/>
            <p:nvPr/>
          </p:nvSpPr>
          <p:spPr>
            <a:xfrm>
              <a:off x="3909447" y="-14540"/>
              <a:ext cx="279736" cy="441642"/>
            </a:xfrm>
            <a:custGeom>
              <a:avLst/>
              <a:gdLst>
                <a:gd name="connsiteX0" fmla="*/ 0 w 297806"/>
                <a:gd name="connsiteY0" fmla="*/ 0 h 441642"/>
                <a:gd name="connsiteX1" fmla="*/ 53666 w 297806"/>
                <a:gd name="connsiteY1" fmla="*/ 0 h 441642"/>
                <a:gd name="connsiteX2" fmla="*/ 297806 w 297806"/>
                <a:gd name="connsiteY2" fmla="*/ 441642 h 441642"/>
                <a:gd name="connsiteX3" fmla="*/ 244139 w 297806"/>
                <a:gd name="connsiteY3" fmla="*/ 441642 h 441642"/>
                <a:gd name="connsiteX4" fmla="*/ 0 w 297806"/>
                <a:gd name="connsiteY4" fmla="*/ 0 h 441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7806" h="441642">
                  <a:moveTo>
                    <a:pt x="0" y="0"/>
                  </a:moveTo>
                  <a:lnTo>
                    <a:pt x="53666" y="0"/>
                  </a:lnTo>
                  <a:lnTo>
                    <a:pt x="297806" y="441642"/>
                  </a:lnTo>
                  <a:lnTo>
                    <a:pt x="244139" y="441642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9" name="任意多边形: 形状 48">
              <a:extLst>
                <a:ext uri="{FF2B5EF4-FFF2-40B4-BE49-F238E27FC236}">
                  <a16:creationId xmlns:a16="http://schemas.microsoft.com/office/drawing/2014/main" id="{53F8C7E6-4AF1-9C33-FE6C-76EB4F04C009}"/>
                </a:ext>
              </a:extLst>
            </p:cNvPr>
            <p:cNvSpPr/>
            <p:nvPr/>
          </p:nvSpPr>
          <p:spPr>
            <a:xfrm>
              <a:off x="4042446" y="-9779"/>
              <a:ext cx="279736" cy="434975"/>
            </a:xfrm>
            <a:custGeom>
              <a:avLst/>
              <a:gdLst>
                <a:gd name="connsiteX0" fmla="*/ 0 w 279736"/>
                <a:gd name="connsiteY0" fmla="*/ 0 h 441642"/>
                <a:gd name="connsiteX1" fmla="*/ 58327 w 279736"/>
                <a:gd name="connsiteY1" fmla="*/ 0 h 441642"/>
                <a:gd name="connsiteX2" fmla="*/ 279736 w 279736"/>
                <a:gd name="connsiteY2" fmla="*/ 441546 h 441642"/>
                <a:gd name="connsiteX3" fmla="*/ 279696 w 279736"/>
                <a:gd name="connsiteY3" fmla="*/ 441642 h 441642"/>
                <a:gd name="connsiteX4" fmla="*/ 221458 w 279736"/>
                <a:gd name="connsiteY4" fmla="*/ 441642 h 441642"/>
                <a:gd name="connsiteX5" fmla="*/ 0 w 279736"/>
                <a:gd name="connsiteY5" fmla="*/ 0 h 441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9736" h="441642">
                  <a:moveTo>
                    <a:pt x="0" y="0"/>
                  </a:moveTo>
                  <a:lnTo>
                    <a:pt x="58327" y="0"/>
                  </a:lnTo>
                  <a:lnTo>
                    <a:pt x="279736" y="441546"/>
                  </a:lnTo>
                  <a:lnTo>
                    <a:pt x="279696" y="441642"/>
                  </a:lnTo>
                  <a:lnTo>
                    <a:pt x="221458" y="441642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2" name="矩形 1">
            <a:extLst>
              <a:ext uri="{FF2B5EF4-FFF2-40B4-BE49-F238E27FC236}">
                <a16:creationId xmlns:a16="http://schemas.microsoft.com/office/drawing/2014/main" id="{9CED32C3-993F-5150-2DFF-AECEEC9B86B2}"/>
              </a:ext>
            </a:extLst>
          </p:cNvPr>
          <p:cNvSpPr/>
          <p:nvPr/>
        </p:nvSpPr>
        <p:spPr>
          <a:xfrm>
            <a:off x="15843" y="424868"/>
            <a:ext cx="12176157" cy="6085118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grpSp>
        <p:nvGrpSpPr>
          <p:cNvPr id="48" name="组合 9">
            <a:extLst>
              <a:ext uri="{FF2B5EF4-FFF2-40B4-BE49-F238E27FC236}">
                <a16:creationId xmlns:a16="http://schemas.microsoft.com/office/drawing/2014/main" id="{2FB40D7C-5241-6A8D-5F81-37738A1841CA}"/>
              </a:ext>
            </a:extLst>
          </p:cNvPr>
          <p:cNvGrpSpPr/>
          <p:nvPr/>
        </p:nvGrpSpPr>
        <p:grpSpPr>
          <a:xfrm>
            <a:off x="7937500" y="6514765"/>
            <a:ext cx="439738" cy="327381"/>
            <a:chOff x="7933915" y="6584919"/>
            <a:chExt cx="439643" cy="274848"/>
          </a:xfrm>
        </p:grpSpPr>
        <p:sp>
          <p:nvSpPr>
            <p:cNvPr id="52" name="平行四边形 51">
              <a:extLst>
                <a:ext uri="{FF2B5EF4-FFF2-40B4-BE49-F238E27FC236}">
                  <a16:creationId xmlns:a16="http://schemas.microsoft.com/office/drawing/2014/main" id="{D135B115-8843-1ADB-D601-FAD87BBA4456}"/>
                </a:ext>
              </a:extLst>
            </p:cNvPr>
            <p:cNvSpPr/>
            <p:nvPr/>
          </p:nvSpPr>
          <p:spPr>
            <a:xfrm>
              <a:off x="8041842" y="6584919"/>
              <a:ext cx="331716" cy="274848"/>
            </a:xfrm>
            <a:prstGeom prst="parallelogram">
              <a:avLst>
                <a:gd name="adj" fmla="val 85694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3" name="平行四边形 52">
              <a:extLst>
                <a:ext uri="{FF2B5EF4-FFF2-40B4-BE49-F238E27FC236}">
                  <a16:creationId xmlns:a16="http://schemas.microsoft.com/office/drawing/2014/main" id="{1B1ED8C0-7421-F291-0C32-D1AA96716683}"/>
                </a:ext>
              </a:extLst>
            </p:cNvPr>
            <p:cNvSpPr/>
            <p:nvPr/>
          </p:nvSpPr>
          <p:spPr>
            <a:xfrm>
              <a:off x="7933915" y="6584919"/>
              <a:ext cx="301560" cy="274848"/>
            </a:xfrm>
            <a:prstGeom prst="parallelogram">
              <a:avLst>
                <a:gd name="adj" fmla="val 85694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54" name="组合 9">
            <a:extLst>
              <a:ext uri="{FF2B5EF4-FFF2-40B4-BE49-F238E27FC236}">
                <a16:creationId xmlns:a16="http://schemas.microsoft.com/office/drawing/2014/main" id="{52DC0970-E6E5-1703-ED52-74E38A565037}"/>
              </a:ext>
            </a:extLst>
          </p:cNvPr>
          <p:cNvGrpSpPr/>
          <p:nvPr/>
        </p:nvGrpSpPr>
        <p:grpSpPr>
          <a:xfrm>
            <a:off x="8565213" y="-18902235"/>
            <a:ext cx="4254500" cy="329274"/>
            <a:chOff x="7933915" y="6583330"/>
            <a:chExt cx="4253581" cy="276437"/>
          </a:xfrm>
        </p:grpSpPr>
        <p:sp>
          <p:nvSpPr>
            <p:cNvPr id="55" name="矩形 7">
              <a:extLst>
                <a:ext uri="{FF2B5EF4-FFF2-40B4-BE49-F238E27FC236}">
                  <a16:creationId xmlns:a16="http://schemas.microsoft.com/office/drawing/2014/main" id="{344A1344-0DE5-08CF-3723-AEBFAE13FE9B}"/>
                </a:ext>
              </a:extLst>
            </p:cNvPr>
            <p:cNvSpPr/>
            <p:nvPr/>
          </p:nvSpPr>
          <p:spPr>
            <a:xfrm>
              <a:off x="8178337" y="6583330"/>
              <a:ext cx="4009159" cy="274849"/>
            </a:xfrm>
            <a:custGeom>
              <a:avLst/>
              <a:gdLst>
                <a:gd name="connsiteX0" fmla="*/ 0 w 4007768"/>
                <a:gd name="connsiteY0" fmla="*/ 0 h 274638"/>
                <a:gd name="connsiteX1" fmla="*/ 4007768 w 4007768"/>
                <a:gd name="connsiteY1" fmla="*/ 0 h 274638"/>
                <a:gd name="connsiteX2" fmla="*/ 4007768 w 4007768"/>
                <a:gd name="connsiteY2" fmla="*/ 274638 h 274638"/>
                <a:gd name="connsiteX3" fmla="*/ 0 w 4007768"/>
                <a:gd name="connsiteY3" fmla="*/ 274638 h 274638"/>
                <a:gd name="connsiteX4" fmla="*/ 0 w 4007768"/>
                <a:gd name="connsiteY4" fmla="*/ 0 h 274638"/>
                <a:gd name="connsiteX0-1" fmla="*/ 233362 w 4007768"/>
                <a:gd name="connsiteY0-2" fmla="*/ 0 h 274638"/>
                <a:gd name="connsiteX1-3" fmla="*/ 4007768 w 4007768"/>
                <a:gd name="connsiteY1-4" fmla="*/ 0 h 274638"/>
                <a:gd name="connsiteX2-5" fmla="*/ 4007768 w 4007768"/>
                <a:gd name="connsiteY2-6" fmla="*/ 274638 h 274638"/>
                <a:gd name="connsiteX3-7" fmla="*/ 0 w 4007768"/>
                <a:gd name="connsiteY3-8" fmla="*/ 274638 h 274638"/>
                <a:gd name="connsiteX4-9" fmla="*/ 233362 w 4007768"/>
                <a:gd name="connsiteY4-10" fmla="*/ 0 h 2746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4007767" h="274638">
                  <a:moveTo>
                    <a:pt x="233362" y="0"/>
                  </a:moveTo>
                  <a:lnTo>
                    <a:pt x="4007768" y="0"/>
                  </a:lnTo>
                  <a:lnTo>
                    <a:pt x="4007768" y="274638"/>
                  </a:lnTo>
                  <a:lnTo>
                    <a:pt x="0" y="274638"/>
                  </a:lnTo>
                  <a:lnTo>
                    <a:pt x="23336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lang="zh-CN" altLang="en-US" sz="1200" kern="2000">
                  <a:latin typeface="微软雅黑" panose="020B0503020204020204" charset="-122"/>
                  <a:ea typeface="微软雅黑" panose="020B0503020204020204" charset="-122"/>
                </a:rPr>
                <a:t>沪科版八</a:t>
              </a:r>
              <a:r>
                <a:rPr kumimoji="0" lang="zh-CN" altLang="en-US" sz="1200" b="0" i="0" u="none" strike="noStrike" kern="20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年级物理教学课件 </a:t>
              </a:r>
              <a:r>
                <a:rPr kumimoji="0" lang="en-US" altLang="zh-CN" sz="1200" b="0" i="0" u="none" strike="noStrike" kern="20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• </a:t>
              </a:r>
              <a:r>
                <a:rPr kumimoji="0" lang="zh-CN" altLang="en-US" sz="1200" b="0" i="0" u="none" strike="noStrike" kern="20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第</a:t>
              </a:r>
              <a:r>
                <a:rPr kumimoji="0" lang="en-US" altLang="zh-CN" sz="1200" b="0" i="0" u="none" strike="noStrike" kern="20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3</a:t>
              </a:r>
              <a:r>
                <a:rPr kumimoji="0" lang="zh-CN" altLang="en-US" sz="1200" b="0" i="0" u="none" strike="noStrike" kern="20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章声音的世界</a:t>
              </a:r>
            </a:p>
          </p:txBody>
        </p:sp>
        <p:sp>
          <p:nvSpPr>
            <p:cNvPr id="56" name="平行四边形 55">
              <a:extLst>
                <a:ext uri="{FF2B5EF4-FFF2-40B4-BE49-F238E27FC236}">
                  <a16:creationId xmlns:a16="http://schemas.microsoft.com/office/drawing/2014/main" id="{0F6568F8-0A10-3AC0-24C3-D3D8FFF0960D}"/>
                </a:ext>
              </a:extLst>
            </p:cNvPr>
            <p:cNvSpPr/>
            <p:nvPr/>
          </p:nvSpPr>
          <p:spPr>
            <a:xfrm>
              <a:off x="8041842" y="6584919"/>
              <a:ext cx="331716" cy="274848"/>
            </a:xfrm>
            <a:prstGeom prst="parallelogram">
              <a:avLst>
                <a:gd name="adj" fmla="val 85694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8" name="平行四边形 57">
              <a:extLst>
                <a:ext uri="{FF2B5EF4-FFF2-40B4-BE49-F238E27FC236}">
                  <a16:creationId xmlns:a16="http://schemas.microsoft.com/office/drawing/2014/main" id="{91D25EB5-FCF7-30F4-C6B9-ACAEDF398A7D}"/>
                </a:ext>
              </a:extLst>
            </p:cNvPr>
            <p:cNvSpPr/>
            <p:nvPr/>
          </p:nvSpPr>
          <p:spPr>
            <a:xfrm>
              <a:off x="7933915" y="6584919"/>
              <a:ext cx="301560" cy="274848"/>
            </a:xfrm>
            <a:prstGeom prst="parallelogram">
              <a:avLst>
                <a:gd name="adj" fmla="val 85694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59" name="矩形 58">
            <a:extLst>
              <a:ext uri="{FF2B5EF4-FFF2-40B4-BE49-F238E27FC236}">
                <a16:creationId xmlns:a16="http://schemas.microsoft.com/office/drawing/2014/main" id="{1DFB6429-6649-13F6-FB6E-5F3806E59459}"/>
              </a:ext>
            </a:extLst>
          </p:cNvPr>
          <p:cNvSpPr/>
          <p:nvPr/>
        </p:nvSpPr>
        <p:spPr>
          <a:xfrm>
            <a:off x="-35230" y="7085494"/>
            <a:ext cx="12191999" cy="335682"/>
          </a:xfrm>
          <a:prstGeom prst="rect">
            <a:avLst/>
          </a:prstGeom>
          <a:solidFill>
            <a:schemeClr val="bg1">
              <a:alpha val="54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1" name="矩形 60">
            <a:extLst>
              <a:ext uri="{FF2B5EF4-FFF2-40B4-BE49-F238E27FC236}">
                <a16:creationId xmlns:a16="http://schemas.microsoft.com/office/drawing/2014/main" id="{53E66BAB-939F-1CB0-22F4-FB367CADC727}"/>
              </a:ext>
            </a:extLst>
          </p:cNvPr>
          <p:cNvSpPr/>
          <p:nvPr/>
        </p:nvSpPr>
        <p:spPr>
          <a:xfrm>
            <a:off x="8390" y="-57363"/>
            <a:ext cx="12191999" cy="486070"/>
          </a:xfrm>
          <a:prstGeom prst="rect">
            <a:avLst/>
          </a:prstGeom>
          <a:solidFill>
            <a:schemeClr val="bg1">
              <a:alpha val="54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23BB5838-48E7-B549-B598-0FEB56778856}"/>
              </a:ext>
            </a:extLst>
          </p:cNvPr>
          <p:cNvGrpSpPr/>
          <p:nvPr/>
        </p:nvGrpSpPr>
        <p:grpSpPr>
          <a:xfrm>
            <a:off x="-9144" y="-37010"/>
            <a:ext cx="6098977" cy="471475"/>
            <a:chOff x="-2977" y="-36682"/>
            <a:chExt cx="6098977" cy="471475"/>
          </a:xfrm>
        </p:grpSpPr>
        <p:grpSp>
          <p:nvGrpSpPr>
            <p:cNvPr id="35" name="组合 34">
              <a:extLst>
                <a:ext uri="{FF2B5EF4-FFF2-40B4-BE49-F238E27FC236}">
                  <a16:creationId xmlns:a16="http://schemas.microsoft.com/office/drawing/2014/main" id="{88647A4B-CF61-19BD-47B6-B8C58B7B78BD}"/>
                </a:ext>
              </a:extLst>
            </p:cNvPr>
            <p:cNvGrpSpPr/>
            <p:nvPr/>
          </p:nvGrpSpPr>
          <p:grpSpPr>
            <a:xfrm>
              <a:off x="-2977" y="-36682"/>
              <a:ext cx="6098977" cy="471475"/>
              <a:chOff x="-2977" y="-36682"/>
              <a:chExt cx="6098977" cy="471475"/>
            </a:xfrm>
          </p:grpSpPr>
          <p:grpSp>
            <p:nvGrpSpPr>
              <p:cNvPr id="38" name="组合 37">
                <a:extLst>
                  <a:ext uri="{FF2B5EF4-FFF2-40B4-BE49-F238E27FC236}">
                    <a16:creationId xmlns:a16="http://schemas.microsoft.com/office/drawing/2014/main" id="{5A47BD7D-39C7-C21F-E72C-4FE0AA6C4E1E}"/>
                  </a:ext>
                </a:extLst>
              </p:cNvPr>
              <p:cNvGrpSpPr/>
              <p:nvPr/>
            </p:nvGrpSpPr>
            <p:grpSpPr>
              <a:xfrm>
                <a:off x="-2977" y="-36682"/>
                <a:ext cx="4062109" cy="462332"/>
                <a:chOff x="-2977" y="-36682"/>
                <a:chExt cx="4062109" cy="462332"/>
              </a:xfrm>
            </p:grpSpPr>
            <p:grpSp>
              <p:nvGrpSpPr>
                <p:cNvPr id="40" name="组合 39">
                  <a:extLst>
                    <a:ext uri="{FF2B5EF4-FFF2-40B4-BE49-F238E27FC236}">
                      <a16:creationId xmlns:a16="http://schemas.microsoft.com/office/drawing/2014/main" id="{D0EF78B4-1738-32C9-40A0-315FF7ABDC42}"/>
                    </a:ext>
                  </a:extLst>
                </p:cNvPr>
                <p:cNvGrpSpPr/>
                <p:nvPr/>
              </p:nvGrpSpPr>
              <p:grpSpPr>
                <a:xfrm>
                  <a:off x="-2977" y="-9326"/>
                  <a:ext cx="3814759" cy="434976"/>
                  <a:chOff x="407988" y="257174"/>
                  <a:chExt cx="4094162" cy="434976"/>
                </a:xfrm>
              </p:grpSpPr>
              <p:sp>
                <p:nvSpPr>
                  <p:cNvPr id="42" name="矩形 41">
                    <a:extLst>
                      <a:ext uri="{FF2B5EF4-FFF2-40B4-BE49-F238E27FC236}">
                        <a16:creationId xmlns:a16="http://schemas.microsoft.com/office/drawing/2014/main" id="{A16790F5-D902-2F98-D89F-9855A15C6AF5}"/>
                      </a:ext>
                    </a:extLst>
                  </p:cNvPr>
                  <p:cNvSpPr/>
                  <p:nvPr/>
                </p:nvSpPr>
                <p:spPr>
                  <a:xfrm>
                    <a:off x="1462825" y="257174"/>
                    <a:ext cx="465957" cy="434976"/>
                  </a:xfrm>
                  <a:prstGeom prst="rect">
                    <a:avLst/>
                  </a:prstGeom>
                  <a:solidFill>
                    <a:srgbClr val="ED7D3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grpSp>
                <p:nvGrpSpPr>
                  <p:cNvPr id="43" name="组合 42">
                    <a:extLst>
                      <a:ext uri="{FF2B5EF4-FFF2-40B4-BE49-F238E27FC236}">
                        <a16:creationId xmlns:a16="http://schemas.microsoft.com/office/drawing/2014/main" id="{CA7ECA95-DAC4-15C7-67E8-556C0AD32F3D}"/>
                      </a:ext>
                    </a:extLst>
                  </p:cNvPr>
                  <p:cNvGrpSpPr/>
                  <p:nvPr/>
                </p:nvGrpSpPr>
                <p:grpSpPr>
                  <a:xfrm>
                    <a:off x="407988" y="257174"/>
                    <a:ext cx="4094162" cy="434976"/>
                    <a:chOff x="515938" y="441324"/>
                    <a:chExt cx="4094162" cy="434976"/>
                  </a:xfrm>
                </p:grpSpPr>
                <p:sp>
                  <p:nvSpPr>
                    <p:cNvPr id="44" name="矩形 43">
                      <a:extLst>
                        <a:ext uri="{FF2B5EF4-FFF2-40B4-BE49-F238E27FC236}">
                          <a16:creationId xmlns:a16="http://schemas.microsoft.com/office/drawing/2014/main" id="{E1029A2B-39F1-2F8B-0944-37217D69F9E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5938" y="441325"/>
                      <a:ext cx="1186616" cy="434975"/>
                    </a:xfrm>
                    <a:prstGeom prst="rect">
                      <a:avLst/>
                    </a:prstGeom>
                    <a:solidFill>
                      <a:srgbClr val="79598B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45" name="矩形 44">
                      <a:extLst>
                        <a:ext uri="{FF2B5EF4-FFF2-40B4-BE49-F238E27FC236}">
                          <a16:creationId xmlns:a16="http://schemas.microsoft.com/office/drawing/2014/main" id="{89C6B4F4-CF7E-75D6-458A-3392DAEA326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009883" y="441324"/>
                      <a:ext cx="2600217" cy="434975"/>
                    </a:xfrm>
                    <a:prstGeom prst="rect">
                      <a:avLst/>
                    </a:prstGeom>
                    <a:solidFill>
                      <a:srgbClr val="79598B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46" name="标题 16385">
                      <a:extLst>
                        <a:ext uri="{FF2B5EF4-FFF2-40B4-BE49-F238E27FC236}">
                          <a16:creationId xmlns:a16="http://schemas.microsoft.com/office/drawing/2014/main" id="{C1D92940-4909-CA1E-FD32-28CA04D6839B}"/>
                        </a:ext>
                      </a:extLst>
                    </p:cNvPr>
                    <p:cNvSpPr txBox="1">
                      <a:spLocks noRot="1" noChangeArrowheads="1"/>
                    </p:cNvSpPr>
                    <p:nvPr/>
                  </p:nvSpPr>
                  <p:spPr>
                    <a:xfrm>
                      <a:off x="2009883" y="469104"/>
                      <a:ext cx="1512778" cy="358776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txBody>
                    <a:bodyPr vert="horz" lIns="91440" tIns="45720" rIns="91440" bIns="45720" rtlCol="0" anchor="b">
                      <a:normAutofit/>
                    </a:bodyPr>
                    <a:lstStyle>
                      <a:lvl1pPr algn="ctr" defTabSz="914400" rtl="0" eaLnBrk="1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buNone/>
                        <a:defRPr sz="6000" kern="120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defRPr>
                      </a:lvl1pPr>
                    </a:lstStyle>
                    <a:p>
                      <a:pPr algn="l"/>
                      <a:r>
                        <a:rPr lang="zh-CN" altLang="en-US" sz="1800" b="1" dirty="0">
                          <a:solidFill>
                            <a:schemeClr val="bg1"/>
                          </a:solidFill>
                        </a:rPr>
                        <a:t>   光的世界</a:t>
                      </a:r>
                    </a:p>
                  </p:txBody>
                </p:sp>
                <p:sp>
                  <p:nvSpPr>
                    <p:cNvPr id="47" name="标题 16385">
                      <a:extLst>
                        <a:ext uri="{FF2B5EF4-FFF2-40B4-BE49-F238E27FC236}">
                          <a16:creationId xmlns:a16="http://schemas.microsoft.com/office/drawing/2014/main" id="{FB880889-FD3E-1E45-6561-6198B7A48019}"/>
                        </a:ext>
                      </a:extLst>
                    </p:cNvPr>
                    <p:cNvSpPr txBox="1">
                      <a:spLocks noRot="1" noChangeArrowheads="1"/>
                    </p:cNvSpPr>
                    <p:nvPr/>
                  </p:nvSpPr>
                  <p:spPr>
                    <a:xfrm>
                      <a:off x="563563" y="489741"/>
                      <a:ext cx="1285875" cy="338139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txBody>
                    <a:bodyPr vert="horz" lIns="91440" tIns="45720" rIns="91440" bIns="45720" rtlCol="0" anchor="b">
                      <a:normAutofit lnSpcReduction="10000"/>
                    </a:bodyPr>
                    <a:lstStyle>
                      <a:lvl1pPr algn="ctr" defTabSz="914400" rtl="0" eaLnBrk="1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buNone/>
                        <a:defRPr sz="6000" kern="120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defRPr>
                      </a:lvl1pPr>
                    </a:lstStyle>
                    <a:p>
                      <a:pPr algn="l"/>
                      <a:r>
                        <a:rPr lang="zh-CN" altLang="en-US" sz="1800" b="1" dirty="0">
                          <a:solidFill>
                            <a:schemeClr val="bg1"/>
                          </a:solidFill>
                        </a:rPr>
                        <a:t>   第三章</a:t>
                      </a:r>
                    </a:p>
                  </p:txBody>
                </p:sp>
              </p:grpSp>
            </p:grpSp>
            <p:sp>
              <p:nvSpPr>
                <p:cNvPr id="41" name="等腰三角形 40">
                  <a:extLst>
                    <a:ext uri="{FF2B5EF4-FFF2-40B4-BE49-F238E27FC236}">
                      <a16:creationId xmlns:a16="http://schemas.microsoft.com/office/drawing/2014/main" id="{BEE05187-0855-C757-9ED9-347807FDE93A}"/>
                    </a:ext>
                  </a:extLst>
                </p:cNvPr>
                <p:cNvSpPr/>
                <p:nvPr/>
              </p:nvSpPr>
              <p:spPr>
                <a:xfrm>
                  <a:off x="3564431" y="-36682"/>
                  <a:ext cx="494701" cy="462331"/>
                </a:xfrm>
                <a:prstGeom prst="triangle">
                  <a:avLst/>
                </a:prstGeom>
                <a:solidFill>
                  <a:srgbClr val="79598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cxnSp>
            <p:nvCxnSpPr>
              <p:cNvPr id="39" name="直接连接符 38">
                <a:extLst>
                  <a:ext uri="{FF2B5EF4-FFF2-40B4-BE49-F238E27FC236}">
                    <a16:creationId xmlns:a16="http://schemas.microsoft.com/office/drawing/2014/main" id="{42AC6A78-4D44-D457-53B0-ABC5B09458AB}"/>
                  </a:ext>
                </a:extLst>
              </p:cNvPr>
              <p:cNvCxnSpPr/>
              <p:nvPr/>
            </p:nvCxnSpPr>
            <p:spPr>
              <a:xfrm>
                <a:off x="-2977" y="434793"/>
                <a:ext cx="6098977" cy="0"/>
              </a:xfrm>
              <a:prstGeom prst="line">
                <a:avLst/>
              </a:prstGeom>
              <a:ln w="381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6" name="任意多边形: 形状 35">
              <a:extLst>
                <a:ext uri="{FF2B5EF4-FFF2-40B4-BE49-F238E27FC236}">
                  <a16:creationId xmlns:a16="http://schemas.microsoft.com/office/drawing/2014/main" id="{35B3EBB7-0D5D-6C24-6C27-6C98B779EBF3}"/>
                </a:ext>
              </a:extLst>
            </p:cNvPr>
            <p:cNvSpPr/>
            <p:nvPr/>
          </p:nvSpPr>
          <p:spPr>
            <a:xfrm>
              <a:off x="3909447" y="-14540"/>
              <a:ext cx="279736" cy="441642"/>
            </a:xfrm>
            <a:custGeom>
              <a:avLst/>
              <a:gdLst>
                <a:gd name="connsiteX0" fmla="*/ 0 w 297806"/>
                <a:gd name="connsiteY0" fmla="*/ 0 h 441642"/>
                <a:gd name="connsiteX1" fmla="*/ 53666 w 297806"/>
                <a:gd name="connsiteY1" fmla="*/ 0 h 441642"/>
                <a:gd name="connsiteX2" fmla="*/ 297806 w 297806"/>
                <a:gd name="connsiteY2" fmla="*/ 441642 h 441642"/>
                <a:gd name="connsiteX3" fmla="*/ 244139 w 297806"/>
                <a:gd name="connsiteY3" fmla="*/ 441642 h 441642"/>
                <a:gd name="connsiteX4" fmla="*/ 0 w 297806"/>
                <a:gd name="connsiteY4" fmla="*/ 0 h 441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7806" h="441642">
                  <a:moveTo>
                    <a:pt x="0" y="0"/>
                  </a:moveTo>
                  <a:lnTo>
                    <a:pt x="53666" y="0"/>
                  </a:lnTo>
                  <a:lnTo>
                    <a:pt x="297806" y="441642"/>
                  </a:lnTo>
                  <a:lnTo>
                    <a:pt x="244139" y="4416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7" name="任意多边形: 形状 36">
              <a:extLst>
                <a:ext uri="{FF2B5EF4-FFF2-40B4-BE49-F238E27FC236}">
                  <a16:creationId xmlns:a16="http://schemas.microsoft.com/office/drawing/2014/main" id="{5B50DFB9-2B3A-8B36-ED56-0C09AC1BBC74}"/>
                </a:ext>
              </a:extLst>
            </p:cNvPr>
            <p:cNvSpPr/>
            <p:nvPr/>
          </p:nvSpPr>
          <p:spPr>
            <a:xfrm>
              <a:off x="4042446" y="-9779"/>
              <a:ext cx="279736" cy="434975"/>
            </a:xfrm>
            <a:custGeom>
              <a:avLst/>
              <a:gdLst>
                <a:gd name="connsiteX0" fmla="*/ 0 w 279736"/>
                <a:gd name="connsiteY0" fmla="*/ 0 h 441642"/>
                <a:gd name="connsiteX1" fmla="*/ 58327 w 279736"/>
                <a:gd name="connsiteY1" fmla="*/ 0 h 441642"/>
                <a:gd name="connsiteX2" fmla="*/ 279736 w 279736"/>
                <a:gd name="connsiteY2" fmla="*/ 441546 h 441642"/>
                <a:gd name="connsiteX3" fmla="*/ 279696 w 279736"/>
                <a:gd name="connsiteY3" fmla="*/ 441642 h 441642"/>
                <a:gd name="connsiteX4" fmla="*/ 221458 w 279736"/>
                <a:gd name="connsiteY4" fmla="*/ 441642 h 441642"/>
                <a:gd name="connsiteX5" fmla="*/ 0 w 279736"/>
                <a:gd name="connsiteY5" fmla="*/ 0 h 441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9736" h="441642">
                  <a:moveTo>
                    <a:pt x="0" y="0"/>
                  </a:moveTo>
                  <a:lnTo>
                    <a:pt x="58327" y="0"/>
                  </a:lnTo>
                  <a:lnTo>
                    <a:pt x="279736" y="441546"/>
                  </a:lnTo>
                  <a:lnTo>
                    <a:pt x="279696" y="441642"/>
                  </a:lnTo>
                  <a:lnTo>
                    <a:pt x="221458" y="4416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720460FD-5644-B1B6-E505-53EBEAEBB09E}"/>
              </a:ext>
            </a:extLst>
          </p:cNvPr>
          <p:cNvCxnSpPr/>
          <p:nvPr/>
        </p:nvCxnSpPr>
        <p:spPr>
          <a:xfrm>
            <a:off x="10746297" y="205953"/>
            <a:ext cx="1948316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8">
            <a:extLst>
              <a:ext uri="{FF2B5EF4-FFF2-40B4-BE49-F238E27FC236}">
                <a16:creationId xmlns:a16="http://schemas.microsoft.com/office/drawing/2014/main" id="{0408E2B0-05B9-817C-3CF0-4A3F9BAE60DC}"/>
              </a:ext>
            </a:extLst>
          </p:cNvPr>
          <p:cNvSpPr txBox="1"/>
          <p:nvPr/>
        </p:nvSpPr>
        <p:spPr>
          <a:xfrm>
            <a:off x="10041930" y="174939"/>
            <a:ext cx="220700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zh-CN" sz="1400" b="1">
                <a:latin typeface="微软雅黑" panose="020B0503020204020204" pitchFamily="34" charset="-122"/>
                <a:ea typeface="微软雅黑" panose="020B0503020204020204" pitchFamily="34" charset="-122"/>
              </a:rPr>
              <a:t>Dispersion of light</a:t>
            </a:r>
            <a:endParaRPr lang="zh-CN" altLang="en-US" sz="1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A9D4E8A5-AA8C-248A-9754-FF49A1B42191}"/>
              </a:ext>
            </a:extLst>
          </p:cNvPr>
          <p:cNvSpPr txBox="1"/>
          <p:nvPr/>
        </p:nvSpPr>
        <p:spPr>
          <a:xfrm>
            <a:off x="10042220" y="-67455"/>
            <a:ext cx="220700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zh-CN" altLang="en-US" sz="1400" b="1"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1400" b="1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1400" b="1">
                <a:latin typeface="微软雅黑" panose="020B0503020204020204" pitchFamily="34" charset="-122"/>
                <a:ea typeface="微软雅黑" panose="020B0503020204020204" pitchFamily="34" charset="-122"/>
              </a:rPr>
              <a:t>节 光的色散</a:t>
            </a:r>
            <a:endParaRPr lang="en-US" altLang="zh-CN" sz="1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/>
            <a:r>
              <a:rPr lang="en-US" altLang="zh-CN" sz="1400" b="1"/>
              <a:t>                </a:t>
            </a:r>
            <a:endParaRPr lang="zh-CN" altLang="en-US" sz="1400" b="1"/>
          </a:p>
        </p:txBody>
      </p:sp>
      <p:sp>
        <p:nvSpPr>
          <p:cNvPr id="63" name="Rectangle 4">
            <a:extLst>
              <a:ext uri="{FF2B5EF4-FFF2-40B4-BE49-F238E27FC236}">
                <a16:creationId xmlns:a16="http://schemas.microsoft.com/office/drawing/2014/main" id="{55572214-D996-CA56-BCBC-D0405D69CDD3}"/>
              </a:ext>
            </a:extLst>
          </p:cNvPr>
          <p:cNvSpPr/>
          <p:nvPr/>
        </p:nvSpPr>
        <p:spPr>
          <a:xfrm>
            <a:off x="-5068993" y="859664"/>
            <a:ext cx="27392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三、颜料的混合</a:t>
            </a:r>
          </a:p>
        </p:txBody>
      </p:sp>
      <p:sp>
        <p:nvSpPr>
          <p:cNvPr id="66" name="文本框 65">
            <a:extLst>
              <a:ext uri="{FF2B5EF4-FFF2-40B4-BE49-F238E27FC236}">
                <a16:creationId xmlns:a16="http://schemas.microsoft.com/office/drawing/2014/main" id="{172D186D-AB9D-881D-383B-8936E842C177}"/>
              </a:ext>
            </a:extLst>
          </p:cNvPr>
          <p:cNvSpPr txBox="1"/>
          <p:nvPr/>
        </p:nvSpPr>
        <p:spPr>
          <a:xfrm>
            <a:off x="18464690" y="1557383"/>
            <a:ext cx="7620000" cy="861774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b="1">
                <a:latin typeface="华文中宋" panose="02010600040101010101" pitchFamily="2" charset="-122"/>
                <a:ea typeface="华文中宋" panose="02010600040101010101" pitchFamily="2" charset="-122"/>
              </a:rPr>
              <a:t>颜料的三原色是</a:t>
            </a:r>
            <a:r>
              <a:rPr lang="zh-CN" altLang="en-US" sz="2000" b="1">
                <a:solidFill>
                  <a:srgbClr val="FF3399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红</a:t>
            </a:r>
            <a:r>
              <a:rPr lang="zh-CN" altLang="en-US" sz="2000" b="1">
                <a:latin typeface="华文中宋" panose="02010600040101010101" pitchFamily="2" charset="-122"/>
                <a:ea typeface="华文中宋" panose="02010600040101010101" pitchFamily="2" charset="-122"/>
              </a:rPr>
              <a:t>、</a:t>
            </a:r>
            <a:r>
              <a:rPr lang="zh-CN" altLang="en-US" sz="2000" b="1">
                <a:solidFill>
                  <a:srgbClr val="FFFF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黄</a:t>
            </a:r>
            <a:r>
              <a:rPr lang="zh-CN" altLang="en-US" sz="2000" b="1">
                <a:latin typeface="华文中宋" panose="02010600040101010101" pitchFamily="2" charset="-122"/>
                <a:ea typeface="华文中宋" panose="02010600040101010101" pitchFamily="2" charset="-122"/>
              </a:rPr>
              <a:t>、</a:t>
            </a:r>
            <a:r>
              <a:rPr lang="zh-CN" altLang="en-US" sz="2000" b="1">
                <a:solidFill>
                  <a:srgbClr val="3399FF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蓝</a:t>
            </a:r>
          </a:p>
          <a:p>
            <a:pPr>
              <a:spcBef>
                <a:spcPct val="50000"/>
              </a:spcBef>
            </a:pPr>
            <a:r>
              <a:rPr lang="zh-CN" altLang="en-US" sz="2000" b="1">
                <a:latin typeface="华文中宋" panose="02010600040101010101" pitchFamily="2" charset="-122"/>
                <a:ea typeface="华文中宋" panose="02010600040101010101" pitchFamily="2" charset="-122"/>
              </a:rPr>
              <a:t>它们按不同的比例可以调出不同的颜色</a:t>
            </a:r>
            <a:r>
              <a:rPr lang="en-US" altLang="zh-CN" sz="2000" b="1">
                <a:latin typeface="华文中宋" panose="02010600040101010101" pitchFamily="2" charset="-122"/>
                <a:ea typeface="华文中宋" panose="02010600040101010101" pitchFamily="2" charset="-122"/>
              </a:rPr>
              <a:t>.</a:t>
            </a:r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3E18D85A-F244-70AC-49C9-9F2BF2BC95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934229" y="2669086"/>
            <a:ext cx="4811758" cy="32078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A559CAE-589D-CCDC-3C79-2D302EA3EA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609109" y="2642580"/>
            <a:ext cx="4424071" cy="31723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5" name="Text Box 9">
            <a:extLst>
              <a:ext uri="{FF2B5EF4-FFF2-40B4-BE49-F238E27FC236}">
                <a16:creationId xmlns:a16="http://schemas.microsoft.com/office/drawing/2014/main" id="{74615D33-5557-86D4-C176-0100AF670C3E}"/>
              </a:ext>
            </a:extLst>
          </p:cNvPr>
          <p:cNvSpPr txBox="1"/>
          <p:nvPr/>
        </p:nvSpPr>
        <p:spPr>
          <a:xfrm>
            <a:off x="-5163658" y="5770716"/>
            <a:ext cx="5003800" cy="4001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Tx/>
            </a:pPr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绘画</a:t>
            </a:r>
            <a:r>
              <a:rPr lang="zh-TW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時用三原色就可</a:t>
            </a:r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调</a:t>
            </a:r>
            <a:r>
              <a:rPr lang="zh-TW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出大部分色彩。</a:t>
            </a:r>
          </a:p>
        </p:txBody>
      </p:sp>
      <p:sp>
        <p:nvSpPr>
          <p:cNvPr id="68" name="Text Box 10">
            <a:extLst>
              <a:ext uri="{FF2B5EF4-FFF2-40B4-BE49-F238E27FC236}">
                <a16:creationId xmlns:a16="http://schemas.microsoft.com/office/drawing/2014/main" id="{8FC6AC01-B759-3E03-08E2-1DA9B1395E4D}"/>
              </a:ext>
            </a:extLst>
          </p:cNvPr>
          <p:cNvSpPr txBox="1"/>
          <p:nvPr/>
        </p:nvSpPr>
        <p:spPr>
          <a:xfrm>
            <a:off x="-5066003" y="1443609"/>
            <a:ext cx="3952809" cy="86177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Tx/>
            </a:pPr>
            <a:r>
              <a:rPr lang="en-US" altLang="zh-CN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、颜</a:t>
            </a:r>
            <a:r>
              <a:rPr lang="zh-TW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料三原色</a:t>
            </a:r>
            <a:r>
              <a:rPr lang="en-US" altLang="zh-TW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  <a:r>
              <a:rPr lang="zh-CN" altLang="en-US" sz="2000" b="1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红、</a:t>
            </a:r>
            <a:r>
              <a:rPr lang="zh-TW" altLang="en-US" sz="2000" b="1">
                <a:solidFill>
                  <a:srgbClr val="FFCC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黃</a:t>
            </a:r>
            <a:r>
              <a:rPr lang="zh-TW" altLang="en-US" sz="2000" b="1">
                <a:solidFill>
                  <a:srgbClr val="EAEAE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20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蓝</a:t>
            </a:r>
            <a:endParaRPr lang="en-US" altLang="zh-CN" sz="2000" b="1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spcBef>
                <a:spcPct val="50000"/>
              </a:spcBef>
              <a:buClrTx/>
            </a:pPr>
            <a:r>
              <a:rPr lang="zh-CN" altLang="en-US" sz="20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（品红、黄、青）</a:t>
            </a:r>
            <a:endParaRPr lang="zh-CN" altLang="en-US" sz="20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2" name="Text Box 13">
            <a:extLst>
              <a:ext uri="{FF2B5EF4-FFF2-40B4-BE49-F238E27FC236}">
                <a16:creationId xmlns:a16="http://schemas.microsoft.com/office/drawing/2014/main" id="{27F2771B-FC13-AA74-AA0D-72E9CC412929}"/>
              </a:ext>
            </a:extLst>
          </p:cNvPr>
          <p:cNvSpPr txBox="1"/>
          <p:nvPr/>
        </p:nvSpPr>
        <p:spPr>
          <a:xfrm>
            <a:off x="-5066003" y="2678362"/>
            <a:ext cx="2663825" cy="4001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Tx/>
            </a:pPr>
            <a:r>
              <a:rPr lang="zh-CN" altLang="en-US" sz="2000" b="1">
                <a:solidFill>
                  <a:srgbClr val="FF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品红</a:t>
            </a:r>
            <a:r>
              <a:rPr lang="en-US" altLang="zh-CN" sz="2000" b="1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TW" altLang="en-US" sz="2000" b="1">
                <a:solidFill>
                  <a:srgbClr val="FFCC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黃</a:t>
            </a:r>
            <a:r>
              <a:rPr lang="en-US" altLang="zh-CN" sz="2000" b="1">
                <a:solidFill>
                  <a:srgbClr val="FFCC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=</a:t>
            </a:r>
            <a:r>
              <a:rPr lang="zh-CN" altLang="en-US" sz="2000" b="1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红</a:t>
            </a:r>
          </a:p>
        </p:txBody>
      </p:sp>
      <p:sp>
        <p:nvSpPr>
          <p:cNvPr id="73" name="Text Box 14">
            <a:extLst>
              <a:ext uri="{FF2B5EF4-FFF2-40B4-BE49-F238E27FC236}">
                <a16:creationId xmlns:a16="http://schemas.microsoft.com/office/drawing/2014/main" id="{8E59689D-6609-0CA0-7660-80FBE31553FC}"/>
              </a:ext>
            </a:extLst>
          </p:cNvPr>
          <p:cNvSpPr txBox="1"/>
          <p:nvPr/>
        </p:nvSpPr>
        <p:spPr>
          <a:xfrm>
            <a:off x="-5066003" y="3451451"/>
            <a:ext cx="2592387" cy="4001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Tx/>
            </a:pPr>
            <a:r>
              <a:rPr lang="zh-CN" altLang="en-US" sz="2000" b="1">
                <a:solidFill>
                  <a:srgbClr val="FF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品红</a:t>
            </a:r>
            <a:r>
              <a:rPr lang="en-US" altLang="zh-CN" sz="2000" b="1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sz="2000" b="1">
                <a:solidFill>
                  <a:srgbClr val="66CC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青</a:t>
            </a:r>
            <a:r>
              <a:rPr lang="en-US" altLang="zh-CN" sz="20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=</a:t>
            </a:r>
            <a:r>
              <a:rPr lang="zh-CN" altLang="en-US" sz="20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蓝</a:t>
            </a:r>
          </a:p>
        </p:txBody>
      </p:sp>
      <p:sp>
        <p:nvSpPr>
          <p:cNvPr id="75" name="Text Box 16">
            <a:extLst>
              <a:ext uri="{FF2B5EF4-FFF2-40B4-BE49-F238E27FC236}">
                <a16:creationId xmlns:a16="http://schemas.microsoft.com/office/drawing/2014/main" id="{1D693832-7CB8-B934-FAEA-07B65CF69627}"/>
              </a:ext>
            </a:extLst>
          </p:cNvPr>
          <p:cNvSpPr txBox="1"/>
          <p:nvPr/>
        </p:nvSpPr>
        <p:spPr>
          <a:xfrm>
            <a:off x="-5066003" y="4224540"/>
            <a:ext cx="1562284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Tx/>
            </a:pPr>
            <a:r>
              <a:rPr lang="zh-TW" altLang="en-US" sz="2000" b="1">
                <a:solidFill>
                  <a:srgbClr val="FFCC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黃</a:t>
            </a:r>
            <a:r>
              <a:rPr lang="en-US" altLang="zh-CN" sz="2000" b="1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sz="2000" b="1">
                <a:solidFill>
                  <a:srgbClr val="66CC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青</a:t>
            </a:r>
            <a:r>
              <a:rPr lang="en-US" altLang="zh-CN" sz="20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=</a:t>
            </a:r>
            <a:r>
              <a:rPr lang="zh-CN" altLang="en-US" sz="20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绿</a:t>
            </a:r>
          </a:p>
        </p:txBody>
      </p:sp>
      <p:sp>
        <p:nvSpPr>
          <p:cNvPr id="76" name="Text Box 17">
            <a:extLst>
              <a:ext uri="{FF2B5EF4-FFF2-40B4-BE49-F238E27FC236}">
                <a16:creationId xmlns:a16="http://schemas.microsoft.com/office/drawing/2014/main" id="{5ADE63A6-AAD3-6F8F-29FC-1FD09FECAF31}"/>
              </a:ext>
            </a:extLst>
          </p:cNvPr>
          <p:cNvSpPr txBox="1"/>
          <p:nvPr/>
        </p:nvSpPr>
        <p:spPr>
          <a:xfrm>
            <a:off x="-5066003" y="4997629"/>
            <a:ext cx="3311525" cy="4001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Tx/>
            </a:pPr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颜料的三原色混合成黑色</a:t>
            </a:r>
          </a:p>
        </p:txBody>
      </p:sp>
      <p:pic>
        <p:nvPicPr>
          <p:cNvPr id="11268" name="Picture 4">
            <a:extLst>
              <a:ext uri="{FF2B5EF4-FFF2-40B4-BE49-F238E27FC236}">
                <a16:creationId xmlns:a16="http://schemas.microsoft.com/office/drawing/2014/main" id="{27BA67D9-22E1-5190-B30D-A9251DCCEC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098039" y="482716"/>
            <a:ext cx="7884467" cy="6065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" name="Rectangle 2">
            <a:extLst>
              <a:ext uri="{FF2B5EF4-FFF2-40B4-BE49-F238E27FC236}">
                <a16:creationId xmlns:a16="http://schemas.microsoft.com/office/drawing/2014/main" id="{64274255-A128-DC89-B770-0199518FBD99}"/>
              </a:ext>
            </a:extLst>
          </p:cNvPr>
          <p:cNvSpPr txBox="1"/>
          <p:nvPr/>
        </p:nvSpPr>
        <p:spPr>
          <a:xfrm>
            <a:off x="369894" y="653380"/>
            <a:ext cx="2732405" cy="486049"/>
          </a:xfrm>
        </p:spPr>
        <p:txBody>
          <a:bodyPr vert="horz" wrap="square" lIns="91440" tIns="45720" rIns="91440" bIns="4572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四、物体的颜色</a:t>
            </a:r>
          </a:p>
        </p:txBody>
      </p:sp>
      <p:sp>
        <p:nvSpPr>
          <p:cNvPr id="64" name="Rectangle 2">
            <a:extLst>
              <a:ext uri="{FF2B5EF4-FFF2-40B4-BE49-F238E27FC236}">
                <a16:creationId xmlns:a16="http://schemas.microsoft.com/office/drawing/2014/main" id="{06B2C20F-B87C-21FF-5249-BC3563CC5514}"/>
              </a:ext>
            </a:extLst>
          </p:cNvPr>
          <p:cNvSpPr txBox="1"/>
          <p:nvPr/>
        </p:nvSpPr>
        <p:spPr>
          <a:xfrm>
            <a:off x="383585" y="1254264"/>
            <a:ext cx="5270455" cy="486032"/>
          </a:xfrm>
        </p:spPr>
        <p:txBody>
          <a:bodyPr vert="horz" wrap="square" lIns="91440" tIns="45720" rIns="91440" bIns="4572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透明物体的颜色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4EDD5F80-F4D6-3561-DFDB-9BBB21AA568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3543" y="2035738"/>
            <a:ext cx="5191125" cy="3105150"/>
          </a:xfrm>
          <a:prstGeom prst="roundRect">
            <a:avLst>
              <a:gd name="adj" fmla="val 5649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7" name="图片 66">
            <a:extLst>
              <a:ext uri="{FF2B5EF4-FFF2-40B4-BE49-F238E27FC236}">
                <a16:creationId xmlns:a16="http://schemas.microsoft.com/office/drawing/2014/main" id="{4E947878-972F-A1CF-8842-C04BF9164D0F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28000"/>
          </a:blip>
          <a:stretch>
            <a:fillRect/>
          </a:stretch>
        </p:blipFill>
        <p:spPr>
          <a:xfrm>
            <a:off x="6243494" y="2064765"/>
            <a:ext cx="5191125" cy="3105150"/>
          </a:xfrm>
          <a:prstGeom prst="roundRect">
            <a:avLst>
              <a:gd name="adj" fmla="val 8323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矩形: 圆角 5">
            <a:extLst>
              <a:ext uri="{FF2B5EF4-FFF2-40B4-BE49-F238E27FC236}">
                <a16:creationId xmlns:a16="http://schemas.microsoft.com/office/drawing/2014/main" id="{55A0A136-9784-7C1E-6FA7-4D45CF3287D1}"/>
              </a:ext>
            </a:extLst>
          </p:cNvPr>
          <p:cNvSpPr/>
          <p:nvPr/>
        </p:nvSpPr>
        <p:spPr>
          <a:xfrm>
            <a:off x="6342186" y="2140530"/>
            <a:ext cx="4935004" cy="2803069"/>
          </a:xfrm>
          <a:prstGeom prst="roundRect">
            <a:avLst>
              <a:gd name="adj" fmla="val 4706"/>
            </a:avLst>
          </a:prstGeom>
          <a:solidFill>
            <a:schemeClr val="tx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9" name="文本框 68">
            <a:extLst>
              <a:ext uri="{FF2B5EF4-FFF2-40B4-BE49-F238E27FC236}">
                <a16:creationId xmlns:a16="http://schemas.microsoft.com/office/drawing/2014/main" id="{74800626-0CAB-AAFD-33AF-A3643AB30E98}"/>
              </a:ext>
            </a:extLst>
          </p:cNvPr>
          <p:cNvSpPr txBox="1"/>
          <p:nvPr/>
        </p:nvSpPr>
        <p:spPr>
          <a:xfrm>
            <a:off x="6981321" y="2830753"/>
            <a:ext cx="3656731" cy="1323439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CN" altLang="en-US" sz="3200" b="1">
                <a:solidFill>
                  <a:schemeClr val="bg1"/>
                </a:solidFill>
                <a:latin typeface="Arial" panose="020B0604020202020204" pitchFamily="34" charset="0"/>
              </a:rPr>
              <a:t>透明物体的颜色由</a:t>
            </a:r>
            <a:endParaRPr lang="en-US" altLang="zh-CN" sz="3200" b="1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zh-CN" altLang="en-US" sz="3200" b="1">
                <a:solidFill>
                  <a:schemeClr val="bg1"/>
                </a:solidFill>
                <a:latin typeface="Arial" panose="020B0604020202020204" pitchFamily="34" charset="0"/>
              </a:rPr>
              <a:t>通过它的色光决定</a:t>
            </a:r>
          </a:p>
        </p:txBody>
      </p:sp>
    </p:spTree>
    <p:extLst>
      <p:ext uri="{BB962C8B-B14F-4D97-AF65-F5344CB8AC3E}">
        <p14:creationId xmlns:p14="http://schemas.microsoft.com/office/powerpoint/2010/main" val="28760718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4="http://schemas.microsoft.com/office/powerpoint/2010/main" xmlns:p15="http://schemas.microsoft.com/office/powerpoint/2012/main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E4DE0B77-2DE1-3DBB-AE33-4CF4614F6B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231" y="38763"/>
            <a:ext cx="12191999" cy="7157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任意多边形: 形状 31">
            <a:extLst>
              <a:ext uri="{FF2B5EF4-FFF2-40B4-BE49-F238E27FC236}">
                <a16:creationId xmlns:a16="http://schemas.microsoft.com/office/drawing/2014/main" id="{C72BE5BA-6B9B-3EE8-1F24-FB20A0F875D0}"/>
              </a:ext>
            </a:extLst>
          </p:cNvPr>
          <p:cNvSpPr/>
          <p:nvPr/>
        </p:nvSpPr>
        <p:spPr>
          <a:xfrm>
            <a:off x="-24002998" y="-20820697"/>
            <a:ext cx="61341000" cy="52596095"/>
          </a:xfrm>
          <a:custGeom>
            <a:avLst/>
            <a:gdLst>
              <a:gd name="connsiteX0" fmla="*/ 6400798 w 61340998"/>
              <a:gd name="connsiteY0" fmla="*/ 7790497 h 52596094"/>
              <a:gd name="connsiteX1" fmla="*/ 6400798 w 61340998"/>
              <a:gd name="connsiteY1" fmla="*/ 42613896 h 52596094"/>
              <a:gd name="connsiteX2" fmla="*/ 54711598 w 61340998"/>
              <a:gd name="connsiteY2" fmla="*/ 42613896 h 52596094"/>
              <a:gd name="connsiteX3" fmla="*/ 54711598 w 61340998"/>
              <a:gd name="connsiteY3" fmla="*/ 7790497 h 52596094"/>
              <a:gd name="connsiteX4" fmla="*/ 0 w 61340998"/>
              <a:gd name="connsiteY4" fmla="*/ 0 h 52596094"/>
              <a:gd name="connsiteX5" fmla="*/ 61340998 w 61340998"/>
              <a:gd name="connsiteY5" fmla="*/ 0 h 52596094"/>
              <a:gd name="connsiteX6" fmla="*/ 61340998 w 61340998"/>
              <a:gd name="connsiteY6" fmla="*/ 52596094 h 52596094"/>
              <a:gd name="connsiteX7" fmla="*/ 0 w 61340998"/>
              <a:gd name="connsiteY7" fmla="*/ 52596094 h 52596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340998" h="52596094">
                <a:moveTo>
                  <a:pt x="6400798" y="7790497"/>
                </a:moveTo>
                <a:lnTo>
                  <a:pt x="6400798" y="42613896"/>
                </a:lnTo>
                <a:lnTo>
                  <a:pt x="54711598" y="42613896"/>
                </a:lnTo>
                <a:lnTo>
                  <a:pt x="54711598" y="7790497"/>
                </a:lnTo>
                <a:close/>
                <a:moveTo>
                  <a:pt x="0" y="0"/>
                </a:moveTo>
                <a:lnTo>
                  <a:pt x="61340998" y="0"/>
                </a:lnTo>
                <a:lnTo>
                  <a:pt x="61340998" y="52596094"/>
                </a:lnTo>
                <a:lnTo>
                  <a:pt x="0" y="52596094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5" name="矩形 1">
            <a:extLst>
              <a:ext uri="{FF2B5EF4-FFF2-40B4-BE49-F238E27FC236}">
                <a16:creationId xmlns:a16="http://schemas.microsoft.com/office/drawing/2014/main" id="{2CCD1126-DDFF-CEF4-84D4-8830806457E6}"/>
              </a:ext>
            </a:extLst>
          </p:cNvPr>
          <p:cNvSpPr/>
          <p:nvPr/>
        </p:nvSpPr>
        <p:spPr>
          <a:xfrm>
            <a:off x="5355432" y="-18680264"/>
            <a:ext cx="2624138" cy="125413"/>
          </a:xfrm>
          <a:custGeom>
            <a:avLst/>
            <a:gdLst>
              <a:gd name="connsiteX0" fmla="*/ 0 w 2844800"/>
              <a:gd name="connsiteY0" fmla="*/ 0 h 356773"/>
              <a:gd name="connsiteX1" fmla="*/ 2844800 w 2844800"/>
              <a:gd name="connsiteY1" fmla="*/ 0 h 356773"/>
              <a:gd name="connsiteX2" fmla="*/ 2844800 w 2844800"/>
              <a:gd name="connsiteY2" fmla="*/ 356773 h 356773"/>
              <a:gd name="connsiteX3" fmla="*/ 0 w 2844800"/>
              <a:gd name="connsiteY3" fmla="*/ 356773 h 356773"/>
              <a:gd name="connsiteX4" fmla="*/ 0 w 2844800"/>
              <a:gd name="connsiteY4" fmla="*/ 0 h 356773"/>
              <a:gd name="connsiteX0-1" fmla="*/ 180975 w 2844800"/>
              <a:gd name="connsiteY0-2" fmla="*/ 2381 h 356773"/>
              <a:gd name="connsiteX1-3" fmla="*/ 2844800 w 2844800"/>
              <a:gd name="connsiteY1-4" fmla="*/ 0 h 356773"/>
              <a:gd name="connsiteX2-5" fmla="*/ 2844800 w 2844800"/>
              <a:gd name="connsiteY2-6" fmla="*/ 356773 h 356773"/>
              <a:gd name="connsiteX3-7" fmla="*/ 0 w 2844800"/>
              <a:gd name="connsiteY3-8" fmla="*/ 356773 h 356773"/>
              <a:gd name="connsiteX4-9" fmla="*/ 180975 w 2844800"/>
              <a:gd name="connsiteY4-10" fmla="*/ 2381 h 356773"/>
              <a:gd name="connsiteX0-11" fmla="*/ 180975 w 2844800"/>
              <a:gd name="connsiteY0-12" fmla="*/ 2381 h 356773"/>
              <a:gd name="connsiteX1-13" fmla="*/ 2844800 w 2844800"/>
              <a:gd name="connsiteY1-14" fmla="*/ 0 h 356773"/>
              <a:gd name="connsiteX2-15" fmla="*/ 2844800 w 2844800"/>
              <a:gd name="connsiteY2-16" fmla="*/ 356773 h 356773"/>
              <a:gd name="connsiteX3-17" fmla="*/ 0 w 2844800"/>
              <a:gd name="connsiteY3-18" fmla="*/ 356773 h 356773"/>
              <a:gd name="connsiteX4-19" fmla="*/ 180975 w 2844800"/>
              <a:gd name="connsiteY4-20" fmla="*/ 2381 h 356773"/>
              <a:gd name="connsiteX0-21" fmla="*/ 138112 w 2801937"/>
              <a:gd name="connsiteY0-22" fmla="*/ 2381 h 356773"/>
              <a:gd name="connsiteX1-23" fmla="*/ 2801937 w 2801937"/>
              <a:gd name="connsiteY1-24" fmla="*/ 0 h 356773"/>
              <a:gd name="connsiteX2-25" fmla="*/ 2801937 w 2801937"/>
              <a:gd name="connsiteY2-26" fmla="*/ 356773 h 356773"/>
              <a:gd name="connsiteX3-27" fmla="*/ 0 w 2801937"/>
              <a:gd name="connsiteY3-28" fmla="*/ 356773 h 356773"/>
              <a:gd name="connsiteX4-29" fmla="*/ 138112 w 2801937"/>
              <a:gd name="connsiteY4-30" fmla="*/ 2381 h 356773"/>
              <a:gd name="connsiteX0-31" fmla="*/ 138112 w 2801937"/>
              <a:gd name="connsiteY0-32" fmla="*/ 2381 h 356773"/>
              <a:gd name="connsiteX1-33" fmla="*/ 2801937 w 2801937"/>
              <a:gd name="connsiteY1-34" fmla="*/ 0 h 356773"/>
              <a:gd name="connsiteX2-35" fmla="*/ 2801937 w 2801937"/>
              <a:gd name="connsiteY2-36" fmla="*/ 356773 h 356773"/>
              <a:gd name="connsiteX3-37" fmla="*/ 0 w 2801937"/>
              <a:gd name="connsiteY3-38" fmla="*/ 356773 h 356773"/>
              <a:gd name="connsiteX4-39" fmla="*/ 138112 w 2801937"/>
              <a:gd name="connsiteY4-40" fmla="*/ 2381 h 356773"/>
              <a:gd name="connsiteX0-41" fmla="*/ 123825 w 2801937"/>
              <a:gd name="connsiteY0-42" fmla="*/ 2381 h 356773"/>
              <a:gd name="connsiteX1-43" fmla="*/ 2801937 w 2801937"/>
              <a:gd name="connsiteY1-44" fmla="*/ 0 h 356773"/>
              <a:gd name="connsiteX2-45" fmla="*/ 2801937 w 2801937"/>
              <a:gd name="connsiteY2-46" fmla="*/ 356773 h 356773"/>
              <a:gd name="connsiteX3-47" fmla="*/ 0 w 2801937"/>
              <a:gd name="connsiteY3-48" fmla="*/ 356773 h 356773"/>
              <a:gd name="connsiteX4-49" fmla="*/ 123825 w 2801937"/>
              <a:gd name="connsiteY4-50" fmla="*/ 2381 h 356773"/>
              <a:gd name="connsiteX0-51" fmla="*/ 123825 w 2801937"/>
              <a:gd name="connsiteY0-52" fmla="*/ 2381 h 356773"/>
              <a:gd name="connsiteX1-53" fmla="*/ 2801937 w 2801937"/>
              <a:gd name="connsiteY1-54" fmla="*/ 0 h 356773"/>
              <a:gd name="connsiteX2-55" fmla="*/ 2801937 w 2801937"/>
              <a:gd name="connsiteY2-56" fmla="*/ 356773 h 356773"/>
              <a:gd name="connsiteX3-57" fmla="*/ 0 w 2801937"/>
              <a:gd name="connsiteY3-58" fmla="*/ 356773 h 356773"/>
              <a:gd name="connsiteX4-59" fmla="*/ 123825 w 2801937"/>
              <a:gd name="connsiteY4-60" fmla="*/ 2381 h 356773"/>
              <a:gd name="connsiteX0-61" fmla="*/ 123825 w 2801937"/>
              <a:gd name="connsiteY0-62" fmla="*/ 2381 h 356773"/>
              <a:gd name="connsiteX1-63" fmla="*/ 2801937 w 2801937"/>
              <a:gd name="connsiteY1-64" fmla="*/ 0 h 356773"/>
              <a:gd name="connsiteX2-65" fmla="*/ 2801937 w 2801937"/>
              <a:gd name="connsiteY2-66" fmla="*/ 356773 h 356773"/>
              <a:gd name="connsiteX3-67" fmla="*/ 0 w 2801937"/>
              <a:gd name="connsiteY3-68" fmla="*/ 356773 h 356773"/>
              <a:gd name="connsiteX4-69" fmla="*/ 123825 w 2801937"/>
              <a:gd name="connsiteY4-70" fmla="*/ 2381 h 356773"/>
              <a:gd name="connsiteX0-71" fmla="*/ 123825 w 2801937"/>
              <a:gd name="connsiteY0-72" fmla="*/ 2381 h 356773"/>
              <a:gd name="connsiteX1-73" fmla="*/ 2801937 w 2801937"/>
              <a:gd name="connsiteY1-74" fmla="*/ 0 h 356773"/>
              <a:gd name="connsiteX2-75" fmla="*/ 2801937 w 2801937"/>
              <a:gd name="connsiteY2-76" fmla="*/ 356773 h 356773"/>
              <a:gd name="connsiteX3-77" fmla="*/ 0 w 2801937"/>
              <a:gd name="connsiteY3-78" fmla="*/ 356773 h 356773"/>
              <a:gd name="connsiteX4-79" fmla="*/ 123825 w 2801937"/>
              <a:gd name="connsiteY4-80" fmla="*/ 2381 h 356773"/>
              <a:gd name="connsiteX0-81" fmla="*/ 123825 w 2801937"/>
              <a:gd name="connsiteY0-82" fmla="*/ 2381 h 356773"/>
              <a:gd name="connsiteX1-83" fmla="*/ 2801937 w 2801937"/>
              <a:gd name="connsiteY1-84" fmla="*/ 0 h 356773"/>
              <a:gd name="connsiteX2-85" fmla="*/ 2801937 w 2801937"/>
              <a:gd name="connsiteY2-86" fmla="*/ 356773 h 356773"/>
              <a:gd name="connsiteX3-87" fmla="*/ 0 w 2801937"/>
              <a:gd name="connsiteY3-88" fmla="*/ 356773 h 356773"/>
              <a:gd name="connsiteX4-89" fmla="*/ 123825 w 2801937"/>
              <a:gd name="connsiteY4-90" fmla="*/ 2381 h 356773"/>
              <a:gd name="connsiteX0-91" fmla="*/ 109537 w 2801937"/>
              <a:gd name="connsiteY0-92" fmla="*/ 2381 h 356773"/>
              <a:gd name="connsiteX1-93" fmla="*/ 2801937 w 2801937"/>
              <a:gd name="connsiteY1-94" fmla="*/ 0 h 356773"/>
              <a:gd name="connsiteX2-95" fmla="*/ 2801937 w 2801937"/>
              <a:gd name="connsiteY2-96" fmla="*/ 356773 h 356773"/>
              <a:gd name="connsiteX3-97" fmla="*/ 0 w 2801937"/>
              <a:gd name="connsiteY3-98" fmla="*/ 356773 h 356773"/>
              <a:gd name="connsiteX4-99" fmla="*/ 109537 w 2801937"/>
              <a:gd name="connsiteY4-100" fmla="*/ 2381 h 356773"/>
              <a:gd name="connsiteX0-101" fmla="*/ 109537 w 2801937"/>
              <a:gd name="connsiteY0-102" fmla="*/ 2381 h 356773"/>
              <a:gd name="connsiteX1-103" fmla="*/ 2801937 w 2801937"/>
              <a:gd name="connsiteY1-104" fmla="*/ 0 h 356773"/>
              <a:gd name="connsiteX2-105" fmla="*/ 2801937 w 2801937"/>
              <a:gd name="connsiteY2-106" fmla="*/ 356773 h 356773"/>
              <a:gd name="connsiteX3-107" fmla="*/ 0 w 2801937"/>
              <a:gd name="connsiteY3-108" fmla="*/ 356773 h 356773"/>
              <a:gd name="connsiteX4-109" fmla="*/ 109537 w 2801937"/>
              <a:gd name="connsiteY4-110" fmla="*/ 2381 h 356773"/>
              <a:gd name="connsiteX0-111" fmla="*/ 109537 w 2801937"/>
              <a:gd name="connsiteY0-112" fmla="*/ 2381 h 356773"/>
              <a:gd name="connsiteX1-113" fmla="*/ 2801937 w 2801937"/>
              <a:gd name="connsiteY1-114" fmla="*/ 0 h 356773"/>
              <a:gd name="connsiteX2-115" fmla="*/ 2801937 w 2801937"/>
              <a:gd name="connsiteY2-116" fmla="*/ 356773 h 356773"/>
              <a:gd name="connsiteX3-117" fmla="*/ 0 w 2801937"/>
              <a:gd name="connsiteY3-118" fmla="*/ 356773 h 356773"/>
              <a:gd name="connsiteX4-119" fmla="*/ 109537 w 2801937"/>
              <a:gd name="connsiteY4-120" fmla="*/ 2381 h 356773"/>
              <a:gd name="connsiteX0-121" fmla="*/ 130969 w 2823369"/>
              <a:gd name="connsiteY0-122" fmla="*/ 2381 h 356773"/>
              <a:gd name="connsiteX1-123" fmla="*/ 2823369 w 2823369"/>
              <a:gd name="connsiteY1-124" fmla="*/ 0 h 356773"/>
              <a:gd name="connsiteX2-125" fmla="*/ 2823369 w 2823369"/>
              <a:gd name="connsiteY2-126" fmla="*/ 356773 h 356773"/>
              <a:gd name="connsiteX3-127" fmla="*/ 0 w 2823369"/>
              <a:gd name="connsiteY3-128" fmla="*/ 356773 h 356773"/>
              <a:gd name="connsiteX4-129" fmla="*/ 130969 w 2823369"/>
              <a:gd name="connsiteY4-130" fmla="*/ 2381 h 356773"/>
              <a:gd name="connsiteX0-131" fmla="*/ 130969 w 2823369"/>
              <a:gd name="connsiteY0-132" fmla="*/ 2381 h 356773"/>
              <a:gd name="connsiteX1-133" fmla="*/ 2823369 w 2823369"/>
              <a:gd name="connsiteY1-134" fmla="*/ 0 h 356773"/>
              <a:gd name="connsiteX2-135" fmla="*/ 2823369 w 2823369"/>
              <a:gd name="connsiteY2-136" fmla="*/ 356773 h 356773"/>
              <a:gd name="connsiteX3-137" fmla="*/ 0 w 2823369"/>
              <a:gd name="connsiteY3-138" fmla="*/ 356773 h 356773"/>
              <a:gd name="connsiteX4-139" fmla="*/ 130969 w 2823369"/>
              <a:gd name="connsiteY4-140" fmla="*/ 2381 h 356773"/>
              <a:gd name="connsiteX0-141" fmla="*/ 130969 w 2823369"/>
              <a:gd name="connsiteY0-142" fmla="*/ 2381 h 356773"/>
              <a:gd name="connsiteX1-143" fmla="*/ 2823369 w 2823369"/>
              <a:gd name="connsiteY1-144" fmla="*/ 0 h 356773"/>
              <a:gd name="connsiteX2-145" fmla="*/ 2823369 w 2823369"/>
              <a:gd name="connsiteY2-146" fmla="*/ 356773 h 356773"/>
              <a:gd name="connsiteX3-147" fmla="*/ 0 w 2823369"/>
              <a:gd name="connsiteY3-148" fmla="*/ 356773 h 356773"/>
              <a:gd name="connsiteX4-149" fmla="*/ 130969 w 2823369"/>
              <a:gd name="connsiteY4-150" fmla="*/ 2381 h 356773"/>
              <a:gd name="connsiteX0-151" fmla="*/ 130969 w 2823369"/>
              <a:gd name="connsiteY0-152" fmla="*/ 2381 h 356773"/>
              <a:gd name="connsiteX1-153" fmla="*/ 2823369 w 2823369"/>
              <a:gd name="connsiteY1-154" fmla="*/ 0 h 356773"/>
              <a:gd name="connsiteX2-155" fmla="*/ 2823369 w 2823369"/>
              <a:gd name="connsiteY2-156" fmla="*/ 356773 h 356773"/>
              <a:gd name="connsiteX3-157" fmla="*/ 0 w 2823369"/>
              <a:gd name="connsiteY3-158" fmla="*/ 356773 h 356773"/>
              <a:gd name="connsiteX4-159" fmla="*/ 130969 w 2823369"/>
              <a:gd name="connsiteY4-160" fmla="*/ 2381 h 356773"/>
              <a:gd name="connsiteX0-161" fmla="*/ 130969 w 2823369"/>
              <a:gd name="connsiteY0-162" fmla="*/ 2381 h 356773"/>
              <a:gd name="connsiteX1-163" fmla="*/ 2823369 w 2823369"/>
              <a:gd name="connsiteY1-164" fmla="*/ 0 h 356773"/>
              <a:gd name="connsiteX2-165" fmla="*/ 2823369 w 2823369"/>
              <a:gd name="connsiteY2-166" fmla="*/ 356773 h 356773"/>
              <a:gd name="connsiteX3-167" fmla="*/ 0 w 2823369"/>
              <a:gd name="connsiteY3-168" fmla="*/ 356773 h 356773"/>
              <a:gd name="connsiteX4-169" fmla="*/ 130969 w 2823369"/>
              <a:gd name="connsiteY4-170" fmla="*/ 2381 h 356773"/>
              <a:gd name="connsiteX0-171" fmla="*/ 130969 w 2823369"/>
              <a:gd name="connsiteY0-172" fmla="*/ 2381 h 356773"/>
              <a:gd name="connsiteX1-173" fmla="*/ 2823369 w 2823369"/>
              <a:gd name="connsiteY1-174" fmla="*/ 0 h 356773"/>
              <a:gd name="connsiteX2-175" fmla="*/ 2823369 w 2823369"/>
              <a:gd name="connsiteY2-176" fmla="*/ 356773 h 356773"/>
              <a:gd name="connsiteX3-177" fmla="*/ 0 w 2823369"/>
              <a:gd name="connsiteY3-178" fmla="*/ 356773 h 356773"/>
              <a:gd name="connsiteX4-179" fmla="*/ 130969 w 2823369"/>
              <a:gd name="connsiteY4-180" fmla="*/ 2381 h 356773"/>
              <a:gd name="connsiteX0-181" fmla="*/ 130969 w 2823369"/>
              <a:gd name="connsiteY0-182" fmla="*/ 2381 h 356773"/>
              <a:gd name="connsiteX1-183" fmla="*/ 2823369 w 2823369"/>
              <a:gd name="connsiteY1-184" fmla="*/ 0 h 356773"/>
              <a:gd name="connsiteX2-185" fmla="*/ 2823369 w 2823369"/>
              <a:gd name="connsiteY2-186" fmla="*/ 356773 h 356773"/>
              <a:gd name="connsiteX3-187" fmla="*/ 0 w 2823369"/>
              <a:gd name="connsiteY3-188" fmla="*/ 356773 h 356773"/>
              <a:gd name="connsiteX4-189" fmla="*/ 130969 w 2823369"/>
              <a:gd name="connsiteY4-190" fmla="*/ 2381 h 356773"/>
              <a:gd name="connsiteX0-191" fmla="*/ 145256 w 2823369"/>
              <a:gd name="connsiteY0-192" fmla="*/ 6267 h 356773"/>
              <a:gd name="connsiteX1-193" fmla="*/ 2823369 w 2823369"/>
              <a:gd name="connsiteY1-194" fmla="*/ 0 h 356773"/>
              <a:gd name="connsiteX2-195" fmla="*/ 2823369 w 2823369"/>
              <a:gd name="connsiteY2-196" fmla="*/ 356773 h 356773"/>
              <a:gd name="connsiteX3-197" fmla="*/ 0 w 2823369"/>
              <a:gd name="connsiteY3-198" fmla="*/ 356773 h 356773"/>
              <a:gd name="connsiteX4-199" fmla="*/ 145256 w 2823369"/>
              <a:gd name="connsiteY4-200" fmla="*/ 6267 h 356773"/>
              <a:gd name="connsiteX0-201" fmla="*/ 145256 w 2823369"/>
              <a:gd name="connsiteY0-202" fmla="*/ 6267 h 356773"/>
              <a:gd name="connsiteX1-203" fmla="*/ 2823369 w 2823369"/>
              <a:gd name="connsiteY1-204" fmla="*/ 0 h 356773"/>
              <a:gd name="connsiteX2-205" fmla="*/ 2823369 w 2823369"/>
              <a:gd name="connsiteY2-206" fmla="*/ 356773 h 356773"/>
              <a:gd name="connsiteX3-207" fmla="*/ 0 w 2823369"/>
              <a:gd name="connsiteY3-208" fmla="*/ 356773 h 356773"/>
              <a:gd name="connsiteX4-209" fmla="*/ 145256 w 2823369"/>
              <a:gd name="connsiteY4-210" fmla="*/ 6267 h 356773"/>
              <a:gd name="connsiteX0-211" fmla="*/ 161924 w 2840037"/>
              <a:gd name="connsiteY0-212" fmla="*/ 6267 h 360660"/>
              <a:gd name="connsiteX1-213" fmla="*/ 2840037 w 2840037"/>
              <a:gd name="connsiteY1-214" fmla="*/ 0 h 360660"/>
              <a:gd name="connsiteX2-215" fmla="*/ 2840037 w 2840037"/>
              <a:gd name="connsiteY2-216" fmla="*/ 356773 h 360660"/>
              <a:gd name="connsiteX3-217" fmla="*/ 0 w 2840037"/>
              <a:gd name="connsiteY3-218" fmla="*/ 360660 h 360660"/>
              <a:gd name="connsiteX4-219" fmla="*/ 161924 w 2840037"/>
              <a:gd name="connsiteY4-220" fmla="*/ 6267 h 360660"/>
              <a:gd name="connsiteX0-221" fmla="*/ 161924 w 2840037"/>
              <a:gd name="connsiteY0-222" fmla="*/ 6267 h 360660"/>
              <a:gd name="connsiteX1-223" fmla="*/ 2840037 w 2840037"/>
              <a:gd name="connsiteY1-224" fmla="*/ 0 h 360660"/>
              <a:gd name="connsiteX2-225" fmla="*/ 2840037 w 2840037"/>
              <a:gd name="connsiteY2-226" fmla="*/ 356773 h 360660"/>
              <a:gd name="connsiteX3-227" fmla="*/ 0 w 2840037"/>
              <a:gd name="connsiteY3-228" fmla="*/ 360660 h 360660"/>
              <a:gd name="connsiteX4-229" fmla="*/ 161924 w 2840037"/>
              <a:gd name="connsiteY4-230" fmla="*/ 6267 h 360660"/>
              <a:gd name="connsiteX0-231" fmla="*/ 161924 w 2840037"/>
              <a:gd name="connsiteY0-232" fmla="*/ 6267 h 360660"/>
              <a:gd name="connsiteX1-233" fmla="*/ 2840037 w 2840037"/>
              <a:gd name="connsiteY1-234" fmla="*/ 0 h 360660"/>
              <a:gd name="connsiteX2-235" fmla="*/ 2840037 w 2840037"/>
              <a:gd name="connsiteY2-236" fmla="*/ 356773 h 360660"/>
              <a:gd name="connsiteX3-237" fmla="*/ 0 w 2840037"/>
              <a:gd name="connsiteY3-238" fmla="*/ 360660 h 360660"/>
              <a:gd name="connsiteX4-239" fmla="*/ 161924 w 2840037"/>
              <a:gd name="connsiteY4-240" fmla="*/ 6267 h 360660"/>
              <a:gd name="connsiteX0-241" fmla="*/ 161924 w 2840037"/>
              <a:gd name="connsiteY0-242" fmla="*/ 6267 h 360660"/>
              <a:gd name="connsiteX1-243" fmla="*/ 2840037 w 2840037"/>
              <a:gd name="connsiteY1-244" fmla="*/ 0 h 360660"/>
              <a:gd name="connsiteX2-245" fmla="*/ 2840037 w 2840037"/>
              <a:gd name="connsiteY2-246" fmla="*/ 356773 h 360660"/>
              <a:gd name="connsiteX3-247" fmla="*/ 0 w 2840037"/>
              <a:gd name="connsiteY3-248" fmla="*/ 360660 h 360660"/>
              <a:gd name="connsiteX4-249" fmla="*/ 161924 w 2840037"/>
              <a:gd name="connsiteY4-250" fmla="*/ 6267 h 360660"/>
              <a:gd name="connsiteX0-251" fmla="*/ 152399 w 2840037"/>
              <a:gd name="connsiteY0-252" fmla="*/ 6267 h 360660"/>
              <a:gd name="connsiteX1-253" fmla="*/ 2840037 w 2840037"/>
              <a:gd name="connsiteY1-254" fmla="*/ 0 h 360660"/>
              <a:gd name="connsiteX2-255" fmla="*/ 2840037 w 2840037"/>
              <a:gd name="connsiteY2-256" fmla="*/ 356773 h 360660"/>
              <a:gd name="connsiteX3-257" fmla="*/ 0 w 2840037"/>
              <a:gd name="connsiteY3-258" fmla="*/ 360660 h 360660"/>
              <a:gd name="connsiteX4-259" fmla="*/ 152399 w 2840037"/>
              <a:gd name="connsiteY4-260" fmla="*/ 6267 h 360660"/>
              <a:gd name="connsiteX0-261" fmla="*/ 152399 w 2840037"/>
              <a:gd name="connsiteY0-262" fmla="*/ 6267 h 360660"/>
              <a:gd name="connsiteX1-263" fmla="*/ 2840037 w 2840037"/>
              <a:gd name="connsiteY1-264" fmla="*/ 0 h 360660"/>
              <a:gd name="connsiteX2-265" fmla="*/ 2840037 w 2840037"/>
              <a:gd name="connsiteY2-266" fmla="*/ 356773 h 360660"/>
              <a:gd name="connsiteX3-267" fmla="*/ 0 w 2840037"/>
              <a:gd name="connsiteY3-268" fmla="*/ 360660 h 360660"/>
              <a:gd name="connsiteX4-269" fmla="*/ 152399 w 2840037"/>
              <a:gd name="connsiteY4-270" fmla="*/ 6267 h 360660"/>
              <a:gd name="connsiteX0-271" fmla="*/ 152399 w 2840037"/>
              <a:gd name="connsiteY0-272" fmla="*/ 6267 h 360660"/>
              <a:gd name="connsiteX1-273" fmla="*/ 2840037 w 2840037"/>
              <a:gd name="connsiteY1-274" fmla="*/ 0 h 360660"/>
              <a:gd name="connsiteX2-275" fmla="*/ 2840037 w 2840037"/>
              <a:gd name="connsiteY2-276" fmla="*/ 356773 h 360660"/>
              <a:gd name="connsiteX3-277" fmla="*/ 0 w 2840037"/>
              <a:gd name="connsiteY3-278" fmla="*/ 360660 h 360660"/>
              <a:gd name="connsiteX4-279" fmla="*/ 152399 w 2840037"/>
              <a:gd name="connsiteY4-280" fmla="*/ 6267 h 360660"/>
              <a:gd name="connsiteX0-281" fmla="*/ 152399 w 2840037"/>
              <a:gd name="connsiteY0-282" fmla="*/ 6267 h 360660"/>
              <a:gd name="connsiteX1-283" fmla="*/ 2840037 w 2840037"/>
              <a:gd name="connsiteY1-284" fmla="*/ 0 h 360660"/>
              <a:gd name="connsiteX2-285" fmla="*/ 2840037 w 2840037"/>
              <a:gd name="connsiteY2-286" fmla="*/ 356773 h 360660"/>
              <a:gd name="connsiteX3-287" fmla="*/ 0 w 2840037"/>
              <a:gd name="connsiteY3-288" fmla="*/ 360660 h 360660"/>
              <a:gd name="connsiteX4-289" fmla="*/ 152399 w 2840037"/>
              <a:gd name="connsiteY4-290" fmla="*/ 6267 h 360660"/>
              <a:gd name="connsiteX0-291" fmla="*/ 152399 w 2840037"/>
              <a:gd name="connsiteY0-292" fmla="*/ 6267 h 360660"/>
              <a:gd name="connsiteX1-293" fmla="*/ 2840037 w 2840037"/>
              <a:gd name="connsiteY1-294" fmla="*/ 0 h 360660"/>
              <a:gd name="connsiteX2-295" fmla="*/ 2840037 w 2840037"/>
              <a:gd name="connsiteY2-296" fmla="*/ 356773 h 360660"/>
              <a:gd name="connsiteX3-297" fmla="*/ 0 w 2840037"/>
              <a:gd name="connsiteY3-298" fmla="*/ 360660 h 360660"/>
              <a:gd name="connsiteX4-299" fmla="*/ 152399 w 2840037"/>
              <a:gd name="connsiteY4-300" fmla="*/ 6267 h 360660"/>
              <a:gd name="connsiteX0-301" fmla="*/ 152399 w 2840037"/>
              <a:gd name="connsiteY0-302" fmla="*/ 6267 h 360660"/>
              <a:gd name="connsiteX1-303" fmla="*/ 2840037 w 2840037"/>
              <a:gd name="connsiteY1-304" fmla="*/ 0 h 360660"/>
              <a:gd name="connsiteX2-305" fmla="*/ 2840037 w 2840037"/>
              <a:gd name="connsiteY2-306" fmla="*/ 356773 h 360660"/>
              <a:gd name="connsiteX3-307" fmla="*/ 0 w 2840037"/>
              <a:gd name="connsiteY3-308" fmla="*/ 360660 h 360660"/>
              <a:gd name="connsiteX4-309" fmla="*/ 152399 w 2840037"/>
              <a:gd name="connsiteY4-310" fmla="*/ 6267 h 360660"/>
              <a:gd name="connsiteX0-311" fmla="*/ 152399 w 2840037"/>
              <a:gd name="connsiteY0-312" fmla="*/ 6267 h 360660"/>
              <a:gd name="connsiteX1-313" fmla="*/ 2840037 w 2840037"/>
              <a:gd name="connsiteY1-314" fmla="*/ 0 h 360660"/>
              <a:gd name="connsiteX2-315" fmla="*/ 2840037 w 2840037"/>
              <a:gd name="connsiteY2-316" fmla="*/ 356773 h 360660"/>
              <a:gd name="connsiteX3-317" fmla="*/ 0 w 2840037"/>
              <a:gd name="connsiteY3-318" fmla="*/ 360660 h 360660"/>
              <a:gd name="connsiteX4-319" fmla="*/ 152399 w 2840037"/>
              <a:gd name="connsiteY4-320" fmla="*/ 6267 h 360660"/>
              <a:gd name="connsiteX0-321" fmla="*/ 152399 w 2840037"/>
              <a:gd name="connsiteY0-322" fmla="*/ 6266 h 360660"/>
              <a:gd name="connsiteX1-323" fmla="*/ 2840037 w 2840037"/>
              <a:gd name="connsiteY1-324" fmla="*/ 0 h 360660"/>
              <a:gd name="connsiteX2-325" fmla="*/ 2840037 w 2840037"/>
              <a:gd name="connsiteY2-326" fmla="*/ 356773 h 360660"/>
              <a:gd name="connsiteX3-327" fmla="*/ 0 w 2840037"/>
              <a:gd name="connsiteY3-328" fmla="*/ 360660 h 360660"/>
              <a:gd name="connsiteX4-329" fmla="*/ 152399 w 2840037"/>
              <a:gd name="connsiteY4-330" fmla="*/ 6266 h 360660"/>
              <a:gd name="connsiteX0-331" fmla="*/ 152399 w 2840037"/>
              <a:gd name="connsiteY0-332" fmla="*/ 6266 h 360660"/>
              <a:gd name="connsiteX1-333" fmla="*/ 2840037 w 2840037"/>
              <a:gd name="connsiteY1-334" fmla="*/ 0 h 360660"/>
              <a:gd name="connsiteX2-335" fmla="*/ 2840037 w 2840037"/>
              <a:gd name="connsiteY2-336" fmla="*/ 356773 h 360660"/>
              <a:gd name="connsiteX3-337" fmla="*/ 0 w 2840037"/>
              <a:gd name="connsiteY3-338" fmla="*/ 360660 h 360660"/>
              <a:gd name="connsiteX4-339" fmla="*/ 152399 w 2840037"/>
              <a:gd name="connsiteY4-340" fmla="*/ 6266 h 360660"/>
              <a:gd name="connsiteX0-341" fmla="*/ 152399 w 2840037"/>
              <a:gd name="connsiteY0-342" fmla="*/ 6266 h 360660"/>
              <a:gd name="connsiteX1-343" fmla="*/ 2840037 w 2840037"/>
              <a:gd name="connsiteY1-344" fmla="*/ 0 h 360660"/>
              <a:gd name="connsiteX2-345" fmla="*/ 2840037 w 2840037"/>
              <a:gd name="connsiteY2-346" fmla="*/ 356773 h 360660"/>
              <a:gd name="connsiteX3-347" fmla="*/ 0 w 2840037"/>
              <a:gd name="connsiteY3-348" fmla="*/ 360660 h 360660"/>
              <a:gd name="connsiteX4-349" fmla="*/ 152399 w 2840037"/>
              <a:gd name="connsiteY4-350" fmla="*/ 6266 h 360660"/>
              <a:gd name="connsiteX0-351" fmla="*/ 152399 w 2840037"/>
              <a:gd name="connsiteY0-352" fmla="*/ 6266 h 360660"/>
              <a:gd name="connsiteX1-353" fmla="*/ 2840037 w 2840037"/>
              <a:gd name="connsiteY1-354" fmla="*/ 0 h 360660"/>
              <a:gd name="connsiteX2-355" fmla="*/ 2840037 w 2840037"/>
              <a:gd name="connsiteY2-356" fmla="*/ 356773 h 360660"/>
              <a:gd name="connsiteX3-357" fmla="*/ 0 w 2840037"/>
              <a:gd name="connsiteY3-358" fmla="*/ 360660 h 360660"/>
              <a:gd name="connsiteX4-359" fmla="*/ 152399 w 2840037"/>
              <a:gd name="connsiteY4-360" fmla="*/ 6266 h 360660"/>
              <a:gd name="connsiteX0-361" fmla="*/ 152399 w 2840037"/>
              <a:gd name="connsiteY0-362" fmla="*/ 6266 h 360660"/>
              <a:gd name="connsiteX1-363" fmla="*/ 2840037 w 2840037"/>
              <a:gd name="connsiteY1-364" fmla="*/ 0 h 360660"/>
              <a:gd name="connsiteX2-365" fmla="*/ 2840037 w 2840037"/>
              <a:gd name="connsiteY2-366" fmla="*/ 356773 h 360660"/>
              <a:gd name="connsiteX3-367" fmla="*/ 0 w 2840037"/>
              <a:gd name="connsiteY3-368" fmla="*/ 360660 h 360660"/>
              <a:gd name="connsiteX4-369" fmla="*/ 152399 w 2840037"/>
              <a:gd name="connsiteY4-370" fmla="*/ 6266 h 360660"/>
              <a:gd name="connsiteX0-371" fmla="*/ 147245 w 2840037"/>
              <a:gd name="connsiteY0-372" fmla="*/ 6266 h 360660"/>
              <a:gd name="connsiteX1-373" fmla="*/ 2840037 w 2840037"/>
              <a:gd name="connsiteY1-374" fmla="*/ 0 h 360660"/>
              <a:gd name="connsiteX2-375" fmla="*/ 2840037 w 2840037"/>
              <a:gd name="connsiteY2-376" fmla="*/ 356773 h 360660"/>
              <a:gd name="connsiteX3-377" fmla="*/ 0 w 2840037"/>
              <a:gd name="connsiteY3-378" fmla="*/ 360660 h 360660"/>
              <a:gd name="connsiteX4-379" fmla="*/ 147245 w 2840037"/>
              <a:gd name="connsiteY4-380" fmla="*/ 6266 h 360660"/>
              <a:gd name="connsiteX0-381" fmla="*/ 152400 w 2840037"/>
              <a:gd name="connsiteY0-382" fmla="*/ 6266 h 360660"/>
              <a:gd name="connsiteX1-383" fmla="*/ 2840037 w 2840037"/>
              <a:gd name="connsiteY1-384" fmla="*/ 0 h 360660"/>
              <a:gd name="connsiteX2-385" fmla="*/ 2840037 w 2840037"/>
              <a:gd name="connsiteY2-386" fmla="*/ 356773 h 360660"/>
              <a:gd name="connsiteX3-387" fmla="*/ 0 w 2840037"/>
              <a:gd name="connsiteY3-388" fmla="*/ 360660 h 360660"/>
              <a:gd name="connsiteX4-389" fmla="*/ 152400 w 2840037"/>
              <a:gd name="connsiteY4-390" fmla="*/ 6266 h 360660"/>
              <a:gd name="connsiteX0-391" fmla="*/ 149823 w 2840037"/>
              <a:gd name="connsiteY0-392" fmla="*/ 6266 h 360660"/>
              <a:gd name="connsiteX1-393" fmla="*/ 2840037 w 2840037"/>
              <a:gd name="connsiteY1-394" fmla="*/ 0 h 360660"/>
              <a:gd name="connsiteX2-395" fmla="*/ 2840037 w 2840037"/>
              <a:gd name="connsiteY2-396" fmla="*/ 356773 h 360660"/>
              <a:gd name="connsiteX3-397" fmla="*/ 0 w 2840037"/>
              <a:gd name="connsiteY3-398" fmla="*/ 360660 h 360660"/>
              <a:gd name="connsiteX4-399" fmla="*/ 149823 w 2840037"/>
              <a:gd name="connsiteY4-400" fmla="*/ 6266 h 360660"/>
              <a:gd name="connsiteX0-401" fmla="*/ 149823 w 2840037"/>
              <a:gd name="connsiteY0-402" fmla="*/ 6266 h 360660"/>
              <a:gd name="connsiteX1-403" fmla="*/ 2840037 w 2840037"/>
              <a:gd name="connsiteY1-404" fmla="*/ 0 h 360660"/>
              <a:gd name="connsiteX2-405" fmla="*/ 2840037 w 2840037"/>
              <a:gd name="connsiteY2-406" fmla="*/ 356773 h 360660"/>
              <a:gd name="connsiteX3-407" fmla="*/ 0 w 2840037"/>
              <a:gd name="connsiteY3-408" fmla="*/ 360660 h 360660"/>
              <a:gd name="connsiteX4-409" fmla="*/ 149823 w 2840037"/>
              <a:gd name="connsiteY4-410" fmla="*/ 6266 h 360660"/>
              <a:gd name="connsiteX0-411" fmla="*/ 149823 w 2840037"/>
              <a:gd name="connsiteY0-412" fmla="*/ 6266 h 360660"/>
              <a:gd name="connsiteX1-413" fmla="*/ 2840037 w 2840037"/>
              <a:gd name="connsiteY1-414" fmla="*/ 0 h 360660"/>
              <a:gd name="connsiteX2-415" fmla="*/ 2840037 w 2840037"/>
              <a:gd name="connsiteY2-416" fmla="*/ 356773 h 360660"/>
              <a:gd name="connsiteX3-417" fmla="*/ 0 w 2840037"/>
              <a:gd name="connsiteY3-418" fmla="*/ 360660 h 360660"/>
              <a:gd name="connsiteX4-419" fmla="*/ 149823 w 2840037"/>
              <a:gd name="connsiteY4-420" fmla="*/ 6266 h 36066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840037" h="360660">
                <a:moveTo>
                  <a:pt x="149823" y="6266"/>
                </a:moveTo>
                <a:lnTo>
                  <a:pt x="2840037" y="0"/>
                </a:lnTo>
                <a:lnTo>
                  <a:pt x="2840037" y="356773"/>
                </a:lnTo>
                <a:lnTo>
                  <a:pt x="0" y="360660"/>
                </a:lnTo>
                <a:cubicBezTo>
                  <a:pt x="113694" y="181291"/>
                  <a:pt x="82186" y="219413"/>
                  <a:pt x="149823" y="6266"/>
                </a:cubicBezTo>
                <a:close/>
              </a:path>
            </a:pathLst>
          </a:cu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1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Guiyang No.1 Experimental Middle School</a:t>
            </a:r>
            <a:endParaRPr kumimoji="0" lang="zh-CN" altLang="en-US" sz="11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3367CA9A-E6A8-1635-D7CA-3CEC8D402D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6705" y="-19023123"/>
            <a:ext cx="465293" cy="465295"/>
          </a:xfrm>
          <a:prstGeom prst="rect">
            <a:avLst/>
          </a:prstGeom>
          <a:effectLst>
            <a:softEdge rad="0"/>
          </a:effectLst>
        </p:spPr>
      </p:pic>
      <p:sp>
        <p:nvSpPr>
          <p:cNvPr id="27" name="文本框 2">
            <a:extLst>
              <a:ext uri="{FF2B5EF4-FFF2-40B4-BE49-F238E27FC236}">
                <a16:creationId xmlns:a16="http://schemas.microsoft.com/office/drawing/2014/main" id="{22053922-C890-54B9-45EF-ED20D2EBDC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1998" y="-19026387"/>
            <a:ext cx="2492375" cy="40005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行楷" pitchFamily="2" charset="-122"/>
                <a:ea typeface="华文行楷" pitchFamily="2" charset="-122"/>
                <a:cs typeface="+mn-cs"/>
              </a:rPr>
              <a:t>贵阳市第一实验中学</a:t>
            </a:r>
          </a:p>
        </p:txBody>
      </p:sp>
      <p:grpSp>
        <p:nvGrpSpPr>
          <p:cNvPr id="57" name="组合 56">
            <a:extLst>
              <a:ext uri="{FF2B5EF4-FFF2-40B4-BE49-F238E27FC236}">
                <a16:creationId xmlns:a16="http://schemas.microsoft.com/office/drawing/2014/main" id="{14942D28-237C-14F4-A405-6D4BCF849468}"/>
              </a:ext>
            </a:extLst>
          </p:cNvPr>
          <p:cNvGrpSpPr/>
          <p:nvPr/>
        </p:nvGrpSpPr>
        <p:grpSpPr>
          <a:xfrm>
            <a:off x="-2078662" y="-18968763"/>
            <a:ext cx="6098977" cy="463784"/>
            <a:chOff x="-2977" y="-36682"/>
            <a:chExt cx="6098977" cy="463784"/>
          </a:xfrm>
        </p:grpSpPr>
        <p:grpSp>
          <p:nvGrpSpPr>
            <p:cNvPr id="33" name="组合 32">
              <a:extLst>
                <a:ext uri="{FF2B5EF4-FFF2-40B4-BE49-F238E27FC236}">
                  <a16:creationId xmlns:a16="http://schemas.microsoft.com/office/drawing/2014/main" id="{D5FEC5B2-5929-945D-BFFF-C813FCE4EFAC}"/>
                </a:ext>
              </a:extLst>
            </p:cNvPr>
            <p:cNvGrpSpPr/>
            <p:nvPr/>
          </p:nvGrpSpPr>
          <p:grpSpPr>
            <a:xfrm>
              <a:off x="-2977" y="-36682"/>
              <a:ext cx="6098977" cy="462332"/>
              <a:chOff x="-2977" y="-36682"/>
              <a:chExt cx="6098977" cy="462332"/>
            </a:xfrm>
          </p:grpSpPr>
          <p:grpSp>
            <p:nvGrpSpPr>
              <p:cNvPr id="29" name="组合 28">
                <a:extLst>
                  <a:ext uri="{FF2B5EF4-FFF2-40B4-BE49-F238E27FC236}">
                    <a16:creationId xmlns:a16="http://schemas.microsoft.com/office/drawing/2014/main" id="{3E1F5890-6EEC-B576-3357-19AA0F960B78}"/>
                  </a:ext>
                </a:extLst>
              </p:cNvPr>
              <p:cNvGrpSpPr/>
              <p:nvPr/>
            </p:nvGrpSpPr>
            <p:grpSpPr>
              <a:xfrm>
                <a:off x="-2977" y="-36682"/>
                <a:ext cx="4062109" cy="462332"/>
                <a:chOff x="-2977" y="-36682"/>
                <a:chExt cx="4062109" cy="462332"/>
              </a:xfrm>
            </p:grpSpPr>
            <p:grpSp>
              <p:nvGrpSpPr>
                <p:cNvPr id="14" name="组合 13">
                  <a:extLst>
                    <a:ext uri="{FF2B5EF4-FFF2-40B4-BE49-F238E27FC236}">
                      <a16:creationId xmlns:a16="http://schemas.microsoft.com/office/drawing/2014/main" id="{45AD3F05-BE80-931A-CBE1-71EE14F9D513}"/>
                    </a:ext>
                  </a:extLst>
                </p:cNvPr>
                <p:cNvGrpSpPr/>
                <p:nvPr/>
              </p:nvGrpSpPr>
              <p:grpSpPr>
                <a:xfrm>
                  <a:off x="-2977" y="-9326"/>
                  <a:ext cx="3814759" cy="434976"/>
                  <a:chOff x="407988" y="257174"/>
                  <a:chExt cx="4094162" cy="434976"/>
                </a:xfrm>
              </p:grpSpPr>
              <p:sp>
                <p:nvSpPr>
                  <p:cNvPr id="13" name="矩形 12">
                    <a:extLst>
                      <a:ext uri="{FF2B5EF4-FFF2-40B4-BE49-F238E27FC236}">
                        <a16:creationId xmlns:a16="http://schemas.microsoft.com/office/drawing/2014/main" id="{EF209A41-F032-1F6D-C7C1-0DA833F250D7}"/>
                      </a:ext>
                    </a:extLst>
                  </p:cNvPr>
                  <p:cNvSpPr/>
                  <p:nvPr/>
                </p:nvSpPr>
                <p:spPr>
                  <a:xfrm>
                    <a:off x="1462825" y="257174"/>
                    <a:ext cx="465957" cy="434976"/>
                  </a:xfrm>
                  <a:prstGeom prst="rect">
                    <a:avLst/>
                  </a:prstGeom>
                  <a:solidFill>
                    <a:srgbClr val="ED7D3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grpSp>
                <p:nvGrpSpPr>
                  <p:cNvPr id="8" name="组合 7">
                    <a:extLst>
                      <a:ext uri="{FF2B5EF4-FFF2-40B4-BE49-F238E27FC236}">
                        <a16:creationId xmlns:a16="http://schemas.microsoft.com/office/drawing/2014/main" id="{F69EF137-5675-A852-17B0-E28E2BD34AF8}"/>
                      </a:ext>
                    </a:extLst>
                  </p:cNvPr>
                  <p:cNvGrpSpPr/>
                  <p:nvPr/>
                </p:nvGrpSpPr>
                <p:grpSpPr>
                  <a:xfrm>
                    <a:off x="407988" y="257174"/>
                    <a:ext cx="4094162" cy="434976"/>
                    <a:chOff x="515938" y="441324"/>
                    <a:chExt cx="4094162" cy="434976"/>
                  </a:xfrm>
                </p:grpSpPr>
                <p:sp>
                  <p:nvSpPr>
                    <p:cNvPr id="9" name="矩形 8">
                      <a:extLst>
                        <a:ext uri="{FF2B5EF4-FFF2-40B4-BE49-F238E27FC236}">
                          <a16:creationId xmlns:a16="http://schemas.microsoft.com/office/drawing/2014/main" id="{DF263375-01FE-86DB-CA76-D129FE70FC1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5938" y="441325"/>
                      <a:ext cx="1186616" cy="434975"/>
                    </a:xfrm>
                    <a:prstGeom prst="rect">
                      <a:avLst/>
                    </a:prstGeom>
                    <a:solidFill>
                      <a:srgbClr val="79598B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10" name="矩形 9">
                      <a:extLst>
                        <a:ext uri="{FF2B5EF4-FFF2-40B4-BE49-F238E27FC236}">
                          <a16:creationId xmlns:a16="http://schemas.microsoft.com/office/drawing/2014/main" id="{26338DC1-7232-D1B9-ACF3-F3CAAE833C3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009883" y="441324"/>
                      <a:ext cx="2600217" cy="434975"/>
                    </a:xfrm>
                    <a:prstGeom prst="rect">
                      <a:avLst/>
                    </a:prstGeom>
                    <a:solidFill>
                      <a:srgbClr val="79598B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11" name="标题 16385">
                      <a:extLst>
                        <a:ext uri="{FF2B5EF4-FFF2-40B4-BE49-F238E27FC236}">
                          <a16:creationId xmlns:a16="http://schemas.microsoft.com/office/drawing/2014/main" id="{33CA00CE-8D73-7D14-2315-3E6DDC542008}"/>
                        </a:ext>
                      </a:extLst>
                    </p:cNvPr>
                    <p:cNvSpPr txBox="1">
                      <a:spLocks noRot="1" noChangeArrowheads="1"/>
                    </p:cNvSpPr>
                    <p:nvPr/>
                  </p:nvSpPr>
                  <p:spPr>
                    <a:xfrm>
                      <a:off x="2009883" y="469104"/>
                      <a:ext cx="1512778" cy="358776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txBody>
                    <a:bodyPr vert="horz" lIns="91440" tIns="45720" rIns="91440" bIns="45720" rtlCol="0" anchor="b">
                      <a:normAutofit/>
                    </a:bodyPr>
                    <a:lstStyle>
                      <a:lvl1pPr algn="ctr" defTabSz="914400" rtl="0" eaLnBrk="1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buNone/>
                        <a:defRPr sz="6000" kern="120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defRPr>
                      </a:lvl1pPr>
                    </a:lstStyle>
                    <a:p>
                      <a:pPr algn="l"/>
                      <a:r>
                        <a:rPr lang="zh-CN" altLang="en-US" sz="1800" b="1">
                          <a:solidFill>
                            <a:schemeClr val="bg1"/>
                          </a:solidFill>
                        </a:rPr>
                        <a:t>   声的世界</a:t>
                      </a:r>
                    </a:p>
                  </p:txBody>
                </p:sp>
                <p:sp>
                  <p:nvSpPr>
                    <p:cNvPr id="12" name="标题 16385">
                      <a:extLst>
                        <a:ext uri="{FF2B5EF4-FFF2-40B4-BE49-F238E27FC236}">
                          <a16:creationId xmlns:a16="http://schemas.microsoft.com/office/drawing/2014/main" id="{56A304E2-4FE3-8855-AF4D-528FB32F25F2}"/>
                        </a:ext>
                      </a:extLst>
                    </p:cNvPr>
                    <p:cNvSpPr txBox="1">
                      <a:spLocks noRot="1" noChangeArrowheads="1"/>
                    </p:cNvSpPr>
                    <p:nvPr/>
                  </p:nvSpPr>
                  <p:spPr>
                    <a:xfrm>
                      <a:off x="563563" y="489741"/>
                      <a:ext cx="1285875" cy="338139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txBody>
                    <a:bodyPr vert="horz" lIns="91440" tIns="45720" rIns="91440" bIns="45720" rtlCol="0" anchor="b">
                      <a:normAutofit lnSpcReduction="10000"/>
                    </a:bodyPr>
                    <a:lstStyle>
                      <a:lvl1pPr algn="ctr" defTabSz="914400" rtl="0" eaLnBrk="1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buNone/>
                        <a:defRPr sz="6000" kern="120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defRPr>
                      </a:lvl1pPr>
                    </a:lstStyle>
                    <a:p>
                      <a:pPr algn="l"/>
                      <a:r>
                        <a:rPr lang="zh-CN" altLang="en-US" sz="1800" b="1">
                          <a:solidFill>
                            <a:schemeClr val="bg1"/>
                          </a:solidFill>
                        </a:rPr>
                        <a:t>   第三章</a:t>
                      </a:r>
                    </a:p>
                  </p:txBody>
                </p:sp>
              </p:grpSp>
            </p:grpSp>
            <p:sp>
              <p:nvSpPr>
                <p:cNvPr id="28" name="等腰三角形 27">
                  <a:extLst>
                    <a:ext uri="{FF2B5EF4-FFF2-40B4-BE49-F238E27FC236}">
                      <a16:creationId xmlns:a16="http://schemas.microsoft.com/office/drawing/2014/main" id="{E3A6F3F8-AAE4-CC95-7E79-A883769896F2}"/>
                    </a:ext>
                  </a:extLst>
                </p:cNvPr>
                <p:cNvSpPr/>
                <p:nvPr/>
              </p:nvSpPr>
              <p:spPr>
                <a:xfrm>
                  <a:off x="3564431" y="-36682"/>
                  <a:ext cx="494701" cy="462331"/>
                </a:xfrm>
                <a:prstGeom prst="triangle">
                  <a:avLst/>
                </a:prstGeom>
                <a:solidFill>
                  <a:srgbClr val="79598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cxnSp>
            <p:nvCxnSpPr>
              <p:cNvPr id="31" name="直接连接符 30">
                <a:extLst>
                  <a:ext uri="{FF2B5EF4-FFF2-40B4-BE49-F238E27FC236}">
                    <a16:creationId xmlns:a16="http://schemas.microsoft.com/office/drawing/2014/main" id="{4A1F8BB9-46CB-2A6C-F45B-41C045F89754}"/>
                  </a:ext>
                </a:extLst>
              </p:cNvPr>
              <p:cNvCxnSpPr/>
              <p:nvPr/>
            </p:nvCxnSpPr>
            <p:spPr>
              <a:xfrm>
                <a:off x="-2977" y="425649"/>
                <a:ext cx="6098977" cy="0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0" name="任意多边形: 形状 49">
              <a:extLst>
                <a:ext uri="{FF2B5EF4-FFF2-40B4-BE49-F238E27FC236}">
                  <a16:creationId xmlns:a16="http://schemas.microsoft.com/office/drawing/2014/main" id="{B2B8C2E5-E9F1-2DDF-B4D0-C6F89EDCFAAA}"/>
                </a:ext>
              </a:extLst>
            </p:cNvPr>
            <p:cNvSpPr/>
            <p:nvPr/>
          </p:nvSpPr>
          <p:spPr>
            <a:xfrm>
              <a:off x="3909447" y="-14540"/>
              <a:ext cx="279736" cy="441642"/>
            </a:xfrm>
            <a:custGeom>
              <a:avLst/>
              <a:gdLst>
                <a:gd name="connsiteX0" fmla="*/ 0 w 297806"/>
                <a:gd name="connsiteY0" fmla="*/ 0 h 441642"/>
                <a:gd name="connsiteX1" fmla="*/ 53666 w 297806"/>
                <a:gd name="connsiteY1" fmla="*/ 0 h 441642"/>
                <a:gd name="connsiteX2" fmla="*/ 297806 w 297806"/>
                <a:gd name="connsiteY2" fmla="*/ 441642 h 441642"/>
                <a:gd name="connsiteX3" fmla="*/ 244139 w 297806"/>
                <a:gd name="connsiteY3" fmla="*/ 441642 h 441642"/>
                <a:gd name="connsiteX4" fmla="*/ 0 w 297806"/>
                <a:gd name="connsiteY4" fmla="*/ 0 h 441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7806" h="441642">
                  <a:moveTo>
                    <a:pt x="0" y="0"/>
                  </a:moveTo>
                  <a:lnTo>
                    <a:pt x="53666" y="0"/>
                  </a:lnTo>
                  <a:lnTo>
                    <a:pt x="297806" y="441642"/>
                  </a:lnTo>
                  <a:lnTo>
                    <a:pt x="244139" y="441642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9" name="任意多边形: 形状 48">
              <a:extLst>
                <a:ext uri="{FF2B5EF4-FFF2-40B4-BE49-F238E27FC236}">
                  <a16:creationId xmlns:a16="http://schemas.microsoft.com/office/drawing/2014/main" id="{53F8C7E6-4AF1-9C33-FE6C-76EB4F04C009}"/>
                </a:ext>
              </a:extLst>
            </p:cNvPr>
            <p:cNvSpPr/>
            <p:nvPr/>
          </p:nvSpPr>
          <p:spPr>
            <a:xfrm>
              <a:off x="4042446" y="-9779"/>
              <a:ext cx="279736" cy="434975"/>
            </a:xfrm>
            <a:custGeom>
              <a:avLst/>
              <a:gdLst>
                <a:gd name="connsiteX0" fmla="*/ 0 w 279736"/>
                <a:gd name="connsiteY0" fmla="*/ 0 h 441642"/>
                <a:gd name="connsiteX1" fmla="*/ 58327 w 279736"/>
                <a:gd name="connsiteY1" fmla="*/ 0 h 441642"/>
                <a:gd name="connsiteX2" fmla="*/ 279736 w 279736"/>
                <a:gd name="connsiteY2" fmla="*/ 441546 h 441642"/>
                <a:gd name="connsiteX3" fmla="*/ 279696 w 279736"/>
                <a:gd name="connsiteY3" fmla="*/ 441642 h 441642"/>
                <a:gd name="connsiteX4" fmla="*/ 221458 w 279736"/>
                <a:gd name="connsiteY4" fmla="*/ 441642 h 441642"/>
                <a:gd name="connsiteX5" fmla="*/ 0 w 279736"/>
                <a:gd name="connsiteY5" fmla="*/ 0 h 441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9736" h="441642">
                  <a:moveTo>
                    <a:pt x="0" y="0"/>
                  </a:moveTo>
                  <a:lnTo>
                    <a:pt x="58327" y="0"/>
                  </a:lnTo>
                  <a:lnTo>
                    <a:pt x="279736" y="441546"/>
                  </a:lnTo>
                  <a:lnTo>
                    <a:pt x="279696" y="441642"/>
                  </a:lnTo>
                  <a:lnTo>
                    <a:pt x="221458" y="441642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2" name="矩形 1">
            <a:extLst>
              <a:ext uri="{FF2B5EF4-FFF2-40B4-BE49-F238E27FC236}">
                <a16:creationId xmlns:a16="http://schemas.microsoft.com/office/drawing/2014/main" id="{9CED32C3-993F-5150-2DFF-AECEEC9B86B2}"/>
              </a:ext>
            </a:extLst>
          </p:cNvPr>
          <p:cNvSpPr/>
          <p:nvPr/>
        </p:nvSpPr>
        <p:spPr>
          <a:xfrm>
            <a:off x="15843" y="424868"/>
            <a:ext cx="12176157" cy="6085118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grpSp>
        <p:nvGrpSpPr>
          <p:cNvPr id="48" name="组合 9">
            <a:extLst>
              <a:ext uri="{FF2B5EF4-FFF2-40B4-BE49-F238E27FC236}">
                <a16:creationId xmlns:a16="http://schemas.microsoft.com/office/drawing/2014/main" id="{2FB40D7C-5241-6A8D-5F81-37738A1841CA}"/>
              </a:ext>
            </a:extLst>
          </p:cNvPr>
          <p:cNvGrpSpPr/>
          <p:nvPr/>
        </p:nvGrpSpPr>
        <p:grpSpPr>
          <a:xfrm>
            <a:off x="7937500" y="6514765"/>
            <a:ext cx="439738" cy="327381"/>
            <a:chOff x="7933915" y="6584919"/>
            <a:chExt cx="439643" cy="274848"/>
          </a:xfrm>
        </p:grpSpPr>
        <p:sp>
          <p:nvSpPr>
            <p:cNvPr id="52" name="平行四边形 51">
              <a:extLst>
                <a:ext uri="{FF2B5EF4-FFF2-40B4-BE49-F238E27FC236}">
                  <a16:creationId xmlns:a16="http://schemas.microsoft.com/office/drawing/2014/main" id="{D135B115-8843-1ADB-D601-FAD87BBA4456}"/>
                </a:ext>
              </a:extLst>
            </p:cNvPr>
            <p:cNvSpPr/>
            <p:nvPr/>
          </p:nvSpPr>
          <p:spPr>
            <a:xfrm>
              <a:off x="8041842" y="6584919"/>
              <a:ext cx="331716" cy="274848"/>
            </a:xfrm>
            <a:prstGeom prst="parallelogram">
              <a:avLst>
                <a:gd name="adj" fmla="val 85694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3" name="平行四边形 52">
              <a:extLst>
                <a:ext uri="{FF2B5EF4-FFF2-40B4-BE49-F238E27FC236}">
                  <a16:creationId xmlns:a16="http://schemas.microsoft.com/office/drawing/2014/main" id="{1B1ED8C0-7421-F291-0C32-D1AA96716683}"/>
                </a:ext>
              </a:extLst>
            </p:cNvPr>
            <p:cNvSpPr/>
            <p:nvPr/>
          </p:nvSpPr>
          <p:spPr>
            <a:xfrm>
              <a:off x="7933915" y="6584919"/>
              <a:ext cx="301560" cy="274848"/>
            </a:xfrm>
            <a:prstGeom prst="parallelogram">
              <a:avLst>
                <a:gd name="adj" fmla="val 85694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54" name="组合 9">
            <a:extLst>
              <a:ext uri="{FF2B5EF4-FFF2-40B4-BE49-F238E27FC236}">
                <a16:creationId xmlns:a16="http://schemas.microsoft.com/office/drawing/2014/main" id="{52DC0970-E6E5-1703-ED52-74E38A565037}"/>
              </a:ext>
            </a:extLst>
          </p:cNvPr>
          <p:cNvGrpSpPr/>
          <p:nvPr/>
        </p:nvGrpSpPr>
        <p:grpSpPr>
          <a:xfrm>
            <a:off x="8565213" y="-18902235"/>
            <a:ext cx="4254500" cy="329274"/>
            <a:chOff x="7933915" y="6583330"/>
            <a:chExt cx="4253581" cy="276437"/>
          </a:xfrm>
        </p:grpSpPr>
        <p:sp>
          <p:nvSpPr>
            <p:cNvPr id="55" name="矩形 7">
              <a:extLst>
                <a:ext uri="{FF2B5EF4-FFF2-40B4-BE49-F238E27FC236}">
                  <a16:creationId xmlns:a16="http://schemas.microsoft.com/office/drawing/2014/main" id="{344A1344-0DE5-08CF-3723-AEBFAE13FE9B}"/>
                </a:ext>
              </a:extLst>
            </p:cNvPr>
            <p:cNvSpPr/>
            <p:nvPr/>
          </p:nvSpPr>
          <p:spPr>
            <a:xfrm>
              <a:off x="8178337" y="6583330"/>
              <a:ext cx="4009159" cy="274849"/>
            </a:xfrm>
            <a:custGeom>
              <a:avLst/>
              <a:gdLst>
                <a:gd name="connsiteX0" fmla="*/ 0 w 4007768"/>
                <a:gd name="connsiteY0" fmla="*/ 0 h 274638"/>
                <a:gd name="connsiteX1" fmla="*/ 4007768 w 4007768"/>
                <a:gd name="connsiteY1" fmla="*/ 0 h 274638"/>
                <a:gd name="connsiteX2" fmla="*/ 4007768 w 4007768"/>
                <a:gd name="connsiteY2" fmla="*/ 274638 h 274638"/>
                <a:gd name="connsiteX3" fmla="*/ 0 w 4007768"/>
                <a:gd name="connsiteY3" fmla="*/ 274638 h 274638"/>
                <a:gd name="connsiteX4" fmla="*/ 0 w 4007768"/>
                <a:gd name="connsiteY4" fmla="*/ 0 h 274638"/>
                <a:gd name="connsiteX0-1" fmla="*/ 233362 w 4007768"/>
                <a:gd name="connsiteY0-2" fmla="*/ 0 h 274638"/>
                <a:gd name="connsiteX1-3" fmla="*/ 4007768 w 4007768"/>
                <a:gd name="connsiteY1-4" fmla="*/ 0 h 274638"/>
                <a:gd name="connsiteX2-5" fmla="*/ 4007768 w 4007768"/>
                <a:gd name="connsiteY2-6" fmla="*/ 274638 h 274638"/>
                <a:gd name="connsiteX3-7" fmla="*/ 0 w 4007768"/>
                <a:gd name="connsiteY3-8" fmla="*/ 274638 h 274638"/>
                <a:gd name="connsiteX4-9" fmla="*/ 233362 w 4007768"/>
                <a:gd name="connsiteY4-10" fmla="*/ 0 h 2746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4007767" h="274638">
                  <a:moveTo>
                    <a:pt x="233362" y="0"/>
                  </a:moveTo>
                  <a:lnTo>
                    <a:pt x="4007768" y="0"/>
                  </a:lnTo>
                  <a:lnTo>
                    <a:pt x="4007768" y="274638"/>
                  </a:lnTo>
                  <a:lnTo>
                    <a:pt x="0" y="274638"/>
                  </a:lnTo>
                  <a:lnTo>
                    <a:pt x="23336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lang="zh-CN" altLang="en-US" sz="1200" kern="2000">
                  <a:latin typeface="微软雅黑" panose="020B0503020204020204" charset="-122"/>
                  <a:ea typeface="微软雅黑" panose="020B0503020204020204" charset="-122"/>
                </a:rPr>
                <a:t>沪科版八</a:t>
              </a:r>
              <a:r>
                <a:rPr kumimoji="0" lang="zh-CN" altLang="en-US" sz="1200" b="0" i="0" u="none" strike="noStrike" kern="20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年级物理教学课件 </a:t>
              </a:r>
              <a:r>
                <a:rPr kumimoji="0" lang="en-US" altLang="zh-CN" sz="1200" b="0" i="0" u="none" strike="noStrike" kern="20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• </a:t>
              </a:r>
              <a:r>
                <a:rPr kumimoji="0" lang="zh-CN" altLang="en-US" sz="1200" b="0" i="0" u="none" strike="noStrike" kern="20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第</a:t>
              </a:r>
              <a:r>
                <a:rPr kumimoji="0" lang="en-US" altLang="zh-CN" sz="1200" b="0" i="0" u="none" strike="noStrike" kern="20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3</a:t>
              </a:r>
              <a:r>
                <a:rPr kumimoji="0" lang="zh-CN" altLang="en-US" sz="1200" b="0" i="0" u="none" strike="noStrike" kern="20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章声音的世界</a:t>
              </a:r>
            </a:p>
          </p:txBody>
        </p:sp>
        <p:sp>
          <p:nvSpPr>
            <p:cNvPr id="56" name="平行四边形 55">
              <a:extLst>
                <a:ext uri="{FF2B5EF4-FFF2-40B4-BE49-F238E27FC236}">
                  <a16:creationId xmlns:a16="http://schemas.microsoft.com/office/drawing/2014/main" id="{0F6568F8-0A10-3AC0-24C3-D3D8FFF0960D}"/>
                </a:ext>
              </a:extLst>
            </p:cNvPr>
            <p:cNvSpPr/>
            <p:nvPr/>
          </p:nvSpPr>
          <p:spPr>
            <a:xfrm>
              <a:off x="8041842" y="6584919"/>
              <a:ext cx="331716" cy="274848"/>
            </a:xfrm>
            <a:prstGeom prst="parallelogram">
              <a:avLst>
                <a:gd name="adj" fmla="val 85694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8" name="平行四边形 57">
              <a:extLst>
                <a:ext uri="{FF2B5EF4-FFF2-40B4-BE49-F238E27FC236}">
                  <a16:creationId xmlns:a16="http://schemas.microsoft.com/office/drawing/2014/main" id="{91D25EB5-FCF7-30F4-C6B9-ACAEDF398A7D}"/>
                </a:ext>
              </a:extLst>
            </p:cNvPr>
            <p:cNvSpPr/>
            <p:nvPr/>
          </p:nvSpPr>
          <p:spPr>
            <a:xfrm>
              <a:off x="7933915" y="6584919"/>
              <a:ext cx="301560" cy="274848"/>
            </a:xfrm>
            <a:prstGeom prst="parallelogram">
              <a:avLst>
                <a:gd name="adj" fmla="val 85694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59" name="矩形 58">
            <a:extLst>
              <a:ext uri="{FF2B5EF4-FFF2-40B4-BE49-F238E27FC236}">
                <a16:creationId xmlns:a16="http://schemas.microsoft.com/office/drawing/2014/main" id="{1DFB6429-6649-13F6-FB6E-5F3806E59459}"/>
              </a:ext>
            </a:extLst>
          </p:cNvPr>
          <p:cNvSpPr/>
          <p:nvPr/>
        </p:nvSpPr>
        <p:spPr>
          <a:xfrm>
            <a:off x="62072" y="6690159"/>
            <a:ext cx="12191999" cy="335682"/>
          </a:xfrm>
          <a:prstGeom prst="rect">
            <a:avLst/>
          </a:prstGeom>
          <a:solidFill>
            <a:schemeClr val="bg1">
              <a:alpha val="54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1" name="矩形 60">
            <a:extLst>
              <a:ext uri="{FF2B5EF4-FFF2-40B4-BE49-F238E27FC236}">
                <a16:creationId xmlns:a16="http://schemas.microsoft.com/office/drawing/2014/main" id="{53E66BAB-939F-1CB0-22F4-FB367CADC727}"/>
              </a:ext>
            </a:extLst>
          </p:cNvPr>
          <p:cNvSpPr/>
          <p:nvPr/>
        </p:nvSpPr>
        <p:spPr>
          <a:xfrm>
            <a:off x="8390" y="-57363"/>
            <a:ext cx="12191999" cy="486070"/>
          </a:xfrm>
          <a:prstGeom prst="rect">
            <a:avLst/>
          </a:prstGeom>
          <a:solidFill>
            <a:schemeClr val="bg1">
              <a:alpha val="54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23BB5838-48E7-B549-B598-0FEB56778856}"/>
              </a:ext>
            </a:extLst>
          </p:cNvPr>
          <p:cNvGrpSpPr/>
          <p:nvPr/>
        </p:nvGrpSpPr>
        <p:grpSpPr>
          <a:xfrm>
            <a:off x="-9144" y="-37010"/>
            <a:ext cx="6098977" cy="471475"/>
            <a:chOff x="-2977" y="-36682"/>
            <a:chExt cx="6098977" cy="471475"/>
          </a:xfrm>
        </p:grpSpPr>
        <p:grpSp>
          <p:nvGrpSpPr>
            <p:cNvPr id="35" name="组合 34">
              <a:extLst>
                <a:ext uri="{FF2B5EF4-FFF2-40B4-BE49-F238E27FC236}">
                  <a16:creationId xmlns:a16="http://schemas.microsoft.com/office/drawing/2014/main" id="{88647A4B-CF61-19BD-47B6-B8C58B7B78BD}"/>
                </a:ext>
              </a:extLst>
            </p:cNvPr>
            <p:cNvGrpSpPr/>
            <p:nvPr/>
          </p:nvGrpSpPr>
          <p:grpSpPr>
            <a:xfrm>
              <a:off x="-2977" y="-36682"/>
              <a:ext cx="6098977" cy="471475"/>
              <a:chOff x="-2977" y="-36682"/>
              <a:chExt cx="6098977" cy="471475"/>
            </a:xfrm>
          </p:grpSpPr>
          <p:grpSp>
            <p:nvGrpSpPr>
              <p:cNvPr id="38" name="组合 37">
                <a:extLst>
                  <a:ext uri="{FF2B5EF4-FFF2-40B4-BE49-F238E27FC236}">
                    <a16:creationId xmlns:a16="http://schemas.microsoft.com/office/drawing/2014/main" id="{5A47BD7D-39C7-C21F-E72C-4FE0AA6C4E1E}"/>
                  </a:ext>
                </a:extLst>
              </p:cNvPr>
              <p:cNvGrpSpPr/>
              <p:nvPr/>
            </p:nvGrpSpPr>
            <p:grpSpPr>
              <a:xfrm>
                <a:off x="-2977" y="-36682"/>
                <a:ext cx="4062109" cy="462332"/>
                <a:chOff x="-2977" y="-36682"/>
                <a:chExt cx="4062109" cy="462332"/>
              </a:xfrm>
            </p:grpSpPr>
            <p:grpSp>
              <p:nvGrpSpPr>
                <p:cNvPr id="40" name="组合 39">
                  <a:extLst>
                    <a:ext uri="{FF2B5EF4-FFF2-40B4-BE49-F238E27FC236}">
                      <a16:creationId xmlns:a16="http://schemas.microsoft.com/office/drawing/2014/main" id="{D0EF78B4-1738-32C9-40A0-315FF7ABDC42}"/>
                    </a:ext>
                  </a:extLst>
                </p:cNvPr>
                <p:cNvGrpSpPr/>
                <p:nvPr/>
              </p:nvGrpSpPr>
              <p:grpSpPr>
                <a:xfrm>
                  <a:off x="-2977" y="-9326"/>
                  <a:ext cx="3814759" cy="434976"/>
                  <a:chOff x="407988" y="257174"/>
                  <a:chExt cx="4094162" cy="434976"/>
                </a:xfrm>
              </p:grpSpPr>
              <p:sp>
                <p:nvSpPr>
                  <p:cNvPr id="42" name="矩形 41">
                    <a:extLst>
                      <a:ext uri="{FF2B5EF4-FFF2-40B4-BE49-F238E27FC236}">
                        <a16:creationId xmlns:a16="http://schemas.microsoft.com/office/drawing/2014/main" id="{A16790F5-D902-2F98-D89F-9855A15C6AF5}"/>
                      </a:ext>
                    </a:extLst>
                  </p:cNvPr>
                  <p:cNvSpPr/>
                  <p:nvPr/>
                </p:nvSpPr>
                <p:spPr>
                  <a:xfrm>
                    <a:off x="1462825" y="257174"/>
                    <a:ext cx="465957" cy="434976"/>
                  </a:xfrm>
                  <a:prstGeom prst="rect">
                    <a:avLst/>
                  </a:prstGeom>
                  <a:solidFill>
                    <a:srgbClr val="ED7D3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grpSp>
                <p:nvGrpSpPr>
                  <p:cNvPr id="43" name="组合 42">
                    <a:extLst>
                      <a:ext uri="{FF2B5EF4-FFF2-40B4-BE49-F238E27FC236}">
                        <a16:creationId xmlns:a16="http://schemas.microsoft.com/office/drawing/2014/main" id="{CA7ECA95-DAC4-15C7-67E8-556C0AD32F3D}"/>
                      </a:ext>
                    </a:extLst>
                  </p:cNvPr>
                  <p:cNvGrpSpPr/>
                  <p:nvPr/>
                </p:nvGrpSpPr>
                <p:grpSpPr>
                  <a:xfrm>
                    <a:off x="407988" y="257174"/>
                    <a:ext cx="4094162" cy="434976"/>
                    <a:chOff x="515938" y="441324"/>
                    <a:chExt cx="4094162" cy="434976"/>
                  </a:xfrm>
                </p:grpSpPr>
                <p:sp>
                  <p:nvSpPr>
                    <p:cNvPr id="44" name="矩形 43">
                      <a:extLst>
                        <a:ext uri="{FF2B5EF4-FFF2-40B4-BE49-F238E27FC236}">
                          <a16:creationId xmlns:a16="http://schemas.microsoft.com/office/drawing/2014/main" id="{E1029A2B-39F1-2F8B-0944-37217D69F9E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5938" y="441325"/>
                      <a:ext cx="1186616" cy="434975"/>
                    </a:xfrm>
                    <a:prstGeom prst="rect">
                      <a:avLst/>
                    </a:prstGeom>
                    <a:solidFill>
                      <a:srgbClr val="79598B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45" name="矩形 44">
                      <a:extLst>
                        <a:ext uri="{FF2B5EF4-FFF2-40B4-BE49-F238E27FC236}">
                          <a16:creationId xmlns:a16="http://schemas.microsoft.com/office/drawing/2014/main" id="{89C6B4F4-CF7E-75D6-458A-3392DAEA326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009883" y="441324"/>
                      <a:ext cx="2600217" cy="434975"/>
                    </a:xfrm>
                    <a:prstGeom prst="rect">
                      <a:avLst/>
                    </a:prstGeom>
                    <a:solidFill>
                      <a:srgbClr val="79598B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46" name="标题 16385">
                      <a:extLst>
                        <a:ext uri="{FF2B5EF4-FFF2-40B4-BE49-F238E27FC236}">
                          <a16:creationId xmlns:a16="http://schemas.microsoft.com/office/drawing/2014/main" id="{C1D92940-4909-CA1E-FD32-28CA04D6839B}"/>
                        </a:ext>
                      </a:extLst>
                    </p:cNvPr>
                    <p:cNvSpPr txBox="1">
                      <a:spLocks noRot="1" noChangeArrowheads="1"/>
                    </p:cNvSpPr>
                    <p:nvPr/>
                  </p:nvSpPr>
                  <p:spPr>
                    <a:xfrm>
                      <a:off x="2009883" y="469104"/>
                      <a:ext cx="1512778" cy="358776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txBody>
                    <a:bodyPr vert="horz" lIns="91440" tIns="45720" rIns="91440" bIns="45720" rtlCol="0" anchor="b">
                      <a:normAutofit/>
                    </a:bodyPr>
                    <a:lstStyle>
                      <a:lvl1pPr algn="ctr" defTabSz="914400" rtl="0" eaLnBrk="1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buNone/>
                        <a:defRPr sz="6000" kern="120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defRPr>
                      </a:lvl1pPr>
                    </a:lstStyle>
                    <a:p>
                      <a:pPr algn="l"/>
                      <a:r>
                        <a:rPr lang="zh-CN" altLang="en-US" sz="1800" b="1" dirty="0">
                          <a:solidFill>
                            <a:schemeClr val="bg1"/>
                          </a:solidFill>
                        </a:rPr>
                        <a:t>   光的世界</a:t>
                      </a:r>
                    </a:p>
                  </p:txBody>
                </p:sp>
                <p:sp>
                  <p:nvSpPr>
                    <p:cNvPr id="47" name="标题 16385">
                      <a:extLst>
                        <a:ext uri="{FF2B5EF4-FFF2-40B4-BE49-F238E27FC236}">
                          <a16:creationId xmlns:a16="http://schemas.microsoft.com/office/drawing/2014/main" id="{FB880889-FD3E-1E45-6561-6198B7A48019}"/>
                        </a:ext>
                      </a:extLst>
                    </p:cNvPr>
                    <p:cNvSpPr txBox="1">
                      <a:spLocks noRot="1" noChangeArrowheads="1"/>
                    </p:cNvSpPr>
                    <p:nvPr/>
                  </p:nvSpPr>
                  <p:spPr>
                    <a:xfrm>
                      <a:off x="563563" y="489741"/>
                      <a:ext cx="1285875" cy="338139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txBody>
                    <a:bodyPr vert="horz" lIns="91440" tIns="45720" rIns="91440" bIns="45720" rtlCol="0" anchor="b">
                      <a:normAutofit lnSpcReduction="10000"/>
                    </a:bodyPr>
                    <a:lstStyle>
                      <a:lvl1pPr algn="ctr" defTabSz="914400" rtl="0" eaLnBrk="1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buNone/>
                        <a:defRPr sz="6000" kern="120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defRPr>
                      </a:lvl1pPr>
                    </a:lstStyle>
                    <a:p>
                      <a:pPr algn="l"/>
                      <a:r>
                        <a:rPr lang="zh-CN" altLang="en-US" sz="1800" b="1" dirty="0">
                          <a:solidFill>
                            <a:schemeClr val="bg1"/>
                          </a:solidFill>
                        </a:rPr>
                        <a:t>   第三章</a:t>
                      </a:r>
                    </a:p>
                  </p:txBody>
                </p:sp>
              </p:grpSp>
            </p:grpSp>
            <p:sp>
              <p:nvSpPr>
                <p:cNvPr id="41" name="等腰三角形 40">
                  <a:extLst>
                    <a:ext uri="{FF2B5EF4-FFF2-40B4-BE49-F238E27FC236}">
                      <a16:creationId xmlns:a16="http://schemas.microsoft.com/office/drawing/2014/main" id="{BEE05187-0855-C757-9ED9-347807FDE93A}"/>
                    </a:ext>
                  </a:extLst>
                </p:cNvPr>
                <p:cNvSpPr/>
                <p:nvPr/>
              </p:nvSpPr>
              <p:spPr>
                <a:xfrm>
                  <a:off x="3564431" y="-36682"/>
                  <a:ext cx="494701" cy="462331"/>
                </a:xfrm>
                <a:prstGeom prst="triangle">
                  <a:avLst/>
                </a:prstGeom>
                <a:solidFill>
                  <a:srgbClr val="79598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cxnSp>
            <p:nvCxnSpPr>
              <p:cNvPr id="39" name="直接连接符 38">
                <a:extLst>
                  <a:ext uri="{FF2B5EF4-FFF2-40B4-BE49-F238E27FC236}">
                    <a16:creationId xmlns:a16="http://schemas.microsoft.com/office/drawing/2014/main" id="{42AC6A78-4D44-D457-53B0-ABC5B09458AB}"/>
                  </a:ext>
                </a:extLst>
              </p:cNvPr>
              <p:cNvCxnSpPr/>
              <p:nvPr/>
            </p:nvCxnSpPr>
            <p:spPr>
              <a:xfrm>
                <a:off x="-2977" y="434793"/>
                <a:ext cx="6098977" cy="0"/>
              </a:xfrm>
              <a:prstGeom prst="line">
                <a:avLst/>
              </a:prstGeom>
              <a:ln w="381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6" name="任意多边形: 形状 35">
              <a:extLst>
                <a:ext uri="{FF2B5EF4-FFF2-40B4-BE49-F238E27FC236}">
                  <a16:creationId xmlns:a16="http://schemas.microsoft.com/office/drawing/2014/main" id="{35B3EBB7-0D5D-6C24-6C27-6C98B779EBF3}"/>
                </a:ext>
              </a:extLst>
            </p:cNvPr>
            <p:cNvSpPr/>
            <p:nvPr/>
          </p:nvSpPr>
          <p:spPr>
            <a:xfrm>
              <a:off x="3909447" y="-14540"/>
              <a:ext cx="279736" cy="441642"/>
            </a:xfrm>
            <a:custGeom>
              <a:avLst/>
              <a:gdLst>
                <a:gd name="connsiteX0" fmla="*/ 0 w 297806"/>
                <a:gd name="connsiteY0" fmla="*/ 0 h 441642"/>
                <a:gd name="connsiteX1" fmla="*/ 53666 w 297806"/>
                <a:gd name="connsiteY1" fmla="*/ 0 h 441642"/>
                <a:gd name="connsiteX2" fmla="*/ 297806 w 297806"/>
                <a:gd name="connsiteY2" fmla="*/ 441642 h 441642"/>
                <a:gd name="connsiteX3" fmla="*/ 244139 w 297806"/>
                <a:gd name="connsiteY3" fmla="*/ 441642 h 441642"/>
                <a:gd name="connsiteX4" fmla="*/ 0 w 297806"/>
                <a:gd name="connsiteY4" fmla="*/ 0 h 441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7806" h="441642">
                  <a:moveTo>
                    <a:pt x="0" y="0"/>
                  </a:moveTo>
                  <a:lnTo>
                    <a:pt x="53666" y="0"/>
                  </a:lnTo>
                  <a:lnTo>
                    <a:pt x="297806" y="441642"/>
                  </a:lnTo>
                  <a:lnTo>
                    <a:pt x="244139" y="4416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7" name="任意多边形: 形状 36">
              <a:extLst>
                <a:ext uri="{FF2B5EF4-FFF2-40B4-BE49-F238E27FC236}">
                  <a16:creationId xmlns:a16="http://schemas.microsoft.com/office/drawing/2014/main" id="{5B50DFB9-2B3A-8B36-ED56-0C09AC1BBC74}"/>
                </a:ext>
              </a:extLst>
            </p:cNvPr>
            <p:cNvSpPr/>
            <p:nvPr/>
          </p:nvSpPr>
          <p:spPr>
            <a:xfrm>
              <a:off x="4042446" y="-9779"/>
              <a:ext cx="279736" cy="434975"/>
            </a:xfrm>
            <a:custGeom>
              <a:avLst/>
              <a:gdLst>
                <a:gd name="connsiteX0" fmla="*/ 0 w 279736"/>
                <a:gd name="connsiteY0" fmla="*/ 0 h 441642"/>
                <a:gd name="connsiteX1" fmla="*/ 58327 w 279736"/>
                <a:gd name="connsiteY1" fmla="*/ 0 h 441642"/>
                <a:gd name="connsiteX2" fmla="*/ 279736 w 279736"/>
                <a:gd name="connsiteY2" fmla="*/ 441546 h 441642"/>
                <a:gd name="connsiteX3" fmla="*/ 279696 w 279736"/>
                <a:gd name="connsiteY3" fmla="*/ 441642 h 441642"/>
                <a:gd name="connsiteX4" fmla="*/ 221458 w 279736"/>
                <a:gd name="connsiteY4" fmla="*/ 441642 h 441642"/>
                <a:gd name="connsiteX5" fmla="*/ 0 w 279736"/>
                <a:gd name="connsiteY5" fmla="*/ 0 h 441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9736" h="441642">
                  <a:moveTo>
                    <a:pt x="0" y="0"/>
                  </a:moveTo>
                  <a:lnTo>
                    <a:pt x="58327" y="0"/>
                  </a:lnTo>
                  <a:lnTo>
                    <a:pt x="279736" y="441546"/>
                  </a:lnTo>
                  <a:lnTo>
                    <a:pt x="279696" y="441642"/>
                  </a:lnTo>
                  <a:lnTo>
                    <a:pt x="221458" y="4416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720460FD-5644-B1B6-E505-53EBEAEBB09E}"/>
              </a:ext>
            </a:extLst>
          </p:cNvPr>
          <p:cNvCxnSpPr/>
          <p:nvPr/>
        </p:nvCxnSpPr>
        <p:spPr>
          <a:xfrm>
            <a:off x="10746297" y="205953"/>
            <a:ext cx="1948316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8">
            <a:extLst>
              <a:ext uri="{FF2B5EF4-FFF2-40B4-BE49-F238E27FC236}">
                <a16:creationId xmlns:a16="http://schemas.microsoft.com/office/drawing/2014/main" id="{0408E2B0-05B9-817C-3CF0-4A3F9BAE60DC}"/>
              </a:ext>
            </a:extLst>
          </p:cNvPr>
          <p:cNvSpPr txBox="1"/>
          <p:nvPr/>
        </p:nvSpPr>
        <p:spPr>
          <a:xfrm>
            <a:off x="10041930" y="174939"/>
            <a:ext cx="220700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zh-CN" sz="1400" b="1">
                <a:latin typeface="微软雅黑" panose="020B0503020204020204" pitchFamily="34" charset="-122"/>
                <a:ea typeface="微软雅黑" panose="020B0503020204020204" pitchFamily="34" charset="-122"/>
              </a:rPr>
              <a:t>Dispersion of light</a:t>
            </a:r>
            <a:endParaRPr lang="zh-CN" altLang="en-US" sz="1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A9D4E8A5-AA8C-248A-9754-FF49A1B42191}"/>
              </a:ext>
            </a:extLst>
          </p:cNvPr>
          <p:cNvSpPr txBox="1"/>
          <p:nvPr/>
        </p:nvSpPr>
        <p:spPr>
          <a:xfrm>
            <a:off x="10042220" y="-67455"/>
            <a:ext cx="220700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zh-CN" altLang="en-US" sz="1400" b="1"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1400" b="1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1400" b="1">
                <a:latin typeface="微软雅黑" panose="020B0503020204020204" pitchFamily="34" charset="-122"/>
                <a:ea typeface="微软雅黑" panose="020B0503020204020204" pitchFamily="34" charset="-122"/>
              </a:rPr>
              <a:t>节 光的色散</a:t>
            </a:r>
            <a:endParaRPr lang="en-US" altLang="zh-CN" sz="1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/>
            <a:r>
              <a:rPr lang="en-US" altLang="zh-CN" sz="1400" b="1"/>
              <a:t>                </a:t>
            </a:r>
            <a:endParaRPr lang="zh-CN" altLang="en-US" sz="1400" b="1"/>
          </a:p>
        </p:txBody>
      </p:sp>
      <p:sp>
        <p:nvSpPr>
          <p:cNvPr id="62" name="Rectangle 2">
            <a:extLst>
              <a:ext uri="{FF2B5EF4-FFF2-40B4-BE49-F238E27FC236}">
                <a16:creationId xmlns:a16="http://schemas.microsoft.com/office/drawing/2014/main" id="{64274255-A128-DC89-B770-0199518FBD99}"/>
              </a:ext>
            </a:extLst>
          </p:cNvPr>
          <p:cNvSpPr txBox="1"/>
          <p:nvPr/>
        </p:nvSpPr>
        <p:spPr>
          <a:xfrm>
            <a:off x="369894" y="653380"/>
            <a:ext cx="2732405" cy="486049"/>
          </a:xfrm>
        </p:spPr>
        <p:txBody>
          <a:bodyPr vert="horz" wrap="square" lIns="91440" tIns="45720" rIns="91440" bIns="4572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四、物体的颜色</a:t>
            </a:r>
          </a:p>
        </p:txBody>
      </p:sp>
      <p:sp>
        <p:nvSpPr>
          <p:cNvPr id="70" name="Rectangle 2">
            <a:extLst>
              <a:ext uri="{FF2B5EF4-FFF2-40B4-BE49-F238E27FC236}">
                <a16:creationId xmlns:a16="http://schemas.microsoft.com/office/drawing/2014/main" id="{6FF60859-5A54-79F8-D311-AFA081CC102B}"/>
              </a:ext>
            </a:extLst>
          </p:cNvPr>
          <p:cNvSpPr txBox="1"/>
          <p:nvPr/>
        </p:nvSpPr>
        <p:spPr>
          <a:xfrm>
            <a:off x="295613" y="1187395"/>
            <a:ext cx="3317098" cy="634019"/>
          </a:xfrm>
        </p:spPr>
        <p:txBody>
          <a:bodyPr vert="horz" wrap="square" lIns="91440" tIns="45720" rIns="91440" bIns="4572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不透明物体的颜色</a:t>
            </a:r>
          </a:p>
        </p:txBody>
      </p:sp>
      <p:pic>
        <p:nvPicPr>
          <p:cNvPr id="71" name="Picture 6">
            <a:extLst>
              <a:ext uri="{FF2B5EF4-FFF2-40B4-BE49-F238E27FC236}">
                <a16:creationId xmlns:a16="http://schemas.microsoft.com/office/drawing/2014/main" id="{D35F518B-1063-428C-9898-C43DF8EFBCC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26373"/>
          <a:stretch>
            <a:fillRect/>
          </a:stretch>
        </p:blipFill>
        <p:spPr>
          <a:xfrm>
            <a:off x="7824733" y="2112281"/>
            <a:ext cx="2667000" cy="19181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4" name="Picture 4">
            <a:extLst>
              <a:ext uri="{FF2B5EF4-FFF2-40B4-BE49-F238E27FC236}">
                <a16:creationId xmlns:a16="http://schemas.microsoft.com/office/drawing/2014/main" id="{49D31681-3983-E688-97B3-DFBF3E6C88F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b="25413"/>
          <a:stretch>
            <a:fillRect/>
          </a:stretch>
        </p:blipFill>
        <p:spPr>
          <a:xfrm>
            <a:off x="1750958" y="2112280"/>
            <a:ext cx="2952750" cy="1918180"/>
          </a:xfrm>
          <a:prstGeom prst="roundRect">
            <a:avLst>
              <a:gd name="adj" fmla="val 628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7" name="Picture 5">
            <a:extLst>
              <a:ext uri="{FF2B5EF4-FFF2-40B4-BE49-F238E27FC236}">
                <a16:creationId xmlns:a16="http://schemas.microsoft.com/office/drawing/2014/main" id="{0658E7B8-223A-C145-EE35-D62BF1D15AE0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b="28376"/>
          <a:stretch>
            <a:fillRect/>
          </a:stretch>
        </p:blipFill>
        <p:spPr>
          <a:xfrm>
            <a:off x="5005333" y="2112280"/>
            <a:ext cx="2667000" cy="1918180"/>
          </a:xfrm>
          <a:prstGeom prst="roundRect">
            <a:avLst>
              <a:gd name="adj" fmla="val 628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矩形: 圆角 3">
            <a:extLst>
              <a:ext uri="{FF2B5EF4-FFF2-40B4-BE49-F238E27FC236}">
                <a16:creationId xmlns:a16="http://schemas.microsoft.com/office/drawing/2014/main" id="{B38683EA-5104-74EE-58BD-ACAD61233C4A}"/>
              </a:ext>
            </a:extLst>
          </p:cNvPr>
          <p:cNvSpPr/>
          <p:nvPr/>
        </p:nvSpPr>
        <p:spPr>
          <a:xfrm>
            <a:off x="424170" y="4638454"/>
            <a:ext cx="11414119" cy="1251749"/>
          </a:xfrm>
          <a:prstGeom prst="roundRect">
            <a:avLst/>
          </a:prstGeom>
          <a:solidFill>
            <a:schemeClr val="accent6">
              <a:lumMod val="60000"/>
              <a:lumOff val="40000"/>
              <a:alpha val="72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8" name="矩形 107523">
            <a:extLst>
              <a:ext uri="{FF2B5EF4-FFF2-40B4-BE49-F238E27FC236}">
                <a16:creationId xmlns:a16="http://schemas.microsoft.com/office/drawing/2014/main" id="{37C4276A-9D85-ABF7-A0A0-5C35508DC860}"/>
              </a:ext>
            </a:extLst>
          </p:cNvPr>
          <p:cNvSpPr/>
          <p:nvPr/>
        </p:nvSpPr>
        <p:spPr>
          <a:xfrm>
            <a:off x="407988" y="4795290"/>
            <a:ext cx="10695748" cy="99448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200" b="1" i="0" u="none" baseline="0">
                <a:solidFill>
                  <a:srgbClr val="000000"/>
                </a:solidFill>
                <a:latin typeface="华文新魏" pitchFamily="2" charset="-122"/>
                <a:ea typeface="华文新魏" pitchFamily="2" charset="-122"/>
              </a:defRPr>
            </a:lvl1pPr>
            <a:lvl2pPr marL="457200" indent="0" algn="l" defTabSz="914400" rtl="0" eaLnBrk="1" fontAlgn="base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200" b="1" i="0" u="none" baseline="0">
                <a:solidFill>
                  <a:srgbClr val="000000"/>
                </a:solidFill>
                <a:latin typeface="华文新魏" pitchFamily="2" charset="-122"/>
                <a:ea typeface="华文新魏" pitchFamily="2" charset="-122"/>
              </a:defRPr>
            </a:lvl2pPr>
            <a:lvl3pPr marL="914400" indent="0" algn="l" defTabSz="914400" rtl="0" eaLnBrk="1" fontAlgn="base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200" b="1" i="0" u="none" baseline="0">
                <a:solidFill>
                  <a:srgbClr val="000000"/>
                </a:solidFill>
                <a:latin typeface="华文新魏" pitchFamily="2" charset="-122"/>
                <a:ea typeface="华文新魏" pitchFamily="2" charset="-122"/>
              </a:defRPr>
            </a:lvl3pPr>
            <a:lvl4pPr marL="1371600" indent="0" algn="l" defTabSz="914400" rtl="0" eaLnBrk="1" fontAlgn="base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200" b="1" i="0" u="none" baseline="0">
                <a:solidFill>
                  <a:srgbClr val="000000"/>
                </a:solidFill>
                <a:latin typeface="华文新魏" pitchFamily="2" charset="-122"/>
                <a:ea typeface="华文新魏" pitchFamily="2" charset="-122"/>
              </a:defRPr>
            </a:lvl4pPr>
            <a:lvl5pPr marL="1828800" indent="0" algn="l" defTabSz="914400" rtl="0" eaLnBrk="1" fontAlgn="base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200" b="1" i="0" u="none" baseline="0">
                <a:solidFill>
                  <a:srgbClr val="000000"/>
                </a:solidFill>
                <a:latin typeface="华文新魏" pitchFamily="2" charset="-122"/>
                <a:ea typeface="华文新魏" pitchFamily="2" charset="-122"/>
              </a:defRPr>
            </a:lvl5pPr>
          </a:lstStyle>
          <a:p>
            <a:pPr>
              <a:buClr>
                <a:srgbClr val="CCCCFF"/>
              </a:buClr>
              <a:buFont typeface="Wingdings" panose="05000000000000000000" pitchFamily="2" charset="2"/>
              <a:buNone/>
            </a:pPr>
            <a:r>
              <a:rPr sz="20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"/>
              </a:rPr>
              <a:t>不透明物体的颜色由它                            决定，白色物体可以                              ，黑色物体可以                          ，几乎不反射光。</a:t>
            </a:r>
          </a:p>
        </p:txBody>
      </p:sp>
      <p:sp>
        <p:nvSpPr>
          <p:cNvPr id="79" name="文本框 107550">
            <a:extLst>
              <a:ext uri="{FF2B5EF4-FFF2-40B4-BE49-F238E27FC236}">
                <a16:creationId xmlns:a16="http://schemas.microsoft.com/office/drawing/2014/main" id="{E9B3CB3D-FE71-ED10-4E81-665A6297789F}"/>
              </a:ext>
            </a:extLst>
          </p:cNvPr>
          <p:cNvSpPr/>
          <p:nvPr/>
        </p:nvSpPr>
        <p:spPr>
          <a:xfrm>
            <a:off x="3251738" y="4836002"/>
            <a:ext cx="1784968" cy="510011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200" b="1" i="0" u="none" baseline="0">
                <a:solidFill>
                  <a:srgbClr val="000000"/>
                </a:solidFill>
                <a:latin typeface="华文新魏" pitchFamily="2" charset="-122"/>
                <a:ea typeface="华文新魏" pitchFamily="2" charset="-122"/>
              </a:defRPr>
            </a:lvl1pPr>
            <a:lvl2pPr marL="457200" indent="0" algn="l" defTabSz="914400" rtl="0" eaLnBrk="1" fontAlgn="base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200" b="1" i="0" u="none" baseline="0">
                <a:solidFill>
                  <a:srgbClr val="000000"/>
                </a:solidFill>
                <a:latin typeface="华文新魏" pitchFamily="2" charset="-122"/>
                <a:ea typeface="华文新魏" pitchFamily="2" charset="-122"/>
              </a:defRPr>
            </a:lvl2pPr>
            <a:lvl3pPr marL="914400" indent="0" algn="l" defTabSz="914400" rtl="0" eaLnBrk="1" fontAlgn="base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200" b="1" i="0" u="none" baseline="0">
                <a:solidFill>
                  <a:srgbClr val="000000"/>
                </a:solidFill>
                <a:latin typeface="华文新魏" pitchFamily="2" charset="-122"/>
                <a:ea typeface="华文新魏" pitchFamily="2" charset="-122"/>
              </a:defRPr>
            </a:lvl3pPr>
            <a:lvl4pPr marL="1371600" indent="0" algn="l" defTabSz="914400" rtl="0" eaLnBrk="1" fontAlgn="base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200" b="1" i="0" u="none" baseline="0">
                <a:solidFill>
                  <a:srgbClr val="000000"/>
                </a:solidFill>
                <a:latin typeface="华文新魏" pitchFamily="2" charset="-122"/>
                <a:ea typeface="华文新魏" pitchFamily="2" charset="-122"/>
              </a:defRPr>
            </a:lvl4pPr>
            <a:lvl5pPr marL="1828800" indent="0" algn="l" defTabSz="914400" rtl="0" eaLnBrk="1" fontAlgn="base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200" b="1" i="0" u="none" baseline="0">
                <a:solidFill>
                  <a:srgbClr val="000000"/>
                </a:solidFill>
                <a:latin typeface="华文新魏" pitchFamily="2" charset="-122"/>
                <a:ea typeface="华文新魏" pitchFamily="2" charset="-122"/>
              </a:defRPr>
            </a:lvl5pPr>
          </a:lstStyle>
          <a:p>
            <a:pPr marL="342900" indent="-342900">
              <a:spcBef>
                <a:spcPct val="50000"/>
              </a:spcBef>
            </a:pPr>
            <a:r>
              <a:rPr sz="20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"/>
              </a:rPr>
              <a:t>反射光的颜色</a:t>
            </a:r>
          </a:p>
        </p:txBody>
      </p:sp>
      <p:sp>
        <p:nvSpPr>
          <p:cNvPr id="80" name="文本框 107551">
            <a:extLst>
              <a:ext uri="{FF2B5EF4-FFF2-40B4-BE49-F238E27FC236}">
                <a16:creationId xmlns:a16="http://schemas.microsoft.com/office/drawing/2014/main" id="{845994E4-EDD0-656E-1D6D-199C1F6542C7}"/>
              </a:ext>
            </a:extLst>
          </p:cNvPr>
          <p:cNvSpPr/>
          <p:nvPr/>
        </p:nvSpPr>
        <p:spPr>
          <a:xfrm>
            <a:off x="7530603" y="4795976"/>
            <a:ext cx="2225958" cy="510011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200" b="1" i="0" u="none" baseline="0">
                <a:solidFill>
                  <a:srgbClr val="000000"/>
                </a:solidFill>
                <a:latin typeface="华文新魏" pitchFamily="2" charset="-122"/>
                <a:ea typeface="华文新魏" pitchFamily="2" charset="-122"/>
              </a:defRPr>
            </a:lvl1pPr>
            <a:lvl2pPr marL="457200" indent="0" algn="l" defTabSz="914400" rtl="0" eaLnBrk="1" fontAlgn="base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200" b="1" i="0" u="none" baseline="0">
                <a:solidFill>
                  <a:srgbClr val="000000"/>
                </a:solidFill>
                <a:latin typeface="华文新魏" pitchFamily="2" charset="-122"/>
                <a:ea typeface="华文新魏" pitchFamily="2" charset="-122"/>
              </a:defRPr>
            </a:lvl2pPr>
            <a:lvl3pPr marL="914400" indent="0" algn="l" defTabSz="914400" rtl="0" eaLnBrk="1" fontAlgn="base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200" b="1" i="0" u="none" baseline="0">
                <a:solidFill>
                  <a:srgbClr val="000000"/>
                </a:solidFill>
                <a:latin typeface="华文新魏" pitchFamily="2" charset="-122"/>
                <a:ea typeface="华文新魏" pitchFamily="2" charset="-122"/>
              </a:defRPr>
            </a:lvl3pPr>
            <a:lvl4pPr marL="1371600" indent="0" algn="l" defTabSz="914400" rtl="0" eaLnBrk="1" fontAlgn="base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200" b="1" i="0" u="none" baseline="0">
                <a:solidFill>
                  <a:srgbClr val="000000"/>
                </a:solidFill>
                <a:latin typeface="华文新魏" pitchFamily="2" charset="-122"/>
                <a:ea typeface="华文新魏" pitchFamily="2" charset="-122"/>
              </a:defRPr>
            </a:lvl4pPr>
            <a:lvl5pPr marL="1828800" indent="0" algn="l" defTabSz="914400" rtl="0" eaLnBrk="1" fontAlgn="base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200" b="1" i="0" u="none" baseline="0">
                <a:solidFill>
                  <a:srgbClr val="000000"/>
                </a:solidFill>
                <a:latin typeface="华文新魏" pitchFamily="2" charset="-122"/>
                <a:ea typeface="华文新魏" pitchFamily="2" charset="-122"/>
              </a:defRPr>
            </a:lvl5pPr>
          </a:lstStyle>
          <a:p>
            <a:pPr marL="342900" indent="-342900">
              <a:spcBef>
                <a:spcPct val="50000"/>
              </a:spcBef>
            </a:pPr>
            <a:r>
              <a:rPr sz="20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"/>
              </a:rPr>
              <a:t>反射所有颜色的光</a:t>
            </a:r>
          </a:p>
        </p:txBody>
      </p:sp>
      <p:sp>
        <p:nvSpPr>
          <p:cNvPr id="81" name="文本框 107552">
            <a:extLst>
              <a:ext uri="{FF2B5EF4-FFF2-40B4-BE49-F238E27FC236}">
                <a16:creationId xmlns:a16="http://schemas.microsoft.com/office/drawing/2014/main" id="{B2DE72AB-C766-7D93-B376-0CEC61BB1DDF}"/>
              </a:ext>
            </a:extLst>
          </p:cNvPr>
          <p:cNvSpPr/>
          <p:nvPr/>
        </p:nvSpPr>
        <p:spPr>
          <a:xfrm>
            <a:off x="1532131" y="5245247"/>
            <a:ext cx="2808288" cy="510011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200" b="1" i="0" u="none" baseline="0">
                <a:solidFill>
                  <a:srgbClr val="000000"/>
                </a:solidFill>
                <a:latin typeface="华文新魏" pitchFamily="2" charset="-122"/>
                <a:ea typeface="华文新魏" pitchFamily="2" charset="-122"/>
              </a:defRPr>
            </a:lvl1pPr>
            <a:lvl2pPr marL="457200" indent="0" algn="l" defTabSz="914400" rtl="0" eaLnBrk="1" fontAlgn="base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200" b="1" i="0" u="none" baseline="0">
                <a:solidFill>
                  <a:srgbClr val="000000"/>
                </a:solidFill>
                <a:latin typeface="华文新魏" pitchFamily="2" charset="-122"/>
                <a:ea typeface="华文新魏" pitchFamily="2" charset="-122"/>
              </a:defRPr>
            </a:lvl2pPr>
            <a:lvl3pPr marL="914400" indent="0" algn="l" defTabSz="914400" rtl="0" eaLnBrk="1" fontAlgn="base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200" b="1" i="0" u="none" baseline="0">
                <a:solidFill>
                  <a:srgbClr val="000000"/>
                </a:solidFill>
                <a:latin typeface="华文新魏" pitchFamily="2" charset="-122"/>
                <a:ea typeface="华文新魏" pitchFamily="2" charset="-122"/>
              </a:defRPr>
            </a:lvl3pPr>
            <a:lvl4pPr marL="1371600" indent="0" algn="l" defTabSz="914400" rtl="0" eaLnBrk="1" fontAlgn="base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200" b="1" i="0" u="none" baseline="0">
                <a:solidFill>
                  <a:srgbClr val="000000"/>
                </a:solidFill>
                <a:latin typeface="华文新魏" pitchFamily="2" charset="-122"/>
                <a:ea typeface="华文新魏" pitchFamily="2" charset="-122"/>
              </a:defRPr>
            </a:lvl4pPr>
            <a:lvl5pPr marL="1828800" indent="0" algn="l" defTabSz="914400" rtl="0" eaLnBrk="1" fontAlgn="base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200" b="1" i="0" u="none" baseline="0">
                <a:solidFill>
                  <a:srgbClr val="000000"/>
                </a:solidFill>
                <a:latin typeface="华文新魏" pitchFamily="2" charset="-122"/>
                <a:ea typeface="华文新魏" pitchFamily="2" charset="-122"/>
              </a:defRPr>
            </a:lvl5pPr>
          </a:lstStyle>
          <a:p>
            <a:pPr marL="342900" indent="-342900">
              <a:spcBef>
                <a:spcPct val="50000"/>
              </a:spcBef>
            </a:pPr>
            <a:r>
              <a:rPr sz="20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"/>
              </a:rPr>
              <a:t>吸收所有光</a:t>
            </a:r>
          </a:p>
        </p:txBody>
      </p:sp>
    </p:spTree>
    <p:extLst>
      <p:ext uri="{BB962C8B-B14F-4D97-AF65-F5344CB8AC3E}">
        <p14:creationId xmlns:p14="http://schemas.microsoft.com/office/powerpoint/2010/main" val="32759117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4="http://schemas.microsoft.com/office/powerpoint/2010/main" xmlns:p15="http://schemas.microsoft.com/office/powerpoint/2012/main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 fill="hold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 fill="hold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 fill="hold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 fill="hold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  <p:bldP spid="79" grpId="0"/>
      <p:bldP spid="80" grpId="0"/>
      <p:bldP spid="8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E4DE0B77-2DE1-3DBB-AE33-4CF4614F6B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231" y="38763"/>
            <a:ext cx="12191999" cy="7157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任意多边形: 形状 31">
            <a:extLst>
              <a:ext uri="{FF2B5EF4-FFF2-40B4-BE49-F238E27FC236}">
                <a16:creationId xmlns:a16="http://schemas.microsoft.com/office/drawing/2014/main" id="{C72BE5BA-6B9B-3EE8-1F24-FB20A0F875D0}"/>
              </a:ext>
            </a:extLst>
          </p:cNvPr>
          <p:cNvSpPr/>
          <p:nvPr/>
        </p:nvSpPr>
        <p:spPr>
          <a:xfrm>
            <a:off x="-24002998" y="-20820697"/>
            <a:ext cx="61341000" cy="52596095"/>
          </a:xfrm>
          <a:custGeom>
            <a:avLst/>
            <a:gdLst>
              <a:gd name="connsiteX0" fmla="*/ 6400798 w 61340998"/>
              <a:gd name="connsiteY0" fmla="*/ 7790497 h 52596094"/>
              <a:gd name="connsiteX1" fmla="*/ 6400798 w 61340998"/>
              <a:gd name="connsiteY1" fmla="*/ 42613896 h 52596094"/>
              <a:gd name="connsiteX2" fmla="*/ 54711598 w 61340998"/>
              <a:gd name="connsiteY2" fmla="*/ 42613896 h 52596094"/>
              <a:gd name="connsiteX3" fmla="*/ 54711598 w 61340998"/>
              <a:gd name="connsiteY3" fmla="*/ 7790497 h 52596094"/>
              <a:gd name="connsiteX4" fmla="*/ 0 w 61340998"/>
              <a:gd name="connsiteY4" fmla="*/ 0 h 52596094"/>
              <a:gd name="connsiteX5" fmla="*/ 61340998 w 61340998"/>
              <a:gd name="connsiteY5" fmla="*/ 0 h 52596094"/>
              <a:gd name="connsiteX6" fmla="*/ 61340998 w 61340998"/>
              <a:gd name="connsiteY6" fmla="*/ 52596094 h 52596094"/>
              <a:gd name="connsiteX7" fmla="*/ 0 w 61340998"/>
              <a:gd name="connsiteY7" fmla="*/ 52596094 h 52596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340998" h="52596094">
                <a:moveTo>
                  <a:pt x="6400798" y="7790497"/>
                </a:moveTo>
                <a:lnTo>
                  <a:pt x="6400798" y="42613896"/>
                </a:lnTo>
                <a:lnTo>
                  <a:pt x="54711598" y="42613896"/>
                </a:lnTo>
                <a:lnTo>
                  <a:pt x="54711598" y="7790497"/>
                </a:lnTo>
                <a:close/>
                <a:moveTo>
                  <a:pt x="0" y="0"/>
                </a:moveTo>
                <a:lnTo>
                  <a:pt x="61340998" y="0"/>
                </a:lnTo>
                <a:lnTo>
                  <a:pt x="61340998" y="52596094"/>
                </a:lnTo>
                <a:lnTo>
                  <a:pt x="0" y="52596094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5" name="矩形 1">
            <a:extLst>
              <a:ext uri="{FF2B5EF4-FFF2-40B4-BE49-F238E27FC236}">
                <a16:creationId xmlns:a16="http://schemas.microsoft.com/office/drawing/2014/main" id="{2CCD1126-DDFF-CEF4-84D4-8830806457E6}"/>
              </a:ext>
            </a:extLst>
          </p:cNvPr>
          <p:cNvSpPr/>
          <p:nvPr/>
        </p:nvSpPr>
        <p:spPr>
          <a:xfrm>
            <a:off x="5355432" y="-18680264"/>
            <a:ext cx="2624138" cy="125413"/>
          </a:xfrm>
          <a:custGeom>
            <a:avLst/>
            <a:gdLst>
              <a:gd name="connsiteX0" fmla="*/ 0 w 2844800"/>
              <a:gd name="connsiteY0" fmla="*/ 0 h 356773"/>
              <a:gd name="connsiteX1" fmla="*/ 2844800 w 2844800"/>
              <a:gd name="connsiteY1" fmla="*/ 0 h 356773"/>
              <a:gd name="connsiteX2" fmla="*/ 2844800 w 2844800"/>
              <a:gd name="connsiteY2" fmla="*/ 356773 h 356773"/>
              <a:gd name="connsiteX3" fmla="*/ 0 w 2844800"/>
              <a:gd name="connsiteY3" fmla="*/ 356773 h 356773"/>
              <a:gd name="connsiteX4" fmla="*/ 0 w 2844800"/>
              <a:gd name="connsiteY4" fmla="*/ 0 h 356773"/>
              <a:gd name="connsiteX0-1" fmla="*/ 180975 w 2844800"/>
              <a:gd name="connsiteY0-2" fmla="*/ 2381 h 356773"/>
              <a:gd name="connsiteX1-3" fmla="*/ 2844800 w 2844800"/>
              <a:gd name="connsiteY1-4" fmla="*/ 0 h 356773"/>
              <a:gd name="connsiteX2-5" fmla="*/ 2844800 w 2844800"/>
              <a:gd name="connsiteY2-6" fmla="*/ 356773 h 356773"/>
              <a:gd name="connsiteX3-7" fmla="*/ 0 w 2844800"/>
              <a:gd name="connsiteY3-8" fmla="*/ 356773 h 356773"/>
              <a:gd name="connsiteX4-9" fmla="*/ 180975 w 2844800"/>
              <a:gd name="connsiteY4-10" fmla="*/ 2381 h 356773"/>
              <a:gd name="connsiteX0-11" fmla="*/ 180975 w 2844800"/>
              <a:gd name="connsiteY0-12" fmla="*/ 2381 h 356773"/>
              <a:gd name="connsiteX1-13" fmla="*/ 2844800 w 2844800"/>
              <a:gd name="connsiteY1-14" fmla="*/ 0 h 356773"/>
              <a:gd name="connsiteX2-15" fmla="*/ 2844800 w 2844800"/>
              <a:gd name="connsiteY2-16" fmla="*/ 356773 h 356773"/>
              <a:gd name="connsiteX3-17" fmla="*/ 0 w 2844800"/>
              <a:gd name="connsiteY3-18" fmla="*/ 356773 h 356773"/>
              <a:gd name="connsiteX4-19" fmla="*/ 180975 w 2844800"/>
              <a:gd name="connsiteY4-20" fmla="*/ 2381 h 356773"/>
              <a:gd name="connsiteX0-21" fmla="*/ 138112 w 2801937"/>
              <a:gd name="connsiteY0-22" fmla="*/ 2381 h 356773"/>
              <a:gd name="connsiteX1-23" fmla="*/ 2801937 w 2801937"/>
              <a:gd name="connsiteY1-24" fmla="*/ 0 h 356773"/>
              <a:gd name="connsiteX2-25" fmla="*/ 2801937 w 2801937"/>
              <a:gd name="connsiteY2-26" fmla="*/ 356773 h 356773"/>
              <a:gd name="connsiteX3-27" fmla="*/ 0 w 2801937"/>
              <a:gd name="connsiteY3-28" fmla="*/ 356773 h 356773"/>
              <a:gd name="connsiteX4-29" fmla="*/ 138112 w 2801937"/>
              <a:gd name="connsiteY4-30" fmla="*/ 2381 h 356773"/>
              <a:gd name="connsiteX0-31" fmla="*/ 138112 w 2801937"/>
              <a:gd name="connsiteY0-32" fmla="*/ 2381 h 356773"/>
              <a:gd name="connsiteX1-33" fmla="*/ 2801937 w 2801937"/>
              <a:gd name="connsiteY1-34" fmla="*/ 0 h 356773"/>
              <a:gd name="connsiteX2-35" fmla="*/ 2801937 w 2801937"/>
              <a:gd name="connsiteY2-36" fmla="*/ 356773 h 356773"/>
              <a:gd name="connsiteX3-37" fmla="*/ 0 w 2801937"/>
              <a:gd name="connsiteY3-38" fmla="*/ 356773 h 356773"/>
              <a:gd name="connsiteX4-39" fmla="*/ 138112 w 2801937"/>
              <a:gd name="connsiteY4-40" fmla="*/ 2381 h 356773"/>
              <a:gd name="connsiteX0-41" fmla="*/ 123825 w 2801937"/>
              <a:gd name="connsiteY0-42" fmla="*/ 2381 h 356773"/>
              <a:gd name="connsiteX1-43" fmla="*/ 2801937 w 2801937"/>
              <a:gd name="connsiteY1-44" fmla="*/ 0 h 356773"/>
              <a:gd name="connsiteX2-45" fmla="*/ 2801937 w 2801937"/>
              <a:gd name="connsiteY2-46" fmla="*/ 356773 h 356773"/>
              <a:gd name="connsiteX3-47" fmla="*/ 0 w 2801937"/>
              <a:gd name="connsiteY3-48" fmla="*/ 356773 h 356773"/>
              <a:gd name="connsiteX4-49" fmla="*/ 123825 w 2801937"/>
              <a:gd name="connsiteY4-50" fmla="*/ 2381 h 356773"/>
              <a:gd name="connsiteX0-51" fmla="*/ 123825 w 2801937"/>
              <a:gd name="connsiteY0-52" fmla="*/ 2381 h 356773"/>
              <a:gd name="connsiteX1-53" fmla="*/ 2801937 w 2801937"/>
              <a:gd name="connsiteY1-54" fmla="*/ 0 h 356773"/>
              <a:gd name="connsiteX2-55" fmla="*/ 2801937 w 2801937"/>
              <a:gd name="connsiteY2-56" fmla="*/ 356773 h 356773"/>
              <a:gd name="connsiteX3-57" fmla="*/ 0 w 2801937"/>
              <a:gd name="connsiteY3-58" fmla="*/ 356773 h 356773"/>
              <a:gd name="connsiteX4-59" fmla="*/ 123825 w 2801937"/>
              <a:gd name="connsiteY4-60" fmla="*/ 2381 h 356773"/>
              <a:gd name="connsiteX0-61" fmla="*/ 123825 w 2801937"/>
              <a:gd name="connsiteY0-62" fmla="*/ 2381 h 356773"/>
              <a:gd name="connsiteX1-63" fmla="*/ 2801937 w 2801937"/>
              <a:gd name="connsiteY1-64" fmla="*/ 0 h 356773"/>
              <a:gd name="connsiteX2-65" fmla="*/ 2801937 w 2801937"/>
              <a:gd name="connsiteY2-66" fmla="*/ 356773 h 356773"/>
              <a:gd name="connsiteX3-67" fmla="*/ 0 w 2801937"/>
              <a:gd name="connsiteY3-68" fmla="*/ 356773 h 356773"/>
              <a:gd name="connsiteX4-69" fmla="*/ 123825 w 2801937"/>
              <a:gd name="connsiteY4-70" fmla="*/ 2381 h 356773"/>
              <a:gd name="connsiteX0-71" fmla="*/ 123825 w 2801937"/>
              <a:gd name="connsiteY0-72" fmla="*/ 2381 h 356773"/>
              <a:gd name="connsiteX1-73" fmla="*/ 2801937 w 2801937"/>
              <a:gd name="connsiteY1-74" fmla="*/ 0 h 356773"/>
              <a:gd name="connsiteX2-75" fmla="*/ 2801937 w 2801937"/>
              <a:gd name="connsiteY2-76" fmla="*/ 356773 h 356773"/>
              <a:gd name="connsiteX3-77" fmla="*/ 0 w 2801937"/>
              <a:gd name="connsiteY3-78" fmla="*/ 356773 h 356773"/>
              <a:gd name="connsiteX4-79" fmla="*/ 123825 w 2801937"/>
              <a:gd name="connsiteY4-80" fmla="*/ 2381 h 356773"/>
              <a:gd name="connsiteX0-81" fmla="*/ 123825 w 2801937"/>
              <a:gd name="connsiteY0-82" fmla="*/ 2381 h 356773"/>
              <a:gd name="connsiteX1-83" fmla="*/ 2801937 w 2801937"/>
              <a:gd name="connsiteY1-84" fmla="*/ 0 h 356773"/>
              <a:gd name="connsiteX2-85" fmla="*/ 2801937 w 2801937"/>
              <a:gd name="connsiteY2-86" fmla="*/ 356773 h 356773"/>
              <a:gd name="connsiteX3-87" fmla="*/ 0 w 2801937"/>
              <a:gd name="connsiteY3-88" fmla="*/ 356773 h 356773"/>
              <a:gd name="connsiteX4-89" fmla="*/ 123825 w 2801937"/>
              <a:gd name="connsiteY4-90" fmla="*/ 2381 h 356773"/>
              <a:gd name="connsiteX0-91" fmla="*/ 109537 w 2801937"/>
              <a:gd name="connsiteY0-92" fmla="*/ 2381 h 356773"/>
              <a:gd name="connsiteX1-93" fmla="*/ 2801937 w 2801937"/>
              <a:gd name="connsiteY1-94" fmla="*/ 0 h 356773"/>
              <a:gd name="connsiteX2-95" fmla="*/ 2801937 w 2801937"/>
              <a:gd name="connsiteY2-96" fmla="*/ 356773 h 356773"/>
              <a:gd name="connsiteX3-97" fmla="*/ 0 w 2801937"/>
              <a:gd name="connsiteY3-98" fmla="*/ 356773 h 356773"/>
              <a:gd name="connsiteX4-99" fmla="*/ 109537 w 2801937"/>
              <a:gd name="connsiteY4-100" fmla="*/ 2381 h 356773"/>
              <a:gd name="connsiteX0-101" fmla="*/ 109537 w 2801937"/>
              <a:gd name="connsiteY0-102" fmla="*/ 2381 h 356773"/>
              <a:gd name="connsiteX1-103" fmla="*/ 2801937 w 2801937"/>
              <a:gd name="connsiteY1-104" fmla="*/ 0 h 356773"/>
              <a:gd name="connsiteX2-105" fmla="*/ 2801937 w 2801937"/>
              <a:gd name="connsiteY2-106" fmla="*/ 356773 h 356773"/>
              <a:gd name="connsiteX3-107" fmla="*/ 0 w 2801937"/>
              <a:gd name="connsiteY3-108" fmla="*/ 356773 h 356773"/>
              <a:gd name="connsiteX4-109" fmla="*/ 109537 w 2801937"/>
              <a:gd name="connsiteY4-110" fmla="*/ 2381 h 356773"/>
              <a:gd name="connsiteX0-111" fmla="*/ 109537 w 2801937"/>
              <a:gd name="connsiteY0-112" fmla="*/ 2381 h 356773"/>
              <a:gd name="connsiteX1-113" fmla="*/ 2801937 w 2801937"/>
              <a:gd name="connsiteY1-114" fmla="*/ 0 h 356773"/>
              <a:gd name="connsiteX2-115" fmla="*/ 2801937 w 2801937"/>
              <a:gd name="connsiteY2-116" fmla="*/ 356773 h 356773"/>
              <a:gd name="connsiteX3-117" fmla="*/ 0 w 2801937"/>
              <a:gd name="connsiteY3-118" fmla="*/ 356773 h 356773"/>
              <a:gd name="connsiteX4-119" fmla="*/ 109537 w 2801937"/>
              <a:gd name="connsiteY4-120" fmla="*/ 2381 h 356773"/>
              <a:gd name="connsiteX0-121" fmla="*/ 130969 w 2823369"/>
              <a:gd name="connsiteY0-122" fmla="*/ 2381 h 356773"/>
              <a:gd name="connsiteX1-123" fmla="*/ 2823369 w 2823369"/>
              <a:gd name="connsiteY1-124" fmla="*/ 0 h 356773"/>
              <a:gd name="connsiteX2-125" fmla="*/ 2823369 w 2823369"/>
              <a:gd name="connsiteY2-126" fmla="*/ 356773 h 356773"/>
              <a:gd name="connsiteX3-127" fmla="*/ 0 w 2823369"/>
              <a:gd name="connsiteY3-128" fmla="*/ 356773 h 356773"/>
              <a:gd name="connsiteX4-129" fmla="*/ 130969 w 2823369"/>
              <a:gd name="connsiteY4-130" fmla="*/ 2381 h 356773"/>
              <a:gd name="connsiteX0-131" fmla="*/ 130969 w 2823369"/>
              <a:gd name="connsiteY0-132" fmla="*/ 2381 h 356773"/>
              <a:gd name="connsiteX1-133" fmla="*/ 2823369 w 2823369"/>
              <a:gd name="connsiteY1-134" fmla="*/ 0 h 356773"/>
              <a:gd name="connsiteX2-135" fmla="*/ 2823369 w 2823369"/>
              <a:gd name="connsiteY2-136" fmla="*/ 356773 h 356773"/>
              <a:gd name="connsiteX3-137" fmla="*/ 0 w 2823369"/>
              <a:gd name="connsiteY3-138" fmla="*/ 356773 h 356773"/>
              <a:gd name="connsiteX4-139" fmla="*/ 130969 w 2823369"/>
              <a:gd name="connsiteY4-140" fmla="*/ 2381 h 356773"/>
              <a:gd name="connsiteX0-141" fmla="*/ 130969 w 2823369"/>
              <a:gd name="connsiteY0-142" fmla="*/ 2381 h 356773"/>
              <a:gd name="connsiteX1-143" fmla="*/ 2823369 w 2823369"/>
              <a:gd name="connsiteY1-144" fmla="*/ 0 h 356773"/>
              <a:gd name="connsiteX2-145" fmla="*/ 2823369 w 2823369"/>
              <a:gd name="connsiteY2-146" fmla="*/ 356773 h 356773"/>
              <a:gd name="connsiteX3-147" fmla="*/ 0 w 2823369"/>
              <a:gd name="connsiteY3-148" fmla="*/ 356773 h 356773"/>
              <a:gd name="connsiteX4-149" fmla="*/ 130969 w 2823369"/>
              <a:gd name="connsiteY4-150" fmla="*/ 2381 h 356773"/>
              <a:gd name="connsiteX0-151" fmla="*/ 130969 w 2823369"/>
              <a:gd name="connsiteY0-152" fmla="*/ 2381 h 356773"/>
              <a:gd name="connsiteX1-153" fmla="*/ 2823369 w 2823369"/>
              <a:gd name="connsiteY1-154" fmla="*/ 0 h 356773"/>
              <a:gd name="connsiteX2-155" fmla="*/ 2823369 w 2823369"/>
              <a:gd name="connsiteY2-156" fmla="*/ 356773 h 356773"/>
              <a:gd name="connsiteX3-157" fmla="*/ 0 w 2823369"/>
              <a:gd name="connsiteY3-158" fmla="*/ 356773 h 356773"/>
              <a:gd name="connsiteX4-159" fmla="*/ 130969 w 2823369"/>
              <a:gd name="connsiteY4-160" fmla="*/ 2381 h 356773"/>
              <a:gd name="connsiteX0-161" fmla="*/ 130969 w 2823369"/>
              <a:gd name="connsiteY0-162" fmla="*/ 2381 h 356773"/>
              <a:gd name="connsiteX1-163" fmla="*/ 2823369 w 2823369"/>
              <a:gd name="connsiteY1-164" fmla="*/ 0 h 356773"/>
              <a:gd name="connsiteX2-165" fmla="*/ 2823369 w 2823369"/>
              <a:gd name="connsiteY2-166" fmla="*/ 356773 h 356773"/>
              <a:gd name="connsiteX3-167" fmla="*/ 0 w 2823369"/>
              <a:gd name="connsiteY3-168" fmla="*/ 356773 h 356773"/>
              <a:gd name="connsiteX4-169" fmla="*/ 130969 w 2823369"/>
              <a:gd name="connsiteY4-170" fmla="*/ 2381 h 356773"/>
              <a:gd name="connsiteX0-171" fmla="*/ 130969 w 2823369"/>
              <a:gd name="connsiteY0-172" fmla="*/ 2381 h 356773"/>
              <a:gd name="connsiteX1-173" fmla="*/ 2823369 w 2823369"/>
              <a:gd name="connsiteY1-174" fmla="*/ 0 h 356773"/>
              <a:gd name="connsiteX2-175" fmla="*/ 2823369 w 2823369"/>
              <a:gd name="connsiteY2-176" fmla="*/ 356773 h 356773"/>
              <a:gd name="connsiteX3-177" fmla="*/ 0 w 2823369"/>
              <a:gd name="connsiteY3-178" fmla="*/ 356773 h 356773"/>
              <a:gd name="connsiteX4-179" fmla="*/ 130969 w 2823369"/>
              <a:gd name="connsiteY4-180" fmla="*/ 2381 h 356773"/>
              <a:gd name="connsiteX0-181" fmla="*/ 130969 w 2823369"/>
              <a:gd name="connsiteY0-182" fmla="*/ 2381 h 356773"/>
              <a:gd name="connsiteX1-183" fmla="*/ 2823369 w 2823369"/>
              <a:gd name="connsiteY1-184" fmla="*/ 0 h 356773"/>
              <a:gd name="connsiteX2-185" fmla="*/ 2823369 w 2823369"/>
              <a:gd name="connsiteY2-186" fmla="*/ 356773 h 356773"/>
              <a:gd name="connsiteX3-187" fmla="*/ 0 w 2823369"/>
              <a:gd name="connsiteY3-188" fmla="*/ 356773 h 356773"/>
              <a:gd name="connsiteX4-189" fmla="*/ 130969 w 2823369"/>
              <a:gd name="connsiteY4-190" fmla="*/ 2381 h 356773"/>
              <a:gd name="connsiteX0-191" fmla="*/ 145256 w 2823369"/>
              <a:gd name="connsiteY0-192" fmla="*/ 6267 h 356773"/>
              <a:gd name="connsiteX1-193" fmla="*/ 2823369 w 2823369"/>
              <a:gd name="connsiteY1-194" fmla="*/ 0 h 356773"/>
              <a:gd name="connsiteX2-195" fmla="*/ 2823369 w 2823369"/>
              <a:gd name="connsiteY2-196" fmla="*/ 356773 h 356773"/>
              <a:gd name="connsiteX3-197" fmla="*/ 0 w 2823369"/>
              <a:gd name="connsiteY3-198" fmla="*/ 356773 h 356773"/>
              <a:gd name="connsiteX4-199" fmla="*/ 145256 w 2823369"/>
              <a:gd name="connsiteY4-200" fmla="*/ 6267 h 356773"/>
              <a:gd name="connsiteX0-201" fmla="*/ 145256 w 2823369"/>
              <a:gd name="connsiteY0-202" fmla="*/ 6267 h 356773"/>
              <a:gd name="connsiteX1-203" fmla="*/ 2823369 w 2823369"/>
              <a:gd name="connsiteY1-204" fmla="*/ 0 h 356773"/>
              <a:gd name="connsiteX2-205" fmla="*/ 2823369 w 2823369"/>
              <a:gd name="connsiteY2-206" fmla="*/ 356773 h 356773"/>
              <a:gd name="connsiteX3-207" fmla="*/ 0 w 2823369"/>
              <a:gd name="connsiteY3-208" fmla="*/ 356773 h 356773"/>
              <a:gd name="connsiteX4-209" fmla="*/ 145256 w 2823369"/>
              <a:gd name="connsiteY4-210" fmla="*/ 6267 h 356773"/>
              <a:gd name="connsiteX0-211" fmla="*/ 161924 w 2840037"/>
              <a:gd name="connsiteY0-212" fmla="*/ 6267 h 360660"/>
              <a:gd name="connsiteX1-213" fmla="*/ 2840037 w 2840037"/>
              <a:gd name="connsiteY1-214" fmla="*/ 0 h 360660"/>
              <a:gd name="connsiteX2-215" fmla="*/ 2840037 w 2840037"/>
              <a:gd name="connsiteY2-216" fmla="*/ 356773 h 360660"/>
              <a:gd name="connsiteX3-217" fmla="*/ 0 w 2840037"/>
              <a:gd name="connsiteY3-218" fmla="*/ 360660 h 360660"/>
              <a:gd name="connsiteX4-219" fmla="*/ 161924 w 2840037"/>
              <a:gd name="connsiteY4-220" fmla="*/ 6267 h 360660"/>
              <a:gd name="connsiteX0-221" fmla="*/ 161924 w 2840037"/>
              <a:gd name="connsiteY0-222" fmla="*/ 6267 h 360660"/>
              <a:gd name="connsiteX1-223" fmla="*/ 2840037 w 2840037"/>
              <a:gd name="connsiteY1-224" fmla="*/ 0 h 360660"/>
              <a:gd name="connsiteX2-225" fmla="*/ 2840037 w 2840037"/>
              <a:gd name="connsiteY2-226" fmla="*/ 356773 h 360660"/>
              <a:gd name="connsiteX3-227" fmla="*/ 0 w 2840037"/>
              <a:gd name="connsiteY3-228" fmla="*/ 360660 h 360660"/>
              <a:gd name="connsiteX4-229" fmla="*/ 161924 w 2840037"/>
              <a:gd name="connsiteY4-230" fmla="*/ 6267 h 360660"/>
              <a:gd name="connsiteX0-231" fmla="*/ 161924 w 2840037"/>
              <a:gd name="connsiteY0-232" fmla="*/ 6267 h 360660"/>
              <a:gd name="connsiteX1-233" fmla="*/ 2840037 w 2840037"/>
              <a:gd name="connsiteY1-234" fmla="*/ 0 h 360660"/>
              <a:gd name="connsiteX2-235" fmla="*/ 2840037 w 2840037"/>
              <a:gd name="connsiteY2-236" fmla="*/ 356773 h 360660"/>
              <a:gd name="connsiteX3-237" fmla="*/ 0 w 2840037"/>
              <a:gd name="connsiteY3-238" fmla="*/ 360660 h 360660"/>
              <a:gd name="connsiteX4-239" fmla="*/ 161924 w 2840037"/>
              <a:gd name="connsiteY4-240" fmla="*/ 6267 h 360660"/>
              <a:gd name="connsiteX0-241" fmla="*/ 161924 w 2840037"/>
              <a:gd name="connsiteY0-242" fmla="*/ 6267 h 360660"/>
              <a:gd name="connsiteX1-243" fmla="*/ 2840037 w 2840037"/>
              <a:gd name="connsiteY1-244" fmla="*/ 0 h 360660"/>
              <a:gd name="connsiteX2-245" fmla="*/ 2840037 w 2840037"/>
              <a:gd name="connsiteY2-246" fmla="*/ 356773 h 360660"/>
              <a:gd name="connsiteX3-247" fmla="*/ 0 w 2840037"/>
              <a:gd name="connsiteY3-248" fmla="*/ 360660 h 360660"/>
              <a:gd name="connsiteX4-249" fmla="*/ 161924 w 2840037"/>
              <a:gd name="connsiteY4-250" fmla="*/ 6267 h 360660"/>
              <a:gd name="connsiteX0-251" fmla="*/ 152399 w 2840037"/>
              <a:gd name="connsiteY0-252" fmla="*/ 6267 h 360660"/>
              <a:gd name="connsiteX1-253" fmla="*/ 2840037 w 2840037"/>
              <a:gd name="connsiteY1-254" fmla="*/ 0 h 360660"/>
              <a:gd name="connsiteX2-255" fmla="*/ 2840037 w 2840037"/>
              <a:gd name="connsiteY2-256" fmla="*/ 356773 h 360660"/>
              <a:gd name="connsiteX3-257" fmla="*/ 0 w 2840037"/>
              <a:gd name="connsiteY3-258" fmla="*/ 360660 h 360660"/>
              <a:gd name="connsiteX4-259" fmla="*/ 152399 w 2840037"/>
              <a:gd name="connsiteY4-260" fmla="*/ 6267 h 360660"/>
              <a:gd name="connsiteX0-261" fmla="*/ 152399 w 2840037"/>
              <a:gd name="connsiteY0-262" fmla="*/ 6267 h 360660"/>
              <a:gd name="connsiteX1-263" fmla="*/ 2840037 w 2840037"/>
              <a:gd name="connsiteY1-264" fmla="*/ 0 h 360660"/>
              <a:gd name="connsiteX2-265" fmla="*/ 2840037 w 2840037"/>
              <a:gd name="connsiteY2-266" fmla="*/ 356773 h 360660"/>
              <a:gd name="connsiteX3-267" fmla="*/ 0 w 2840037"/>
              <a:gd name="connsiteY3-268" fmla="*/ 360660 h 360660"/>
              <a:gd name="connsiteX4-269" fmla="*/ 152399 w 2840037"/>
              <a:gd name="connsiteY4-270" fmla="*/ 6267 h 360660"/>
              <a:gd name="connsiteX0-271" fmla="*/ 152399 w 2840037"/>
              <a:gd name="connsiteY0-272" fmla="*/ 6267 h 360660"/>
              <a:gd name="connsiteX1-273" fmla="*/ 2840037 w 2840037"/>
              <a:gd name="connsiteY1-274" fmla="*/ 0 h 360660"/>
              <a:gd name="connsiteX2-275" fmla="*/ 2840037 w 2840037"/>
              <a:gd name="connsiteY2-276" fmla="*/ 356773 h 360660"/>
              <a:gd name="connsiteX3-277" fmla="*/ 0 w 2840037"/>
              <a:gd name="connsiteY3-278" fmla="*/ 360660 h 360660"/>
              <a:gd name="connsiteX4-279" fmla="*/ 152399 w 2840037"/>
              <a:gd name="connsiteY4-280" fmla="*/ 6267 h 360660"/>
              <a:gd name="connsiteX0-281" fmla="*/ 152399 w 2840037"/>
              <a:gd name="connsiteY0-282" fmla="*/ 6267 h 360660"/>
              <a:gd name="connsiteX1-283" fmla="*/ 2840037 w 2840037"/>
              <a:gd name="connsiteY1-284" fmla="*/ 0 h 360660"/>
              <a:gd name="connsiteX2-285" fmla="*/ 2840037 w 2840037"/>
              <a:gd name="connsiteY2-286" fmla="*/ 356773 h 360660"/>
              <a:gd name="connsiteX3-287" fmla="*/ 0 w 2840037"/>
              <a:gd name="connsiteY3-288" fmla="*/ 360660 h 360660"/>
              <a:gd name="connsiteX4-289" fmla="*/ 152399 w 2840037"/>
              <a:gd name="connsiteY4-290" fmla="*/ 6267 h 360660"/>
              <a:gd name="connsiteX0-291" fmla="*/ 152399 w 2840037"/>
              <a:gd name="connsiteY0-292" fmla="*/ 6267 h 360660"/>
              <a:gd name="connsiteX1-293" fmla="*/ 2840037 w 2840037"/>
              <a:gd name="connsiteY1-294" fmla="*/ 0 h 360660"/>
              <a:gd name="connsiteX2-295" fmla="*/ 2840037 w 2840037"/>
              <a:gd name="connsiteY2-296" fmla="*/ 356773 h 360660"/>
              <a:gd name="connsiteX3-297" fmla="*/ 0 w 2840037"/>
              <a:gd name="connsiteY3-298" fmla="*/ 360660 h 360660"/>
              <a:gd name="connsiteX4-299" fmla="*/ 152399 w 2840037"/>
              <a:gd name="connsiteY4-300" fmla="*/ 6267 h 360660"/>
              <a:gd name="connsiteX0-301" fmla="*/ 152399 w 2840037"/>
              <a:gd name="connsiteY0-302" fmla="*/ 6267 h 360660"/>
              <a:gd name="connsiteX1-303" fmla="*/ 2840037 w 2840037"/>
              <a:gd name="connsiteY1-304" fmla="*/ 0 h 360660"/>
              <a:gd name="connsiteX2-305" fmla="*/ 2840037 w 2840037"/>
              <a:gd name="connsiteY2-306" fmla="*/ 356773 h 360660"/>
              <a:gd name="connsiteX3-307" fmla="*/ 0 w 2840037"/>
              <a:gd name="connsiteY3-308" fmla="*/ 360660 h 360660"/>
              <a:gd name="connsiteX4-309" fmla="*/ 152399 w 2840037"/>
              <a:gd name="connsiteY4-310" fmla="*/ 6267 h 360660"/>
              <a:gd name="connsiteX0-311" fmla="*/ 152399 w 2840037"/>
              <a:gd name="connsiteY0-312" fmla="*/ 6267 h 360660"/>
              <a:gd name="connsiteX1-313" fmla="*/ 2840037 w 2840037"/>
              <a:gd name="connsiteY1-314" fmla="*/ 0 h 360660"/>
              <a:gd name="connsiteX2-315" fmla="*/ 2840037 w 2840037"/>
              <a:gd name="connsiteY2-316" fmla="*/ 356773 h 360660"/>
              <a:gd name="connsiteX3-317" fmla="*/ 0 w 2840037"/>
              <a:gd name="connsiteY3-318" fmla="*/ 360660 h 360660"/>
              <a:gd name="connsiteX4-319" fmla="*/ 152399 w 2840037"/>
              <a:gd name="connsiteY4-320" fmla="*/ 6267 h 360660"/>
              <a:gd name="connsiteX0-321" fmla="*/ 152399 w 2840037"/>
              <a:gd name="connsiteY0-322" fmla="*/ 6266 h 360660"/>
              <a:gd name="connsiteX1-323" fmla="*/ 2840037 w 2840037"/>
              <a:gd name="connsiteY1-324" fmla="*/ 0 h 360660"/>
              <a:gd name="connsiteX2-325" fmla="*/ 2840037 w 2840037"/>
              <a:gd name="connsiteY2-326" fmla="*/ 356773 h 360660"/>
              <a:gd name="connsiteX3-327" fmla="*/ 0 w 2840037"/>
              <a:gd name="connsiteY3-328" fmla="*/ 360660 h 360660"/>
              <a:gd name="connsiteX4-329" fmla="*/ 152399 w 2840037"/>
              <a:gd name="connsiteY4-330" fmla="*/ 6266 h 360660"/>
              <a:gd name="connsiteX0-331" fmla="*/ 152399 w 2840037"/>
              <a:gd name="connsiteY0-332" fmla="*/ 6266 h 360660"/>
              <a:gd name="connsiteX1-333" fmla="*/ 2840037 w 2840037"/>
              <a:gd name="connsiteY1-334" fmla="*/ 0 h 360660"/>
              <a:gd name="connsiteX2-335" fmla="*/ 2840037 w 2840037"/>
              <a:gd name="connsiteY2-336" fmla="*/ 356773 h 360660"/>
              <a:gd name="connsiteX3-337" fmla="*/ 0 w 2840037"/>
              <a:gd name="connsiteY3-338" fmla="*/ 360660 h 360660"/>
              <a:gd name="connsiteX4-339" fmla="*/ 152399 w 2840037"/>
              <a:gd name="connsiteY4-340" fmla="*/ 6266 h 360660"/>
              <a:gd name="connsiteX0-341" fmla="*/ 152399 w 2840037"/>
              <a:gd name="connsiteY0-342" fmla="*/ 6266 h 360660"/>
              <a:gd name="connsiteX1-343" fmla="*/ 2840037 w 2840037"/>
              <a:gd name="connsiteY1-344" fmla="*/ 0 h 360660"/>
              <a:gd name="connsiteX2-345" fmla="*/ 2840037 w 2840037"/>
              <a:gd name="connsiteY2-346" fmla="*/ 356773 h 360660"/>
              <a:gd name="connsiteX3-347" fmla="*/ 0 w 2840037"/>
              <a:gd name="connsiteY3-348" fmla="*/ 360660 h 360660"/>
              <a:gd name="connsiteX4-349" fmla="*/ 152399 w 2840037"/>
              <a:gd name="connsiteY4-350" fmla="*/ 6266 h 360660"/>
              <a:gd name="connsiteX0-351" fmla="*/ 152399 w 2840037"/>
              <a:gd name="connsiteY0-352" fmla="*/ 6266 h 360660"/>
              <a:gd name="connsiteX1-353" fmla="*/ 2840037 w 2840037"/>
              <a:gd name="connsiteY1-354" fmla="*/ 0 h 360660"/>
              <a:gd name="connsiteX2-355" fmla="*/ 2840037 w 2840037"/>
              <a:gd name="connsiteY2-356" fmla="*/ 356773 h 360660"/>
              <a:gd name="connsiteX3-357" fmla="*/ 0 w 2840037"/>
              <a:gd name="connsiteY3-358" fmla="*/ 360660 h 360660"/>
              <a:gd name="connsiteX4-359" fmla="*/ 152399 w 2840037"/>
              <a:gd name="connsiteY4-360" fmla="*/ 6266 h 360660"/>
              <a:gd name="connsiteX0-361" fmla="*/ 152399 w 2840037"/>
              <a:gd name="connsiteY0-362" fmla="*/ 6266 h 360660"/>
              <a:gd name="connsiteX1-363" fmla="*/ 2840037 w 2840037"/>
              <a:gd name="connsiteY1-364" fmla="*/ 0 h 360660"/>
              <a:gd name="connsiteX2-365" fmla="*/ 2840037 w 2840037"/>
              <a:gd name="connsiteY2-366" fmla="*/ 356773 h 360660"/>
              <a:gd name="connsiteX3-367" fmla="*/ 0 w 2840037"/>
              <a:gd name="connsiteY3-368" fmla="*/ 360660 h 360660"/>
              <a:gd name="connsiteX4-369" fmla="*/ 152399 w 2840037"/>
              <a:gd name="connsiteY4-370" fmla="*/ 6266 h 360660"/>
              <a:gd name="connsiteX0-371" fmla="*/ 147245 w 2840037"/>
              <a:gd name="connsiteY0-372" fmla="*/ 6266 h 360660"/>
              <a:gd name="connsiteX1-373" fmla="*/ 2840037 w 2840037"/>
              <a:gd name="connsiteY1-374" fmla="*/ 0 h 360660"/>
              <a:gd name="connsiteX2-375" fmla="*/ 2840037 w 2840037"/>
              <a:gd name="connsiteY2-376" fmla="*/ 356773 h 360660"/>
              <a:gd name="connsiteX3-377" fmla="*/ 0 w 2840037"/>
              <a:gd name="connsiteY3-378" fmla="*/ 360660 h 360660"/>
              <a:gd name="connsiteX4-379" fmla="*/ 147245 w 2840037"/>
              <a:gd name="connsiteY4-380" fmla="*/ 6266 h 360660"/>
              <a:gd name="connsiteX0-381" fmla="*/ 152400 w 2840037"/>
              <a:gd name="connsiteY0-382" fmla="*/ 6266 h 360660"/>
              <a:gd name="connsiteX1-383" fmla="*/ 2840037 w 2840037"/>
              <a:gd name="connsiteY1-384" fmla="*/ 0 h 360660"/>
              <a:gd name="connsiteX2-385" fmla="*/ 2840037 w 2840037"/>
              <a:gd name="connsiteY2-386" fmla="*/ 356773 h 360660"/>
              <a:gd name="connsiteX3-387" fmla="*/ 0 w 2840037"/>
              <a:gd name="connsiteY3-388" fmla="*/ 360660 h 360660"/>
              <a:gd name="connsiteX4-389" fmla="*/ 152400 w 2840037"/>
              <a:gd name="connsiteY4-390" fmla="*/ 6266 h 360660"/>
              <a:gd name="connsiteX0-391" fmla="*/ 149823 w 2840037"/>
              <a:gd name="connsiteY0-392" fmla="*/ 6266 h 360660"/>
              <a:gd name="connsiteX1-393" fmla="*/ 2840037 w 2840037"/>
              <a:gd name="connsiteY1-394" fmla="*/ 0 h 360660"/>
              <a:gd name="connsiteX2-395" fmla="*/ 2840037 w 2840037"/>
              <a:gd name="connsiteY2-396" fmla="*/ 356773 h 360660"/>
              <a:gd name="connsiteX3-397" fmla="*/ 0 w 2840037"/>
              <a:gd name="connsiteY3-398" fmla="*/ 360660 h 360660"/>
              <a:gd name="connsiteX4-399" fmla="*/ 149823 w 2840037"/>
              <a:gd name="connsiteY4-400" fmla="*/ 6266 h 360660"/>
              <a:gd name="connsiteX0-401" fmla="*/ 149823 w 2840037"/>
              <a:gd name="connsiteY0-402" fmla="*/ 6266 h 360660"/>
              <a:gd name="connsiteX1-403" fmla="*/ 2840037 w 2840037"/>
              <a:gd name="connsiteY1-404" fmla="*/ 0 h 360660"/>
              <a:gd name="connsiteX2-405" fmla="*/ 2840037 w 2840037"/>
              <a:gd name="connsiteY2-406" fmla="*/ 356773 h 360660"/>
              <a:gd name="connsiteX3-407" fmla="*/ 0 w 2840037"/>
              <a:gd name="connsiteY3-408" fmla="*/ 360660 h 360660"/>
              <a:gd name="connsiteX4-409" fmla="*/ 149823 w 2840037"/>
              <a:gd name="connsiteY4-410" fmla="*/ 6266 h 360660"/>
              <a:gd name="connsiteX0-411" fmla="*/ 149823 w 2840037"/>
              <a:gd name="connsiteY0-412" fmla="*/ 6266 h 360660"/>
              <a:gd name="connsiteX1-413" fmla="*/ 2840037 w 2840037"/>
              <a:gd name="connsiteY1-414" fmla="*/ 0 h 360660"/>
              <a:gd name="connsiteX2-415" fmla="*/ 2840037 w 2840037"/>
              <a:gd name="connsiteY2-416" fmla="*/ 356773 h 360660"/>
              <a:gd name="connsiteX3-417" fmla="*/ 0 w 2840037"/>
              <a:gd name="connsiteY3-418" fmla="*/ 360660 h 360660"/>
              <a:gd name="connsiteX4-419" fmla="*/ 149823 w 2840037"/>
              <a:gd name="connsiteY4-420" fmla="*/ 6266 h 36066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840037" h="360660">
                <a:moveTo>
                  <a:pt x="149823" y="6266"/>
                </a:moveTo>
                <a:lnTo>
                  <a:pt x="2840037" y="0"/>
                </a:lnTo>
                <a:lnTo>
                  <a:pt x="2840037" y="356773"/>
                </a:lnTo>
                <a:lnTo>
                  <a:pt x="0" y="360660"/>
                </a:lnTo>
                <a:cubicBezTo>
                  <a:pt x="113694" y="181291"/>
                  <a:pt x="82186" y="219413"/>
                  <a:pt x="149823" y="6266"/>
                </a:cubicBezTo>
                <a:close/>
              </a:path>
            </a:pathLst>
          </a:cu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1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Guiyang No.1 Experimental Middle School</a:t>
            </a:r>
            <a:endParaRPr kumimoji="0" lang="zh-CN" altLang="en-US" sz="11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3367CA9A-E6A8-1635-D7CA-3CEC8D402D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6705" y="-19023123"/>
            <a:ext cx="465293" cy="465295"/>
          </a:xfrm>
          <a:prstGeom prst="rect">
            <a:avLst/>
          </a:prstGeom>
          <a:effectLst>
            <a:softEdge rad="0"/>
          </a:effectLst>
        </p:spPr>
      </p:pic>
      <p:sp>
        <p:nvSpPr>
          <p:cNvPr id="27" name="文本框 2">
            <a:extLst>
              <a:ext uri="{FF2B5EF4-FFF2-40B4-BE49-F238E27FC236}">
                <a16:creationId xmlns:a16="http://schemas.microsoft.com/office/drawing/2014/main" id="{22053922-C890-54B9-45EF-ED20D2EBDC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1998" y="-19026387"/>
            <a:ext cx="2492375" cy="40005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行楷" pitchFamily="2" charset="-122"/>
                <a:ea typeface="华文行楷" pitchFamily="2" charset="-122"/>
                <a:cs typeface="+mn-cs"/>
              </a:rPr>
              <a:t>贵阳市第一实验中学</a:t>
            </a:r>
          </a:p>
        </p:txBody>
      </p:sp>
      <p:grpSp>
        <p:nvGrpSpPr>
          <p:cNvPr id="57" name="组合 56">
            <a:extLst>
              <a:ext uri="{FF2B5EF4-FFF2-40B4-BE49-F238E27FC236}">
                <a16:creationId xmlns:a16="http://schemas.microsoft.com/office/drawing/2014/main" id="{14942D28-237C-14F4-A405-6D4BCF849468}"/>
              </a:ext>
            </a:extLst>
          </p:cNvPr>
          <p:cNvGrpSpPr/>
          <p:nvPr/>
        </p:nvGrpSpPr>
        <p:grpSpPr>
          <a:xfrm>
            <a:off x="-2078662" y="-18968763"/>
            <a:ext cx="6098977" cy="463784"/>
            <a:chOff x="-2977" y="-36682"/>
            <a:chExt cx="6098977" cy="463784"/>
          </a:xfrm>
        </p:grpSpPr>
        <p:grpSp>
          <p:nvGrpSpPr>
            <p:cNvPr id="33" name="组合 32">
              <a:extLst>
                <a:ext uri="{FF2B5EF4-FFF2-40B4-BE49-F238E27FC236}">
                  <a16:creationId xmlns:a16="http://schemas.microsoft.com/office/drawing/2014/main" id="{D5FEC5B2-5929-945D-BFFF-C813FCE4EFAC}"/>
                </a:ext>
              </a:extLst>
            </p:cNvPr>
            <p:cNvGrpSpPr/>
            <p:nvPr/>
          </p:nvGrpSpPr>
          <p:grpSpPr>
            <a:xfrm>
              <a:off x="-2977" y="-36682"/>
              <a:ext cx="6098977" cy="462332"/>
              <a:chOff x="-2977" y="-36682"/>
              <a:chExt cx="6098977" cy="462332"/>
            </a:xfrm>
          </p:grpSpPr>
          <p:grpSp>
            <p:nvGrpSpPr>
              <p:cNvPr id="29" name="组合 28">
                <a:extLst>
                  <a:ext uri="{FF2B5EF4-FFF2-40B4-BE49-F238E27FC236}">
                    <a16:creationId xmlns:a16="http://schemas.microsoft.com/office/drawing/2014/main" id="{3E1F5890-6EEC-B576-3357-19AA0F960B78}"/>
                  </a:ext>
                </a:extLst>
              </p:cNvPr>
              <p:cNvGrpSpPr/>
              <p:nvPr/>
            </p:nvGrpSpPr>
            <p:grpSpPr>
              <a:xfrm>
                <a:off x="-2977" y="-36682"/>
                <a:ext cx="4062109" cy="462332"/>
                <a:chOff x="-2977" y="-36682"/>
                <a:chExt cx="4062109" cy="462332"/>
              </a:xfrm>
            </p:grpSpPr>
            <p:grpSp>
              <p:nvGrpSpPr>
                <p:cNvPr id="14" name="组合 13">
                  <a:extLst>
                    <a:ext uri="{FF2B5EF4-FFF2-40B4-BE49-F238E27FC236}">
                      <a16:creationId xmlns:a16="http://schemas.microsoft.com/office/drawing/2014/main" id="{45AD3F05-BE80-931A-CBE1-71EE14F9D513}"/>
                    </a:ext>
                  </a:extLst>
                </p:cNvPr>
                <p:cNvGrpSpPr/>
                <p:nvPr/>
              </p:nvGrpSpPr>
              <p:grpSpPr>
                <a:xfrm>
                  <a:off x="-2977" y="-9326"/>
                  <a:ext cx="3814759" cy="434976"/>
                  <a:chOff x="407988" y="257174"/>
                  <a:chExt cx="4094162" cy="434976"/>
                </a:xfrm>
              </p:grpSpPr>
              <p:sp>
                <p:nvSpPr>
                  <p:cNvPr id="13" name="矩形 12">
                    <a:extLst>
                      <a:ext uri="{FF2B5EF4-FFF2-40B4-BE49-F238E27FC236}">
                        <a16:creationId xmlns:a16="http://schemas.microsoft.com/office/drawing/2014/main" id="{EF209A41-F032-1F6D-C7C1-0DA833F250D7}"/>
                      </a:ext>
                    </a:extLst>
                  </p:cNvPr>
                  <p:cNvSpPr/>
                  <p:nvPr/>
                </p:nvSpPr>
                <p:spPr>
                  <a:xfrm>
                    <a:off x="1462825" y="257174"/>
                    <a:ext cx="465957" cy="434976"/>
                  </a:xfrm>
                  <a:prstGeom prst="rect">
                    <a:avLst/>
                  </a:prstGeom>
                  <a:solidFill>
                    <a:srgbClr val="ED7D3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grpSp>
                <p:nvGrpSpPr>
                  <p:cNvPr id="8" name="组合 7">
                    <a:extLst>
                      <a:ext uri="{FF2B5EF4-FFF2-40B4-BE49-F238E27FC236}">
                        <a16:creationId xmlns:a16="http://schemas.microsoft.com/office/drawing/2014/main" id="{F69EF137-5675-A852-17B0-E28E2BD34AF8}"/>
                      </a:ext>
                    </a:extLst>
                  </p:cNvPr>
                  <p:cNvGrpSpPr/>
                  <p:nvPr/>
                </p:nvGrpSpPr>
                <p:grpSpPr>
                  <a:xfrm>
                    <a:off x="407988" y="257174"/>
                    <a:ext cx="4094162" cy="434976"/>
                    <a:chOff x="515938" y="441324"/>
                    <a:chExt cx="4094162" cy="434976"/>
                  </a:xfrm>
                </p:grpSpPr>
                <p:sp>
                  <p:nvSpPr>
                    <p:cNvPr id="9" name="矩形 8">
                      <a:extLst>
                        <a:ext uri="{FF2B5EF4-FFF2-40B4-BE49-F238E27FC236}">
                          <a16:creationId xmlns:a16="http://schemas.microsoft.com/office/drawing/2014/main" id="{DF263375-01FE-86DB-CA76-D129FE70FC1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5938" y="441325"/>
                      <a:ext cx="1186616" cy="434975"/>
                    </a:xfrm>
                    <a:prstGeom prst="rect">
                      <a:avLst/>
                    </a:prstGeom>
                    <a:solidFill>
                      <a:srgbClr val="79598B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10" name="矩形 9">
                      <a:extLst>
                        <a:ext uri="{FF2B5EF4-FFF2-40B4-BE49-F238E27FC236}">
                          <a16:creationId xmlns:a16="http://schemas.microsoft.com/office/drawing/2014/main" id="{26338DC1-7232-D1B9-ACF3-F3CAAE833C3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009883" y="441324"/>
                      <a:ext cx="2600217" cy="434975"/>
                    </a:xfrm>
                    <a:prstGeom prst="rect">
                      <a:avLst/>
                    </a:prstGeom>
                    <a:solidFill>
                      <a:srgbClr val="79598B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11" name="标题 16385">
                      <a:extLst>
                        <a:ext uri="{FF2B5EF4-FFF2-40B4-BE49-F238E27FC236}">
                          <a16:creationId xmlns:a16="http://schemas.microsoft.com/office/drawing/2014/main" id="{33CA00CE-8D73-7D14-2315-3E6DDC542008}"/>
                        </a:ext>
                      </a:extLst>
                    </p:cNvPr>
                    <p:cNvSpPr txBox="1">
                      <a:spLocks noRot="1" noChangeArrowheads="1"/>
                    </p:cNvSpPr>
                    <p:nvPr/>
                  </p:nvSpPr>
                  <p:spPr>
                    <a:xfrm>
                      <a:off x="2009883" y="469104"/>
                      <a:ext cx="1512778" cy="358776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txBody>
                    <a:bodyPr vert="horz" lIns="91440" tIns="45720" rIns="91440" bIns="45720" rtlCol="0" anchor="b">
                      <a:normAutofit/>
                    </a:bodyPr>
                    <a:lstStyle>
                      <a:lvl1pPr algn="ctr" defTabSz="914400" rtl="0" eaLnBrk="1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buNone/>
                        <a:defRPr sz="6000" kern="120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defRPr>
                      </a:lvl1pPr>
                    </a:lstStyle>
                    <a:p>
                      <a:pPr algn="l"/>
                      <a:r>
                        <a:rPr lang="zh-CN" altLang="en-US" sz="1800" b="1">
                          <a:solidFill>
                            <a:schemeClr val="bg1"/>
                          </a:solidFill>
                        </a:rPr>
                        <a:t>   声的世界</a:t>
                      </a:r>
                    </a:p>
                  </p:txBody>
                </p:sp>
                <p:sp>
                  <p:nvSpPr>
                    <p:cNvPr id="12" name="标题 16385">
                      <a:extLst>
                        <a:ext uri="{FF2B5EF4-FFF2-40B4-BE49-F238E27FC236}">
                          <a16:creationId xmlns:a16="http://schemas.microsoft.com/office/drawing/2014/main" id="{56A304E2-4FE3-8855-AF4D-528FB32F25F2}"/>
                        </a:ext>
                      </a:extLst>
                    </p:cNvPr>
                    <p:cNvSpPr txBox="1">
                      <a:spLocks noRot="1" noChangeArrowheads="1"/>
                    </p:cNvSpPr>
                    <p:nvPr/>
                  </p:nvSpPr>
                  <p:spPr>
                    <a:xfrm>
                      <a:off x="563563" y="489741"/>
                      <a:ext cx="1285875" cy="338139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txBody>
                    <a:bodyPr vert="horz" lIns="91440" tIns="45720" rIns="91440" bIns="45720" rtlCol="0" anchor="b">
                      <a:normAutofit lnSpcReduction="10000"/>
                    </a:bodyPr>
                    <a:lstStyle>
                      <a:lvl1pPr algn="ctr" defTabSz="914400" rtl="0" eaLnBrk="1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buNone/>
                        <a:defRPr sz="6000" kern="120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defRPr>
                      </a:lvl1pPr>
                    </a:lstStyle>
                    <a:p>
                      <a:pPr algn="l"/>
                      <a:r>
                        <a:rPr lang="zh-CN" altLang="en-US" sz="1800" b="1">
                          <a:solidFill>
                            <a:schemeClr val="bg1"/>
                          </a:solidFill>
                        </a:rPr>
                        <a:t>   第三章</a:t>
                      </a:r>
                    </a:p>
                  </p:txBody>
                </p:sp>
              </p:grpSp>
            </p:grpSp>
            <p:sp>
              <p:nvSpPr>
                <p:cNvPr id="28" name="等腰三角形 27">
                  <a:extLst>
                    <a:ext uri="{FF2B5EF4-FFF2-40B4-BE49-F238E27FC236}">
                      <a16:creationId xmlns:a16="http://schemas.microsoft.com/office/drawing/2014/main" id="{E3A6F3F8-AAE4-CC95-7E79-A883769896F2}"/>
                    </a:ext>
                  </a:extLst>
                </p:cNvPr>
                <p:cNvSpPr/>
                <p:nvPr/>
              </p:nvSpPr>
              <p:spPr>
                <a:xfrm>
                  <a:off x="3564431" y="-36682"/>
                  <a:ext cx="494701" cy="462331"/>
                </a:xfrm>
                <a:prstGeom prst="triangle">
                  <a:avLst/>
                </a:prstGeom>
                <a:solidFill>
                  <a:srgbClr val="79598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cxnSp>
            <p:nvCxnSpPr>
              <p:cNvPr id="31" name="直接连接符 30">
                <a:extLst>
                  <a:ext uri="{FF2B5EF4-FFF2-40B4-BE49-F238E27FC236}">
                    <a16:creationId xmlns:a16="http://schemas.microsoft.com/office/drawing/2014/main" id="{4A1F8BB9-46CB-2A6C-F45B-41C045F89754}"/>
                  </a:ext>
                </a:extLst>
              </p:cNvPr>
              <p:cNvCxnSpPr/>
              <p:nvPr/>
            </p:nvCxnSpPr>
            <p:spPr>
              <a:xfrm>
                <a:off x="-2977" y="425649"/>
                <a:ext cx="6098977" cy="0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0" name="任意多边形: 形状 49">
              <a:extLst>
                <a:ext uri="{FF2B5EF4-FFF2-40B4-BE49-F238E27FC236}">
                  <a16:creationId xmlns:a16="http://schemas.microsoft.com/office/drawing/2014/main" id="{B2B8C2E5-E9F1-2DDF-B4D0-C6F89EDCFAAA}"/>
                </a:ext>
              </a:extLst>
            </p:cNvPr>
            <p:cNvSpPr/>
            <p:nvPr/>
          </p:nvSpPr>
          <p:spPr>
            <a:xfrm>
              <a:off x="3909447" y="-14540"/>
              <a:ext cx="279736" cy="441642"/>
            </a:xfrm>
            <a:custGeom>
              <a:avLst/>
              <a:gdLst>
                <a:gd name="connsiteX0" fmla="*/ 0 w 297806"/>
                <a:gd name="connsiteY0" fmla="*/ 0 h 441642"/>
                <a:gd name="connsiteX1" fmla="*/ 53666 w 297806"/>
                <a:gd name="connsiteY1" fmla="*/ 0 h 441642"/>
                <a:gd name="connsiteX2" fmla="*/ 297806 w 297806"/>
                <a:gd name="connsiteY2" fmla="*/ 441642 h 441642"/>
                <a:gd name="connsiteX3" fmla="*/ 244139 w 297806"/>
                <a:gd name="connsiteY3" fmla="*/ 441642 h 441642"/>
                <a:gd name="connsiteX4" fmla="*/ 0 w 297806"/>
                <a:gd name="connsiteY4" fmla="*/ 0 h 441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7806" h="441642">
                  <a:moveTo>
                    <a:pt x="0" y="0"/>
                  </a:moveTo>
                  <a:lnTo>
                    <a:pt x="53666" y="0"/>
                  </a:lnTo>
                  <a:lnTo>
                    <a:pt x="297806" y="441642"/>
                  </a:lnTo>
                  <a:lnTo>
                    <a:pt x="244139" y="441642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9" name="任意多边形: 形状 48">
              <a:extLst>
                <a:ext uri="{FF2B5EF4-FFF2-40B4-BE49-F238E27FC236}">
                  <a16:creationId xmlns:a16="http://schemas.microsoft.com/office/drawing/2014/main" id="{53F8C7E6-4AF1-9C33-FE6C-76EB4F04C009}"/>
                </a:ext>
              </a:extLst>
            </p:cNvPr>
            <p:cNvSpPr/>
            <p:nvPr/>
          </p:nvSpPr>
          <p:spPr>
            <a:xfrm>
              <a:off x="4042446" y="-9779"/>
              <a:ext cx="279736" cy="434975"/>
            </a:xfrm>
            <a:custGeom>
              <a:avLst/>
              <a:gdLst>
                <a:gd name="connsiteX0" fmla="*/ 0 w 279736"/>
                <a:gd name="connsiteY0" fmla="*/ 0 h 441642"/>
                <a:gd name="connsiteX1" fmla="*/ 58327 w 279736"/>
                <a:gd name="connsiteY1" fmla="*/ 0 h 441642"/>
                <a:gd name="connsiteX2" fmla="*/ 279736 w 279736"/>
                <a:gd name="connsiteY2" fmla="*/ 441546 h 441642"/>
                <a:gd name="connsiteX3" fmla="*/ 279696 w 279736"/>
                <a:gd name="connsiteY3" fmla="*/ 441642 h 441642"/>
                <a:gd name="connsiteX4" fmla="*/ 221458 w 279736"/>
                <a:gd name="connsiteY4" fmla="*/ 441642 h 441642"/>
                <a:gd name="connsiteX5" fmla="*/ 0 w 279736"/>
                <a:gd name="connsiteY5" fmla="*/ 0 h 441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9736" h="441642">
                  <a:moveTo>
                    <a:pt x="0" y="0"/>
                  </a:moveTo>
                  <a:lnTo>
                    <a:pt x="58327" y="0"/>
                  </a:lnTo>
                  <a:lnTo>
                    <a:pt x="279736" y="441546"/>
                  </a:lnTo>
                  <a:lnTo>
                    <a:pt x="279696" y="441642"/>
                  </a:lnTo>
                  <a:lnTo>
                    <a:pt x="221458" y="441642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2" name="矩形 1">
            <a:extLst>
              <a:ext uri="{FF2B5EF4-FFF2-40B4-BE49-F238E27FC236}">
                <a16:creationId xmlns:a16="http://schemas.microsoft.com/office/drawing/2014/main" id="{9CED32C3-993F-5150-2DFF-AECEEC9B86B2}"/>
              </a:ext>
            </a:extLst>
          </p:cNvPr>
          <p:cNvSpPr/>
          <p:nvPr/>
        </p:nvSpPr>
        <p:spPr>
          <a:xfrm>
            <a:off x="15843" y="424868"/>
            <a:ext cx="12176157" cy="6085118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grpSp>
        <p:nvGrpSpPr>
          <p:cNvPr id="54" name="组合 9">
            <a:extLst>
              <a:ext uri="{FF2B5EF4-FFF2-40B4-BE49-F238E27FC236}">
                <a16:creationId xmlns:a16="http://schemas.microsoft.com/office/drawing/2014/main" id="{52DC0970-E6E5-1703-ED52-74E38A565037}"/>
              </a:ext>
            </a:extLst>
          </p:cNvPr>
          <p:cNvGrpSpPr/>
          <p:nvPr/>
        </p:nvGrpSpPr>
        <p:grpSpPr>
          <a:xfrm>
            <a:off x="8565213" y="-18902235"/>
            <a:ext cx="4254500" cy="329274"/>
            <a:chOff x="7933915" y="6583330"/>
            <a:chExt cx="4253581" cy="276437"/>
          </a:xfrm>
        </p:grpSpPr>
        <p:sp>
          <p:nvSpPr>
            <p:cNvPr id="55" name="矩形 7">
              <a:extLst>
                <a:ext uri="{FF2B5EF4-FFF2-40B4-BE49-F238E27FC236}">
                  <a16:creationId xmlns:a16="http://schemas.microsoft.com/office/drawing/2014/main" id="{344A1344-0DE5-08CF-3723-AEBFAE13FE9B}"/>
                </a:ext>
              </a:extLst>
            </p:cNvPr>
            <p:cNvSpPr/>
            <p:nvPr/>
          </p:nvSpPr>
          <p:spPr>
            <a:xfrm>
              <a:off x="8178337" y="6583330"/>
              <a:ext cx="4009159" cy="274849"/>
            </a:xfrm>
            <a:custGeom>
              <a:avLst/>
              <a:gdLst>
                <a:gd name="connsiteX0" fmla="*/ 0 w 4007768"/>
                <a:gd name="connsiteY0" fmla="*/ 0 h 274638"/>
                <a:gd name="connsiteX1" fmla="*/ 4007768 w 4007768"/>
                <a:gd name="connsiteY1" fmla="*/ 0 h 274638"/>
                <a:gd name="connsiteX2" fmla="*/ 4007768 w 4007768"/>
                <a:gd name="connsiteY2" fmla="*/ 274638 h 274638"/>
                <a:gd name="connsiteX3" fmla="*/ 0 w 4007768"/>
                <a:gd name="connsiteY3" fmla="*/ 274638 h 274638"/>
                <a:gd name="connsiteX4" fmla="*/ 0 w 4007768"/>
                <a:gd name="connsiteY4" fmla="*/ 0 h 274638"/>
                <a:gd name="connsiteX0-1" fmla="*/ 233362 w 4007768"/>
                <a:gd name="connsiteY0-2" fmla="*/ 0 h 274638"/>
                <a:gd name="connsiteX1-3" fmla="*/ 4007768 w 4007768"/>
                <a:gd name="connsiteY1-4" fmla="*/ 0 h 274638"/>
                <a:gd name="connsiteX2-5" fmla="*/ 4007768 w 4007768"/>
                <a:gd name="connsiteY2-6" fmla="*/ 274638 h 274638"/>
                <a:gd name="connsiteX3-7" fmla="*/ 0 w 4007768"/>
                <a:gd name="connsiteY3-8" fmla="*/ 274638 h 274638"/>
                <a:gd name="connsiteX4-9" fmla="*/ 233362 w 4007768"/>
                <a:gd name="connsiteY4-10" fmla="*/ 0 h 2746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4007767" h="274638">
                  <a:moveTo>
                    <a:pt x="233362" y="0"/>
                  </a:moveTo>
                  <a:lnTo>
                    <a:pt x="4007768" y="0"/>
                  </a:lnTo>
                  <a:lnTo>
                    <a:pt x="4007768" y="274638"/>
                  </a:lnTo>
                  <a:lnTo>
                    <a:pt x="0" y="274638"/>
                  </a:lnTo>
                  <a:lnTo>
                    <a:pt x="23336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lang="zh-CN" altLang="en-US" sz="1200" kern="2000">
                  <a:latin typeface="微软雅黑" panose="020B0503020204020204" charset="-122"/>
                  <a:ea typeface="微软雅黑" panose="020B0503020204020204" charset="-122"/>
                </a:rPr>
                <a:t>沪科版八</a:t>
              </a:r>
              <a:r>
                <a:rPr kumimoji="0" lang="zh-CN" altLang="en-US" sz="1200" b="0" i="0" u="none" strike="noStrike" kern="20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年级物理教学课件 </a:t>
              </a:r>
              <a:r>
                <a:rPr kumimoji="0" lang="en-US" altLang="zh-CN" sz="1200" b="0" i="0" u="none" strike="noStrike" kern="20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• </a:t>
              </a:r>
              <a:r>
                <a:rPr kumimoji="0" lang="zh-CN" altLang="en-US" sz="1200" b="0" i="0" u="none" strike="noStrike" kern="20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第</a:t>
              </a:r>
              <a:r>
                <a:rPr kumimoji="0" lang="en-US" altLang="zh-CN" sz="1200" b="0" i="0" u="none" strike="noStrike" kern="20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3</a:t>
              </a:r>
              <a:r>
                <a:rPr kumimoji="0" lang="zh-CN" altLang="en-US" sz="1200" b="0" i="0" u="none" strike="noStrike" kern="20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章声音的世界</a:t>
              </a:r>
            </a:p>
          </p:txBody>
        </p:sp>
        <p:sp>
          <p:nvSpPr>
            <p:cNvPr id="56" name="平行四边形 55">
              <a:extLst>
                <a:ext uri="{FF2B5EF4-FFF2-40B4-BE49-F238E27FC236}">
                  <a16:creationId xmlns:a16="http://schemas.microsoft.com/office/drawing/2014/main" id="{0F6568F8-0A10-3AC0-24C3-D3D8FFF0960D}"/>
                </a:ext>
              </a:extLst>
            </p:cNvPr>
            <p:cNvSpPr/>
            <p:nvPr/>
          </p:nvSpPr>
          <p:spPr>
            <a:xfrm>
              <a:off x="8041842" y="6584919"/>
              <a:ext cx="331716" cy="274848"/>
            </a:xfrm>
            <a:prstGeom prst="parallelogram">
              <a:avLst>
                <a:gd name="adj" fmla="val 85694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8" name="平行四边形 57">
              <a:extLst>
                <a:ext uri="{FF2B5EF4-FFF2-40B4-BE49-F238E27FC236}">
                  <a16:creationId xmlns:a16="http://schemas.microsoft.com/office/drawing/2014/main" id="{91D25EB5-FCF7-30F4-C6B9-ACAEDF398A7D}"/>
                </a:ext>
              </a:extLst>
            </p:cNvPr>
            <p:cNvSpPr/>
            <p:nvPr/>
          </p:nvSpPr>
          <p:spPr>
            <a:xfrm>
              <a:off x="7933915" y="6584919"/>
              <a:ext cx="301560" cy="274848"/>
            </a:xfrm>
            <a:prstGeom prst="parallelogram">
              <a:avLst>
                <a:gd name="adj" fmla="val 85694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59" name="矩形 58">
            <a:extLst>
              <a:ext uri="{FF2B5EF4-FFF2-40B4-BE49-F238E27FC236}">
                <a16:creationId xmlns:a16="http://schemas.microsoft.com/office/drawing/2014/main" id="{1DFB6429-6649-13F6-FB6E-5F3806E59459}"/>
              </a:ext>
            </a:extLst>
          </p:cNvPr>
          <p:cNvSpPr/>
          <p:nvPr/>
        </p:nvSpPr>
        <p:spPr>
          <a:xfrm>
            <a:off x="15843" y="6672033"/>
            <a:ext cx="12191999" cy="335682"/>
          </a:xfrm>
          <a:prstGeom prst="rect">
            <a:avLst/>
          </a:prstGeom>
          <a:solidFill>
            <a:schemeClr val="bg1">
              <a:alpha val="54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1" name="矩形 60">
            <a:extLst>
              <a:ext uri="{FF2B5EF4-FFF2-40B4-BE49-F238E27FC236}">
                <a16:creationId xmlns:a16="http://schemas.microsoft.com/office/drawing/2014/main" id="{53E66BAB-939F-1CB0-22F4-FB367CADC727}"/>
              </a:ext>
            </a:extLst>
          </p:cNvPr>
          <p:cNvSpPr/>
          <p:nvPr/>
        </p:nvSpPr>
        <p:spPr>
          <a:xfrm>
            <a:off x="8390" y="-57363"/>
            <a:ext cx="12191999" cy="486070"/>
          </a:xfrm>
          <a:prstGeom prst="rect">
            <a:avLst/>
          </a:prstGeom>
          <a:solidFill>
            <a:schemeClr val="bg1">
              <a:alpha val="54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23BB5838-48E7-B549-B598-0FEB56778856}"/>
              </a:ext>
            </a:extLst>
          </p:cNvPr>
          <p:cNvGrpSpPr/>
          <p:nvPr/>
        </p:nvGrpSpPr>
        <p:grpSpPr>
          <a:xfrm>
            <a:off x="-9144" y="-37010"/>
            <a:ext cx="6098977" cy="471475"/>
            <a:chOff x="-2977" y="-36682"/>
            <a:chExt cx="6098977" cy="471475"/>
          </a:xfrm>
        </p:grpSpPr>
        <p:grpSp>
          <p:nvGrpSpPr>
            <p:cNvPr id="35" name="组合 34">
              <a:extLst>
                <a:ext uri="{FF2B5EF4-FFF2-40B4-BE49-F238E27FC236}">
                  <a16:creationId xmlns:a16="http://schemas.microsoft.com/office/drawing/2014/main" id="{88647A4B-CF61-19BD-47B6-B8C58B7B78BD}"/>
                </a:ext>
              </a:extLst>
            </p:cNvPr>
            <p:cNvGrpSpPr/>
            <p:nvPr/>
          </p:nvGrpSpPr>
          <p:grpSpPr>
            <a:xfrm>
              <a:off x="-2977" y="-36682"/>
              <a:ext cx="6098977" cy="471475"/>
              <a:chOff x="-2977" y="-36682"/>
              <a:chExt cx="6098977" cy="471475"/>
            </a:xfrm>
          </p:grpSpPr>
          <p:grpSp>
            <p:nvGrpSpPr>
              <p:cNvPr id="38" name="组合 37">
                <a:extLst>
                  <a:ext uri="{FF2B5EF4-FFF2-40B4-BE49-F238E27FC236}">
                    <a16:creationId xmlns:a16="http://schemas.microsoft.com/office/drawing/2014/main" id="{5A47BD7D-39C7-C21F-E72C-4FE0AA6C4E1E}"/>
                  </a:ext>
                </a:extLst>
              </p:cNvPr>
              <p:cNvGrpSpPr/>
              <p:nvPr/>
            </p:nvGrpSpPr>
            <p:grpSpPr>
              <a:xfrm>
                <a:off x="-2977" y="-36682"/>
                <a:ext cx="4062109" cy="462332"/>
                <a:chOff x="-2977" y="-36682"/>
                <a:chExt cx="4062109" cy="462332"/>
              </a:xfrm>
            </p:grpSpPr>
            <p:grpSp>
              <p:nvGrpSpPr>
                <p:cNvPr id="40" name="组合 39">
                  <a:extLst>
                    <a:ext uri="{FF2B5EF4-FFF2-40B4-BE49-F238E27FC236}">
                      <a16:creationId xmlns:a16="http://schemas.microsoft.com/office/drawing/2014/main" id="{D0EF78B4-1738-32C9-40A0-315FF7ABDC42}"/>
                    </a:ext>
                  </a:extLst>
                </p:cNvPr>
                <p:cNvGrpSpPr/>
                <p:nvPr/>
              </p:nvGrpSpPr>
              <p:grpSpPr>
                <a:xfrm>
                  <a:off x="-2977" y="-9326"/>
                  <a:ext cx="3814759" cy="434976"/>
                  <a:chOff x="407988" y="257174"/>
                  <a:chExt cx="4094162" cy="434976"/>
                </a:xfrm>
              </p:grpSpPr>
              <p:sp>
                <p:nvSpPr>
                  <p:cNvPr id="42" name="矩形 41">
                    <a:extLst>
                      <a:ext uri="{FF2B5EF4-FFF2-40B4-BE49-F238E27FC236}">
                        <a16:creationId xmlns:a16="http://schemas.microsoft.com/office/drawing/2014/main" id="{A16790F5-D902-2F98-D89F-9855A15C6AF5}"/>
                      </a:ext>
                    </a:extLst>
                  </p:cNvPr>
                  <p:cNvSpPr/>
                  <p:nvPr/>
                </p:nvSpPr>
                <p:spPr>
                  <a:xfrm>
                    <a:off x="1462825" y="257174"/>
                    <a:ext cx="465957" cy="434976"/>
                  </a:xfrm>
                  <a:prstGeom prst="rect">
                    <a:avLst/>
                  </a:prstGeom>
                  <a:solidFill>
                    <a:srgbClr val="ED7D3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grpSp>
                <p:nvGrpSpPr>
                  <p:cNvPr id="43" name="组合 42">
                    <a:extLst>
                      <a:ext uri="{FF2B5EF4-FFF2-40B4-BE49-F238E27FC236}">
                        <a16:creationId xmlns:a16="http://schemas.microsoft.com/office/drawing/2014/main" id="{CA7ECA95-DAC4-15C7-67E8-556C0AD32F3D}"/>
                      </a:ext>
                    </a:extLst>
                  </p:cNvPr>
                  <p:cNvGrpSpPr/>
                  <p:nvPr/>
                </p:nvGrpSpPr>
                <p:grpSpPr>
                  <a:xfrm>
                    <a:off x="407988" y="257174"/>
                    <a:ext cx="4094162" cy="434976"/>
                    <a:chOff x="515938" y="441324"/>
                    <a:chExt cx="4094162" cy="434976"/>
                  </a:xfrm>
                </p:grpSpPr>
                <p:sp>
                  <p:nvSpPr>
                    <p:cNvPr id="44" name="矩形 43">
                      <a:extLst>
                        <a:ext uri="{FF2B5EF4-FFF2-40B4-BE49-F238E27FC236}">
                          <a16:creationId xmlns:a16="http://schemas.microsoft.com/office/drawing/2014/main" id="{E1029A2B-39F1-2F8B-0944-37217D69F9E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5938" y="441325"/>
                      <a:ext cx="1186616" cy="434975"/>
                    </a:xfrm>
                    <a:prstGeom prst="rect">
                      <a:avLst/>
                    </a:prstGeom>
                    <a:solidFill>
                      <a:srgbClr val="79598B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45" name="矩形 44">
                      <a:extLst>
                        <a:ext uri="{FF2B5EF4-FFF2-40B4-BE49-F238E27FC236}">
                          <a16:creationId xmlns:a16="http://schemas.microsoft.com/office/drawing/2014/main" id="{89C6B4F4-CF7E-75D6-458A-3392DAEA326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009883" y="441324"/>
                      <a:ext cx="2600217" cy="434975"/>
                    </a:xfrm>
                    <a:prstGeom prst="rect">
                      <a:avLst/>
                    </a:prstGeom>
                    <a:solidFill>
                      <a:srgbClr val="79598B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46" name="标题 16385">
                      <a:extLst>
                        <a:ext uri="{FF2B5EF4-FFF2-40B4-BE49-F238E27FC236}">
                          <a16:creationId xmlns:a16="http://schemas.microsoft.com/office/drawing/2014/main" id="{C1D92940-4909-CA1E-FD32-28CA04D6839B}"/>
                        </a:ext>
                      </a:extLst>
                    </p:cNvPr>
                    <p:cNvSpPr txBox="1">
                      <a:spLocks noRot="1" noChangeArrowheads="1"/>
                    </p:cNvSpPr>
                    <p:nvPr/>
                  </p:nvSpPr>
                  <p:spPr>
                    <a:xfrm>
                      <a:off x="2009883" y="469104"/>
                      <a:ext cx="1512778" cy="358776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txBody>
                    <a:bodyPr vert="horz" lIns="91440" tIns="45720" rIns="91440" bIns="45720" rtlCol="0" anchor="b">
                      <a:normAutofit/>
                    </a:bodyPr>
                    <a:lstStyle>
                      <a:lvl1pPr algn="ctr" defTabSz="914400" rtl="0" eaLnBrk="1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buNone/>
                        <a:defRPr sz="6000" kern="120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defRPr>
                      </a:lvl1pPr>
                    </a:lstStyle>
                    <a:p>
                      <a:pPr algn="l"/>
                      <a:r>
                        <a:rPr lang="zh-CN" altLang="en-US" sz="1800" b="1" dirty="0">
                          <a:solidFill>
                            <a:schemeClr val="bg1"/>
                          </a:solidFill>
                        </a:rPr>
                        <a:t>   光的世界</a:t>
                      </a:r>
                    </a:p>
                  </p:txBody>
                </p:sp>
                <p:sp>
                  <p:nvSpPr>
                    <p:cNvPr id="47" name="标题 16385">
                      <a:extLst>
                        <a:ext uri="{FF2B5EF4-FFF2-40B4-BE49-F238E27FC236}">
                          <a16:creationId xmlns:a16="http://schemas.microsoft.com/office/drawing/2014/main" id="{FB880889-FD3E-1E45-6561-6198B7A48019}"/>
                        </a:ext>
                      </a:extLst>
                    </p:cNvPr>
                    <p:cNvSpPr txBox="1">
                      <a:spLocks noRot="1" noChangeArrowheads="1"/>
                    </p:cNvSpPr>
                    <p:nvPr/>
                  </p:nvSpPr>
                  <p:spPr>
                    <a:xfrm>
                      <a:off x="563563" y="489741"/>
                      <a:ext cx="1285875" cy="338139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txBody>
                    <a:bodyPr vert="horz" lIns="91440" tIns="45720" rIns="91440" bIns="45720" rtlCol="0" anchor="b">
                      <a:normAutofit lnSpcReduction="10000"/>
                    </a:bodyPr>
                    <a:lstStyle>
                      <a:lvl1pPr algn="ctr" defTabSz="914400" rtl="0" eaLnBrk="1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buNone/>
                        <a:defRPr sz="6000" kern="120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defRPr>
                      </a:lvl1pPr>
                    </a:lstStyle>
                    <a:p>
                      <a:pPr algn="l"/>
                      <a:r>
                        <a:rPr lang="zh-CN" altLang="en-US" sz="1800" b="1" dirty="0">
                          <a:solidFill>
                            <a:schemeClr val="bg1"/>
                          </a:solidFill>
                        </a:rPr>
                        <a:t>   第三章</a:t>
                      </a:r>
                    </a:p>
                  </p:txBody>
                </p:sp>
              </p:grpSp>
            </p:grpSp>
            <p:sp>
              <p:nvSpPr>
                <p:cNvPr id="41" name="等腰三角形 40">
                  <a:extLst>
                    <a:ext uri="{FF2B5EF4-FFF2-40B4-BE49-F238E27FC236}">
                      <a16:creationId xmlns:a16="http://schemas.microsoft.com/office/drawing/2014/main" id="{BEE05187-0855-C757-9ED9-347807FDE93A}"/>
                    </a:ext>
                  </a:extLst>
                </p:cNvPr>
                <p:cNvSpPr/>
                <p:nvPr/>
              </p:nvSpPr>
              <p:spPr>
                <a:xfrm>
                  <a:off x="3564431" y="-36682"/>
                  <a:ext cx="494701" cy="462331"/>
                </a:xfrm>
                <a:prstGeom prst="triangle">
                  <a:avLst/>
                </a:prstGeom>
                <a:solidFill>
                  <a:srgbClr val="79598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cxnSp>
            <p:nvCxnSpPr>
              <p:cNvPr id="39" name="直接连接符 38">
                <a:extLst>
                  <a:ext uri="{FF2B5EF4-FFF2-40B4-BE49-F238E27FC236}">
                    <a16:creationId xmlns:a16="http://schemas.microsoft.com/office/drawing/2014/main" id="{42AC6A78-4D44-D457-53B0-ABC5B09458AB}"/>
                  </a:ext>
                </a:extLst>
              </p:cNvPr>
              <p:cNvCxnSpPr/>
              <p:nvPr/>
            </p:nvCxnSpPr>
            <p:spPr>
              <a:xfrm>
                <a:off x="-2977" y="434793"/>
                <a:ext cx="6098977" cy="0"/>
              </a:xfrm>
              <a:prstGeom prst="line">
                <a:avLst/>
              </a:prstGeom>
              <a:ln w="381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6" name="任意多边形: 形状 35">
              <a:extLst>
                <a:ext uri="{FF2B5EF4-FFF2-40B4-BE49-F238E27FC236}">
                  <a16:creationId xmlns:a16="http://schemas.microsoft.com/office/drawing/2014/main" id="{35B3EBB7-0D5D-6C24-6C27-6C98B779EBF3}"/>
                </a:ext>
              </a:extLst>
            </p:cNvPr>
            <p:cNvSpPr/>
            <p:nvPr/>
          </p:nvSpPr>
          <p:spPr>
            <a:xfrm>
              <a:off x="3909447" y="-14540"/>
              <a:ext cx="279736" cy="441642"/>
            </a:xfrm>
            <a:custGeom>
              <a:avLst/>
              <a:gdLst>
                <a:gd name="connsiteX0" fmla="*/ 0 w 297806"/>
                <a:gd name="connsiteY0" fmla="*/ 0 h 441642"/>
                <a:gd name="connsiteX1" fmla="*/ 53666 w 297806"/>
                <a:gd name="connsiteY1" fmla="*/ 0 h 441642"/>
                <a:gd name="connsiteX2" fmla="*/ 297806 w 297806"/>
                <a:gd name="connsiteY2" fmla="*/ 441642 h 441642"/>
                <a:gd name="connsiteX3" fmla="*/ 244139 w 297806"/>
                <a:gd name="connsiteY3" fmla="*/ 441642 h 441642"/>
                <a:gd name="connsiteX4" fmla="*/ 0 w 297806"/>
                <a:gd name="connsiteY4" fmla="*/ 0 h 441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7806" h="441642">
                  <a:moveTo>
                    <a:pt x="0" y="0"/>
                  </a:moveTo>
                  <a:lnTo>
                    <a:pt x="53666" y="0"/>
                  </a:lnTo>
                  <a:lnTo>
                    <a:pt x="297806" y="441642"/>
                  </a:lnTo>
                  <a:lnTo>
                    <a:pt x="244139" y="4416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7" name="任意多边形: 形状 36">
              <a:extLst>
                <a:ext uri="{FF2B5EF4-FFF2-40B4-BE49-F238E27FC236}">
                  <a16:creationId xmlns:a16="http://schemas.microsoft.com/office/drawing/2014/main" id="{5B50DFB9-2B3A-8B36-ED56-0C09AC1BBC74}"/>
                </a:ext>
              </a:extLst>
            </p:cNvPr>
            <p:cNvSpPr/>
            <p:nvPr/>
          </p:nvSpPr>
          <p:spPr>
            <a:xfrm>
              <a:off x="4042446" y="-9779"/>
              <a:ext cx="279736" cy="434975"/>
            </a:xfrm>
            <a:custGeom>
              <a:avLst/>
              <a:gdLst>
                <a:gd name="connsiteX0" fmla="*/ 0 w 279736"/>
                <a:gd name="connsiteY0" fmla="*/ 0 h 441642"/>
                <a:gd name="connsiteX1" fmla="*/ 58327 w 279736"/>
                <a:gd name="connsiteY1" fmla="*/ 0 h 441642"/>
                <a:gd name="connsiteX2" fmla="*/ 279736 w 279736"/>
                <a:gd name="connsiteY2" fmla="*/ 441546 h 441642"/>
                <a:gd name="connsiteX3" fmla="*/ 279696 w 279736"/>
                <a:gd name="connsiteY3" fmla="*/ 441642 h 441642"/>
                <a:gd name="connsiteX4" fmla="*/ 221458 w 279736"/>
                <a:gd name="connsiteY4" fmla="*/ 441642 h 441642"/>
                <a:gd name="connsiteX5" fmla="*/ 0 w 279736"/>
                <a:gd name="connsiteY5" fmla="*/ 0 h 441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9736" h="441642">
                  <a:moveTo>
                    <a:pt x="0" y="0"/>
                  </a:moveTo>
                  <a:lnTo>
                    <a:pt x="58327" y="0"/>
                  </a:lnTo>
                  <a:lnTo>
                    <a:pt x="279736" y="441546"/>
                  </a:lnTo>
                  <a:lnTo>
                    <a:pt x="279696" y="441642"/>
                  </a:lnTo>
                  <a:lnTo>
                    <a:pt x="221458" y="4416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720460FD-5644-B1B6-E505-53EBEAEBB09E}"/>
              </a:ext>
            </a:extLst>
          </p:cNvPr>
          <p:cNvCxnSpPr/>
          <p:nvPr/>
        </p:nvCxnSpPr>
        <p:spPr>
          <a:xfrm>
            <a:off x="10746297" y="205953"/>
            <a:ext cx="1948316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8">
            <a:extLst>
              <a:ext uri="{FF2B5EF4-FFF2-40B4-BE49-F238E27FC236}">
                <a16:creationId xmlns:a16="http://schemas.microsoft.com/office/drawing/2014/main" id="{0408E2B0-05B9-817C-3CF0-4A3F9BAE60DC}"/>
              </a:ext>
            </a:extLst>
          </p:cNvPr>
          <p:cNvSpPr txBox="1"/>
          <p:nvPr/>
        </p:nvSpPr>
        <p:spPr>
          <a:xfrm>
            <a:off x="10041930" y="174939"/>
            <a:ext cx="220700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zh-CN" sz="1400" b="1">
                <a:latin typeface="微软雅黑" panose="020B0503020204020204" pitchFamily="34" charset="-122"/>
                <a:ea typeface="微软雅黑" panose="020B0503020204020204" pitchFamily="34" charset="-122"/>
              </a:rPr>
              <a:t>Dispersion of light</a:t>
            </a:r>
            <a:endParaRPr lang="zh-CN" altLang="en-US" sz="1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A9D4E8A5-AA8C-248A-9754-FF49A1B42191}"/>
              </a:ext>
            </a:extLst>
          </p:cNvPr>
          <p:cNvSpPr txBox="1"/>
          <p:nvPr/>
        </p:nvSpPr>
        <p:spPr>
          <a:xfrm>
            <a:off x="10042220" y="-67455"/>
            <a:ext cx="220700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zh-CN" altLang="en-US" sz="1400" b="1"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1400" b="1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1400" b="1">
                <a:latin typeface="微软雅黑" panose="020B0503020204020204" pitchFamily="34" charset="-122"/>
                <a:ea typeface="微软雅黑" panose="020B0503020204020204" pitchFamily="34" charset="-122"/>
              </a:rPr>
              <a:t>节 光的色散</a:t>
            </a:r>
            <a:endParaRPr lang="en-US" altLang="zh-CN" sz="1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/>
            <a:r>
              <a:rPr lang="en-US" altLang="zh-CN" sz="1400" b="1"/>
              <a:t>                </a:t>
            </a:r>
            <a:endParaRPr lang="zh-CN" altLang="en-US" sz="1400" b="1"/>
          </a:p>
        </p:txBody>
      </p:sp>
      <p:pic>
        <p:nvPicPr>
          <p:cNvPr id="12290" name="Picture 2">
            <a:extLst>
              <a:ext uri="{FF2B5EF4-FFF2-40B4-BE49-F238E27FC236}">
                <a16:creationId xmlns:a16="http://schemas.microsoft.com/office/drawing/2014/main" id="{F053550C-DAF5-6F7E-4C7F-D3BB402AEC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5982" y="889216"/>
            <a:ext cx="7120296" cy="5126533"/>
          </a:xfrm>
          <a:prstGeom prst="roundRect">
            <a:avLst>
              <a:gd name="adj" fmla="val 2466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38100"/>
          </a:effectLst>
        </p:spPr>
      </p:pic>
      <p:sp>
        <p:nvSpPr>
          <p:cNvPr id="7" name="矩形: 圆角 6">
            <a:extLst>
              <a:ext uri="{FF2B5EF4-FFF2-40B4-BE49-F238E27FC236}">
                <a16:creationId xmlns:a16="http://schemas.microsoft.com/office/drawing/2014/main" id="{DD058AB4-1FDF-8313-547F-2A25F4284211}"/>
              </a:ext>
            </a:extLst>
          </p:cNvPr>
          <p:cNvSpPr/>
          <p:nvPr/>
        </p:nvSpPr>
        <p:spPr>
          <a:xfrm>
            <a:off x="223063" y="572445"/>
            <a:ext cx="11733539" cy="5641950"/>
          </a:xfrm>
          <a:prstGeom prst="roundRect">
            <a:avLst>
              <a:gd name="adj" fmla="val 3169"/>
            </a:avLst>
          </a:prstGeom>
          <a:gradFill>
            <a:gsLst>
              <a:gs pos="24000">
                <a:srgbClr val="F2F9FC">
                  <a:lumMod val="96000"/>
                  <a:alpha val="86000"/>
                </a:srgbClr>
              </a:gs>
              <a:gs pos="37000">
                <a:srgbClr val="EDF6FA">
                  <a:alpha val="90000"/>
                  <a:lumMod val="83000"/>
                </a:srgbClr>
              </a:gs>
              <a:gs pos="0">
                <a:schemeClr val="bg1"/>
              </a:gs>
              <a:gs pos="100000">
                <a:schemeClr val="accent1">
                  <a:lumMod val="30000"/>
                  <a:lumOff val="70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2" name="Rectangle 3">
            <a:extLst>
              <a:ext uri="{FF2B5EF4-FFF2-40B4-BE49-F238E27FC236}">
                <a16:creationId xmlns:a16="http://schemas.microsoft.com/office/drawing/2014/main" id="{C6CE8687-B813-21B6-9FCD-3F3362E0C645}"/>
              </a:ext>
            </a:extLst>
          </p:cNvPr>
          <p:cNvSpPr txBox="1"/>
          <p:nvPr/>
        </p:nvSpPr>
        <p:spPr>
          <a:xfrm>
            <a:off x="333482" y="4692232"/>
            <a:ext cx="4106489" cy="283906"/>
          </a:xfrm>
        </p:spPr>
        <p:txBody>
          <a:bodyPr vert="horz" wrap="square"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CN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5.</a:t>
            </a:r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不透明物体的颜色由什么决定？</a:t>
            </a:r>
          </a:p>
        </p:txBody>
      </p:sp>
      <p:sp>
        <p:nvSpPr>
          <p:cNvPr id="83" name="Text Box 4">
            <a:extLst>
              <a:ext uri="{FF2B5EF4-FFF2-40B4-BE49-F238E27FC236}">
                <a16:creationId xmlns:a16="http://schemas.microsoft.com/office/drawing/2014/main" id="{3E57B7B9-2ED4-2477-9BA9-F515EEF79D1A}"/>
              </a:ext>
            </a:extLst>
          </p:cNvPr>
          <p:cNvSpPr txBox="1"/>
          <p:nvPr/>
        </p:nvSpPr>
        <p:spPr>
          <a:xfrm>
            <a:off x="333482" y="1494916"/>
            <a:ext cx="3982533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zh-CN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光的色散（白色光被分解）</a:t>
            </a:r>
          </a:p>
        </p:txBody>
      </p:sp>
      <p:sp>
        <p:nvSpPr>
          <p:cNvPr id="84" name="Text Box 5">
            <a:extLst>
              <a:ext uri="{FF2B5EF4-FFF2-40B4-BE49-F238E27FC236}">
                <a16:creationId xmlns:a16="http://schemas.microsoft.com/office/drawing/2014/main" id="{C133A0C3-23D4-B4CD-35E2-8EC2A0275761}"/>
              </a:ext>
            </a:extLst>
          </p:cNvPr>
          <p:cNvSpPr txBox="1"/>
          <p:nvPr/>
        </p:nvSpPr>
        <p:spPr>
          <a:xfrm>
            <a:off x="333482" y="2052921"/>
            <a:ext cx="3982533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色光的三基色（红</a:t>
            </a:r>
            <a:r>
              <a:rPr lang="zh-TW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绿</a:t>
            </a:r>
            <a:r>
              <a:rPr lang="zh-TW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蓝）</a:t>
            </a:r>
          </a:p>
        </p:txBody>
      </p:sp>
      <p:sp>
        <p:nvSpPr>
          <p:cNvPr id="85" name="Text Box 6">
            <a:extLst>
              <a:ext uri="{FF2B5EF4-FFF2-40B4-BE49-F238E27FC236}">
                <a16:creationId xmlns:a16="http://schemas.microsoft.com/office/drawing/2014/main" id="{495B81F9-3079-FB64-4AD1-18A4A976DCB5}"/>
              </a:ext>
            </a:extLst>
          </p:cNvPr>
          <p:cNvSpPr txBox="1"/>
          <p:nvPr/>
        </p:nvSpPr>
        <p:spPr>
          <a:xfrm>
            <a:off x="333482" y="2610926"/>
            <a:ext cx="4451878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物体的颜色与什么有关？</a:t>
            </a:r>
          </a:p>
        </p:txBody>
      </p:sp>
      <p:sp>
        <p:nvSpPr>
          <p:cNvPr id="86" name="Text Box 7">
            <a:extLst>
              <a:ext uri="{FF2B5EF4-FFF2-40B4-BE49-F238E27FC236}">
                <a16:creationId xmlns:a16="http://schemas.microsoft.com/office/drawing/2014/main" id="{671891AE-A067-6CEA-F44D-90509B47E9F6}"/>
              </a:ext>
            </a:extLst>
          </p:cNvPr>
          <p:cNvSpPr txBox="1"/>
          <p:nvPr/>
        </p:nvSpPr>
        <p:spPr>
          <a:xfrm>
            <a:off x="333482" y="3168931"/>
            <a:ext cx="5354269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4.</a:t>
            </a:r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透明物体的颜色由什么决定？</a:t>
            </a:r>
          </a:p>
        </p:txBody>
      </p:sp>
      <p:sp>
        <p:nvSpPr>
          <p:cNvPr id="89" name="矩形 88">
            <a:extLst>
              <a:ext uri="{FF2B5EF4-FFF2-40B4-BE49-F238E27FC236}">
                <a16:creationId xmlns:a16="http://schemas.microsoft.com/office/drawing/2014/main" id="{70988A45-EB2A-BDE8-1E51-842B507C3137}"/>
              </a:ext>
            </a:extLst>
          </p:cNvPr>
          <p:cNvSpPr/>
          <p:nvPr/>
        </p:nvSpPr>
        <p:spPr>
          <a:xfrm>
            <a:off x="333482" y="3726936"/>
            <a:ext cx="4544834" cy="807401"/>
          </a:xfrm>
          <a:prstGeom prst="rect">
            <a:avLst/>
          </a:prstGeom>
          <a:noFill/>
          <a:ln w="9525">
            <a:noFill/>
          </a:ln>
        </p:spPr>
        <p:txBody>
          <a:bodyPr vert="horz" wrap="none" lIns="91440" tIns="45720" rIns="91440" bIns="45720" numCol="1" anchor="t">
            <a:spAutoFit/>
          </a:bodyPr>
          <a:lstStyle/>
          <a:p>
            <a:pPr mar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ko-KR" sz="2000" b="1" err="1">
                <a:latin typeface="微软雅黑" panose="020B0503020204020204" pitchFamily="34" charset="-122"/>
                <a:ea typeface="微软雅黑" panose="020B0503020204020204" pitchFamily="34" charset="-122"/>
              </a:rPr>
              <a:t>透明物体只透过与它相同的颜色的光；</a:t>
            </a:r>
            <a:endParaRPr lang="ko-KR" altLang="en-US" sz="2000" b="1">
              <a:latin typeface="微软雅黑" panose="020B0503020204020204" pitchFamily="34" charset="-122"/>
              <a:ea typeface="楷体_GB2312" charset="0"/>
            </a:endParaRPr>
          </a:p>
          <a:p>
            <a:pPr marL="0" indent="0" algn="l" defTabSz="91440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ko-KR" sz="2000" b="1" err="1">
                <a:latin typeface="微软雅黑" panose="020B0503020204020204" pitchFamily="34" charset="-122"/>
                <a:ea typeface="微软雅黑" panose="020B0503020204020204" pitchFamily="34" charset="-122"/>
              </a:rPr>
              <a:t>颜色与透过的色光颜色相同。</a:t>
            </a:r>
            <a:endParaRPr lang="ko-KR" altLang="en-US" sz="2000" b="1">
              <a:latin typeface="微软雅黑" panose="020B0503020204020204" pitchFamily="34" charset="-122"/>
              <a:ea typeface="楷体_GB2312" charset="0"/>
            </a:endParaRPr>
          </a:p>
        </p:txBody>
      </p:sp>
      <p:sp>
        <p:nvSpPr>
          <p:cNvPr id="90" name="矩形 89">
            <a:extLst>
              <a:ext uri="{FF2B5EF4-FFF2-40B4-BE49-F238E27FC236}">
                <a16:creationId xmlns:a16="http://schemas.microsoft.com/office/drawing/2014/main" id="{FB77DD5A-A08D-10D2-3491-3EEFEE1C5605}"/>
              </a:ext>
            </a:extLst>
          </p:cNvPr>
          <p:cNvSpPr/>
          <p:nvPr/>
        </p:nvSpPr>
        <p:spPr>
          <a:xfrm>
            <a:off x="333482" y="5134031"/>
            <a:ext cx="5168516" cy="861774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>
            <a:spAutoFit/>
          </a:bodyPr>
          <a:lstStyle/>
          <a:p>
            <a:pPr marL="0" indent="0" algn="l" defTabSz="91440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ko-KR" sz="2000" b="1" err="1">
                <a:latin typeface="微软雅黑" panose="020B0503020204020204" pitchFamily="34" charset="-122"/>
                <a:ea typeface="微软雅黑" panose="020B0503020204020204" pitchFamily="34" charset="-122"/>
              </a:rPr>
              <a:t>不透明物体只反射与它颜色相同的光；</a:t>
            </a:r>
            <a:endParaRPr lang="ko-KR" altLang="en-US" sz="2000" b="1">
              <a:latin typeface="微软雅黑" panose="020B0503020204020204" pitchFamily="34" charset="-122"/>
              <a:ea typeface="楷体_GB2312" charset="0"/>
            </a:endParaRPr>
          </a:p>
          <a:p>
            <a:pPr mar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ko-KR" sz="2000" b="1" err="1">
                <a:latin typeface="微软雅黑" panose="020B0503020204020204" pitchFamily="34" charset="-122"/>
                <a:ea typeface="微软雅黑" panose="020B0503020204020204" pitchFamily="34" charset="-122"/>
              </a:rPr>
              <a:t>颜色与反射的色光颜色相同。</a:t>
            </a:r>
            <a:endParaRPr lang="ko-KR" altLang="en-US" sz="2000" b="1">
              <a:latin typeface="微软雅黑" panose="020B0503020204020204" pitchFamily="34" charset="-122"/>
              <a:ea typeface="楷体_GB2312" charset="0"/>
            </a:endParaRPr>
          </a:p>
        </p:txBody>
      </p:sp>
      <p:sp>
        <p:nvSpPr>
          <p:cNvPr id="62" name="Rectangle 2">
            <a:extLst>
              <a:ext uri="{FF2B5EF4-FFF2-40B4-BE49-F238E27FC236}">
                <a16:creationId xmlns:a16="http://schemas.microsoft.com/office/drawing/2014/main" id="{64274255-A128-DC89-B770-0199518FBD99}"/>
              </a:ext>
            </a:extLst>
          </p:cNvPr>
          <p:cNvSpPr txBox="1"/>
          <p:nvPr/>
        </p:nvSpPr>
        <p:spPr>
          <a:xfrm>
            <a:off x="383585" y="849777"/>
            <a:ext cx="2732405" cy="486049"/>
          </a:xfrm>
        </p:spPr>
        <p:txBody>
          <a:bodyPr vert="horz" wrap="square" lIns="91440" tIns="45720" rIns="91440" bIns="4572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小结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01603B0F-4DA0-7F6B-8AC2-56CCEA900DE2}"/>
              </a:ext>
            </a:extLst>
          </p:cNvPr>
          <p:cNvSpPr txBox="1"/>
          <p:nvPr/>
        </p:nvSpPr>
        <p:spPr>
          <a:xfrm>
            <a:off x="7611638" y="4776213"/>
            <a:ext cx="410881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000" i="1">
                <a:solidFill>
                  <a:schemeClr val="tx1">
                    <a:alpha val="26000"/>
                  </a:schemeClr>
                </a:solidFill>
              </a:rPr>
              <a:t>THANKYOU</a:t>
            </a:r>
            <a:endParaRPr lang="zh-CN" altLang="en-US" sz="6000" i="1">
              <a:solidFill>
                <a:schemeClr val="tx1">
                  <a:alpha val="26000"/>
                </a:schemeClr>
              </a:solidFill>
            </a:endParaRPr>
          </a:p>
        </p:txBody>
      </p:sp>
      <p:pic>
        <p:nvPicPr>
          <p:cNvPr id="12291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0680700" y="10756900"/>
            <a:ext cx="355600" cy="266700"/>
          </a:xfrm>
          <a:prstGeom prst="cube">
            <a:avLst/>
          </a:prstGeom>
        </p:spPr>
      </p:pic>
    </p:spTree>
    <p:extLst>
      <p:ext uri="{BB962C8B-B14F-4D97-AF65-F5344CB8AC3E}">
        <p14:creationId xmlns:p14="http://schemas.microsoft.com/office/powerpoint/2010/main" val="31188221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4="http://schemas.microsoft.com/office/powerpoint/2010/main" xmlns:p15="http://schemas.microsoft.com/office/powerpoint/2012/main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build="p"/>
      <p:bldP spid="83" grpId="0"/>
      <p:bldP spid="84" grpId="0"/>
      <p:bldP spid="85" grpId="0"/>
      <p:bldP spid="86" grpId="0"/>
      <p:bldP spid="89" grpId="0"/>
      <p:bldP spid="9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E4DE0B77-2DE1-3DBB-AE33-4CF4614F6B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0607" y="16369"/>
            <a:ext cx="12191999" cy="7157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任意多边形: 形状 31">
            <a:extLst>
              <a:ext uri="{FF2B5EF4-FFF2-40B4-BE49-F238E27FC236}">
                <a16:creationId xmlns:a16="http://schemas.microsoft.com/office/drawing/2014/main" id="{C72BE5BA-6B9B-3EE8-1F24-FB20A0F875D0}"/>
              </a:ext>
            </a:extLst>
          </p:cNvPr>
          <p:cNvSpPr/>
          <p:nvPr/>
        </p:nvSpPr>
        <p:spPr>
          <a:xfrm>
            <a:off x="-24002998" y="-20820697"/>
            <a:ext cx="61341000" cy="52596095"/>
          </a:xfrm>
          <a:custGeom>
            <a:avLst/>
            <a:gdLst>
              <a:gd name="connsiteX0" fmla="*/ 6400798 w 61340998"/>
              <a:gd name="connsiteY0" fmla="*/ 7790497 h 52596094"/>
              <a:gd name="connsiteX1" fmla="*/ 6400798 w 61340998"/>
              <a:gd name="connsiteY1" fmla="*/ 42613896 h 52596094"/>
              <a:gd name="connsiteX2" fmla="*/ 54711598 w 61340998"/>
              <a:gd name="connsiteY2" fmla="*/ 42613896 h 52596094"/>
              <a:gd name="connsiteX3" fmla="*/ 54711598 w 61340998"/>
              <a:gd name="connsiteY3" fmla="*/ 7790497 h 52596094"/>
              <a:gd name="connsiteX4" fmla="*/ 0 w 61340998"/>
              <a:gd name="connsiteY4" fmla="*/ 0 h 52596094"/>
              <a:gd name="connsiteX5" fmla="*/ 61340998 w 61340998"/>
              <a:gd name="connsiteY5" fmla="*/ 0 h 52596094"/>
              <a:gd name="connsiteX6" fmla="*/ 61340998 w 61340998"/>
              <a:gd name="connsiteY6" fmla="*/ 52596094 h 52596094"/>
              <a:gd name="connsiteX7" fmla="*/ 0 w 61340998"/>
              <a:gd name="connsiteY7" fmla="*/ 52596094 h 52596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340998" h="52596094">
                <a:moveTo>
                  <a:pt x="6400798" y="7790497"/>
                </a:moveTo>
                <a:lnTo>
                  <a:pt x="6400798" y="42613896"/>
                </a:lnTo>
                <a:lnTo>
                  <a:pt x="54711598" y="42613896"/>
                </a:lnTo>
                <a:lnTo>
                  <a:pt x="54711598" y="7790497"/>
                </a:lnTo>
                <a:close/>
                <a:moveTo>
                  <a:pt x="0" y="0"/>
                </a:moveTo>
                <a:lnTo>
                  <a:pt x="61340998" y="0"/>
                </a:lnTo>
                <a:lnTo>
                  <a:pt x="61340998" y="52596094"/>
                </a:lnTo>
                <a:lnTo>
                  <a:pt x="0" y="52596094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5" name="矩形 1">
            <a:extLst>
              <a:ext uri="{FF2B5EF4-FFF2-40B4-BE49-F238E27FC236}">
                <a16:creationId xmlns:a16="http://schemas.microsoft.com/office/drawing/2014/main" id="{2CCD1126-DDFF-CEF4-84D4-8830806457E6}"/>
              </a:ext>
            </a:extLst>
          </p:cNvPr>
          <p:cNvSpPr/>
          <p:nvPr/>
        </p:nvSpPr>
        <p:spPr>
          <a:xfrm>
            <a:off x="5355432" y="-18680264"/>
            <a:ext cx="2624138" cy="125413"/>
          </a:xfrm>
          <a:custGeom>
            <a:avLst/>
            <a:gdLst>
              <a:gd name="connsiteX0" fmla="*/ 0 w 2844800"/>
              <a:gd name="connsiteY0" fmla="*/ 0 h 356773"/>
              <a:gd name="connsiteX1" fmla="*/ 2844800 w 2844800"/>
              <a:gd name="connsiteY1" fmla="*/ 0 h 356773"/>
              <a:gd name="connsiteX2" fmla="*/ 2844800 w 2844800"/>
              <a:gd name="connsiteY2" fmla="*/ 356773 h 356773"/>
              <a:gd name="connsiteX3" fmla="*/ 0 w 2844800"/>
              <a:gd name="connsiteY3" fmla="*/ 356773 h 356773"/>
              <a:gd name="connsiteX4" fmla="*/ 0 w 2844800"/>
              <a:gd name="connsiteY4" fmla="*/ 0 h 356773"/>
              <a:gd name="connsiteX0-1" fmla="*/ 180975 w 2844800"/>
              <a:gd name="connsiteY0-2" fmla="*/ 2381 h 356773"/>
              <a:gd name="connsiteX1-3" fmla="*/ 2844800 w 2844800"/>
              <a:gd name="connsiteY1-4" fmla="*/ 0 h 356773"/>
              <a:gd name="connsiteX2-5" fmla="*/ 2844800 w 2844800"/>
              <a:gd name="connsiteY2-6" fmla="*/ 356773 h 356773"/>
              <a:gd name="connsiteX3-7" fmla="*/ 0 w 2844800"/>
              <a:gd name="connsiteY3-8" fmla="*/ 356773 h 356773"/>
              <a:gd name="connsiteX4-9" fmla="*/ 180975 w 2844800"/>
              <a:gd name="connsiteY4-10" fmla="*/ 2381 h 356773"/>
              <a:gd name="connsiteX0-11" fmla="*/ 180975 w 2844800"/>
              <a:gd name="connsiteY0-12" fmla="*/ 2381 h 356773"/>
              <a:gd name="connsiteX1-13" fmla="*/ 2844800 w 2844800"/>
              <a:gd name="connsiteY1-14" fmla="*/ 0 h 356773"/>
              <a:gd name="connsiteX2-15" fmla="*/ 2844800 w 2844800"/>
              <a:gd name="connsiteY2-16" fmla="*/ 356773 h 356773"/>
              <a:gd name="connsiteX3-17" fmla="*/ 0 w 2844800"/>
              <a:gd name="connsiteY3-18" fmla="*/ 356773 h 356773"/>
              <a:gd name="connsiteX4-19" fmla="*/ 180975 w 2844800"/>
              <a:gd name="connsiteY4-20" fmla="*/ 2381 h 356773"/>
              <a:gd name="connsiteX0-21" fmla="*/ 138112 w 2801937"/>
              <a:gd name="connsiteY0-22" fmla="*/ 2381 h 356773"/>
              <a:gd name="connsiteX1-23" fmla="*/ 2801937 w 2801937"/>
              <a:gd name="connsiteY1-24" fmla="*/ 0 h 356773"/>
              <a:gd name="connsiteX2-25" fmla="*/ 2801937 w 2801937"/>
              <a:gd name="connsiteY2-26" fmla="*/ 356773 h 356773"/>
              <a:gd name="connsiteX3-27" fmla="*/ 0 w 2801937"/>
              <a:gd name="connsiteY3-28" fmla="*/ 356773 h 356773"/>
              <a:gd name="connsiteX4-29" fmla="*/ 138112 w 2801937"/>
              <a:gd name="connsiteY4-30" fmla="*/ 2381 h 356773"/>
              <a:gd name="connsiteX0-31" fmla="*/ 138112 w 2801937"/>
              <a:gd name="connsiteY0-32" fmla="*/ 2381 h 356773"/>
              <a:gd name="connsiteX1-33" fmla="*/ 2801937 w 2801937"/>
              <a:gd name="connsiteY1-34" fmla="*/ 0 h 356773"/>
              <a:gd name="connsiteX2-35" fmla="*/ 2801937 w 2801937"/>
              <a:gd name="connsiteY2-36" fmla="*/ 356773 h 356773"/>
              <a:gd name="connsiteX3-37" fmla="*/ 0 w 2801937"/>
              <a:gd name="connsiteY3-38" fmla="*/ 356773 h 356773"/>
              <a:gd name="connsiteX4-39" fmla="*/ 138112 w 2801937"/>
              <a:gd name="connsiteY4-40" fmla="*/ 2381 h 356773"/>
              <a:gd name="connsiteX0-41" fmla="*/ 123825 w 2801937"/>
              <a:gd name="connsiteY0-42" fmla="*/ 2381 h 356773"/>
              <a:gd name="connsiteX1-43" fmla="*/ 2801937 w 2801937"/>
              <a:gd name="connsiteY1-44" fmla="*/ 0 h 356773"/>
              <a:gd name="connsiteX2-45" fmla="*/ 2801937 w 2801937"/>
              <a:gd name="connsiteY2-46" fmla="*/ 356773 h 356773"/>
              <a:gd name="connsiteX3-47" fmla="*/ 0 w 2801937"/>
              <a:gd name="connsiteY3-48" fmla="*/ 356773 h 356773"/>
              <a:gd name="connsiteX4-49" fmla="*/ 123825 w 2801937"/>
              <a:gd name="connsiteY4-50" fmla="*/ 2381 h 356773"/>
              <a:gd name="connsiteX0-51" fmla="*/ 123825 w 2801937"/>
              <a:gd name="connsiteY0-52" fmla="*/ 2381 h 356773"/>
              <a:gd name="connsiteX1-53" fmla="*/ 2801937 w 2801937"/>
              <a:gd name="connsiteY1-54" fmla="*/ 0 h 356773"/>
              <a:gd name="connsiteX2-55" fmla="*/ 2801937 w 2801937"/>
              <a:gd name="connsiteY2-56" fmla="*/ 356773 h 356773"/>
              <a:gd name="connsiteX3-57" fmla="*/ 0 w 2801937"/>
              <a:gd name="connsiteY3-58" fmla="*/ 356773 h 356773"/>
              <a:gd name="connsiteX4-59" fmla="*/ 123825 w 2801937"/>
              <a:gd name="connsiteY4-60" fmla="*/ 2381 h 356773"/>
              <a:gd name="connsiteX0-61" fmla="*/ 123825 w 2801937"/>
              <a:gd name="connsiteY0-62" fmla="*/ 2381 h 356773"/>
              <a:gd name="connsiteX1-63" fmla="*/ 2801937 w 2801937"/>
              <a:gd name="connsiteY1-64" fmla="*/ 0 h 356773"/>
              <a:gd name="connsiteX2-65" fmla="*/ 2801937 w 2801937"/>
              <a:gd name="connsiteY2-66" fmla="*/ 356773 h 356773"/>
              <a:gd name="connsiteX3-67" fmla="*/ 0 w 2801937"/>
              <a:gd name="connsiteY3-68" fmla="*/ 356773 h 356773"/>
              <a:gd name="connsiteX4-69" fmla="*/ 123825 w 2801937"/>
              <a:gd name="connsiteY4-70" fmla="*/ 2381 h 356773"/>
              <a:gd name="connsiteX0-71" fmla="*/ 123825 w 2801937"/>
              <a:gd name="connsiteY0-72" fmla="*/ 2381 h 356773"/>
              <a:gd name="connsiteX1-73" fmla="*/ 2801937 w 2801937"/>
              <a:gd name="connsiteY1-74" fmla="*/ 0 h 356773"/>
              <a:gd name="connsiteX2-75" fmla="*/ 2801937 w 2801937"/>
              <a:gd name="connsiteY2-76" fmla="*/ 356773 h 356773"/>
              <a:gd name="connsiteX3-77" fmla="*/ 0 w 2801937"/>
              <a:gd name="connsiteY3-78" fmla="*/ 356773 h 356773"/>
              <a:gd name="connsiteX4-79" fmla="*/ 123825 w 2801937"/>
              <a:gd name="connsiteY4-80" fmla="*/ 2381 h 356773"/>
              <a:gd name="connsiteX0-81" fmla="*/ 123825 w 2801937"/>
              <a:gd name="connsiteY0-82" fmla="*/ 2381 h 356773"/>
              <a:gd name="connsiteX1-83" fmla="*/ 2801937 w 2801937"/>
              <a:gd name="connsiteY1-84" fmla="*/ 0 h 356773"/>
              <a:gd name="connsiteX2-85" fmla="*/ 2801937 w 2801937"/>
              <a:gd name="connsiteY2-86" fmla="*/ 356773 h 356773"/>
              <a:gd name="connsiteX3-87" fmla="*/ 0 w 2801937"/>
              <a:gd name="connsiteY3-88" fmla="*/ 356773 h 356773"/>
              <a:gd name="connsiteX4-89" fmla="*/ 123825 w 2801937"/>
              <a:gd name="connsiteY4-90" fmla="*/ 2381 h 356773"/>
              <a:gd name="connsiteX0-91" fmla="*/ 109537 w 2801937"/>
              <a:gd name="connsiteY0-92" fmla="*/ 2381 h 356773"/>
              <a:gd name="connsiteX1-93" fmla="*/ 2801937 w 2801937"/>
              <a:gd name="connsiteY1-94" fmla="*/ 0 h 356773"/>
              <a:gd name="connsiteX2-95" fmla="*/ 2801937 w 2801937"/>
              <a:gd name="connsiteY2-96" fmla="*/ 356773 h 356773"/>
              <a:gd name="connsiteX3-97" fmla="*/ 0 w 2801937"/>
              <a:gd name="connsiteY3-98" fmla="*/ 356773 h 356773"/>
              <a:gd name="connsiteX4-99" fmla="*/ 109537 w 2801937"/>
              <a:gd name="connsiteY4-100" fmla="*/ 2381 h 356773"/>
              <a:gd name="connsiteX0-101" fmla="*/ 109537 w 2801937"/>
              <a:gd name="connsiteY0-102" fmla="*/ 2381 h 356773"/>
              <a:gd name="connsiteX1-103" fmla="*/ 2801937 w 2801937"/>
              <a:gd name="connsiteY1-104" fmla="*/ 0 h 356773"/>
              <a:gd name="connsiteX2-105" fmla="*/ 2801937 w 2801937"/>
              <a:gd name="connsiteY2-106" fmla="*/ 356773 h 356773"/>
              <a:gd name="connsiteX3-107" fmla="*/ 0 w 2801937"/>
              <a:gd name="connsiteY3-108" fmla="*/ 356773 h 356773"/>
              <a:gd name="connsiteX4-109" fmla="*/ 109537 w 2801937"/>
              <a:gd name="connsiteY4-110" fmla="*/ 2381 h 356773"/>
              <a:gd name="connsiteX0-111" fmla="*/ 109537 w 2801937"/>
              <a:gd name="connsiteY0-112" fmla="*/ 2381 h 356773"/>
              <a:gd name="connsiteX1-113" fmla="*/ 2801937 w 2801937"/>
              <a:gd name="connsiteY1-114" fmla="*/ 0 h 356773"/>
              <a:gd name="connsiteX2-115" fmla="*/ 2801937 w 2801937"/>
              <a:gd name="connsiteY2-116" fmla="*/ 356773 h 356773"/>
              <a:gd name="connsiteX3-117" fmla="*/ 0 w 2801937"/>
              <a:gd name="connsiteY3-118" fmla="*/ 356773 h 356773"/>
              <a:gd name="connsiteX4-119" fmla="*/ 109537 w 2801937"/>
              <a:gd name="connsiteY4-120" fmla="*/ 2381 h 356773"/>
              <a:gd name="connsiteX0-121" fmla="*/ 130969 w 2823369"/>
              <a:gd name="connsiteY0-122" fmla="*/ 2381 h 356773"/>
              <a:gd name="connsiteX1-123" fmla="*/ 2823369 w 2823369"/>
              <a:gd name="connsiteY1-124" fmla="*/ 0 h 356773"/>
              <a:gd name="connsiteX2-125" fmla="*/ 2823369 w 2823369"/>
              <a:gd name="connsiteY2-126" fmla="*/ 356773 h 356773"/>
              <a:gd name="connsiteX3-127" fmla="*/ 0 w 2823369"/>
              <a:gd name="connsiteY3-128" fmla="*/ 356773 h 356773"/>
              <a:gd name="connsiteX4-129" fmla="*/ 130969 w 2823369"/>
              <a:gd name="connsiteY4-130" fmla="*/ 2381 h 356773"/>
              <a:gd name="connsiteX0-131" fmla="*/ 130969 w 2823369"/>
              <a:gd name="connsiteY0-132" fmla="*/ 2381 h 356773"/>
              <a:gd name="connsiteX1-133" fmla="*/ 2823369 w 2823369"/>
              <a:gd name="connsiteY1-134" fmla="*/ 0 h 356773"/>
              <a:gd name="connsiteX2-135" fmla="*/ 2823369 w 2823369"/>
              <a:gd name="connsiteY2-136" fmla="*/ 356773 h 356773"/>
              <a:gd name="connsiteX3-137" fmla="*/ 0 w 2823369"/>
              <a:gd name="connsiteY3-138" fmla="*/ 356773 h 356773"/>
              <a:gd name="connsiteX4-139" fmla="*/ 130969 w 2823369"/>
              <a:gd name="connsiteY4-140" fmla="*/ 2381 h 356773"/>
              <a:gd name="connsiteX0-141" fmla="*/ 130969 w 2823369"/>
              <a:gd name="connsiteY0-142" fmla="*/ 2381 h 356773"/>
              <a:gd name="connsiteX1-143" fmla="*/ 2823369 w 2823369"/>
              <a:gd name="connsiteY1-144" fmla="*/ 0 h 356773"/>
              <a:gd name="connsiteX2-145" fmla="*/ 2823369 w 2823369"/>
              <a:gd name="connsiteY2-146" fmla="*/ 356773 h 356773"/>
              <a:gd name="connsiteX3-147" fmla="*/ 0 w 2823369"/>
              <a:gd name="connsiteY3-148" fmla="*/ 356773 h 356773"/>
              <a:gd name="connsiteX4-149" fmla="*/ 130969 w 2823369"/>
              <a:gd name="connsiteY4-150" fmla="*/ 2381 h 356773"/>
              <a:gd name="connsiteX0-151" fmla="*/ 130969 w 2823369"/>
              <a:gd name="connsiteY0-152" fmla="*/ 2381 h 356773"/>
              <a:gd name="connsiteX1-153" fmla="*/ 2823369 w 2823369"/>
              <a:gd name="connsiteY1-154" fmla="*/ 0 h 356773"/>
              <a:gd name="connsiteX2-155" fmla="*/ 2823369 w 2823369"/>
              <a:gd name="connsiteY2-156" fmla="*/ 356773 h 356773"/>
              <a:gd name="connsiteX3-157" fmla="*/ 0 w 2823369"/>
              <a:gd name="connsiteY3-158" fmla="*/ 356773 h 356773"/>
              <a:gd name="connsiteX4-159" fmla="*/ 130969 w 2823369"/>
              <a:gd name="connsiteY4-160" fmla="*/ 2381 h 356773"/>
              <a:gd name="connsiteX0-161" fmla="*/ 130969 w 2823369"/>
              <a:gd name="connsiteY0-162" fmla="*/ 2381 h 356773"/>
              <a:gd name="connsiteX1-163" fmla="*/ 2823369 w 2823369"/>
              <a:gd name="connsiteY1-164" fmla="*/ 0 h 356773"/>
              <a:gd name="connsiteX2-165" fmla="*/ 2823369 w 2823369"/>
              <a:gd name="connsiteY2-166" fmla="*/ 356773 h 356773"/>
              <a:gd name="connsiteX3-167" fmla="*/ 0 w 2823369"/>
              <a:gd name="connsiteY3-168" fmla="*/ 356773 h 356773"/>
              <a:gd name="connsiteX4-169" fmla="*/ 130969 w 2823369"/>
              <a:gd name="connsiteY4-170" fmla="*/ 2381 h 356773"/>
              <a:gd name="connsiteX0-171" fmla="*/ 130969 w 2823369"/>
              <a:gd name="connsiteY0-172" fmla="*/ 2381 h 356773"/>
              <a:gd name="connsiteX1-173" fmla="*/ 2823369 w 2823369"/>
              <a:gd name="connsiteY1-174" fmla="*/ 0 h 356773"/>
              <a:gd name="connsiteX2-175" fmla="*/ 2823369 w 2823369"/>
              <a:gd name="connsiteY2-176" fmla="*/ 356773 h 356773"/>
              <a:gd name="connsiteX3-177" fmla="*/ 0 w 2823369"/>
              <a:gd name="connsiteY3-178" fmla="*/ 356773 h 356773"/>
              <a:gd name="connsiteX4-179" fmla="*/ 130969 w 2823369"/>
              <a:gd name="connsiteY4-180" fmla="*/ 2381 h 356773"/>
              <a:gd name="connsiteX0-181" fmla="*/ 130969 w 2823369"/>
              <a:gd name="connsiteY0-182" fmla="*/ 2381 h 356773"/>
              <a:gd name="connsiteX1-183" fmla="*/ 2823369 w 2823369"/>
              <a:gd name="connsiteY1-184" fmla="*/ 0 h 356773"/>
              <a:gd name="connsiteX2-185" fmla="*/ 2823369 w 2823369"/>
              <a:gd name="connsiteY2-186" fmla="*/ 356773 h 356773"/>
              <a:gd name="connsiteX3-187" fmla="*/ 0 w 2823369"/>
              <a:gd name="connsiteY3-188" fmla="*/ 356773 h 356773"/>
              <a:gd name="connsiteX4-189" fmla="*/ 130969 w 2823369"/>
              <a:gd name="connsiteY4-190" fmla="*/ 2381 h 356773"/>
              <a:gd name="connsiteX0-191" fmla="*/ 145256 w 2823369"/>
              <a:gd name="connsiteY0-192" fmla="*/ 6267 h 356773"/>
              <a:gd name="connsiteX1-193" fmla="*/ 2823369 w 2823369"/>
              <a:gd name="connsiteY1-194" fmla="*/ 0 h 356773"/>
              <a:gd name="connsiteX2-195" fmla="*/ 2823369 w 2823369"/>
              <a:gd name="connsiteY2-196" fmla="*/ 356773 h 356773"/>
              <a:gd name="connsiteX3-197" fmla="*/ 0 w 2823369"/>
              <a:gd name="connsiteY3-198" fmla="*/ 356773 h 356773"/>
              <a:gd name="connsiteX4-199" fmla="*/ 145256 w 2823369"/>
              <a:gd name="connsiteY4-200" fmla="*/ 6267 h 356773"/>
              <a:gd name="connsiteX0-201" fmla="*/ 145256 w 2823369"/>
              <a:gd name="connsiteY0-202" fmla="*/ 6267 h 356773"/>
              <a:gd name="connsiteX1-203" fmla="*/ 2823369 w 2823369"/>
              <a:gd name="connsiteY1-204" fmla="*/ 0 h 356773"/>
              <a:gd name="connsiteX2-205" fmla="*/ 2823369 w 2823369"/>
              <a:gd name="connsiteY2-206" fmla="*/ 356773 h 356773"/>
              <a:gd name="connsiteX3-207" fmla="*/ 0 w 2823369"/>
              <a:gd name="connsiteY3-208" fmla="*/ 356773 h 356773"/>
              <a:gd name="connsiteX4-209" fmla="*/ 145256 w 2823369"/>
              <a:gd name="connsiteY4-210" fmla="*/ 6267 h 356773"/>
              <a:gd name="connsiteX0-211" fmla="*/ 161924 w 2840037"/>
              <a:gd name="connsiteY0-212" fmla="*/ 6267 h 360660"/>
              <a:gd name="connsiteX1-213" fmla="*/ 2840037 w 2840037"/>
              <a:gd name="connsiteY1-214" fmla="*/ 0 h 360660"/>
              <a:gd name="connsiteX2-215" fmla="*/ 2840037 w 2840037"/>
              <a:gd name="connsiteY2-216" fmla="*/ 356773 h 360660"/>
              <a:gd name="connsiteX3-217" fmla="*/ 0 w 2840037"/>
              <a:gd name="connsiteY3-218" fmla="*/ 360660 h 360660"/>
              <a:gd name="connsiteX4-219" fmla="*/ 161924 w 2840037"/>
              <a:gd name="connsiteY4-220" fmla="*/ 6267 h 360660"/>
              <a:gd name="connsiteX0-221" fmla="*/ 161924 w 2840037"/>
              <a:gd name="connsiteY0-222" fmla="*/ 6267 h 360660"/>
              <a:gd name="connsiteX1-223" fmla="*/ 2840037 w 2840037"/>
              <a:gd name="connsiteY1-224" fmla="*/ 0 h 360660"/>
              <a:gd name="connsiteX2-225" fmla="*/ 2840037 w 2840037"/>
              <a:gd name="connsiteY2-226" fmla="*/ 356773 h 360660"/>
              <a:gd name="connsiteX3-227" fmla="*/ 0 w 2840037"/>
              <a:gd name="connsiteY3-228" fmla="*/ 360660 h 360660"/>
              <a:gd name="connsiteX4-229" fmla="*/ 161924 w 2840037"/>
              <a:gd name="connsiteY4-230" fmla="*/ 6267 h 360660"/>
              <a:gd name="connsiteX0-231" fmla="*/ 161924 w 2840037"/>
              <a:gd name="connsiteY0-232" fmla="*/ 6267 h 360660"/>
              <a:gd name="connsiteX1-233" fmla="*/ 2840037 w 2840037"/>
              <a:gd name="connsiteY1-234" fmla="*/ 0 h 360660"/>
              <a:gd name="connsiteX2-235" fmla="*/ 2840037 w 2840037"/>
              <a:gd name="connsiteY2-236" fmla="*/ 356773 h 360660"/>
              <a:gd name="connsiteX3-237" fmla="*/ 0 w 2840037"/>
              <a:gd name="connsiteY3-238" fmla="*/ 360660 h 360660"/>
              <a:gd name="connsiteX4-239" fmla="*/ 161924 w 2840037"/>
              <a:gd name="connsiteY4-240" fmla="*/ 6267 h 360660"/>
              <a:gd name="connsiteX0-241" fmla="*/ 161924 w 2840037"/>
              <a:gd name="connsiteY0-242" fmla="*/ 6267 h 360660"/>
              <a:gd name="connsiteX1-243" fmla="*/ 2840037 w 2840037"/>
              <a:gd name="connsiteY1-244" fmla="*/ 0 h 360660"/>
              <a:gd name="connsiteX2-245" fmla="*/ 2840037 w 2840037"/>
              <a:gd name="connsiteY2-246" fmla="*/ 356773 h 360660"/>
              <a:gd name="connsiteX3-247" fmla="*/ 0 w 2840037"/>
              <a:gd name="connsiteY3-248" fmla="*/ 360660 h 360660"/>
              <a:gd name="connsiteX4-249" fmla="*/ 161924 w 2840037"/>
              <a:gd name="connsiteY4-250" fmla="*/ 6267 h 360660"/>
              <a:gd name="connsiteX0-251" fmla="*/ 152399 w 2840037"/>
              <a:gd name="connsiteY0-252" fmla="*/ 6267 h 360660"/>
              <a:gd name="connsiteX1-253" fmla="*/ 2840037 w 2840037"/>
              <a:gd name="connsiteY1-254" fmla="*/ 0 h 360660"/>
              <a:gd name="connsiteX2-255" fmla="*/ 2840037 w 2840037"/>
              <a:gd name="connsiteY2-256" fmla="*/ 356773 h 360660"/>
              <a:gd name="connsiteX3-257" fmla="*/ 0 w 2840037"/>
              <a:gd name="connsiteY3-258" fmla="*/ 360660 h 360660"/>
              <a:gd name="connsiteX4-259" fmla="*/ 152399 w 2840037"/>
              <a:gd name="connsiteY4-260" fmla="*/ 6267 h 360660"/>
              <a:gd name="connsiteX0-261" fmla="*/ 152399 w 2840037"/>
              <a:gd name="connsiteY0-262" fmla="*/ 6267 h 360660"/>
              <a:gd name="connsiteX1-263" fmla="*/ 2840037 w 2840037"/>
              <a:gd name="connsiteY1-264" fmla="*/ 0 h 360660"/>
              <a:gd name="connsiteX2-265" fmla="*/ 2840037 w 2840037"/>
              <a:gd name="connsiteY2-266" fmla="*/ 356773 h 360660"/>
              <a:gd name="connsiteX3-267" fmla="*/ 0 w 2840037"/>
              <a:gd name="connsiteY3-268" fmla="*/ 360660 h 360660"/>
              <a:gd name="connsiteX4-269" fmla="*/ 152399 w 2840037"/>
              <a:gd name="connsiteY4-270" fmla="*/ 6267 h 360660"/>
              <a:gd name="connsiteX0-271" fmla="*/ 152399 w 2840037"/>
              <a:gd name="connsiteY0-272" fmla="*/ 6267 h 360660"/>
              <a:gd name="connsiteX1-273" fmla="*/ 2840037 w 2840037"/>
              <a:gd name="connsiteY1-274" fmla="*/ 0 h 360660"/>
              <a:gd name="connsiteX2-275" fmla="*/ 2840037 w 2840037"/>
              <a:gd name="connsiteY2-276" fmla="*/ 356773 h 360660"/>
              <a:gd name="connsiteX3-277" fmla="*/ 0 w 2840037"/>
              <a:gd name="connsiteY3-278" fmla="*/ 360660 h 360660"/>
              <a:gd name="connsiteX4-279" fmla="*/ 152399 w 2840037"/>
              <a:gd name="connsiteY4-280" fmla="*/ 6267 h 360660"/>
              <a:gd name="connsiteX0-281" fmla="*/ 152399 w 2840037"/>
              <a:gd name="connsiteY0-282" fmla="*/ 6267 h 360660"/>
              <a:gd name="connsiteX1-283" fmla="*/ 2840037 w 2840037"/>
              <a:gd name="connsiteY1-284" fmla="*/ 0 h 360660"/>
              <a:gd name="connsiteX2-285" fmla="*/ 2840037 w 2840037"/>
              <a:gd name="connsiteY2-286" fmla="*/ 356773 h 360660"/>
              <a:gd name="connsiteX3-287" fmla="*/ 0 w 2840037"/>
              <a:gd name="connsiteY3-288" fmla="*/ 360660 h 360660"/>
              <a:gd name="connsiteX4-289" fmla="*/ 152399 w 2840037"/>
              <a:gd name="connsiteY4-290" fmla="*/ 6267 h 360660"/>
              <a:gd name="connsiteX0-291" fmla="*/ 152399 w 2840037"/>
              <a:gd name="connsiteY0-292" fmla="*/ 6267 h 360660"/>
              <a:gd name="connsiteX1-293" fmla="*/ 2840037 w 2840037"/>
              <a:gd name="connsiteY1-294" fmla="*/ 0 h 360660"/>
              <a:gd name="connsiteX2-295" fmla="*/ 2840037 w 2840037"/>
              <a:gd name="connsiteY2-296" fmla="*/ 356773 h 360660"/>
              <a:gd name="connsiteX3-297" fmla="*/ 0 w 2840037"/>
              <a:gd name="connsiteY3-298" fmla="*/ 360660 h 360660"/>
              <a:gd name="connsiteX4-299" fmla="*/ 152399 w 2840037"/>
              <a:gd name="connsiteY4-300" fmla="*/ 6267 h 360660"/>
              <a:gd name="connsiteX0-301" fmla="*/ 152399 w 2840037"/>
              <a:gd name="connsiteY0-302" fmla="*/ 6267 h 360660"/>
              <a:gd name="connsiteX1-303" fmla="*/ 2840037 w 2840037"/>
              <a:gd name="connsiteY1-304" fmla="*/ 0 h 360660"/>
              <a:gd name="connsiteX2-305" fmla="*/ 2840037 w 2840037"/>
              <a:gd name="connsiteY2-306" fmla="*/ 356773 h 360660"/>
              <a:gd name="connsiteX3-307" fmla="*/ 0 w 2840037"/>
              <a:gd name="connsiteY3-308" fmla="*/ 360660 h 360660"/>
              <a:gd name="connsiteX4-309" fmla="*/ 152399 w 2840037"/>
              <a:gd name="connsiteY4-310" fmla="*/ 6267 h 360660"/>
              <a:gd name="connsiteX0-311" fmla="*/ 152399 w 2840037"/>
              <a:gd name="connsiteY0-312" fmla="*/ 6267 h 360660"/>
              <a:gd name="connsiteX1-313" fmla="*/ 2840037 w 2840037"/>
              <a:gd name="connsiteY1-314" fmla="*/ 0 h 360660"/>
              <a:gd name="connsiteX2-315" fmla="*/ 2840037 w 2840037"/>
              <a:gd name="connsiteY2-316" fmla="*/ 356773 h 360660"/>
              <a:gd name="connsiteX3-317" fmla="*/ 0 w 2840037"/>
              <a:gd name="connsiteY3-318" fmla="*/ 360660 h 360660"/>
              <a:gd name="connsiteX4-319" fmla="*/ 152399 w 2840037"/>
              <a:gd name="connsiteY4-320" fmla="*/ 6267 h 360660"/>
              <a:gd name="connsiteX0-321" fmla="*/ 152399 w 2840037"/>
              <a:gd name="connsiteY0-322" fmla="*/ 6266 h 360660"/>
              <a:gd name="connsiteX1-323" fmla="*/ 2840037 w 2840037"/>
              <a:gd name="connsiteY1-324" fmla="*/ 0 h 360660"/>
              <a:gd name="connsiteX2-325" fmla="*/ 2840037 w 2840037"/>
              <a:gd name="connsiteY2-326" fmla="*/ 356773 h 360660"/>
              <a:gd name="connsiteX3-327" fmla="*/ 0 w 2840037"/>
              <a:gd name="connsiteY3-328" fmla="*/ 360660 h 360660"/>
              <a:gd name="connsiteX4-329" fmla="*/ 152399 w 2840037"/>
              <a:gd name="connsiteY4-330" fmla="*/ 6266 h 360660"/>
              <a:gd name="connsiteX0-331" fmla="*/ 152399 w 2840037"/>
              <a:gd name="connsiteY0-332" fmla="*/ 6266 h 360660"/>
              <a:gd name="connsiteX1-333" fmla="*/ 2840037 w 2840037"/>
              <a:gd name="connsiteY1-334" fmla="*/ 0 h 360660"/>
              <a:gd name="connsiteX2-335" fmla="*/ 2840037 w 2840037"/>
              <a:gd name="connsiteY2-336" fmla="*/ 356773 h 360660"/>
              <a:gd name="connsiteX3-337" fmla="*/ 0 w 2840037"/>
              <a:gd name="connsiteY3-338" fmla="*/ 360660 h 360660"/>
              <a:gd name="connsiteX4-339" fmla="*/ 152399 w 2840037"/>
              <a:gd name="connsiteY4-340" fmla="*/ 6266 h 360660"/>
              <a:gd name="connsiteX0-341" fmla="*/ 152399 w 2840037"/>
              <a:gd name="connsiteY0-342" fmla="*/ 6266 h 360660"/>
              <a:gd name="connsiteX1-343" fmla="*/ 2840037 w 2840037"/>
              <a:gd name="connsiteY1-344" fmla="*/ 0 h 360660"/>
              <a:gd name="connsiteX2-345" fmla="*/ 2840037 w 2840037"/>
              <a:gd name="connsiteY2-346" fmla="*/ 356773 h 360660"/>
              <a:gd name="connsiteX3-347" fmla="*/ 0 w 2840037"/>
              <a:gd name="connsiteY3-348" fmla="*/ 360660 h 360660"/>
              <a:gd name="connsiteX4-349" fmla="*/ 152399 w 2840037"/>
              <a:gd name="connsiteY4-350" fmla="*/ 6266 h 360660"/>
              <a:gd name="connsiteX0-351" fmla="*/ 152399 w 2840037"/>
              <a:gd name="connsiteY0-352" fmla="*/ 6266 h 360660"/>
              <a:gd name="connsiteX1-353" fmla="*/ 2840037 w 2840037"/>
              <a:gd name="connsiteY1-354" fmla="*/ 0 h 360660"/>
              <a:gd name="connsiteX2-355" fmla="*/ 2840037 w 2840037"/>
              <a:gd name="connsiteY2-356" fmla="*/ 356773 h 360660"/>
              <a:gd name="connsiteX3-357" fmla="*/ 0 w 2840037"/>
              <a:gd name="connsiteY3-358" fmla="*/ 360660 h 360660"/>
              <a:gd name="connsiteX4-359" fmla="*/ 152399 w 2840037"/>
              <a:gd name="connsiteY4-360" fmla="*/ 6266 h 360660"/>
              <a:gd name="connsiteX0-361" fmla="*/ 152399 w 2840037"/>
              <a:gd name="connsiteY0-362" fmla="*/ 6266 h 360660"/>
              <a:gd name="connsiteX1-363" fmla="*/ 2840037 w 2840037"/>
              <a:gd name="connsiteY1-364" fmla="*/ 0 h 360660"/>
              <a:gd name="connsiteX2-365" fmla="*/ 2840037 w 2840037"/>
              <a:gd name="connsiteY2-366" fmla="*/ 356773 h 360660"/>
              <a:gd name="connsiteX3-367" fmla="*/ 0 w 2840037"/>
              <a:gd name="connsiteY3-368" fmla="*/ 360660 h 360660"/>
              <a:gd name="connsiteX4-369" fmla="*/ 152399 w 2840037"/>
              <a:gd name="connsiteY4-370" fmla="*/ 6266 h 360660"/>
              <a:gd name="connsiteX0-371" fmla="*/ 147245 w 2840037"/>
              <a:gd name="connsiteY0-372" fmla="*/ 6266 h 360660"/>
              <a:gd name="connsiteX1-373" fmla="*/ 2840037 w 2840037"/>
              <a:gd name="connsiteY1-374" fmla="*/ 0 h 360660"/>
              <a:gd name="connsiteX2-375" fmla="*/ 2840037 w 2840037"/>
              <a:gd name="connsiteY2-376" fmla="*/ 356773 h 360660"/>
              <a:gd name="connsiteX3-377" fmla="*/ 0 w 2840037"/>
              <a:gd name="connsiteY3-378" fmla="*/ 360660 h 360660"/>
              <a:gd name="connsiteX4-379" fmla="*/ 147245 w 2840037"/>
              <a:gd name="connsiteY4-380" fmla="*/ 6266 h 360660"/>
              <a:gd name="connsiteX0-381" fmla="*/ 152400 w 2840037"/>
              <a:gd name="connsiteY0-382" fmla="*/ 6266 h 360660"/>
              <a:gd name="connsiteX1-383" fmla="*/ 2840037 w 2840037"/>
              <a:gd name="connsiteY1-384" fmla="*/ 0 h 360660"/>
              <a:gd name="connsiteX2-385" fmla="*/ 2840037 w 2840037"/>
              <a:gd name="connsiteY2-386" fmla="*/ 356773 h 360660"/>
              <a:gd name="connsiteX3-387" fmla="*/ 0 w 2840037"/>
              <a:gd name="connsiteY3-388" fmla="*/ 360660 h 360660"/>
              <a:gd name="connsiteX4-389" fmla="*/ 152400 w 2840037"/>
              <a:gd name="connsiteY4-390" fmla="*/ 6266 h 360660"/>
              <a:gd name="connsiteX0-391" fmla="*/ 149823 w 2840037"/>
              <a:gd name="connsiteY0-392" fmla="*/ 6266 h 360660"/>
              <a:gd name="connsiteX1-393" fmla="*/ 2840037 w 2840037"/>
              <a:gd name="connsiteY1-394" fmla="*/ 0 h 360660"/>
              <a:gd name="connsiteX2-395" fmla="*/ 2840037 w 2840037"/>
              <a:gd name="connsiteY2-396" fmla="*/ 356773 h 360660"/>
              <a:gd name="connsiteX3-397" fmla="*/ 0 w 2840037"/>
              <a:gd name="connsiteY3-398" fmla="*/ 360660 h 360660"/>
              <a:gd name="connsiteX4-399" fmla="*/ 149823 w 2840037"/>
              <a:gd name="connsiteY4-400" fmla="*/ 6266 h 360660"/>
              <a:gd name="connsiteX0-401" fmla="*/ 149823 w 2840037"/>
              <a:gd name="connsiteY0-402" fmla="*/ 6266 h 360660"/>
              <a:gd name="connsiteX1-403" fmla="*/ 2840037 w 2840037"/>
              <a:gd name="connsiteY1-404" fmla="*/ 0 h 360660"/>
              <a:gd name="connsiteX2-405" fmla="*/ 2840037 w 2840037"/>
              <a:gd name="connsiteY2-406" fmla="*/ 356773 h 360660"/>
              <a:gd name="connsiteX3-407" fmla="*/ 0 w 2840037"/>
              <a:gd name="connsiteY3-408" fmla="*/ 360660 h 360660"/>
              <a:gd name="connsiteX4-409" fmla="*/ 149823 w 2840037"/>
              <a:gd name="connsiteY4-410" fmla="*/ 6266 h 360660"/>
              <a:gd name="connsiteX0-411" fmla="*/ 149823 w 2840037"/>
              <a:gd name="connsiteY0-412" fmla="*/ 6266 h 360660"/>
              <a:gd name="connsiteX1-413" fmla="*/ 2840037 w 2840037"/>
              <a:gd name="connsiteY1-414" fmla="*/ 0 h 360660"/>
              <a:gd name="connsiteX2-415" fmla="*/ 2840037 w 2840037"/>
              <a:gd name="connsiteY2-416" fmla="*/ 356773 h 360660"/>
              <a:gd name="connsiteX3-417" fmla="*/ 0 w 2840037"/>
              <a:gd name="connsiteY3-418" fmla="*/ 360660 h 360660"/>
              <a:gd name="connsiteX4-419" fmla="*/ 149823 w 2840037"/>
              <a:gd name="connsiteY4-420" fmla="*/ 6266 h 36066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840037" h="360660">
                <a:moveTo>
                  <a:pt x="149823" y="6266"/>
                </a:moveTo>
                <a:lnTo>
                  <a:pt x="2840037" y="0"/>
                </a:lnTo>
                <a:lnTo>
                  <a:pt x="2840037" y="356773"/>
                </a:lnTo>
                <a:lnTo>
                  <a:pt x="0" y="360660"/>
                </a:lnTo>
                <a:cubicBezTo>
                  <a:pt x="113694" y="181291"/>
                  <a:pt x="82186" y="219413"/>
                  <a:pt x="149823" y="6266"/>
                </a:cubicBezTo>
                <a:close/>
              </a:path>
            </a:pathLst>
          </a:cu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1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Guiyang No.1 Experimental Middle School</a:t>
            </a:r>
            <a:endParaRPr kumimoji="0" lang="zh-CN" altLang="en-US" sz="11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3367CA9A-E6A8-1635-D7CA-3CEC8D402D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6705" y="-19023123"/>
            <a:ext cx="465293" cy="465295"/>
          </a:xfrm>
          <a:prstGeom prst="rect">
            <a:avLst/>
          </a:prstGeom>
          <a:effectLst>
            <a:softEdge rad="0"/>
          </a:effectLst>
        </p:spPr>
      </p:pic>
      <p:sp>
        <p:nvSpPr>
          <p:cNvPr id="27" name="文本框 2">
            <a:extLst>
              <a:ext uri="{FF2B5EF4-FFF2-40B4-BE49-F238E27FC236}">
                <a16:creationId xmlns:a16="http://schemas.microsoft.com/office/drawing/2014/main" id="{22053922-C890-54B9-45EF-ED20D2EBDC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1998" y="-19026387"/>
            <a:ext cx="2492375" cy="40005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行楷" pitchFamily="2" charset="-122"/>
                <a:ea typeface="华文行楷" pitchFamily="2" charset="-122"/>
                <a:cs typeface="+mn-cs"/>
              </a:rPr>
              <a:t>贵阳市第一实验中学</a:t>
            </a:r>
          </a:p>
        </p:txBody>
      </p:sp>
      <p:grpSp>
        <p:nvGrpSpPr>
          <p:cNvPr id="57" name="组合 56">
            <a:extLst>
              <a:ext uri="{FF2B5EF4-FFF2-40B4-BE49-F238E27FC236}">
                <a16:creationId xmlns:a16="http://schemas.microsoft.com/office/drawing/2014/main" id="{14942D28-237C-14F4-A405-6D4BCF849468}"/>
              </a:ext>
            </a:extLst>
          </p:cNvPr>
          <p:cNvGrpSpPr/>
          <p:nvPr/>
        </p:nvGrpSpPr>
        <p:grpSpPr>
          <a:xfrm>
            <a:off x="-2078662" y="-18968763"/>
            <a:ext cx="6098977" cy="463784"/>
            <a:chOff x="-2977" y="-36682"/>
            <a:chExt cx="6098977" cy="463784"/>
          </a:xfrm>
        </p:grpSpPr>
        <p:grpSp>
          <p:nvGrpSpPr>
            <p:cNvPr id="33" name="组合 32">
              <a:extLst>
                <a:ext uri="{FF2B5EF4-FFF2-40B4-BE49-F238E27FC236}">
                  <a16:creationId xmlns:a16="http://schemas.microsoft.com/office/drawing/2014/main" id="{D5FEC5B2-5929-945D-BFFF-C813FCE4EFAC}"/>
                </a:ext>
              </a:extLst>
            </p:cNvPr>
            <p:cNvGrpSpPr/>
            <p:nvPr/>
          </p:nvGrpSpPr>
          <p:grpSpPr>
            <a:xfrm>
              <a:off x="-2977" y="-36682"/>
              <a:ext cx="6098977" cy="462332"/>
              <a:chOff x="-2977" y="-36682"/>
              <a:chExt cx="6098977" cy="462332"/>
            </a:xfrm>
          </p:grpSpPr>
          <p:grpSp>
            <p:nvGrpSpPr>
              <p:cNvPr id="29" name="组合 28">
                <a:extLst>
                  <a:ext uri="{FF2B5EF4-FFF2-40B4-BE49-F238E27FC236}">
                    <a16:creationId xmlns:a16="http://schemas.microsoft.com/office/drawing/2014/main" id="{3E1F5890-6EEC-B576-3357-19AA0F960B78}"/>
                  </a:ext>
                </a:extLst>
              </p:cNvPr>
              <p:cNvGrpSpPr/>
              <p:nvPr/>
            </p:nvGrpSpPr>
            <p:grpSpPr>
              <a:xfrm>
                <a:off x="-2977" y="-36682"/>
                <a:ext cx="4062109" cy="462332"/>
                <a:chOff x="-2977" y="-36682"/>
                <a:chExt cx="4062109" cy="462332"/>
              </a:xfrm>
            </p:grpSpPr>
            <p:grpSp>
              <p:nvGrpSpPr>
                <p:cNvPr id="14" name="组合 13">
                  <a:extLst>
                    <a:ext uri="{FF2B5EF4-FFF2-40B4-BE49-F238E27FC236}">
                      <a16:creationId xmlns:a16="http://schemas.microsoft.com/office/drawing/2014/main" id="{45AD3F05-BE80-931A-CBE1-71EE14F9D513}"/>
                    </a:ext>
                  </a:extLst>
                </p:cNvPr>
                <p:cNvGrpSpPr/>
                <p:nvPr/>
              </p:nvGrpSpPr>
              <p:grpSpPr>
                <a:xfrm>
                  <a:off x="-2977" y="-9326"/>
                  <a:ext cx="3814759" cy="434976"/>
                  <a:chOff x="407988" y="257174"/>
                  <a:chExt cx="4094162" cy="434976"/>
                </a:xfrm>
              </p:grpSpPr>
              <p:sp>
                <p:nvSpPr>
                  <p:cNvPr id="13" name="矩形 12">
                    <a:extLst>
                      <a:ext uri="{FF2B5EF4-FFF2-40B4-BE49-F238E27FC236}">
                        <a16:creationId xmlns:a16="http://schemas.microsoft.com/office/drawing/2014/main" id="{EF209A41-F032-1F6D-C7C1-0DA833F250D7}"/>
                      </a:ext>
                    </a:extLst>
                  </p:cNvPr>
                  <p:cNvSpPr/>
                  <p:nvPr/>
                </p:nvSpPr>
                <p:spPr>
                  <a:xfrm>
                    <a:off x="1462825" y="257174"/>
                    <a:ext cx="465957" cy="434976"/>
                  </a:xfrm>
                  <a:prstGeom prst="rect">
                    <a:avLst/>
                  </a:prstGeom>
                  <a:solidFill>
                    <a:srgbClr val="ED7D3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grpSp>
                <p:nvGrpSpPr>
                  <p:cNvPr id="8" name="组合 7">
                    <a:extLst>
                      <a:ext uri="{FF2B5EF4-FFF2-40B4-BE49-F238E27FC236}">
                        <a16:creationId xmlns:a16="http://schemas.microsoft.com/office/drawing/2014/main" id="{F69EF137-5675-A852-17B0-E28E2BD34AF8}"/>
                      </a:ext>
                    </a:extLst>
                  </p:cNvPr>
                  <p:cNvGrpSpPr/>
                  <p:nvPr/>
                </p:nvGrpSpPr>
                <p:grpSpPr>
                  <a:xfrm>
                    <a:off x="407988" y="257174"/>
                    <a:ext cx="4094162" cy="434976"/>
                    <a:chOff x="515938" y="441324"/>
                    <a:chExt cx="4094162" cy="434976"/>
                  </a:xfrm>
                </p:grpSpPr>
                <p:sp>
                  <p:nvSpPr>
                    <p:cNvPr id="9" name="矩形 8">
                      <a:extLst>
                        <a:ext uri="{FF2B5EF4-FFF2-40B4-BE49-F238E27FC236}">
                          <a16:creationId xmlns:a16="http://schemas.microsoft.com/office/drawing/2014/main" id="{DF263375-01FE-86DB-CA76-D129FE70FC1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5938" y="441325"/>
                      <a:ext cx="1186616" cy="434975"/>
                    </a:xfrm>
                    <a:prstGeom prst="rect">
                      <a:avLst/>
                    </a:prstGeom>
                    <a:solidFill>
                      <a:srgbClr val="79598B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10" name="矩形 9">
                      <a:extLst>
                        <a:ext uri="{FF2B5EF4-FFF2-40B4-BE49-F238E27FC236}">
                          <a16:creationId xmlns:a16="http://schemas.microsoft.com/office/drawing/2014/main" id="{26338DC1-7232-D1B9-ACF3-F3CAAE833C3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009883" y="441324"/>
                      <a:ext cx="2600217" cy="434975"/>
                    </a:xfrm>
                    <a:prstGeom prst="rect">
                      <a:avLst/>
                    </a:prstGeom>
                    <a:solidFill>
                      <a:srgbClr val="79598B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11" name="标题 16385">
                      <a:extLst>
                        <a:ext uri="{FF2B5EF4-FFF2-40B4-BE49-F238E27FC236}">
                          <a16:creationId xmlns:a16="http://schemas.microsoft.com/office/drawing/2014/main" id="{33CA00CE-8D73-7D14-2315-3E6DDC542008}"/>
                        </a:ext>
                      </a:extLst>
                    </p:cNvPr>
                    <p:cNvSpPr txBox="1">
                      <a:spLocks noRot="1" noChangeArrowheads="1"/>
                    </p:cNvSpPr>
                    <p:nvPr/>
                  </p:nvSpPr>
                  <p:spPr>
                    <a:xfrm>
                      <a:off x="2009883" y="469104"/>
                      <a:ext cx="1512778" cy="358776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txBody>
                    <a:bodyPr vert="horz" lIns="91440" tIns="45720" rIns="91440" bIns="45720" rtlCol="0" anchor="b">
                      <a:normAutofit/>
                    </a:bodyPr>
                    <a:lstStyle>
                      <a:lvl1pPr algn="ctr" defTabSz="914400" rtl="0" eaLnBrk="1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buNone/>
                        <a:defRPr sz="6000" kern="120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defRPr>
                      </a:lvl1pPr>
                    </a:lstStyle>
                    <a:p>
                      <a:pPr algn="l"/>
                      <a:r>
                        <a:rPr lang="zh-CN" altLang="en-US" sz="1800" b="1">
                          <a:solidFill>
                            <a:schemeClr val="bg1"/>
                          </a:solidFill>
                        </a:rPr>
                        <a:t>   声的世界</a:t>
                      </a:r>
                    </a:p>
                  </p:txBody>
                </p:sp>
                <p:sp>
                  <p:nvSpPr>
                    <p:cNvPr id="12" name="标题 16385">
                      <a:extLst>
                        <a:ext uri="{FF2B5EF4-FFF2-40B4-BE49-F238E27FC236}">
                          <a16:creationId xmlns:a16="http://schemas.microsoft.com/office/drawing/2014/main" id="{56A304E2-4FE3-8855-AF4D-528FB32F25F2}"/>
                        </a:ext>
                      </a:extLst>
                    </p:cNvPr>
                    <p:cNvSpPr txBox="1">
                      <a:spLocks noRot="1" noChangeArrowheads="1"/>
                    </p:cNvSpPr>
                    <p:nvPr/>
                  </p:nvSpPr>
                  <p:spPr>
                    <a:xfrm>
                      <a:off x="563563" y="489741"/>
                      <a:ext cx="1285875" cy="338139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txBody>
                    <a:bodyPr vert="horz" lIns="91440" tIns="45720" rIns="91440" bIns="45720" rtlCol="0" anchor="b">
                      <a:normAutofit lnSpcReduction="10000"/>
                    </a:bodyPr>
                    <a:lstStyle>
                      <a:lvl1pPr algn="ctr" defTabSz="914400" rtl="0" eaLnBrk="1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buNone/>
                        <a:defRPr sz="6000" kern="120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defRPr>
                      </a:lvl1pPr>
                    </a:lstStyle>
                    <a:p>
                      <a:pPr algn="l"/>
                      <a:r>
                        <a:rPr lang="zh-CN" altLang="en-US" sz="1800" b="1">
                          <a:solidFill>
                            <a:schemeClr val="bg1"/>
                          </a:solidFill>
                        </a:rPr>
                        <a:t>   第三章</a:t>
                      </a:r>
                    </a:p>
                  </p:txBody>
                </p:sp>
              </p:grpSp>
            </p:grpSp>
            <p:sp>
              <p:nvSpPr>
                <p:cNvPr id="28" name="等腰三角形 27">
                  <a:extLst>
                    <a:ext uri="{FF2B5EF4-FFF2-40B4-BE49-F238E27FC236}">
                      <a16:creationId xmlns:a16="http://schemas.microsoft.com/office/drawing/2014/main" id="{E3A6F3F8-AAE4-CC95-7E79-A883769896F2}"/>
                    </a:ext>
                  </a:extLst>
                </p:cNvPr>
                <p:cNvSpPr/>
                <p:nvPr/>
              </p:nvSpPr>
              <p:spPr>
                <a:xfrm>
                  <a:off x="3564431" y="-36682"/>
                  <a:ext cx="494701" cy="462331"/>
                </a:xfrm>
                <a:prstGeom prst="triangle">
                  <a:avLst/>
                </a:prstGeom>
                <a:solidFill>
                  <a:srgbClr val="79598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cxnSp>
            <p:nvCxnSpPr>
              <p:cNvPr id="31" name="直接连接符 30">
                <a:extLst>
                  <a:ext uri="{FF2B5EF4-FFF2-40B4-BE49-F238E27FC236}">
                    <a16:creationId xmlns:a16="http://schemas.microsoft.com/office/drawing/2014/main" id="{4A1F8BB9-46CB-2A6C-F45B-41C045F89754}"/>
                  </a:ext>
                </a:extLst>
              </p:cNvPr>
              <p:cNvCxnSpPr/>
              <p:nvPr/>
            </p:nvCxnSpPr>
            <p:spPr>
              <a:xfrm>
                <a:off x="-2977" y="425649"/>
                <a:ext cx="6098977" cy="0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0" name="任意多边形: 形状 49">
              <a:extLst>
                <a:ext uri="{FF2B5EF4-FFF2-40B4-BE49-F238E27FC236}">
                  <a16:creationId xmlns:a16="http://schemas.microsoft.com/office/drawing/2014/main" id="{B2B8C2E5-E9F1-2DDF-B4D0-C6F89EDCFAAA}"/>
                </a:ext>
              </a:extLst>
            </p:cNvPr>
            <p:cNvSpPr/>
            <p:nvPr/>
          </p:nvSpPr>
          <p:spPr>
            <a:xfrm>
              <a:off x="3909447" y="-14540"/>
              <a:ext cx="279736" cy="441642"/>
            </a:xfrm>
            <a:custGeom>
              <a:avLst/>
              <a:gdLst>
                <a:gd name="connsiteX0" fmla="*/ 0 w 297806"/>
                <a:gd name="connsiteY0" fmla="*/ 0 h 441642"/>
                <a:gd name="connsiteX1" fmla="*/ 53666 w 297806"/>
                <a:gd name="connsiteY1" fmla="*/ 0 h 441642"/>
                <a:gd name="connsiteX2" fmla="*/ 297806 w 297806"/>
                <a:gd name="connsiteY2" fmla="*/ 441642 h 441642"/>
                <a:gd name="connsiteX3" fmla="*/ 244139 w 297806"/>
                <a:gd name="connsiteY3" fmla="*/ 441642 h 441642"/>
                <a:gd name="connsiteX4" fmla="*/ 0 w 297806"/>
                <a:gd name="connsiteY4" fmla="*/ 0 h 441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7806" h="441642">
                  <a:moveTo>
                    <a:pt x="0" y="0"/>
                  </a:moveTo>
                  <a:lnTo>
                    <a:pt x="53666" y="0"/>
                  </a:lnTo>
                  <a:lnTo>
                    <a:pt x="297806" y="441642"/>
                  </a:lnTo>
                  <a:lnTo>
                    <a:pt x="244139" y="441642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9" name="任意多边形: 形状 48">
              <a:extLst>
                <a:ext uri="{FF2B5EF4-FFF2-40B4-BE49-F238E27FC236}">
                  <a16:creationId xmlns:a16="http://schemas.microsoft.com/office/drawing/2014/main" id="{53F8C7E6-4AF1-9C33-FE6C-76EB4F04C009}"/>
                </a:ext>
              </a:extLst>
            </p:cNvPr>
            <p:cNvSpPr/>
            <p:nvPr/>
          </p:nvSpPr>
          <p:spPr>
            <a:xfrm>
              <a:off x="4042446" y="-9779"/>
              <a:ext cx="279736" cy="434975"/>
            </a:xfrm>
            <a:custGeom>
              <a:avLst/>
              <a:gdLst>
                <a:gd name="connsiteX0" fmla="*/ 0 w 279736"/>
                <a:gd name="connsiteY0" fmla="*/ 0 h 441642"/>
                <a:gd name="connsiteX1" fmla="*/ 58327 w 279736"/>
                <a:gd name="connsiteY1" fmla="*/ 0 h 441642"/>
                <a:gd name="connsiteX2" fmla="*/ 279736 w 279736"/>
                <a:gd name="connsiteY2" fmla="*/ 441546 h 441642"/>
                <a:gd name="connsiteX3" fmla="*/ 279696 w 279736"/>
                <a:gd name="connsiteY3" fmla="*/ 441642 h 441642"/>
                <a:gd name="connsiteX4" fmla="*/ 221458 w 279736"/>
                <a:gd name="connsiteY4" fmla="*/ 441642 h 441642"/>
                <a:gd name="connsiteX5" fmla="*/ 0 w 279736"/>
                <a:gd name="connsiteY5" fmla="*/ 0 h 441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9736" h="441642">
                  <a:moveTo>
                    <a:pt x="0" y="0"/>
                  </a:moveTo>
                  <a:lnTo>
                    <a:pt x="58327" y="0"/>
                  </a:lnTo>
                  <a:lnTo>
                    <a:pt x="279736" y="441546"/>
                  </a:lnTo>
                  <a:lnTo>
                    <a:pt x="279696" y="441642"/>
                  </a:lnTo>
                  <a:lnTo>
                    <a:pt x="221458" y="441642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2" name="矩形 1">
            <a:extLst>
              <a:ext uri="{FF2B5EF4-FFF2-40B4-BE49-F238E27FC236}">
                <a16:creationId xmlns:a16="http://schemas.microsoft.com/office/drawing/2014/main" id="{9CED32C3-993F-5150-2DFF-AECEEC9B86B2}"/>
              </a:ext>
            </a:extLst>
          </p:cNvPr>
          <p:cNvSpPr/>
          <p:nvPr/>
        </p:nvSpPr>
        <p:spPr>
          <a:xfrm>
            <a:off x="15843" y="424868"/>
            <a:ext cx="12176157" cy="6085118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AutoShape 6">
            <a:extLst>
              <a:ext uri="{FF2B5EF4-FFF2-40B4-BE49-F238E27FC236}">
                <a16:creationId xmlns:a16="http://schemas.microsoft.com/office/drawing/2014/main" id="{85D830AC-DE89-F050-DB6F-D4DBF22A775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020229" y="63274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/>
            <a:endParaRPr lang="zh-CN" altLang="en-US" sz="1400"/>
          </a:p>
        </p:txBody>
      </p:sp>
      <p:grpSp>
        <p:nvGrpSpPr>
          <p:cNvPr id="48" name="组合 9">
            <a:extLst>
              <a:ext uri="{FF2B5EF4-FFF2-40B4-BE49-F238E27FC236}">
                <a16:creationId xmlns:a16="http://schemas.microsoft.com/office/drawing/2014/main" id="{2FB40D7C-5241-6A8D-5F81-37738A1841CA}"/>
              </a:ext>
            </a:extLst>
          </p:cNvPr>
          <p:cNvGrpSpPr/>
          <p:nvPr/>
        </p:nvGrpSpPr>
        <p:grpSpPr>
          <a:xfrm>
            <a:off x="7937500" y="6512879"/>
            <a:ext cx="4254500" cy="329274"/>
            <a:chOff x="7933915" y="6583330"/>
            <a:chExt cx="4253581" cy="276437"/>
          </a:xfrm>
        </p:grpSpPr>
        <p:sp>
          <p:nvSpPr>
            <p:cNvPr id="51" name="矩形 7">
              <a:extLst>
                <a:ext uri="{FF2B5EF4-FFF2-40B4-BE49-F238E27FC236}">
                  <a16:creationId xmlns:a16="http://schemas.microsoft.com/office/drawing/2014/main" id="{C281724F-5E8C-C7CD-2CBE-65A1DCAC5A0F}"/>
                </a:ext>
              </a:extLst>
            </p:cNvPr>
            <p:cNvSpPr/>
            <p:nvPr/>
          </p:nvSpPr>
          <p:spPr>
            <a:xfrm>
              <a:off x="8178337" y="6583330"/>
              <a:ext cx="4009159" cy="274849"/>
            </a:xfrm>
            <a:custGeom>
              <a:avLst/>
              <a:gdLst>
                <a:gd name="connsiteX0" fmla="*/ 0 w 4007768"/>
                <a:gd name="connsiteY0" fmla="*/ 0 h 274638"/>
                <a:gd name="connsiteX1" fmla="*/ 4007768 w 4007768"/>
                <a:gd name="connsiteY1" fmla="*/ 0 h 274638"/>
                <a:gd name="connsiteX2" fmla="*/ 4007768 w 4007768"/>
                <a:gd name="connsiteY2" fmla="*/ 274638 h 274638"/>
                <a:gd name="connsiteX3" fmla="*/ 0 w 4007768"/>
                <a:gd name="connsiteY3" fmla="*/ 274638 h 274638"/>
                <a:gd name="connsiteX4" fmla="*/ 0 w 4007768"/>
                <a:gd name="connsiteY4" fmla="*/ 0 h 274638"/>
                <a:gd name="connsiteX0-1" fmla="*/ 233362 w 4007768"/>
                <a:gd name="connsiteY0-2" fmla="*/ 0 h 274638"/>
                <a:gd name="connsiteX1-3" fmla="*/ 4007768 w 4007768"/>
                <a:gd name="connsiteY1-4" fmla="*/ 0 h 274638"/>
                <a:gd name="connsiteX2-5" fmla="*/ 4007768 w 4007768"/>
                <a:gd name="connsiteY2-6" fmla="*/ 274638 h 274638"/>
                <a:gd name="connsiteX3-7" fmla="*/ 0 w 4007768"/>
                <a:gd name="connsiteY3-8" fmla="*/ 274638 h 274638"/>
                <a:gd name="connsiteX4-9" fmla="*/ 233362 w 4007768"/>
                <a:gd name="connsiteY4-10" fmla="*/ 0 h 2746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4007767" h="274638">
                  <a:moveTo>
                    <a:pt x="233362" y="0"/>
                  </a:moveTo>
                  <a:lnTo>
                    <a:pt x="4007768" y="0"/>
                  </a:lnTo>
                  <a:lnTo>
                    <a:pt x="4007768" y="274638"/>
                  </a:lnTo>
                  <a:lnTo>
                    <a:pt x="0" y="274638"/>
                  </a:lnTo>
                  <a:lnTo>
                    <a:pt x="23336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lang="zh-CN" altLang="en-US" sz="1200" kern="2000" dirty="0">
                  <a:latin typeface="微软雅黑" panose="020B0503020204020204" charset="-122"/>
                  <a:ea typeface="微软雅黑" panose="020B0503020204020204" charset="-122"/>
                </a:rPr>
                <a:t>沪科版八</a:t>
              </a:r>
              <a:r>
                <a:rPr kumimoji="0" lang="zh-CN" altLang="en-US" sz="1200" b="0" i="0" u="none" strike="noStrike" kern="2000" cap="none" spc="0" normalizeH="0" baseline="0" noProof="0" dirty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年级物理教学课件 </a:t>
              </a:r>
              <a:r>
                <a:rPr kumimoji="0" lang="en-US" altLang="zh-CN" sz="1200" b="0" i="0" u="none" strike="noStrike" kern="2000" cap="none" spc="0" normalizeH="0" baseline="0" noProof="0" dirty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• </a:t>
              </a:r>
              <a:r>
                <a:rPr kumimoji="0" lang="zh-CN" altLang="en-US" sz="1200" b="0" i="0" u="none" strike="noStrike" kern="2000" cap="none" spc="0" normalizeH="0" baseline="0" noProof="0" dirty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第</a:t>
              </a:r>
              <a:r>
                <a:rPr kumimoji="0" lang="en-US" altLang="zh-CN" sz="1200" b="0" i="0" u="none" strike="noStrike" kern="2000" cap="none" spc="0" normalizeH="0" baseline="0" noProof="0" dirty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3</a:t>
              </a:r>
              <a:r>
                <a:rPr kumimoji="0" lang="zh-CN" altLang="en-US" sz="1200" b="0" i="0" u="none" strike="noStrike" kern="2000" cap="none" spc="0" normalizeH="0" baseline="0" noProof="0" dirty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章 光的世界</a:t>
              </a:r>
            </a:p>
          </p:txBody>
        </p:sp>
        <p:sp>
          <p:nvSpPr>
            <p:cNvPr id="52" name="平行四边形 51">
              <a:extLst>
                <a:ext uri="{FF2B5EF4-FFF2-40B4-BE49-F238E27FC236}">
                  <a16:creationId xmlns:a16="http://schemas.microsoft.com/office/drawing/2014/main" id="{D135B115-8843-1ADB-D601-FAD87BBA4456}"/>
                </a:ext>
              </a:extLst>
            </p:cNvPr>
            <p:cNvSpPr/>
            <p:nvPr/>
          </p:nvSpPr>
          <p:spPr>
            <a:xfrm>
              <a:off x="8041842" y="6584919"/>
              <a:ext cx="331716" cy="274848"/>
            </a:xfrm>
            <a:prstGeom prst="parallelogram">
              <a:avLst>
                <a:gd name="adj" fmla="val 85694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3" name="平行四边形 52">
              <a:extLst>
                <a:ext uri="{FF2B5EF4-FFF2-40B4-BE49-F238E27FC236}">
                  <a16:creationId xmlns:a16="http://schemas.microsoft.com/office/drawing/2014/main" id="{1B1ED8C0-7421-F291-0C32-D1AA96716683}"/>
                </a:ext>
              </a:extLst>
            </p:cNvPr>
            <p:cNvSpPr/>
            <p:nvPr/>
          </p:nvSpPr>
          <p:spPr>
            <a:xfrm>
              <a:off x="7933915" y="6584919"/>
              <a:ext cx="301560" cy="274848"/>
            </a:xfrm>
            <a:prstGeom prst="parallelogram">
              <a:avLst>
                <a:gd name="adj" fmla="val 85694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54" name="组合 9">
            <a:extLst>
              <a:ext uri="{FF2B5EF4-FFF2-40B4-BE49-F238E27FC236}">
                <a16:creationId xmlns:a16="http://schemas.microsoft.com/office/drawing/2014/main" id="{52DC0970-E6E5-1703-ED52-74E38A565037}"/>
              </a:ext>
            </a:extLst>
          </p:cNvPr>
          <p:cNvGrpSpPr/>
          <p:nvPr/>
        </p:nvGrpSpPr>
        <p:grpSpPr>
          <a:xfrm>
            <a:off x="8565213" y="-18902235"/>
            <a:ext cx="4254500" cy="329274"/>
            <a:chOff x="7933915" y="6583330"/>
            <a:chExt cx="4253581" cy="276437"/>
          </a:xfrm>
        </p:grpSpPr>
        <p:sp>
          <p:nvSpPr>
            <p:cNvPr id="55" name="矩形 7">
              <a:extLst>
                <a:ext uri="{FF2B5EF4-FFF2-40B4-BE49-F238E27FC236}">
                  <a16:creationId xmlns:a16="http://schemas.microsoft.com/office/drawing/2014/main" id="{344A1344-0DE5-08CF-3723-AEBFAE13FE9B}"/>
                </a:ext>
              </a:extLst>
            </p:cNvPr>
            <p:cNvSpPr/>
            <p:nvPr/>
          </p:nvSpPr>
          <p:spPr>
            <a:xfrm>
              <a:off x="8178337" y="6583330"/>
              <a:ext cx="4009159" cy="274849"/>
            </a:xfrm>
            <a:custGeom>
              <a:avLst/>
              <a:gdLst>
                <a:gd name="connsiteX0" fmla="*/ 0 w 4007768"/>
                <a:gd name="connsiteY0" fmla="*/ 0 h 274638"/>
                <a:gd name="connsiteX1" fmla="*/ 4007768 w 4007768"/>
                <a:gd name="connsiteY1" fmla="*/ 0 h 274638"/>
                <a:gd name="connsiteX2" fmla="*/ 4007768 w 4007768"/>
                <a:gd name="connsiteY2" fmla="*/ 274638 h 274638"/>
                <a:gd name="connsiteX3" fmla="*/ 0 w 4007768"/>
                <a:gd name="connsiteY3" fmla="*/ 274638 h 274638"/>
                <a:gd name="connsiteX4" fmla="*/ 0 w 4007768"/>
                <a:gd name="connsiteY4" fmla="*/ 0 h 274638"/>
                <a:gd name="connsiteX0-1" fmla="*/ 233362 w 4007768"/>
                <a:gd name="connsiteY0-2" fmla="*/ 0 h 274638"/>
                <a:gd name="connsiteX1-3" fmla="*/ 4007768 w 4007768"/>
                <a:gd name="connsiteY1-4" fmla="*/ 0 h 274638"/>
                <a:gd name="connsiteX2-5" fmla="*/ 4007768 w 4007768"/>
                <a:gd name="connsiteY2-6" fmla="*/ 274638 h 274638"/>
                <a:gd name="connsiteX3-7" fmla="*/ 0 w 4007768"/>
                <a:gd name="connsiteY3-8" fmla="*/ 274638 h 274638"/>
                <a:gd name="connsiteX4-9" fmla="*/ 233362 w 4007768"/>
                <a:gd name="connsiteY4-10" fmla="*/ 0 h 2746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4007767" h="274638">
                  <a:moveTo>
                    <a:pt x="233362" y="0"/>
                  </a:moveTo>
                  <a:lnTo>
                    <a:pt x="4007768" y="0"/>
                  </a:lnTo>
                  <a:lnTo>
                    <a:pt x="4007768" y="274638"/>
                  </a:lnTo>
                  <a:lnTo>
                    <a:pt x="0" y="274638"/>
                  </a:lnTo>
                  <a:lnTo>
                    <a:pt x="23336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lang="zh-CN" altLang="en-US" sz="1200" kern="2000">
                  <a:latin typeface="微软雅黑" panose="020B0503020204020204" charset="-122"/>
                  <a:ea typeface="微软雅黑" panose="020B0503020204020204" charset="-122"/>
                </a:rPr>
                <a:t>沪科版八</a:t>
              </a:r>
              <a:r>
                <a:rPr kumimoji="0" lang="zh-CN" altLang="en-US" sz="1200" b="0" i="0" u="none" strike="noStrike" kern="20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年级物理教学课件 </a:t>
              </a:r>
              <a:r>
                <a:rPr kumimoji="0" lang="en-US" altLang="zh-CN" sz="1200" b="0" i="0" u="none" strike="noStrike" kern="20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• </a:t>
              </a:r>
              <a:r>
                <a:rPr kumimoji="0" lang="zh-CN" altLang="en-US" sz="1200" b="0" i="0" u="none" strike="noStrike" kern="20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第</a:t>
              </a:r>
              <a:r>
                <a:rPr kumimoji="0" lang="en-US" altLang="zh-CN" sz="1200" b="0" i="0" u="none" strike="noStrike" kern="20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3</a:t>
              </a:r>
              <a:r>
                <a:rPr kumimoji="0" lang="zh-CN" altLang="en-US" sz="1200" b="0" i="0" u="none" strike="noStrike" kern="20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章声音的世界</a:t>
              </a:r>
            </a:p>
          </p:txBody>
        </p:sp>
        <p:sp>
          <p:nvSpPr>
            <p:cNvPr id="56" name="平行四边形 55">
              <a:extLst>
                <a:ext uri="{FF2B5EF4-FFF2-40B4-BE49-F238E27FC236}">
                  <a16:creationId xmlns:a16="http://schemas.microsoft.com/office/drawing/2014/main" id="{0F6568F8-0A10-3AC0-24C3-D3D8FFF0960D}"/>
                </a:ext>
              </a:extLst>
            </p:cNvPr>
            <p:cNvSpPr/>
            <p:nvPr/>
          </p:nvSpPr>
          <p:spPr>
            <a:xfrm>
              <a:off x="8041842" y="6584919"/>
              <a:ext cx="331716" cy="274848"/>
            </a:xfrm>
            <a:prstGeom prst="parallelogram">
              <a:avLst>
                <a:gd name="adj" fmla="val 85694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8" name="平行四边形 57">
              <a:extLst>
                <a:ext uri="{FF2B5EF4-FFF2-40B4-BE49-F238E27FC236}">
                  <a16:creationId xmlns:a16="http://schemas.microsoft.com/office/drawing/2014/main" id="{91D25EB5-FCF7-30F4-C6B9-ACAEDF398A7D}"/>
                </a:ext>
              </a:extLst>
            </p:cNvPr>
            <p:cNvSpPr/>
            <p:nvPr/>
          </p:nvSpPr>
          <p:spPr>
            <a:xfrm>
              <a:off x="7933915" y="6584919"/>
              <a:ext cx="301560" cy="274848"/>
            </a:xfrm>
            <a:prstGeom prst="parallelogram">
              <a:avLst>
                <a:gd name="adj" fmla="val 85694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59" name="矩形 58">
            <a:extLst>
              <a:ext uri="{FF2B5EF4-FFF2-40B4-BE49-F238E27FC236}">
                <a16:creationId xmlns:a16="http://schemas.microsoft.com/office/drawing/2014/main" id="{1DFB6429-6649-13F6-FB6E-5F3806E59459}"/>
              </a:ext>
            </a:extLst>
          </p:cNvPr>
          <p:cNvSpPr/>
          <p:nvPr/>
        </p:nvSpPr>
        <p:spPr>
          <a:xfrm>
            <a:off x="-29604" y="6779457"/>
            <a:ext cx="12191999" cy="335682"/>
          </a:xfrm>
          <a:prstGeom prst="rect">
            <a:avLst/>
          </a:prstGeom>
          <a:solidFill>
            <a:schemeClr val="bg1">
              <a:alpha val="54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1" name="矩形 60">
            <a:extLst>
              <a:ext uri="{FF2B5EF4-FFF2-40B4-BE49-F238E27FC236}">
                <a16:creationId xmlns:a16="http://schemas.microsoft.com/office/drawing/2014/main" id="{53E66BAB-939F-1CB0-22F4-FB367CADC727}"/>
              </a:ext>
            </a:extLst>
          </p:cNvPr>
          <p:cNvSpPr/>
          <p:nvPr/>
        </p:nvSpPr>
        <p:spPr>
          <a:xfrm>
            <a:off x="8390" y="-57363"/>
            <a:ext cx="12191999" cy="486070"/>
          </a:xfrm>
          <a:prstGeom prst="rect">
            <a:avLst/>
          </a:prstGeom>
          <a:solidFill>
            <a:schemeClr val="bg1">
              <a:alpha val="54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23BB5838-48E7-B549-B598-0FEB56778856}"/>
              </a:ext>
            </a:extLst>
          </p:cNvPr>
          <p:cNvGrpSpPr/>
          <p:nvPr/>
        </p:nvGrpSpPr>
        <p:grpSpPr>
          <a:xfrm>
            <a:off x="-9144" y="-37010"/>
            <a:ext cx="6098977" cy="471475"/>
            <a:chOff x="-2977" y="-36682"/>
            <a:chExt cx="6098977" cy="471475"/>
          </a:xfrm>
        </p:grpSpPr>
        <p:grpSp>
          <p:nvGrpSpPr>
            <p:cNvPr id="35" name="组合 34">
              <a:extLst>
                <a:ext uri="{FF2B5EF4-FFF2-40B4-BE49-F238E27FC236}">
                  <a16:creationId xmlns:a16="http://schemas.microsoft.com/office/drawing/2014/main" id="{88647A4B-CF61-19BD-47B6-B8C58B7B78BD}"/>
                </a:ext>
              </a:extLst>
            </p:cNvPr>
            <p:cNvGrpSpPr/>
            <p:nvPr/>
          </p:nvGrpSpPr>
          <p:grpSpPr>
            <a:xfrm>
              <a:off x="-2977" y="-36682"/>
              <a:ext cx="6098977" cy="471475"/>
              <a:chOff x="-2977" y="-36682"/>
              <a:chExt cx="6098977" cy="471475"/>
            </a:xfrm>
          </p:grpSpPr>
          <p:grpSp>
            <p:nvGrpSpPr>
              <p:cNvPr id="38" name="组合 37">
                <a:extLst>
                  <a:ext uri="{FF2B5EF4-FFF2-40B4-BE49-F238E27FC236}">
                    <a16:creationId xmlns:a16="http://schemas.microsoft.com/office/drawing/2014/main" id="{5A47BD7D-39C7-C21F-E72C-4FE0AA6C4E1E}"/>
                  </a:ext>
                </a:extLst>
              </p:cNvPr>
              <p:cNvGrpSpPr/>
              <p:nvPr/>
            </p:nvGrpSpPr>
            <p:grpSpPr>
              <a:xfrm>
                <a:off x="-2977" y="-36682"/>
                <a:ext cx="4062109" cy="462332"/>
                <a:chOff x="-2977" y="-36682"/>
                <a:chExt cx="4062109" cy="462332"/>
              </a:xfrm>
            </p:grpSpPr>
            <p:grpSp>
              <p:nvGrpSpPr>
                <p:cNvPr id="40" name="组合 39">
                  <a:extLst>
                    <a:ext uri="{FF2B5EF4-FFF2-40B4-BE49-F238E27FC236}">
                      <a16:creationId xmlns:a16="http://schemas.microsoft.com/office/drawing/2014/main" id="{D0EF78B4-1738-32C9-40A0-315FF7ABDC42}"/>
                    </a:ext>
                  </a:extLst>
                </p:cNvPr>
                <p:cNvGrpSpPr/>
                <p:nvPr/>
              </p:nvGrpSpPr>
              <p:grpSpPr>
                <a:xfrm>
                  <a:off x="-2977" y="-9326"/>
                  <a:ext cx="3814759" cy="434976"/>
                  <a:chOff x="407988" y="257174"/>
                  <a:chExt cx="4094162" cy="434976"/>
                </a:xfrm>
              </p:grpSpPr>
              <p:sp>
                <p:nvSpPr>
                  <p:cNvPr id="42" name="矩形 41">
                    <a:extLst>
                      <a:ext uri="{FF2B5EF4-FFF2-40B4-BE49-F238E27FC236}">
                        <a16:creationId xmlns:a16="http://schemas.microsoft.com/office/drawing/2014/main" id="{A16790F5-D902-2F98-D89F-9855A15C6AF5}"/>
                      </a:ext>
                    </a:extLst>
                  </p:cNvPr>
                  <p:cNvSpPr/>
                  <p:nvPr/>
                </p:nvSpPr>
                <p:spPr>
                  <a:xfrm>
                    <a:off x="1462825" y="257174"/>
                    <a:ext cx="465957" cy="434976"/>
                  </a:xfrm>
                  <a:prstGeom prst="rect">
                    <a:avLst/>
                  </a:prstGeom>
                  <a:solidFill>
                    <a:srgbClr val="ED7D3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grpSp>
                <p:nvGrpSpPr>
                  <p:cNvPr id="43" name="组合 42">
                    <a:extLst>
                      <a:ext uri="{FF2B5EF4-FFF2-40B4-BE49-F238E27FC236}">
                        <a16:creationId xmlns:a16="http://schemas.microsoft.com/office/drawing/2014/main" id="{CA7ECA95-DAC4-15C7-67E8-556C0AD32F3D}"/>
                      </a:ext>
                    </a:extLst>
                  </p:cNvPr>
                  <p:cNvGrpSpPr/>
                  <p:nvPr/>
                </p:nvGrpSpPr>
                <p:grpSpPr>
                  <a:xfrm>
                    <a:off x="407988" y="257174"/>
                    <a:ext cx="4094162" cy="434976"/>
                    <a:chOff x="515938" y="441324"/>
                    <a:chExt cx="4094162" cy="434976"/>
                  </a:xfrm>
                </p:grpSpPr>
                <p:sp>
                  <p:nvSpPr>
                    <p:cNvPr id="44" name="矩形 43">
                      <a:extLst>
                        <a:ext uri="{FF2B5EF4-FFF2-40B4-BE49-F238E27FC236}">
                          <a16:creationId xmlns:a16="http://schemas.microsoft.com/office/drawing/2014/main" id="{E1029A2B-39F1-2F8B-0944-37217D69F9E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5938" y="441325"/>
                      <a:ext cx="1186616" cy="434975"/>
                    </a:xfrm>
                    <a:prstGeom prst="rect">
                      <a:avLst/>
                    </a:prstGeom>
                    <a:solidFill>
                      <a:srgbClr val="79598B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45" name="矩形 44">
                      <a:extLst>
                        <a:ext uri="{FF2B5EF4-FFF2-40B4-BE49-F238E27FC236}">
                          <a16:creationId xmlns:a16="http://schemas.microsoft.com/office/drawing/2014/main" id="{89C6B4F4-CF7E-75D6-458A-3392DAEA326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009883" y="441324"/>
                      <a:ext cx="2600217" cy="434975"/>
                    </a:xfrm>
                    <a:prstGeom prst="rect">
                      <a:avLst/>
                    </a:prstGeom>
                    <a:solidFill>
                      <a:srgbClr val="79598B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46" name="标题 16385">
                      <a:extLst>
                        <a:ext uri="{FF2B5EF4-FFF2-40B4-BE49-F238E27FC236}">
                          <a16:creationId xmlns:a16="http://schemas.microsoft.com/office/drawing/2014/main" id="{C1D92940-4909-CA1E-FD32-28CA04D6839B}"/>
                        </a:ext>
                      </a:extLst>
                    </p:cNvPr>
                    <p:cNvSpPr txBox="1">
                      <a:spLocks noRot="1" noChangeArrowheads="1"/>
                    </p:cNvSpPr>
                    <p:nvPr/>
                  </p:nvSpPr>
                  <p:spPr>
                    <a:xfrm>
                      <a:off x="2009883" y="469104"/>
                      <a:ext cx="1512778" cy="358776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txBody>
                    <a:bodyPr vert="horz" lIns="91440" tIns="45720" rIns="91440" bIns="45720" rtlCol="0" anchor="b">
                      <a:normAutofit/>
                    </a:bodyPr>
                    <a:lstStyle>
                      <a:lvl1pPr algn="ctr" defTabSz="914400" rtl="0" eaLnBrk="1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buNone/>
                        <a:defRPr sz="6000" kern="120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defRPr>
                      </a:lvl1pPr>
                    </a:lstStyle>
                    <a:p>
                      <a:pPr algn="l"/>
                      <a:r>
                        <a:rPr lang="zh-CN" altLang="en-US" sz="1800" b="1" dirty="0">
                          <a:solidFill>
                            <a:schemeClr val="bg1"/>
                          </a:solidFill>
                        </a:rPr>
                        <a:t>   光的世界</a:t>
                      </a:r>
                    </a:p>
                  </p:txBody>
                </p:sp>
                <p:sp>
                  <p:nvSpPr>
                    <p:cNvPr id="47" name="标题 16385">
                      <a:extLst>
                        <a:ext uri="{FF2B5EF4-FFF2-40B4-BE49-F238E27FC236}">
                          <a16:creationId xmlns:a16="http://schemas.microsoft.com/office/drawing/2014/main" id="{FB880889-FD3E-1E45-6561-6198B7A48019}"/>
                        </a:ext>
                      </a:extLst>
                    </p:cNvPr>
                    <p:cNvSpPr txBox="1">
                      <a:spLocks noRot="1" noChangeArrowheads="1"/>
                    </p:cNvSpPr>
                    <p:nvPr/>
                  </p:nvSpPr>
                  <p:spPr>
                    <a:xfrm>
                      <a:off x="563563" y="489741"/>
                      <a:ext cx="1285875" cy="338139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txBody>
                    <a:bodyPr vert="horz" lIns="91440" tIns="45720" rIns="91440" bIns="45720" rtlCol="0" anchor="b">
                      <a:normAutofit lnSpcReduction="10000"/>
                    </a:bodyPr>
                    <a:lstStyle>
                      <a:lvl1pPr algn="ctr" defTabSz="914400" rtl="0" eaLnBrk="1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buNone/>
                        <a:defRPr sz="6000" kern="120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defRPr>
                      </a:lvl1pPr>
                    </a:lstStyle>
                    <a:p>
                      <a:pPr algn="l"/>
                      <a:r>
                        <a:rPr lang="zh-CN" altLang="en-US" sz="1800" b="1" dirty="0">
                          <a:solidFill>
                            <a:schemeClr val="bg1"/>
                          </a:solidFill>
                        </a:rPr>
                        <a:t>   第三章</a:t>
                      </a:r>
                    </a:p>
                  </p:txBody>
                </p:sp>
              </p:grpSp>
            </p:grpSp>
            <p:sp>
              <p:nvSpPr>
                <p:cNvPr id="41" name="等腰三角形 40">
                  <a:extLst>
                    <a:ext uri="{FF2B5EF4-FFF2-40B4-BE49-F238E27FC236}">
                      <a16:creationId xmlns:a16="http://schemas.microsoft.com/office/drawing/2014/main" id="{BEE05187-0855-C757-9ED9-347807FDE93A}"/>
                    </a:ext>
                  </a:extLst>
                </p:cNvPr>
                <p:cNvSpPr/>
                <p:nvPr/>
              </p:nvSpPr>
              <p:spPr>
                <a:xfrm>
                  <a:off x="3564431" y="-36682"/>
                  <a:ext cx="494701" cy="462331"/>
                </a:xfrm>
                <a:prstGeom prst="triangle">
                  <a:avLst/>
                </a:prstGeom>
                <a:solidFill>
                  <a:srgbClr val="79598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cxnSp>
            <p:nvCxnSpPr>
              <p:cNvPr id="39" name="直接连接符 38">
                <a:extLst>
                  <a:ext uri="{FF2B5EF4-FFF2-40B4-BE49-F238E27FC236}">
                    <a16:creationId xmlns:a16="http://schemas.microsoft.com/office/drawing/2014/main" id="{42AC6A78-4D44-D457-53B0-ABC5B09458AB}"/>
                  </a:ext>
                </a:extLst>
              </p:cNvPr>
              <p:cNvCxnSpPr/>
              <p:nvPr/>
            </p:nvCxnSpPr>
            <p:spPr>
              <a:xfrm>
                <a:off x="-2977" y="434793"/>
                <a:ext cx="6098977" cy="0"/>
              </a:xfrm>
              <a:prstGeom prst="line">
                <a:avLst/>
              </a:prstGeom>
              <a:ln w="381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6" name="任意多边形: 形状 35">
              <a:extLst>
                <a:ext uri="{FF2B5EF4-FFF2-40B4-BE49-F238E27FC236}">
                  <a16:creationId xmlns:a16="http://schemas.microsoft.com/office/drawing/2014/main" id="{35B3EBB7-0D5D-6C24-6C27-6C98B779EBF3}"/>
                </a:ext>
              </a:extLst>
            </p:cNvPr>
            <p:cNvSpPr/>
            <p:nvPr/>
          </p:nvSpPr>
          <p:spPr>
            <a:xfrm>
              <a:off x="3909447" y="-14540"/>
              <a:ext cx="279736" cy="441642"/>
            </a:xfrm>
            <a:custGeom>
              <a:avLst/>
              <a:gdLst>
                <a:gd name="connsiteX0" fmla="*/ 0 w 297806"/>
                <a:gd name="connsiteY0" fmla="*/ 0 h 441642"/>
                <a:gd name="connsiteX1" fmla="*/ 53666 w 297806"/>
                <a:gd name="connsiteY1" fmla="*/ 0 h 441642"/>
                <a:gd name="connsiteX2" fmla="*/ 297806 w 297806"/>
                <a:gd name="connsiteY2" fmla="*/ 441642 h 441642"/>
                <a:gd name="connsiteX3" fmla="*/ 244139 w 297806"/>
                <a:gd name="connsiteY3" fmla="*/ 441642 h 441642"/>
                <a:gd name="connsiteX4" fmla="*/ 0 w 297806"/>
                <a:gd name="connsiteY4" fmla="*/ 0 h 441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7806" h="441642">
                  <a:moveTo>
                    <a:pt x="0" y="0"/>
                  </a:moveTo>
                  <a:lnTo>
                    <a:pt x="53666" y="0"/>
                  </a:lnTo>
                  <a:lnTo>
                    <a:pt x="297806" y="441642"/>
                  </a:lnTo>
                  <a:lnTo>
                    <a:pt x="244139" y="4416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7" name="任意多边形: 形状 36">
              <a:extLst>
                <a:ext uri="{FF2B5EF4-FFF2-40B4-BE49-F238E27FC236}">
                  <a16:creationId xmlns:a16="http://schemas.microsoft.com/office/drawing/2014/main" id="{5B50DFB9-2B3A-8B36-ED56-0C09AC1BBC74}"/>
                </a:ext>
              </a:extLst>
            </p:cNvPr>
            <p:cNvSpPr/>
            <p:nvPr/>
          </p:nvSpPr>
          <p:spPr>
            <a:xfrm>
              <a:off x="4042446" y="-9779"/>
              <a:ext cx="279736" cy="434975"/>
            </a:xfrm>
            <a:custGeom>
              <a:avLst/>
              <a:gdLst>
                <a:gd name="connsiteX0" fmla="*/ 0 w 279736"/>
                <a:gd name="connsiteY0" fmla="*/ 0 h 441642"/>
                <a:gd name="connsiteX1" fmla="*/ 58327 w 279736"/>
                <a:gd name="connsiteY1" fmla="*/ 0 h 441642"/>
                <a:gd name="connsiteX2" fmla="*/ 279736 w 279736"/>
                <a:gd name="connsiteY2" fmla="*/ 441546 h 441642"/>
                <a:gd name="connsiteX3" fmla="*/ 279696 w 279736"/>
                <a:gd name="connsiteY3" fmla="*/ 441642 h 441642"/>
                <a:gd name="connsiteX4" fmla="*/ 221458 w 279736"/>
                <a:gd name="connsiteY4" fmla="*/ 441642 h 441642"/>
                <a:gd name="connsiteX5" fmla="*/ 0 w 279736"/>
                <a:gd name="connsiteY5" fmla="*/ 0 h 441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9736" h="441642">
                  <a:moveTo>
                    <a:pt x="0" y="0"/>
                  </a:moveTo>
                  <a:lnTo>
                    <a:pt x="58327" y="0"/>
                  </a:lnTo>
                  <a:lnTo>
                    <a:pt x="279736" y="441546"/>
                  </a:lnTo>
                  <a:lnTo>
                    <a:pt x="279696" y="441642"/>
                  </a:lnTo>
                  <a:lnTo>
                    <a:pt x="221458" y="4416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720460FD-5644-B1B6-E505-53EBEAEBB09E}"/>
              </a:ext>
            </a:extLst>
          </p:cNvPr>
          <p:cNvCxnSpPr/>
          <p:nvPr/>
        </p:nvCxnSpPr>
        <p:spPr>
          <a:xfrm>
            <a:off x="10746297" y="205953"/>
            <a:ext cx="1948316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8">
            <a:extLst>
              <a:ext uri="{FF2B5EF4-FFF2-40B4-BE49-F238E27FC236}">
                <a16:creationId xmlns:a16="http://schemas.microsoft.com/office/drawing/2014/main" id="{0408E2B0-05B9-817C-3CF0-4A3F9BAE60DC}"/>
              </a:ext>
            </a:extLst>
          </p:cNvPr>
          <p:cNvSpPr txBox="1"/>
          <p:nvPr/>
        </p:nvSpPr>
        <p:spPr>
          <a:xfrm>
            <a:off x="10041930" y="174939"/>
            <a:ext cx="220700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zh-CN" sz="1400" b="1">
                <a:latin typeface="微软雅黑" panose="020B0503020204020204" pitchFamily="34" charset="-122"/>
                <a:ea typeface="微软雅黑" panose="020B0503020204020204" pitchFamily="34" charset="-122"/>
              </a:rPr>
              <a:t>Dispersion of light</a:t>
            </a:r>
            <a:endParaRPr lang="zh-CN" altLang="en-US" sz="1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A9D4E8A5-AA8C-248A-9754-FF49A1B42191}"/>
              </a:ext>
            </a:extLst>
          </p:cNvPr>
          <p:cNvSpPr txBox="1"/>
          <p:nvPr/>
        </p:nvSpPr>
        <p:spPr>
          <a:xfrm>
            <a:off x="10042220" y="-67455"/>
            <a:ext cx="220700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zh-CN" altLang="en-US" sz="1400" b="1"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1400" b="1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1400" b="1">
                <a:latin typeface="微软雅黑" panose="020B0503020204020204" pitchFamily="34" charset="-122"/>
                <a:ea typeface="微软雅黑" panose="020B0503020204020204" pitchFamily="34" charset="-122"/>
              </a:rPr>
              <a:t>节 光的色散</a:t>
            </a:r>
            <a:endParaRPr lang="en-US" altLang="zh-CN" sz="1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/>
            <a:r>
              <a:rPr lang="en-US" altLang="zh-CN" sz="1400" b="1"/>
              <a:t>                </a:t>
            </a:r>
            <a:endParaRPr lang="zh-CN" altLang="en-US" sz="1400" b="1"/>
          </a:p>
        </p:txBody>
      </p:sp>
      <p:sp>
        <p:nvSpPr>
          <p:cNvPr id="62" name="文本框 61">
            <a:extLst>
              <a:ext uri="{FF2B5EF4-FFF2-40B4-BE49-F238E27FC236}">
                <a16:creationId xmlns:a16="http://schemas.microsoft.com/office/drawing/2014/main" id="{504D12CF-B314-9236-205E-27426A1702B7}"/>
              </a:ext>
            </a:extLst>
          </p:cNvPr>
          <p:cNvSpPr txBox="1"/>
          <p:nvPr/>
        </p:nvSpPr>
        <p:spPr>
          <a:xfrm>
            <a:off x="344397" y="578341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观察光现象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F53C23CB-FBAE-5326-510B-E97E8C911D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4229" y="1053891"/>
            <a:ext cx="3708787" cy="2363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21DB7D72-398C-873F-4D9B-CDA9C07EDC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18536" y="1107237"/>
            <a:ext cx="3732246" cy="2279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11">
            <a:extLst>
              <a:ext uri="{FF2B5EF4-FFF2-40B4-BE49-F238E27FC236}">
                <a16:creationId xmlns:a16="http://schemas.microsoft.com/office/drawing/2014/main" id="{E9C2B51F-AAEF-6667-5DFF-4E28875ADCF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18536" y="3651549"/>
            <a:ext cx="3732246" cy="251249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3AAFD77A-1758-3C4F-BFBE-02603DCB39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4229" y="3635828"/>
            <a:ext cx="3692121" cy="2528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038EE5BD-6835-4F4F-9A9E-99BDBB6461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71629" y="1772844"/>
            <a:ext cx="3999525" cy="3999525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43692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4="http://schemas.microsoft.com/office/powerpoint/2010/main" xmlns:p15="http://schemas.microsoft.com/office/powerpoint/2012/main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E4DE0B77-2DE1-3DBB-AE33-4CF4614F6B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5230" y="38763"/>
            <a:ext cx="12191999" cy="7157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任意多边形: 形状 31">
            <a:extLst>
              <a:ext uri="{FF2B5EF4-FFF2-40B4-BE49-F238E27FC236}">
                <a16:creationId xmlns:a16="http://schemas.microsoft.com/office/drawing/2014/main" id="{C72BE5BA-6B9B-3EE8-1F24-FB20A0F875D0}"/>
              </a:ext>
            </a:extLst>
          </p:cNvPr>
          <p:cNvSpPr/>
          <p:nvPr/>
        </p:nvSpPr>
        <p:spPr>
          <a:xfrm>
            <a:off x="-24002998" y="-20820697"/>
            <a:ext cx="61341000" cy="52596095"/>
          </a:xfrm>
          <a:custGeom>
            <a:avLst/>
            <a:gdLst>
              <a:gd name="connsiteX0" fmla="*/ 6400798 w 61340998"/>
              <a:gd name="connsiteY0" fmla="*/ 7790497 h 52596094"/>
              <a:gd name="connsiteX1" fmla="*/ 6400798 w 61340998"/>
              <a:gd name="connsiteY1" fmla="*/ 42613896 h 52596094"/>
              <a:gd name="connsiteX2" fmla="*/ 54711598 w 61340998"/>
              <a:gd name="connsiteY2" fmla="*/ 42613896 h 52596094"/>
              <a:gd name="connsiteX3" fmla="*/ 54711598 w 61340998"/>
              <a:gd name="connsiteY3" fmla="*/ 7790497 h 52596094"/>
              <a:gd name="connsiteX4" fmla="*/ 0 w 61340998"/>
              <a:gd name="connsiteY4" fmla="*/ 0 h 52596094"/>
              <a:gd name="connsiteX5" fmla="*/ 61340998 w 61340998"/>
              <a:gd name="connsiteY5" fmla="*/ 0 h 52596094"/>
              <a:gd name="connsiteX6" fmla="*/ 61340998 w 61340998"/>
              <a:gd name="connsiteY6" fmla="*/ 52596094 h 52596094"/>
              <a:gd name="connsiteX7" fmla="*/ 0 w 61340998"/>
              <a:gd name="connsiteY7" fmla="*/ 52596094 h 52596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340998" h="52596094">
                <a:moveTo>
                  <a:pt x="6400798" y="7790497"/>
                </a:moveTo>
                <a:lnTo>
                  <a:pt x="6400798" y="42613896"/>
                </a:lnTo>
                <a:lnTo>
                  <a:pt x="54711598" y="42613896"/>
                </a:lnTo>
                <a:lnTo>
                  <a:pt x="54711598" y="7790497"/>
                </a:lnTo>
                <a:close/>
                <a:moveTo>
                  <a:pt x="0" y="0"/>
                </a:moveTo>
                <a:lnTo>
                  <a:pt x="61340998" y="0"/>
                </a:lnTo>
                <a:lnTo>
                  <a:pt x="61340998" y="52596094"/>
                </a:lnTo>
                <a:lnTo>
                  <a:pt x="0" y="52596094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5" name="矩形 1">
            <a:extLst>
              <a:ext uri="{FF2B5EF4-FFF2-40B4-BE49-F238E27FC236}">
                <a16:creationId xmlns:a16="http://schemas.microsoft.com/office/drawing/2014/main" id="{2CCD1126-DDFF-CEF4-84D4-8830806457E6}"/>
              </a:ext>
            </a:extLst>
          </p:cNvPr>
          <p:cNvSpPr/>
          <p:nvPr/>
        </p:nvSpPr>
        <p:spPr>
          <a:xfrm>
            <a:off x="5355432" y="-18680264"/>
            <a:ext cx="2624138" cy="125413"/>
          </a:xfrm>
          <a:custGeom>
            <a:avLst/>
            <a:gdLst>
              <a:gd name="connsiteX0" fmla="*/ 0 w 2844800"/>
              <a:gd name="connsiteY0" fmla="*/ 0 h 356773"/>
              <a:gd name="connsiteX1" fmla="*/ 2844800 w 2844800"/>
              <a:gd name="connsiteY1" fmla="*/ 0 h 356773"/>
              <a:gd name="connsiteX2" fmla="*/ 2844800 w 2844800"/>
              <a:gd name="connsiteY2" fmla="*/ 356773 h 356773"/>
              <a:gd name="connsiteX3" fmla="*/ 0 w 2844800"/>
              <a:gd name="connsiteY3" fmla="*/ 356773 h 356773"/>
              <a:gd name="connsiteX4" fmla="*/ 0 w 2844800"/>
              <a:gd name="connsiteY4" fmla="*/ 0 h 356773"/>
              <a:gd name="connsiteX0-1" fmla="*/ 180975 w 2844800"/>
              <a:gd name="connsiteY0-2" fmla="*/ 2381 h 356773"/>
              <a:gd name="connsiteX1-3" fmla="*/ 2844800 w 2844800"/>
              <a:gd name="connsiteY1-4" fmla="*/ 0 h 356773"/>
              <a:gd name="connsiteX2-5" fmla="*/ 2844800 w 2844800"/>
              <a:gd name="connsiteY2-6" fmla="*/ 356773 h 356773"/>
              <a:gd name="connsiteX3-7" fmla="*/ 0 w 2844800"/>
              <a:gd name="connsiteY3-8" fmla="*/ 356773 h 356773"/>
              <a:gd name="connsiteX4-9" fmla="*/ 180975 w 2844800"/>
              <a:gd name="connsiteY4-10" fmla="*/ 2381 h 356773"/>
              <a:gd name="connsiteX0-11" fmla="*/ 180975 w 2844800"/>
              <a:gd name="connsiteY0-12" fmla="*/ 2381 h 356773"/>
              <a:gd name="connsiteX1-13" fmla="*/ 2844800 w 2844800"/>
              <a:gd name="connsiteY1-14" fmla="*/ 0 h 356773"/>
              <a:gd name="connsiteX2-15" fmla="*/ 2844800 w 2844800"/>
              <a:gd name="connsiteY2-16" fmla="*/ 356773 h 356773"/>
              <a:gd name="connsiteX3-17" fmla="*/ 0 w 2844800"/>
              <a:gd name="connsiteY3-18" fmla="*/ 356773 h 356773"/>
              <a:gd name="connsiteX4-19" fmla="*/ 180975 w 2844800"/>
              <a:gd name="connsiteY4-20" fmla="*/ 2381 h 356773"/>
              <a:gd name="connsiteX0-21" fmla="*/ 138112 w 2801937"/>
              <a:gd name="connsiteY0-22" fmla="*/ 2381 h 356773"/>
              <a:gd name="connsiteX1-23" fmla="*/ 2801937 w 2801937"/>
              <a:gd name="connsiteY1-24" fmla="*/ 0 h 356773"/>
              <a:gd name="connsiteX2-25" fmla="*/ 2801937 w 2801937"/>
              <a:gd name="connsiteY2-26" fmla="*/ 356773 h 356773"/>
              <a:gd name="connsiteX3-27" fmla="*/ 0 w 2801937"/>
              <a:gd name="connsiteY3-28" fmla="*/ 356773 h 356773"/>
              <a:gd name="connsiteX4-29" fmla="*/ 138112 w 2801937"/>
              <a:gd name="connsiteY4-30" fmla="*/ 2381 h 356773"/>
              <a:gd name="connsiteX0-31" fmla="*/ 138112 w 2801937"/>
              <a:gd name="connsiteY0-32" fmla="*/ 2381 h 356773"/>
              <a:gd name="connsiteX1-33" fmla="*/ 2801937 w 2801937"/>
              <a:gd name="connsiteY1-34" fmla="*/ 0 h 356773"/>
              <a:gd name="connsiteX2-35" fmla="*/ 2801937 w 2801937"/>
              <a:gd name="connsiteY2-36" fmla="*/ 356773 h 356773"/>
              <a:gd name="connsiteX3-37" fmla="*/ 0 w 2801937"/>
              <a:gd name="connsiteY3-38" fmla="*/ 356773 h 356773"/>
              <a:gd name="connsiteX4-39" fmla="*/ 138112 w 2801937"/>
              <a:gd name="connsiteY4-40" fmla="*/ 2381 h 356773"/>
              <a:gd name="connsiteX0-41" fmla="*/ 123825 w 2801937"/>
              <a:gd name="connsiteY0-42" fmla="*/ 2381 h 356773"/>
              <a:gd name="connsiteX1-43" fmla="*/ 2801937 w 2801937"/>
              <a:gd name="connsiteY1-44" fmla="*/ 0 h 356773"/>
              <a:gd name="connsiteX2-45" fmla="*/ 2801937 w 2801937"/>
              <a:gd name="connsiteY2-46" fmla="*/ 356773 h 356773"/>
              <a:gd name="connsiteX3-47" fmla="*/ 0 w 2801937"/>
              <a:gd name="connsiteY3-48" fmla="*/ 356773 h 356773"/>
              <a:gd name="connsiteX4-49" fmla="*/ 123825 w 2801937"/>
              <a:gd name="connsiteY4-50" fmla="*/ 2381 h 356773"/>
              <a:gd name="connsiteX0-51" fmla="*/ 123825 w 2801937"/>
              <a:gd name="connsiteY0-52" fmla="*/ 2381 h 356773"/>
              <a:gd name="connsiteX1-53" fmla="*/ 2801937 w 2801937"/>
              <a:gd name="connsiteY1-54" fmla="*/ 0 h 356773"/>
              <a:gd name="connsiteX2-55" fmla="*/ 2801937 w 2801937"/>
              <a:gd name="connsiteY2-56" fmla="*/ 356773 h 356773"/>
              <a:gd name="connsiteX3-57" fmla="*/ 0 w 2801937"/>
              <a:gd name="connsiteY3-58" fmla="*/ 356773 h 356773"/>
              <a:gd name="connsiteX4-59" fmla="*/ 123825 w 2801937"/>
              <a:gd name="connsiteY4-60" fmla="*/ 2381 h 356773"/>
              <a:gd name="connsiteX0-61" fmla="*/ 123825 w 2801937"/>
              <a:gd name="connsiteY0-62" fmla="*/ 2381 h 356773"/>
              <a:gd name="connsiteX1-63" fmla="*/ 2801937 w 2801937"/>
              <a:gd name="connsiteY1-64" fmla="*/ 0 h 356773"/>
              <a:gd name="connsiteX2-65" fmla="*/ 2801937 w 2801937"/>
              <a:gd name="connsiteY2-66" fmla="*/ 356773 h 356773"/>
              <a:gd name="connsiteX3-67" fmla="*/ 0 w 2801937"/>
              <a:gd name="connsiteY3-68" fmla="*/ 356773 h 356773"/>
              <a:gd name="connsiteX4-69" fmla="*/ 123825 w 2801937"/>
              <a:gd name="connsiteY4-70" fmla="*/ 2381 h 356773"/>
              <a:gd name="connsiteX0-71" fmla="*/ 123825 w 2801937"/>
              <a:gd name="connsiteY0-72" fmla="*/ 2381 h 356773"/>
              <a:gd name="connsiteX1-73" fmla="*/ 2801937 w 2801937"/>
              <a:gd name="connsiteY1-74" fmla="*/ 0 h 356773"/>
              <a:gd name="connsiteX2-75" fmla="*/ 2801937 w 2801937"/>
              <a:gd name="connsiteY2-76" fmla="*/ 356773 h 356773"/>
              <a:gd name="connsiteX3-77" fmla="*/ 0 w 2801937"/>
              <a:gd name="connsiteY3-78" fmla="*/ 356773 h 356773"/>
              <a:gd name="connsiteX4-79" fmla="*/ 123825 w 2801937"/>
              <a:gd name="connsiteY4-80" fmla="*/ 2381 h 356773"/>
              <a:gd name="connsiteX0-81" fmla="*/ 123825 w 2801937"/>
              <a:gd name="connsiteY0-82" fmla="*/ 2381 h 356773"/>
              <a:gd name="connsiteX1-83" fmla="*/ 2801937 w 2801937"/>
              <a:gd name="connsiteY1-84" fmla="*/ 0 h 356773"/>
              <a:gd name="connsiteX2-85" fmla="*/ 2801937 w 2801937"/>
              <a:gd name="connsiteY2-86" fmla="*/ 356773 h 356773"/>
              <a:gd name="connsiteX3-87" fmla="*/ 0 w 2801937"/>
              <a:gd name="connsiteY3-88" fmla="*/ 356773 h 356773"/>
              <a:gd name="connsiteX4-89" fmla="*/ 123825 w 2801937"/>
              <a:gd name="connsiteY4-90" fmla="*/ 2381 h 356773"/>
              <a:gd name="connsiteX0-91" fmla="*/ 109537 w 2801937"/>
              <a:gd name="connsiteY0-92" fmla="*/ 2381 h 356773"/>
              <a:gd name="connsiteX1-93" fmla="*/ 2801937 w 2801937"/>
              <a:gd name="connsiteY1-94" fmla="*/ 0 h 356773"/>
              <a:gd name="connsiteX2-95" fmla="*/ 2801937 w 2801937"/>
              <a:gd name="connsiteY2-96" fmla="*/ 356773 h 356773"/>
              <a:gd name="connsiteX3-97" fmla="*/ 0 w 2801937"/>
              <a:gd name="connsiteY3-98" fmla="*/ 356773 h 356773"/>
              <a:gd name="connsiteX4-99" fmla="*/ 109537 w 2801937"/>
              <a:gd name="connsiteY4-100" fmla="*/ 2381 h 356773"/>
              <a:gd name="connsiteX0-101" fmla="*/ 109537 w 2801937"/>
              <a:gd name="connsiteY0-102" fmla="*/ 2381 h 356773"/>
              <a:gd name="connsiteX1-103" fmla="*/ 2801937 w 2801937"/>
              <a:gd name="connsiteY1-104" fmla="*/ 0 h 356773"/>
              <a:gd name="connsiteX2-105" fmla="*/ 2801937 w 2801937"/>
              <a:gd name="connsiteY2-106" fmla="*/ 356773 h 356773"/>
              <a:gd name="connsiteX3-107" fmla="*/ 0 w 2801937"/>
              <a:gd name="connsiteY3-108" fmla="*/ 356773 h 356773"/>
              <a:gd name="connsiteX4-109" fmla="*/ 109537 w 2801937"/>
              <a:gd name="connsiteY4-110" fmla="*/ 2381 h 356773"/>
              <a:gd name="connsiteX0-111" fmla="*/ 109537 w 2801937"/>
              <a:gd name="connsiteY0-112" fmla="*/ 2381 h 356773"/>
              <a:gd name="connsiteX1-113" fmla="*/ 2801937 w 2801937"/>
              <a:gd name="connsiteY1-114" fmla="*/ 0 h 356773"/>
              <a:gd name="connsiteX2-115" fmla="*/ 2801937 w 2801937"/>
              <a:gd name="connsiteY2-116" fmla="*/ 356773 h 356773"/>
              <a:gd name="connsiteX3-117" fmla="*/ 0 w 2801937"/>
              <a:gd name="connsiteY3-118" fmla="*/ 356773 h 356773"/>
              <a:gd name="connsiteX4-119" fmla="*/ 109537 w 2801937"/>
              <a:gd name="connsiteY4-120" fmla="*/ 2381 h 356773"/>
              <a:gd name="connsiteX0-121" fmla="*/ 130969 w 2823369"/>
              <a:gd name="connsiteY0-122" fmla="*/ 2381 h 356773"/>
              <a:gd name="connsiteX1-123" fmla="*/ 2823369 w 2823369"/>
              <a:gd name="connsiteY1-124" fmla="*/ 0 h 356773"/>
              <a:gd name="connsiteX2-125" fmla="*/ 2823369 w 2823369"/>
              <a:gd name="connsiteY2-126" fmla="*/ 356773 h 356773"/>
              <a:gd name="connsiteX3-127" fmla="*/ 0 w 2823369"/>
              <a:gd name="connsiteY3-128" fmla="*/ 356773 h 356773"/>
              <a:gd name="connsiteX4-129" fmla="*/ 130969 w 2823369"/>
              <a:gd name="connsiteY4-130" fmla="*/ 2381 h 356773"/>
              <a:gd name="connsiteX0-131" fmla="*/ 130969 w 2823369"/>
              <a:gd name="connsiteY0-132" fmla="*/ 2381 h 356773"/>
              <a:gd name="connsiteX1-133" fmla="*/ 2823369 w 2823369"/>
              <a:gd name="connsiteY1-134" fmla="*/ 0 h 356773"/>
              <a:gd name="connsiteX2-135" fmla="*/ 2823369 w 2823369"/>
              <a:gd name="connsiteY2-136" fmla="*/ 356773 h 356773"/>
              <a:gd name="connsiteX3-137" fmla="*/ 0 w 2823369"/>
              <a:gd name="connsiteY3-138" fmla="*/ 356773 h 356773"/>
              <a:gd name="connsiteX4-139" fmla="*/ 130969 w 2823369"/>
              <a:gd name="connsiteY4-140" fmla="*/ 2381 h 356773"/>
              <a:gd name="connsiteX0-141" fmla="*/ 130969 w 2823369"/>
              <a:gd name="connsiteY0-142" fmla="*/ 2381 h 356773"/>
              <a:gd name="connsiteX1-143" fmla="*/ 2823369 w 2823369"/>
              <a:gd name="connsiteY1-144" fmla="*/ 0 h 356773"/>
              <a:gd name="connsiteX2-145" fmla="*/ 2823369 w 2823369"/>
              <a:gd name="connsiteY2-146" fmla="*/ 356773 h 356773"/>
              <a:gd name="connsiteX3-147" fmla="*/ 0 w 2823369"/>
              <a:gd name="connsiteY3-148" fmla="*/ 356773 h 356773"/>
              <a:gd name="connsiteX4-149" fmla="*/ 130969 w 2823369"/>
              <a:gd name="connsiteY4-150" fmla="*/ 2381 h 356773"/>
              <a:gd name="connsiteX0-151" fmla="*/ 130969 w 2823369"/>
              <a:gd name="connsiteY0-152" fmla="*/ 2381 h 356773"/>
              <a:gd name="connsiteX1-153" fmla="*/ 2823369 w 2823369"/>
              <a:gd name="connsiteY1-154" fmla="*/ 0 h 356773"/>
              <a:gd name="connsiteX2-155" fmla="*/ 2823369 w 2823369"/>
              <a:gd name="connsiteY2-156" fmla="*/ 356773 h 356773"/>
              <a:gd name="connsiteX3-157" fmla="*/ 0 w 2823369"/>
              <a:gd name="connsiteY3-158" fmla="*/ 356773 h 356773"/>
              <a:gd name="connsiteX4-159" fmla="*/ 130969 w 2823369"/>
              <a:gd name="connsiteY4-160" fmla="*/ 2381 h 356773"/>
              <a:gd name="connsiteX0-161" fmla="*/ 130969 w 2823369"/>
              <a:gd name="connsiteY0-162" fmla="*/ 2381 h 356773"/>
              <a:gd name="connsiteX1-163" fmla="*/ 2823369 w 2823369"/>
              <a:gd name="connsiteY1-164" fmla="*/ 0 h 356773"/>
              <a:gd name="connsiteX2-165" fmla="*/ 2823369 w 2823369"/>
              <a:gd name="connsiteY2-166" fmla="*/ 356773 h 356773"/>
              <a:gd name="connsiteX3-167" fmla="*/ 0 w 2823369"/>
              <a:gd name="connsiteY3-168" fmla="*/ 356773 h 356773"/>
              <a:gd name="connsiteX4-169" fmla="*/ 130969 w 2823369"/>
              <a:gd name="connsiteY4-170" fmla="*/ 2381 h 356773"/>
              <a:gd name="connsiteX0-171" fmla="*/ 130969 w 2823369"/>
              <a:gd name="connsiteY0-172" fmla="*/ 2381 h 356773"/>
              <a:gd name="connsiteX1-173" fmla="*/ 2823369 w 2823369"/>
              <a:gd name="connsiteY1-174" fmla="*/ 0 h 356773"/>
              <a:gd name="connsiteX2-175" fmla="*/ 2823369 w 2823369"/>
              <a:gd name="connsiteY2-176" fmla="*/ 356773 h 356773"/>
              <a:gd name="connsiteX3-177" fmla="*/ 0 w 2823369"/>
              <a:gd name="connsiteY3-178" fmla="*/ 356773 h 356773"/>
              <a:gd name="connsiteX4-179" fmla="*/ 130969 w 2823369"/>
              <a:gd name="connsiteY4-180" fmla="*/ 2381 h 356773"/>
              <a:gd name="connsiteX0-181" fmla="*/ 130969 w 2823369"/>
              <a:gd name="connsiteY0-182" fmla="*/ 2381 h 356773"/>
              <a:gd name="connsiteX1-183" fmla="*/ 2823369 w 2823369"/>
              <a:gd name="connsiteY1-184" fmla="*/ 0 h 356773"/>
              <a:gd name="connsiteX2-185" fmla="*/ 2823369 w 2823369"/>
              <a:gd name="connsiteY2-186" fmla="*/ 356773 h 356773"/>
              <a:gd name="connsiteX3-187" fmla="*/ 0 w 2823369"/>
              <a:gd name="connsiteY3-188" fmla="*/ 356773 h 356773"/>
              <a:gd name="connsiteX4-189" fmla="*/ 130969 w 2823369"/>
              <a:gd name="connsiteY4-190" fmla="*/ 2381 h 356773"/>
              <a:gd name="connsiteX0-191" fmla="*/ 145256 w 2823369"/>
              <a:gd name="connsiteY0-192" fmla="*/ 6267 h 356773"/>
              <a:gd name="connsiteX1-193" fmla="*/ 2823369 w 2823369"/>
              <a:gd name="connsiteY1-194" fmla="*/ 0 h 356773"/>
              <a:gd name="connsiteX2-195" fmla="*/ 2823369 w 2823369"/>
              <a:gd name="connsiteY2-196" fmla="*/ 356773 h 356773"/>
              <a:gd name="connsiteX3-197" fmla="*/ 0 w 2823369"/>
              <a:gd name="connsiteY3-198" fmla="*/ 356773 h 356773"/>
              <a:gd name="connsiteX4-199" fmla="*/ 145256 w 2823369"/>
              <a:gd name="connsiteY4-200" fmla="*/ 6267 h 356773"/>
              <a:gd name="connsiteX0-201" fmla="*/ 145256 w 2823369"/>
              <a:gd name="connsiteY0-202" fmla="*/ 6267 h 356773"/>
              <a:gd name="connsiteX1-203" fmla="*/ 2823369 w 2823369"/>
              <a:gd name="connsiteY1-204" fmla="*/ 0 h 356773"/>
              <a:gd name="connsiteX2-205" fmla="*/ 2823369 w 2823369"/>
              <a:gd name="connsiteY2-206" fmla="*/ 356773 h 356773"/>
              <a:gd name="connsiteX3-207" fmla="*/ 0 w 2823369"/>
              <a:gd name="connsiteY3-208" fmla="*/ 356773 h 356773"/>
              <a:gd name="connsiteX4-209" fmla="*/ 145256 w 2823369"/>
              <a:gd name="connsiteY4-210" fmla="*/ 6267 h 356773"/>
              <a:gd name="connsiteX0-211" fmla="*/ 161924 w 2840037"/>
              <a:gd name="connsiteY0-212" fmla="*/ 6267 h 360660"/>
              <a:gd name="connsiteX1-213" fmla="*/ 2840037 w 2840037"/>
              <a:gd name="connsiteY1-214" fmla="*/ 0 h 360660"/>
              <a:gd name="connsiteX2-215" fmla="*/ 2840037 w 2840037"/>
              <a:gd name="connsiteY2-216" fmla="*/ 356773 h 360660"/>
              <a:gd name="connsiteX3-217" fmla="*/ 0 w 2840037"/>
              <a:gd name="connsiteY3-218" fmla="*/ 360660 h 360660"/>
              <a:gd name="connsiteX4-219" fmla="*/ 161924 w 2840037"/>
              <a:gd name="connsiteY4-220" fmla="*/ 6267 h 360660"/>
              <a:gd name="connsiteX0-221" fmla="*/ 161924 w 2840037"/>
              <a:gd name="connsiteY0-222" fmla="*/ 6267 h 360660"/>
              <a:gd name="connsiteX1-223" fmla="*/ 2840037 w 2840037"/>
              <a:gd name="connsiteY1-224" fmla="*/ 0 h 360660"/>
              <a:gd name="connsiteX2-225" fmla="*/ 2840037 w 2840037"/>
              <a:gd name="connsiteY2-226" fmla="*/ 356773 h 360660"/>
              <a:gd name="connsiteX3-227" fmla="*/ 0 w 2840037"/>
              <a:gd name="connsiteY3-228" fmla="*/ 360660 h 360660"/>
              <a:gd name="connsiteX4-229" fmla="*/ 161924 w 2840037"/>
              <a:gd name="connsiteY4-230" fmla="*/ 6267 h 360660"/>
              <a:gd name="connsiteX0-231" fmla="*/ 161924 w 2840037"/>
              <a:gd name="connsiteY0-232" fmla="*/ 6267 h 360660"/>
              <a:gd name="connsiteX1-233" fmla="*/ 2840037 w 2840037"/>
              <a:gd name="connsiteY1-234" fmla="*/ 0 h 360660"/>
              <a:gd name="connsiteX2-235" fmla="*/ 2840037 w 2840037"/>
              <a:gd name="connsiteY2-236" fmla="*/ 356773 h 360660"/>
              <a:gd name="connsiteX3-237" fmla="*/ 0 w 2840037"/>
              <a:gd name="connsiteY3-238" fmla="*/ 360660 h 360660"/>
              <a:gd name="connsiteX4-239" fmla="*/ 161924 w 2840037"/>
              <a:gd name="connsiteY4-240" fmla="*/ 6267 h 360660"/>
              <a:gd name="connsiteX0-241" fmla="*/ 161924 w 2840037"/>
              <a:gd name="connsiteY0-242" fmla="*/ 6267 h 360660"/>
              <a:gd name="connsiteX1-243" fmla="*/ 2840037 w 2840037"/>
              <a:gd name="connsiteY1-244" fmla="*/ 0 h 360660"/>
              <a:gd name="connsiteX2-245" fmla="*/ 2840037 w 2840037"/>
              <a:gd name="connsiteY2-246" fmla="*/ 356773 h 360660"/>
              <a:gd name="connsiteX3-247" fmla="*/ 0 w 2840037"/>
              <a:gd name="connsiteY3-248" fmla="*/ 360660 h 360660"/>
              <a:gd name="connsiteX4-249" fmla="*/ 161924 w 2840037"/>
              <a:gd name="connsiteY4-250" fmla="*/ 6267 h 360660"/>
              <a:gd name="connsiteX0-251" fmla="*/ 152399 w 2840037"/>
              <a:gd name="connsiteY0-252" fmla="*/ 6267 h 360660"/>
              <a:gd name="connsiteX1-253" fmla="*/ 2840037 w 2840037"/>
              <a:gd name="connsiteY1-254" fmla="*/ 0 h 360660"/>
              <a:gd name="connsiteX2-255" fmla="*/ 2840037 w 2840037"/>
              <a:gd name="connsiteY2-256" fmla="*/ 356773 h 360660"/>
              <a:gd name="connsiteX3-257" fmla="*/ 0 w 2840037"/>
              <a:gd name="connsiteY3-258" fmla="*/ 360660 h 360660"/>
              <a:gd name="connsiteX4-259" fmla="*/ 152399 w 2840037"/>
              <a:gd name="connsiteY4-260" fmla="*/ 6267 h 360660"/>
              <a:gd name="connsiteX0-261" fmla="*/ 152399 w 2840037"/>
              <a:gd name="connsiteY0-262" fmla="*/ 6267 h 360660"/>
              <a:gd name="connsiteX1-263" fmla="*/ 2840037 w 2840037"/>
              <a:gd name="connsiteY1-264" fmla="*/ 0 h 360660"/>
              <a:gd name="connsiteX2-265" fmla="*/ 2840037 w 2840037"/>
              <a:gd name="connsiteY2-266" fmla="*/ 356773 h 360660"/>
              <a:gd name="connsiteX3-267" fmla="*/ 0 w 2840037"/>
              <a:gd name="connsiteY3-268" fmla="*/ 360660 h 360660"/>
              <a:gd name="connsiteX4-269" fmla="*/ 152399 w 2840037"/>
              <a:gd name="connsiteY4-270" fmla="*/ 6267 h 360660"/>
              <a:gd name="connsiteX0-271" fmla="*/ 152399 w 2840037"/>
              <a:gd name="connsiteY0-272" fmla="*/ 6267 h 360660"/>
              <a:gd name="connsiteX1-273" fmla="*/ 2840037 w 2840037"/>
              <a:gd name="connsiteY1-274" fmla="*/ 0 h 360660"/>
              <a:gd name="connsiteX2-275" fmla="*/ 2840037 w 2840037"/>
              <a:gd name="connsiteY2-276" fmla="*/ 356773 h 360660"/>
              <a:gd name="connsiteX3-277" fmla="*/ 0 w 2840037"/>
              <a:gd name="connsiteY3-278" fmla="*/ 360660 h 360660"/>
              <a:gd name="connsiteX4-279" fmla="*/ 152399 w 2840037"/>
              <a:gd name="connsiteY4-280" fmla="*/ 6267 h 360660"/>
              <a:gd name="connsiteX0-281" fmla="*/ 152399 w 2840037"/>
              <a:gd name="connsiteY0-282" fmla="*/ 6267 h 360660"/>
              <a:gd name="connsiteX1-283" fmla="*/ 2840037 w 2840037"/>
              <a:gd name="connsiteY1-284" fmla="*/ 0 h 360660"/>
              <a:gd name="connsiteX2-285" fmla="*/ 2840037 w 2840037"/>
              <a:gd name="connsiteY2-286" fmla="*/ 356773 h 360660"/>
              <a:gd name="connsiteX3-287" fmla="*/ 0 w 2840037"/>
              <a:gd name="connsiteY3-288" fmla="*/ 360660 h 360660"/>
              <a:gd name="connsiteX4-289" fmla="*/ 152399 w 2840037"/>
              <a:gd name="connsiteY4-290" fmla="*/ 6267 h 360660"/>
              <a:gd name="connsiteX0-291" fmla="*/ 152399 w 2840037"/>
              <a:gd name="connsiteY0-292" fmla="*/ 6267 h 360660"/>
              <a:gd name="connsiteX1-293" fmla="*/ 2840037 w 2840037"/>
              <a:gd name="connsiteY1-294" fmla="*/ 0 h 360660"/>
              <a:gd name="connsiteX2-295" fmla="*/ 2840037 w 2840037"/>
              <a:gd name="connsiteY2-296" fmla="*/ 356773 h 360660"/>
              <a:gd name="connsiteX3-297" fmla="*/ 0 w 2840037"/>
              <a:gd name="connsiteY3-298" fmla="*/ 360660 h 360660"/>
              <a:gd name="connsiteX4-299" fmla="*/ 152399 w 2840037"/>
              <a:gd name="connsiteY4-300" fmla="*/ 6267 h 360660"/>
              <a:gd name="connsiteX0-301" fmla="*/ 152399 w 2840037"/>
              <a:gd name="connsiteY0-302" fmla="*/ 6267 h 360660"/>
              <a:gd name="connsiteX1-303" fmla="*/ 2840037 w 2840037"/>
              <a:gd name="connsiteY1-304" fmla="*/ 0 h 360660"/>
              <a:gd name="connsiteX2-305" fmla="*/ 2840037 w 2840037"/>
              <a:gd name="connsiteY2-306" fmla="*/ 356773 h 360660"/>
              <a:gd name="connsiteX3-307" fmla="*/ 0 w 2840037"/>
              <a:gd name="connsiteY3-308" fmla="*/ 360660 h 360660"/>
              <a:gd name="connsiteX4-309" fmla="*/ 152399 w 2840037"/>
              <a:gd name="connsiteY4-310" fmla="*/ 6267 h 360660"/>
              <a:gd name="connsiteX0-311" fmla="*/ 152399 w 2840037"/>
              <a:gd name="connsiteY0-312" fmla="*/ 6267 h 360660"/>
              <a:gd name="connsiteX1-313" fmla="*/ 2840037 w 2840037"/>
              <a:gd name="connsiteY1-314" fmla="*/ 0 h 360660"/>
              <a:gd name="connsiteX2-315" fmla="*/ 2840037 w 2840037"/>
              <a:gd name="connsiteY2-316" fmla="*/ 356773 h 360660"/>
              <a:gd name="connsiteX3-317" fmla="*/ 0 w 2840037"/>
              <a:gd name="connsiteY3-318" fmla="*/ 360660 h 360660"/>
              <a:gd name="connsiteX4-319" fmla="*/ 152399 w 2840037"/>
              <a:gd name="connsiteY4-320" fmla="*/ 6267 h 360660"/>
              <a:gd name="connsiteX0-321" fmla="*/ 152399 w 2840037"/>
              <a:gd name="connsiteY0-322" fmla="*/ 6266 h 360660"/>
              <a:gd name="connsiteX1-323" fmla="*/ 2840037 w 2840037"/>
              <a:gd name="connsiteY1-324" fmla="*/ 0 h 360660"/>
              <a:gd name="connsiteX2-325" fmla="*/ 2840037 w 2840037"/>
              <a:gd name="connsiteY2-326" fmla="*/ 356773 h 360660"/>
              <a:gd name="connsiteX3-327" fmla="*/ 0 w 2840037"/>
              <a:gd name="connsiteY3-328" fmla="*/ 360660 h 360660"/>
              <a:gd name="connsiteX4-329" fmla="*/ 152399 w 2840037"/>
              <a:gd name="connsiteY4-330" fmla="*/ 6266 h 360660"/>
              <a:gd name="connsiteX0-331" fmla="*/ 152399 w 2840037"/>
              <a:gd name="connsiteY0-332" fmla="*/ 6266 h 360660"/>
              <a:gd name="connsiteX1-333" fmla="*/ 2840037 w 2840037"/>
              <a:gd name="connsiteY1-334" fmla="*/ 0 h 360660"/>
              <a:gd name="connsiteX2-335" fmla="*/ 2840037 w 2840037"/>
              <a:gd name="connsiteY2-336" fmla="*/ 356773 h 360660"/>
              <a:gd name="connsiteX3-337" fmla="*/ 0 w 2840037"/>
              <a:gd name="connsiteY3-338" fmla="*/ 360660 h 360660"/>
              <a:gd name="connsiteX4-339" fmla="*/ 152399 w 2840037"/>
              <a:gd name="connsiteY4-340" fmla="*/ 6266 h 360660"/>
              <a:gd name="connsiteX0-341" fmla="*/ 152399 w 2840037"/>
              <a:gd name="connsiteY0-342" fmla="*/ 6266 h 360660"/>
              <a:gd name="connsiteX1-343" fmla="*/ 2840037 w 2840037"/>
              <a:gd name="connsiteY1-344" fmla="*/ 0 h 360660"/>
              <a:gd name="connsiteX2-345" fmla="*/ 2840037 w 2840037"/>
              <a:gd name="connsiteY2-346" fmla="*/ 356773 h 360660"/>
              <a:gd name="connsiteX3-347" fmla="*/ 0 w 2840037"/>
              <a:gd name="connsiteY3-348" fmla="*/ 360660 h 360660"/>
              <a:gd name="connsiteX4-349" fmla="*/ 152399 w 2840037"/>
              <a:gd name="connsiteY4-350" fmla="*/ 6266 h 360660"/>
              <a:gd name="connsiteX0-351" fmla="*/ 152399 w 2840037"/>
              <a:gd name="connsiteY0-352" fmla="*/ 6266 h 360660"/>
              <a:gd name="connsiteX1-353" fmla="*/ 2840037 w 2840037"/>
              <a:gd name="connsiteY1-354" fmla="*/ 0 h 360660"/>
              <a:gd name="connsiteX2-355" fmla="*/ 2840037 w 2840037"/>
              <a:gd name="connsiteY2-356" fmla="*/ 356773 h 360660"/>
              <a:gd name="connsiteX3-357" fmla="*/ 0 w 2840037"/>
              <a:gd name="connsiteY3-358" fmla="*/ 360660 h 360660"/>
              <a:gd name="connsiteX4-359" fmla="*/ 152399 w 2840037"/>
              <a:gd name="connsiteY4-360" fmla="*/ 6266 h 360660"/>
              <a:gd name="connsiteX0-361" fmla="*/ 152399 w 2840037"/>
              <a:gd name="connsiteY0-362" fmla="*/ 6266 h 360660"/>
              <a:gd name="connsiteX1-363" fmla="*/ 2840037 w 2840037"/>
              <a:gd name="connsiteY1-364" fmla="*/ 0 h 360660"/>
              <a:gd name="connsiteX2-365" fmla="*/ 2840037 w 2840037"/>
              <a:gd name="connsiteY2-366" fmla="*/ 356773 h 360660"/>
              <a:gd name="connsiteX3-367" fmla="*/ 0 w 2840037"/>
              <a:gd name="connsiteY3-368" fmla="*/ 360660 h 360660"/>
              <a:gd name="connsiteX4-369" fmla="*/ 152399 w 2840037"/>
              <a:gd name="connsiteY4-370" fmla="*/ 6266 h 360660"/>
              <a:gd name="connsiteX0-371" fmla="*/ 147245 w 2840037"/>
              <a:gd name="connsiteY0-372" fmla="*/ 6266 h 360660"/>
              <a:gd name="connsiteX1-373" fmla="*/ 2840037 w 2840037"/>
              <a:gd name="connsiteY1-374" fmla="*/ 0 h 360660"/>
              <a:gd name="connsiteX2-375" fmla="*/ 2840037 w 2840037"/>
              <a:gd name="connsiteY2-376" fmla="*/ 356773 h 360660"/>
              <a:gd name="connsiteX3-377" fmla="*/ 0 w 2840037"/>
              <a:gd name="connsiteY3-378" fmla="*/ 360660 h 360660"/>
              <a:gd name="connsiteX4-379" fmla="*/ 147245 w 2840037"/>
              <a:gd name="connsiteY4-380" fmla="*/ 6266 h 360660"/>
              <a:gd name="connsiteX0-381" fmla="*/ 152400 w 2840037"/>
              <a:gd name="connsiteY0-382" fmla="*/ 6266 h 360660"/>
              <a:gd name="connsiteX1-383" fmla="*/ 2840037 w 2840037"/>
              <a:gd name="connsiteY1-384" fmla="*/ 0 h 360660"/>
              <a:gd name="connsiteX2-385" fmla="*/ 2840037 w 2840037"/>
              <a:gd name="connsiteY2-386" fmla="*/ 356773 h 360660"/>
              <a:gd name="connsiteX3-387" fmla="*/ 0 w 2840037"/>
              <a:gd name="connsiteY3-388" fmla="*/ 360660 h 360660"/>
              <a:gd name="connsiteX4-389" fmla="*/ 152400 w 2840037"/>
              <a:gd name="connsiteY4-390" fmla="*/ 6266 h 360660"/>
              <a:gd name="connsiteX0-391" fmla="*/ 149823 w 2840037"/>
              <a:gd name="connsiteY0-392" fmla="*/ 6266 h 360660"/>
              <a:gd name="connsiteX1-393" fmla="*/ 2840037 w 2840037"/>
              <a:gd name="connsiteY1-394" fmla="*/ 0 h 360660"/>
              <a:gd name="connsiteX2-395" fmla="*/ 2840037 w 2840037"/>
              <a:gd name="connsiteY2-396" fmla="*/ 356773 h 360660"/>
              <a:gd name="connsiteX3-397" fmla="*/ 0 w 2840037"/>
              <a:gd name="connsiteY3-398" fmla="*/ 360660 h 360660"/>
              <a:gd name="connsiteX4-399" fmla="*/ 149823 w 2840037"/>
              <a:gd name="connsiteY4-400" fmla="*/ 6266 h 360660"/>
              <a:gd name="connsiteX0-401" fmla="*/ 149823 w 2840037"/>
              <a:gd name="connsiteY0-402" fmla="*/ 6266 h 360660"/>
              <a:gd name="connsiteX1-403" fmla="*/ 2840037 w 2840037"/>
              <a:gd name="connsiteY1-404" fmla="*/ 0 h 360660"/>
              <a:gd name="connsiteX2-405" fmla="*/ 2840037 w 2840037"/>
              <a:gd name="connsiteY2-406" fmla="*/ 356773 h 360660"/>
              <a:gd name="connsiteX3-407" fmla="*/ 0 w 2840037"/>
              <a:gd name="connsiteY3-408" fmla="*/ 360660 h 360660"/>
              <a:gd name="connsiteX4-409" fmla="*/ 149823 w 2840037"/>
              <a:gd name="connsiteY4-410" fmla="*/ 6266 h 360660"/>
              <a:gd name="connsiteX0-411" fmla="*/ 149823 w 2840037"/>
              <a:gd name="connsiteY0-412" fmla="*/ 6266 h 360660"/>
              <a:gd name="connsiteX1-413" fmla="*/ 2840037 w 2840037"/>
              <a:gd name="connsiteY1-414" fmla="*/ 0 h 360660"/>
              <a:gd name="connsiteX2-415" fmla="*/ 2840037 w 2840037"/>
              <a:gd name="connsiteY2-416" fmla="*/ 356773 h 360660"/>
              <a:gd name="connsiteX3-417" fmla="*/ 0 w 2840037"/>
              <a:gd name="connsiteY3-418" fmla="*/ 360660 h 360660"/>
              <a:gd name="connsiteX4-419" fmla="*/ 149823 w 2840037"/>
              <a:gd name="connsiteY4-420" fmla="*/ 6266 h 36066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840037" h="360660">
                <a:moveTo>
                  <a:pt x="149823" y="6266"/>
                </a:moveTo>
                <a:lnTo>
                  <a:pt x="2840037" y="0"/>
                </a:lnTo>
                <a:lnTo>
                  <a:pt x="2840037" y="356773"/>
                </a:lnTo>
                <a:lnTo>
                  <a:pt x="0" y="360660"/>
                </a:lnTo>
                <a:cubicBezTo>
                  <a:pt x="113694" y="181291"/>
                  <a:pt x="82186" y="219413"/>
                  <a:pt x="149823" y="6266"/>
                </a:cubicBezTo>
                <a:close/>
              </a:path>
            </a:pathLst>
          </a:cu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1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Guiyang No.1 Experimental Middle School</a:t>
            </a:r>
            <a:endParaRPr kumimoji="0" lang="zh-CN" altLang="en-US" sz="11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3367CA9A-E6A8-1635-D7CA-3CEC8D402D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6705" y="-19023123"/>
            <a:ext cx="465293" cy="465295"/>
          </a:xfrm>
          <a:prstGeom prst="rect">
            <a:avLst/>
          </a:prstGeom>
          <a:effectLst>
            <a:softEdge rad="0"/>
          </a:effectLst>
        </p:spPr>
      </p:pic>
      <p:sp>
        <p:nvSpPr>
          <p:cNvPr id="27" name="文本框 2">
            <a:extLst>
              <a:ext uri="{FF2B5EF4-FFF2-40B4-BE49-F238E27FC236}">
                <a16:creationId xmlns:a16="http://schemas.microsoft.com/office/drawing/2014/main" id="{22053922-C890-54B9-45EF-ED20D2EBDC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1998" y="-19026387"/>
            <a:ext cx="2492375" cy="40005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行楷" pitchFamily="2" charset="-122"/>
                <a:ea typeface="华文行楷" pitchFamily="2" charset="-122"/>
                <a:cs typeface="+mn-cs"/>
              </a:rPr>
              <a:t>贵阳市第一实验中学</a:t>
            </a:r>
          </a:p>
        </p:txBody>
      </p:sp>
      <p:grpSp>
        <p:nvGrpSpPr>
          <p:cNvPr id="57" name="组合 56">
            <a:extLst>
              <a:ext uri="{FF2B5EF4-FFF2-40B4-BE49-F238E27FC236}">
                <a16:creationId xmlns:a16="http://schemas.microsoft.com/office/drawing/2014/main" id="{14942D28-237C-14F4-A405-6D4BCF849468}"/>
              </a:ext>
            </a:extLst>
          </p:cNvPr>
          <p:cNvGrpSpPr/>
          <p:nvPr/>
        </p:nvGrpSpPr>
        <p:grpSpPr>
          <a:xfrm>
            <a:off x="-2078662" y="-18968763"/>
            <a:ext cx="6098977" cy="463784"/>
            <a:chOff x="-2977" y="-36682"/>
            <a:chExt cx="6098977" cy="463784"/>
          </a:xfrm>
        </p:grpSpPr>
        <p:grpSp>
          <p:nvGrpSpPr>
            <p:cNvPr id="33" name="组合 32">
              <a:extLst>
                <a:ext uri="{FF2B5EF4-FFF2-40B4-BE49-F238E27FC236}">
                  <a16:creationId xmlns:a16="http://schemas.microsoft.com/office/drawing/2014/main" id="{D5FEC5B2-5929-945D-BFFF-C813FCE4EFAC}"/>
                </a:ext>
              </a:extLst>
            </p:cNvPr>
            <p:cNvGrpSpPr/>
            <p:nvPr/>
          </p:nvGrpSpPr>
          <p:grpSpPr>
            <a:xfrm>
              <a:off x="-2977" y="-36682"/>
              <a:ext cx="6098977" cy="462332"/>
              <a:chOff x="-2977" y="-36682"/>
              <a:chExt cx="6098977" cy="462332"/>
            </a:xfrm>
          </p:grpSpPr>
          <p:grpSp>
            <p:nvGrpSpPr>
              <p:cNvPr id="29" name="组合 28">
                <a:extLst>
                  <a:ext uri="{FF2B5EF4-FFF2-40B4-BE49-F238E27FC236}">
                    <a16:creationId xmlns:a16="http://schemas.microsoft.com/office/drawing/2014/main" id="{3E1F5890-6EEC-B576-3357-19AA0F960B78}"/>
                  </a:ext>
                </a:extLst>
              </p:cNvPr>
              <p:cNvGrpSpPr/>
              <p:nvPr/>
            </p:nvGrpSpPr>
            <p:grpSpPr>
              <a:xfrm>
                <a:off x="-2977" y="-36682"/>
                <a:ext cx="4062109" cy="462332"/>
                <a:chOff x="-2977" y="-36682"/>
                <a:chExt cx="4062109" cy="462332"/>
              </a:xfrm>
            </p:grpSpPr>
            <p:grpSp>
              <p:nvGrpSpPr>
                <p:cNvPr id="14" name="组合 13">
                  <a:extLst>
                    <a:ext uri="{FF2B5EF4-FFF2-40B4-BE49-F238E27FC236}">
                      <a16:creationId xmlns:a16="http://schemas.microsoft.com/office/drawing/2014/main" id="{45AD3F05-BE80-931A-CBE1-71EE14F9D513}"/>
                    </a:ext>
                  </a:extLst>
                </p:cNvPr>
                <p:cNvGrpSpPr/>
                <p:nvPr/>
              </p:nvGrpSpPr>
              <p:grpSpPr>
                <a:xfrm>
                  <a:off x="-2977" y="-9326"/>
                  <a:ext cx="3814759" cy="434976"/>
                  <a:chOff x="407988" y="257174"/>
                  <a:chExt cx="4094162" cy="434976"/>
                </a:xfrm>
              </p:grpSpPr>
              <p:sp>
                <p:nvSpPr>
                  <p:cNvPr id="13" name="矩形 12">
                    <a:extLst>
                      <a:ext uri="{FF2B5EF4-FFF2-40B4-BE49-F238E27FC236}">
                        <a16:creationId xmlns:a16="http://schemas.microsoft.com/office/drawing/2014/main" id="{EF209A41-F032-1F6D-C7C1-0DA833F250D7}"/>
                      </a:ext>
                    </a:extLst>
                  </p:cNvPr>
                  <p:cNvSpPr/>
                  <p:nvPr/>
                </p:nvSpPr>
                <p:spPr>
                  <a:xfrm>
                    <a:off x="1462825" y="257174"/>
                    <a:ext cx="465957" cy="434976"/>
                  </a:xfrm>
                  <a:prstGeom prst="rect">
                    <a:avLst/>
                  </a:prstGeom>
                  <a:solidFill>
                    <a:srgbClr val="ED7D3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grpSp>
                <p:nvGrpSpPr>
                  <p:cNvPr id="8" name="组合 7">
                    <a:extLst>
                      <a:ext uri="{FF2B5EF4-FFF2-40B4-BE49-F238E27FC236}">
                        <a16:creationId xmlns:a16="http://schemas.microsoft.com/office/drawing/2014/main" id="{F69EF137-5675-A852-17B0-E28E2BD34AF8}"/>
                      </a:ext>
                    </a:extLst>
                  </p:cNvPr>
                  <p:cNvGrpSpPr/>
                  <p:nvPr/>
                </p:nvGrpSpPr>
                <p:grpSpPr>
                  <a:xfrm>
                    <a:off x="407988" y="257174"/>
                    <a:ext cx="4094162" cy="434976"/>
                    <a:chOff x="515938" y="441324"/>
                    <a:chExt cx="4094162" cy="434976"/>
                  </a:xfrm>
                </p:grpSpPr>
                <p:sp>
                  <p:nvSpPr>
                    <p:cNvPr id="9" name="矩形 8">
                      <a:extLst>
                        <a:ext uri="{FF2B5EF4-FFF2-40B4-BE49-F238E27FC236}">
                          <a16:creationId xmlns:a16="http://schemas.microsoft.com/office/drawing/2014/main" id="{DF263375-01FE-86DB-CA76-D129FE70FC1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5938" y="441325"/>
                      <a:ext cx="1186616" cy="434975"/>
                    </a:xfrm>
                    <a:prstGeom prst="rect">
                      <a:avLst/>
                    </a:prstGeom>
                    <a:solidFill>
                      <a:srgbClr val="79598B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10" name="矩形 9">
                      <a:extLst>
                        <a:ext uri="{FF2B5EF4-FFF2-40B4-BE49-F238E27FC236}">
                          <a16:creationId xmlns:a16="http://schemas.microsoft.com/office/drawing/2014/main" id="{26338DC1-7232-D1B9-ACF3-F3CAAE833C3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009883" y="441324"/>
                      <a:ext cx="2600217" cy="434975"/>
                    </a:xfrm>
                    <a:prstGeom prst="rect">
                      <a:avLst/>
                    </a:prstGeom>
                    <a:solidFill>
                      <a:srgbClr val="79598B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11" name="标题 16385">
                      <a:extLst>
                        <a:ext uri="{FF2B5EF4-FFF2-40B4-BE49-F238E27FC236}">
                          <a16:creationId xmlns:a16="http://schemas.microsoft.com/office/drawing/2014/main" id="{33CA00CE-8D73-7D14-2315-3E6DDC542008}"/>
                        </a:ext>
                      </a:extLst>
                    </p:cNvPr>
                    <p:cNvSpPr txBox="1">
                      <a:spLocks noRot="1" noChangeArrowheads="1"/>
                    </p:cNvSpPr>
                    <p:nvPr/>
                  </p:nvSpPr>
                  <p:spPr>
                    <a:xfrm>
                      <a:off x="2009883" y="469104"/>
                      <a:ext cx="1512778" cy="358776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txBody>
                    <a:bodyPr vert="horz" lIns="91440" tIns="45720" rIns="91440" bIns="45720" rtlCol="0" anchor="b">
                      <a:normAutofit/>
                    </a:bodyPr>
                    <a:lstStyle>
                      <a:lvl1pPr algn="ctr" defTabSz="914400" rtl="0" eaLnBrk="1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buNone/>
                        <a:defRPr sz="6000" kern="120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defRPr>
                      </a:lvl1pPr>
                    </a:lstStyle>
                    <a:p>
                      <a:pPr algn="l"/>
                      <a:r>
                        <a:rPr lang="zh-CN" altLang="en-US" sz="1800" b="1">
                          <a:solidFill>
                            <a:schemeClr val="bg1"/>
                          </a:solidFill>
                        </a:rPr>
                        <a:t>   声的世界</a:t>
                      </a:r>
                    </a:p>
                  </p:txBody>
                </p:sp>
                <p:sp>
                  <p:nvSpPr>
                    <p:cNvPr id="12" name="标题 16385">
                      <a:extLst>
                        <a:ext uri="{FF2B5EF4-FFF2-40B4-BE49-F238E27FC236}">
                          <a16:creationId xmlns:a16="http://schemas.microsoft.com/office/drawing/2014/main" id="{56A304E2-4FE3-8855-AF4D-528FB32F25F2}"/>
                        </a:ext>
                      </a:extLst>
                    </p:cNvPr>
                    <p:cNvSpPr txBox="1">
                      <a:spLocks noRot="1" noChangeArrowheads="1"/>
                    </p:cNvSpPr>
                    <p:nvPr/>
                  </p:nvSpPr>
                  <p:spPr>
                    <a:xfrm>
                      <a:off x="563563" y="489741"/>
                      <a:ext cx="1285875" cy="338139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txBody>
                    <a:bodyPr vert="horz" lIns="91440" tIns="45720" rIns="91440" bIns="45720" rtlCol="0" anchor="b">
                      <a:normAutofit lnSpcReduction="10000"/>
                    </a:bodyPr>
                    <a:lstStyle>
                      <a:lvl1pPr algn="ctr" defTabSz="914400" rtl="0" eaLnBrk="1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buNone/>
                        <a:defRPr sz="6000" kern="120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defRPr>
                      </a:lvl1pPr>
                    </a:lstStyle>
                    <a:p>
                      <a:pPr algn="l"/>
                      <a:r>
                        <a:rPr lang="zh-CN" altLang="en-US" sz="1800" b="1">
                          <a:solidFill>
                            <a:schemeClr val="bg1"/>
                          </a:solidFill>
                        </a:rPr>
                        <a:t>   第三章</a:t>
                      </a:r>
                    </a:p>
                  </p:txBody>
                </p:sp>
              </p:grpSp>
            </p:grpSp>
            <p:sp>
              <p:nvSpPr>
                <p:cNvPr id="28" name="等腰三角形 27">
                  <a:extLst>
                    <a:ext uri="{FF2B5EF4-FFF2-40B4-BE49-F238E27FC236}">
                      <a16:creationId xmlns:a16="http://schemas.microsoft.com/office/drawing/2014/main" id="{E3A6F3F8-AAE4-CC95-7E79-A883769896F2}"/>
                    </a:ext>
                  </a:extLst>
                </p:cNvPr>
                <p:cNvSpPr/>
                <p:nvPr/>
              </p:nvSpPr>
              <p:spPr>
                <a:xfrm>
                  <a:off x="3564431" y="-36682"/>
                  <a:ext cx="494701" cy="462331"/>
                </a:xfrm>
                <a:prstGeom prst="triangle">
                  <a:avLst/>
                </a:prstGeom>
                <a:solidFill>
                  <a:srgbClr val="79598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cxnSp>
            <p:nvCxnSpPr>
              <p:cNvPr id="31" name="直接连接符 30">
                <a:extLst>
                  <a:ext uri="{FF2B5EF4-FFF2-40B4-BE49-F238E27FC236}">
                    <a16:creationId xmlns:a16="http://schemas.microsoft.com/office/drawing/2014/main" id="{4A1F8BB9-46CB-2A6C-F45B-41C045F89754}"/>
                  </a:ext>
                </a:extLst>
              </p:cNvPr>
              <p:cNvCxnSpPr/>
              <p:nvPr/>
            </p:nvCxnSpPr>
            <p:spPr>
              <a:xfrm>
                <a:off x="-2977" y="425649"/>
                <a:ext cx="6098977" cy="0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0" name="任意多边形: 形状 49">
              <a:extLst>
                <a:ext uri="{FF2B5EF4-FFF2-40B4-BE49-F238E27FC236}">
                  <a16:creationId xmlns:a16="http://schemas.microsoft.com/office/drawing/2014/main" id="{B2B8C2E5-E9F1-2DDF-B4D0-C6F89EDCFAAA}"/>
                </a:ext>
              </a:extLst>
            </p:cNvPr>
            <p:cNvSpPr/>
            <p:nvPr/>
          </p:nvSpPr>
          <p:spPr>
            <a:xfrm>
              <a:off x="3909447" y="-14540"/>
              <a:ext cx="279736" cy="441642"/>
            </a:xfrm>
            <a:custGeom>
              <a:avLst/>
              <a:gdLst>
                <a:gd name="connsiteX0" fmla="*/ 0 w 297806"/>
                <a:gd name="connsiteY0" fmla="*/ 0 h 441642"/>
                <a:gd name="connsiteX1" fmla="*/ 53666 w 297806"/>
                <a:gd name="connsiteY1" fmla="*/ 0 h 441642"/>
                <a:gd name="connsiteX2" fmla="*/ 297806 w 297806"/>
                <a:gd name="connsiteY2" fmla="*/ 441642 h 441642"/>
                <a:gd name="connsiteX3" fmla="*/ 244139 w 297806"/>
                <a:gd name="connsiteY3" fmla="*/ 441642 h 441642"/>
                <a:gd name="connsiteX4" fmla="*/ 0 w 297806"/>
                <a:gd name="connsiteY4" fmla="*/ 0 h 441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7806" h="441642">
                  <a:moveTo>
                    <a:pt x="0" y="0"/>
                  </a:moveTo>
                  <a:lnTo>
                    <a:pt x="53666" y="0"/>
                  </a:lnTo>
                  <a:lnTo>
                    <a:pt x="297806" y="441642"/>
                  </a:lnTo>
                  <a:lnTo>
                    <a:pt x="244139" y="441642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9" name="任意多边形: 形状 48">
              <a:extLst>
                <a:ext uri="{FF2B5EF4-FFF2-40B4-BE49-F238E27FC236}">
                  <a16:creationId xmlns:a16="http://schemas.microsoft.com/office/drawing/2014/main" id="{53F8C7E6-4AF1-9C33-FE6C-76EB4F04C009}"/>
                </a:ext>
              </a:extLst>
            </p:cNvPr>
            <p:cNvSpPr/>
            <p:nvPr/>
          </p:nvSpPr>
          <p:spPr>
            <a:xfrm>
              <a:off x="4042446" y="-9779"/>
              <a:ext cx="279736" cy="434975"/>
            </a:xfrm>
            <a:custGeom>
              <a:avLst/>
              <a:gdLst>
                <a:gd name="connsiteX0" fmla="*/ 0 w 279736"/>
                <a:gd name="connsiteY0" fmla="*/ 0 h 441642"/>
                <a:gd name="connsiteX1" fmla="*/ 58327 w 279736"/>
                <a:gd name="connsiteY1" fmla="*/ 0 h 441642"/>
                <a:gd name="connsiteX2" fmla="*/ 279736 w 279736"/>
                <a:gd name="connsiteY2" fmla="*/ 441546 h 441642"/>
                <a:gd name="connsiteX3" fmla="*/ 279696 w 279736"/>
                <a:gd name="connsiteY3" fmla="*/ 441642 h 441642"/>
                <a:gd name="connsiteX4" fmla="*/ 221458 w 279736"/>
                <a:gd name="connsiteY4" fmla="*/ 441642 h 441642"/>
                <a:gd name="connsiteX5" fmla="*/ 0 w 279736"/>
                <a:gd name="connsiteY5" fmla="*/ 0 h 441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9736" h="441642">
                  <a:moveTo>
                    <a:pt x="0" y="0"/>
                  </a:moveTo>
                  <a:lnTo>
                    <a:pt x="58327" y="0"/>
                  </a:lnTo>
                  <a:lnTo>
                    <a:pt x="279736" y="441546"/>
                  </a:lnTo>
                  <a:lnTo>
                    <a:pt x="279696" y="441642"/>
                  </a:lnTo>
                  <a:lnTo>
                    <a:pt x="221458" y="441642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2" name="矩形 1">
            <a:extLst>
              <a:ext uri="{FF2B5EF4-FFF2-40B4-BE49-F238E27FC236}">
                <a16:creationId xmlns:a16="http://schemas.microsoft.com/office/drawing/2014/main" id="{9CED32C3-993F-5150-2DFF-AECEEC9B86B2}"/>
              </a:ext>
            </a:extLst>
          </p:cNvPr>
          <p:cNvSpPr/>
          <p:nvPr/>
        </p:nvSpPr>
        <p:spPr>
          <a:xfrm>
            <a:off x="15843" y="424868"/>
            <a:ext cx="12176157" cy="6085118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AutoShape 6">
            <a:extLst>
              <a:ext uri="{FF2B5EF4-FFF2-40B4-BE49-F238E27FC236}">
                <a16:creationId xmlns:a16="http://schemas.microsoft.com/office/drawing/2014/main" id="{85D830AC-DE89-F050-DB6F-D4DBF22A775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020229" y="63274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/>
            <a:endParaRPr lang="zh-CN" altLang="en-US" sz="1400"/>
          </a:p>
        </p:txBody>
      </p:sp>
      <p:grpSp>
        <p:nvGrpSpPr>
          <p:cNvPr id="54" name="组合 9">
            <a:extLst>
              <a:ext uri="{FF2B5EF4-FFF2-40B4-BE49-F238E27FC236}">
                <a16:creationId xmlns:a16="http://schemas.microsoft.com/office/drawing/2014/main" id="{52DC0970-E6E5-1703-ED52-74E38A565037}"/>
              </a:ext>
            </a:extLst>
          </p:cNvPr>
          <p:cNvGrpSpPr/>
          <p:nvPr/>
        </p:nvGrpSpPr>
        <p:grpSpPr>
          <a:xfrm>
            <a:off x="8565213" y="-18902235"/>
            <a:ext cx="4254500" cy="329274"/>
            <a:chOff x="7933915" y="6583330"/>
            <a:chExt cx="4253581" cy="276437"/>
          </a:xfrm>
        </p:grpSpPr>
        <p:sp>
          <p:nvSpPr>
            <p:cNvPr id="55" name="矩形 7">
              <a:extLst>
                <a:ext uri="{FF2B5EF4-FFF2-40B4-BE49-F238E27FC236}">
                  <a16:creationId xmlns:a16="http://schemas.microsoft.com/office/drawing/2014/main" id="{344A1344-0DE5-08CF-3723-AEBFAE13FE9B}"/>
                </a:ext>
              </a:extLst>
            </p:cNvPr>
            <p:cNvSpPr/>
            <p:nvPr/>
          </p:nvSpPr>
          <p:spPr>
            <a:xfrm>
              <a:off x="8178337" y="6583330"/>
              <a:ext cx="4009159" cy="274849"/>
            </a:xfrm>
            <a:custGeom>
              <a:avLst/>
              <a:gdLst>
                <a:gd name="connsiteX0" fmla="*/ 0 w 4007768"/>
                <a:gd name="connsiteY0" fmla="*/ 0 h 274638"/>
                <a:gd name="connsiteX1" fmla="*/ 4007768 w 4007768"/>
                <a:gd name="connsiteY1" fmla="*/ 0 h 274638"/>
                <a:gd name="connsiteX2" fmla="*/ 4007768 w 4007768"/>
                <a:gd name="connsiteY2" fmla="*/ 274638 h 274638"/>
                <a:gd name="connsiteX3" fmla="*/ 0 w 4007768"/>
                <a:gd name="connsiteY3" fmla="*/ 274638 h 274638"/>
                <a:gd name="connsiteX4" fmla="*/ 0 w 4007768"/>
                <a:gd name="connsiteY4" fmla="*/ 0 h 274638"/>
                <a:gd name="connsiteX0-1" fmla="*/ 233362 w 4007768"/>
                <a:gd name="connsiteY0-2" fmla="*/ 0 h 274638"/>
                <a:gd name="connsiteX1-3" fmla="*/ 4007768 w 4007768"/>
                <a:gd name="connsiteY1-4" fmla="*/ 0 h 274638"/>
                <a:gd name="connsiteX2-5" fmla="*/ 4007768 w 4007768"/>
                <a:gd name="connsiteY2-6" fmla="*/ 274638 h 274638"/>
                <a:gd name="connsiteX3-7" fmla="*/ 0 w 4007768"/>
                <a:gd name="connsiteY3-8" fmla="*/ 274638 h 274638"/>
                <a:gd name="connsiteX4-9" fmla="*/ 233362 w 4007768"/>
                <a:gd name="connsiteY4-10" fmla="*/ 0 h 2746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4007767" h="274638">
                  <a:moveTo>
                    <a:pt x="233362" y="0"/>
                  </a:moveTo>
                  <a:lnTo>
                    <a:pt x="4007768" y="0"/>
                  </a:lnTo>
                  <a:lnTo>
                    <a:pt x="4007768" y="274638"/>
                  </a:lnTo>
                  <a:lnTo>
                    <a:pt x="0" y="274638"/>
                  </a:lnTo>
                  <a:lnTo>
                    <a:pt x="23336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lang="zh-CN" altLang="en-US" sz="1200" kern="2000">
                  <a:latin typeface="微软雅黑" panose="020B0503020204020204" charset="-122"/>
                  <a:ea typeface="微软雅黑" panose="020B0503020204020204" charset="-122"/>
                </a:rPr>
                <a:t>沪科版八</a:t>
              </a:r>
              <a:r>
                <a:rPr kumimoji="0" lang="zh-CN" altLang="en-US" sz="1200" b="0" i="0" u="none" strike="noStrike" kern="20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年级物理教学课件 </a:t>
              </a:r>
              <a:r>
                <a:rPr kumimoji="0" lang="en-US" altLang="zh-CN" sz="1200" b="0" i="0" u="none" strike="noStrike" kern="20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• </a:t>
              </a:r>
              <a:r>
                <a:rPr kumimoji="0" lang="zh-CN" altLang="en-US" sz="1200" b="0" i="0" u="none" strike="noStrike" kern="20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第</a:t>
              </a:r>
              <a:r>
                <a:rPr kumimoji="0" lang="en-US" altLang="zh-CN" sz="1200" b="0" i="0" u="none" strike="noStrike" kern="20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3</a:t>
              </a:r>
              <a:r>
                <a:rPr kumimoji="0" lang="zh-CN" altLang="en-US" sz="1200" b="0" i="0" u="none" strike="noStrike" kern="20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章声音的世界</a:t>
              </a:r>
            </a:p>
          </p:txBody>
        </p:sp>
        <p:sp>
          <p:nvSpPr>
            <p:cNvPr id="56" name="平行四边形 55">
              <a:extLst>
                <a:ext uri="{FF2B5EF4-FFF2-40B4-BE49-F238E27FC236}">
                  <a16:creationId xmlns:a16="http://schemas.microsoft.com/office/drawing/2014/main" id="{0F6568F8-0A10-3AC0-24C3-D3D8FFF0960D}"/>
                </a:ext>
              </a:extLst>
            </p:cNvPr>
            <p:cNvSpPr/>
            <p:nvPr/>
          </p:nvSpPr>
          <p:spPr>
            <a:xfrm>
              <a:off x="8041842" y="6584919"/>
              <a:ext cx="331716" cy="274848"/>
            </a:xfrm>
            <a:prstGeom prst="parallelogram">
              <a:avLst>
                <a:gd name="adj" fmla="val 85694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8" name="平行四边形 57">
              <a:extLst>
                <a:ext uri="{FF2B5EF4-FFF2-40B4-BE49-F238E27FC236}">
                  <a16:creationId xmlns:a16="http://schemas.microsoft.com/office/drawing/2014/main" id="{91D25EB5-FCF7-30F4-C6B9-ACAEDF398A7D}"/>
                </a:ext>
              </a:extLst>
            </p:cNvPr>
            <p:cNvSpPr/>
            <p:nvPr/>
          </p:nvSpPr>
          <p:spPr>
            <a:xfrm>
              <a:off x="7933915" y="6584919"/>
              <a:ext cx="301560" cy="274848"/>
            </a:xfrm>
            <a:prstGeom prst="parallelogram">
              <a:avLst>
                <a:gd name="adj" fmla="val 85694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61" name="矩形 60">
            <a:extLst>
              <a:ext uri="{FF2B5EF4-FFF2-40B4-BE49-F238E27FC236}">
                <a16:creationId xmlns:a16="http://schemas.microsoft.com/office/drawing/2014/main" id="{53E66BAB-939F-1CB0-22F4-FB367CADC727}"/>
              </a:ext>
            </a:extLst>
          </p:cNvPr>
          <p:cNvSpPr/>
          <p:nvPr/>
        </p:nvSpPr>
        <p:spPr>
          <a:xfrm>
            <a:off x="8390" y="-57363"/>
            <a:ext cx="12191999" cy="486070"/>
          </a:xfrm>
          <a:prstGeom prst="rect">
            <a:avLst/>
          </a:prstGeom>
          <a:solidFill>
            <a:schemeClr val="bg1">
              <a:alpha val="54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23BB5838-48E7-B549-B598-0FEB56778856}"/>
              </a:ext>
            </a:extLst>
          </p:cNvPr>
          <p:cNvGrpSpPr/>
          <p:nvPr/>
        </p:nvGrpSpPr>
        <p:grpSpPr>
          <a:xfrm>
            <a:off x="-9144" y="-37010"/>
            <a:ext cx="6098977" cy="471475"/>
            <a:chOff x="-2977" y="-36682"/>
            <a:chExt cx="6098977" cy="471475"/>
          </a:xfrm>
        </p:grpSpPr>
        <p:grpSp>
          <p:nvGrpSpPr>
            <p:cNvPr id="35" name="组合 34">
              <a:extLst>
                <a:ext uri="{FF2B5EF4-FFF2-40B4-BE49-F238E27FC236}">
                  <a16:creationId xmlns:a16="http://schemas.microsoft.com/office/drawing/2014/main" id="{88647A4B-CF61-19BD-47B6-B8C58B7B78BD}"/>
                </a:ext>
              </a:extLst>
            </p:cNvPr>
            <p:cNvGrpSpPr/>
            <p:nvPr/>
          </p:nvGrpSpPr>
          <p:grpSpPr>
            <a:xfrm>
              <a:off x="-2977" y="-36682"/>
              <a:ext cx="6098977" cy="471475"/>
              <a:chOff x="-2977" y="-36682"/>
              <a:chExt cx="6098977" cy="471475"/>
            </a:xfrm>
          </p:grpSpPr>
          <p:grpSp>
            <p:nvGrpSpPr>
              <p:cNvPr id="38" name="组合 37">
                <a:extLst>
                  <a:ext uri="{FF2B5EF4-FFF2-40B4-BE49-F238E27FC236}">
                    <a16:creationId xmlns:a16="http://schemas.microsoft.com/office/drawing/2014/main" id="{5A47BD7D-39C7-C21F-E72C-4FE0AA6C4E1E}"/>
                  </a:ext>
                </a:extLst>
              </p:cNvPr>
              <p:cNvGrpSpPr/>
              <p:nvPr/>
            </p:nvGrpSpPr>
            <p:grpSpPr>
              <a:xfrm>
                <a:off x="-2977" y="-36682"/>
                <a:ext cx="4062109" cy="462332"/>
                <a:chOff x="-2977" y="-36682"/>
                <a:chExt cx="4062109" cy="462332"/>
              </a:xfrm>
            </p:grpSpPr>
            <p:grpSp>
              <p:nvGrpSpPr>
                <p:cNvPr id="40" name="组合 39">
                  <a:extLst>
                    <a:ext uri="{FF2B5EF4-FFF2-40B4-BE49-F238E27FC236}">
                      <a16:creationId xmlns:a16="http://schemas.microsoft.com/office/drawing/2014/main" id="{D0EF78B4-1738-32C9-40A0-315FF7ABDC42}"/>
                    </a:ext>
                  </a:extLst>
                </p:cNvPr>
                <p:cNvGrpSpPr/>
                <p:nvPr/>
              </p:nvGrpSpPr>
              <p:grpSpPr>
                <a:xfrm>
                  <a:off x="-2977" y="-9326"/>
                  <a:ext cx="3814759" cy="434976"/>
                  <a:chOff x="407988" y="257174"/>
                  <a:chExt cx="4094162" cy="434976"/>
                </a:xfrm>
              </p:grpSpPr>
              <p:sp>
                <p:nvSpPr>
                  <p:cNvPr id="42" name="矩形 41">
                    <a:extLst>
                      <a:ext uri="{FF2B5EF4-FFF2-40B4-BE49-F238E27FC236}">
                        <a16:creationId xmlns:a16="http://schemas.microsoft.com/office/drawing/2014/main" id="{A16790F5-D902-2F98-D89F-9855A15C6AF5}"/>
                      </a:ext>
                    </a:extLst>
                  </p:cNvPr>
                  <p:cNvSpPr/>
                  <p:nvPr/>
                </p:nvSpPr>
                <p:spPr>
                  <a:xfrm>
                    <a:off x="1462825" y="257174"/>
                    <a:ext cx="465957" cy="434976"/>
                  </a:xfrm>
                  <a:prstGeom prst="rect">
                    <a:avLst/>
                  </a:prstGeom>
                  <a:solidFill>
                    <a:srgbClr val="ED7D3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grpSp>
                <p:nvGrpSpPr>
                  <p:cNvPr id="43" name="组合 42">
                    <a:extLst>
                      <a:ext uri="{FF2B5EF4-FFF2-40B4-BE49-F238E27FC236}">
                        <a16:creationId xmlns:a16="http://schemas.microsoft.com/office/drawing/2014/main" id="{CA7ECA95-DAC4-15C7-67E8-556C0AD32F3D}"/>
                      </a:ext>
                    </a:extLst>
                  </p:cNvPr>
                  <p:cNvGrpSpPr/>
                  <p:nvPr/>
                </p:nvGrpSpPr>
                <p:grpSpPr>
                  <a:xfrm>
                    <a:off x="407988" y="257174"/>
                    <a:ext cx="4094162" cy="434976"/>
                    <a:chOff x="515938" y="441324"/>
                    <a:chExt cx="4094162" cy="434976"/>
                  </a:xfrm>
                </p:grpSpPr>
                <p:sp>
                  <p:nvSpPr>
                    <p:cNvPr id="44" name="矩形 43">
                      <a:extLst>
                        <a:ext uri="{FF2B5EF4-FFF2-40B4-BE49-F238E27FC236}">
                          <a16:creationId xmlns:a16="http://schemas.microsoft.com/office/drawing/2014/main" id="{E1029A2B-39F1-2F8B-0944-37217D69F9E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5938" y="441325"/>
                      <a:ext cx="1186616" cy="434975"/>
                    </a:xfrm>
                    <a:prstGeom prst="rect">
                      <a:avLst/>
                    </a:prstGeom>
                    <a:solidFill>
                      <a:srgbClr val="79598B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45" name="矩形 44">
                      <a:extLst>
                        <a:ext uri="{FF2B5EF4-FFF2-40B4-BE49-F238E27FC236}">
                          <a16:creationId xmlns:a16="http://schemas.microsoft.com/office/drawing/2014/main" id="{89C6B4F4-CF7E-75D6-458A-3392DAEA326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009883" y="441324"/>
                      <a:ext cx="2600217" cy="434975"/>
                    </a:xfrm>
                    <a:prstGeom prst="rect">
                      <a:avLst/>
                    </a:prstGeom>
                    <a:solidFill>
                      <a:srgbClr val="79598B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46" name="标题 16385">
                      <a:extLst>
                        <a:ext uri="{FF2B5EF4-FFF2-40B4-BE49-F238E27FC236}">
                          <a16:creationId xmlns:a16="http://schemas.microsoft.com/office/drawing/2014/main" id="{C1D92940-4909-CA1E-FD32-28CA04D6839B}"/>
                        </a:ext>
                      </a:extLst>
                    </p:cNvPr>
                    <p:cNvSpPr txBox="1">
                      <a:spLocks noRot="1" noChangeArrowheads="1"/>
                    </p:cNvSpPr>
                    <p:nvPr/>
                  </p:nvSpPr>
                  <p:spPr>
                    <a:xfrm>
                      <a:off x="2009883" y="469104"/>
                      <a:ext cx="1512778" cy="358776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txBody>
                    <a:bodyPr vert="horz" lIns="91440" tIns="45720" rIns="91440" bIns="45720" rtlCol="0" anchor="b">
                      <a:normAutofit/>
                    </a:bodyPr>
                    <a:lstStyle>
                      <a:lvl1pPr algn="ctr" defTabSz="914400" rtl="0" eaLnBrk="1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buNone/>
                        <a:defRPr sz="6000" kern="120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defRPr>
                      </a:lvl1pPr>
                    </a:lstStyle>
                    <a:p>
                      <a:pPr algn="l"/>
                      <a:r>
                        <a:rPr lang="zh-CN" altLang="en-US" sz="1800" b="1" dirty="0">
                          <a:solidFill>
                            <a:schemeClr val="bg1"/>
                          </a:solidFill>
                        </a:rPr>
                        <a:t>   光的世界</a:t>
                      </a:r>
                    </a:p>
                  </p:txBody>
                </p:sp>
                <p:sp>
                  <p:nvSpPr>
                    <p:cNvPr id="47" name="标题 16385">
                      <a:extLst>
                        <a:ext uri="{FF2B5EF4-FFF2-40B4-BE49-F238E27FC236}">
                          <a16:creationId xmlns:a16="http://schemas.microsoft.com/office/drawing/2014/main" id="{FB880889-FD3E-1E45-6561-6198B7A48019}"/>
                        </a:ext>
                      </a:extLst>
                    </p:cNvPr>
                    <p:cNvSpPr txBox="1">
                      <a:spLocks noRot="1" noChangeArrowheads="1"/>
                    </p:cNvSpPr>
                    <p:nvPr/>
                  </p:nvSpPr>
                  <p:spPr>
                    <a:xfrm>
                      <a:off x="563563" y="489741"/>
                      <a:ext cx="1285875" cy="338139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txBody>
                    <a:bodyPr vert="horz" lIns="91440" tIns="45720" rIns="91440" bIns="45720" rtlCol="0" anchor="b">
                      <a:normAutofit lnSpcReduction="10000"/>
                    </a:bodyPr>
                    <a:lstStyle>
                      <a:lvl1pPr algn="ctr" defTabSz="914400" rtl="0" eaLnBrk="1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buNone/>
                        <a:defRPr sz="6000" kern="120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defRPr>
                      </a:lvl1pPr>
                    </a:lstStyle>
                    <a:p>
                      <a:pPr algn="l"/>
                      <a:r>
                        <a:rPr lang="zh-CN" altLang="en-US" sz="1800" b="1" dirty="0">
                          <a:solidFill>
                            <a:schemeClr val="bg1"/>
                          </a:solidFill>
                        </a:rPr>
                        <a:t>   第三章</a:t>
                      </a:r>
                    </a:p>
                  </p:txBody>
                </p:sp>
              </p:grpSp>
            </p:grpSp>
            <p:sp>
              <p:nvSpPr>
                <p:cNvPr id="41" name="等腰三角形 40">
                  <a:extLst>
                    <a:ext uri="{FF2B5EF4-FFF2-40B4-BE49-F238E27FC236}">
                      <a16:creationId xmlns:a16="http://schemas.microsoft.com/office/drawing/2014/main" id="{BEE05187-0855-C757-9ED9-347807FDE93A}"/>
                    </a:ext>
                  </a:extLst>
                </p:cNvPr>
                <p:cNvSpPr/>
                <p:nvPr/>
              </p:nvSpPr>
              <p:spPr>
                <a:xfrm>
                  <a:off x="3564431" y="-36682"/>
                  <a:ext cx="494701" cy="462331"/>
                </a:xfrm>
                <a:prstGeom prst="triangle">
                  <a:avLst/>
                </a:prstGeom>
                <a:solidFill>
                  <a:srgbClr val="79598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cxnSp>
            <p:nvCxnSpPr>
              <p:cNvPr id="39" name="直接连接符 38">
                <a:extLst>
                  <a:ext uri="{FF2B5EF4-FFF2-40B4-BE49-F238E27FC236}">
                    <a16:creationId xmlns:a16="http://schemas.microsoft.com/office/drawing/2014/main" id="{42AC6A78-4D44-D457-53B0-ABC5B09458AB}"/>
                  </a:ext>
                </a:extLst>
              </p:cNvPr>
              <p:cNvCxnSpPr/>
              <p:nvPr/>
            </p:nvCxnSpPr>
            <p:spPr>
              <a:xfrm>
                <a:off x="-2977" y="434793"/>
                <a:ext cx="6098977" cy="0"/>
              </a:xfrm>
              <a:prstGeom prst="line">
                <a:avLst/>
              </a:prstGeom>
              <a:ln w="381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6" name="任意多边形: 形状 35">
              <a:extLst>
                <a:ext uri="{FF2B5EF4-FFF2-40B4-BE49-F238E27FC236}">
                  <a16:creationId xmlns:a16="http://schemas.microsoft.com/office/drawing/2014/main" id="{35B3EBB7-0D5D-6C24-6C27-6C98B779EBF3}"/>
                </a:ext>
              </a:extLst>
            </p:cNvPr>
            <p:cNvSpPr/>
            <p:nvPr/>
          </p:nvSpPr>
          <p:spPr>
            <a:xfrm>
              <a:off x="3909447" y="-14540"/>
              <a:ext cx="279736" cy="441642"/>
            </a:xfrm>
            <a:custGeom>
              <a:avLst/>
              <a:gdLst>
                <a:gd name="connsiteX0" fmla="*/ 0 w 297806"/>
                <a:gd name="connsiteY0" fmla="*/ 0 h 441642"/>
                <a:gd name="connsiteX1" fmla="*/ 53666 w 297806"/>
                <a:gd name="connsiteY1" fmla="*/ 0 h 441642"/>
                <a:gd name="connsiteX2" fmla="*/ 297806 w 297806"/>
                <a:gd name="connsiteY2" fmla="*/ 441642 h 441642"/>
                <a:gd name="connsiteX3" fmla="*/ 244139 w 297806"/>
                <a:gd name="connsiteY3" fmla="*/ 441642 h 441642"/>
                <a:gd name="connsiteX4" fmla="*/ 0 w 297806"/>
                <a:gd name="connsiteY4" fmla="*/ 0 h 441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7806" h="441642">
                  <a:moveTo>
                    <a:pt x="0" y="0"/>
                  </a:moveTo>
                  <a:lnTo>
                    <a:pt x="53666" y="0"/>
                  </a:lnTo>
                  <a:lnTo>
                    <a:pt x="297806" y="441642"/>
                  </a:lnTo>
                  <a:lnTo>
                    <a:pt x="244139" y="4416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7" name="任意多边形: 形状 36">
              <a:extLst>
                <a:ext uri="{FF2B5EF4-FFF2-40B4-BE49-F238E27FC236}">
                  <a16:creationId xmlns:a16="http://schemas.microsoft.com/office/drawing/2014/main" id="{5B50DFB9-2B3A-8B36-ED56-0C09AC1BBC74}"/>
                </a:ext>
              </a:extLst>
            </p:cNvPr>
            <p:cNvSpPr/>
            <p:nvPr/>
          </p:nvSpPr>
          <p:spPr>
            <a:xfrm>
              <a:off x="4042446" y="-9779"/>
              <a:ext cx="279736" cy="434975"/>
            </a:xfrm>
            <a:custGeom>
              <a:avLst/>
              <a:gdLst>
                <a:gd name="connsiteX0" fmla="*/ 0 w 279736"/>
                <a:gd name="connsiteY0" fmla="*/ 0 h 441642"/>
                <a:gd name="connsiteX1" fmla="*/ 58327 w 279736"/>
                <a:gd name="connsiteY1" fmla="*/ 0 h 441642"/>
                <a:gd name="connsiteX2" fmla="*/ 279736 w 279736"/>
                <a:gd name="connsiteY2" fmla="*/ 441546 h 441642"/>
                <a:gd name="connsiteX3" fmla="*/ 279696 w 279736"/>
                <a:gd name="connsiteY3" fmla="*/ 441642 h 441642"/>
                <a:gd name="connsiteX4" fmla="*/ 221458 w 279736"/>
                <a:gd name="connsiteY4" fmla="*/ 441642 h 441642"/>
                <a:gd name="connsiteX5" fmla="*/ 0 w 279736"/>
                <a:gd name="connsiteY5" fmla="*/ 0 h 441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9736" h="441642">
                  <a:moveTo>
                    <a:pt x="0" y="0"/>
                  </a:moveTo>
                  <a:lnTo>
                    <a:pt x="58327" y="0"/>
                  </a:lnTo>
                  <a:lnTo>
                    <a:pt x="279736" y="441546"/>
                  </a:lnTo>
                  <a:lnTo>
                    <a:pt x="279696" y="441642"/>
                  </a:lnTo>
                  <a:lnTo>
                    <a:pt x="221458" y="4416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720460FD-5644-B1B6-E505-53EBEAEBB09E}"/>
              </a:ext>
            </a:extLst>
          </p:cNvPr>
          <p:cNvCxnSpPr/>
          <p:nvPr/>
        </p:nvCxnSpPr>
        <p:spPr>
          <a:xfrm>
            <a:off x="10746297" y="205953"/>
            <a:ext cx="1948316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8">
            <a:extLst>
              <a:ext uri="{FF2B5EF4-FFF2-40B4-BE49-F238E27FC236}">
                <a16:creationId xmlns:a16="http://schemas.microsoft.com/office/drawing/2014/main" id="{0408E2B0-05B9-817C-3CF0-4A3F9BAE60DC}"/>
              </a:ext>
            </a:extLst>
          </p:cNvPr>
          <p:cNvSpPr txBox="1"/>
          <p:nvPr/>
        </p:nvSpPr>
        <p:spPr>
          <a:xfrm>
            <a:off x="10041930" y="174939"/>
            <a:ext cx="220700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zh-CN" sz="1400" b="1">
                <a:latin typeface="微软雅黑" panose="020B0503020204020204" pitchFamily="34" charset="-122"/>
                <a:ea typeface="微软雅黑" panose="020B0503020204020204" pitchFamily="34" charset="-122"/>
              </a:rPr>
              <a:t>Dispersion of light</a:t>
            </a:r>
            <a:endParaRPr lang="zh-CN" altLang="en-US" sz="1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A9D4E8A5-AA8C-248A-9754-FF49A1B42191}"/>
              </a:ext>
            </a:extLst>
          </p:cNvPr>
          <p:cNvSpPr txBox="1"/>
          <p:nvPr/>
        </p:nvSpPr>
        <p:spPr>
          <a:xfrm>
            <a:off x="10042220" y="-67455"/>
            <a:ext cx="220700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zh-CN" altLang="en-US" sz="1400" b="1"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1400" b="1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1400" b="1">
                <a:latin typeface="微软雅黑" panose="020B0503020204020204" pitchFamily="34" charset="-122"/>
                <a:ea typeface="微软雅黑" panose="020B0503020204020204" pitchFamily="34" charset="-122"/>
              </a:rPr>
              <a:t>节 光的色散</a:t>
            </a:r>
            <a:endParaRPr lang="en-US" altLang="zh-CN" sz="1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/>
            <a:r>
              <a:rPr lang="en-US" altLang="zh-CN" sz="1400" b="1"/>
              <a:t>                </a:t>
            </a:r>
            <a:endParaRPr lang="zh-CN" altLang="en-US" sz="1400" b="1"/>
          </a:p>
        </p:txBody>
      </p:sp>
      <p:sp>
        <p:nvSpPr>
          <p:cNvPr id="62" name="文本框 61">
            <a:extLst>
              <a:ext uri="{FF2B5EF4-FFF2-40B4-BE49-F238E27FC236}">
                <a16:creationId xmlns:a16="http://schemas.microsoft.com/office/drawing/2014/main" id="{504D12CF-B314-9236-205E-27426A1702B7}"/>
              </a:ext>
            </a:extLst>
          </p:cNvPr>
          <p:cNvSpPr txBox="1"/>
          <p:nvPr/>
        </p:nvSpPr>
        <p:spPr>
          <a:xfrm>
            <a:off x="-6970823" y="600477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观察光现象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F53C23CB-FBAE-5326-510B-E97E8C911D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550150" y="692150"/>
            <a:ext cx="3708787" cy="2363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21DB7D72-398C-873F-4D9B-CDA9C07EDC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894457" y="745496"/>
            <a:ext cx="3732246" cy="2279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11">
            <a:extLst>
              <a:ext uri="{FF2B5EF4-FFF2-40B4-BE49-F238E27FC236}">
                <a16:creationId xmlns:a16="http://schemas.microsoft.com/office/drawing/2014/main" id="{E9C2B51F-AAEF-6667-5DFF-4E28875ADCF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894457" y="3289808"/>
            <a:ext cx="3732246" cy="251249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3AAFD77A-1758-3C4F-BFBE-02603DCB39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550150" y="3274087"/>
            <a:ext cx="3692121" cy="2528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038EE5BD-6835-4F4F-9A9E-99BDBB6461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447548" y="1411103"/>
            <a:ext cx="3999525" cy="3999525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E12BC062-194A-F1ED-B1A2-A231CEEC0EF7}"/>
              </a:ext>
            </a:extLst>
          </p:cNvPr>
          <p:cNvSpPr/>
          <p:nvPr/>
        </p:nvSpPr>
        <p:spPr>
          <a:xfrm>
            <a:off x="1062452" y="801943"/>
            <a:ext cx="2196843" cy="5232983"/>
          </a:xfrm>
          <a:prstGeom prst="roundRect">
            <a:avLst>
              <a:gd name="adj" fmla="val 10296"/>
            </a:avLst>
          </a:prstGeom>
          <a:solidFill>
            <a:srgbClr val="A5964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文本框 64">
            <a:extLst>
              <a:ext uri="{FF2B5EF4-FFF2-40B4-BE49-F238E27FC236}">
                <a16:creationId xmlns:a16="http://schemas.microsoft.com/office/drawing/2014/main" id="{F4A392B8-5677-74A6-E6BE-5F2943F6B80C}"/>
              </a:ext>
            </a:extLst>
          </p:cNvPr>
          <p:cNvSpPr txBox="1"/>
          <p:nvPr/>
        </p:nvSpPr>
        <p:spPr>
          <a:xfrm>
            <a:off x="1424934" y="1651376"/>
            <a:ext cx="1471878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000" b="1">
                <a:latin typeface="华文隶书" panose="02010800040101010101" pitchFamily="2" charset="-122"/>
                <a:ea typeface="华文隶书" panose="02010800040101010101" pitchFamily="2" charset="-122"/>
              </a:rPr>
              <a:t>历</a:t>
            </a:r>
            <a:endParaRPr lang="en-US" altLang="zh-CN" sz="10000" b="1">
              <a:latin typeface="华文隶书" panose="02010800040101010101" pitchFamily="2" charset="-122"/>
              <a:ea typeface="华文隶书" panose="02010800040101010101" pitchFamily="2" charset="-122"/>
            </a:endParaRPr>
          </a:p>
          <a:p>
            <a:r>
              <a:rPr lang="zh-CN" altLang="en-US" sz="10000" b="1">
                <a:latin typeface="华文隶书" panose="02010800040101010101" pitchFamily="2" charset="-122"/>
                <a:ea typeface="华文隶书" panose="02010800040101010101" pitchFamily="2" charset="-122"/>
              </a:rPr>
              <a:t>史</a:t>
            </a:r>
          </a:p>
        </p:txBody>
      </p:sp>
      <p:sp>
        <p:nvSpPr>
          <p:cNvPr id="66" name="矩形: 圆角 65">
            <a:extLst>
              <a:ext uri="{FF2B5EF4-FFF2-40B4-BE49-F238E27FC236}">
                <a16:creationId xmlns:a16="http://schemas.microsoft.com/office/drawing/2014/main" id="{2FE19396-77D9-C643-97C0-07DB5CA90A62}"/>
              </a:ext>
            </a:extLst>
          </p:cNvPr>
          <p:cNvSpPr/>
          <p:nvPr/>
        </p:nvSpPr>
        <p:spPr>
          <a:xfrm>
            <a:off x="3863622" y="804811"/>
            <a:ext cx="3600610" cy="5232983"/>
          </a:xfrm>
          <a:prstGeom prst="roundRect">
            <a:avLst>
              <a:gd name="adj" fmla="val 4530"/>
            </a:avLst>
          </a:prstGeom>
          <a:solidFill>
            <a:srgbClr val="A5964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7" name="文本框 66">
            <a:extLst>
              <a:ext uri="{FF2B5EF4-FFF2-40B4-BE49-F238E27FC236}">
                <a16:creationId xmlns:a16="http://schemas.microsoft.com/office/drawing/2014/main" id="{7BDBF52F-F656-7129-DF99-C62FA9E4616C}"/>
              </a:ext>
            </a:extLst>
          </p:cNvPr>
          <p:cNvSpPr txBox="1"/>
          <p:nvPr/>
        </p:nvSpPr>
        <p:spPr>
          <a:xfrm>
            <a:off x="4454877" y="1629965"/>
            <a:ext cx="3009355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华文隶书" panose="02010800040101010101" pitchFamily="2" charset="-122"/>
                <a:ea typeface="华文隶书" panose="02010800040101010101" pitchFamily="2" charset="-122"/>
                <a:sym typeface="Wingdings"/>
              </a:rPr>
              <a:t>17</a:t>
            </a:r>
            <a:r>
              <a:rPr lang="zh-CN" altLang="en-US"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华文隶书" panose="02010800040101010101" pitchFamily="2" charset="-122"/>
                <a:ea typeface="华文隶书" panose="02010800040101010101" pitchFamily="2" charset="-122"/>
                <a:sym typeface="Wingdings"/>
              </a:rPr>
              <a:t>世纪以前</a:t>
            </a:r>
            <a:r>
              <a:rPr lang="en-US" altLang="zh-CN"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华文隶书" panose="02010800040101010101" pitchFamily="2" charset="-122"/>
                <a:ea typeface="华文隶书" panose="02010800040101010101" pitchFamily="2" charset="-122"/>
                <a:sym typeface="Wingdings"/>
              </a:rPr>
              <a:t>,</a:t>
            </a:r>
            <a:r>
              <a:rPr lang="zh-CN" altLang="en-US"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华文隶书" panose="02010800040101010101" pitchFamily="2" charset="-122"/>
                <a:ea typeface="华文隶书" panose="02010800040101010101" pitchFamily="2" charset="-122"/>
                <a:sym typeface="Wingdings"/>
              </a:rPr>
              <a:t>人们一直认为白色是最单纯的颜色</a:t>
            </a:r>
            <a:r>
              <a:rPr lang="en-US" altLang="zh-CN"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华文隶书" panose="02010800040101010101" pitchFamily="2" charset="-122"/>
                <a:ea typeface="华文隶书" panose="02010800040101010101" pitchFamily="2" charset="-122"/>
                <a:sym typeface="Wingdings"/>
              </a:rPr>
              <a:t>.</a:t>
            </a:r>
            <a:r>
              <a:rPr lang="zh-CN" altLang="en-US"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华文隶书" panose="02010800040101010101" pitchFamily="2" charset="-122"/>
                <a:ea typeface="华文隶书" panose="02010800040101010101" pitchFamily="2" charset="-122"/>
                <a:sym typeface="Wingdings"/>
              </a:rPr>
              <a:t>直到</a:t>
            </a:r>
            <a:r>
              <a:rPr lang="en-US" altLang="zh-CN"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华文隶书" panose="02010800040101010101" pitchFamily="2" charset="-122"/>
                <a:ea typeface="华文隶书" panose="02010800040101010101" pitchFamily="2" charset="-122"/>
                <a:sym typeface="Wingdings"/>
              </a:rPr>
              <a:t>1666</a:t>
            </a:r>
            <a:r>
              <a:rPr lang="zh-CN" altLang="en-US"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华文隶书" panose="02010800040101010101" pitchFamily="2" charset="-122"/>
                <a:ea typeface="华文隶书" panose="02010800040101010101" pitchFamily="2" charset="-122"/>
                <a:sym typeface="Wingdings"/>
              </a:rPr>
              <a:t>年</a:t>
            </a:r>
            <a:r>
              <a:rPr lang="en-US" altLang="zh-CN"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华文隶书" panose="02010800040101010101" pitchFamily="2" charset="-122"/>
                <a:ea typeface="华文隶书" panose="02010800040101010101" pitchFamily="2" charset="-122"/>
                <a:sym typeface="Wingdings"/>
              </a:rPr>
              <a:t>,</a:t>
            </a:r>
            <a:r>
              <a:rPr lang="zh-CN" altLang="en-US"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华文隶书" panose="02010800040101010101" pitchFamily="2" charset="-122"/>
                <a:ea typeface="华文隶书" panose="02010800040101010101" pitchFamily="2" charset="-122"/>
                <a:sym typeface="Wingdings"/>
              </a:rPr>
              <a:t>英国物理学家牛顿用玻璃三棱镜使太阳光发生了色散。</a:t>
            </a:r>
            <a:endParaRPr lang="zh-CN" altLang="en-US" sz="2800" b="1"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3E876844-3E93-925B-774D-AEEC64B3BDFF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l="20932" r="26971"/>
          <a:stretch>
            <a:fillRect/>
          </a:stretch>
        </p:blipFill>
        <p:spPr>
          <a:xfrm>
            <a:off x="7870843" y="801942"/>
            <a:ext cx="3600610" cy="52329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9413152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4="http://schemas.microsoft.com/office/powerpoint/2010/main" xmlns:p15="http://schemas.microsoft.com/office/powerpoint/2012/main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E4DE0B77-2DE1-3DBB-AE33-4CF4614F6B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231" y="38763"/>
            <a:ext cx="12191999" cy="7157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任意多边形: 形状 31">
            <a:extLst>
              <a:ext uri="{FF2B5EF4-FFF2-40B4-BE49-F238E27FC236}">
                <a16:creationId xmlns:a16="http://schemas.microsoft.com/office/drawing/2014/main" id="{C72BE5BA-6B9B-3EE8-1F24-FB20A0F875D0}"/>
              </a:ext>
            </a:extLst>
          </p:cNvPr>
          <p:cNvSpPr/>
          <p:nvPr/>
        </p:nvSpPr>
        <p:spPr>
          <a:xfrm>
            <a:off x="-24002998" y="-20820697"/>
            <a:ext cx="61341000" cy="52596095"/>
          </a:xfrm>
          <a:custGeom>
            <a:avLst/>
            <a:gdLst>
              <a:gd name="connsiteX0" fmla="*/ 6400798 w 61340998"/>
              <a:gd name="connsiteY0" fmla="*/ 7790497 h 52596094"/>
              <a:gd name="connsiteX1" fmla="*/ 6400798 w 61340998"/>
              <a:gd name="connsiteY1" fmla="*/ 42613896 h 52596094"/>
              <a:gd name="connsiteX2" fmla="*/ 54711598 w 61340998"/>
              <a:gd name="connsiteY2" fmla="*/ 42613896 h 52596094"/>
              <a:gd name="connsiteX3" fmla="*/ 54711598 w 61340998"/>
              <a:gd name="connsiteY3" fmla="*/ 7790497 h 52596094"/>
              <a:gd name="connsiteX4" fmla="*/ 0 w 61340998"/>
              <a:gd name="connsiteY4" fmla="*/ 0 h 52596094"/>
              <a:gd name="connsiteX5" fmla="*/ 61340998 w 61340998"/>
              <a:gd name="connsiteY5" fmla="*/ 0 h 52596094"/>
              <a:gd name="connsiteX6" fmla="*/ 61340998 w 61340998"/>
              <a:gd name="connsiteY6" fmla="*/ 52596094 h 52596094"/>
              <a:gd name="connsiteX7" fmla="*/ 0 w 61340998"/>
              <a:gd name="connsiteY7" fmla="*/ 52596094 h 52596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340998" h="52596094">
                <a:moveTo>
                  <a:pt x="6400798" y="7790497"/>
                </a:moveTo>
                <a:lnTo>
                  <a:pt x="6400798" y="42613896"/>
                </a:lnTo>
                <a:lnTo>
                  <a:pt x="54711598" y="42613896"/>
                </a:lnTo>
                <a:lnTo>
                  <a:pt x="54711598" y="7790497"/>
                </a:lnTo>
                <a:close/>
                <a:moveTo>
                  <a:pt x="0" y="0"/>
                </a:moveTo>
                <a:lnTo>
                  <a:pt x="61340998" y="0"/>
                </a:lnTo>
                <a:lnTo>
                  <a:pt x="61340998" y="52596094"/>
                </a:lnTo>
                <a:lnTo>
                  <a:pt x="0" y="52596094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5" name="矩形 1">
            <a:extLst>
              <a:ext uri="{FF2B5EF4-FFF2-40B4-BE49-F238E27FC236}">
                <a16:creationId xmlns:a16="http://schemas.microsoft.com/office/drawing/2014/main" id="{2CCD1126-DDFF-CEF4-84D4-8830806457E6}"/>
              </a:ext>
            </a:extLst>
          </p:cNvPr>
          <p:cNvSpPr/>
          <p:nvPr/>
        </p:nvSpPr>
        <p:spPr>
          <a:xfrm>
            <a:off x="5355432" y="-18680264"/>
            <a:ext cx="2624138" cy="125413"/>
          </a:xfrm>
          <a:custGeom>
            <a:avLst/>
            <a:gdLst>
              <a:gd name="connsiteX0" fmla="*/ 0 w 2844800"/>
              <a:gd name="connsiteY0" fmla="*/ 0 h 356773"/>
              <a:gd name="connsiteX1" fmla="*/ 2844800 w 2844800"/>
              <a:gd name="connsiteY1" fmla="*/ 0 h 356773"/>
              <a:gd name="connsiteX2" fmla="*/ 2844800 w 2844800"/>
              <a:gd name="connsiteY2" fmla="*/ 356773 h 356773"/>
              <a:gd name="connsiteX3" fmla="*/ 0 w 2844800"/>
              <a:gd name="connsiteY3" fmla="*/ 356773 h 356773"/>
              <a:gd name="connsiteX4" fmla="*/ 0 w 2844800"/>
              <a:gd name="connsiteY4" fmla="*/ 0 h 356773"/>
              <a:gd name="connsiteX0-1" fmla="*/ 180975 w 2844800"/>
              <a:gd name="connsiteY0-2" fmla="*/ 2381 h 356773"/>
              <a:gd name="connsiteX1-3" fmla="*/ 2844800 w 2844800"/>
              <a:gd name="connsiteY1-4" fmla="*/ 0 h 356773"/>
              <a:gd name="connsiteX2-5" fmla="*/ 2844800 w 2844800"/>
              <a:gd name="connsiteY2-6" fmla="*/ 356773 h 356773"/>
              <a:gd name="connsiteX3-7" fmla="*/ 0 w 2844800"/>
              <a:gd name="connsiteY3-8" fmla="*/ 356773 h 356773"/>
              <a:gd name="connsiteX4-9" fmla="*/ 180975 w 2844800"/>
              <a:gd name="connsiteY4-10" fmla="*/ 2381 h 356773"/>
              <a:gd name="connsiteX0-11" fmla="*/ 180975 w 2844800"/>
              <a:gd name="connsiteY0-12" fmla="*/ 2381 h 356773"/>
              <a:gd name="connsiteX1-13" fmla="*/ 2844800 w 2844800"/>
              <a:gd name="connsiteY1-14" fmla="*/ 0 h 356773"/>
              <a:gd name="connsiteX2-15" fmla="*/ 2844800 w 2844800"/>
              <a:gd name="connsiteY2-16" fmla="*/ 356773 h 356773"/>
              <a:gd name="connsiteX3-17" fmla="*/ 0 w 2844800"/>
              <a:gd name="connsiteY3-18" fmla="*/ 356773 h 356773"/>
              <a:gd name="connsiteX4-19" fmla="*/ 180975 w 2844800"/>
              <a:gd name="connsiteY4-20" fmla="*/ 2381 h 356773"/>
              <a:gd name="connsiteX0-21" fmla="*/ 138112 w 2801937"/>
              <a:gd name="connsiteY0-22" fmla="*/ 2381 h 356773"/>
              <a:gd name="connsiteX1-23" fmla="*/ 2801937 w 2801937"/>
              <a:gd name="connsiteY1-24" fmla="*/ 0 h 356773"/>
              <a:gd name="connsiteX2-25" fmla="*/ 2801937 w 2801937"/>
              <a:gd name="connsiteY2-26" fmla="*/ 356773 h 356773"/>
              <a:gd name="connsiteX3-27" fmla="*/ 0 w 2801937"/>
              <a:gd name="connsiteY3-28" fmla="*/ 356773 h 356773"/>
              <a:gd name="connsiteX4-29" fmla="*/ 138112 w 2801937"/>
              <a:gd name="connsiteY4-30" fmla="*/ 2381 h 356773"/>
              <a:gd name="connsiteX0-31" fmla="*/ 138112 w 2801937"/>
              <a:gd name="connsiteY0-32" fmla="*/ 2381 h 356773"/>
              <a:gd name="connsiteX1-33" fmla="*/ 2801937 w 2801937"/>
              <a:gd name="connsiteY1-34" fmla="*/ 0 h 356773"/>
              <a:gd name="connsiteX2-35" fmla="*/ 2801937 w 2801937"/>
              <a:gd name="connsiteY2-36" fmla="*/ 356773 h 356773"/>
              <a:gd name="connsiteX3-37" fmla="*/ 0 w 2801937"/>
              <a:gd name="connsiteY3-38" fmla="*/ 356773 h 356773"/>
              <a:gd name="connsiteX4-39" fmla="*/ 138112 w 2801937"/>
              <a:gd name="connsiteY4-40" fmla="*/ 2381 h 356773"/>
              <a:gd name="connsiteX0-41" fmla="*/ 123825 w 2801937"/>
              <a:gd name="connsiteY0-42" fmla="*/ 2381 h 356773"/>
              <a:gd name="connsiteX1-43" fmla="*/ 2801937 w 2801937"/>
              <a:gd name="connsiteY1-44" fmla="*/ 0 h 356773"/>
              <a:gd name="connsiteX2-45" fmla="*/ 2801937 w 2801937"/>
              <a:gd name="connsiteY2-46" fmla="*/ 356773 h 356773"/>
              <a:gd name="connsiteX3-47" fmla="*/ 0 w 2801937"/>
              <a:gd name="connsiteY3-48" fmla="*/ 356773 h 356773"/>
              <a:gd name="connsiteX4-49" fmla="*/ 123825 w 2801937"/>
              <a:gd name="connsiteY4-50" fmla="*/ 2381 h 356773"/>
              <a:gd name="connsiteX0-51" fmla="*/ 123825 w 2801937"/>
              <a:gd name="connsiteY0-52" fmla="*/ 2381 h 356773"/>
              <a:gd name="connsiteX1-53" fmla="*/ 2801937 w 2801937"/>
              <a:gd name="connsiteY1-54" fmla="*/ 0 h 356773"/>
              <a:gd name="connsiteX2-55" fmla="*/ 2801937 w 2801937"/>
              <a:gd name="connsiteY2-56" fmla="*/ 356773 h 356773"/>
              <a:gd name="connsiteX3-57" fmla="*/ 0 w 2801937"/>
              <a:gd name="connsiteY3-58" fmla="*/ 356773 h 356773"/>
              <a:gd name="connsiteX4-59" fmla="*/ 123825 w 2801937"/>
              <a:gd name="connsiteY4-60" fmla="*/ 2381 h 356773"/>
              <a:gd name="connsiteX0-61" fmla="*/ 123825 w 2801937"/>
              <a:gd name="connsiteY0-62" fmla="*/ 2381 h 356773"/>
              <a:gd name="connsiteX1-63" fmla="*/ 2801937 w 2801937"/>
              <a:gd name="connsiteY1-64" fmla="*/ 0 h 356773"/>
              <a:gd name="connsiteX2-65" fmla="*/ 2801937 w 2801937"/>
              <a:gd name="connsiteY2-66" fmla="*/ 356773 h 356773"/>
              <a:gd name="connsiteX3-67" fmla="*/ 0 w 2801937"/>
              <a:gd name="connsiteY3-68" fmla="*/ 356773 h 356773"/>
              <a:gd name="connsiteX4-69" fmla="*/ 123825 w 2801937"/>
              <a:gd name="connsiteY4-70" fmla="*/ 2381 h 356773"/>
              <a:gd name="connsiteX0-71" fmla="*/ 123825 w 2801937"/>
              <a:gd name="connsiteY0-72" fmla="*/ 2381 h 356773"/>
              <a:gd name="connsiteX1-73" fmla="*/ 2801937 w 2801937"/>
              <a:gd name="connsiteY1-74" fmla="*/ 0 h 356773"/>
              <a:gd name="connsiteX2-75" fmla="*/ 2801937 w 2801937"/>
              <a:gd name="connsiteY2-76" fmla="*/ 356773 h 356773"/>
              <a:gd name="connsiteX3-77" fmla="*/ 0 w 2801937"/>
              <a:gd name="connsiteY3-78" fmla="*/ 356773 h 356773"/>
              <a:gd name="connsiteX4-79" fmla="*/ 123825 w 2801937"/>
              <a:gd name="connsiteY4-80" fmla="*/ 2381 h 356773"/>
              <a:gd name="connsiteX0-81" fmla="*/ 123825 w 2801937"/>
              <a:gd name="connsiteY0-82" fmla="*/ 2381 h 356773"/>
              <a:gd name="connsiteX1-83" fmla="*/ 2801937 w 2801937"/>
              <a:gd name="connsiteY1-84" fmla="*/ 0 h 356773"/>
              <a:gd name="connsiteX2-85" fmla="*/ 2801937 w 2801937"/>
              <a:gd name="connsiteY2-86" fmla="*/ 356773 h 356773"/>
              <a:gd name="connsiteX3-87" fmla="*/ 0 w 2801937"/>
              <a:gd name="connsiteY3-88" fmla="*/ 356773 h 356773"/>
              <a:gd name="connsiteX4-89" fmla="*/ 123825 w 2801937"/>
              <a:gd name="connsiteY4-90" fmla="*/ 2381 h 356773"/>
              <a:gd name="connsiteX0-91" fmla="*/ 109537 w 2801937"/>
              <a:gd name="connsiteY0-92" fmla="*/ 2381 h 356773"/>
              <a:gd name="connsiteX1-93" fmla="*/ 2801937 w 2801937"/>
              <a:gd name="connsiteY1-94" fmla="*/ 0 h 356773"/>
              <a:gd name="connsiteX2-95" fmla="*/ 2801937 w 2801937"/>
              <a:gd name="connsiteY2-96" fmla="*/ 356773 h 356773"/>
              <a:gd name="connsiteX3-97" fmla="*/ 0 w 2801937"/>
              <a:gd name="connsiteY3-98" fmla="*/ 356773 h 356773"/>
              <a:gd name="connsiteX4-99" fmla="*/ 109537 w 2801937"/>
              <a:gd name="connsiteY4-100" fmla="*/ 2381 h 356773"/>
              <a:gd name="connsiteX0-101" fmla="*/ 109537 w 2801937"/>
              <a:gd name="connsiteY0-102" fmla="*/ 2381 h 356773"/>
              <a:gd name="connsiteX1-103" fmla="*/ 2801937 w 2801937"/>
              <a:gd name="connsiteY1-104" fmla="*/ 0 h 356773"/>
              <a:gd name="connsiteX2-105" fmla="*/ 2801937 w 2801937"/>
              <a:gd name="connsiteY2-106" fmla="*/ 356773 h 356773"/>
              <a:gd name="connsiteX3-107" fmla="*/ 0 w 2801937"/>
              <a:gd name="connsiteY3-108" fmla="*/ 356773 h 356773"/>
              <a:gd name="connsiteX4-109" fmla="*/ 109537 w 2801937"/>
              <a:gd name="connsiteY4-110" fmla="*/ 2381 h 356773"/>
              <a:gd name="connsiteX0-111" fmla="*/ 109537 w 2801937"/>
              <a:gd name="connsiteY0-112" fmla="*/ 2381 h 356773"/>
              <a:gd name="connsiteX1-113" fmla="*/ 2801937 w 2801937"/>
              <a:gd name="connsiteY1-114" fmla="*/ 0 h 356773"/>
              <a:gd name="connsiteX2-115" fmla="*/ 2801937 w 2801937"/>
              <a:gd name="connsiteY2-116" fmla="*/ 356773 h 356773"/>
              <a:gd name="connsiteX3-117" fmla="*/ 0 w 2801937"/>
              <a:gd name="connsiteY3-118" fmla="*/ 356773 h 356773"/>
              <a:gd name="connsiteX4-119" fmla="*/ 109537 w 2801937"/>
              <a:gd name="connsiteY4-120" fmla="*/ 2381 h 356773"/>
              <a:gd name="connsiteX0-121" fmla="*/ 130969 w 2823369"/>
              <a:gd name="connsiteY0-122" fmla="*/ 2381 h 356773"/>
              <a:gd name="connsiteX1-123" fmla="*/ 2823369 w 2823369"/>
              <a:gd name="connsiteY1-124" fmla="*/ 0 h 356773"/>
              <a:gd name="connsiteX2-125" fmla="*/ 2823369 w 2823369"/>
              <a:gd name="connsiteY2-126" fmla="*/ 356773 h 356773"/>
              <a:gd name="connsiteX3-127" fmla="*/ 0 w 2823369"/>
              <a:gd name="connsiteY3-128" fmla="*/ 356773 h 356773"/>
              <a:gd name="connsiteX4-129" fmla="*/ 130969 w 2823369"/>
              <a:gd name="connsiteY4-130" fmla="*/ 2381 h 356773"/>
              <a:gd name="connsiteX0-131" fmla="*/ 130969 w 2823369"/>
              <a:gd name="connsiteY0-132" fmla="*/ 2381 h 356773"/>
              <a:gd name="connsiteX1-133" fmla="*/ 2823369 w 2823369"/>
              <a:gd name="connsiteY1-134" fmla="*/ 0 h 356773"/>
              <a:gd name="connsiteX2-135" fmla="*/ 2823369 w 2823369"/>
              <a:gd name="connsiteY2-136" fmla="*/ 356773 h 356773"/>
              <a:gd name="connsiteX3-137" fmla="*/ 0 w 2823369"/>
              <a:gd name="connsiteY3-138" fmla="*/ 356773 h 356773"/>
              <a:gd name="connsiteX4-139" fmla="*/ 130969 w 2823369"/>
              <a:gd name="connsiteY4-140" fmla="*/ 2381 h 356773"/>
              <a:gd name="connsiteX0-141" fmla="*/ 130969 w 2823369"/>
              <a:gd name="connsiteY0-142" fmla="*/ 2381 h 356773"/>
              <a:gd name="connsiteX1-143" fmla="*/ 2823369 w 2823369"/>
              <a:gd name="connsiteY1-144" fmla="*/ 0 h 356773"/>
              <a:gd name="connsiteX2-145" fmla="*/ 2823369 w 2823369"/>
              <a:gd name="connsiteY2-146" fmla="*/ 356773 h 356773"/>
              <a:gd name="connsiteX3-147" fmla="*/ 0 w 2823369"/>
              <a:gd name="connsiteY3-148" fmla="*/ 356773 h 356773"/>
              <a:gd name="connsiteX4-149" fmla="*/ 130969 w 2823369"/>
              <a:gd name="connsiteY4-150" fmla="*/ 2381 h 356773"/>
              <a:gd name="connsiteX0-151" fmla="*/ 130969 w 2823369"/>
              <a:gd name="connsiteY0-152" fmla="*/ 2381 h 356773"/>
              <a:gd name="connsiteX1-153" fmla="*/ 2823369 w 2823369"/>
              <a:gd name="connsiteY1-154" fmla="*/ 0 h 356773"/>
              <a:gd name="connsiteX2-155" fmla="*/ 2823369 w 2823369"/>
              <a:gd name="connsiteY2-156" fmla="*/ 356773 h 356773"/>
              <a:gd name="connsiteX3-157" fmla="*/ 0 w 2823369"/>
              <a:gd name="connsiteY3-158" fmla="*/ 356773 h 356773"/>
              <a:gd name="connsiteX4-159" fmla="*/ 130969 w 2823369"/>
              <a:gd name="connsiteY4-160" fmla="*/ 2381 h 356773"/>
              <a:gd name="connsiteX0-161" fmla="*/ 130969 w 2823369"/>
              <a:gd name="connsiteY0-162" fmla="*/ 2381 h 356773"/>
              <a:gd name="connsiteX1-163" fmla="*/ 2823369 w 2823369"/>
              <a:gd name="connsiteY1-164" fmla="*/ 0 h 356773"/>
              <a:gd name="connsiteX2-165" fmla="*/ 2823369 w 2823369"/>
              <a:gd name="connsiteY2-166" fmla="*/ 356773 h 356773"/>
              <a:gd name="connsiteX3-167" fmla="*/ 0 w 2823369"/>
              <a:gd name="connsiteY3-168" fmla="*/ 356773 h 356773"/>
              <a:gd name="connsiteX4-169" fmla="*/ 130969 w 2823369"/>
              <a:gd name="connsiteY4-170" fmla="*/ 2381 h 356773"/>
              <a:gd name="connsiteX0-171" fmla="*/ 130969 w 2823369"/>
              <a:gd name="connsiteY0-172" fmla="*/ 2381 h 356773"/>
              <a:gd name="connsiteX1-173" fmla="*/ 2823369 w 2823369"/>
              <a:gd name="connsiteY1-174" fmla="*/ 0 h 356773"/>
              <a:gd name="connsiteX2-175" fmla="*/ 2823369 w 2823369"/>
              <a:gd name="connsiteY2-176" fmla="*/ 356773 h 356773"/>
              <a:gd name="connsiteX3-177" fmla="*/ 0 w 2823369"/>
              <a:gd name="connsiteY3-178" fmla="*/ 356773 h 356773"/>
              <a:gd name="connsiteX4-179" fmla="*/ 130969 w 2823369"/>
              <a:gd name="connsiteY4-180" fmla="*/ 2381 h 356773"/>
              <a:gd name="connsiteX0-181" fmla="*/ 130969 w 2823369"/>
              <a:gd name="connsiteY0-182" fmla="*/ 2381 h 356773"/>
              <a:gd name="connsiteX1-183" fmla="*/ 2823369 w 2823369"/>
              <a:gd name="connsiteY1-184" fmla="*/ 0 h 356773"/>
              <a:gd name="connsiteX2-185" fmla="*/ 2823369 w 2823369"/>
              <a:gd name="connsiteY2-186" fmla="*/ 356773 h 356773"/>
              <a:gd name="connsiteX3-187" fmla="*/ 0 w 2823369"/>
              <a:gd name="connsiteY3-188" fmla="*/ 356773 h 356773"/>
              <a:gd name="connsiteX4-189" fmla="*/ 130969 w 2823369"/>
              <a:gd name="connsiteY4-190" fmla="*/ 2381 h 356773"/>
              <a:gd name="connsiteX0-191" fmla="*/ 145256 w 2823369"/>
              <a:gd name="connsiteY0-192" fmla="*/ 6267 h 356773"/>
              <a:gd name="connsiteX1-193" fmla="*/ 2823369 w 2823369"/>
              <a:gd name="connsiteY1-194" fmla="*/ 0 h 356773"/>
              <a:gd name="connsiteX2-195" fmla="*/ 2823369 w 2823369"/>
              <a:gd name="connsiteY2-196" fmla="*/ 356773 h 356773"/>
              <a:gd name="connsiteX3-197" fmla="*/ 0 w 2823369"/>
              <a:gd name="connsiteY3-198" fmla="*/ 356773 h 356773"/>
              <a:gd name="connsiteX4-199" fmla="*/ 145256 w 2823369"/>
              <a:gd name="connsiteY4-200" fmla="*/ 6267 h 356773"/>
              <a:gd name="connsiteX0-201" fmla="*/ 145256 w 2823369"/>
              <a:gd name="connsiteY0-202" fmla="*/ 6267 h 356773"/>
              <a:gd name="connsiteX1-203" fmla="*/ 2823369 w 2823369"/>
              <a:gd name="connsiteY1-204" fmla="*/ 0 h 356773"/>
              <a:gd name="connsiteX2-205" fmla="*/ 2823369 w 2823369"/>
              <a:gd name="connsiteY2-206" fmla="*/ 356773 h 356773"/>
              <a:gd name="connsiteX3-207" fmla="*/ 0 w 2823369"/>
              <a:gd name="connsiteY3-208" fmla="*/ 356773 h 356773"/>
              <a:gd name="connsiteX4-209" fmla="*/ 145256 w 2823369"/>
              <a:gd name="connsiteY4-210" fmla="*/ 6267 h 356773"/>
              <a:gd name="connsiteX0-211" fmla="*/ 161924 w 2840037"/>
              <a:gd name="connsiteY0-212" fmla="*/ 6267 h 360660"/>
              <a:gd name="connsiteX1-213" fmla="*/ 2840037 w 2840037"/>
              <a:gd name="connsiteY1-214" fmla="*/ 0 h 360660"/>
              <a:gd name="connsiteX2-215" fmla="*/ 2840037 w 2840037"/>
              <a:gd name="connsiteY2-216" fmla="*/ 356773 h 360660"/>
              <a:gd name="connsiteX3-217" fmla="*/ 0 w 2840037"/>
              <a:gd name="connsiteY3-218" fmla="*/ 360660 h 360660"/>
              <a:gd name="connsiteX4-219" fmla="*/ 161924 w 2840037"/>
              <a:gd name="connsiteY4-220" fmla="*/ 6267 h 360660"/>
              <a:gd name="connsiteX0-221" fmla="*/ 161924 w 2840037"/>
              <a:gd name="connsiteY0-222" fmla="*/ 6267 h 360660"/>
              <a:gd name="connsiteX1-223" fmla="*/ 2840037 w 2840037"/>
              <a:gd name="connsiteY1-224" fmla="*/ 0 h 360660"/>
              <a:gd name="connsiteX2-225" fmla="*/ 2840037 w 2840037"/>
              <a:gd name="connsiteY2-226" fmla="*/ 356773 h 360660"/>
              <a:gd name="connsiteX3-227" fmla="*/ 0 w 2840037"/>
              <a:gd name="connsiteY3-228" fmla="*/ 360660 h 360660"/>
              <a:gd name="connsiteX4-229" fmla="*/ 161924 w 2840037"/>
              <a:gd name="connsiteY4-230" fmla="*/ 6267 h 360660"/>
              <a:gd name="connsiteX0-231" fmla="*/ 161924 w 2840037"/>
              <a:gd name="connsiteY0-232" fmla="*/ 6267 h 360660"/>
              <a:gd name="connsiteX1-233" fmla="*/ 2840037 w 2840037"/>
              <a:gd name="connsiteY1-234" fmla="*/ 0 h 360660"/>
              <a:gd name="connsiteX2-235" fmla="*/ 2840037 w 2840037"/>
              <a:gd name="connsiteY2-236" fmla="*/ 356773 h 360660"/>
              <a:gd name="connsiteX3-237" fmla="*/ 0 w 2840037"/>
              <a:gd name="connsiteY3-238" fmla="*/ 360660 h 360660"/>
              <a:gd name="connsiteX4-239" fmla="*/ 161924 w 2840037"/>
              <a:gd name="connsiteY4-240" fmla="*/ 6267 h 360660"/>
              <a:gd name="connsiteX0-241" fmla="*/ 161924 w 2840037"/>
              <a:gd name="connsiteY0-242" fmla="*/ 6267 h 360660"/>
              <a:gd name="connsiteX1-243" fmla="*/ 2840037 w 2840037"/>
              <a:gd name="connsiteY1-244" fmla="*/ 0 h 360660"/>
              <a:gd name="connsiteX2-245" fmla="*/ 2840037 w 2840037"/>
              <a:gd name="connsiteY2-246" fmla="*/ 356773 h 360660"/>
              <a:gd name="connsiteX3-247" fmla="*/ 0 w 2840037"/>
              <a:gd name="connsiteY3-248" fmla="*/ 360660 h 360660"/>
              <a:gd name="connsiteX4-249" fmla="*/ 161924 w 2840037"/>
              <a:gd name="connsiteY4-250" fmla="*/ 6267 h 360660"/>
              <a:gd name="connsiteX0-251" fmla="*/ 152399 w 2840037"/>
              <a:gd name="connsiteY0-252" fmla="*/ 6267 h 360660"/>
              <a:gd name="connsiteX1-253" fmla="*/ 2840037 w 2840037"/>
              <a:gd name="connsiteY1-254" fmla="*/ 0 h 360660"/>
              <a:gd name="connsiteX2-255" fmla="*/ 2840037 w 2840037"/>
              <a:gd name="connsiteY2-256" fmla="*/ 356773 h 360660"/>
              <a:gd name="connsiteX3-257" fmla="*/ 0 w 2840037"/>
              <a:gd name="connsiteY3-258" fmla="*/ 360660 h 360660"/>
              <a:gd name="connsiteX4-259" fmla="*/ 152399 w 2840037"/>
              <a:gd name="connsiteY4-260" fmla="*/ 6267 h 360660"/>
              <a:gd name="connsiteX0-261" fmla="*/ 152399 w 2840037"/>
              <a:gd name="connsiteY0-262" fmla="*/ 6267 h 360660"/>
              <a:gd name="connsiteX1-263" fmla="*/ 2840037 w 2840037"/>
              <a:gd name="connsiteY1-264" fmla="*/ 0 h 360660"/>
              <a:gd name="connsiteX2-265" fmla="*/ 2840037 w 2840037"/>
              <a:gd name="connsiteY2-266" fmla="*/ 356773 h 360660"/>
              <a:gd name="connsiteX3-267" fmla="*/ 0 w 2840037"/>
              <a:gd name="connsiteY3-268" fmla="*/ 360660 h 360660"/>
              <a:gd name="connsiteX4-269" fmla="*/ 152399 w 2840037"/>
              <a:gd name="connsiteY4-270" fmla="*/ 6267 h 360660"/>
              <a:gd name="connsiteX0-271" fmla="*/ 152399 w 2840037"/>
              <a:gd name="connsiteY0-272" fmla="*/ 6267 h 360660"/>
              <a:gd name="connsiteX1-273" fmla="*/ 2840037 w 2840037"/>
              <a:gd name="connsiteY1-274" fmla="*/ 0 h 360660"/>
              <a:gd name="connsiteX2-275" fmla="*/ 2840037 w 2840037"/>
              <a:gd name="connsiteY2-276" fmla="*/ 356773 h 360660"/>
              <a:gd name="connsiteX3-277" fmla="*/ 0 w 2840037"/>
              <a:gd name="connsiteY3-278" fmla="*/ 360660 h 360660"/>
              <a:gd name="connsiteX4-279" fmla="*/ 152399 w 2840037"/>
              <a:gd name="connsiteY4-280" fmla="*/ 6267 h 360660"/>
              <a:gd name="connsiteX0-281" fmla="*/ 152399 w 2840037"/>
              <a:gd name="connsiteY0-282" fmla="*/ 6267 h 360660"/>
              <a:gd name="connsiteX1-283" fmla="*/ 2840037 w 2840037"/>
              <a:gd name="connsiteY1-284" fmla="*/ 0 h 360660"/>
              <a:gd name="connsiteX2-285" fmla="*/ 2840037 w 2840037"/>
              <a:gd name="connsiteY2-286" fmla="*/ 356773 h 360660"/>
              <a:gd name="connsiteX3-287" fmla="*/ 0 w 2840037"/>
              <a:gd name="connsiteY3-288" fmla="*/ 360660 h 360660"/>
              <a:gd name="connsiteX4-289" fmla="*/ 152399 w 2840037"/>
              <a:gd name="connsiteY4-290" fmla="*/ 6267 h 360660"/>
              <a:gd name="connsiteX0-291" fmla="*/ 152399 w 2840037"/>
              <a:gd name="connsiteY0-292" fmla="*/ 6267 h 360660"/>
              <a:gd name="connsiteX1-293" fmla="*/ 2840037 w 2840037"/>
              <a:gd name="connsiteY1-294" fmla="*/ 0 h 360660"/>
              <a:gd name="connsiteX2-295" fmla="*/ 2840037 w 2840037"/>
              <a:gd name="connsiteY2-296" fmla="*/ 356773 h 360660"/>
              <a:gd name="connsiteX3-297" fmla="*/ 0 w 2840037"/>
              <a:gd name="connsiteY3-298" fmla="*/ 360660 h 360660"/>
              <a:gd name="connsiteX4-299" fmla="*/ 152399 w 2840037"/>
              <a:gd name="connsiteY4-300" fmla="*/ 6267 h 360660"/>
              <a:gd name="connsiteX0-301" fmla="*/ 152399 w 2840037"/>
              <a:gd name="connsiteY0-302" fmla="*/ 6267 h 360660"/>
              <a:gd name="connsiteX1-303" fmla="*/ 2840037 w 2840037"/>
              <a:gd name="connsiteY1-304" fmla="*/ 0 h 360660"/>
              <a:gd name="connsiteX2-305" fmla="*/ 2840037 w 2840037"/>
              <a:gd name="connsiteY2-306" fmla="*/ 356773 h 360660"/>
              <a:gd name="connsiteX3-307" fmla="*/ 0 w 2840037"/>
              <a:gd name="connsiteY3-308" fmla="*/ 360660 h 360660"/>
              <a:gd name="connsiteX4-309" fmla="*/ 152399 w 2840037"/>
              <a:gd name="connsiteY4-310" fmla="*/ 6267 h 360660"/>
              <a:gd name="connsiteX0-311" fmla="*/ 152399 w 2840037"/>
              <a:gd name="connsiteY0-312" fmla="*/ 6267 h 360660"/>
              <a:gd name="connsiteX1-313" fmla="*/ 2840037 w 2840037"/>
              <a:gd name="connsiteY1-314" fmla="*/ 0 h 360660"/>
              <a:gd name="connsiteX2-315" fmla="*/ 2840037 w 2840037"/>
              <a:gd name="connsiteY2-316" fmla="*/ 356773 h 360660"/>
              <a:gd name="connsiteX3-317" fmla="*/ 0 w 2840037"/>
              <a:gd name="connsiteY3-318" fmla="*/ 360660 h 360660"/>
              <a:gd name="connsiteX4-319" fmla="*/ 152399 w 2840037"/>
              <a:gd name="connsiteY4-320" fmla="*/ 6267 h 360660"/>
              <a:gd name="connsiteX0-321" fmla="*/ 152399 w 2840037"/>
              <a:gd name="connsiteY0-322" fmla="*/ 6266 h 360660"/>
              <a:gd name="connsiteX1-323" fmla="*/ 2840037 w 2840037"/>
              <a:gd name="connsiteY1-324" fmla="*/ 0 h 360660"/>
              <a:gd name="connsiteX2-325" fmla="*/ 2840037 w 2840037"/>
              <a:gd name="connsiteY2-326" fmla="*/ 356773 h 360660"/>
              <a:gd name="connsiteX3-327" fmla="*/ 0 w 2840037"/>
              <a:gd name="connsiteY3-328" fmla="*/ 360660 h 360660"/>
              <a:gd name="connsiteX4-329" fmla="*/ 152399 w 2840037"/>
              <a:gd name="connsiteY4-330" fmla="*/ 6266 h 360660"/>
              <a:gd name="connsiteX0-331" fmla="*/ 152399 w 2840037"/>
              <a:gd name="connsiteY0-332" fmla="*/ 6266 h 360660"/>
              <a:gd name="connsiteX1-333" fmla="*/ 2840037 w 2840037"/>
              <a:gd name="connsiteY1-334" fmla="*/ 0 h 360660"/>
              <a:gd name="connsiteX2-335" fmla="*/ 2840037 w 2840037"/>
              <a:gd name="connsiteY2-336" fmla="*/ 356773 h 360660"/>
              <a:gd name="connsiteX3-337" fmla="*/ 0 w 2840037"/>
              <a:gd name="connsiteY3-338" fmla="*/ 360660 h 360660"/>
              <a:gd name="connsiteX4-339" fmla="*/ 152399 w 2840037"/>
              <a:gd name="connsiteY4-340" fmla="*/ 6266 h 360660"/>
              <a:gd name="connsiteX0-341" fmla="*/ 152399 w 2840037"/>
              <a:gd name="connsiteY0-342" fmla="*/ 6266 h 360660"/>
              <a:gd name="connsiteX1-343" fmla="*/ 2840037 w 2840037"/>
              <a:gd name="connsiteY1-344" fmla="*/ 0 h 360660"/>
              <a:gd name="connsiteX2-345" fmla="*/ 2840037 w 2840037"/>
              <a:gd name="connsiteY2-346" fmla="*/ 356773 h 360660"/>
              <a:gd name="connsiteX3-347" fmla="*/ 0 w 2840037"/>
              <a:gd name="connsiteY3-348" fmla="*/ 360660 h 360660"/>
              <a:gd name="connsiteX4-349" fmla="*/ 152399 w 2840037"/>
              <a:gd name="connsiteY4-350" fmla="*/ 6266 h 360660"/>
              <a:gd name="connsiteX0-351" fmla="*/ 152399 w 2840037"/>
              <a:gd name="connsiteY0-352" fmla="*/ 6266 h 360660"/>
              <a:gd name="connsiteX1-353" fmla="*/ 2840037 w 2840037"/>
              <a:gd name="connsiteY1-354" fmla="*/ 0 h 360660"/>
              <a:gd name="connsiteX2-355" fmla="*/ 2840037 w 2840037"/>
              <a:gd name="connsiteY2-356" fmla="*/ 356773 h 360660"/>
              <a:gd name="connsiteX3-357" fmla="*/ 0 w 2840037"/>
              <a:gd name="connsiteY3-358" fmla="*/ 360660 h 360660"/>
              <a:gd name="connsiteX4-359" fmla="*/ 152399 w 2840037"/>
              <a:gd name="connsiteY4-360" fmla="*/ 6266 h 360660"/>
              <a:gd name="connsiteX0-361" fmla="*/ 152399 w 2840037"/>
              <a:gd name="connsiteY0-362" fmla="*/ 6266 h 360660"/>
              <a:gd name="connsiteX1-363" fmla="*/ 2840037 w 2840037"/>
              <a:gd name="connsiteY1-364" fmla="*/ 0 h 360660"/>
              <a:gd name="connsiteX2-365" fmla="*/ 2840037 w 2840037"/>
              <a:gd name="connsiteY2-366" fmla="*/ 356773 h 360660"/>
              <a:gd name="connsiteX3-367" fmla="*/ 0 w 2840037"/>
              <a:gd name="connsiteY3-368" fmla="*/ 360660 h 360660"/>
              <a:gd name="connsiteX4-369" fmla="*/ 152399 w 2840037"/>
              <a:gd name="connsiteY4-370" fmla="*/ 6266 h 360660"/>
              <a:gd name="connsiteX0-371" fmla="*/ 147245 w 2840037"/>
              <a:gd name="connsiteY0-372" fmla="*/ 6266 h 360660"/>
              <a:gd name="connsiteX1-373" fmla="*/ 2840037 w 2840037"/>
              <a:gd name="connsiteY1-374" fmla="*/ 0 h 360660"/>
              <a:gd name="connsiteX2-375" fmla="*/ 2840037 w 2840037"/>
              <a:gd name="connsiteY2-376" fmla="*/ 356773 h 360660"/>
              <a:gd name="connsiteX3-377" fmla="*/ 0 w 2840037"/>
              <a:gd name="connsiteY3-378" fmla="*/ 360660 h 360660"/>
              <a:gd name="connsiteX4-379" fmla="*/ 147245 w 2840037"/>
              <a:gd name="connsiteY4-380" fmla="*/ 6266 h 360660"/>
              <a:gd name="connsiteX0-381" fmla="*/ 152400 w 2840037"/>
              <a:gd name="connsiteY0-382" fmla="*/ 6266 h 360660"/>
              <a:gd name="connsiteX1-383" fmla="*/ 2840037 w 2840037"/>
              <a:gd name="connsiteY1-384" fmla="*/ 0 h 360660"/>
              <a:gd name="connsiteX2-385" fmla="*/ 2840037 w 2840037"/>
              <a:gd name="connsiteY2-386" fmla="*/ 356773 h 360660"/>
              <a:gd name="connsiteX3-387" fmla="*/ 0 w 2840037"/>
              <a:gd name="connsiteY3-388" fmla="*/ 360660 h 360660"/>
              <a:gd name="connsiteX4-389" fmla="*/ 152400 w 2840037"/>
              <a:gd name="connsiteY4-390" fmla="*/ 6266 h 360660"/>
              <a:gd name="connsiteX0-391" fmla="*/ 149823 w 2840037"/>
              <a:gd name="connsiteY0-392" fmla="*/ 6266 h 360660"/>
              <a:gd name="connsiteX1-393" fmla="*/ 2840037 w 2840037"/>
              <a:gd name="connsiteY1-394" fmla="*/ 0 h 360660"/>
              <a:gd name="connsiteX2-395" fmla="*/ 2840037 w 2840037"/>
              <a:gd name="connsiteY2-396" fmla="*/ 356773 h 360660"/>
              <a:gd name="connsiteX3-397" fmla="*/ 0 w 2840037"/>
              <a:gd name="connsiteY3-398" fmla="*/ 360660 h 360660"/>
              <a:gd name="connsiteX4-399" fmla="*/ 149823 w 2840037"/>
              <a:gd name="connsiteY4-400" fmla="*/ 6266 h 360660"/>
              <a:gd name="connsiteX0-401" fmla="*/ 149823 w 2840037"/>
              <a:gd name="connsiteY0-402" fmla="*/ 6266 h 360660"/>
              <a:gd name="connsiteX1-403" fmla="*/ 2840037 w 2840037"/>
              <a:gd name="connsiteY1-404" fmla="*/ 0 h 360660"/>
              <a:gd name="connsiteX2-405" fmla="*/ 2840037 w 2840037"/>
              <a:gd name="connsiteY2-406" fmla="*/ 356773 h 360660"/>
              <a:gd name="connsiteX3-407" fmla="*/ 0 w 2840037"/>
              <a:gd name="connsiteY3-408" fmla="*/ 360660 h 360660"/>
              <a:gd name="connsiteX4-409" fmla="*/ 149823 w 2840037"/>
              <a:gd name="connsiteY4-410" fmla="*/ 6266 h 360660"/>
              <a:gd name="connsiteX0-411" fmla="*/ 149823 w 2840037"/>
              <a:gd name="connsiteY0-412" fmla="*/ 6266 h 360660"/>
              <a:gd name="connsiteX1-413" fmla="*/ 2840037 w 2840037"/>
              <a:gd name="connsiteY1-414" fmla="*/ 0 h 360660"/>
              <a:gd name="connsiteX2-415" fmla="*/ 2840037 w 2840037"/>
              <a:gd name="connsiteY2-416" fmla="*/ 356773 h 360660"/>
              <a:gd name="connsiteX3-417" fmla="*/ 0 w 2840037"/>
              <a:gd name="connsiteY3-418" fmla="*/ 360660 h 360660"/>
              <a:gd name="connsiteX4-419" fmla="*/ 149823 w 2840037"/>
              <a:gd name="connsiteY4-420" fmla="*/ 6266 h 36066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840037" h="360660">
                <a:moveTo>
                  <a:pt x="149823" y="6266"/>
                </a:moveTo>
                <a:lnTo>
                  <a:pt x="2840037" y="0"/>
                </a:lnTo>
                <a:lnTo>
                  <a:pt x="2840037" y="356773"/>
                </a:lnTo>
                <a:lnTo>
                  <a:pt x="0" y="360660"/>
                </a:lnTo>
                <a:cubicBezTo>
                  <a:pt x="113694" y="181291"/>
                  <a:pt x="82186" y="219413"/>
                  <a:pt x="149823" y="6266"/>
                </a:cubicBezTo>
                <a:close/>
              </a:path>
            </a:pathLst>
          </a:cu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1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Guiyang No.1 Experimental Middle School</a:t>
            </a:r>
            <a:endParaRPr kumimoji="0" lang="zh-CN" altLang="en-US" sz="11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3367CA9A-E6A8-1635-D7CA-3CEC8D402D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6705" y="-19023123"/>
            <a:ext cx="465293" cy="465295"/>
          </a:xfrm>
          <a:prstGeom prst="rect">
            <a:avLst/>
          </a:prstGeom>
          <a:effectLst>
            <a:softEdge rad="0"/>
          </a:effectLst>
        </p:spPr>
      </p:pic>
      <p:sp>
        <p:nvSpPr>
          <p:cNvPr id="27" name="文本框 2">
            <a:extLst>
              <a:ext uri="{FF2B5EF4-FFF2-40B4-BE49-F238E27FC236}">
                <a16:creationId xmlns:a16="http://schemas.microsoft.com/office/drawing/2014/main" id="{22053922-C890-54B9-45EF-ED20D2EBDC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1998" y="-19026387"/>
            <a:ext cx="2492375" cy="40005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行楷" pitchFamily="2" charset="-122"/>
                <a:ea typeface="华文行楷" pitchFamily="2" charset="-122"/>
                <a:cs typeface="+mn-cs"/>
              </a:rPr>
              <a:t>贵阳市第一实验中学</a:t>
            </a:r>
          </a:p>
        </p:txBody>
      </p:sp>
      <p:grpSp>
        <p:nvGrpSpPr>
          <p:cNvPr id="57" name="组合 56">
            <a:extLst>
              <a:ext uri="{FF2B5EF4-FFF2-40B4-BE49-F238E27FC236}">
                <a16:creationId xmlns:a16="http://schemas.microsoft.com/office/drawing/2014/main" id="{14942D28-237C-14F4-A405-6D4BCF849468}"/>
              </a:ext>
            </a:extLst>
          </p:cNvPr>
          <p:cNvGrpSpPr/>
          <p:nvPr/>
        </p:nvGrpSpPr>
        <p:grpSpPr>
          <a:xfrm>
            <a:off x="-2078662" y="-18968763"/>
            <a:ext cx="6098977" cy="463784"/>
            <a:chOff x="-2977" y="-36682"/>
            <a:chExt cx="6098977" cy="463784"/>
          </a:xfrm>
        </p:grpSpPr>
        <p:grpSp>
          <p:nvGrpSpPr>
            <p:cNvPr id="33" name="组合 32">
              <a:extLst>
                <a:ext uri="{FF2B5EF4-FFF2-40B4-BE49-F238E27FC236}">
                  <a16:creationId xmlns:a16="http://schemas.microsoft.com/office/drawing/2014/main" id="{D5FEC5B2-5929-945D-BFFF-C813FCE4EFAC}"/>
                </a:ext>
              </a:extLst>
            </p:cNvPr>
            <p:cNvGrpSpPr/>
            <p:nvPr/>
          </p:nvGrpSpPr>
          <p:grpSpPr>
            <a:xfrm>
              <a:off x="-2977" y="-36682"/>
              <a:ext cx="6098977" cy="462332"/>
              <a:chOff x="-2977" y="-36682"/>
              <a:chExt cx="6098977" cy="462332"/>
            </a:xfrm>
          </p:grpSpPr>
          <p:grpSp>
            <p:nvGrpSpPr>
              <p:cNvPr id="29" name="组合 28">
                <a:extLst>
                  <a:ext uri="{FF2B5EF4-FFF2-40B4-BE49-F238E27FC236}">
                    <a16:creationId xmlns:a16="http://schemas.microsoft.com/office/drawing/2014/main" id="{3E1F5890-6EEC-B576-3357-19AA0F960B78}"/>
                  </a:ext>
                </a:extLst>
              </p:cNvPr>
              <p:cNvGrpSpPr/>
              <p:nvPr/>
            </p:nvGrpSpPr>
            <p:grpSpPr>
              <a:xfrm>
                <a:off x="-2977" y="-36682"/>
                <a:ext cx="4062109" cy="462332"/>
                <a:chOff x="-2977" y="-36682"/>
                <a:chExt cx="4062109" cy="462332"/>
              </a:xfrm>
            </p:grpSpPr>
            <p:grpSp>
              <p:nvGrpSpPr>
                <p:cNvPr id="14" name="组合 13">
                  <a:extLst>
                    <a:ext uri="{FF2B5EF4-FFF2-40B4-BE49-F238E27FC236}">
                      <a16:creationId xmlns:a16="http://schemas.microsoft.com/office/drawing/2014/main" id="{45AD3F05-BE80-931A-CBE1-71EE14F9D513}"/>
                    </a:ext>
                  </a:extLst>
                </p:cNvPr>
                <p:cNvGrpSpPr/>
                <p:nvPr/>
              </p:nvGrpSpPr>
              <p:grpSpPr>
                <a:xfrm>
                  <a:off x="-2977" y="-9326"/>
                  <a:ext cx="3814759" cy="434976"/>
                  <a:chOff x="407988" y="257174"/>
                  <a:chExt cx="4094162" cy="434976"/>
                </a:xfrm>
              </p:grpSpPr>
              <p:sp>
                <p:nvSpPr>
                  <p:cNvPr id="13" name="矩形 12">
                    <a:extLst>
                      <a:ext uri="{FF2B5EF4-FFF2-40B4-BE49-F238E27FC236}">
                        <a16:creationId xmlns:a16="http://schemas.microsoft.com/office/drawing/2014/main" id="{EF209A41-F032-1F6D-C7C1-0DA833F250D7}"/>
                      </a:ext>
                    </a:extLst>
                  </p:cNvPr>
                  <p:cNvSpPr/>
                  <p:nvPr/>
                </p:nvSpPr>
                <p:spPr>
                  <a:xfrm>
                    <a:off x="1462825" y="257174"/>
                    <a:ext cx="465957" cy="434976"/>
                  </a:xfrm>
                  <a:prstGeom prst="rect">
                    <a:avLst/>
                  </a:prstGeom>
                  <a:solidFill>
                    <a:srgbClr val="ED7D3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grpSp>
                <p:nvGrpSpPr>
                  <p:cNvPr id="8" name="组合 7">
                    <a:extLst>
                      <a:ext uri="{FF2B5EF4-FFF2-40B4-BE49-F238E27FC236}">
                        <a16:creationId xmlns:a16="http://schemas.microsoft.com/office/drawing/2014/main" id="{F69EF137-5675-A852-17B0-E28E2BD34AF8}"/>
                      </a:ext>
                    </a:extLst>
                  </p:cNvPr>
                  <p:cNvGrpSpPr/>
                  <p:nvPr/>
                </p:nvGrpSpPr>
                <p:grpSpPr>
                  <a:xfrm>
                    <a:off x="407988" y="257174"/>
                    <a:ext cx="4094162" cy="434976"/>
                    <a:chOff x="515938" y="441324"/>
                    <a:chExt cx="4094162" cy="434976"/>
                  </a:xfrm>
                </p:grpSpPr>
                <p:sp>
                  <p:nvSpPr>
                    <p:cNvPr id="9" name="矩形 8">
                      <a:extLst>
                        <a:ext uri="{FF2B5EF4-FFF2-40B4-BE49-F238E27FC236}">
                          <a16:creationId xmlns:a16="http://schemas.microsoft.com/office/drawing/2014/main" id="{DF263375-01FE-86DB-CA76-D129FE70FC1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5938" y="441325"/>
                      <a:ext cx="1186616" cy="434975"/>
                    </a:xfrm>
                    <a:prstGeom prst="rect">
                      <a:avLst/>
                    </a:prstGeom>
                    <a:solidFill>
                      <a:srgbClr val="79598B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10" name="矩形 9">
                      <a:extLst>
                        <a:ext uri="{FF2B5EF4-FFF2-40B4-BE49-F238E27FC236}">
                          <a16:creationId xmlns:a16="http://schemas.microsoft.com/office/drawing/2014/main" id="{26338DC1-7232-D1B9-ACF3-F3CAAE833C3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009883" y="441324"/>
                      <a:ext cx="2600217" cy="434975"/>
                    </a:xfrm>
                    <a:prstGeom prst="rect">
                      <a:avLst/>
                    </a:prstGeom>
                    <a:solidFill>
                      <a:srgbClr val="79598B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11" name="标题 16385">
                      <a:extLst>
                        <a:ext uri="{FF2B5EF4-FFF2-40B4-BE49-F238E27FC236}">
                          <a16:creationId xmlns:a16="http://schemas.microsoft.com/office/drawing/2014/main" id="{33CA00CE-8D73-7D14-2315-3E6DDC542008}"/>
                        </a:ext>
                      </a:extLst>
                    </p:cNvPr>
                    <p:cNvSpPr txBox="1">
                      <a:spLocks noRot="1" noChangeArrowheads="1"/>
                    </p:cNvSpPr>
                    <p:nvPr/>
                  </p:nvSpPr>
                  <p:spPr>
                    <a:xfrm>
                      <a:off x="2009883" y="469104"/>
                      <a:ext cx="1512778" cy="358776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txBody>
                    <a:bodyPr vert="horz" lIns="91440" tIns="45720" rIns="91440" bIns="45720" rtlCol="0" anchor="b">
                      <a:normAutofit/>
                    </a:bodyPr>
                    <a:lstStyle>
                      <a:lvl1pPr algn="ctr" defTabSz="914400" rtl="0" eaLnBrk="1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buNone/>
                        <a:defRPr sz="6000" kern="120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defRPr>
                      </a:lvl1pPr>
                    </a:lstStyle>
                    <a:p>
                      <a:pPr algn="l"/>
                      <a:r>
                        <a:rPr lang="zh-CN" altLang="en-US" sz="1800" b="1">
                          <a:solidFill>
                            <a:schemeClr val="bg1"/>
                          </a:solidFill>
                        </a:rPr>
                        <a:t>   声的世界</a:t>
                      </a:r>
                    </a:p>
                  </p:txBody>
                </p:sp>
                <p:sp>
                  <p:nvSpPr>
                    <p:cNvPr id="12" name="标题 16385">
                      <a:extLst>
                        <a:ext uri="{FF2B5EF4-FFF2-40B4-BE49-F238E27FC236}">
                          <a16:creationId xmlns:a16="http://schemas.microsoft.com/office/drawing/2014/main" id="{56A304E2-4FE3-8855-AF4D-528FB32F25F2}"/>
                        </a:ext>
                      </a:extLst>
                    </p:cNvPr>
                    <p:cNvSpPr txBox="1">
                      <a:spLocks noRot="1" noChangeArrowheads="1"/>
                    </p:cNvSpPr>
                    <p:nvPr/>
                  </p:nvSpPr>
                  <p:spPr>
                    <a:xfrm>
                      <a:off x="563563" y="489741"/>
                      <a:ext cx="1285875" cy="338139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txBody>
                    <a:bodyPr vert="horz" lIns="91440" tIns="45720" rIns="91440" bIns="45720" rtlCol="0" anchor="b">
                      <a:normAutofit lnSpcReduction="10000"/>
                    </a:bodyPr>
                    <a:lstStyle>
                      <a:lvl1pPr algn="ctr" defTabSz="914400" rtl="0" eaLnBrk="1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buNone/>
                        <a:defRPr sz="6000" kern="120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defRPr>
                      </a:lvl1pPr>
                    </a:lstStyle>
                    <a:p>
                      <a:pPr algn="l"/>
                      <a:r>
                        <a:rPr lang="zh-CN" altLang="en-US" sz="1800" b="1">
                          <a:solidFill>
                            <a:schemeClr val="bg1"/>
                          </a:solidFill>
                        </a:rPr>
                        <a:t>   第三章</a:t>
                      </a:r>
                    </a:p>
                  </p:txBody>
                </p:sp>
              </p:grpSp>
            </p:grpSp>
            <p:sp>
              <p:nvSpPr>
                <p:cNvPr id="28" name="等腰三角形 27">
                  <a:extLst>
                    <a:ext uri="{FF2B5EF4-FFF2-40B4-BE49-F238E27FC236}">
                      <a16:creationId xmlns:a16="http://schemas.microsoft.com/office/drawing/2014/main" id="{E3A6F3F8-AAE4-CC95-7E79-A883769896F2}"/>
                    </a:ext>
                  </a:extLst>
                </p:cNvPr>
                <p:cNvSpPr/>
                <p:nvPr/>
              </p:nvSpPr>
              <p:spPr>
                <a:xfrm>
                  <a:off x="3564431" y="-36682"/>
                  <a:ext cx="494701" cy="462331"/>
                </a:xfrm>
                <a:prstGeom prst="triangle">
                  <a:avLst/>
                </a:prstGeom>
                <a:solidFill>
                  <a:srgbClr val="79598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cxnSp>
            <p:nvCxnSpPr>
              <p:cNvPr id="31" name="直接连接符 30">
                <a:extLst>
                  <a:ext uri="{FF2B5EF4-FFF2-40B4-BE49-F238E27FC236}">
                    <a16:creationId xmlns:a16="http://schemas.microsoft.com/office/drawing/2014/main" id="{4A1F8BB9-46CB-2A6C-F45B-41C045F89754}"/>
                  </a:ext>
                </a:extLst>
              </p:cNvPr>
              <p:cNvCxnSpPr/>
              <p:nvPr/>
            </p:nvCxnSpPr>
            <p:spPr>
              <a:xfrm>
                <a:off x="-2977" y="425649"/>
                <a:ext cx="6098977" cy="0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0" name="任意多边形: 形状 49">
              <a:extLst>
                <a:ext uri="{FF2B5EF4-FFF2-40B4-BE49-F238E27FC236}">
                  <a16:creationId xmlns:a16="http://schemas.microsoft.com/office/drawing/2014/main" id="{B2B8C2E5-E9F1-2DDF-B4D0-C6F89EDCFAAA}"/>
                </a:ext>
              </a:extLst>
            </p:cNvPr>
            <p:cNvSpPr/>
            <p:nvPr/>
          </p:nvSpPr>
          <p:spPr>
            <a:xfrm>
              <a:off x="3909447" y="-14540"/>
              <a:ext cx="279736" cy="441642"/>
            </a:xfrm>
            <a:custGeom>
              <a:avLst/>
              <a:gdLst>
                <a:gd name="connsiteX0" fmla="*/ 0 w 297806"/>
                <a:gd name="connsiteY0" fmla="*/ 0 h 441642"/>
                <a:gd name="connsiteX1" fmla="*/ 53666 w 297806"/>
                <a:gd name="connsiteY1" fmla="*/ 0 h 441642"/>
                <a:gd name="connsiteX2" fmla="*/ 297806 w 297806"/>
                <a:gd name="connsiteY2" fmla="*/ 441642 h 441642"/>
                <a:gd name="connsiteX3" fmla="*/ 244139 w 297806"/>
                <a:gd name="connsiteY3" fmla="*/ 441642 h 441642"/>
                <a:gd name="connsiteX4" fmla="*/ 0 w 297806"/>
                <a:gd name="connsiteY4" fmla="*/ 0 h 441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7806" h="441642">
                  <a:moveTo>
                    <a:pt x="0" y="0"/>
                  </a:moveTo>
                  <a:lnTo>
                    <a:pt x="53666" y="0"/>
                  </a:lnTo>
                  <a:lnTo>
                    <a:pt x="297806" y="441642"/>
                  </a:lnTo>
                  <a:lnTo>
                    <a:pt x="244139" y="441642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9" name="任意多边形: 形状 48">
              <a:extLst>
                <a:ext uri="{FF2B5EF4-FFF2-40B4-BE49-F238E27FC236}">
                  <a16:creationId xmlns:a16="http://schemas.microsoft.com/office/drawing/2014/main" id="{53F8C7E6-4AF1-9C33-FE6C-76EB4F04C009}"/>
                </a:ext>
              </a:extLst>
            </p:cNvPr>
            <p:cNvSpPr/>
            <p:nvPr/>
          </p:nvSpPr>
          <p:spPr>
            <a:xfrm>
              <a:off x="4042446" y="-9779"/>
              <a:ext cx="279736" cy="434975"/>
            </a:xfrm>
            <a:custGeom>
              <a:avLst/>
              <a:gdLst>
                <a:gd name="connsiteX0" fmla="*/ 0 w 279736"/>
                <a:gd name="connsiteY0" fmla="*/ 0 h 441642"/>
                <a:gd name="connsiteX1" fmla="*/ 58327 w 279736"/>
                <a:gd name="connsiteY1" fmla="*/ 0 h 441642"/>
                <a:gd name="connsiteX2" fmla="*/ 279736 w 279736"/>
                <a:gd name="connsiteY2" fmla="*/ 441546 h 441642"/>
                <a:gd name="connsiteX3" fmla="*/ 279696 w 279736"/>
                <a:gd name="connsiteY3" fmla="*/ 441642 h 441642"/>
                <a:gd name="connsiteX4" fmla="*/ 221458 w 279736"/>
                <a:gd name="connsiteY4" fmla="*/ 441642 h 441642"/>
                <a:gd name="connsiteX5" fmla="*/ 0 w 279736"/>
                <a:gd name="connsiteY5" fmla="*/ 0 h 441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9736" h="441642">
                  <a:moveTo>
                    <a:pt x="0" y="0"/>
                  </a:moveTo>
                  <a:lnTo>
                    <a:pt x="58327" y="0"/>
                  </a:lnTo>
                  <a:lnTo>
                    <a:pt x="279736" y="441546"/>
                  </a:lnTo>
                  <a:lnTo>
                    <a:pt x="279696" y="441642"/>
                  </a:lnTo>
                  <a:lnTo>
                    <a:pt x="221458" y="441642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2" name="矩形 1">
            <a:extLst>
              <a:ext uri="{FF2B5EF4-FFF2-40B4-BE49-F238E27FC236}">
                <a16:creationId xmlns:a16="http://schemas.microsoft.com/office/drawing/2014/main" id="{9CED32C3-993F-5150-2DFF-AECEEC9B86B2}"/>
              </a:ext>
            </a:extLst>
          </p:cNvPr>
          <p:cNvSpPr/>
          <p:nvPr/>
        </p:nvSpPr>
        <p:spPr>
          <a:xfrm>
            <a:off x="15843" y="424868"/>
            <a:ext cx="12176157" cy="6085118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AutoShape 6">
            <a:extLst>
              <a:ext uri="{FF2B5EF4-FFF2-40B4-BE49-F238E27FC236}">
                <a16:creationId xmlns:a16="http://schemas.microsoft.com/office/drawing/2014/main" id="{85D830AC-DE89-F050-DB6F-D4DBF22A775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020229" y="63274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/>
            <a:endParaRPr lang="zh-CN" altLang="en-US" sz="1400"/>
          </a:p>
        </p:txBody>
      </p:sp>
      <p:grpSp>
        <p:nvGrpSpPr>
          <p:cNvPr id="48" name="组合 9">
            <a:extLst>
              <a:ext uri="{FF2B5EF4-FFF2-40B4-BE49-F238E27FC236}">
                <a16:creationId xmlns:a16="http://schemas.microsoft.com/office/drawing/2014/main" id="{2FB40D7C-5241-6A8D-5F81-37738A1841CA}"/>
              </a:ext>
            </a:extLst>
          </p:cNvPr>
          <p:cNvGrpSpPr/>
          <p:nvPr/>
        </p:nvGrpSpPr>
        <p:grpSpPr>
          <a:xfrm>
            <a:off x="7937500" y="6514765"/>
            <a:ext cx="439738" cy="327381"/>
            <a:chOff x="7933915" y="6584919"/>
            <a:chExt cx="439643" cy="274848"/>
          </a:xfrm>
        </p:grpSpPr>
        <p:sp>
          <p:nvSpPr>
            <p:cNvPr id="52" name="平行四边形 51">
              <a:extLst>
                <a:ext uri="{FF2B5EF4-FFF2-40B4-BE49-F238E27FC236}">
                  <a16:creationId xmlns:a16="http://schemas.microsoft.com/office/drawing/2014/main" id="{D135B115-8843-1ADB-D601-FAD87BBA4456}"/>
                </a:ext>
              </a:extLst>
            </p:cNvPr>
            <p:cNvSpPr/>
            <p:nvPr/>
          </p:nvSpPr>
          <p:spPr>
            <a:xfrm>
              <a:off x="8041842" y="6584919"/>
              <a:ext cx="331716" cy="274848"/>
            </a:xfrm>
            <a:prstGeom prst="parallelogram">
              <a:avLst>
                <a:gd name="adj" fmla="val 85694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3" name="平行四边形 52">
              <a:extLst>
                <a:ext uri="{FF2B5EF4-FFF2-40B4-BE49-F238E27FC236}">
                  <a16:creationId xmlns:a16="http://schemas.microsoft.com/office/drawing/2014/main" id="{1B1ED8C0-7421-F291-0C32-D1AA96716683}"/>
                </a:ext>
              </a:extLst>
            </p:cNvPr>
            <p:cNvSpPr/>
            <p:nvPr/>
          </p:nvSpPr>
          <p:spPr>
            <a:xfrm>
              <a:off x="7933915" y="6584919"/>
              <a:ext cx="301560" cy="274848"/>
            </a:xfrm>
            <a:prstGeom prst="parallelogram">
              <a:avLst>
                <a:gd name="adj" fmla="val 85694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54" name="组合 9">
            <a:extLst>
              <a:ext uri="{FF2B5EF4-FFF2-40B4-BE49-F238E27FC236}">
                <a16:creationId xmlns:a16="http://schemas.microsoft.com/office/drawing/2014/main" id="{52DC0970-E6E5-1703-ED52-74E38A565037}"/>
              </a:ext>
            </a:extLst>
          </p:cNvPr>
          <p:cNvGrpSpPr/>
          <p:nvPr/>
        </p:nvGrpSpPr>
        <p:grpSpPr>
          <a:xfrm>
            <a:off x="8565213" y="-18902235"/>
            <a:ext cx="4254500" cy="329274"/>
            <a:chOff x="7933915" y="6583330"/>
            <a:chExt cx="4253581" cy="276437"/>
          </a:xfrm>
        </p:grpSpPr>
        <p:sp>
          <p:nvSpPr>
            <p:cNvPr id="55" name="矩形 7">
              <a:extLst>
                <a:ext uri="{FF2B5EF4-FFF2-40B4-BE49-F238E27FC236}">
                  <a16:creationId xmlns:a16="http://schemas.microsoft.com/office/drawing/2014/main" id="{344A1344-0DE5-08CF-3723-AEBFAE13FE9B}"/>
                </a:ext>
              </a:extLst>
            </p:cNvPr>
            <p:cNvSpPr/>
            <p:nvPr/>
          </p:nvSpPr>
          <p:spPr>
            <a:xfrm>
              <a:off x="8178337" y="6583330"/>
              <a:ext cx="4009159" cy="274849"/>
            </a:xfrm>
            <a:custGeom>
              <a:avLst/>
              <a:gdLst>
                <a:gd name="connsiteX0" fmla="*/ 0 w 4007768"/>
                <a:gd name="connsiteY0" fmla="*/ 0 h 274638"/>
                <a:gd name="connsiteX1" fmla="*/ 4007768 w 4007768"/>
                <a:gd name="connsiteY1" fmla="*/ 0 h 274638"/>
                <a:gd name="connsiteX2" fmla="*/ 4007768 w 4007768"/>
                <a:gd name="connsiteY2" fmla="*/ 274638 h 274638"/>
                <a:gd name="connsiteX3" fmla="*/ 0 w 4007768"/>
                <a:gd name="connsiteY3" fmla="*/ 274638 h 274638"/>
                <a:gd name="connsiteX4" fmla="*/ 0 w 4007768"/>
                <a:gd name="connsiteY4" fmla="*/ 0 h 274638"/>
                <a:gd name="connsiteX0-1" fmla="*/ 233362 w 4007768"/>
                <a:gd name="connsiteY0-2" fmla="*/ 0 h 274638"/>
                <a:gd name="connsiteX1-3" fmla="*/ 4007768 w 4007768"/>
                <a:gd name="connsiteY1-4" fmla="*/ 0 h 274638"/>
                <a:gd name="connsiteX2-5" fmla="*/ 4007768 w 4007768"/>
                <a:gd name="connsiteY2-6" fmla="*/ 274638 h 274638"/>
                <a:gd name="connsiteX3-7" fmla="*/ 0 w 4007768"/>
                <a:gd name="connsiteY3-8" fmla="*/ 274638 h 274638"/>
                <a:gd name="connsiteX4-9" fmla="*/ 233362 w 4007768"/>
                <a:gd name="connsiteY4-10" fmla="*/ 0 h 2746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4007767" h="274638">
                  <a:moveTo>
                    <a:pt x="233362" y="0"/>
                  </a:moveTo>
                  <a:lnTo>
                    <a:pt x="4007768" y="0"/>
                  </a:lnTo>
                  <a:lnTo>
                    <a:pt x="4007768" y="274638"/>
                  </a:lnTo>
                  <a:lnTo>
                    <a:pt x="0" y="274638"/>
                  </a:lnTo>
                  <a:lnTo>
                    <a:pt x="23336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lang="zh-CN" altLang="en-US" sz="1200" kern="2000">
                  <a:latin typeface="微软雅黑" panose="020B0503020204020204" charset="-122"/>
                  <a:ea typeface="微软雅黑" panose="020B0503020204020204" charset="-122"/>
                </a:rPr>
                <a:t>沪科版八</a:t>
              </a:r>
              <a:r>
                <a:rPr kumimoji="0" lang="zh-CN" altLang="en-US" sz="1200" b="0" i="0" u="none" strike="noStrike" kern="20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年级物理教学课件 </a:t>
              </a:r>
              <a:r>
                <a:rPr kumimoji="0" lang="en-US" altLang="zh-CN" sz="1200" b="0" i="0" u="none" strike="noStrike" kern="20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• </a:t>
              </a:r>
              <a:r>
                <a:rPr kumimoji="0" lang="zh-CN" altLang="en-US" sz="1200" b="0" i="0" u="none" strike="noStrike" kern="20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第</a:t>
              </a:r>
              <a:r>
                <a:rPr kumimoji="0" lang="en-US" altLang="zh-CN" sz="1200" b="0" i="0" u="none" strike="noStrike" kern="20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3</a:t>
              </a:r>
              <a:r>
                <a:rPr kumimoji="0" lang="zh-CN" altLang="en-US" sz="1200" b="0" i="0" u="none" strike="noStrike" kern="20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章声音的世界</a:t>
              </a:r>
            </a:p>
          </p:txBody>
        </p:sp>
        <p:sp>
          <p:nvSpPr>
            <p:cNvPr id="56" name="平行四边形 55">
              <a:extLst>
                <a:ext uri="{FF2B5EF4-FFF2-40B4-BE49-F238E27FC236}">
                  <a16:creationId xmlns:a16="http://schemas.microsoft.com/office/drawing/2014/main" id="{0F6568F8-0A10-3AC0-24C3-D3D8FFF0960D}"/>
                </a:ext>
              </a:extLst>
            </p:cNvPr>
            <p:cNvSpPr/>
            <p:nvPr/>
          </p:nvSpPr>
          <p:spPr>
            <a:xfrm>
              <a:off x="8041842" y="6584919"/>
              <a:ext cx="331716" cy="274848"/>
            </a:xfrm>
            <a:prstGeom prst="parallelogram">
              <a:avLst>
                <a:gd name="adj" fmla="val 85694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8" name="平行四边形 57">
              <a:extLst>
                <a:ext uri="{FF2B5EF4-FFF2-40B4-BE49-F238E27FC236}">
                  <a16:creationId xmlns:a16="http://schemas.microsoft.com/office/drawing/2014/main" id="{91D25EB5-FCF7-30F4-C6B9-ACAEDF398A7D}"/>
                </a:ext>
              </a:extLst>
            </p:cNvPr>
            <p:cNvSpPr/>
            <p:nvPr/>
          </p:nvSpPr>
          <p:spPr>
            <a:xfrm>
              <a:off x="7933915" y="6584919"/>
              <a:ext cx="301560" cy="274848"/>
            </a:xfrm>
            <a:prstGeom prst="parallelogram">
              <a:avLst>
                <a:gd name="adj" fmla="val 85694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59" name="矩形 58">
            <a:extLst>
              <a:ext uri="{FF2B5EF4-FFF2-40B4-BE49-F238E27FC236}">
                <a16:creationId xmlns:a16="http://schemas.microsoft.com/office/drawing/2014/main" id="{1DFB6429-6649-13F6-FB6E-5F3806E59459}"/>
              </a:ext>
            </a:extLst>
          </p:cNvPr>
          <p:cNvSpPr/>
          <p:nvPr/>
        </p:nvSpPr>
        <p:spPr>
          <a:xfrm>
            <a:off x="-9144" y="7220913"/>
            <a:ext cx="12191999" cy="335682"/>
          </a:xfrm>
          <a:prstGeom prst="rect">
            <a:avLst/>
          </a:prstGeom>
          <a:solidFill>
            <a:schemeClr val="bg1">
              <a:alpha val="54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1" name="矩形 60">
            <a:extLst>
              <a:ext uri="{FF2B5EF4-FFF2-40B4-BE49-F238E27FC236}">
                <a16:creationId xmlns:a16="http://schemas.microsoft.com/office/drawing/2014/main" id="{53E66BAB-939F-1CB0-22F4-FB367CADC727}"/>
              </a:ext>
            </a:extLst>
          </p:cNvPr>
          <p:cNvSpPr/>
          <p:nvPr/>
        </p:nvSpPr>
        <p:spPr>
          <a:xfrm>
            <a:off x="8390" y="-57363"/>
            <a:ext cx="12191999" cy="486070"/>
          </a:xfrm>
          <a:prstGeom prst="rect">
            <a:avLst/>
          </a:prstGeom>
          <a:solidFill>
            <a:schemeClr val="bg1">
              <a:alpha val="54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23BB5838-48E7-B549-B598-0FEB56778856}"/>
              </a:ext>
            </a:extLst>
          </p:cNvPr>
          <p:cNvGrpSpPr/>
          <p:nvPr/>
        </p:nvGrpSpPr>
        <p:grpSpPr>
          <a:xfrm>
            <a:off x="-9144" y="-37010"/>
            <a:ext cx="6098977" cy="471475"/>
            <a:chOff x="-2977" y="-36682"/>
            <a:chExt cx="6098977" cy="471475"/>
          </a:xfrm>
        </p:grpSpPr>
        <p:grpSp>
          <p:nvGrpSpPr>
            <p:cNvPr id="35" name="组合 34">
              <a:extLst>
                <a:ext uri="{FF2B5EF4-FFF2-40B4-BE49-F238E27FC236}">
                  <a16:creationId xmlns:a16="http://schemas.microsoft.com/office/drawing/2014/main" id="{88647A4B-CF61-19BD-47B6-B8C58B7B78BD}"/>
                </a:ext>
              </a:extLst>
            </p:cNvPr>
            <p:cNvGrpSpPr/>
            <p:nvPr/>
          </p:nvGrpSpPr>
          <p:grpSpPr>
            <a:xfrm>
              <a:off x="-2977" y="-36682"/>
              <a:ext cx="6098977" cy="471475"/>
              <a:chOff x="-2977" y="-36682"/>
              <a:chExt cx="6098977" cy="471475"/>
            </a:xfrm>
          </p:grpSpPr>
          <p:grpSp>
            <p:nvGrpSpPr>
              <p:cNvPr id="38" name="组合 37">
                <a:extLst>
                  <a:ext uri="{FF2B5EF4-FFF2-40B4-BE49-F238E27FC236}">
                    <a16:creationId xmlns:a16="http://schemas.microsoft.com/office/drawing/2014/main" id="{5A47BD7D-39C7-C21F-E72C-4FE0AA6C4E1E}"/>
                  </a:ext>
                </a:extLst>
              </p:cNvPr>
              <p:cNvGrpSpPr/>
              <p:nvPr/>
            </p:nvGrpSpPr>
            <p:grpSpPr>
              <a:xfrm>
                <a:off x="-2977" y="-36682"/>
                <a:ext cx="4062109" cy="462332"/>
                <a:chOff x="-2977" y="-36682"/>
                <a:chExt cx="4062109" cy="462332"/>
              </a:xfrm>
            </p:grpSpPr>
            <p:grpSp>
              <p:nvGrpSpPr>
                <p:cNvPr id="40" name="组合 39">
                  <a:extLst>
                    <a:ext uri="{FF2B5EF4-FFF2-40B4-BE49-F238E27FC236}">
                      <a16:creationId xmlns:a16="http://schemas.microsoft.com/office/drawing/2014/main" id="{D0EF78B4-1738-32C9-40A0-315FF7ABDC42}"/>
                    </a:ext>
                  </a:extLst>
                </p:cNvPr>
                <p:cNvGrpSpPr/>
                <p:nvPr/>
              </p:nvGrpSpPr>
              <p:grpSpPr>
                <a:xfrm>
                  <a:off x="-2977" y="-9326"/>
                  <a:ext cx="3814759" cy="434976"/>
                  <a:chOff x="407988" y="257174"/>
                  <a:chExt cx="4094162" cy="434976"/>
                </a:xfrm>
              </p:grpSpPr>
              <p:sp>
                <p:nvSpPr>
                  <p:cNvPr id="42" name="矩形 41">
                    <a:extLst>
                      <a:ext uri="{FF2B5EF4-FFF2-40B4-BE49-F238E27FC236}">
                        <a16:creationId xmlns:a16="http://schemas.microsoft.com/office/drawing/2014/main" id="{A16790F5-D902-2F98-D89F-9855A15C6AF5}"/>
                      </a:ext>
                    </a:extLst>
                  </p:cNvPr>
                  <p:cNvSpPr/>
                  <p:nvPr/>
                </p:nvSpPr>
                <p:spPr>
                  <a:xfrm>
                    <a:off x="1462825" y="257174"/>
                    <a:ext cx="465957" cy="434976"/>
                  </a:xfrm>
                  <a:prstGeom prst="rect">
                    <a:avLst/>
                  </a:prstGeom>
                  <a:solidFill>
                    <a:srgbClr val="ED7D3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grpSp>
                <p:nvGrpSpPr>
                  <p:cNvPr id="43" name="组合 42">
                    <a:extLst>
                      <a:ext uri="{FF2B5EF4-FFF2-40B4-BE49-F238E27FC236}">
                        <a16:creationId xmlns:a16="http://schemas.microsoft.com/office/drawing/2014/main" id="{CA7ECA95-DAC4-15C7-67E8-556C0AD32F3D}"/>
                      </a:ext>
                    </a:extLst>
                  </p:cNvPr>
                  <p:cNvGrpSpPr/>
                  <p:nvPr/>
                </p:nvGrpSpPr>
                <p:grpSpPr>
                  <a:xfrm>
                    <a:off x="407988" y="257174"/>
                    <a:ext cx="4094162" cy="434976"/>
                    <a:chOff x="515938" y="441324"/>
                    <a:chExt cx="4094162" cy="434976"/>
                  </a:xfrm>
                </p:grpSpPr>
                <p:sp>
                  <p:nvSpPr>
                    <p:cNvPr id="44" name="矩形 43">
                      <a:extLst>
                        <a:ext uri="{FF2B5EF4-FFF2-40B4-BE49-F238E27FC236}">
                          <a16:creationId xmlns:a16="http://schemas.microsoft.com/office/drawing/2014/main" id="{E1029A2B-39F1-2F8B-0944-37217D69F9E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5938" y="441325"/>
                      <a:ext cx="1186616" cy="434975"/>
                    </a:xfrm>
                    <a:prstGeom prst="rect">
                      <a:avLst/>
                    </a:prstGeom>
                    <a:solidFill>
                      <a:srgbClr val="79598B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45" name="矩形 44">
                      <a:extLst>
                        <a:ext uri="{FF2B5EF4-FFF2-40B4-BE49-F238E27FC236}">
                          <a16:creationId xmlns:a16="http://schemas.microsoft.com/office/drawing/2014/main" id="{89C6B4F4-CF7E-75D6-458A-3392DAEA326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009883" y="441324"/>
                      <a:ext cx="2600217" cy="434975"/>
                    </a:xfrm>
                    <a:prstGeom prst="rect">
                      <a:avLst/>
                    </a:prstGeom>
                    <a:solidFill>
                      <a:srgbClr val="79598B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46" name="标题 16385">
                      <a:extLst>
                        <a:ext uri="{FF2B5EF4-FFF2-40B4-BE49-F238E27FC236}">
                          <a16:creationId xmlns:a16="http://schemas.microsoft.com/office/drawing/2014/main" id="{C1D92940-4909-CA1E-FD32-28CA04D6839B}"/>
                        </a:ext>
                      </a:extLst>
                    </p:cNvPr>
                    <p:cNvSpPr txBox="1">
                      <a:spLocks noRot="1" noChangeArrowheads="1"/>
                    </p:cNvSpPr>
                    <p:nvPr/>
                  </p:nvSpPr>
                  <p:spPr>
                    <a:xfrm>
                      <a:off x="2009883" y="469104"/>
                      <a:ext cx="1512778" cy="358776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txBody>
                    <a:bodyPr vert="horz" lIns="91440" tIns="45720" rIns="91440" bIns="45720" rtlCol="0" anchor="b">
                      <a:normAutofit/>
                    </a:bodyPr>
                    <a:lstStyle>
                      <a:lvl1pPr algn="ctr" defTabSz="914400" rtl="0" eaLnBrk="1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buNone/>
                        <a:defRPr sz="6000" kern="120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defRPr>
                      </a:lvl1pPr>
                    </a:lstStyle>
                    <a:p>
                      <a:pPr algn="l"/>
                      <a:r>
                        <a:rPr lang="zh-CN" altLang="en-US" sz="1800" b="1">
                          <a:solidFill>
                            <a:schemeClr val="bg1"/>
                          </a:solidFill>
                        </a:rPr>
                        <a:t>   多彩的光</a:t>
                      </a:r>
                    </a:p>
                  </p:txBody>
                </p:sp>
                <p:sp>
                  <p:nvSpPr>
                    <p:cNvPr id="47" name="标题 16385">
                      <a:extLst>
                        <a:ext uri="{FF2B5EF4-FFF2-40B4-BE49-F238E27FC236}">
                          <a16:creationId xmlns:a16="http://schemas.microsoft.com/office/drawing/2014/main" id="{FB880889-FD3E-1E45-6561-6198B7A48019}"/>
                        </a:ext>
                      </a:extLst>
                    </p:cNvPr>
                    <p:cNvSpPr txBox="1">
                      <a:spLocks noRot="1" noChangeArrowheads="1"/>
                    </p:cNvSpPr>
                    <p:nvPr/>
                  </p:nvSpPr>
                  <p:spPr>
                    <a:xfrm>
                      <a:off x="563563" y="489741"/>
                      <a:ext cx="1285875" cy="338139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txBody>
                    <a:bodyPr vert="horz" lIns="91440" tIns="45720" rIns="91440" bIns="45720" rtlCol="0" anchor="b">
                      <a:normAutofit lnSpcReduction="10000"/>
                    </a:bodyPr>
                    <a:lstStyle>
                      <a:lvl1pPr algn="ctr" defTabSz="914400" rtl="0" eaLnBrk="1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buNone/>
                        <a:defRPr sz="6000" kern="120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defRPr>
                      </a:lvl1pPr>
                    </a:lstStyle>
                    <a:p>
                      <a:pPr algn="l"/>
                      <a:r>
                        <a:rPr lang="zh-CN" altLang="en-US" sz="1800" b="1">
                          <a:solidFill>
                            <a:schemeClr val="bg1"/>
                          </a:solidFill>
                        </a:rPr>
                        <a:t>   第四章</a:t>
                      </a:r>
                    </a:p>
                  </p:txBody>
                </p:sp>
              </p:grpSp>
            </p:grpSp>
            <p:sp>
              <p:nvSpPr>
                <p:cNvPr id="41" name="等腰三角形 40">
                  <a:extLst>
                    <a:ext uri="{FF2B5EF4-FFF2-40B4-BE49-F238E27FC236}">
                      <a16:creationId xmlns:a16="http://schemas.microsoft.com/office/drawing/2014/main" id="{BEE05187-0855-C757-9ED9-347807FDE93A}"/>
                    </a:ext>
                  </a:extLst>
                </p:cNvPr>
                <p:cNvSpPr/>
                <p:nvPr/>
              </p:nvSpPr>
              <p:spPr>
                <a:xfrm>
                  <a:off x="3564431" y="-36682"/>
                  <a:ext cx="494701" cy="462331"/>
                </a:xfrm>
                <a:prstGeom prst="triangle">
                  <a:avLst/>
                </a:prstGeom>
                <a:solidFill>
                  <a:srgbClr val="79598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cxnSp>
            <p:nvCxnSpPr>
              <p:cNvPr id="39" name="直接连接符 38">
                <a:extLst>
                  <a:ext uri="{FF2B5EF4-FFF2-40B4-BE49-F238E27FC236}">
                    <a16:creationId xmlns:a16="http://schemas.microsoft.com/office/drawing/2014/main" id="{42AC6A78-4D44-D457-53B0-ABC5B09458AB}"/>
                  </a:ext>
                </a:extLst>
              </p:cNvPr>
              <p:cNvCxnSpPr/>
              <p:nvPr/>
            </p:nvCxnSpPr>
            <p:spPr>
              <a:xfrm>
                <a:off x="-2977" y="434793"/>
                <a:ext cx="6098977" cy="0"/>
              </a:xfrm>
              <a:prstGeom prst="line">
                <a:avLst/>
              </a:prstGeom>
              <a:ln w="381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6" name="任意多边形: 形状 35">
              <a:extLst>
                <a:ext uri="{FF2B5EF4-FFF2-40B4-BE49-F238E27FC236}">
                  <a16:creationId xmlns:a16="http://schemas.microsoft.com/office/drawing/2014/main" id="{35B3EBB7-0D5D-6C24-6C27-6C98B779EBF3}"/>
                </a:ext>
              </a:extLst>
            </p:cNvPr>
            <p:cNvSpPr/>
            <p:nvPr/>
          </p:nvSpPr>
          <p:spPr>
            <a:xfrm>
              <a:off x="3909447" y="-14540"/>
              <a:ext cx="279736" cy="441642"/>
            </a:xfrm>
            <a:custGeom>
              <a:avLst/>
              <a:gdLst>
                <a:gd name="connsiteX0" fmla="*/ 0 w 297806"/>
                <a:gd name="connsiteY0" fmla="*/ 0 h 441642"/>
                <a:gd name="connsiteX1" fmla="*/ 53666 w 297806"/>
                <a:gd name="connsiteY1" fmla="*/ 0 h 441642"/>
                <a:gd name="connsiteX2" fmla="*/ 297806 w 297806"/>
                <a:gd name="connsiteY2" fmla="*/ 441642 h 441642"/>
                <a:gd name="connsiteX3" fmla="*/ 244139 w 297806"/>
                <a:gd name="connsiteY3" fmla="*/ 441642 h 441642"/>
                <a:gd name="connsiteX4" fmla="*/ 0 w 297806"/>
                <a:gd name="connsiteY4" fmla="*/ 0 h 441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7806" h="441642">
                  <a:moveTo>
                    <a:pt x="0" y="0"/>
                  </a:moveTo>
                  <a:lnTo>
                    <a:pt x="53666" y="0"/>
                  </a:lnTo>
                  <a:lnTo>
                    <a:pt x="297806" y="441642"/>
                  </a:lnTo>
                  <a:lnTo>
                    <a:pt x="244139" y="4416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7" name="任意多边形: 形状 36">
              <a:extLst>
                <a:ext uri="{FF2B5EF4-FFF2-40B4-BE49-F238E27FC236}">
                  <a16:creationId xmlns:a16="http://schemas.microsoft.com/office/drawing/2014/main" id="{5B50DFB9-2B3A-8B36-ED56-0C09AC1BBC74}"/>
                </a:ext>
              </a:extLst>
            </p:cNvPr>
            <p:cNvSpPr/>
            <p:nvPr/>
          </p:nvSpPr>
          <p:spPr>
            <a:xfrm>
              <a:off x="4042446" y="-9779"/>
              <a:ext cx="279736" cy="434975"/>
            </a:xfrm>
            <a:custGeom>
              <a:avLst/>
              <a:gdLst>
                <a:gd name="connsiteX0" fmla="*/ 0 w 279736"/>
                <a:gd name="connsiteY0" fmla="*/ 0 h 441642"/>
                <a:gd name="connsiteX1" fmla="*/ 58327 w 279736"/>
                <a:gd name="connsiteY1" fmla="*/ 0 h 441642"/>
                <a:gd name="connsiteX2" fmla="*/ 279736 w 279736"/>
                <a:gd name="connsiteY2" fmla="*/ 441546 h 441642"/>
                <a:gd name="connsiteX3" fmla="*/ 279696 w 279736"/>
                <a:gd name="connsiteY3" fmla="*/ 441642 h 441642"/>
                <a:gd name="connsiteX4" fmla="*/ 221458 w 279736"/>
                <a:gd name="connsiteY4" fmla="*/ 441642 h 441642"/>
                <a:gd name="connsiteX5" fmla="*/ 0 w 279736"/>
                <a:gd name="connsiteY5" fmla="*/ 0 h 441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9736" h="441642">
                  <a:moveTo>
                    <a:pt x="0" y="0"/>
                  </a:moveTo>
                  <a:lnTo>
                    <a:pt x="58327" y="0"/>
                  </a:lnTo>
                  <a:lnTo>
                    <a:pt x="279736" y="441546"/>
                  </a:lnTo>
                  <a:lnTo>
                    <a:pt x="279696" y="441642"/>
                  </a:lnTo>
                  <a:lnTo>
                    <a:pt x="221458" y="4416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720460FD-5644-B1B6-E505-53EBEAEBB09E}"/>
              </a:ext>
            </a:extLst>
          </p:cNvPr>
          <p:cNvCxnSpPr/>
          <p:nvPr/>
        </p:nvCxnSpPr>
        <p:spPr>
          <a:xfrm>
            <a:off x="10746297" y="205953"/>
            <a:ext cx="1948316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8">
            <a:extLst>
              <a:ext uri="{FF2B5EF4-FFF2-40B4-BE49-F238E27FC236}">
                <a16:creationId xmlns:a16="http://schemas.microsoft.com/office/drawing/2014/main" id="{0408E2B0-05B9-817C-3CF0-4A3F9BAE60DC}"/>
              </a:ext>
            </a:extLst>
          </p:cNvPr>
          <p:cNvSpPr txBox="1"/>
          <p:nvPr/>
        </p:nvSpPr>
        <p:spPr>
          <a:xfrm>
            <a:off x="10041930" y="174939"/>
            <a:ext cx="220700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zh-CN" sz="1400" b="1">
                <a:latin typeface="微软雅黑" panose="020B0503020204020204" pitchFamily="34" charset="-122"/>
                <a:ea typeface="微软雅黑" panose="020B0503020204020204" pitchFamily="34" charset="-122"/>
              </a:rPr>
              <a:t>Dispersion of light</a:t>
            </a:r>
            <a:endParaRPr lang="zh-CN" altLang="en-US" sz="1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A9D4E8A5-AA8C-248A-9754-FF49A1B42191}"/>
              </a:ext>
            </a:extLst>
          </p:cNvPr>
          <p:cNvSpPr txBox="1"/>
          <p:nvPr/>
        </p:nvSpPr>
        <p:spPr>
          <a:xfrm>
            <a:off x="10042220" y="-67455"/>
            <a:ext cx="220700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zh-CN" altLang="en-US" sz="1400" b="1"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1400" b="1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1400" b="1">
                <a:latin typeface="微软雅黑" panose="020B0503020204020204" pitchFamily="34" charset="-122"/>
                <a:ea typeface="微软雅黑" panose="020B0503020204020204" pitchFamily="34" charset="-122"/>
              </a:rPr>
              <a:t>节 光的色散</a:t>
            </a:r>
            <a:endParaRPr lang="en-US" altLang="zh-CN" sz="1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/>
            <a:r>
              <a:rPr lang="en-US" altLang="zh-CN" sz="1400" b="1"/>
              <a:t>                </a:t>
            </a:r>
            <a:endParaRPr lang="zh-CN" altLang="en-US" sz="1400" b="1"/>
          </a:p>
        </p:txBody>
      </p:sp>
      <p:sp>
        <p:nvSpPr>
          <p:cNvPr id="3" name="矩形: 圆角 2">
            <a:extLst>
              <a:ext uri="{FF2B5EF4-FFF2-40B4-BE49-F238E27FC236}">
                <a16:creationId xmlns:a16="http://schemas.microsoft.com/office/drawing/2014/main" id="{E12BC062-194A-F1ED-B1A2-A231CEEC0EF7}"/>
              </a:ext>
            </a:extLst>
          </p:cNvPr>
          <p:cNvSpPr/>
          <p:nvPr/>
        </p:nvSpPr>
        <p:spPr>
          <a:xfrm>
            <a:off x="722870" y="815566"/>
            <a:ext cx="2196843" cy="5232983"/>
          </a:xfrm>
          <a:prstGeom prst="roundRect">
            <a:avLst>
              <a:gd name="adj" fmla="val 10296"/>
            </a:avLst>
          </a:prstGeom>
          <a:solidFill>
            <a:srgbClr val="A5964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文本框 64">
            <a:extLst>
              <a:ext uri="{FF2B5EF4-FFF2-40B4-BE49-F238E27FC236}">
                <a16:creationId xmlns:a16="http://schemas.microsoft.com/office/drawing/2014/main" id="{F4A392B8-5677-74A6-E6BE-5F2943F6B80C}"/>
              </a:ext>
            </a:extLst>
          </p:cNvPr>
          <p:cNvSpPr txBox="1"/>
          <p:nvPr/>
        </p:nvSpPr>
        <p:spPr>
          <a:xfrm>
            <a:off x="1085352" y="1664999"/>
            <a:ext cx="1468672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000" b="1">
                <a:latin typeface="华文隶书" panose="02010800040101010101" pitchFamily="2" charset="-122"/>
                <a:ea typeface="华文隶书" panose="02010800040101010101" pitchFamily="2" charset="-122"/>
              </a:rPr>
              <a:t>实</a:t>
            </a:r>
            <a:endParaRPr lang="en-US" altLang="zh-CN" sz="10000" b="1">
              <a:latin typeface="华文隶书" panose="02010800040101010101" pitchFamily="2" charset="-122"/>
              <a:ea typeface="华文隶书" panose="02010800040101010101" pitchFamily="2" charset="-122"/>
            </a:endParaRPr>
          </a:p>
          <a:p>
            <a:r>
              <a:rPr lang="zh-CN" altLang="en-US" sz="10000" b="1">
                <a:latin typeface="华文隶书" panose="02010800040101010101" pitchFamily="2" charset="-122"/>
                <a:ea typeface="华文隶书" panose="02010800040101010101" pitchFamily="2" charset="-122"/>
              </a:rPr>
              <a:t>验</a:t>
            </a:r>
          </a:p>
        </p:txBody>
      </p:sp>
      <p:sp>
        <p:nvSpPr>
          <p:cNvPr id="66" name="矩形: 圆角 65">
            <a:extLst>
              <a:ext uri="{FF2B5EF4-FFF2-40B4-BE49-F238E27FC236}">
                <a16:creationId xmlns:a16="http://schemas.microsoft.com/office/drawing/2014/main" id="{2FE19396-77D9-C643-97C0-07DB5CA90A62}"/>
              </a:ext>
            </a:extLst>
          </p:cNvPr>
          <p:cNvSpPr/>
          <p:nvPr/>
        </p:nvSpPr>
        <p:spPr>
          <a:xfrm>
            <a:off x="3903279" y="873333"/>
            <a:ext cx="6626175" cy="5232983"/>
          </a:xfrm>
          <a:prstGeom prst="roundRect">
            <a:avLst>
              <a:gd name="adj" fmla="val 4530"/>
            </a:avLst>
          </a:prstGeom>
          <a:solidFill>
            <a:srgbClr val="A5964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2" name="Picture 5">
            <a:extLst>
              <a:ext uri="{FF2B5EF4-FFF2-40B4-BE49-F238E27FC236}">
                <a16:creationId xmlns:a16="http://schemas.microsoft.com/office/drawing/2014/main" id="{5CA71F41-678F-3CA9-95D4-6F48DAC7383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34656" r="16168" b="20929"/>
          <a:stretch>
            <a:fillRect/>
          </a:stretch>
        </p:blipFill>
        <p:spPr>
          <a:xfrm>
            <a:off x="5045960" y="1219819"/>
            <a:ext cx="4402243" cy="203022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3" name="图片 9222">
            <a:extLst>
              <a:ext uri="{FF2B5EF4-FFF2-40B4-BE49-F238E27FC236}">
                <a16:creationId xmlns:a16="http://schemas.microsoft.com/office/drawing/2014/main" id="{671233E6-1250-2DF4-3334-F493D00FEBF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10314" r="2551" b="9825"/>
          <a:stretch>
            <a:fillRect/>
          </a:stretch>
        </p:blipFill>
        <p:spPr>
          <a:xfrm>
            <a:off x="5119833" y="3663037"/>
            <a:ext cx="4421331" cy="21187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479350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4="http://schemas.microsoft.com/office/powerpoint/2010/main" xmlns:p15="http://schemas.microsoft.com/office/powerpoint/2012/main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E4DE0B77-2DE1-3DBB-AE33-4CF4614F6B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264" y="-111150"/>
            <a:ext cx="12191999" cy="7157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任意多边形: 形状 31">
            <a:extLst>
              <a:ext uri="{FF2B5EF4-FFF2-40B4-BE49-F238E27FC236}">
                <a16:creationId xmlns:a16="http://schemas.microsoft.com/office/drawing/2014/main" id="{C72BE5BA-6B9B-3EE8-1F24-FB20A0F875D0}"/>
              </a:ext>
            </a:extLst>
          </p:cNvPr>
          <p:cNvSpPr/>
          <p:nvPr/>
        </p:nvSpPr>
        <p:spPr>
          <a:xfrm>
            <a:off x="-24002998" y="-20820697"/>
            <a:ext cx="61341000" cy="52596095"/>
          </a:xfrm>
          <a:custGeom>
            <a:avLst/>
            <a:gdLst>
              <a:gd name="connsiteX0" fmla="*/ 6400798 w 61340998"/>
              <a:gd name="connsiteY0" fmla="*/ 7790497 h 52596094"/>
              <a:gd name="connsiteX1" fmla="*/ 6400798 w 61340998"/>
              <a:gd name="connsiteY1" fmla="*/ 42613896 h 52596094"/>
              <a:gd name="connsiteX2" fmla="*/ 54711598 w 61340998"/>
              <a:gd name="connsiteY2" fmla="*/ 42613896 h 52596094"/>
              <a:gd name="connsiteX3" fmla="*/ 54711598 w 61340998"/>
              <a:gd name="connsiteY3" fmla="*/ 7790497 h 52596094"/>
              <a:gd name="connsiteX4" fmla="*/ 0 w 61340998"/>
              <a:gd name="connsiteY4" fmla="*/ 0 h 52596094"/>
              <a:gd name="connsiteX5" fmla="*/ 61340998 w 61340998"/>
              <a:gd name="connsiteY5" fmla="*/ 0 h 52596094"/>
              <a:gd name="connsiteX6" fmla="*/ 61340998 w 61340998"/>
              <a:gd name="connsiteY6" fmla="*/ 52596094 h 52596094"/>
              <a:gd name="connsiteX7" fmla="*/ 0 w 61340998"/>
              <a:gd name="connsiteY7" fmla="*/ 52596094 h 52596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340998" h="52596094">
                <a:moveTo>
                  <a:pt x="6400798" y="7790497"/>
                </a:moveTo>
                <a:lnTo>
                  <a:pt x="6400798" y="42613896"/>
                </a:lnTo>
                <a:lnTo>
                  <a:pt x="54711598" y="42613896"/>
                </a:lnTo>
                <a:lnTo>
                  <a:pt x="54711598" y="7790497"/>
                </a:lnTo>
                <a:close/>
                <a:moveTo>
                  <a:pt x="0" y="0"/>
                </a:moveTo>
                <a:lnTo>
                  <a:pt x="61340998" y="0"/>
                </a:lnTo>
                <a:lnTo>
                  <a:pt x="61340998" y="52596094"/>
                </a:lnTo>
                <a:lnTo>
                  <a:pt x="0" y="52596094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5" name="矩形 1">
            <a:extLst>
              <a:ext uri="{FF2B5EF4-FFF2-40B4-BE49-F238E27FC236}">
                <a16:creationId xmlns:a16="http://schemas.microsoft.com/office/drawing/2014/main" id="{2CCD1126-DDFF-CEF4-84D4-8830806457E6}"/>
              </a:ext>
            </a:extLst>
          </p:cNvPr>
          <p:cNvSpPr/>
          <p:nvPr/>
        </p:nvSpPr>
        <p:spPr>
          <a:xfrm>
            <a:off x="5355432" y="-18680264"/>
            <a:ext cx="2624138" cy="125413"/>
          </a:xfrm>
          <a:custGeom>
            <a:avLst/>
            <a:gdLst>
              <a:gd name="connsiteX0" fmla="*/ 0 w 2844800"/>
              <a:gd name="connsiteY0" fmla="*/ 0 h 356773"/>
              <a:gd name="connsiteX1" fmla="*/ 2844800 w 2844800"/>
              <a:gd name="connsiteY1" fmla="*/ 0 h 356773"/>
              <a:gd name="connsiteX2" fmla="*/ 2844800 w 2844800"/>
              <a:gd name="connsiteY2" fmla="*/ 356773 h 356773"/>
              <a:gd name="connsiteX3" fmla="*/ 0 w 2844800"/>
              <a:gd name="connsiteY3" fmla="*/ 356773 h 356773"/>
              <a:gd name="connsiteX4" fmla="*/ 0 w 2844800"/>
              <a:gd name="connsiteY4" fmla="*/ 0 h 356773"/>
              <a:gd name="connsiteX0-1" fmla="*/ 180975 w 2844800"/>
              <a:gd name="connsiteY0-2" fmla="*/ 2381 h 356773"/>
              <a:gd name="connsiteX1-3" fmla="*/ 2844800 w 2844800"/>
              <a:gd name="connsiteY1-4" fmla="*/ 0 h 356773"/>
              <a:gd name="connsiteX2-5" fmla="*/ 2844800 w 2844800"/>
              <a:gd name="connsiteY2-6" fmla="*/ 356773 h 356773"/>
              <a:gd name="connsiteX3-7" fmla="*/ 0 w 2844800"/>
              <a:gd name="connsiteY3-8" fmla="*/ 356773 h 356773"/>
              <a:gd name="connsiteX4-9" fmla="*/ 180975 w 2844800"/>
              <a:gd name="connsiteY4-10" fmla="*/ 2381 h 356773"/>
              <a:gd name="connsiteX0-11" fmla="*/ 180975 w 2844800"/>
              <a:gd name="connsiteY0-12" fmla="*/ 2381 h 356773"/>
              <a:gd name="connsiteX1-13" fmla="*/ 2844800 w 2844800"/>
              <a:gd name="connsiteY1-14" fmla="*/ 0 h 356773"/>
              <a:gd name="connsiteX2-15" fmla="*/ 2844800 w 2844800"/>
              <a:gd name="connsiteY2-16" fmla="*/ 356773 h 356773"/>
              <a:gd name="connsiteX3-17" fmla="*/ 0 w 2844800"/>
              <a:gd name="connsiteY3-18" fmla="*/ 356773 h 356773"/>
              <a:gd name="connsiteX4-19" fmla="*/ 180975 w 2844800"/>
              <a:gd name="connsiteY4-20" fmla="*/ 2381 h 356773"/>
              <a:gd name="connsiteX0-21" fmla="*/ 138112 w 2801937"/>
              <a:gd name="connsiteY0-22" fmla="*/ 2381 h 356773"/>
              <a:gd name="connsiteX1-23" fmla="*/ 2801937 w 2801937"/>
              <a:gd name="connsiteY1-24" fmla="*/ 0 h 356773"/>
              <a:gd name="connsiteX2-25" fmla="*/ 2801937 w 2801937"/>
              <a:gd name="connsiteY2-26" fmla="*/ 356773 h 356773"/>
              <a:gd name="connsiteX3-27" fmla="*/ 0 w 2801937"/>
              <a:gd name="connsiteY3-28" fmla="*/ 356773 h 356773"/>
              <a:gd name="connsiteX4-29" fmla="*/ 138112 w 2801937"/>
              <a:gd name="connsiteY4-30" fmla="*/ 2381 h 356773"/>
              <a:gd name="connsiteX0-31" fmla="*/ 138112 w 2801937"/>
              <a:gd name="connsiteY0-32" fmla="*/ 2381 h 356773"/>
              <a:gd name="connsiteX1-33" fmla="*/ 2801937 w 2801937"/>
              <a:gd name="connsiteY1-34" fmla="*/ 0 h 356773"/>
              <a:gd name="connsiteX2-35" fmla="*/ 2801937 w 2801937"/>
              <a:gd name="connsiteY2-36" fmla="*/ 356773 h 356773"/>
              <a:gd name="connsiteX3-37" fmla="*/ 0 w 2801937"/>
              <a:gd name="connsiteY3-38" fmla="*/ 356773 h 356773"/>
              <a:gd name="connsiteX4-39" fmla="*/ 138112 w 2801937"/>
              <a:gd name="connsiteY4-40" fmla="*/ 2381 h 356773"/>
              <a:gd name="connsiteX0-41" fmla="*/ 123825 w 2801937"/>
              <a:gd name="connsiteY0-42" fmla="*/ 2381 h 356773"/>
              <a:gd name="connsiteX1-43" fmla="*/ 2801937 w 2801937"/>
              <a:gd name="connsiteY1-44" fmla="*/ 0 h 356773"/>
              <a:gd name="connsiteX2-45" fmla="*/ 2801937 w 2801937"/>
              <a:gd name="connsiteY2-46" fmla="*/ 356773 h 356773"/>
              <a:gd name="connsiteX3-47" fmla="*/ 0 w 2801937"/>
              <a:gd name="connsiteY3-48" fmla="*/ 356773 h 356773"/>
              <a:gd name="connsiteX4-49" fmla="*/ 123825 w 2801937"/>
              <a:gd name="connsiteY4-50" fmla="*/ 2381 h 356773"/>
              <a:gd name="connsiteX0-51" fmla="*/ 123825 w 2801937"/>
              <a:gd name="connsiteY0-52" fmla="*/ 2381 h 356773"/>
              <a:gd name="connsiteX1-53" fmla="*/ 2801937 w 2801937"/>
              <a:gd name="connsiteY1-54" fmla="*/ 0 h 356773"/>
              <a:gd name="connsiteX2-55" fmla="*/ 2801937 w 2801937"/>
              <a:gd name="connsiteY2-56" fmla="*/ 356773 h 356773"/>
              <a:gd name="connsiteX3-57" fmla="*/ 0 w 2801937"/>
              <a:gd name="connsiteY3-58" fmla="*/ 356773 h 356773"/>
              <a:gd name="connsiteX4-59" fmla="*/ 123825 w 2801937"/>
              <a:gd name="connsiteY4-60" fmla="*/ 2381 h 356773"/>
              <a:gd name="connsiteX0-61" fmla="*/ 123825 w 2801937"/>
              <a:gd name="connsiteY0-62" fmla="*/ 2381 h 356773"/>
              <a:gd name="connsiteX1-63" fmla="*/ 2801937 w 2801937"/>
              <a:gd name="connsiteY1-64" fmla="*/ 0 h 356773"/>
              <a:gd name="connsiteX2-65" fmla="*/ 2801937 w 2801937"/>
              <a:gd name="connsiteY2-66" fmla="*/ 356773 h 356773"/>
              <a:gd name="connsiteX3-67" fmla="*/ 0 w 2801937"/>
              <a:gd name="connsiteY3-68" fmla="*/ 356773 h 356773"/>
              <a:gd name="connsiteX4-69" fmla="*/ 123825 w 2801937"/>
              <a:gd name="connsiteY4-70" fmla="*/ 2381 h 356773"/>
              <a:gd name="connsiteX0-71" fmla="*/ 123825 w 2801937"/>
              <a:gd name="connsiteY0-72" fmla="*/ 2381 h 356773"/>
              <a:gd name="connsiteX1-73" fmla="*/ 2801937 w 2801937"/>
              <a:gd name="connsiteY1-74" fmla="*/ 0 h 356773"/>
              <a:gd name="connsiteX2-75" fmla="*/ 2801937 w 2801937"/>
              <a:gd name="connsiteY2-76" fmla="*/ 356773 h 356773"/>
              <a:gd name="connsiteX3-77" fmla="*/ 0 w 2801937"/>
              <a:gd name="connsiteY3-78" fmla="*/ 356773 h 356773"/>
              <a:gd name="connsiteX4-79" fmla="*/ 123825 w 2801937"/>
              <a:gd name="connsiteY4-80" fmla="*/ 2381 h 356773"/>
              <a:gd name="connsiteX0-81" fmla="*/ 123825 w 2801937"/>
              <a:gd name="connsiteY0-82" fmla="*/ 2381 h 356773"/>
              <a:gd name="connsiteX1-83" fmla="*/ 2801937 w 2801937"/>
              <a:gd name="connsiteY1-84" fmla="*/ 0 h 356773"/>
              <a:gd name="connsiteX2-85" fmla="*/ 2801937 w 2801937"/>
              <a:gd name="connsiteY2-86" fmla="*/ 356773 h 356773"/>
              <a:gd name="connsiteX3-87" fmla="*/ 0 w 2801937"/>
              <a:gd name="connsiteY3-88" fmla="*/ 356773 h 356773"/>
              <a:gd name="connsiteX4-89" fmla="*/ 123825 w 2801937"/>
              <a:gd name="connsiteY4-90" fmla="*/ 2381 h 356773"/>
              <a:gd name="connsiteX0-91" fmla="*/ 109537 w 2801937"/>
              <a:gd name="connsiteY0-92" fmla="*/ 2381 h 356773"/>
              <a:gd name="connsiteX1-93" fmla="*/ 2801937 w 2801937"/>
              <a:gd name="connsiteY1-94" fmla="*/ 0 h 356773"/>
              <a:gd name="connsiteX2-95" fmla="*/ 2801937 w 2801937"/>
              <a:gd name="connsiteY2-96" fmla="*/ 356773 h 356773"/>
              <a:gd name="connsiteX3-97" fmla="*/ 0 w 2801937"/>
              <a:gd name="connsiteY3-98" fmla="*/ 356773 h 356773"/>
              <a:gd name="connsiteX4-99" fmla="*/ 109537 w 2801937"/>
              <a:gd name="connsiteY4-100" fmla="*/ 2381 h 356773"/>
              <a:gd name="connsiteX0-101" fmla="*/ 109537 w 2801937"/>
              <a:gd name="connsiteY0-102" fmla="*/ 2381 h 356773"/>
              <a:gd name="connsiteX1-103" fmla="*/ 2801937 w 2801937"/>
              <a:gd name="connsiteY1-104" fmla="*/ 0 h 356773"/>
              <a:gd name="connsiteX2-105" fmla="*/ 2801937 w 2801937"/>
              <a:gd name="connsiteY2-106" fmla="*/ 356773 h 356773"/>
              <a:gd name="connsiteX3-107" fmla="*/ 0 w 2801937"/>
              <a:gd name="connsiteY3-108" fmla="*/ 356773 h 356773"/>
              <a:gd name="connsiteX4-109" fmla="*/ 109537 w 2801937"/>
              <a:gd name="connsiteY4-110" fmla="*/ 2381 h 356773"/>
              <a:gd name="connsiteX0-111" fmla="*/ 109537 w 2801937"/>
              <a:gd name="connsiteY0-112" fmla="*/ 2381 h 356773"/>
              <a:gd name="connsiteX1-113" fmla="*/ 2801937 w 2801937"/>
              <a:gd name="connsiteY1-114" fmla="*/ 0 h 356773"/>
              <a:gd name="connsiteX2-115" fmla="*/ 2801937 w 2801937"/>
              <a:gd name="connsiteY2-116" fmla="*/ 356773 h 356773"/>
              <a:gd name="connsiteX3-117" fmla="*/ 0 w 2801937"/>
              <a:gd name="connsiteY3-118" fmla="*/ 356773 h 356773"/>
              <a:gd name="connsiteX4-119" fmla="*/ 109537 w 2801937"/>
              <a:gd name="connsiteY4-120" fmla="*/ 2381 h 356773"/>
              <a:gd name="connsiteX0-121" fmla="*/ 130969 w 2823369"/>
              <a:gd name="connsiteY0-122" fmla="*/ 2381 h 356773"/>
              <a:gd name="connsiteX1-123" fmla="*/ 2823369 w 2823369"/>
              <a:gd name="connsiteY1-124" fmla="*/ 0 h 356773"/>
              <a:gd name="connsiteX2-125" fmla="*/ 2823369 w 2823369"/>
              <a:gd name="connsiteY2-126" fmla="*/ 356773 h 356773"/>
              <a:gd name="connsiteX3-127" fmla="*/ 0 w 2823369"/>
              <a:gd name="connsiteY3-128" fmla="*/ 356773 h 356773"/>
              <a:gd name="connsiteX4-129" fmla="*/ 130969 w 2823369"/>
              <a:gd name="connsiteY4-130" fmla="*/ 2381 h 356773"/>
              <a:gd name="connsiteX0-131" fmla="*/ 130969 w 2823369"/>
              <a:gd name="connsiteY0-132" fmla="*/ 2381 h 356773"/>
              <a:gd name="connsiteX1-133" fmla="*/ 2823369 w 2823369"/>
              <a:gd name="connsiteY1-134" fmla="*/ 0 h 356773"/>
              <a:gd name="connsiteX2-135" fmla="*/ 2823369 w 2823369"/>
              <a:gd name="connsiteY2-136" fmla="*/ 356773 h 356773"/>
              <a:gd name="connsiteX3-137" fmla="*/ 0 w 2823369"/>
              <a:gd name="connsiteY3-138" fmla="*/ 356773 h 356773"/>
              <a:gd name="connsiteX4-139" fmla="*/ 130969 w 2823369"/>
              <a:gd name="connsiteY4-140" fmla="*/ 2381 h 356773"/>
              <a:gd name="connsiteX0-141" fmla="*/ 130969 w 2823369"/>
              <a:gd name="connsiteY0-142" fmla="*/ 2381 h 356773"/>
              <a:gd name="connsiteX1-143" fmla="*/ 2823369 w 2823369"/>
              <a:gd name="connsiteY1-144" fmla="*/ 0 h 356773"/>
              <a:gd name="connsiteX2-145" fmla="*/ 2823369 w 2823369"/>
              <a:gd name="connsiteY2-146" fmla="*/ 356773 h 356773"/>
              <a:gd name="connsiteX3-147" fmla="*/ 0 w 2823369"/>
              <a:gd name="connsiteY3-148" fmla="*/ 356773 h 356773"/>
              <a:gd name="connsiteX4-149" fmla="*/ 130969 w 2823369"/>
              <a:gd name="connsiteY4-150" fmla="*/ 2381 h 356773"/>
              <a:gd name="connsiteX0-151" fmla="*/ 130969 w 2823369"/>
              <a:gd name="connsiteY0-152" fmla="*/ 2381 h 356773"/>
              <a:gd name="connsiteX1-153" fmla="*/ 2823369 w 2823369"/>
              <a:gd name="connsiteY1-154" fmla="*/ 0 h 356773"/>
              <a:gd name="connsiteX2-155" fmla="*/ 2823369 w 2823369"/>
              <a:gd name="connsiteY2-156" fmla="*/ 356773 h 356773"/>
              <a:gd name="connsiteX3-157" fmla="*/ 0 w 2823369"/>
              <a:gd name="connsiteY3-158" fmla="*/ 356773 h 356773"/>
              <a:gd name="connsiteX4-159" fmla="*/ 130969 w 2823369"/>
              <a:gd name="connsiteY4-160" fmla="*/ 2381 h 356773"/>
              <a:gd name="connsiteX0-161" fmla="*/ 130969 w 2823369"/>
              <a:gd name="connsiteY0-162" fmla="*/ 2381 h 356773"/>
              <a:gd name="connsiteX1-163" fmla="*/ 2823369 w 2823369"/>
              <a:gd name="connsiteY1-164" fmla="*/ 0 h 356773"/>
              <a:gd name="connsiteX2-165" fmla="*/ 2823369 w 2823369"/>
              <a:gd name="connsiteY2-166" fmla="*/ 356773 h 356773"/>
              <a:gd name="connsiteX3-167" fmla="*/ 0 w 2823369"/>
              <a:gd name="connsiteY3-168" fmla="*/ 356773 h 356773"/>
              <a:gd name="connsiteX4-169" fmla="*/ 130969 w 2823369"/>
              <a:gd name="connsiteY4-170" fmla="*/ 2381 h 356773"/>
              <a:gd name="connsiteX0-171" fmla="*/ 130969 w 2823369"/>
              <a:gd name="connsiteY0-172" fmla="*/ 2381 h 356773"/>
              <a:gd name="connsiteX1-173" fmla="*/ 2823369 w 2823369"/>
              <a:gd name="connsiteY1-174" fmla="*/ 0 h 356773"/>
              <a:gd name="connsiteX2-175" fmla="*/ 2823369 w 2823369"/>
              <a:gd name="connsiteY2-176" fmla="*/ 356773 h 356773"/>
              <a:gd name="connsiteX3-177" fmla="*/ 0 w 2823369"/>
              <a:gd name="connsiteY3-178" fmla="*/ 356773 h 356773"/>
              <a:gd name="connsiteX4-179" fmla="*/ 130969 w 2823369"/>
              <a:gd name="connsiteY4-180" fmla="*/ 2381 h 356773"/>
              <a:gd name="connsiteX0-181" fmla="*/ 130969 w 2823369"/>
              <a:gd name="connsiteY0-182" fmla="*/ 2381 h 356773"/>
              <a:gd name="connsiteX1-183" fmla="*/ 2823369 w 2823369"/>
              <a:gd name="connsiteY1-184" fmla="*/ 0 h 356773"/>
              <a:gd name="connsiteX2-185" fmla="*/ 2823369 w 2823369"/>
              <a:gd name="connsiteY2-186" fmla="*/ 356773 h 356773"/>
              <a:gd name="connsiteX3-187" fmla="*/ 0 w 2823369"/>
              <a:gd name="connsiteY3-188" fmla="*/ 356773 h 356773"/>
              <a:gd name="connsiteX4-189" fmla="*/ 130969 w 2823369"/>
              <a:gd name="connsiteY4-190" fmla="*/ 2381 h 356773"/>
              <a:gd name="connsiteX0-191" fmla="*/ 145256 w 2823369"/>
              <a:gd name="connsiteY0-192" fmla="*/ 6267 h 356773"/>
              <a:gd name="connsiteX1-193" fmla="*/ 2823369 w 2823369"/>
              <a:gd name="connsiteY1-194" fmla="*/ 0 h 356773"/>
              <a:gd name="connsiteX2-195" fmla="*/ 2823369 w 2823369"/>
              <a:gd name="connsiteY2-196" fmla="*/ 356773 h 356773"/>
              <a:gd name="connsiteX3-197" fmla="*/ 0 w 2823369"/>
              <a:gd name="connsiteY3-198" fmla="*/ 356773 h 356773"/>
              <a:gd name="connsiteX4-199" fmla="*/ 145256 w 2823369"/>
              <a:gd name="connsiteY4-200" fmla="*/ 6267 h 356773"/>
              <a:gd name="connsiteX0-201" fmla="*/ 145256 w 2823369"/>
              <a:gd name="connsiteY0-202" fmla="*/ 6267 h 356773"/>
              <a:gd name="connsiteX1-203" fmla="*/ 2823369 w 2823369"/>
              <a:gd name="connsiteY1-204" fmla="*/ 0 h 356773"/>
              <a:gd name="connsiteX2-205" fmla="*/ 2823369 w 2823369"/>
              <a:gd name="connsiteY2-206" fmla="*/ 356773 h 356773"/>
              <a:gd name="connsiteX3-207" fmla="*/ 0 w 2823369"/>
              <a:gd name="connsiteY3-208" fmla="*/ 356773 h 356773"/>
              <a:gd name="connsiteX4-209" fmla="*/ 145256 w 2823369"/>
              <a:gd name="connsiteY4-210" fmla="*/ 6267 h 356773"/>
              <a:gd name="connsiteX0-211" fmla="*/ 161924 w 2840037"/>
              <a:gd name="connsiteY0-212" fmla="*/ 6267 h 360660"/>
              <a:gd name="connsiteX1-213" fmla="*/ 2840037 w 2840037"/>
              <a:gd name="connsiteY1-214" fmla="*/ 0 h 360660"/>
              <a:gd name="connsiteX2-215" fmla="*/ 2840037 w 2840037"/>
              <a:gd name="connsiteY2-216" fmla="*/ 356773 h 360660"/>
              <a:gd name="connsiteX3-217" fmla="*/ 0 w 2840037"/>
              <a:gd name="connsiteY3-218" fmla="*/ 360660 h 360660"/>
              <a:gd name="connsiteX4-219" fmla="*/ 161924 w 2840037"/>
              <a:gd name="connsiteY4-220" fmla="*/ 6267 h 360660"/>
              <a:gd name="connsiteX0-221" fmla="*/ 161924 w 2840037"/>
              <a:gd name="connsiteY0-222" fmla="*/ 6267 h 360660"/>
              <a:gd name="connsiteX1-223" fmla="*/ 2840037 w 2840037"/>
              <a:gd name="connsiteY1-224" fmla="*/ 0 h 360660"/>
              <a:gd name="connsiteX2-225" fmla="*/ 2840037 w 2840037"/>
              <a:gd name="connsiteY2-226" fmla="*/ 356773 h 360660"/>
              <a:gd name="connsiteX3-227" fmla="*/ 0 w 2840037"/>
              <a:gd name="connsiteY3-228" fmla="*/ 360660 h 360660"/>
              <a:gd name="connsiteX4-229" fmla="*/ 161924 w 2840037"/>
              <a:gd name="connsiteY4-230" fmla="*/ 6267 h 360660"/>
              <a:gd name="connsiteX0-231" fmla="*/ 161924 w 2840037"/>
              <a:gd name="connsiteY0-232" fmla="*/ 6267 h 360660"/>
              <a:gd name="connsiteX1-233" fmla="*/ 2840037 w 2840037"/>
              <a:gd name="connsiteY1-234" fmla="*/ 0 h 360660"/>
              <a:gd name="connsiteX2-235" fmla="*/ 2840037 w 2840037"/>
              <a:gd name="connsiteY2-236" fmla="*/ 356773 h 360660"/>
              <a:gd name="connsiteX3-237" fmla="*/ 0 w 2840037"/>
              <a:gd name="connsiteY3-238" fmla="*/ 360660 h 360660"/>
              <a:gd name="connsiteX4-239" fmla="*/ 161924 w 2840037"/>
              <a:gd name="connsiteY4-240" fmla="*/ 6267 h 360660"/>
              <a:gd name="connsiteX0-241" fmla="*/ 161924 w 2840037"/>
              <a:gd name="connsiteY0-242" fmla="*/ 6267 h 360660"/>
              <a:gd name="connsiteX1-243" fmla="*/ 2840037 w 2840037"/>
              <a:gd name="connsiteY1-244" fmla="*/ 0 h 360660"/>
              <a:gd name="connsiteX2-245" fmla="*/ 2840037 w 2840037"/>
              <a:gd name="connsiteY2-246" fmla="*/ 356773 h 360660"/>
              <a:gd name="connsiteX3-247" fmla="*/ 0 w 2840037"/>
              <a:gd name="connsiteY3-248" fmla="*/ 360660 h 360660"/>
              <a:gd name="connsiteX4-249" fmla="*/ 161924 w 2840037"/>
              <a:gd name="connsiteY4-250" fmla="*/ 6267 h 360660"/>
              <a:gd name="connsiteX0-251" fmla="*/ 152399 w 2840037"/>
              <a:gd name="connsiteY0-252" fmla="*/ 6267 h 360660"/>
              <a:gd name="connsiteX1-253" fmla="*/ 2840037 w 2840037"/>
              <a:gd name="connsiteY1-254" fmla="*/ 0 h 360660"/>
              <a:gd name="connsiteX2-255" fmla="*/ 2840037 w 2840037"/>
              <a:gd name="connsiteY2-256" fmla="*/ 356773 h 360660"/>
              <a:gd name="connsiteX3-257" fmla="*/ 0 w 2840037"/>
              <a:gd name="connsiteY3-258" fmla="*/ 360660 h 360660"/>
              <a:gd name="connsiteX4-259" fmla="*/ 152399 w 2840037"/>
              <a:gd name="connsiteY4-260" fmla="*/ 6267 h 360660"/>
              <a:gd name="connsiteX0-261" fmla="*/ 152399 w 2840037"/>
              <a:gd name="connsiteY0-262" fmla="*/ 6267 h 360660"/>
              <a:gd name="connsiteX1-263" fmla="*/ 2840037 w 2840037"/>
              <a:gd name="connsiteY1-264" fmla="*/ 0 h 360660"/>
              <a:gd name="connsiteX2-265" fmla="*/ 2840037 w 2840037"/>
              <a:gd name="connsiteY2-266" fmla="*/ 356773 h 360660"/>
              <a:gd name="connsiteX3-267" fmla="*/ 0 w 2840037"/>
              <a:gd name="connsiteY3-268" fmla="*/ 360660 h 360660"/>
              <a:gd name="connsiteX4-269" fmla="*/ 152399 w 2840037"/>
              <a:gd name="connsiteY4-270" fmla="*/ 6267 h 360660"/>
              <a:gd name="connsiteX0-271" fmla="*/ 152399 w 2840037"/>
              <a:gd name="connsiteY0-272" fmla="*/ 6267 h 360660"/>
              <a:gd name="connsiteX1-273" fmla="*/ 2840037 w 2840037"/>
              <a:gd name="connsiteY1-274" fmla="*/ 0 h 360660"/>
              <a:gd name="connsiteX2-275" fmla="*/ 2840037 w 2840037"/>
              <a:gd name="connsiteY2-276" fmla="*/ 356773 h 360660"/>
              <a:gd name="connsiteX3-277" fmla="*/ 0 w 2840037"/>
              <a:gd name="connsiteY3-278" fmla="*/ 360660 h 360660"/>
              <a:gd name="connsiteX4-279" fmla="*/ 152399 w 2840037"/>
              <a:gd name="connsiteY4-280" fmla="*/ 6267 h 360660"/>
              <a:gd name="connsiteX0-281" fmla="*/ 152399 w 2840037"/>
              <a:gd name="connsiteY0-282" fmla="*/ 6267 h 360660"/>
              <a:gd name="connsiteX1-283" fmla="*/ 2840037 w 2840037"/>
              <a:gd name="connsiteY1-284" fmla="*/ 0 h 360660"/>
              <a:gd name="connsiteX2-285" fmla="*/ 2840037 w 2840037"/>
              <a:gd name="connsiteY2-286" fmla="*/ 356773 h 360660"/>
              <a:gd name="connsiteX3-287" fmla="*/ 0 w 2840037"/>
              <a:gd name="connsiteY3-288" fmla="*/ 360660 h 360660"/>
              <a:gd name="connsiteX4-289" fmla="*/ 152399 w 2840037"/>
              <a:gd name="connsiteY4-290" fmla="*/ 6267 h 360660"/>
              <a:gd name="connsiteX0-291" fmla="*/ 152399 w 2840037"/>
              <a:gd name="connsiteY0-292" fmla="*/ 6267 h 360660"/>
              <a:gd name="connsiteX1-293" fmla="*/ 2840037 w 2840037"/>
              <a:gd name="connsiteY1-294" fmla="*/ 0 h 360660"/>
              <a:gd name="connsiteX2-295" fmla="*/ 2840037 w 2840037"/>
              <a:gd name="connsiteY2-296" fmla="*/ 356773 h 360660"/>
              <a:gd name="connsiteX3-297" fmla="*/ 0 w 2840037"/>
              <a:gd name="connsiteY3-298" fmla="*/ 360660 h 360660"/>
              <a:gd name="connsiteX4-299" fmla="*/ 152399 w 2840037"/>
              <a:gd name="connsiteY4-300" fmla="*/ 6267 h 360660"/>
              <a:gd name="connsiteX0-301" fmla="*/ 152399 w 2840037"/>
              <a:gd name="connsiteY0-302" fmla="*/ 6267 h 360660"/>
              <a:gd name="connsiteX1-303" fmla="*/ 2840037 w 2840037"/>
              <a:gd name="connsiteY1-304" fmla="*/ 0 h 360660"/>
              <a:gd name="connsiteX2-305" fmla="*/ 2840037 w 2840037"/>
              <a:gd name="connsiteY2-306" fmla="*/ 356773 h 360660"/>
              <a:gd name="connsiteX3-307" fmla="*/ 0 w 2840037"/>
              <a:gd name="connsiteY3-308" fmla="*/ 360660 h 360660"/>
              <a:gd name="connsiteX4-309" fmla="*/ 152399 w 2840037"/>
              <a:gd name="connsiteY4-310" fmla="*/ 6267 h 360660"/>
              <a:gd name="connsiteX0-311" fmla="*/ 152399 w 2840037"/>
              <a:gd name="connsiteY0-312" fmla="*/ 6267 h 360660"/>
              <a:gd name="connsiteX1-313" fmla="*/ 2840037 w 2840037"/>
              <a:gd name="connsiteY1-314" fmla="*/ 0 h 360660"/>
              <a:gd name="connsiteX2-315" fmla="*/ 2840037 w 2840037"/>
              <a:gd name="connsiteY2-316" fmla="*/ 356773 h 360660"/>
              <a:gd name="connsiteX3-317" fmla="*/ 0 w 2840037"/>
              <a:gd name="connsiteY3-318" fmla="*/ 360660 h 360660"/>
              <a:gd name="connsiteX4-319" fmla="*/ 152399 w 2840037"/>
              <a:gd name="connsiteY4-320" fmla="*/ 6267 h 360660"/>
              <a:gd name="connsiteX0-321" fmla="*/ 152399 w 2840037"/>
              <a:gd name="connsiteY0-322" fmla="*/ 6266 h 360660"/>
              <a:gd name="connsiteX1-323" fmla="*/ 2840037 w 2840037"/>
              <a:gd name="connsiteY1-324" fmla="*/ 0 h 360660"/>
              <a:gd name="connsiteX2-325" fmla="*/ 2840037 w 2840037"/>
              <a:gd name="connsiteY2-326" fmla="*/ 356773 h 360660"/>
              <a:gd name="connsiteX3-327" fmla="*/ 0 w 2840037"/>
              <a:gd name="connsiteY3-328" fmla="*/ 360660 h 360660"/>
              <a:gd name="connsiteX4-329" fmla="*/ 152399 w 2840037"/>
              <a:gd name="connsiteY4-330" fmla="*/ 6266 h 360660"/>
              <a:gd name="connsiteX0-331" fmla="*/ 152399 w 2840037"/>
              <a:gd name="connsiteY0-332" fmla="*/ 6266 h 360660"/>
              <a:gd name="connsiteX1-333" fmla="*/ 2840037 w 2840037"/>
              <a:gd name="connsiteY1-334" fmla="*/ 0 h 360660"/>
              <a:gd name="connsiteX2-335" fmla="*/ 2840037 w 2840037"/>
              <a:gd name="connsiteY2-336" fmla="*/ 356773 h 360660"/>
              <a:gd name="connsiteX3-337" fmla="*/ 0 w 2840037"/>
              <a:gd name="connsiteY3-338" fmla="*/ 360660 h 360660"/>
              <a:gd name="connsiteX4-339" fmla="*/ 152399 w 2840037"/>
              <a:gd name="connsiteY4-340" fmla="*/ 6266 h 360660"/>
              <a:gd name="connsiteX0-341" fmla="*/ 152399 w 2840037"/>
              <a:gd name="connsiteY0-342" fmla="*/ 6266 h 360660"/>
              <a:gd name="connsiteX1-343" fmla="*/ 2840037 w 2840037"/>
              <a:gd name="connsiteY1-344" fmla="*/ 0 h 360660"/>
              <a:gd name="connsiteX2-345" fmla="*/ 2840037 w 2840037"/>
              <a:gd name="connsiteY2-346" fmla="*/ 356773 h 360660"/>
              <a:gd name="connsiteX3-347" fmla="*/ 0 w 2840037"/>
              <a:gd name="connsiteY3-348" fmla="*/ 360660 h 360660"/>
              <a:gd name="connsiteX4-349" fmla="*/ 152399 w 2840037"/>
              <a:gd name="connsiteY4-350" fmla="*/ 6266 h 360660"/>
              <a:gd name="connsiteX0-351" fmla="*/ 152399 w 2840037"/>
              <a:gd name="connsiteY0-352" fmla="*/ 6266 h 360660"/>
              <a:gd name="connsiteX1-353" fmla="*/ 2840037 w 2840037"/>
              <a:gd name="connsiteY1-354" fmla="*/ 0 h 360660"/>
              <a:gd name="connsiteX2-355" fmla="*/ 2840037 w 2840037"/>
              <a:gd name="connsiteY2-356" fmla="*/ 356773 h 360660"/>
              <a:gd name="connsiteX3-357" fmla="*/ 0 w 2840037"/>
              <a:gd name="connsiteY3-358" fmla="*/ 360660 h 360660"/>
              <a:gd name="connsiteX4-359" fmla="*/ 152399 w 2840037"/>
              <a:gd name="connsiteY4-360" fmla="*/ 6266 h 360660"/>
              <a:gd name="connsiteX0-361" fmla="*/ 152399 w 2840037"/>
              <a:gd name="connsiteY0-362" fmla="*/ 6266 h 360660"/>
              <a:gd name="connsiteX1-363" fmla="*/ 2840037 w 2840037"/>
              <a:gd name="connsiteY1-364" fmla="*/ 0 h 360660"/>
              <a:gd name="connsiteX2-365" fmla="*/ 2840037 w 2840037"/>
              <a:gd name="connsiteY2-366" fmla="*/ 356773 h 360660"/>
              <a:gd name="connsiteX3-367" fmla="*/ 0 w 2840037"/>
              <a:gd name="connsiteY3-368" fmla="*/ 360660 h 360660"/>
              <a:gd name="connsiteX4-369" fmla="*/ 152399 w 2840037"/>
              <a:gd name="connsiteY4-370" fmla="*/ 6266 h 360660"/>
              <a:gd name="connsiteX0-371" fmla="*/ 147245 w 2840037"/>
              <a:gd name="connsiteY0-372" fmla="*/ 6266 h 360660"/>
              <a:gd name="connsiteX1-373" fmla="*/ 2840037 w 2840037"/>
              <a:gd name="connsiteY1-374" fmla="*/ 0 h 360660"/>
              <a:gd name="connsiteX2-375" fmla="*/ 2840037 w 2840037"/>
              <a:gd name="connsiteY2-376" fmla="*/ 356773 h 360660"/>
              <a:gd name="connsiteX3-377" fmla="*/ 0 w 2840037"/>
              <a:gd name="connsiteY3-378" fmla="*/ 360660 h 360660"/>
              <a:gd name="connsiteX4-379" fmla="*/ 147245 w 2840037"/>
              <a:gd name="connsiteY4-380" fmla="*/ 6266 h 360660"/>
              <a:gd name="connsiteX0-381" fmla="*/ 152400 w 2840037"/>
              <a:gd name="connsiteY0-382" fmla="*/ 6266 h 360660"/>
              <a:gd name="connsiteX1-383" fmla="*/ 2840037 w 2840037"/>
              <a:gd name="connsiteY1-384" fmla="*/ 0 h 360660"/>
              <a:gd name="connsiteX2-385" fmla="*/ 2840037 w 2840037"/>
              <a:gd name="connsiteY2-386" fmla="*/ 356773 h 360660"/>
              <a:gd name="connsiteX3-387" fmla="*/ 0 w 2840037"/>
              <a:gd name="connsiteY3-388" fmla="*/ 360660 h 360660"/>
              <a:gd name="connsiteX4-389" fmla="*/ 152400 w 2840037"/>
              <a:gd name="connsiteY4-390" fmla="*/ 6266 h 360660"/>
              <a:gd name="connsiteX0-391" fmla="*/ 149823 w 2840037"/>
              <a:gd name="connsiteY0-392" fmla="*/ 6266 h 360660"/>
              <a:gd name="connsiteX1-393" fmla="*/ 2840037 w 2840037"/>
              <a:gd name="connsiteY1-394" fmla="*/ 0 h 360660"/>
              <a:gd name="connsiteX2-395" fmla="*/ 2840037 w 2840037"/>
              <a:gd name="connsiteY2-396" fmla="*/ 356773 h 360660"/>
              <a:gd name="connsiteX3-397" fmla="*/ 0 w 2840037"/>
              <a:gd name="connsiteY3-398" fmla="*/ 360660 h 360660"/>
              <a:gd name="connsiteX4-399" fmla="*/ 149823 w 2840037"/>
              <a:gd name="connsiteY4-400" fmla="*/ 6266 h 360660"/>
              <a:gd name="connsiteX0-401" fmla="*/ 149823 w 2840037"/>
              <a:gd name="connsiteY0-402" fmla="*/ 6266 h 360660"/>
              <a:gd name="connsiteX1-403" fmla="*/ 2840037 w 2840037"/>
              <a:gd name="connsiteY1-404" fmla="*/ 0 h 360660"/>
              <a:gd name="connsiteX2-405" fmla="*/ 2840037 w 2840037"/>
              <a:gd name="connsiteY2-406" fmla="*/ 356773 h 360660"/>
              <a:gd name="connsiteX3-407" fmla="*/ 0 w 2840037"/>
              <a:gd name="connsiteY3-408" fmla="*/ 360660 h 360660"/>
              <a:gd name="connsiteX4-409" fmla="*/ 149823 w 2840037"/>
              <a:gd name="connsiteY4-410" fmla="*/ 6266 h 360660"/>
              <a:gd name="connsiteX0-411" fmla="*/ 149823 w 2840037"/>
              <a:gd name="connsiteY0-412" fmla="*/ 6266 h 360660"/>
              <a:gd name="connsiteX1-413" fmla="*/ 2840037 w 2840037"/>
              <a:gd name="connsiteY1-414" fmla="*/ 0 h 360660"/>
              <a:gd name="connsiteX2-415" fmla="*/ 2840037 w 2840037"/>
              <a:gd name="connsiteY2-416" fmla="*/ 356773 h 360660"/>
              <a:gd name="connsiteX3-417" fmla="*/ 0 w 2840037"/>
              <a:gd name="connsiteY3-418" fmla="*/ 360660 h 360660"/>
              <a:gd name="connsiteX4-419" fmla="*/ 149823 w 2840037"/>
              <a:gd name="connsiteY4-420" fmla="*/ 6266 h 36066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840037" h="360660">
                <a:moveTo>
                  <a:pt x="149823" y="6266"/>
                </a:moveTo>
                <a:lnTo>
                  <a:pt x="2840037" y="0"/>
                </a:lnTo>
                <a:lnTo>
                  <a:pt x="2840037" y="356773"/>
                </a:lnTo>
                <a:lnTo>
                  <a:pt x="0" y="360660"/>
                </a:lnTo>
                <a:cubicBezTo>
                  <a:pt x="113694" y="181291"/>
                  <a:pt x="82186" y="219413"/>
                  <a:pt x="149823" y="6266"/>
                </a:cubicBezTo>
                <a:close/>
              </a:path>
            </a:pathLst>
          </a:cu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1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Guiyang No.1 Experimental Middle School</a:t>
            </a:r>
            <a:endParaRPr kumimoji="0" lang="zh-CN" altLang="en-US" sz="11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3367CA9A-E6A8-1635-D7CA-3CEC8D402D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6705" y="-19023123"/>
            <a:ext cx="465293" cy="465295"/>
          </a:xfrm>
          <a:prstGeom prst="rect">
            <a:avLst/>
          </a:prstGeom>
          <a:effectLst>
            <a:softEdge rad="0"/>
          </a:effectLst>
        </p:spPr>
      </p:pic>
      <p:sp>
        <p:nvSpPr>
          <p:cNvPr id="27" name="文本框 2">
            <a:extLst>
              <a:ext uri="{FF2B5EF4-FFF2-40B4-BE49-F238E27FC236}">
                <a16:creationId xmlns:a16="http://schemas.microsoft.com/office/drawing/2014/main" id="{22053922-C890-54B9-45EF-ED20D2EBDC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1998" y="-19026387"/>
            <a:ext cx="2492375" cy="40005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行楷" pitchFamily="2" charset="-122"/>
                <a:ea typeface="华文行楷" pitchFamily="2" charset="-122"/>
                <a:cs typeface="+mn-cs"/>
              </a:rPr>
              <a:t>贵阳市第一实验中学</a:t>
            </a:r>
          </a:p>
        </p:txBody>
      </p:sp>
      <p:grpSp>
        <p:nvGrpSpPr>
          <p:cNvPr id="57" name="组合 56">
            <a:extLst>
              <a:ext uri="{FF2B5EF4-FFF2-40B4-BE49-F238E27FC236}">
                <a16:creationId xmlns:a16="http://schemas.microsoft.com/office/drawing/2014/main" id="{14942D28-237C-14F4-A405-6D4BCF849468}"/>
              </a:ext>
            </a:extLst>
          </p:cNvPr>
          <p:cNvGrpSpPr/>
          <p:nvPr/>
        </p:nvGrpSpPr>
        <p:grpSpPr>
          <a:xfrm>
            <a:off x="-2078662" y="-18968763"/>
            <a:ext cx="6098977" cy="463784"/>
            <a:chOff x="-2977" y="-36682"/>
            <a:chExt cx="6098977" cy="463784"/>
          </a:xfrm>
        </p:grpSpPr>
        <p:grpSp>
          <p:nvGrpSpPr>
            <p:cNvPr id="33" name="组合 32">
              <a:extLst>
                <a:ext uri="{FF2B5EF4-FFF2-40B4-BE49-F238E27FC236}">
                  <a16:creationId xmlns:a16="http://schemas.microsoft.com/office/drawing/2014/main" id="{D5FEC5B2-5929-945D-BFFF-C813FCE4EFAC}"/>
                </a:ext>
              </a:extLst>
            </p:cNvPr>
            <p:cNvGrpSpPr/>
            <p:nvPr/>
          </p:nvGrpSpPr>
          <p:grpSpPr>
            <a:xfrm>
              <a:off x="-2977" y="-36682"/>
              <a:ext cx="6098977" cy="462332"/>
              <a:chOff x="-2977" y="-36682"/>
              <a:chExt cx="6098977" cy="462332"/>
            </a:xfrm>
          </p:grpSpPr>
          <p:grpSp>
            <p:nvGrpSpPr>
              <p:cNvPr id="29" name="组合 28">
                <a:extLst>
                  <a:ext uri="{FF2B5EF4-FFF2-40B4-BE49-F238E27FC236}">
                    <a16:creationId xmlns:a16="http://schemas.microsoft.com/office/drawing/2014/main" id="{3E1F5890-6EEC-B576-3357-19AA0F960B78}"/>
                  </a:ext>
                </a:extLst>
              </p:cNvPr>
              <p:cNvGrpSpPr/>
              <p:nvPr/>
            </p:nvGrpSpPr>
            <p:grpSpPr>
              <a:xfrm>
                <a:off x="-2977" y="-36682"/>
                <a:ext cx="4062109" cy="462332"/>
                <a:chOff x="-2977" y="-36682"/>
                <a:chExt cx="4062109" cy="462332"/>
              </a:xfrm>
            </p:grpSpPr>
            <p:grpSp>
              <p:nvGrpSpPr>
                <p:cNvPr id="14" name="组合 13">
                  <a:extLst>
                    <a:ext uri="{FF2B5EF4-FFF2-40B4-BE49-F238E27FC236}">
                      <a16:creationId xmlns:a16="http://schemas.microsoft.com/office/drawing/2014/main" id="{45AD3F05-BE80-931A-CBE1-71EE14F9D513}"/>
                    </a:ext>
                  </a:extLst>
                </p:cNvPr>
                <p:cNvGrpSpPr/>
                <p:nvPr/>
              </p:nvGrpSpPr>
              <p:grpSpPr>
                <a:xfrm>
                  <a:off x="-2977" y="-9326"/>
                  <a:ext cx="3814759" cy="434976"/>
                  <a:chOff x="407988" y="257174"/>
                  <a:chExt cx="4094162" cy="434976"/>
                </a:xfrm>
              </p:grpSpPr>
              <p:sp>
                <p:nvSpPr>
                  <p:cNvPr id="13" name="矩形 12">
                    <a:extLst>
                      <a:ext uri="{FF2B5EF4-FFF2-40B4-BE49-F238E27FC236}">
                        <a16:creationId xmlns:a16="http://schemas.microsoft.com/office/drawing/2014/main" id="{EF209A41-F032-1F6D-C7C1-0DA833F250D7}"/>
                      </a:ext>
                    </a:extLst>
                  </p:cNvPr>
                  <p:cNvSpPr/>
                  <p:nvPr/>
                </p:nvSpPr>
                <p:spPr>
                  <a:xfrm>
                    <a:off x="1462825" y="257174"/>
                    <a:ext cx="465957" cy="434976"/>
                  </a:xfrm>
                  <a:prstGeom prst="rect">
                    <a:avLst/>
                  </a:prstGeom>
                  <a:solidFill>
                    <a:srgbClr val="ED7D3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grpSp>
                <p:nvGrpSpPr>
                  <p:cNvPr id="8" name="组合 7">
                    <a:extLst>
                      <a:ext uri="{FF2B5EF4-FFF2-40B4-BE49-F238E27FC236}">
                        <a16:creationId xmlns:a16="http://schemas.microsoft.com/office/drawing/2014/main" id="{F69EF137-5675-A852-17B0-E28E2BD34AF8}"/>
                      </a:ext>
                    </a:extLst>
                  </p:cNvPr>
                  <p:cNvGrpSpPr/>
                  <p:nvPr/>
                </p:nvGrpSpPr>
                <p:grpSpPr>
                  <a:xfrm>
                    <a:off x="407988" y="257174"/>
                    <a:ext cx="4094162" cy="434976"/>
                    <a:chOff x="515938" y="441324"/>
                    <a:chExt cx="4094162" cy="434976"/>
                  </a:xfrm>
                </p:grpSpPr>
                <p:sp>
                  <p:nvSpPr>
                    <p:cNvPr id="9" name="矩形 8">
                      <a:extLst>
                        <a:ext uri="{FF2B5EF4-FFF2-40B4-BE49-F238E27FC236}">
                          <a16:creationId xmlns:a16="http://schemas.microsoft.com/office/drawing/2014/main" id="{DF263375-01FE-86DB-CA76-D129FE70FC1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5938" y="441325"/>
                      <a:ext cx="1186616" cy="434975"/>
                    </a:xfrm>
                    <a:prstGeom prst="rect">
                      <a:avLst/>
                    </a:prstGeom>
                    <a:solidFill>
                      <a:srgbClr val="79598B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10" name="矩形 9">
                      <a:extLst>
                        <a:ext uri="{FF2B5EF4-FFF2-40B4-BE49-F238E27FC236}">
                          <a16:creationId xmlns:a16="http://schemas.microsoft.com/office/drawing/2014/main" id="{26338DC1-7232-D1B9-ACF3-F3CAAE833C3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009883" y="441324"/>
                      <a:ext cx="2600217" cy="434975"/>
                    </a:xfrm>
                    <a:prstGeom prst="rect">
                      <a:avLst/>
                    </a:prstGeom>
                    <a:solidFill>
                      <a:srgbClr val="79598B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11" name="标题 16385">
                      <a:extLst>
                        <a:ext uri="{FF2B5EF4-FFF2-40B4-BE49-F238E27FC236}">
                          <a16:creationId xmlns:a16="http://schemas.microsoft.com/office/drawing/2014/main" id="{33CA00CE-8D73-7D14-2315-3E6DDC542008}"/>
                        </a:ext>
                      </a:extLst>
                    </p:cNvPr>
                    <p:cNvSpPr txBox="1">
                      <a:spLocks noRot="1" noChangeArrowheads="1"/>
                    </p:cNvSpPr>
                    <p:nvPr/>
                  </p:nvSpPr>
                  <p:spPr>
                    <a:xfrm>
                      <a:off x="2009883" y="469104"/>
                      <a:ext cx="1512778" cy="358776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txBody>
                    <a:bodyPr vert="horz" lIns="91440" tIns="45720" rIns="91440" bIns="45720" rtlCol="0" anchor="b">
                      <a:normAutofit/>
                    </a:bodyPr>
                    <a:lstStyle>
                      <a:lvl1pPr algn="ctr" defTabSz="914400" rtl="0" eaLnBrk="1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buNone/>
                        <a:defRPr sz="6000" kern="120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defRPr>
                      </a:lvl1pPr>
                    </a:lstStyle>
                    <a:p>
                      <a:pPr algn="l"/>
                      <a:r>
                        <a:rPr lang="zh-CN" altLang="en-US" sz="1800" b="1">
                          <a:solidFill>
                            <a:schemeClr val="bg1"/>
                          </a:solidFill>
                        </a:rPr>
                        <a:t>   声的世界</a:t>
                      </a:r>
                    </a:p>
                  </p:txBody>
                </p:sp>
                <p:sp>
                  <p:nvSpPr>
                    <p:cNvPr id="12" name="标题 16385">
                      <a:extLst>
                        <a:ext uri="{FF2B5EF4-FFF2-40B4-BE49-F238E27FC236}">
                          <a16:creationId xmlns:a16="http://schemas.microsoft.com/office/drawing/2014/main" id="{56A304E2-4FE3-8855-AF4D-528FB32F25F2}"/>
                        </a:ext>
                      </a:extLst>
                    </p:cNvPr>
                    <p:cNvSpPr txBox="1">
                      <a:spLocks noRot="1" noChangeArrowheads="1"/>
                    </p:cNvSpPr>
                    <p:nvPr/>
                  </p:nvSpPr>
                  <p:spPr>
                    <a:xfrm>
                      <a:off x="563563" y="489741"/>
                      <a:ext cx="1285875" cy="338139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txBody>
                    <a:bodyPr vert="horz" lIns="91440" tIns="45720" rIns="91440" bIns="45720" rtlCol="0" anchor="b">
                      <a:normAutofit lnSpcReduction="10000"/>
                    </a:bodyPr>
                    <a:lstStyle>
                      <a:lvl1pPr algn="ctr" defTabSz="914400" rtl="0" eaLnBrk="1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buNone/>
                        <a:defRPr sz="6000" kern="120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defRPr>
                      </a:lvl1pPr>
                    </a:lstStyle>
                    <a:p>
                      <a:pPr algn="l"/>
                      <a:r>
                        <a:rPr lang="zh-CN" altLang="en-US" sz="1800" b="1">
                          <a:solidFill>
                            <a:schemeClr val="bg1"/>
                          </a:solidFill>
                        </a:rPr>
                        <a:t>   第三章</a:t>
                      </a:r>
                    </a:p>
                  </p:txBody>
                </p:sp>
              </p:grpSp>
            </p:grpSp>
            <p:sp>
              <p:nvSpPr>
                <p:cNvPr id="28" name="等腰三角形 27">
                  <a:extLst>
                    <a:ext uri="{FF2B5EF4-FFF2-40B4-BE49-F238E27FC236}">
                      <a16:creationId xmlns:a16="http://schemas.microsoft.com/office/drawing/2014/main" id="{E3A6F3F8-AAE4-CC95-7E79-A883769896F2}"/>
                    </a:ext>
                  </a:extLst>
                </p:cNvPr>
                <p:cNvSpPr/>
                <p:nvPr/>
              </p:nvSpPr>
              <p:spPr>
                <a:xfrm>
                  <a:off x="3564431" y="-36682"/>
                  <a:ext cx="494701" cy="462331"/>
                </a:xfrm>
                <a:prstGeom prst="triangle">
                  <a:avLst/>
                </a:prstGeom>
                <a:solidFill>
                  <a:srgbClr val="79598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cxnSp>
            <p:nvCxnSpPr>
              <p:cNvPr id="31" name="直接连接符 30">
                <a:extLst>
                  <a:ext uri="{FF2B5EF4-FFF2-40B4-BE49-F238E27FC236}">
                    <a16:creationId xmlns:a16="http://schemas.microsoft.com/office/drawing/2014/main" id="{4A1F8BB9-46CB-2A6C-F45B-41C045F89754}"/>
                  </a:ext>
                </a:extLst>
              </p:cNvPr>
              <p:cNvCxnSpPr/>
              <p:nvPr/>
            </p:nvCxnSpPr>
            <p:spPr>
              <a:xfrm>
                <a:off x="-2977" y="425649"/>
                <a:ext cx="6098977" cy="0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0" name="任意多边形: 形状 49">
              <a:extLst>
                <a:ext uri="{FF2B5EF4-FFF2-40B4-BE49-F238E27FC236}">
                  <a16:creationId xmlns:a16="http://schemas.microsoft.com/office/drawing/2014/main" id="{B2B8C2E5-E9F1-2DDF-B4D0-C6F89EDCFAAA}"/>
                </a:ext>
              </a:extLst>
            </p:cNvPr>
            <p:cNvSpPr/>
            <p:nvPr/>
          </p:nvSpPr>
          <p:spPr>
            <a:xfrm>
              <a:off x="3909447" y="-14540"/>
              <a:ext cx="279736" cy="441642"/>
            </a:xfrm>
            <a:custGeom>
              <a:avLst/>
              <a:gdLst>
                <a:gd name="connsiteX0" fmla="*/ 0 w 297806"/>
                <a:gd name="connsiteY0" fmla="*/ 0 h 441642"/>
                <a:gd name="connsiteX1" fmla="*/ 53666 w 297806"/>
                <a:gd name="connsiteY1" fmla="*/ 0 h 441642"/>
                <a:gd name="connsiteX2" fmla="*/ 297806 w 297806"/>
                <a:gd name="connsiteY2" fmla="*/ 441642 h 441642"/>
                <a:gd name="connsiteX3" fmla="*/ 244139 w 297806"/>
                <a:gd name="connsiteY3" fmla="*/ 441642 h 441642"/>
                <a:gd name="connsiteX4" fmla="*/ 0 w 297806"/>
                <a:gd name="connsiteY4" fmla="*/ 0 h 441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7806" h="441642">
                  <a:moveTo>
                    <a:pt x="0" y="0"/>
                  </a:moveTo>
                  <a:lnTo>
                    <a:pt x="53666" y="0"/>
                  </a:lnTo>
                  <a:lnTo>
                    <a:pt x="297806" y="441642"/>
                  </a:lnTo>
                  <a:lnTo>
                    <a:pt x="244139" y="441642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9" name="任意多边形: 形状 48">
              <a:extLst>
                <a:ext uri="{FF2B5EF4-FFF2-40B4-BE49-F238E27FC236}">
                  <a16:creationId xmlns:a16="http://schemas.microsoft.com/office/drawing/2014/main" id="{53F8C7E6-4AF1-9C33-FE6C-76EB4F04C009}"/>
                </a:ext>
              </a:extLst>
            </p:cNvPr>
            <p:cNvSpPr/>
            <p:nvPr/>
          </p:nvSpPr>
          <p:spPr>
            <a:xfrm>
              <a:off x="4042446" y="-9779"/>
              <a:ext cx="279736" cy="434975"/>
            </a:xfrm>
            <a:custGeom>
              <a:avLst/>
              <a:gdLst>
                <a:gd name="connsiteX0" fmla="*/ 0 w 279736"/>
                <a:gd name="connsiteY0" fmla="*/ 0 h 441642"/>
                <a:gd name="connsiteX1" fmla="*/ 58327 w 279736"/>
                <a:gd name="connsiteY1" fmla="*/ 0 h 441642"/>
                <a:gd name="connsiteX2" fmla="*/ 279736 w 279736"/>
                <a:gd name="connsiteY2" fmla="*/ 441546 h 441642"/>
                <a:gd name="connsiteX3" fmla="*/ 279696 w 279736"/>
                <a:gd name="connsiteY3" fmla="*/ 441642 h 441642"/>
                <a:gd name="connsiteX4" fmla="*/ 221458 w 279736"/>
                <a:gd name="connsiteY4" fmla="*/ 441642 h 441642"/>
                <a:gd name="connsiteX5" fmla="*/ 0 w 279736"/>
                <a:gd name="connsiteY5" fmla="*/ 0 h 441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9736" h="441642">
                  <a:moveTo>
                    <a:pt x="0" y="0"/>
                  </a:moveTo>
                  <a:lnTo>
                    <a:pt x="58327" y="0"/>
                  </a:lnTo>
                  <a:lnTo>
                    <a:pt x="279736" y="441546"/>
                  </a:lnTo>
                  <a:lnTo>
                    <a:pt x="279696" y="441642"/>
                  </a:lnTo>
                  <a:lnTo>
                    <a:pt x="221458" y="441642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2" name="矩形 1">
            <a:extLst>
              <a:ext uri="{FF2B5EF4-FFF2-40B4-BE49-F238E27FC236}">
                <a16:creationId xmlns:a16="http://schemas.microsoft.com/office/drawing/2014/main" id="{9CED32C3-993F-5150-2DFF-AECEEC9B86B2}"/>
              </a:ext>
            </a:extLst>
          </p:cNvPr>
          <p:cNvSpPr/>
          <p:nvPr/>
        </p:nvSpPr>
        <p:spPr>
          <a:xfrm>
            <a:off x="15843" y="424868"/>
            <a:ext cx="12176157" cy="6085118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grpSp>
        <p:nvGrpSpPr>
          <p:cNvPr id="54" name="组合 9">
            <a:extLst>
              <a:ext uri="{FF2B5EF4-FFF2-40B4-BE49-F238E27FC236}">
                <a16:creationId xmlns:a16="http://schemas.microsoft.com/office/drawing/2014/main" id="{52DC0970-E6E5-1703-ED52-74E38A565037}"/>
              </a:ext>
            </a:extLst>
          </p:cNvPr>
          <p:cNvGrpSpPr/>
          <p:nvPr/>
        </p:nvGrpSpPr>
        <p:grpSpPr>
          <a:xfrm>
            <a:off x="8565213" y="-18902235"/>
            <a:ext cx="4254500" cy="329274"/>
            <a:chOff x="7933915" y="6583330"/>
            <a:chExt cx="4253581" cy="276437"/>
          </a:xfrm>
        </p:grpSpPr>
        <p:sp>
          <p:nvSpPr>
            <p:cNvPr id="55" name="矩形 7">
              <a:extLst>
                <a:ext uri="{FF2B5EF4-FFF2-40B4-BE49-F238E27FC236}">
                  <a16:creationId xmlns:a16="http://schemas.microsoft.com/office/drawing/2014/main" id="{344A1344-0DE5-08CF-3723-AEBFAE13FE9B}"/>
                </a:ext>
              </a:extLst>
            </p:cNvPr>
            <p:cNvSpPr/>
            <p:nvPr/>
          </p:nvSpPr>
          <p:spPr>
            <a:xfrm>
              <a:off x="8178337" y="6583330"/>
              <a:ext cx="4009159" cy="274849"/>
            </a:xfrm>
            <a:custGeom>
              <a:avLst/>
              <a:gdLst>
                <a:gd name="connsiteX0" fmla="*/ 0 w 4007768"/>
                <a:gd name="connsiteY0" fmla="*/ 0 h 274638"/>
                <a:gd name="connsiteX1" fmla="*/ 4007768 w 4007768"/>
                <a:gd name="connsiteY1" fmla="*/ 0 h 274638"/>
                <a:gd name="connsiteX2" fmla="*/ 4007768 w 4007768"/>
                <a:gd name="connsiteY2" fmla="*/ 274638 h 274638"/>
                <a:gd name="connsiteX3" fmla="*/ 0 w 4007768"/>
                <a:gd name="connsiteY3" fmla="*/ 274638 h 274638"/>
                <a:gd name="connsiteX4" fmla="*/ 0 w 4007768"/>
                <a:gd name="connsiteY4" fmla="*/ 0 h 274638"/>
                <a:gd name="connsiteX0-1" fmla="*/ 233362 w 4007768"/>
                <a:gd name="connsiteY0-2" fmla="*/ 0 h 274638"/>
                <a:gd name="connsiteX1-3" fmla="*/ 4007768 w 4007768"/>
                <a:gd name="connsiteY1-4" fmla="*/ 0 h 274638"/>
                <a:gd name="connsiteX2-5" fmla="*/ 4007768 w 4007768"/>
                <a:gd name="connsiteY2-6" fmla="*/ 274638 h 274638"/>
                <a:gd name="connsiteX3-7" fmla="*/ 0 w 4007768"/>
                <a:gd name="connsiteY3-8" fmla="*/ 274638 h 274638"/>
                <a:gd name="connsiteX4-9" fmla="*/ 233362 w 4007768"/>
                <a:gd name="connsiteY4-10" fmla="*/ 0 h 2746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4007767" h="274638">
                  <a:moveTo>
                    <a:pt x="233362" y="0"/>
                  </a:moveTo>
                  <a:lnTo>
                    <a:pt x="4007768" y="0"/>
                  </a:lnTo>
                  <a:lnTo>
                    <a:pt x="4007768" y="274638"/>
                  </a:lnTo>
                  <a:lnTo>
                    <a:pt x="0" y="274638"/>
                  </a:lnTo>
                  <a:lnTo>
                    <a:pt x="23336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lang="zh-CN" altLang="en-US" sz="1200" kern="2000">
                  <a:latin typeface="微软雅黑" panose="020B0503020204020204" charset="-122"/>
                  <a:ea typeface="微软雅黑" panose="020B0503020204020204" charset="-122"/>
                </a:rPr>
                <a:t>沪科版八</a:t>
              </a:r>
              <a:r>
                <a:rPr kumimoji="0" lang="zh-CN" altLang="en-US" sz="1200" b="0" i="0" u="none" strike="noStrike" kern="20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年级物理教学课件 </a:t>
              </a:r>
              <a:r>
                <a:rPr kumimoji="0" lang="en-US" altLang="zh-CN" sz="1200" b="0" i="0" u="none" strike="noStrike" kern="20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• </a:t>
              </a:r>
              <a:r>
                <a:rPr kumimoji="0" lang="zh-CN" altLang="en-US" sz="1200" b="0" i="0" u="none" strike="noStrike" kern="20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第</a:t>
              </a:r>
              <a:r>
                <a:rPr kumimoji="0" lang="en-US" altLang="zh-CN" sz="1200" b="0" i="0" u="none" strike="noStrike" kern="20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3</a:t>
              </a:r>
              <a:r>
                <a:rPr kumimoji="0" lang="zh-CN" altLang="en-US" sz="1200" b="0" i="0" u="none" strike="noStrike" kern="20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章声音的世界</a:t>
              </a:r>
            </a:p>
          </p:txBody>
        </p:sp>
        <p:sp>
          <p:nvSpPr>
            <p:cNvPr id="56" name="平行四边形 55">
              <a:extLst>
                <a:ext uri="{FF2B5EF4-FFF2-40B4-BE49-F238E27FC236}">
                  <a16:creationId xmlns:a16="http://schemas.microsoft.com/office/drawing/2014/main" id="{0F6568F8-0A10-3AC0-24C3-D3D8FFF0960D}"/>
                </a:ext>
              </a:extLst>
            </p:cNvPr>
            <p:cNvSpPr/>
            <p:nvPr/>
          </p:nvSpPr>
          <p:spPr>
            <a:xfrm>
              <a:off x="8041842" y="6584919"/>
              <a:ext cx="331716" cy="274848"/>
            </a:xfrm>
            <a:prstGeom prst="parallelogram">
              <a:avLst>
                <a:gd name="adj" fmla="val 85694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8" name="平行四边形 57">
              <a:extLst>
                <a:ext uri="{FF2B5EF4-FFF2-40B4-BE49-F238E27FC236}">
                  <a16:creationId xmlns:a16="http://schemas.microsoft.com/office/drawing/2014/main" id="{91D25EB5-FCF7-30F4-C6B9-ACAEDF398A7D}"/>
                </a:ext>
              </a:extLst>
            </p:cNvPr>
            <p:cNvSpPr/>
            <p:nvPr/>
          </p:nvSpPr>
          <p:spPr>
            <a:xfrm>
              <a:off x="7933915" y="6584919"/>
              <a:ext cx="301560" cy="274848"/>
            </a:xfrm>
            <a:prstGeom prst="parallelogram">
              <a:avLst>
                <a:gd name="adj" fmla="val 85694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61" name="矩形 60">
            <a:extLst>
              <a:ext uri="{FF2B5EF4-FFF2-40B4-BE49-F238E27FC236}">
                <a16:creationId xmlns:a16="http://schemas.microsoft.com/office/drawing/2014/main" id="{53E66BAB-939F-1CB0-22F4-FB367CADC727}"/>
              </a:ext>
            </a:extLst>
          </p:cNvPr>
          <p:cNvSpPr/>
          <p:nvPr/>
        </p:nvSpPr>
        <p:spPr>
          <a:xfrm>
            <a:off x="8390" y="-57363"/>
            <a:ext cx="12191999" cy="486070"/>
          </a:xfrm>
          <a:prstGeom prst="rect">
            <a:avLst/>
          </a:prstGeom>
          <a:solidFill>
            <a:schemeClr val="bg1">
              <a:alpha val="54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23BB5838-48E7-B549-B598-0FEB56778856}"/>
              </a:ext>
            </a:extLst>
          </p:cNvPr>
          <p:cNvGrpSpPr/>
          <p:nvPr/>
        </p:nvGrpSpPr>
        <p:grpSpPr>
          <a:xfrm>
            <a:off x="-9144" y="-37010"/>
            <a:ext cx="6098977" cy="471475"/>
            <a:chOff x="-2977" y="-36682"/>
            <a:chExt cx="6098977" cy="471475"/>
          </a:xfrm>
        </p:grpSpPr>
        <p:grpSp>
          <p:nvGrpSpPr>
            <p:cNvPr id="35" name="组合 34">
              <a:extLst>
                <a:ext uri="{FF2B5EF4-FFF2-40B4-BE49-F238E27FC236}">
                  <a16:creationId xmlns:a16="http://schemas.microsoft.com/office/drawing/2014/main" id="{88647A4B-CF61-19BD-47B6-B8C58B7B78BD}"/>
                </a:ext>
              </a:extLst>
            </p:cNvPr>
            <p:cNvGrpSpPr/>
            <p:nvPr/>
          </p:nvGrpSpPr>
          <p:grpSpPr>
            <a:xfrm>
              <a:off x="-2977" y="-36682"/>
              <a:ext cx="6098977" cy="471475"/>
              <a:chOff x="-2977" y="-36682"/>
              <a:chExt cx="6098977" cy="471475"/>
            </a:xfrm>
          </p:grpSpPr>
          <p:grpSp>
            <p:nvGrpSpPr>
              <p:cNvPr id="38" name="组合 37">
                <a:extLst>
                  <a:ext uri="{FF2B5EF4-FFF2-40B4-BE49-F238E27FC236}">
                    <a16:creationId xmlns:a16="http://schemas.microsoft.com/office/drawing/2014/main" id="{5A47BD7D-39C7-C21F-E72C-4FE0AA6C4E1E}"/>
                  </a:ext>
                </a:extLst>
              </p:cNvPr>
              <p:cNvGrpSpPr/>
              <p:nvPr/>
            </p:nvGrpSpPr>
            <p:grpSpPr>
              <a:xfrm>
                <a:off x="-2977" y="-36682"/>
                <a:ext cx="4062109" cy="462332"/>
                <a:chOff x="-2977" y="-36682"/>
                <a:chExt cx="4062109" cy="462332"/>
              </a:xfrm>
            </p:grpSpPr>
            <p:grpSp>
              <p:nvGrpSpPr>
                <p:cNvPr id="40" name="组合 39">
                  <a:extLst>
                    <a:ext uri="{FF2B5EF4-FFF2-40B4-BE49-F238E27FC236}">
                      <a16:creationId xmlns:a16="http://schemas.microsoft.com/office/drawing/2014/main" id="{D0EF78B4-1738-32C9-40A0-315FF7ABDC42}"/>
                    </a:ext>
                  </a:extLst>
                </p:cNvPr>
                <p:cNvGrpSpPr/>
                <p:nvPr/>
              </p:nvGrpSpPr>
              <p:grpSpPr>
                <a:xfrm>
                  <a:off x="-2977" y="-9326"/>
                  <a:ext cx="3814759" cy="434976"/>
                  <a:chOff x="407988" y="257174"/>
                  <a:chExt cx="4094162" cy="434976"/>
                </a:xfrm>
              </p:grpSpPr>
              <p:sp>
                <p:nvSpPr>
                  <p:cNvPr id="42" name="矩形 41">
                    <a:extLst>
                      <a:ext uri="{FF2B5EF4-FFF2-40B4-BE49-F238E27FC236}">
                        <a16:creationId xmlns:a16="http://schemas.microsoft.com/office/drawing/2014/main" id="{A16790F5-D902-2F98-D89F-9855A15C6AF5}"/>
                      </a:ext>
                    </a:extLst>
                  </p:cNvPr>
                  <p:cNvSpPr/>
                  <p:nvPr/>
                </p:nvSpPr>
                <p:spPr>
                  <a:xfrm>
                    <a:off x="1462825" y="257174"/>
                    <a:ext cx="465957" cy="434976"/>
                  </a:xfrm>
                  <a:prstGeom prst="rect">
                    <a:avLst/>
                  </a:prstGeom>
                  <a:solidFill>
                    <a:srgbClr val="ED7D3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grpSp>
                <p:nvGrpSpPr>
                  <p:cNvPr id="43" name="组合 42">
                    <a:extLst>
                      <a:ext uri="{FF2B5EF4-FFF2-40B4-BE49-F238E27FC236}">
                        <a16:creationId xmlns:a16="http://schemas.microsoft.com/office/drawing/2014/main" id="{CA7ECA95-DAC4-15C7-67E8-556C0AD32F3D}"/>
                      </a:ext>
                    </a:extLst>
                  </p:cNvPr>
                  <p:cNvGrpSpPr/>
                  <p:nvPr/>
                </p:nvGrpSpPr>
                <p:grpSpPr>
                  <a:xfrm>
                    <a:off x="407988" y="257174"/>
                    <a:ext cx="4094162" cy="434976"/>
                    <a:chOff x="515938" y="441324"/>
                    <a:chExt cx="4094162" cy="434976"/>
                  </a:xfrm>
                </p:grpSpPr>
                <p:sp>
                  <p:nvSpPr>
                    <p:cNvPr id="44" name="矩形 43">
                      <a:extLst>
                        <a:ext uri="{FF2B5EF4-FFF2-40B4-BE49-F238E27FC236}">
                          <a16:creationId xmlns:a16="http://schemas.microsoft.com/office/drawing/2014/main" id="{E1029A2B-39F1-2F8B-0944-37217D69F9E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5938" y="441325"/>
                      <a:ext cx="1186616" cy="434975"/>
                    </a:xfrm>
                    <a:prstGeom prst="rect">
                      <a:avLst/>
                    </a:prstGeom>
                    <a:solidFill>
                      <a:srgbClr val="79598B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45" name="矩形 44">
                      <a:extLst>
                        <a:ext uri="{FF2B5EF4-FFF2-40B4-BE49-F238E27FC236}">
                          <a16:creationId xmlns:a16="http://schemas.microsoft.com/office/drawing/2014/main" id="{89C6B4F4-CF7E-75D6-458A-3392DAEA326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009883" y="441324"/>
                      <a:ext cx="2600217" cy="434975"/>
                    </a:xfrm>
                    <a:prstGeom prst="rect">
                      <a:avLst/>
                    </a:prstGeom>
                    <a:solidFill>
                      <a:srgbClr val="79598B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46" name="标题 16385">
                      <a:extLst>
                        <a:ext uri="{FF2B5EF4-FFF2-40B4-BE49-F238E27FC236}">
                          <a16:creationId xmlns:a16="http://schemas.microsoft.com/office/drawing/2014/main" id="{C1D92940-4909-CA1E-FD32-28CA04D6839B}"/>
                        </a:ext>
                      </a:extLst>
                    </p:cNvPr>
                    <p:cNvSpPr txBox="1">
                      <a:spLocks noRot="1" noChangeArrowheads="1"/>
                    </p:cNvSpPr>
                    <p:nvPr/>
                  </p:nvSpPr>
                  <p:spPr>
                    <a:xfrm>
                      <a:off x="2009883" y="469104"/>
                      <a:ext cx="1512778" cy="358776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txBody>
                    <a:bodyPr vert="horz" lIns="91440" tIns="45720" rIns="91440" bIns="45720" rtlCol="0" anchor="b">
                      <a:normAutofit/>
                    </a:bodyPr>
                    <a:lstStyle>
                      <a:lvl1pPr algn="ctr" defTabSz="914400" rtl="0" eaLnBrk="1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buNone/>
                        <a:defRPr sz="6000" kern="120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defRPr>
                      </a:lvl1pPr>
                    </a:lstStyle>
                    <a:p>
                      <a:pPr algn="l"/>
                      <a:r>
                        <a:rPr lang="zh-CN" altLang="en-US" sz="1800" b="1">
                          <a:solidFill>
                            <a:schemeClr val="bg1"/>
                          </a:solidFill>
                        </a:rPr>
                        <a:t>   多彩的光</a:t>
                      </a:r>
                    </a:p>
                  </p:txBody>
                </p:sp>
                <p:sp>
                  <p:nvSpPr>
                    <p:cNvPr id="47" name="标题 16385">
                      <a:extLst>
                        <a:ext uri="{FF2B5EF4-FFF2-40B4-BE49-F238E27FC236}">
                          <a16:creationId xmlns:a16="http://schemas.microsoft.com/office/drawing/2014/main" id="{FB880889-FD3E-1E45-6561-6198B7A48019}"/>
                        </a:ext>
                      </a:extLst>
                    </p:cNvPr>
                    <p:cNvSpPr txBox="1">
                      <a:spLocks noRot="1" noChangeArrowheads="1"/>
                    </p:cNvSpPr>
                    <p:nvPr/>
                  </p:nvSpPr>
                  <p:spPr>
                    <a:xfrm>
                      <a:off x="563563" y="489741"/>
                      <a:ext cx="1285875" cy="338139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txBody>
                    <a:bodyPr vert="horz" lIns="91440" tIns="45720" rIns="91440" bIns="45720" rtlCol="0" anchor="b">
                      <a:normAutofit lnSpcReduction="10000"/>
                    </a:bodyPr>
                    <a:lstStyle>
                      <a:lvl1pPr algn="ctr" defTabSz="914400" rtl="0" eaLnBrk="1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buNone/>
                        <a:defRPr sz="6000" kern="120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defRPr>
                      </a:lvl1pPr>
                    </a:lstStyle>
                    <a:p>
                      <a:pPr algn="l"/>
                      <a:r>
                        <a:rPr lang="zh-CN" altLang="en-US" sz="1800" b="1">
                          <a:solidFill>
                            <a:schemeClr val="bg1"/>
                          </a:solidFill>
                        </a:rPr>
                        <a:t>   第四章</a:t>
                      </a:r>
                    </a:p>
                  </p:txBody>
                </p:sp>
              </p:grpSp>
            </p:grpSp>
            <p:sp>
              <p:nvSpPr>
                <p:cNvPr id="41" name="等腰三角形 40">
                  <a:extLst>
                    <a:ext uri="{FF2B5EF4-FFF2-40B4-BE49-F238E27FC236}">
                      <a16:creationId xmlns:a16="http://schemas.microsoft.com/office/drawing/2014/main" id="{BEE05187-0855-C757-9ED9-347807FDE93A}"/>
                    </a:ext>
                  </a:extLst>
                </p:cNvPr>
                <p:cNvSpPr/>
                <p:nvPr/>
              </p:nvSpPr>
              <p:spPr>
                <a:xfrm>
                  <a:off x="3564431" y="-36682"/>
                  <a:ext cx="494701" cy="462331"/>
                </a:xfrm>
                <a:prstGeom prst="triangle">
                  <a:avLst/>
                </a:prstGeom>
                <a:solidFill>
                  <a:srgbClr val="79598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cxnSp>
            <p:nvCxnSpPr>
              <p:cNvPr id="39" name="直接连接符 38">
                <a:extLst>
                  <a:ext uri="{FF2B5EF4-FFF2-40B4-BE49-F238E27FC236}">
                    <a16:creationId xmlns:a16="http://schemas.microsoft.com/office/drawing/2014/main" id="{42AC6A78-4D44-D457-53B0-ABC5B09458AB}"/>
                  </a:ext>
                </a:extLst>
              </p:cNvPr>
              <p:cNvCxnSpPr/>
              <p:nvPr/>
            </p:nvCxnSpPr>
            <p:spPr>
              <a:xfrm>
                <a:off x="-2977" y="434793"/>
                <a:ext cx="6098977" cy="0"/>
              </a:xfrm>
              <a:prstGeom prst="line">
                <a:avLst/>
              </a:prstGeom>
              <a:ln w="381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6" name="任意多边形: 形状 35">
              <a:extLst>
                <a:ext uri="{FF2B5EF4-FFF2-40B4-BE49-F238E27FC236}">
                  <a16:creationId xmlns:a16="http://schemas.microsoft.com/office/drawing/2014/main" id="{35B3EBB7-0D5D-6C24-6C27-6C98B779EBF3}"/>
                </a:ext>
              </a:extLst>
            </p:cNvPr>
            <p:cNvSpPr/>
            <p:nvPr/>
          </p:nvSpPr>
          <p:spPr>
            <a:xfrm>
              <a:off x="3909447" y="-14540"/>
              <a:ext cx="279736" cy="441642"/>
            </a:xfrm>
            <a:custGeom>
              <a:avLst/>
              <a:gdLst>
                <a:gd name="connsiteX0" fmla="*/ 0 w 297806"/>
                <a:gd name="connsiteY0" fmla="*/ 0 h 441642"/>
                <a:gd name="connsiteX1" fmla="*/ 53666 w 297806"/>
                <a:gd name="connsiteY1" fmla="*/ 0 h 441642"/>
                <a:gd name="connsiteX2" fmla="*/ 297806 w 297806"/>
                <a:gd name="connsiteY2" fmla="*/ 441642 h 441642"/>
                <a:gd name="connsiteX3" fmla="*/ 244139 w 297806"/>
                <a:gd name="connsiteY3" fmla="*/ 441642 h 441642"/>
                <a:gd name="connsiteX4" fmla="*/ 0 w 297806"/>
                <a:gd name="connsiteY4" fmla="*/ 0 h 441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7806" h="441642">
                  <a:moveTo>
                    <a:pt x="0" y="0"/>
                  </a:moveTo>
                  <a:lnTo>
                    <a:pt x="53666" y="0"/>
                  </a:lnTo>
                  <a:lnTo>
                    <a:pt x="297806" y="441642"/>
                  </a:lnTo>
                  <a:lnTo>
                    <a:pt x="244139" y="4416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7" name="任意多边形: 形状 36">
              <a:extLst>
                <a:ext uri="{FF2B5EF4-FFF2-40B4-BE49-F238E27FC236}">
                  <a16:creationId xmlns:a16="http://schemas.microsoft.com/office/drawing/2014/main" id="{5B50DFB9-2B3A-8B36-ED56-0C09AC1BBC74}"/>
                </a:ext>
              </a:extLst>
            </p:cNvPr>
            <p:cNvSpPr/>
            <p:nvPr/>
          </p:nvSpPr>
          <p:spPr>
            <a:xfrm>
              <a:off x="4042446" y="-9779"/>
              <a:ext cx="279736" cy="434975"/>
            </a:xfrm>
            <a:custGeom>
              <a:avLst/>
              <a:gdLst>
                <a:gd name="connsiteX0" fmla="*/ 0 w 279736"/>
                <a:gd name="connsiteY0" fmla="*/ 0 h 441642"/>
                <a:gd name="connsiteX1" fmla="*/ 58327 w 279736"/>
                <a:gd name="connsiteY1" fmla="*/ 0 h 441642"/>
                <a:gd name="connsiteX2" fmla="*/ 279736 w 279736"/>
                <a:gd name="connsiteY2" fmla="*/ 441546 h 441642"/>
                <a:gd name="connsiteX3" fmla="*/ 279696 w 279736"/>
                <a:gd name="connsiteY3" fmla="*/ 441642 h 441642"/>
                <a:gd name="connsiteX4" fmla="*/ 221458 w 279736"/>
                <a:gd name="connsiteY4" fmla="*/ 441642 h 441642"/>
                <a:gd name="connsiteX5" fmla="*/ 0 w 279736"/>
                <a:gd name="connsiteY5" fmla="*/ 0 h 441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9736" h="441642">
                  <a:moveTo>
                    <a:pt x="0" y="0"/>
                  </a:moveTo>
                  <a:lnTo>
                    <a:pt x="58327" y="0"/>
                  </a:lnTo>
                  <a:lnTo>
                    <a:pt x="279736" y="441546"/>
                  </a:lnTo>
                  <a:lnTo>
                    <a:pt x="279696" y="441642"/>
                  </a:lnTo>
                  <a:lnTo>
                    <a:pt x="221458" y="4416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720460FD-5644-B1B6-E505-53EBEAEBB09E}"/>
              </a:ext>
            </a:extLst>
          </p:cNvPr>
          <p:cNvCxnSpPr/>
          <p:nvPr/>
        </p:nvCxnSpPr>
        <p:spPr>
          <a:xfrm>
            <a:off x="10746297" y="205953"/>
            <a:ext cx="1948316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8">
            <a:extLst>
              <a:ext uri="{FF2B5EF4-FFF2-40B4-BE49-F238E27FC236}">
                <a16:creationId xmlns:a16="http://schemas.microsoft.com/office/drawing/2014/main" id="{0408E2B0-05B9-817C-3CF0-4A3F9BAE60DC}"/>
              </a:ext>
            </a:extLst>
          </p:cNvPr>
          <p:cNvSpPr txBox="1"/>
          <p:nvPr/>
        </p:nvSpPr>
        <p:spPr>
          <a:xfrm>
            <a:off x="10041930" y="174939"/>
            <a:ext cx="220700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zh-CN" sz="1400" b="1">
                <a:latin typeface="微软雅黑" panose="020B0503020204020204" pitchFamily="34" charset="-122"/>
                <a:ea typeface="微软雅黑" panose="020B0503020204020204" pitchFamily="34" charset="-122"/>
              </a:rPr>
              <a:t>Dispersion of light</a:t>
            </a:r>
            <a:endParaRPr lang="zh-CN" altLang="en-US" sz="1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A9D4E8A5-AA8C-248A-9754-FF49A1B42191}"/>
              </a:ext>
            </a:extLst>
          </p:cNvPr>
          <p:cNvSpPr txBox="1"/>
          <p:nvPr/>
        </p:nvSpPr>
        <p:spPr>
          <a:xfrm>
            <a:off x="10042220" y="-67455"/>
            <a:ext cx="220700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zh-CN" altLang="en-US" sz="1400" b="1"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1400" b="1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1400" b="1">
                <a:latin typeface="微软雅黑" panose="020B0503020204020204" pitchFamily="34" charset="-122"/>
                <a:ea typeface="微软雅黑" panose="020B0503020204020204" pitchFamily="34" charset="-122"/>
              </a:rPr>
              <a:t>节 光的色散</a:t>
            </a:r>
            <a:endParaRPr lang="en-US" altLang="zh-CN" sz="1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/>
            <a:r>
              <a:rPr lang="en-US" altLang="zh-CN" sz="1400" b="1"/>
              <a:t>                </a:t>
            </a:r>
            <a:endParaRPr lang="zh-CN" altLang="en-US" sz="1400" b="1"/>
          </a:p>
        </p:txBody>
      </p:sp>
      <p:sp>
        <p:nvSpPr>
          <p:cNvPr id="3" name="矩形: 圆角 2">
            <a:extLst>
              <a:ext uri="{FF2B5EF4-FFF2-40B4-BE49-F238E27FC236}">
                <a16:creationId xmlns:a16="http://schemas.microsoft.com/office/drawing/2014/main" id="{E12BC062-194A-F1ED-B1A2-A231CEEC0EF7}"/>
              </a:ext>
            </a:extLst>
          </p:cNvPr>
          <p:cNvSpPr/>
          <p:nvPr/>
        </p:nvSpPr>
        <p:spPr>
          <a:xfrm>
            <a:off x="14492709" y="8086988"/>
            <a:ext cx="2196843" cy="5232983"/>
          </a:xfrm>
          <a:prstGeom prst="roundRect">
            <a:avLst>
              <a:gd name="adj" fmla="val 10296"/>
            </a:avLst>
          </a:prstGeom>
          <a:solidFill>
            <a:srgbClr val="A5964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文本框 64">
            <a:extLst>
              <a:ext uri="{FF2B5EF4-FFF2-40B4-BE49-F238E27FC236}">
                <a16:creationId xmlns:a16="http://schemas.microsoft.com/office/drawing/2014/main" id="{F4A392B8-5677-74A6-E6BE-5F2943F6B80C}"/>
              </a:ext>
            </a:extLst>
          </p:cNvPr>
          <p:cNvSpPr txBox="1"/>
          <p:nvPr/>
        </p:nvSpPr>
        <p:spPr>
          <a:xfrm>
            <a:off x="14855191" y="8936421"/>
            <a:ext cx="1471878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000" b="1">
                <a:latin typeface="华文隶书" panose="02010800040101010101" pitchFamily="2" charset="-122"/>
                <a:ea typeface="华文隶书" panose="02010800040101010101" pitchFamily="2" charset="-122"/>
              </a:rPr>
              <a:t>历</a:t>
            </a:r>
            <a:endParaRPr lang="en-US" altLang="zh-CN" sz="10000" b="1">
              <a:latin typeface="华文隶书" panose="02010800040101010101" pitchFamily="2" charset="-122"/>
              <a:ea typeface="华文隶书" panose="02010800040101010101" pitchFamily="2" charset="-122"/>
            </a:endParaRPr>
          </a:p>
          <a:p>
            <a:r>
              <a:rPr lang="zh-CN" altLang="en-US" sz="10000" b="1">
                <a:latin typeface="华文隶书" panose="02010800040101010101" pitchFamily="2" charset="-122"/>
                <a:ea typeface="华文隶书" panose="02010800040101010101" pitchFamily="2" charset="-122"/>
              </a:rPr>
              <a:t>史</a:t>
            </a:r>
          </a:p>
        </p:txBody>
      </p:sp>
      <p:sp>
        <p:nvSpPr>
          <p:cNvPr id="66" name="矩形: 圆角 65">
            <a:extLst>
              <a:ext uri="{FF2B5EF4-FFF2-40B4-BE49-F238E27FC236}">
                <a16:creationId xmlns:a16="http://schemas.microsoft.com/office/drawing/2014/main" id="{2FE19396-77D9-C643-97C0-07DB5CA90A62}"/>
              </a:ext>
            </a:extLst>
          </p:cNvPr>
          <p:cNvSpPr/>
          <p:nvPr/>
        </p:nvSpPr>
        <p:spPr>
          <a:xfrm>
            <a:off x="17968680" y="8090374"/>
            <a:ext cx="4053968" cy="5232983"/>
          </a:xfrm>
          <a:prstGeom prst="roundRect">
            <a:avLst>
              <a:gd name="adj" fmla="val 4530"/>
            </a:avLst>
          </a:prstGeom>
          <a:solidFill>
            <a:srgbClr val="A5964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7" name="文本框 66">
            <a:extLst>
              <a:ext uri="{FF2B5EF4-FFF2-40B4-BE49-F238E27FC236}">
                <a16:creationId xmlns:a16="http://schemas.microsoft.com/office/drawing/2014/main" id="{7BDBF52F-F656-7129-DF99-C62FA9E4616C}"/>
              </a:ext>
            </a:extLst>
          </p:cNvPr>
          <p:cNvSpPr txBox="1"/>
          <p:nvPr/>
        </p:nvSpPr>
        <p:spPr>
          <a:xfrm>
            <a:off x="18724367" y="8936421"/>
            <a:ext cx="3009355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华文隶书" panose="02010800040101010101" pitchFamily="2" charset="-122"/>
                <a:ea typeface="华文隶书" panose="02010800040101010101" pitchFamily="2" charset="-122"/>
                <a:sym typeface="Wingdings"/>
              </a:rPr>
              <a:t>17</a:t>
            </a:r>
            <a:r>
              <a:rPr lang="zh-CN" altLang="en-US"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华文隶书" panose="02010800040101010101" pitchFamily="2" charset="-122"/>
                <a:ea typeface="华文隶书" panose="02010800040101010101" pitchFamily="2" charset="-122"/>
                <a:sym typeface="Wingdings"/>
              </a:rPr>
              <a:t>世纪以前</a:t>
            </a:r>
            <a:r>
              <a:rPr lang="en-US" altLang="zh-CN"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华文隶书" panose="02010800040101010101" pitchFamily="2" charset="-122"/>
                <a:ea typeface="华文隶书" panose="02010800040101010101" pitchFamily="2" charset="-122"/>
                <a:sym typeface="Wingdings"/>
              </a:rPr>
              <a:t>,</a:t>
            </a:r>
            <a:r>
              <a:rPr lang="zh-CN" altLang="en-US"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华文隶书" panose="02010800040101010101" pitchFamily="2" charset="-122"/>
                <a:ea typeface="华文隶书" panose="02010800040101010101" pitchFamily="2" charset="-122"/>
                <a:sym typeface="Wingdings"/>
              </a:rPr>
              <a:t>人们一直认为白色是最单纯的颜色</a:t>
            </a:r>
            <a:r>
              <a:rPr lang="en-US" altLang="zh-CN"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华文隶书" panose="02010800040101010101" pitchFamily="2" charset="-122"/>
                <a:ea typeface="华文隶书" panose="02010800040101010101" pitchFamily="2" charset="-122"/>
                <a:sym typeface="Wingdings"/>
              </a:rPr>
              <a:t>.</a:t>
            </a:r>
            <a:r>
              <a:rPr lang="zh-CN" altLang="en-US"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华文隶书" panose="02010800040101010101" pitchFamily="2" charset="-122"/>
                <a:ea typeface="华文隶书" panose="02010800040101010101" pitchFamily="2" charset="-122"/>
                <a:sym typeface="Wingdings"/>
              </a:rPr>
              <a:t>直到</a:t>
            </a:r>
            <a:r>
              <a:rPr lang="en-US" altLang="zh-CN"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华文隶书" panose="02010800040101010101" pitchFamily="2" charset="-122"/>
                <a:ea typeface="华文隶书" panose="02010800040101010101" pitchFamily="2" charset="-122"/>
                <a:sym typeface="Wingdings"/>
              </a:rPr>
              <a:t>1666</a:t>
            </a:r>
            <a:r>
              <a:rPr lang="zh-CN" altLang="en-US"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华文隶书" panose="02010800040101010101" pitchFamily="2" charset="-122"/>
                <a:ea typeface="华文隶书" panose="02010800040101010101" pitchFamily="2" charset="-122"/>
                <a:sym typeface="Wingdings"/>
              </a:rPr>
              <a:t>年</a:t>
            </a:r>
            <a:r>
              <a:rPr lang="en-US" altLang="zh-CN"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华文隶书" panose="02010800040101010101" pitchFamily="2" charset="-122"/>
                <a:ea typeface="华文隶书" panose="02010800040101010101" pitchFamily="2" charset="-122"/>
                <a:sym typeface="Wingdings"/>
              </a:rPr>
              <a:t>,</a:t>
            </a:r>
            <a:r>
              <a:rPr lang="zh-CN" altLang="en-US"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华文隶书" panose="02010800040101010101" pitchFamily="2" charset="-122"/>
                <a:ea typeface="华文隶书" panose="02010800040101010101" pitchFamily="2" charset="-122"/>
                <a:sym typeface="Wingdings"/>
              </a:rPr>
              <a:t>英国物理学家牛顿用玻璃三棱镜使太阳光发生了色散。</a:t>
            </a:r>
            <a:endParaRPr lang="zh-CN" altLang="en-US" sz="2800" b="1"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  <p:sp>
        <p:nvSpPr>
          <p:cNvPr id="68" name="Text Box 4">
            <a:extLst>
              <a:ext uri="{FF2B5EF4-FFF2-40B4-BE49-F238E27FC236}">
                <a16:creationId xmlns:a16="http://schemas.microsoft.com/office/drawing/2014/main" id="{84696D15-B30B-2017-C98F-B7BD0BB88E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487" y="581543"/>
            <a:ext cx="45354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一、光的色散</a:t>
            </a:r>
          </a:p>
        </p:txBody>
      </p:sp>
      <p:sp>
        <p:nvSpPr>
          <p:cNvPr id="88" name="矩形 16397">
            <a:extLst>
              <a:ext uri="{FF2B5EF4-FFF2-40B4-BE49-F238E27FC236}">
                <a16:creationId xmlns:a16="http://schemas.microsoft.com/office/drawing/2014/main" id="{EDC06BB1-939D-DC4A-C134-EC5FF82AFF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5849" y="1309051"/>
            <a:ext cx="8551722" cy="4608308"/>
          </a:xfrm>
          <a:prstGeom prst="roundRect">
            <a:avLst>
              <a:gd name="adj" fmla="val 5452"/>
            </a:avLst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9" name="文本框 16399">
            <a:extLst>
              <a:ext uri="{FF2B5EF4-FFF2-40B4-BE49-F238E27FC236}">
                <a16:creationId xmlns:a16="http://schemas.microsoft.com/office/drawing/2014/main" id="{BFD524FD-3AAC-79F0-19BE-E33DB54B3B4A}"/>
              </a:ext>
            </a:extLst>
          </p:cNvPr>
          <p:cNvSpPr/>
          <p:nvPr/>
        </p:nvSpPr>
        <p:spPr bwMode="auto">
          <a:xfrm>
            <a:off x="9240019" y="2766211"/>
            <a:ext cx="492856" cy="328690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vert="eaVert"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200" b="1" i="0" u="none" baseline="0">
                <a:solidFill>
                  <a:srgbClr val="000000"/>
                </a:solidFill>
                <a:latin typeface="华文新魏" pitchFamily="2" charset="-122"/>
                <a:ea typeface="华文新魏" pitchFamily="2" charset="-122"/>
              </a:defRPr>
            </a:lvl1pPr>
            <a:lvl2pPr marL="457200" indent="0" algn="l" defTabSz="914400" rtl="0" eaLnBrk="1" fontAlgn="base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200" b="1" i="0" u="none" baseline="0">
                <a:solidFill>
                  <a:srgbClr val="000000"/>
                </a:solidFill>
                <a:latin typeface="华文新魏" pitchFamily="2" charset="-122"/>
                <a:ea typeface="华文新魏" pitchFamily="2" charset="-122"/>
              </a:defRPr>
            </a:lvl2pPr>
            <a:lvl3pPr marL="914400" indent="0" algn="l" defTabSz="914400" rtl="0" eaLnBrk="1" fontAlgn="base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200" b="1" i="0" u="none" baseline="0">
                <a:solidFill>
                  <a:srgbClr val="000000"/>
                </a:solidFill>
                <a:latin typeface="华文新魏" pitchFamily="2" charset="-122"/>
                <a:ea typeface="华文新魏" pitchFamily="2" charset="-122"/>
              </a:defRPr>
            </a:lvl3pPr>
            <a:lvl4pPr marL="1371600" indent="0" algn="l" defTabSz="914400" rtl="0" eaLnBrk="1" fontAlgn="base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200" b="1" i="0" u="none" baseline="0">
                <a:solidFill>
                  <a:srgbClr val="000000"/>
                </a:solidFill>
                <a:latin typeface="华文新魏" pitchFamily="2" charset="-122"/>
                <a:ea typeface="华文新魏" pitchFamily="2" charset="-122"/>
              </a:defRPr>
            </a:lvl4pPr>
            <a:lvl5pPr marL="1828800" indent="0" algn="l" defTabSz="914400" rtl="0" eaLnBrk="1" fontAlgn="base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200" b="1" i="0" u="none" baseline="0">
                <a:solidFill>
                  <a:srgbClr val="000000"/>
                </a:solidFill>
                <a:latin typeface="华文新魏" pitchFamily="2" charset="-122"/>
                <a:ea typeface="华文新魏" pitchFamily="2" charset="-122"/>
              </a:defRPr>
            </a:lvl5pPr>
          </a:lstStyle>
          <a:p>
            <a:pPr>
              <a:lnSpc>
                <a:spcPct val="100000"/>
              </a:lnSpc>
              <a:spcBef>
                <a:spcPct val="50000"/>
              </a:spcBef>
            </a:pPr>
            <a:r>
              <a:rPr sz="20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sym typeface="Wingdings"/>
              </a:rPr>
              <a:t>红   橙   黄   绿   蓝   靛   紫</a:t>
            </a:r>
          </a:p>
        </p:txBody>
      </p:sp>
      <p:sp>
        <p:nvSpPr>
          <p:cNvPr id="80" name="直接连接符 16400">
            <a:extLst>
              <a:ext uri="{FF2B5EF4-FFF2-40B4-BE49-F238E27FC236}">
                <a16:creationId xmlns:a16="http://schemas.microsoft.com/office/drawing/2014/main" id="{947AEFB3-9AB2-CC1F-CA40-FD50EF9F95B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369196" y="2844505"/>
            <a:ext cx="905790" cy="822104"/>
          </a:xfrm>
          <a:prstGeom prst="line">
            <a:avLst/>
          </a:prstGeom>
          <a:noFill/>
          <a:ln w="9525" algn="ctr">
            <a:solidFill>
              <a:srgbClr val="FF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1" name="直接连接符 16401">
            <a:extLst>
              <a:ext uri="{FF2B5EF4-FFF2-40B4-BE49-F238E27FC236}">
                <a16:creationId xmlns:a16="http://schemas.microsoft.com/office/drawing/2014/main" id="{2E4E5941-0D81-C172-87F3-C4B79A429D8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369196" y="3339958"/>
            <a:ext cx="905790" cy="547567"/>
          </a:xfrm>
          <a:prstGeom prst="line">
            <a:avLst/>
          </a:prstGeom>
          <a:noFill/>
          <a:ln w="9525" algn="ctr">
            <a:solidFill>
              <a:srgbClr val="FF33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2" name="直接连接符 16402">
            <a:extLst>
              <a:ext uri="{FF2B5EF4-FFF2-40B4-BE49-F238E27FC236}">
                <a16:creationId xmlns:a16="http://schemas.microsoft.com/office/drawing/2014/main" id="{E5A128FA-776C-1EAB-C509-11E6317C567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292603" y="3770838"/>
            <a:ext cx="982382" cy="342418"/>
          </a:xfrm>
          <a:prstGeom prst="line">
            <a:avLst/>
          </a:prstGeom>
          <a:noFill/>
          <a:ln w="9525" algn="ctr">
            <a:solidFill>
              <a:srgbClr val="FFFF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3" name="直接连接符 16403">
            <a:extLst>
              <a:ext uri="{FF2B5EF4-FFF2-40B4-BE49-F238E27FC236}">
                <a16:creationId xmlns:a16="http://schemas.microsoft.com/office/drawing/2014/main" id="{EBF96E3E-AFEE-78B2-A79D-1797B9F9BB7F}"/>
              </a:ext>
            </a:extLst>
          </p:cNvPr>
          <p:cNvSpPr>
            <a:spLocks noChangeShapeType="1"/>
          </p:cNvSpPr>
          <p:nvPr/>
        </p:nvSpPr>
        <p:spPr bwMode="auto">
          <a:xfrm>
            <a:off x="8369196" y="4318404"/>
            <a:ext cx="830862" cy="0"/>
          </a:xfrm>
          <a:prstGeom prst="line">
            <a:avLst/>
          </a:prstGeom>
          <a:noFill/>
          <a:ln w="9525" algn="ctr">
            <a:solidFill>
              <a:srgbClr val="00FF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4" name="直接连接符 16404">
            <a:extLst>
              <a:ext uri="{FF2B5EF4-FFF2-40B4-BE49-F238E27FC236}">
                <a16:creationId xmlns:a16="http://schemas.microsoft.com/office/drawing/2014/main" id="{A619FFF3-6E5F-0F32-D366-4D5B84B25963}"/>
              </a:ext>
            </a:extLst>
          </p:cNvPr>
          <p:cNvSpPr>
            <a:spLocks noChangeShapeType="1"/>
          </p:cNvSpPr>
          <p:nvPr/>
        </p:nvSpPr>
        <p:spPr bwMode="auto">
          <a:xfrm>
            <a:off x="8292603" y="4523553"/>
            <a:ext cx="982382" cy="274537"/>
          </a:xfrm>
          <a:prstGeom prst="line">
            <a:avLst/>
          </a:prstGeom>
          <a:noFill/>
          <a:ln w="9525" algn="ctr">
            <a:solidFill>
              <a:srgbClr val="0000CC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5" name="直接连接符 16405">
            <a:extLst>
              <a:ext uri="{FF2B5EF4-FFF2-40B4-BE49-F238E27FC236}">
                <a16:creationId xmlns:a16="http://schemas.microsoft.com/office/drawing/2014/main" id="{AABD0B0A-B9A2-3D59-6C46-565A4B2B026E}"/>
              </a:ext>
            </a:extLst>
          </p:cNvPr>
          <p:cNvSpPr>
            <a:spLocks noChangeShapeType="1"/>
          </p:cNvSpPr>
          <p:nvPr/>
        </p:nvSpPr>
        <p:spPr bwMode="auto">
          <a:xfrm>
            <a:off x="8369196" y="4865971"/>
            <a:ext cx="905790" cy="479686"/>
          </a:xfrm>
          <a:prstGeom prst="line">
            <a:avLst/>
          </a:prstGeom>
          <a:noFill/>
          <a:ln w="9525" algn="ctr">
            <a:solidFill>
              <a:srgbClr val="0066FF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6" name="直接连接符 16406">
            <a:extLst>
              <a:ext uri="{FF2B5EF4-FFF2-40B4-BE49-F238E27FC236}">
                <a16:creationId xmlns:a16="http://schemas.microsoft.com/office/drawing/2014/main" id="{EE03E8BA-2C35-FB14-9511-2E42F14232CE}"/>
              </a:ext>
            </a:extLst>
          </p:cNvPr>
          <p:cNvSpPr>
            <a:spLocks noChangeShapeType="1"/>
          </p:cNvSpPr>
          <p:nvPr/>
        </p:nvSpPr>
        <p:spPr bwMode="auto">
          <a:xfrm>
            <a:off x="8369196" y="5140508"/>
            <a:ext cx="905790" cy="683327"/>
          </a:xfrm>
          <a:prstGeom prst="line">
            <a:avLst/>
          </a:prstGeom>
          <a:noFill/>
          <a:ln w="9525" algn="ctr">
            <a:solidFill>
              <a:srgbClr val="6600CC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96" name="图片 95">
            <a:extLst>
              <a:ext uri="{FF2B5EF4-FFF2-40B4-BE49-F238E27FC236}">
                <a16:creationId xmlns:a16="http://schemas.microsoft.com/office/drawing/2014/main" id="{2B99C598-D34C-D116-AFEA-3A977648916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94973" b="95994"/>
          <a:stretch>
            <a:fillRect/>
          </a:stretch>
        </p:blipFill>
        <p:spPr>
          <a:xfrm rot="1094770">
            <a:off x="-2524548" y="1154094"/>
            <a:ext cx="67419" cy="22227"/>
          </a:xfrm>
          <a:custGeom>
            <a:avLst/>
            <a:gdLst>
              <a:gd name="connsiteX0" fmla="*/ 0 w 67419"/>
              <a:gd name="connsiteY0" fmla="*/ 0 h 22227"/>
              <a:gd name="connsiteX1" fmla="*/ 67419 w 67419"/>
              <a:gd name="connsiteY1" fmla="*/ 0 h 22227"/>
              <a:gd name="connsiteX2" fmla="*/ 0 w 67419"/>
              <a:gd name="connsiteY2" fmla="*/ 22227 h 22227"/>
              <a:gd name="connsiteX3" fmla="*/ 0 w 67419"/>
              <a:gd name="connsiteY3" fmla="*/ 0 h 22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419" h="22227">
                <a:moveTo>
                  <a:pt x="0" y="0"/>
                </a:moveTo>
                <a:lnTo>
                  <a:pt x="67419" y="0"/>
                </a:lnTo>
                <a:lnTo>
                  <a:pt x="0" y="22227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06" name="图片 105">
            <a:extLst>
              <a:ext uri="{FF2B5EF4-FFF2-40B4-BE49-F238E27FC236}">
                <a16:creationId xmlns:a16="http://schemas.microsoft.com/office/drawing/2014/main" id="{A5AD3904-E013-F8D6-4780-261B1A9F2B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95015" y="1412513"/>
            <a:ext cx="3785944" cy="3916207"/>
          </a:xfrm>
          <a:prstGeom prst="rect">
            <a:avLst/>
          </a:prstGeom>
        </p:spPr>
      </p:pic>
      <p:pic>
        <p:nvPicPr>
          <p:cNvPr id="97" name="图片 96">
            <a:extLst>
              <a:ext uri="{FF2B5EF4-FFF2-40B4-BE49-F238E27FC236}">
                <a16:creationId xmlns:a16="http://schemas.microsoft.com/office/drawing/2014/main" id="{485F046D-706D-3C49-36B3-16B3DD4924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94770">
            <a:off x="2273052" y="2278323"/>
            <a:ext cx="1341236" cy="554784"/>
          </a:xfrm>
          <a:custGeom>
            <a:avLst/>
            <a:gdLst>
              <a:gd name="connsiteX0" fmla="*/ 0 w 1341236"/>
              <a:gd name="connsiteY0" fmla="*/ 22227 h 554784"/>
              <a:gd name="connsiteX1" fmla="*/ 67419 w 1341236"/>
              <a:gd name="connsiteY1" fmla="*/ 0 h 554784"/>
              <a:gd name="connsiteX2" fmla="*/ 1341236 w 1341236"/>
              <a:gd name="connsiteY2" fmla="*/ 0 h 554784"/>
              <a:gd name="connsiteX3" fmla="*/ 1341236 w 1341236"/>
              <a:gd name="connsiteY3" fmla="*/ 554784 h 554784"/>
              <a:gd name="connsiteX4" fmla="*/ 0 w 1341236"/>
              <a:gd name="connsiteY4" fmla="*/ 554784 h 554784"/>
              <a:gd name="connsiteX5" fmla="*/ 0 w 1341236"/>
              <a:gd name="connsiteY5" fmla="*/ 22227 h 554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41236" h="554784">
                <a:moveTo>
                  <a:pt x="0" y="22227"/>
                </a:moveTo>
                <a:lnTo>
                  <a:pt x="67419" y="0"/>
                </a:lnTo>
                <a:lnTo>
                  <a:pt x="1341236" y="0"/>
                </a:lnTo>
                <a:lnTo>
                  <a:pt x="1341236" y="554784"/>
                </a:lnTo>
                <a:lnTo>
                  <a:pt x="0" y="554784"/>
                </a:lnTo>
                <a:lnTo>
                  <a:pt x="0" y="22227"/>
                </a:lnTo>
                <a:close/>
              </a:path>
            </a:pathLst>
          </a:custGeom>
        </p:spPr>
      </p:pic>
      <p:sp>
        <p:nvSpPr>
          <p:cNvPr id="110" name="等腰三角形 109">
            <a:extLst>
              <a:ext uri="{FF2B5EF4-FFF2-40B4-BE49-F238E27FC236}">
                <a16:creationId xmlns:a16="http://schemas.microsoft.com/office/drawing/2014/main" id="{70A32D0B-B3EA-A7BA-EF27-DC612708E5D4}"/>
              </a:ext>
            </a:extLst>
          </p:cNvPr>
          <p:cNvSpPr/>
          <p:nvPr/>
        </p:nvSpPr>
        <p:spPr>
          <a:xfrm>
            <a:off x="2946526" y="1507191"/>
            <a:ext cx="2408906" cy="2263647"/>
          </a:xfrm>
          <a:prstGeom prst="triangle">
            <a:avLst>
              <a:gd name="adj" fmla="val 47453"/>
            </a:avLst>
          </a:prstGeom>
          <a:solidFill>
            <a:srgbClr val="DADAD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3" name="图片 102">
            <a:extLst>
              <a:ext uri="{FF2B5EF4-FFF2-40B4-BE49-F238E27FC236}">
                <a16:creationId xmlns:a16="http://schemas.microsoft.com/office/drawing/2014/main" id="{5BCEA021-DBF6-0AB8-7B0A-E08E746DC12E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9219" t="10844" r="17642" b="12782"/>
          <a:stretch>
            <a:fillRect/>
          </a:stretch>
        </p:blipFill>
        <p:spPr>
          <a:xfrm>
            <a:off x="2871155" y="1371696"/>
            <a:ext cx="2484277" cy="2399142"/>
          </a:xfrm>
          <a:custGeom>
            <a:avLst/>
            <a:gdLst>
              <a:gd name="connsiteX0" fmla="*/ 1082168 w 2113526"/>
              <a:gd name="connsiteY0" fmla="*/ 0 h 1708797"/>
              <a:gd name="connsiteX1" fmla="*/ 2113526 w 2113526"/>
              <a:gd name="connsiteY1" fmla="*/ 1708797 h 1708797"/>
              <a:gd name="connsiteX2" fmla="*/ 0 w 2113526"/>
              <a:gd name="connsiteY2" fmla="*/ 1708797 h 1708797"/>
              <a:gd name="connsiteX3" fmla="*/ 1082168 w 2113526"/>
              <a:gd name="connsiteY3" fmla="*/ 0 h 1708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13526" h="1708797">
                <a:moveTo>
                  <a:pt x="1082168" y="0"/>
                </a:moveTo>
                <a:lnTo>
                  <a:pt x="2113526" y="1708797"/>
                </a:lnTo>
                <a:lnTo>
                  <a:pt x="0" y="1708797"/>
                </a:lnTo>
                <a:lnTo>
                  <a:pt x="1082168" y="0"/>
                </a:lnTo>
                <a:close/>
              </a:path>
            </a:pathLst>
          </a:cu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914882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4="http://schemas.microsoft.com/office/powerpoint/2010/main" xmlns:p15="http://schemas.microsoft.com/office/powerpoint/2012/main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E4DE0B77-2DE1-3DBB-AE33-4CF4614F6B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231" y="38763"/>
            <a:ext cx="12191999" cy="7157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任意多边形: 形状 31">
            <a:extLst>
              <a:ext uri="{FF2B5EF4-FFF2-40B4-BE49-F238E27FC236}">
                <a16:creationId xmlns:a16="http://schemas.microsoft.com/office/drawing/2014/main" id="{C72BE5BA-6B9B-3EE8-1F24-FB20A0F875D0}"/>
              </a:ext>
            </a:extLst>
          </p:cNvPr>
          <p:cNvSpPr/>
          <p:nvPr/>
        </p:nvSpPr>
        <p:spPr>
          <a:xfrm>
            <a:off x="-24002998" y="-20820697"/>
            <a:ext cx="61341000" cy="52596095"/>
          </a:xfrm>
          <a:custGeom>
            <a:avLst/>
            <a:gdLst>
              <a:gd name="connsiteX0" fmla="*/ 6400798 w 61340998"/>
              <a:gd name="connsiteY0" fmla="*/ 7790497 h 52596094"/>
              <a:gd name="connsiteX1" fmla="*/ 6400798 w 61340998"/>
              <a:gd name="connsiteY1" fmla="*/ 42613896 h 52596094"/>
              <a:gd name="connsiteX2" fmla="*/ 54711598 w 61340998"/>
              <a:gd name="connsiteY2" fmla="*/ 42613896 h 52596094"/>
              <a:gd name="connsiteX3" fmla="*/ 54711598 w 61340998"/>
              <a:gd name="connsiteY3" fmla="*/ 7790497 h 52596094"/>
              <a:gd name="connsiteX4" fmla="*/ 0 w 61340998"/>
              <a:gd name="connsiteY4" fmla="*/ 0 h 52596094"/>
              <a:gd name="connsiteX5" fmla="*/ 61340998 w 61340998"/>
              <a:gd name="connsiteY5" fmla="*/ 0 h 52596094"/>
              <a:gd name="connsiteX6" fmla="*/ 61340998 w 61340998"/>
              <a:gd name="connsiteY6" fmla="*/ 52596094 h 52596094"/>
              <a:gd name="connsiteX7" fmla="*/ 0 w 61340998"/>
              <a:gd name="connsiteY7" fmla="*/ 52596094 h 52596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340998" h="52596094">
                <a:moveTo>
                  <a:pt x="6400798" y="7790497"/>
                </a:moveTo>
                <a:lnTo>
                  <a:pt x="6400798" y="42613896"/>
                </a:lnTo>
                <a:lnTo>
                  <a:pt x="54711598" y="42613896"/>
                </a:lnTo>
                <a:lnTo>
                  <a:pt x="54711598" y="7790497"/>
                </a:lnTo>
                <a:close/>
                <a:moveTo>
                  <a:pt x="0" y="0"/>
                </a:moveTo>
                <a:lnTo>
                  <a:pt x="61340998" y="0"/>
                </a:lnTo>
                <a:lnTo>
                  <a:pt x="61340998" y="52596094"/>
                </a:lnTo>
                <a:lnTo>
                  <a:pt x="0" y="52596094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5" name="矩形 1">
            <a:extLst>
              <a:ext uri="{FF2B5EF4-FFF2-40B4-BE49-F238E27FC236}">
                <a16:creationId xmlns:a16="http://schemas.microsoft.com/office/drawing/2014/main" id="{2CCD1126-DDFF-CEF4-84D4-8830806457E6}"/>
              </a:ext>
            </a:extLst>
          </p:cNvPr>
          <p:cNvSpPr/>
          <p:nvPr/>
        </p:nvSpPr>
        <p:spPr>
          <a:xfrm>
            <a:off x="5355432" y="-18680264"/>
            <a:ext cx="2624138" cy="125413"/>
          </a:xfrm>
          <a:custGeom>
            <a:avLst/>
            <a:gdLst>
              <a:gd name="connsiteX0" fmla="*/ 0 w 2844800"/>
              <a:gd name="connsiteY0" fmla="*/ 0 h 356773"/>
              <a:gd name="connsiteX1" fmla="*/ 2844800 w 2844800"/>
              <a:gd name="connsiteY1" fmla="*/ 0 h 356773"/>
              <a:gd name="connsiteX2" fmla="*/ 2844800 w 2844800"/>
              <a:gd name="connsiteY2" fmla="*/ 356773 h 356773"/>
              <a:gd name="connsiteX3" fmla="*/ 0 w 2844800"/>
              <a:gd name="connsiteY3" fmla="*/ 356773 h 356773"/>
              <a:gd name="connsiteX4" fmla="*/ 0 w 2844800"/>
              <a:gd name="connsiteY4" fmla="*/ 0 h 356773"/>
              <a:gd name="connsiteX0-1" fmla="*/ 180975 w 2844800"/>
              <a:gd name="connsiteY0-2" fmla="*/ 2381 h 356773"/>
              <a:gd name="connsiteX1-3" fmla="*/ 2844800 w 2844800"/>
              <a:gd name="connsiteY1-4" fmla="*/ 0 h 356773"/>
              <a:gd name="connsiteX2-5" fmla="*/ 2844800 w 2844800"/>
              <a:gd name="connsiteY2-6" fmla="*/ 356773 h 356773"/>
              <a:gd name="connsiteX3-7" fmla="*/ 0 w 2844800"/>
              <a:gd name="connsiteY3-8" fmla="*/ 356773 h 356773"/>
              <a:gd name="connsiteX4-9" fmla="*/ 180975 w 2844800"/>
              <a:gd name="connsiteY4-10" fmla="*/ 2381 h 356773"/>
              <a:gd name="connsiteX0-11" fmla="*/ 180975 w 2844800"/>
              <a:gd name="connsiteY0-12" fmla="*/ 2381 h 356773"/>
              <a:gd name="connsiteX1-13" fmla="*/ 2844800 w 2844800"/>
              <a:gd name="connsiteY1-14" fmla="*/ 0 h 356773"/>
              <a:gd name="connsiteX2-15" fmla="*/ 2844800 w 2844800"/>
              <a:gd name="connsiteY2-16" fmla="*/ 356773 h 356773"/>
              <a:gd name="connsiteX3-17" fmla="*/ 0 w 2844800"/>
              <a:gd name="connsiteY3-18" fmla="*/ 356773 h 356773"/>
              <a:gd name="connsiteX4-19" fmla="*/ 180975 w 2844800"/>
              <a:gd name="connsiteY4-20" fmla="*/ 2381 h 356773"/>
              <a:gd name="connsiteX0-21" fmla="*/ 138112 w 2801937"/>
              <a:gd name="connsiteY0-22" fmla="*/ 2381 h 356773"/>
              <a:gd name="connsiteX1-23" fmla="*/ 2801937 w 2801937"/>
              <a:gd name="connsiteY1-24" fmla="*/ 0 h 356773"/>
              <a:gd name="connsiteX2-25" fmla="*/ 2801937 w 2801937"/>
              <a:gd name="connsiteY2-26" fmla="*/ 356773 h 356773"/>
              <a:gd name="connsiteX3-27" fmla="*/ 0 w 2801937"/>
              <a:gd name="connsiteY3-28" fmla="*/ 356773 h 356773"/>
              <a:gd name="connsiteX4-29" fmla="*/ 138112 w 2801937"/>
              <a:gd name="connsiteY4-30" fmla="*/ 2381 h 356773"/>
              <a:gd name="connsiteX0-31" fmla="*/ 138112 w 2801937"/>
              <a:gd name="connsiteY0-32" fmla="*/ 2381 h 356773"/>
              <a:gd name="connsiteX1-33" fmla="*/ 2801937 w 2801937"/>
              <a:gd name="connsiteY1-34" fmla="*/ 0 h 356773"/>
              <a:gd name="connsiteX2-35" fmla="*/ 2801937 w 2801937"/>
              <a:gd name="connsiteY2-36" fmla="*/ 356773 h 356773"/>
              <a:gd name="connsiteX3-37" fmla="*/ 0 w 2801937"/>
              <a:gd name="connsiteY3-38" fmla="*/ 356773 h 356773"/>
              <a:gd name="connsiteX4-39" fmla="*/ 138112 w 2801937"/>
              <a:gd name="connsiteY4-40" fmla="*/ 2381 h 356773"/>
              <a:gd name="connsiteX0-41" fmla="*/ 123825 w 2801937"/>
              <a:gd name="connsiteY0-42" fmla="*/ 2381 h 356773"/>
              <a:gd name="connsiteX1-43" fmla="*/ 2801937 w 2801937"/>
              <a:gd name="connsiteY1-44" fmla="*/ 0 h 356773"/>
              <a:gd name="connsiteX2-45" fmla="*/ 2801937 w 2801937"/>
              <a:gd name="connsiteY2-46" fmla="*/ 356773 h 356773"/>
              <a:gd name="connsiteX3-47" fmla="*/ 0 w 2801937"/>
              <a:gd name="connsiteY3-48" fmla="*/ 356773 h 356773"/>
              <a:gd name="connsiteX4-49" fmla="*/ 123825 w 2801937"/>
              <a:gd name="connsiteY4-50" fmla="*/ 2381 h 356773"/>
              <a:gd name="connsiteX0-51" fmla="*/ 123825 w 2801937"/>
              <a:gd name="connsiteY0-52" fmla="*/ 2381 h 356773"/>
              <a:gd name="connsiteX1-53" fmla="*/ 2801937 w 2801937"/>
              <a:gd name="connsiteY1-54" fmla="*/ 0 h 356773"/>
              <a:gd name="connsiteX2-55" fmla="*/ 2801937 w 2801937"/>
              <a:gd name="connsiteY2-56" fmla="*/ 356773 h 356773"/>
              <a:gd name="connsiteX3-57" fmla="*/ 0 w 2801937"/>
              <a:gd name="connsiteY3-58" fmla="*/ 356773 h 356773"/>
              <a:gd name="connsiteX4-59" fmla="*/ 123825 w 2801937"/>
              <a:gd name="connsiteY4-60" fmla="*/ 2381 h 356773"/>
              <a:gd name="connsiteX0-61" fmla="*/ 123825 w 2801937"/>
              <a:gd name="connsiteY0-62" fmla="*/ 2381 h 356773"/>
              <a:gd name="connsiteX1-63" fmla="*/ 2801937 w 2801937"/>
              <a:gd name="connsiteY1-64" fmla="*/ 0 h 356773"/>
              <a:gd name="connsiteX2-65" fmla="*/ 2801937 w 2801937"/>
              <a:gd name="connsiteY2-66" fmla="*/ 356773 h 356773"/>
              <a:gd name="connsiteX3-67" fmla="*/ 0 w 2801937"/>
              <a:gd name="connsiteY3-68" fmla="*/ 356773 h 356773"/>
              <a:gd name="connsiteX4-69" fmla="*/ 123825 w 2801937"/>
              <a:gd name="connsiteY4-70" fmla="*/ 2381 h 356773"/>
              <a:gd name="connsiteX0-71" fmla="*/ 123825 w 2801937"/>
              <a:gd name="connsiteY0-72" fmla="*/ 2381 h 356773"/>
              <a:gd name="connsiteX1-73" fmla="*/ 2801937 w 2801937"/>
              <a:gd name="connsiteY1-74" fmla="*/ 0 h 356773"/>
              <a:gd name="connsiteX2-75" fmla="*/ 2801937 w 2801937"/>
              <a:gd name="connsiteY2-76" fmla="*/ 356773 h 356773"/>
              <a:gd name="connsiteX3-77" fmla="*/ 0 w 2801937"/>
              <a:gd name="connsiteY3-78" fmla="*/ 356773 h 356773"/>
              <a:gd name="connsiteX4-79" fmla="*/ 123825 w 2801937"/>
              <a:gd name="connsiteY4-80" fmla="*/ 2381 h 356773"/>
              <a:gd name="connsiteX0-81" fmla="*/ 123825 w 2801937"/>
              <a:gd name="connsiteY0-82" fmla="*/ 2381 h 356773"/>
              <a:gd name="connsiteX1-83" fmla="*/ 2801937 w 2801937"/>
              <a:gd name="connsiteY1-84" fmla="*/ 0 h 356773"/>
              <a:gd name="connsiteX2-85" fmla="*/ 2801937 w 2801937"/>
              <a:gd name="connsiteY2-86" fmla="*/ 356773 h 356773"/>
              <a:gd name="connsiteX3-87" fmla="*/ 0 w 2801937"/>
              <a:gd name="connsiteY3-88" fmla="*/ 356773 h 356773"/>
              <a:gd name="connsiteX4-89" fmla="*/ 123825 w 2801937"/>
              <a:gd name="connsiteY4-90" fmla="*/ 2381 h 356773"/>
              <a:gd name="connsiteX0-91" fmla="*/ 109537 w 2801937"/>
              <a:gd name="connsiteY0-92" fmla="*/ 2381 h 356773"/>
              <a:gd name="connsiteX1-93" fmla="*/ 2801937 w 2801937"/>
              <a:gd name="connsiteY1-94" fmla="*/ 0 h 356773"/>
              <a:gd name="connsiteX2-95" fmla="*/ 2801937 w 2801937"/>
              <a:gd name="connsiteY2-96" fmla="*/ 356773 h 356773"/>
              <a:gd name="connsiteX3-97" fmla="*/ 0 w 2801937"/>
              <a:gd name="connsiteY3-98" fmla="*/ 356773 h 356773"/>
              <a:gd name="connsiteX4-99" fmla="*/ 109537 w 2801937"/>
              <a:gd name="connsiteY4-100" fmla="*/ 2381 h 356773"/>
              <a:gd name="connsiteX0-101" fmla="*/ 109537 w 2801937"/>
              <a:gd name="connsiteY0-102" fmla="*/ 2381 h 356773"/>
              <a:gd name="connsiteX1-103" fmla="*/ 2801937 w 2801937"/>
              <a:gd name="connsiteY1-104" fmla="*/ 0 h 356773"/>
              <a:gd name="connsiteX2-105" fmla="*/ 2801937 w 2801937"/>
              <a:gd name="connsiteY2-106" fmla="*/ 356773 h 356773"/>
              <a:gd name="connsiteX3-107" fmla="*/ 0 w 2801937"/>
              <a:gd name="connsiteY3-108" fmla="*/ 356773 h 356773"/>
              <a:gd name="connsiteX4-109" fmla="*/ 109537 w 2801937"/>
              <a:gd name="connsiteY4-110" fmla="*/ 2381 h 356773"/>
              <a:gd name="connsiteX0-111" fmla="*/ 109537 w 2801937"/>
              <a:gd name="connsiteY0-112" fmla="*/ 2381 h 356773"/>
              <a:gd name="connsiteX1-113" fmla="*/ 2801937 w 2801937"/>
              <a:gd name="connsiteY1-114" fmla="*/ 0 h 356773"/>
              <a:gd name="connsiteX2-115" fmla="*/ 2801937 w 2801937"/>
              <a:gd name="connsiteY2-116" fmla="*/ 356773 h 356773"/>
              <a:gd name="connsiteX3-117" fmla="*/ 0 w 2801937"/>
              <a:gd name="connsiteY3-118" fmla="*/ 356773 h 356773"/>
              <a:gd name="connsiteX4-119" fmla="*/ 109537 w 2801937"/>
              <a:gd name="connsiteY4-120" fmla="*/ 2381 h 356773"/>
              <a:gd name="connsiteX0-121" fmla="*/ 130969 w 2823369"/>
              <a:gd name="connsiteY0-122" fmla="*/ 2381 h 356773"/>
              <a:gd name="connsiteX1-123" fmla="*/ 2823369 w 2823369"/>
              <a:gd name="connsiteY1-124" fmla="*/ 0 h 356773"/>
              <a:gd name="connsiteX2-125" fmla="*/ 2823369 w 2823369"/>
              <a:gd name="connsiteY2-126" fmla="*/ 356773 h 356773"/>
              <a:gd name="connsiteX3-127" fmla="*/ 0 w 2823369"/>
              <a:gd name="connsiteY3-128" fmla="*/ 356773 h 356773"/>
              <a:gd name="connsiteX4-129" fmla="*/ 130969 w 2823369"/>
              <a:gd name="connsiteY4-130" fmla="*/ 2381 h 356773"/>
              <a:gd name="connsiteX0-131" fmla="*/ 130969 w 2823369"/>
              <a:gd name="connsiteY0-132" fmla="*/ 2381 h 356773"/>
              <a:gd name="connsiteX1-133" fmla="*/ 2823369 w 2823369"/>
              <a:gd name="connsiteY1-134" fmla="*/ 0 h 356773"/>
              <a:gd name="connsiteX2-135" fmla="*/ 2823369 w 2823369"/>
              <a:gd name="connsiteY2-136" fmla="*/ 356773 h 356773"/>
              <a:gd name="connsiteX3-137" fmla="*/ 0 w 2823369"/>
              <a:gd name="connsiteY3-138" fmla="*/ 356773 h 356773"/>
              <a:gd name="connsiteX4-139" fmla="*/ 130969 w 2823369"/>
              <a:gd name="connsiteY4-140" fmla="*/ 2381 h 356773"/>
              <a:gd name="connsiteX0-141" fmla="*/ 130969 w 2823369"/>
              <a:gd name="connsiteY0-142" fmla="*/ 2381 h 356773"/>
              <a:gd name="connsiteX1-143" fmla="*/ 2823369 w 2823369"/>
              <a:gd name="connsiteY1-144" fmla="*/ 0 h 356773"/>
              <a:gd name="connsiteX2-145" fmla="*/ 2823369 w 2823369"/>
              <a:gd name="connsiteY2-146" fmla="*/ 356773 h 356773"/>
              <a:gd name="connsiteX3-147" fmla="*/ 0 w 2823369"/>
              <a:gd name="connsiteY3-148" fmla="*/ 356773 h 356773"/>
              <a:gd name="connsiteX4-149" fmla="*/ 130969 w 2823369"/>
              <a:gd name="connsiteY4-150" fmla="*/ 2381 h 356773"/>
              <a:gd name="connsiteX0-151" fmla="*/ 130969 w 2823369"/>
              <a:gd name="connsiteY0-152" fmla="*/ 2381 h 356773"/>
              <a:gd name="connsiteX1-153" fmla="*/ 2823369 w 2823369"/>
              <a:gd name="connsiteY1-154" fmla="*/ 0 h 356773"/>
              <a:gd name="connsiteX2-155" fmla="*/ 2823369 w 2823369"/>
              <a:gd name="connsiteY2-156" fmla="*/ 356773 h 356773"/>
              <a:gd name="connsiteX3-157" fmla="*/ 0 w 2823369"/>
              <a:gd name="connsiteY3-158" fmla="*/ 356773 h 356773"/>
              <a:gd name="connsiteX4-159" fmla="*/ 130969 w 2823369"/>
              <a:gd name="connsiteY4-160" fmla="*/ 2381 h 356773"/>
              <a:gd name="connsiteX0-161" fmla="*/ 130969 w 2823369"/>
              <a:gd name="connsiteY0-162" fmla="*/ 2381 h 356773"/>
              <a:gd name="connsiteX1-163" fmla="*/ 2823369 w 2823369"/>
              <a:gd name="connsiteY1-164" fmla="*/ 0 h 356773"/>
              <a:gd name="connsiteX2-165" fmla="*/ 2823369 w 2823369"/>
              <a:gd name="connsiteY2-166" fmla="*/ 356773 h 356773"/>
              <a:gd name="connsiteX3-167" fmla="*/ 0 w 2823369"/>
              <a:gd name="connsiteY3-168" fmla="*/ 356773 h 356773"/>
              <a:gd name="connsiteX4-169" fmla="*/ 130969 w 2823369"/>
              <a:gd name="connsiteY4-170" fmla="*/ 2381 h 356773"/>
              <a:gd name="connsiteX0-171" fmla="*/ 130969 w 2823369"/>
              <a:gd name="connsiteY0-172" fmla="*/ 2381 h 356773"/>
              <a:gd name="connsiteX1-173" fmla="*/ 2823369 w 2823369"/>
              <a:gd name="connsiteY1-174" fmla="*/ 0 h 356773"/>
              <a:gd name="connsiteX2-175" fmla="*/ 2823369 w 2823369"/>
              <a:gd name="connsiteY2-176" fmla="*/ 356773 h 356773"/>
              <a:gd name="connsiteX3-177" fmla="*/ 0 w 2823369"/>
              <a:gd name="connsiteY3-178" fmla="*/ 356773 h 356773"/>
              <a:gd name="connsiteX4-179" fmla="*/ 130969 w 2823369"/>
              <a:gd name="connsiteY4-180" fmla="*/ 2381 h 356773"/>
              <a:gd name="connsiteX0-181" fmla="*/ 130969 w 2823369"/>
              <a:gd name="connsiteY0-182" fmla="*/ 2381 h 356773"/>
              <a:gd name="connsiteX1-183" fmla="*/ 2823369 w 2823369"/>
              <a:gd name="connsiteY1-184" fmla="*/ 0 h 356773"/>
              <a:gd name="connsiteX2-185" fmla="*/ 2823369 w 2823369"/>
              <a:gd name="connsiteY2-186" fmla="*/ 356773 h 356773"/>
              <a:gd name="connsiteX3-187" fmla="*/ 0 w 2823369"/>
              <a:gd name="connsiteY3-188" fmla="*/ 356773 h 356773"/>
              <a:gd name="connsiteX4-189" fmla="*/ 130969 w 2823369"/>
              <a:gd name="connsiteY4-190" fmla="*/ 2381 h 356773"/>
              <a:gd name="connsiteX0-191" fmla="*/ 145256 w 2823369"/>
              <a:gd name="connsiteY0-192" fmla="*/ 6267 h 356773"/>
              <a:gd name="connsiteX1-193" fmla="*/ 2823369 w 2823369"/>
              <a:gd name="connsiteY1-194" fmla="*/ 0 h 356773"/>
              <a:gd name="connsiteX2-195" fmla="*/ 2823369 w 2823369"/>
              <a:gd name="connsiteY2-196" fmla="*/ 356773 h 356773"/>
              <a:gd name="connsiteX3-197" fmla="*/ 0 w 2823369"/>
              <a:gd name="connsiteY3-198" fmla="*/ 356773 h 356773"/>
              <a:gd name="connsiteX4-199" fmla="*/ 145256 w 2823369"/>
              <a:gd name="connsiteY4-200" fmla="*/ 6267 h 356773"/>
              <a:gd name="connsiteX0-201" fmla="*/ 145256 w 2823369"/>
              <a:gd name="connsiteY0-202" fmla="*/ 6267 h 356773"/>
              <a:gd name="connsiteX1-203" fmla="*/ 2823369 w 2823369"/>
              <a:gd name="connsiteY1-204" fmla="*/ 0 h 356773"/>
              <a:gd name="connsiteX2-205" fmla="*/ 2823369 w 2823369"/>
              <a:gd name="connsiteY2-206" fmla="*/ 356773 h 356773"/>
              <a:gd name="connsiteX3-207" fmla="*/ 0 w 2823369"/>
              <a:gd name="connsiteY3-208" fmla="*/ 356773 h 356773"/>
              <a:gd name="connsiteX4-209" fmla="*/ 145256 w 2823369"/>
              <a:gd name="connsiteY4-210" fmla="*/ 6267 h 356773"/>
              <a:gd name="connsiteX0-211" fmla="*/ 161924 w 2840037"/>
              <a:gd name="connsiteY0-212" fmla="*/ 6267 h 360660"/>
              <a:gd name="connsiteX1-213" fmla="*/ 2840037 w 2840037"/>
              <a:gd name="connsiteY1-214" fmla="*/ 0 h 360660"/>
              <a:gd name="connsiteX2-215" fmla="*/ 2840037 w 2840037"/>
              <a:gd name="connsiteY2-216" fmla="*/ 356773 h 360660"/>
              <a:gd name="connsiteX3-217" fmla="*/ 0 w 2840037"/>
              <a:gd name="connsiteY3-218" fmla="*/ 360660 h 360660"/>
              <a:gd name="connsiteX4-219" fmla="*/ 161924 w 2840037"/>
              <a:gd name="connsiteY4-220" fmla="*/ 6267 h 360660"/>
              <a:gd name="connsiteX0-221" fmla="*/ 161924 w 2840037"/>
              <a:gd name="connsiteY0-222" fmla="*/ 6267 h 360660"/>
              <a:gd name="connsiteX1-223" fmla="*/ 2840037 w 2840037"/>
              <a:gd name="connsiteY1-224" fmla="*/ 0 h 360660"/>
              <a:gd name="connsiteX2-225" fmla="*/ 2840037 w 2840037"/>
              <a:gd name="connsiteY2-226" fmla="*/ 356773 h 360660"/>
              <a:gd name="connsiteX3-227" fmla="*/ 0 w 2840037"/>
              <a:gd name="connsiteY3-228" fmla="*/ 360660 h 360660"/>
              <a:gd name="connsiteX4-229" fmla="*/ 161924 w 2840037"/>
              <a:gd name="connsiteY4-230" fmla="*/ 6267 h 360660"/>
              <a:gd name="connsiteX0-231" fmla="*/ 161924 w 2840037"/>
              <a:gd name="connsiteY0-232" fmla="*/ 6267 h 360660"/>
              <a:gd name="connsiteX1-233" fmla="*/ 2840037 w 2840037"/>
              <a:gd name="connsiteY1-234" fmla="*/ 0 h 360660"/>
              <a:gd name="connsiteX2-235" fmla="*/ 2840037 w 2840037"/>
              <a:gd name="connsiteY2-236" fmla="*/ 356773 h 360660"/>
              <a:gd name="connsiteX3-237" fmla="*/ 0 w 2840037"/>
              <a:gd name="connsiteY3-238" fmla="*/ 360660 h 360660"/>
              <a:gd name="connsiteX4-239" fmla="*/ 161924 w 2840037"/>
              <a:gd name="connsiteY4-240" fmla="*/ 6267 h 360660"/>
              <a:gd name="connsiteX0-241" fmla="*/ 161924 w 2840037"/>
              <a:gd name="connsiteY0-242" fmla="*/ 6267 h 360660"/>
              <a:gd name="connsiteX1-243" fmla="*/ 2840037 w 2840037"/>
              <a:gd name="connsiteY1-244" fmla="*/ 0 h 360660"/>
              <a:gd name="connsiteX2-245" fmla="*/ 2840037 w 2840037"/>
              <a:gd name="connsiteY2-246" fmla="*/ 356773 h 360660"/>
              <a:gd name="connsiteX3-247" fmla="*/ 0 w 2840037"/>
              <a:gd name="connsiteY3-248" fmla="*/ 360660 h 360660"/>
              <a:gd name="connsiteX4-249" fmla="*/ 161924 w 2840037"/>
              <a:gd name="connsiteY4-250" fmla="*/ 6267 h 360660"/>
              <a:gd name="connsiteX0-251" fmla="*/ 152399 w 2840037"/>
              <a:gd name="connsiteY0-252" fmla="*/ 6267 h 360660"/>
              <a:gd name="connsiteX1-253" fmla="*/ 2840037 w 2840037"/>
              <a:gd name="connsiteY1-254" fmla="*/ 0 h 360660"/>
              <a:gd name="connsiteX2-255" fmla="*/ 2840037 w 2840037"/>
              <a:gd name="connsiteY2-256" fmla="*/ 356773 h 360660"/>
              <a:gd name="connsiteX3-257" fmla="*/ 0 w 2840037"/>
              <a:gd name="connsiteY3-258" fmla="*/ 360660 h 360660"/>
              <a:gd name="connsiteX4-259" fmla="*/ 152399 w 2840037"/>
              <a:gd name="connsiteY4-260" fmla="*/ 6267 h 360660"/>
              <a:gd name="connsiteX0-261" fmla="*/ 152399 w 2840037"/>
              <a:gd name="connsiteY0-262" fmla="*/ 6267 h 360660"/>
              <a:gd name="connsiteX1-263" fmla="*/ 2840037 w 2840037"/>
              <a:gd name="connsiteY1-264" fmla="*/ 0 h 360660"/>
              <a:gd name="connsiteX2-265" fmla="*/ 2840037 w 2840037"/>
              <a:gd name="connsiteY2-266" fmla="*/ 356773 h 360660"/>
              <a:gd name="connsiteX3-267" fmla="*/ 0 w 2840037"/>
              <a:gd name="connsiteY3-268" fmla="*/ 360660 h 360660"/>
              <a:gd name="connsiteX4-269" fmla="*/ 152399 w 2840037"/>
              <a:gd name="connsiteY4-270" fmla="*/ 6267 h 360660"/>
              <a:gd name="connsiteX0-271" fmla="*/ 152399 w 2840037"/>
              <a:gd name="connsiteY0-272" fmla="*/ 6267 h 360660"/>
              <a:gd name="connsiteX1-273" fmla="*/ 2840037 w 2840037"/>
              <a:gd name="connsiteY1-274" fmla="*/ 0 h 360660"/>
              <a:gd name="connsiteX2-275" fmla="*/ 2840037 w 2840037"/>
              <a:gd name="connsiteY2-276" fmla="*/ 356773 h 360660"/>
              <a:gd name="connsiteX3-277" fmla="*/ 0 w 2840037"/>
              <a:gd name="connsiteY3-278" fmla="*/ 360660 h 360660"/>
              <a:gd name="connsiteX4-279" fmla="*/ 152399 w 2840037"/>
              <a:gd name="connsiteY4-280" fmla="*/ 6267 h 360660"/>
              <a:gd name="connsiteX0-281" fmla="*/ 152399 w 2840037"/>
              <a:gd name="connsiteY0-282" fmla="*/ 6267 h 360660"/>
              <a:gd name="connsiteX1-283" fmla="*/ 2840037 w 2840037"/>
              <a:gd name="connsiteY1-284" fmla="*/ 0 h 360660"/>
              <a:gd name="connsiteX2-285" fmla="*/ 2840037 w 2840037"/>
              <a:gd name="connsiteY2-286" fmla="*/ 356773 h 360660"/>
              <a:gd name="connsiteX3-287" fmla="*/ 0 w 2840037"/>
              <a:gd name="connsiteY3-288" fmla="*/ 360660 h 360660"/>
              <a:gd name="connsiteX4-289" fmla="*/ 152399 w 2840037"/>
              <a:gd name="connsiteY4-290" fmla="*/ 6267 h 360660"/>
              <a:gd name="connsiteX0-291" fmla="*/ 152399 w 2840037"/>
              <a:gd name="connsiteY0-292" fmla="*/ 6267 h 360660"/>
              <a:gd name="connsiteX1-293" fmla="*/ 2840037 w 2840037"/>
              <a:gd name="connsiteY1-294" fmla="*/ 0 h 360660"/>
              <a:gd name="connsiteX2-295" fmla="*/ 2840037 w 2840037"/>
              <a:gd name="connsiteY2-296" fmla="*/ 356773 h 360660"/>
              <a:gd name="connsiteX3-297" fmla="*/ 0 w 2840037"/>
              <a:gd name="connsiteY3-298" fmla="*/ 360660 h 360660"/>
              <a:gd name="connsiteX4-299" fmla="*/ 152399 w 2840037"/>
              <a:gd name="connsiteY4-300" fmla="*/ 6267 h 360660"/>
              <a:gd name="connsiteX0-301" fmla="*/ 152399 w 2840037"/>
              <a:gd name="connsiteY0-302" fmla="*/ 6267 h 360660"/>
              <a:gd name="connsiteX1-303" fmla="*/ 2840037 w 2840037"/>
              <a:gd name="connsiteY1-304" fmla="*/ 0 h 360660"/>
              <a:gd name="connsiteX2-305" fmla="*/ 2840037 w 2840037"/>
              <a:gd name="connsiteY2-306" fmla="*/ 356773 h 360660"/>
              <a:gd name="connsiteX3-307" fmla="*/ 0 w 2840037"/>
              <a:gd name="connsiteY3-308" fmla="*/ 360660 h 360660"/>
              <a:gd name="connsiteX4-309" fmla="*/ 152399 w 2840037"/>
              <a:gd name="connsiteY4-310" fmla="*/ 6267 h 360660"/>
              <a:gd name="connsiteX0-311" fmla="*/ 152399 w 2840037"/>
              <a:gd name="connsiteY0-312" fmla="*/ 6267 h 360660"/>
              <a:gd name="connsiteX1-313" fmla="*/ 2840037 w 2840037"/>
              <a:gd name="connsiteY1-314" fmla="*/ 0 h 360660"/>
              <a:gd name="connsiteX2-315" fmla="*/ 2840037 w 2840037"/>
              <a:gd name="connsiteY2-316" fmla="*/ 356773 h 360660"/>
              <a:gd name="connsiteX3-317" fmla="*/ 0 w 2840037"/>
              <a:gd name="connsiteY3-318" fmla="*/ 360660 h 360660"/>
              <a:gd name="connsiteX4-319" fmla="*/ 152399 w 2840037"/>
              <a:gd name="connsiteY4-320" fmla="*/ 6267 h 360660"/>
              <a:gd name="connsiteX0-321" fmla="*/ 152399 w 2840037"/>
              <a:gd name="connsiteY0-322" fmla="*/ 6266 h 360660"/>
              <a:gd name="connsiteX1-323" fmla="*/ 2840037 w 2840037"/>
              <a:gd name="connsiteY1-324" fmla="*/ 0 h 360660"/>
              <a:gd name="connsiteX2-325" fmla="*/ 2840037 w 2840037"/>
              <a:gd name="connsiteY2-326" fmla="*/ 356773 h 360660"/>
              <a:gd name="connsiteX3-327" fmla="*/ 0 w 2840037"/>
              <a:gd name="connsiteY3-328" fmla="*/ 360660 h 360660"/>
              <a:gd name="connsiteX4-329" fmla="*/ 152399 w 2840037"/>
              <a:gd name="connsiteY4-330" fmla="*/ 6266 h 360660"/>
              <a:gd name="connsiteX0-331" fmla="*/ 152399 w 2840037"/>
              <a:gd name="connsiteY0-332" fmla="*/ 6266 h 360660"/>
              <a:gd name="connsiteX1-333" fmla="*/ 2840037 w 2840037"/>
              <a:gd name="connsiteY1-334" fmla="*/ 0 h 360660"/>
              <a:gd name="connsiteX2-335" fmla="*/ 2840037 w 2840037"/>
              <a:gd name="connsiteY2-336" fmla="*/ 356773 h 360660"/>
              <a:gd name="connsiteX3-337" fmla="*/ 0 w 2840037"/>
              <a:gd name="connsiteY3-338" fmla="*/ 360660 h 360660"/>
              <a:gd name="connsiteX4-339" fmla="*/ 152399 w 2840037"/>
              <a:gd name="connsiteY4-340" fmla="*/ 6266 h 360660"/>
              <a:gd name="connsiteX0-341" fmla="*/ 152399 w 2840037"/>
              <a:gd name="connsiteY0-342" fmla="*/ 6266 h 360660"/>
              <a:gd name="connsiteX1-343" fmla="*/ 2840037 w 2840037"/>
              <a:gd name="connsiteY1-344" fmla="*/ 0 h 360660"/>
              <a:gd name="connsiteX2-345" fmla="*/ 2840037 w 2840037"/>
              <a:gd name="connsiteY2-346" fmla="*/ 356773 h 360660"/>
              <a:gd name="connsiteX3-347" fmla="*/ 0 w 2840037"/>
              <a:gd name="connsiteY3-348" fmla="*/ 360660 h 360660"/>
              <a:gd name="connsiteX4-349" fmla="*/ 152399 w 2840037"/>
              <a:gd name="connsiteY4-350" fmla="*/ 6266 h 360660"/>
              <a:gd name="connsiteX0-351" fmla="*/ 152399 w 2840037"/>
              <a:gd name="connsiteY0-352" fmla="*/ 6266 h 360660"/>
              <a:gd name="connsiteX1-353" fmla="*/ 2840037 w 2840037"/>
              <a:gd name="connsiteY1-354" fmla="*/ 0 h 360660"/>
              <a:gd name="connsiteX2-355" fmla="*/ 2840037 w 2840037"/>
              <a:gd name="connsiteY2-356" fmla="*/ 356773 h 360660"/>
              <a:gd name="connsiteX3-357" fmla="*/ 0 w 2840037"/>
              <a:gd name="connsiteY3-358" fmla="*/ 360660 h 360660"/>
              <a:gd name="connsiteX4-359" fmla="*/ 152399 w 2840037"/>
              <a:gd name="connsiteY4-360" fmla="*/ 6266 h 360660"/>
              <a:gd name="connsiteX0-361" fmla="*/ 152399 w 2840037"/>
              <a:gd name="connsiteY0-362" fmla="*/ 6266 h 360660"/>
              <a:gd name="connsiteX1-363" fmla="*/ 2840037 w 2840037"/>
              <a:gd name="connsiteY1-364" fmla="*/ 0 h 360660"/>
              <a:gd name="connsiteX2-365" fmla="*/ 2840037 w 2840037"/>
              <a:gd name="connsiteY2-366" fmla="*/ 356773 h 360660"/>
              <a:gd name="connsiteX3-367" fmla="*/ 0 w 2840037"/>
              <a:gd name="connsiteY3-368" fmla="*/ 360660 h 360660"/>
              <a:gd name="connsiteX4-369" fmla="*/ 152399 w 2840037"/>
              <a:gd name="connsiteY4-370" fmla="*/ 6266 h 360660"/>
              <a:gd name="connsiteX0-371" fmla="*/ 147245 w 2840037"/>
              <a:gd name="connsiteY0-372" fmla="*/ 6266 h 360660"/>
              <a:gd name="connsiteX1-373" fmla="*/ 2840037 w 2840037"/>
              <a:gd name="connsiteY1-374" fmla="*/ 0 h 360660"/>
              <a:gd name="connsiteX2-375" fmla="*/ 2840037 w 2840037"/>
              <a:gd name="connsiteY2-376" fmla="*/ 356773 h 360660"/>
              <a:gd name="connsiteX3-377" fmla="*/ 0 w 2840037"/>
              <a:gd name="connsiteY3-378" fmla="*/ 360660 h 360660"/>
              <a:gd name="connsiteX4-379" fmla="*/ 147245 w 2840037"/>
              <a:gd name="connsiteY4-380" fmla="*/ 6266 h 360660"/>
              <a:gd name="connsiteX0-381" fmla="*/ 152400 w 2840037"/>
              <a:gd name="connsiteY0-382" fmla="*/ 6266 h 360660"/>
              <a:gd name="connsiteX1-383" fmla="*/ 2840037 w 2840037"/>
              <a:gd name="connsiteY1-384" fmla="*/ 0 h 360660"/>
              <a:gd name="connsiteX2-385" fmla="*/ 2840037 w 2840037"/>
              <a:gd name="connsiteY2-386" fmla="*/ 356773 h 360660"/>
              <a:gd name="connsiteX3-387" fmla="*/ 0 w 2840037"/>
              <a:gd name="connsiteY3-388" fmla="*/ 360660 h 360660"/>
              <a:gd name="connsiteX4-389" fmla="*/ 152400 w 2840037"/>
              <a:gd name="connsiteY4-390" fmla="*/ 6266 h 360660"/>
              <a:gd name="connsiteX0-391" fmla="*/ 149823 w 2840037"/>
              <a:gd name="connsiteY0-392" fmla="*/ 6266 h 360660"/>
              <a:gd name="connsiteX1-393" fmla="*/ 2840037 w 2840037"/>
              <a:gd name="connsiteY1-394" fmla="*/ 0 h 360660"/>
              <a:gd name="connsiteX2-395" fmla="*/ 2840037 w 2840037"/>
              <a:gd name="connsiteY2-396" fmla="*/ 356773 h 360660"/>
              <a:gd name="connsiteX3-397" fmla="*/ 0 w 2840037"/>
              <a:gd name="connsiteY3-398" fmla="*/ 360660 h 360660"/>
              <a:gd name="connsiteX4-399" fmla="*/ 149823 w 2840037"/>
              <a:gd name="connsiteY4-400" fmla="*/ 6266 h 360660"/>
              <a:gd name="connsiteX0-401" fmla="*/ 149823 w 2840037"/>
              <a:gd name="connsiteY0-402" fmla="*/ 6266 h 360660"/>
              <a:gd name="connsiteX1-403" fmla="*/ 2840037 w 2840037"/>
              <a:gd name="connsiteY1-404" fmla="*/ 0 h 360660"/>
              <a:gd name="connsiteX2-405" fmla="*/ 2840037 w 2840037"/>
              <a:gd name="connsiteY2-406" fmla="*/ 356773 h 360660"/>
              <a:gd name="connsiteX3-407" fmla="*/ 0 w 2840037"/>
              <a:gd name="connsiteY3-408" fmla="*/ 360660 h 360660"/>
              <a:gd name="connsiteX4-409" fmla="*/ 149823 w 2840037"/>
              <a:gd name="connsiteY4-410" fmla="*/ 6266 h 360660"/>
              <a:gd name="connsiteX0-411" fmla="*/ 149823 w 2840037"/>
              <a:gd name="connsiteY0-412" fmla="*/ 6266 h 360660"/>
              <a:gd name="connsiteX1-413" fmla="*/ 2840037 w 2840037"/>
              <a:gd name="connsiteY1-414" fmla="*/ 0 h 360660"/>
              <a:gd name="connsiteX2-415" fmla="*/ 2840037 w 2840037"/>
              <a:gd name="connsiteY2-416" fmla="*/ 356773 h 360660"/>
              <a:gd name="connsiteX3-417" fmla="*/ 0 w 2840037"/>
              <a:gd name="connsiteY3-418" fmla="*/ 360660 h 360660"/>
              <a:gd name="connsiteX4-419" fmla="*/ 149823 w 2840037"/>
              <a:gd name="connsiteY4-420" fmla="*/ 6266 h 36066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840037" h="360660">
                <a:moveTo>
                  <a:pt x="149823" y="6266"/>
                </a:moveTo>
                <a:lnTo>
                  <a:pt x="2840037" y="0"/>
                </a:lnTo>
                <a:lnTo>
                  <a:pt x="2840037" y="356773"/>
                </a:lnTo>
                <a:lnTo>
                  <a:pt x="0" y="360660"/>
                </a:lnTo>
                <a:cubicBezTo>
                  <a:pt x="113694" y="181291"/>
                  <a:pt x="82186" y="219413"/>
                  <a:pt x="149823" y="6266"/>
                </a:cubicBezTo>
                <a:close/>
              </a:path>
            </a:pathLst>
          </a:cu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1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Guiyang No.1 Experimental Middle School</a:t>
            </a:r>
            <a:endParaRPr kumimoji="0" lang="zh-CN" altLang="en-US" sz="11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3367CA9A-E6A8-1635-D7CA-3CEC8D402D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6705" y="-19023123"/>
            <a:ext cx="465293" cy="465295"/>
          </a:xfrm>
          <a:prstGeom prst="rect">
            <a:avLst/>
          </a:prstGeom>
          <a:effectLst>
            <a:softEdge rad="0"/>
          </a:effectLst>
        </p:spPr>
      </p:pic>
      <p:sp>
        <p:nvSpPr>
          <p:cNvPr id="27" name="文本框 2">
            <a:extLst>
              <a:ext uri="{FF2B5EF4-FFF2-40B4-BE49-F238E27FC236}">
                <a16:creationId xmlns:a16="http://schemas.microsoft.com/office/drawing/2014/main" id="{22053922-C890-54B9-45EF-ED20D2EBDC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1998" y="-19026387"/>
            <a:ext cx="2492375" cy="40005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行楷" pitchFamily="2" charset="-122"/>
                <a:ea typeface="华文行楷" pitchFamily="2" charset="-122"/>
                <a:cs typeface="+mn-cs"/>
              </a:rPr>
              <a:t>贵阳市第一实验中学</a:t>
            </a:r>
          </a:p>
        </p:txBody>
      </p:sp>
      <p:grpSp>
        <p:nvGrpSpPr>
          <p:cNvPr id="57" name="组合 56">
            <a:extLst>
              <a:ext uri="{FF2B5EF4-FFF2-40B4-BE49-F238E27FC236}">
                <a16:creationId xmlns:a16="http://schemas.microsoft.com/office/drawing/2014/main" id="{14942D28-237C-14F4-A405-6D4BCF849468}"/>
              </a:ext>
            </a:extLst>
          </p:cNvPr>
          <p:cNvGrpSpPr/>
          <p:nvPr/>
        </p:nvGrpSpPr>
        <p:grpSpPr>
          <a:xfrm>
            <a:off x="-2078662" y="-18968763"/>
            <a:ext cx="6098977" cy="463784"/>
            <a:chOff x="-2977" y="-36682"/>
            <a:chExt cx="6098977" cy="463784"/>
          </a:xfrm>
        </p:grpSpPr>
        <p:grpSp>
          <p:nvGrpSpPr>
            <p:cNvPr id="33" name="组合 32">
              <a:extLst>
                <a:ext uri="{FF2B5EF4-FFF2-40B4-BE49-F238E27FC236}">
                  <a16:creationId xmlns:a16="http://schemas.microsoft.com/office/drawing/2014/main" id="{D5FEC5B2-5929-945D-BFFF-C813FCE4EFAC}"/>
                </a:ext>
              </a:extLst>
            </p:cNvPr>
            <p:cNvGrpSpPr/>
            <p:nvPr/>
          </p:nvGrpSpPr>
          <p:grpSpPr>
            <a:xfrm>
              <a:off x="-2977" y="-36682"/>
              <a:ext cx="6098977" cy="462332"/>
              <a:chOff x="-2977" y="-36682"/>
              <a:chExt cx="6098977" cy="462332"/>
            </a:xfrm>
          </p:grpSpPr>
          <p:grpSp>
            <p:nvGrpSpPr>
              <p:cNvPr id="29" name="组合 28">
                <a:extLst>
                  <a:ext uri="{FF2B5EF4-FFF2-40B4-BE49-F238E27FC236}">
                    <a16:creationId xmlns:a16="http://schemas.microsoft.com/office/drawing/2014/main" id="{3E1F5890-6EEC-B576-3357-19AA0F960B78}"/>
                  </a:ext>
                </a:extLst>
              </p:cNvPr>
              <p:cNvGrpSpPr/>
              <p:nvPr/>
            </p:nvGrpSpPr>
            <p:grpSpPr>
              <a:xfrm>
                <a:off x="-2977" y="-36682"/>
                <a:ext cx="4062109" cy="462332"/>
                <a:chOff x="-2977" y="-36682"/>
                <a:chExt cx="4062109" cy="462332"/>
              </a:xfrm>
            </p:grpSpPr>
            <p:grpSp>
              <p:nvGrpSpPr>
                <p:cNvPr id="14" name="组合 13">
                  <a:extLst>
                    <a:ext uri="{FF2B5EF4-FFF2-40B4-BE49-F238E27FC236}">
                      <a16:creationId xmlns:a16="http://schemas.microsoft.com/office/drawing/2014/main" id="{45AD3F05-BE80-931A-CBE1-71EE14F9D513}"/>
                    </a:ext>
                  </a:extLst>
                </p:cNvPr>
                <p:cNvGrpSpPr/>
                <p:nvPr/>
              </p:nvGrpSpPr>
              <p:grpSpPr>
                <a:xfrm>
                  <a:off x="-2977" y="-9326"/>
                  <a:ext cx="3814759" cy="434976"/>
                  <a:chOff x="407988" y="257174"/>
                  <a:chExt cx="4094162" cy="434976"/>
                </a:xfrm>
              </p:grpSpPr>
              <p:sp>
                <p:nvSpPr>
                  <p:cNvPr id="13" name="矩形 12">
                    <a:extLst>
                      <a:ext uri="{FF2B5EF4-FFF2-40B4-BE49-F238E27FC236}">
                        <a16:creationId xmlns:a16="http://schemas.microsoft.com/office/drawing/2014/main" id="{EF209A41-F032-1F6D-C7C1-0DA833F250D7}"/>
                      </a:ext>
                    </a:extLst>
                  </p:cNvPr>
                  <p:cNvSpPr/>
                  <p:nvPr/>
                </p:nvSpPr>
                <p:spPr>
                  <a:xfrm>
                    <a:off x="1462825" y="257174"/>
                    <a:ext cx="465957" cy="434976"/>
                  </a:xfrm>
                  <a:prstGeom prst="rect">
                    <a:avLst/>
                  </a:prstGeom>
                  <a:solidFill>
                    <a:srgbClr val="ED7D3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grpSp>
                <p:nvGrpSpPr>
                  <p:cNvPr id="8" name="组合 7">
                    <a:extLst>
                      <a:ext uri="{FF2B5EF4-FFF2-40B4-BE49-F238E27FC236}">
                        <a16:creationId xmlns:a16="http://schemas.microsoft.com/office/drawing/2014/main" id="{F69EF137-5675-A852-17B0-E28E2BD34AF8}"/>
                      </a:ext>
                    </a:extLst>
                  </p:cNvPr>
                  <p:cNvGrpSpPr/>
                  <p:nvPr/>
                </p:nvGrpSpPr>
                <p:grpSpPr>
                  <a:xfrm>
                    <a:off x="407988" y="257174"/>
                    <a:ext cx="4094162" cy="434976"/>
                    <a:chOff x="515938" y="441324"/>
                    <a:chExt cx="4094162" cy="434976"/>
                  </a:xfrm>
                </p:grpSpPr>
                <p:sp>
                  <p:nvSpPr>
                    <p:cNvPr id="9" name="矩形 8">
                      <a:extLst>
                        <a:ext uri="{FF2B5EF4-FFF2-40B4-BE49-F238E27FC236}">
                          <a16:creationId xmlns:a16="http://schemas.microsoft.com/office/drawing/2014/main" id="{DF263375-01FE-86DB-CA76-D129FE70FC1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5938" y="441325"/>
                      <a:ext cx="1186616" cy="434975"/>
                    </a:xfrm>
                    <a:prstGeom prst="rect">
                      <a:avLst/>
                    </a:prstGeom>
                    <a:solidFill>
                      <a:srgbClr val="79598B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10" name="矩形 9">
                      <a:extLst>
                        <a:ext uri="{FF2B5EF4-FFF2-40B4-BE49-F238E27FC236}">
                          <a16:creationId xmlns:a16="http://schemas.microsoft.com/office/drawing/2014/main" id="{26338DC1-7232-D1B9-ACF3-F3CAAE833C3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009883" y="441324"/>
                      <a:ext cx="2600217" cy="434975"/>
                    </a:xfrm>
                    <a:prstGeom prst="rect">
                      <a:avLst/>
                    </a:prstGeom>
                    <a:solidFill>
                      <a:srgbClr val="79598B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11" name="标题 16385">
                      <a:extLst>
                        <a:ext uri="{FF2B5EF4-FFF2-40B4-BE49-F238E27FC236}">
                          <a16:creationId xmlns:a16="http://schemas.microsoft.com/office/drawing/2014/main" id="{33CA00CE-8D73-7D14-2315-3E6DDC542008}"/>
                        </a:ext>
                      </a:extLst>
                    </p:cNvPr>
                    <p:cNvSpPr txBox="1">
                      <a:spLocks noRot="1" noChangeArrowheads="1"/>
                    </p:cNvSpPr>
                    <p:nvPr/>
                  </p:nvSpPr>
                  <p:spPr>
                    <a:xfrm>
                      <a:off x="2009883" y="469104"/>
                      <a:ext cx="1512778" cy="358776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txBody>
                    <a:bodyPr vert="horz" lIns="91440" tIns="45720" rIns="91440" bIns="45720" rtlCol="0" anchor="b">
                      <a:normAutofit/>
                    </a:bodyPr>
                    <a:lstStyle>
                      <a:lvl1pPr algn="ctr" defTabSz="914400" rtl="0" eaLnBrk="1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buNone/>
                        <a:defRPr sz="6000" kern="120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defRPr>
                      </a:lvl1pPr>
                    </a:lstStyle>
                    <a:p>
                      <a:pPr algn="l"/>
                      <a:r>
                        <a:rPr lang="zh-CN" altLang="en-US" sz="1800" b="1">
                          <a:solidFill>
                            <a:schemeClr val="bg1"/>
                          </a:solidFill>
                        </a:rPr>
                        <a:t>   声的世界</a:t>
                      </a:r>
                    </a:p>
                  </p:txBody>
                </p:sp>
                <p:sp>
                  <p:nvSpPr>
                    <p:cNvPr id="12" name="标题 16385">
                      <a:extLst>
                        <a:ext uri="{FF2B5EF4-FFF2-40B4-BE49-F238E27FC236}">
                          <a16:creationId xmlns:a16="http://schemas.microsoft.com/office/drawing/2014/main" id="{56A304E2-4FE3-8855-AF4D-528FB32F25F2}"/>
                        </a:ext>
                      </a:extLst>
                    </p:cNvPr>
                    <p:cNvSpPr txBox="1">
                      <a:spLocks noRot="1" noChangeArrowheads="1"/>
                    </p:cNvSpPr>
                    <p:nvPr/>
                  </p:nvSpPr>
                  <p:spPr>
                    <a:xfrm>
                      <a:off x="563563" y="489741"/>
                      <a:ext cx="1285875" cy="338139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txBody>
                    <a:bodyPr vert="horz" lIns="91440" tIns="45720" rIns="91440" bIns="45720" rtlCol="0" anchor="b">
                      <a:normAutofit lnSpcReduction="10000"/>
                    </a:bodyPr>
                    <a:lstStyle>
                      <a:lvl1pPr algn="ctr" defTabSz="914400" rtl="0" eaLnBrk="1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buNone/>
                        <a:defRPr sz="6000" kern="120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defRPr>
                      </a:lvl1pPr>
                    </a:lstStyle>
                    <a:p>
                      <a:pPr algn="l"/>
                      <a:r>
                        <a:rPr lang="zh-CN" altLang="en-US" sz="1800" b="1">
                          <a:solidFill>
                            <a:schemeClr val="bg1"/>
                          </a:solidFill>
                        </a:rPr>
                        <a:t>   第三章</a:t>
                      </a:r>
                    </a:p>
                  </p:txBody>
                </p:sp>
              </p:grpSp>
            </p:grpSp>
            <p:sp>
              <p:nvSpPr>
                <p:cNvPr id="28" name="等腰三角形 27">
                  <a:extLst>
                    <a:ext uri="{FF2B5EF4-FFF2-40B4-BE49-F238E27FC236}">
                      <a16:creationId xmlns:a16="http://schemas.microsoft.com/office/drawing/2014/main" id="{E3A6F3F8-AAE4-CC95-7E79-A883769896F2}"/>
                    </a:ext>
                  </a:extLst>
                </p:cNvPr>
                <p:cNvSpPr/>
                <p:nvPr/>
              </p:nvSpPr>
              <p:spPr>
                <a:xfrm>
                  <a:off x="3564431" y="-36682"/>
                  <a:ext cx="494701" cy="462331"/>
                </a:xfrm>
                <a:prstGeom prst="triangle">
                  <a:avLst/>
                </a:prstGeom>
                <a:solidFill>
                  <a:srgbClr val="79598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cxnSp>
            <p:nvCxnSpPr>
              <p:cNvPr id="31" name="直接连接符 30">
                <a:extLst>
                  <a:ext uri="{FF2B5EF4-FFF2-40B4-BE49-F238E27FC236}">
                    <a16:creationId xmlns:a16="http://schemas.microsoft.com/office/drawing/2014/main" id="{4A1F8BB9-46CB-2A6C-F45B-41C045F89754}"/>
                  </a:ext>
                </a:extLst>
              </p:cNvPr>
              <p:cNvCxnSpPr/>
              <p:nvPr/>
            </p:nvCxnSpPr>
            <p:spPr>
              <a:xfrm>
                <a:off x="-2977" y="425649"/>
                <a:ext cx="6098977" cy="0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0" name="任意多边形: 形状 49">
              <a:extLst>
                <a:ext uri="{FF2B5EF4-FFF2-40B4-BE49-F238E27FC236}">
                  <a16:creationId xmlns:a16="http://schemas.microsoft.com/office/drawing/2014/main" id="{B2B8C2E5-E9F1-2DDF-B4D0-C6F89EDCFAAA}"/>
                </a:ext>
              </a:extLst>
            </p:cNvPr>
            <p:cNvSpPr/>
            <p:nvPr/>
          </p:nvSpPr>
          <p:spPr>
            <a:xfrm>
              <a:off x="3909447" y="-14540"/>
              <a:ext cx="279736" cy="441642"/>
            </a:xfrm>
            <a:custGeom>
              <a:avLst/>
              <a:gdLst>
                <a:gd name="connsiteX0" fmla="*/ 0 w 297806"/>
                <a:gd name="connsiteY0" fmla="*/ 0 h 441642"/>
                <a:gd name="connsiteX1" fmla="*/ 53666 w 297806"/>
                <a:gd name="connsiteY1" fmla="*/ 0 h 441642"/>
                <a:gd name="connsiteX2" fmla="*/ 297806 w 297806"/>
                <a:gd name="connsiteY2" fmla="*/ 441642 h 441642"/>
                <a:gd name="connsiteX3" fmla="*/ 244139 w 297806"/>
                <a:gd name="connsiteY3" fmla="*/ 441642 h 441642"/>
                <a:gd name="connsiteX4" fmla="*/ 0 w 297806"/>
                <a:gd name="connsiteY4" fmla="*/ 0 h 441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7806" h="441642">
                  <a:moveTo>
                    <a:pt x="0" y="0"/>
                  </a:moveTo>
                  <a:lnTo>
                    <a:pt x="53666" y="0"/>
                  </a:lnTo>
                  <a:lnTo>
                    <a:pt x="297806" y="441642"/>
                  </a:lnTo>
                  <a:lnTo>
                    <a:pt x="244139" y="441642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9" name="任意多边形: 形状 48">
              <a:extLst>
                <a:ext uri="{FF2B5EF4-FFF2-40B4-BE49-F238E27FC236}">
                  <a16:creationId xmlns:a16="http://schemas.microsoft.com/office/drawing/2014/main" id="{53F8C7E6-4AF1-9C33-FE6C-76EB4F04C009}"/>
                </a:ext>
              </a:extLst>
            </p:cNvPr>
            <p:cNvSpPr/>
            <p:nvPr/>
          </p:nvSpPr>
          <p:spPr>
            <a:xfrm>
              <a:off x="4042446" y="-9779"/>
              <a:ext cx="279736" cy="434975"/>
            </a:xfrm>
            <a:custGeom>
              <a:avLst/>
              <a:gdLst>
                <a:gd name="connsiteX0" fmla="*/ 0 w 279736"/>
                <a:gd name="connsiteY0" fmla="*/ 0 h 441642"/>
                <a:gd name="connsiteX1" fmla="*/ 58327 w 279736"/>
                <a:gd name="connsiteY1" fmla="*/ 0 h 441642"/>
                <a:gd name="connsiteX2" fmla="*/ 279736 w 279736"/>
                <a:gd name="connsiteY2" fmla="*/ 441546 h 441642"/>
                <a:gd name="connsiteX3" fmla="*/ 279696 w 279736"/>
                <a:gd name="connsiteY3" fmla="*/ 441642 h 441642"/>
                <a:gd name="connsiteX4" fmla="*/ 221458 w 279736"/>
                <a:gd name="connsiteY4" fmla="*/ 441642 h 441642"/>
                <a:gd name="connsiteX5" fmla="*/ 0 w 279736"/>
                <a:gd name="connsiteY5" fmla="*/ 0 h 441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9736" h="441642">
                  <a:moveTo>
                    <a:pt x="0" y="0"/>
                  </a:moveTo>
                  <a:lnTo>
                    <a:pt x="58327" y="0"/>
                  </a:lnTo>
                  <a:lnTo>
                    <a:pt x="279736" y="441546"/>
                  </a:lnTo>
                  <a:lnTo>
                    <a:pt x="279696" y="441642"/>
                  </a:lnTo>
                  <a:lnTo>
                    <a:pt x="221458" y="441642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2" name="矩形 1">
            <a:extLst>
              <a:ext uri="{FF2B5EF4-FFF2-40B4-BE49-F238E27FC236}">
                <a16:creationId xmlns:a16="http://schemas.microsoft.com/office/drawing/2014/main" id="{9CED32C3-993F-5150-2DFF-AECEEC9B86B2}"/>
              </a:ext>
            </a:extLst>
          </p:cNvPr>
          <p:cNvSpPr/>
          <p:nvPr/>
        </p:nvSpPr>
        <p:spPr>
          <a:xfrm>
            <a:off x="15843" y="424868"/>
            <a:ext cx="12176157" cy="6085118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grpSp>
        <p:nvGrpSpPr>
          <p:cNvPr id="54" name="组合 9">
            <a:extLst>
              <a:ext uri="{FF2B5EF4-FFF2-40B4-BE49-F238E27FC236}">
                <a16:creationId xmlns:a16="http://schemas.microsoft.com/office/drawing/2014/main" id="{52DC0970-E6E5-1703-ED52-74E38A565037}"/>
              </a:ext>
            </a:extLst>
          </p:cNvPr>
          <p:cNvGrpSpPr/>
          <p:nvPr/>
        </p:nvGrpSpPr>
        <p:grpSpPr>
          <a:xfrm>
            <a:off x="8565213" y="-18902235"/>
            <a:ext cx="4254500" cy="329274"/>
            <a:chOff x="7933915" y="6583330"/>
            <a:chExt cx="4253581" cy="276437"/>
          </a:xfrm>
        </p:grpSpPr>
        <p:sp>
          <p:nvSpPr>
            <p:cNvPr id="55" name="矩形 7">
              <a:extLst>
                <a:ext uri="{FF2B5EF4-FFF2-40B4-BE49-F238E27FC236}">
                  <a16:creationId xmlns:a16="http://schemas.microsoft.com/office/drawing/2014/main" id="{344A1344-0DE5-08CF-3723-AEBFAE13FE9B}"/>
                </a:ext>
              </a:extLst>
            </p:cNvPr>
            <p:cNvSpPr/>
            <p:nvPr/>
          </p:nvSpPr>
          <p:spPr>
            <a:xfrm>
              <a:off x="8178337" y="6583330"/>
              <a:ext cx="4009159" cy="274849"/>
            </a:xfrm>
            <a:custGeom>
              <a:avLst/>
              <a:gdLst>
                <a:gd name="connsiteX0" fmla="*/ 0 w 4007768"/>
                <a:gd name="connsiteY0" fmla="*/ 0 h 274638"/>
                <a:gd name="connsiteX1" fmla="*/ 4007768 w 4007768"/>
                <a:gd name="connsiteY1" fmla="*/ 0 h 274638"/>
                <a:gd name="connsiteX2" fmla="*/ 4007768 w 4007768"/>
                <a:gd name="connsiteY2" fmla="*/ 274638 h 274638"/>
                <a:gd name="connsiteX3" fmla="*/ 0 w 4007768"/>
                <a:gd name="connsiteY3" fmla="*/ 274638 h 274638"/>
                <a:gd name="connsiteX4" fmla="*/ 0 w 4007768"/>
                <a:gd name="connsiteY4" fmla="*/ 0 h 274638"/>
                <a:gd name="connsiteX0-1" fmla="*/ 233362 w 4007768"/>
                <a:gd name="connsiteY0-2" fmla="*/ 0 h 274638"/>
                <a:gd name="connsiteX1-3" fmla="*/ 4007768 w 4007768"/>
                <a:gd name="connsiteY1-4" fmla="*/ 0 h 274638"/>
                <a:gd name="connsiteX2-5" fmla="*/ 4007768 w 4007768"/>
                <a:gd name="connsiteY2-6" fmla="*/ 274638 h 274638"/>
                <a:gd name="connsiteX3-7" fmla="*/ 0 w 4007768"/>
                <a:gd name="connsiteY3-8" fmla="*/ 274638 h 274638"/>
                <a:gd name="connsiteX4-9" fmla="*/ 233362 w 4007768"/>
                <a:gd name="connsiteY4-10" fmla="*/ 0 h 2746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4007767" h="274638">
                  <a:moveTo>
                    <a:pt x="233362" y="0"/>
                  </a:moveTo>
                  <a:lnTo>
                    <a:pt x="4007768" y="0"/>
                  </a:lnTo>
                  <a:lnTo>
                    <a:pt x="4007768" y="274638"/>
                  </a:lnTo>
                  <a:lnTo>
                    <a:pt x="0" y="274638"/>
                  </a:lnTo>
                  <a:lnTo>
                    <a:pt x="23336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lang="zh-CN" altLang="en-US" sz="1200" kern="2000">
                  <a:latin typeface="微软雅黑" panose="020B0503020204020204" charset="-122"/>
                  <a:ea typeface="微软雅黑" panose="020B0503020204020204" charset="-122"/>
                </a:rPr>
                <a:t>沪科版八</a:t>
              </a:r>
              <a:r>
                <a:rPr kumimoji="0" lang="zh-CN" altLang="en-US" sz="1200" b="0" i="0" u="none" strike="noStrike" kern="20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年级物理教学课件 </a:t>
              </a:r>
              <a:r>
                <a:rPr kumimoji="0" lang="en-US" altLang="zh-CN" sz="1200" b="0" i="0" u="none" strike="noStrike" kern="20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• </a:t>
              </a:r>
              <a:r>
                <a:rPr kumimoji="0" lang="zh-CN" altLang="en-US" sz="1200" b="0" i="0" u="none" strike="noStrike" kern="20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第</a:t>
              </a:r>
              <a:r>
                <a:rPr kumimoji="0" lang="en-US" altLang="zh-CN" sz="1200" b="0" i="0" u="none" strike="noStrike" kern="20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3</a:t>
              </a:r>
              <a:r>
                <a:rPr kumimoji="0" lang="zh-CN" altLang="en-US" sz="1200" b="0" i="0" u="none" strike="noStrike" kern="20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章声音的世界</a:t>
              </a:r>
            </a:p>
          </p:txBody>
        </p:sp>
        <p:sp>
          <p:nvSpPr>
            <p:cNvPr id="56" name="平行四边形 55">
              <a:extLst>
                <a:ext uri="{FF2B5EF4-FFF2-40B4-BE49-F238E27FC236}">
                  <a16:creationId xmlns:a16="http://schemas.microsoft.com/office/drawing/2014/main" id="{0F6568F8-0A10-3AC0-24C3-D3D8FFF0960D}"/>
                </a:ext>
              </a:extLst>
            </p:cNvPr>
            <p:cNvSpPr/>
            <p:nvPr/>
          </p:nvSpPr>
          <p:spPr>
            <a:xfrm>
              <a:off x="8041842" y="6584919"/>
              <a:ext cx="331716" cy="274848"/>
            </a:xfrm>
            <a:prstGeom prst="parallelogram">
              <a:avLst>
                <a:gd name="adj" fmla="val 85694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8" name="平行四边形 57">
              <a:extLst>
                <a:ext uri="{FF2B5EF4-FFF2-40B4-BE49-F238E27FC236}">
                  <a16:creationId xmlns:a16="http://schemas.microsoft.com/office/drawing/2014/main" id="{91D25EB5-FCF7-30F4-C6B9-ACAEDF398A7D}"/>
                </a:ext>
              </a:extLst>
            </p:cNvPr>
            <p:cNvSpPr/>
            <p:nvPr/>
          </p:nvSpPr>
          <p:spPr>
            <a:xfrm>
              <a:off x="7933915" y="6584919"/>
              <a:ext cx="301560" cy="274848"/>
            </a:xfrm>
            <a:prstGeom prst="parallelogram">
              <a:avLst>
                <a:gd name="adj" fmla="val 85694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59" name="矩形 58">
            <a:extLst>
              <a:ext uri="{FF2B5EF4-FFF2-40B4-BE49-F238E27FC236}">
                <a16:creationId xmlns:a16="http://schemas.microsoft.com/office/drawing/2014/main" id="{1DFB6429-6649-13F6-FB6E-5F3806E59459}"/>
              </a:ext>
            </a:extLst>
          </p:cNvPr>
          <p:cNvSpPr/>
          <p:nvPr/>
        </p:nvSpPr>
        <p:spPr>
          <a:xfrm>
            <a:off x="-9144" y="6733704"/>
            <a:ext cx="12191999" cy="335682"/>
          </a:xfrm>
          <a:prstGeom prst="rect">
            <a:avLst/>
          </a:prstGeom>
          <a:solidFill>
            <a:schemeClr val="bg1">
              <a:alpha val="54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1" name="矩形 60">
            <a:extLst>
              <a:ext uri="{FF2B5EF4-FFF2-40B4-BE49-F238E27FC236}">
                <a16:creationId xmlns:a16="http://schemas.microsoft.com/office/drawing/2014/main" id="{53E66BAB-939F-1CB0-22F4-FB367CADC727}"/>
              </a:ext>
            </a:extLst>
          </p:cNvPr>
          <p:cNvSpPr/>
          <p:nvPr/>
        </p:nvSpPr>
        <p:spPr>
          <a:xfrm>
            <a:off x="8390" y="-57363"/>
            <a:ext cx="12191999" cy="486070"/>
          </a:xfrm>
          <a:prstGeom prst="rect">
            <a:avLst/>
          </a:prstGeom>
          <a:solidFill>
            <a:schemeClr val="bg1">
              <a:alpha val="54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23BB5838-48E7-B549-B598-0FEB56778856}"/>
              </a:ext>
            </a:extLst>
          </p:cNvPr>
          <p:cNvGrpSpPr/>
          <p:nvPr/>
        </p:nvGrpSpPr>
        <p:grpSpPr>
          <a:xfrm>
            <a:off x="-9144" y="-37010"/>
            <a:ext cx="6098977" cy="471475"/>
            <a:chOff x="-2977" y="-36682"/>
            <a:chExt cx="6098977" cy="471475"/>
          </a:xfrm>
        </p:grpSpPr>
        <p:grpSp>
          <p:nvGrpSpPr>
            <p:cNvPr id="35" name="组合 34">
              <a:extLst>
                <a:ext uri="{FF2B5EF4-FFF2-40B4-BE49-F238E27FC236}">
                  <a16:creationId xmlns:a16="http://schemas.microsoft.com/office/drawing/2014/main" id="{88647A4B-CF61-19BD-47B6-B8C58B7B78BD}"/>
                </a:ext>
              </a:extLst>
            </p:cNvPr>
            <p:cNvGrpSpPr/>
            <p:nvPr/>
          </p:nvGrpSpPr>
          <p:grpSpPr>
            <a:xfrm>
              <a:off x="-2977" y="-36682"/>
              <a:ext cx="6098977" cy="471475"/>
              <a:chOff x="-2977" y="-36682"/>
              <a:chExt cx="6098977" cy="471475"/>
            </a:xfrm>
          </p:grpSpPr>
          <p:grpSp>
            <p:nvGrpSpPr>
              <p:cNvPr id="38" name="组合 37">
                <a:extLst>
                  <a:ext uri="{FF2B5EF4-FFF2-40B4-BE49-F238E27FC236}">
                    <a16:creationId xmlns:a16="http://schemas.microsoft.com/office/drawing/2014/main" id="{5A47BD7D-39C7-C21F-E72C-4FE0AA6C4E1E}"/>
                  </a:ext>
                </a:extLst>
              </p:cNvPr>
              <p:cNvGrpSpPr/>
              <p:nvPr/>
            </p:nvGrpSpPr>
            <p:grpSpPr>
              <a:xfrm>
                <a:off x="-2977" y="-36682"/>
                <a:ext cx="4062109" cy="462332"/>
                <a:chOff x="-2977" y="-36682"/>
                <a:chExt cx="4062109" cy="462332"/>
              </a:xfrm>
            </p:grpSpPr>
            <p:grpSp>
              <p:nvGrpSpPr>
                <p:cNvPr id="40" name="组合 39">
                  <a:extLst>
                    <a:ext uri="{FF2B5EF4-FFF2-40B4-BE49-F238E27FC236}">
                      <a16:creationId xmlns:a16="http://schemas.microsoft.com/office/drawing/2014/main" id="{D0EF78B4-1738-32C9-40A0-315FF7ABDC42}"/>
                    </a:ext>
                  </a:extLst>
                </p:cNvPr>
                <p:cNvGrpSpPr/>
                <p:nvPr/>
              </p:nvGrpSpPr>
              <p:grpSpPr>
                <a:xfrm>
                  <a:off x="-2977" y="-9326"/>
                  <a:ext cx="3814759" cy="434976"/>
                  <a:chOff x="407988" y="257174"/>
                  <a:chExt cx="4094162" cy="434976"/>
                </a:xfrm>
              </p:grpSpPr>
              <p:sp>
                <p:nvSpPr>
                  <p:cNvPr id="42" name="矩形 41">
                    <a:extLst>
                      <a:ext uri="{FF2B5EF4-FFF2-40B4-BE49-F238E27FC236}">
                        <a16:creationId xmlns:a16="http://schemas.microsoft.com/office/drawing/2014/main" id="{A16790F5-D902-2F98-D89F-9855A15C6AF5}"/>
                      </a:ext>
                    </a:extLst>
                  </p:cNvPr>
                  <p:cNvSpPr/>
                  <p:nvPr/>
                </p:nvSpPr>
                <p:spPr>
                  <a:xfrm>
                    <a:off x="1462825" y="257174"/>
                    <a:ext cx="465957" cy="434976"/>
                  </a:xfrm>
                  <a:prstGeom prst="rect">
                    <a:avLst/>
                  </a:prstGeom>
                  <a:solidFill>
                    <a:srgbClr val="ED7D3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grpSp>
                <p:nvGrpSpPr>
                  <p:cNvPr id="43" name="组合 42">
                    <a:extLst>
                      <a:ext uri="{FF2B5EF4-FFF2-40B4-BE49-F238E27FC236}">
                        <a16:creationId xmlns:a16="http://schemas.microsoft.com/office/drawing/2014/main" id="{CA7ECA95-DAC4-15C7-67E8-556C0AD32F3D}"/>
                      </a:ext>
                    </a:extLst>
                  </p:cNvPr>
                  <p:cNvGrpSpPr/>
                  <p:nvPr/>
                </p:nvGrpSpPr>
                <p:grpSpPr>
                  <a:xfrm>
                    <a:off x="407988" y="257174"/>
                    <a:ext cx="4094162" cy="434976"/>
                    <a:chOff x="515938" y="441324"/>
                    <a:chExt cx="4094162" cy="434976"/>
                  </a:xfrm>
                </p:grpSpPr>
                <p:sp>
                  <p:nvSpPr>
                    <p:cNvPr id="44" name="矩形 43">
                      <a:extLst>
                        <a:ext uri="{FF2B5EF4-FFF2-40B4-BE49-F238E27FC236}">
                          <a16:creationId xmlns:a16="http://schemas.microsoft.com/office/drawing/2014/main" id="{E1029A2B-39F1-2F8B-0944-37217D69F9E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5938" y="441325"/>
                      <a:ext cx="1186616" cy="434975"/>
                    </a:xfrm>
                    <a:prstGeom prst="rect">
                      <a:avLst/>
                    </a:prstGeom>
                    <a:solidFill>
                      <a:srgbClr val="79598B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45" name="矩形 44">
                      <a:extLst>
                        <a:ext uri="{FF2B5EF4-FFF2-40B4-BE49-F238E27FC236}">
                          <a16:creationId xmlns:a16="http://schemas.microsoft.com/office/drawing/2014/main" id="{89C6B4F4-CF7E-75D6-458A-3392DAEA326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009883" y="441324"/>
                      <a:ext cx="2600217" cy="434975"/>
                    </a:xfrm>
                    <a:prstGeom prst="rect">
                      <a:avLst/>
                    </a:prstGeom>
                    <a:solidFill>
                      <a:srgbClr val="79598B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46" name="标题 16385">
                      <a:extLst>
                        <a:ext uri="{FF2B5EF4-FFF2-40B4-BE49-F238E27FC236}">
                          <a16:creationId xmlns:a16="http://schemas.microsoft.com/office/drawing/2014/main" id="{C1D92940-4909-CA1E-FD32-28CA04D6839B}"/>
                        </a:ext>
                      </a:extLst>
                    </p:cNvPr>
                    <p:cNvSpPr txBox="1">
                      <a:spLocks noRot="1" noChangeArrowheads="1"/>
                    </p:cNvSpPr>
                    <p:nvPr/>
                  </p:nvSpPr>
                  <p:spPr>
                    <a:xfrm>
                      <a:off x="2009883" y="469104"/>
                      <a:ext cx="1512778" cy="358776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txBody>
                    <a:bodyPr vert="horz" lIns="91440" tIns="45720" rIns="91440" bIns="45720" rtlCol="0" anchor="b">
                      <a:normAutofit/>
                    </a:bodyPr>
                    <a:lstStyle>
                      <a:lvl1pPr algn="ctr" defTabSz="914400" rtl="0" eaLnBrk="1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buNone/>
                        <a:defRPr sz="6000" kern="120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defRPr>
                      </a:lvl1pPr>
                    </a:lstStyle>
                    <a:p>
                      <a:pPr algn="l"/>
                      <a:r>
                        <a:rPr lang="zh-CN" altLang="en-US" sz="1800" b="1">
                          <a:solidFill>
                            <a:schemeClr val="bg1"/>
                          </a:solidFill>
                        </a:rPr>
                        <a:t>   多彩的光</a:t>
                      </a:r>
                    </a:p>
                  </p:txBody>
                </p:sp>
                <p:sp>
                  <p:nvSpPr>
                    <p:cNvPr id="47" name="标题 16385">
                      <a:extLst>
                        <a:ext uri="{FF2B5EF4-FFF2-40B4-BE49-F238E27FC236}">
                          <a16:creationId xmlns:a16="http://schemas.microsoft.com/office/drawing/2014/main" id="{FB880889-FD3E-1E45-6561-6198B7A48019}"/>
                        </a:ext>
                      </a:extLst>
                    </p:cNvPr>
                    <p:cNvSpPr txBox="1">
                      <a:spLocks noRot="1" noChangeArrowheads="1"/>
                    </p:cNvSpPr>
                    <p:nvPr/>
                  </p:nvSpPr>
                  <p:spPr>
                    <a:xfrm>
                      <a:off x="563563" y="489741"/>
                      <a:ext cx="1285875" cy="338139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txBody>
                    <a:bodyPr vert="horz" lIns="91440" tIns="45720" rIns="91440" bIns="45720" rtlCol="0" anchor="b">
                      <a:normAutofit lnSpcReduction="10000"/>
                    </a:bodyPr>
                    <a:lstStyle>
                      <a:lvl1pPr algn="ctr" defTabSz="914400" rtl="0" eaLnBrk="1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buNone/>
                        <a:defRPr sz="6000" kern="120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defRPr>
                      </a:lvl1pPr>
                    </a:lstStyle>
                    <a:p>
                      <a:pPr algn="l"/>
                      <a:r>
                        <a:rPr lang="zh-CN" altLang="en-US" sz="1800" b="1">
                          <a:solidFill>
                            <a:schemeClr val="bg1"/>
                          </a:solidFill>
                        </a:rPr>
                        <a:t>   第四章</a:t>
                      </a:r>
                    </a:p>
                  </p:txBody>
                </p:sp>
              </p:grpSp>
            </p:grpSp>
            <p:sp>
              <p:nvSpPr>
                <p:cNvPr id="41" name="等腰三角形 40">
                  <a:extLst>
                    <a:ext uri="{FF2B5EF4-FFF2-40B4-BE49-F238E27FC236}">
                      <a16:creationId xmlns:a16="http://schemas.microsoft.com/office/drawing/2014/main" id="{BEE05187-0855-C757-9ED9-347807FDE93A}"/>
                    </a:ext>
                  </a:extLst>
                </p:cNvPr>
                <p:cNvSpPr/>
                <p:nvPr/>
              </p:nvSpPr>
              <p:spPr>
                <a:xfrm>
                  <a:off x="3564431" y="-36682"/>
                  <a:ext cx="494701" cy="462331"/>
                </a:xfrm>
                <a:prstGeom prst="triangle">
                  <a:avLst/>
                </a:prstGeom>
                <a:solidFill>
                  <a:srgbClr val="79598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cxnSp>
            <p:nvCxnSpPr>
              <p:cNvPr id="39" name="直接连接符 38">
                <a:extLst>
                  <a:ext uri="{FF2B5EF4-FFF2-40B4-BE49-F238E27FC236}">
                    <a16:creationId xmlns:a16="http://schemas.microsoft.com/office/drawing/2014/main" id="{42AC6A78-4D44-D457-53B0-ABC5B09458AB}"/>
                  </a:ext>
                </a:extLst>
              </p:cNvPr>
              <p:cNvCxnSpPr/>
              <p:nvPr/>
            </p:nvCxnSpPr>
            <p:spPr>
              <a:xfrm>
                <a:off x="-2977" y="434793"/>
                <a:ext cx="6098977" cy="0"/>
              </a:xfrm>
              <a:prstGeom prst="line">
                <a:avLst/>
              </a:prstGeom>
              <a:ln w="381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6" name="任意多边形: 形状 35">
              <a:extLst>
                <a:ext uri="{FF2B5EF4-FFF2-40B4-BE49-F238E27FC236}">
                  <a16:creationId xmlns:a16="http://schemas.microsoft.com/office/drawing/2014/main" id="{35B3EBB7-0D5D-6C24-6C27-6C98B779EBF3}"/>
                </a:ext>
              </a:extLst>
            </p:cNvPr>
            <p:cNvSpPr/>
            <p:nvPr/>
          </p:nvSpPr>
          <p:spPr>
            <a:xfrm>
              <a:off x="3909447" y="-14540"/>
              <a:ext cx="279736" cy="441642"/>
            </a:xfrm>
            <a:custGeom>
              <a:avLst/>
              <a:gdLst>
                <a:gd name="connsiteX0" fmla="*/ 0 w 297806"/>
                <a:gd name="connsiteY0" fmla="*/ 0 h 441642"/>
                <a:gd name="connsiteX1" fmla="*/ 53666 w 297806"/>
                <a:gd name="connsiteY1" fmla="*/ 0 h 441642"/>
                <a:gd name="connsiteX2" fmla="*/ 297806 w 297806"/>
                <a:gd name="connsiteY2" fmla="*/ 441642 h 441642"/>
                <a:gd name="connsiteX3" fmla="*/ 244139 w 297806"/>
                <a:gd name="connsiteY3" fmla="*/ 441642 h 441642"/>
                <a:gd name="connsiteX4" fmla="*/ 0 w 297806"/>
                <a:gd name="connsiteY4" fmla="*/ 0 h 441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7806" h="441642">
                  <a:moveTo>
                    <a:pt x="0" y="0"/>
                  </a:moveTo>
                  <a:lnTo>
                    <a:pt x="53666" y="0"/>
                  </a:lnTo>
                  <a:lnTo>
                    <a:pt x="297806" y="441642"/>
                  </a:lnTo>
                  <a:lnTo>
                    <a:pt x="244139" y="4416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7" name="任意多边形: 形状 36">
              <a:extLst>
                <a:ext uri="{FF2B5EF4-FFF2-40B4-BE49-F238E27FC236}">
                  <a16:creationId xmlns:a16="http://schemas.microsoft.com/office/drawing/2014/main" id="{5B50DFB9-2B3A-8B36-ED56-0C09AC1BBC74}"/>
                </a:ext>
              </a:extLst>
            </p:cNvPr>
            <p:cNvSpPr/>
            <p:nvPr/>
          </p:nvSpPr>
          <p:spPr>
            <a:xfrm>
              <a:off x="4042446" y="-9779"/>
              <a:ext cx="279736" cy="434975"/>
            </a:xfrm>
            <a:custGeom>
              <a:avLst/>
              <a:gdLst>
                <a:gd name="connsiteX0" fmla="*/ 0 w 279736"/>
                <a:gd name="connsiteY0" fmla="*/ 0 h 441642"/>
                <a:gd name="connsiteX1" fmla="*/ 58327 w 279736"/>
                <a:gd name="connsiteY1" fmla="*/ 0 h 441642"/>
                <a:gd name="connsiteX2" fmla="*/ 279736 w 279736"/>
                <a:gd name="connsiteY2" fmla="*/ 441546 h 441642"/>
                <a:gd name="connsiteX3" fmla="*/ 279696 w 279736"/>
                <a:gd name="connsiteY3" fmla="*/ 441642 h 441642"/>
                <a:gd name="connsiteX4" fmla="*/ 221458 w 279736"/>
                <a:gd name="connsiteY4" fmla="*/ 441642 h 441642"/>
                <a:gd name="connsiteX5" fmla="*/ 0 w 279736"/>
                <a:gd name="connsiteY5" fmla="*/ 0 h 441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9736" h="441642">
                  <a:moveTo>
                    <a:pt x="0" y="0"/>
                  </a:moveTo>
                  <a:lnTo>
                    <a:pt x="58327" y="0"/>
                  </a:lnTo>
                  <a:lnTo>
                    <a:pt x="279736" y="441546"/>
                  </a:lnTo>
                  <a:lnTo>
                    <a:pt x="279696" y="441642"/>
                  </a:lnTo>
                  <a:lnTo>
                    <a:pt x="221458" y="4416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720460FD-5644-B1B6-E505-53EBEAEBB09E}"/>
              </a:ext>
            </a:extLst>
          </p:cNvPr>
          <p:cNvCxnSpPr/>
          <p:nvPr/>
        </p:nvCxnSpPr>
        <p:spPr>
          <a:xfrm>
            <a:off x="10746297" y="205953"/>
            <a:ext cx="1948316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8">
            <a:extLst>
              <a:ext uri="{FF2B5EF4-FFF2-40B4-BE49-F238E27FC236}">
                <a16:creationId xmlns:a16="http://schemas.microsoft.com/office/drawing/2014/main" id="{0408E2B0-05B9-817C-3CF0-4A3F9BAE60DC}"/>
              </a:ext>
            </a:extLst>
          </p:cNvPr>
          <p:cNvSpPr txBox="1"/>
          <p:nvPr/>
        </p:nvSpPr>
        <p:spPr>
          <a:xfrm>
            <a:off x="10041930" y="174939"/>
            <a:ext cx="220700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zh-CN" sz="1400" b="1">
                <a:latin typeface="微软雅黑" panose="020B0503020204020204" pitchFamily="34" charset="-122"/>
                <a:ea typeface="微软雅黑" panose="020B0503020204020204" pitchFamily="34" charset="-122"/>
              </a:rPr>
              <a:t>Dispersion of light</a:t>
            </a:r>
            <a:endParaRPr lang="zh-CN" altLang="en-US" sz="1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A9D4E8A5-AA8C-248A-9754-FF49A1B42191}"/>
              </a:ext>
            </a:extLst>
          </p:cNvPr>
          <p:cNvSpPr txBox="1"/>
          <p:nvPr/>
        </p:nvSpPr>
        <p:spPr>
          <a:xfrm>
            <a:off x="10042220" y="-67455"/>
            <a:ext cx="220700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zh-CN" altLang="en-US" sz="1400" b="1"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1400" b="1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1400" b="1">
                <a:latin typeface="微软雅黑" panose="020B0503020204020204" pitchFamily="34" charset="-122"/>
                <a:ea typeface="微软雅黑" panose="020B0503020204020204" pitchFamily="34" charset="-122"/>
              </a:rPr>
              <a:t>节 光的色散</a:t>
            </a:r>
            <a:endParaRPr lang="en-US" altLang="zh-CN" sz="1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/>
            <a:r>
              <a:rPr lang="en-US" altLang="zh-CN" sz="1400" b="1"/>
              <a:t>                </a:t>
            </a:r>
            <a:endParaRPr lang="zh-CN" altLang="en-US" sz="1400" b="1"/>
          </a:p>
        </p:txBody>
      </p:sp>
      <p:sp>
        <p:nvSpPr>
          <p:cNvPr id="68" name="Text Box 4">
            <a:extLst>
              <a:ext uri="{FF2B5EF4-FFF2-40B4-BE49-F238E27FC236}">
                <a16:creationId xmlns:a16="http://schemas.microsoft.com/office/drawing/2014/main" id="{84696D15-B30B-2017-C98F-B7BD0BB88E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487" y="581543"/>
            <a:ext cx="45354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一、光的色散</a:t>
            </a:r>
          </a:p>
        </p:txBody>
      </p:sp>
      <p:pic>
        <p:nvPicPr>
          <p:cNvPr id="96" name="图片 95">
            <a:extLst>
              <a:ext uri="{FF2B5EF4-FFF2-40B4-BE49-F238E27FC236}">
                <a16:creationId xmlns:a16="http://schemas.microsoft.com/office/drawing/2014/main" id="{2B99C598-D34C-D116-AFEA-3A977648916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94973" b="95994"/>
          <a:stretch>
            <a:fillRect/>
          </a:stretch>
        </p:blipFill>
        <p:spPr>
          <a:xfrm rot="1094770">
            <a:off x="-2524548" y="1154094"/>
            <a:ext cx="67419" cy="22227"/>
          </a:xfrm>
          <a:custGeom>
            <a:avLst/>
            <a:gdLst>
              <a:gd name="connsiteX0" fmla="*/ 0 w 67419"/>
              <a:gd name="connsiteY0" fmla="*/ 0 h 22227"/>
              <a:gd name="connsiteX1" fmla="*/ 67419 w 67419"/>
              <a:gd name="connsiteY1" fmla="*/ 0 h 22227"/>
              <a:gd name="connsiteX2" fmla="*/ 0 w 67419"/>
              <a:gd name="connsiteY2" fmla="*/ 22227 h 22227"/>
              <a:gd name="connsiteX3" fmla="*/ 0 w 67419"/>
              <a:gd name="connsiteY3" fmla="*/ 0 h 22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419" h="22227">
                <a:moveTo>
                  <a:pt x="0" y="0"/>
                </a:moveTo>
                <a:lnTo>
                  <a:pt x="67419" y="0"/>
                </a:lnTo>
                <a:lnTo>
                  <a:pt x="0" y="22227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2FC35A78-D5BD-5808-08A4-FB1F034F44C7}"/>
              </a:ext>
            </a:extLst>
          </p:cNvPr>
          <p:cNvSpPr/>
          <p:nvPr/>
        </p:nvSpPr>
        <p:spPr>
          <a:xfrm>
            <a:off x="13653943" y="7615918"/>
            <a:ext cx="12272586" cy="1351858"/>
          </a:xfrm>
          <a:prstGeom prst="rect">
            <a:avLst/>
          </a:prstGeom>
          <a:gradFill>
            <a:gsLst>
              <a:gs pos="0">
                <a:srgbClr val="78B39B"/>
              </a:gs>
              <a:gs pos="100000">
                <a:schemeClr val="accent1">
                  <a:lumMod val="30000"/>
                  <a:lumOff val="70000"/>
                  <a:alpha val="0"/>
                </a:schemeClr>
              </a:gs>
            </a:gsLst>
            <a:lin ang="0" scaled="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9" name="Text Box 5">
            <a:extLst>
              <a:ext uri="{FF2B5EF4-FFF2-40B4-BE49-F238E27FC236}">
                <a16:creationId xmlns:a16="http://schemas.microsoft.com/office/drawing/2014/main" id="{AB14C3DF-D7AB-0443-E72C-12694D951133}"/>
              </a:ext>
            </a:extLst>
          </p:cNvPr>
          <p:cNvSpPr/>
          <p:nvPr/>
        </p:nvSpPr>
        <p:spPr>
          <a:xfrm>
            <a:off x="14123988" y="7721732"/>
            <a:ext cx="11350560" cy="1114664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5pPr>
          </a:lstStyle>
          <a:p>
            <a:pPr eaLnBrk="1" hangingPunct="1">
              <a:lnSpc>
                <a:spcPct val="125000"/>
              </a:lnSpc>
            </a:pPr>
            <a:r>
              <a:rPr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1．光的色散:白光(太阳光)经过三棱镜被分解成红、橙、 黄、绿、蓝、靛、紫等多种颜色的光。</a:t>
            </a:r>
          </a:p>
        </p:txBody>
      </p:sp>
      <p:sp>
        <p:nvSpPr>
          <p:cNvPr id="74" name="矩形 73">
            <a:extLst>
              <a:ext uri="{FF2B5EF4-FFF2-40B4-BE49-F238E27FC236}">
                <a16:creationId xmlns:a16="http://schemas.microsoft.com/office/drawing/2014/main" id="{B01B82FD-7DC6-4695-E879-9BE6A9F4D06E}"/>
              </a:ext>
            </a:extLst>
          </p:cNvPr>
          <p:cNvSpPr/>
          <p:nvPr/>
        </p:nvSpPr>
        <p:spPr>
          <a:xfrm>
            <a:off x="13692344" y="9501571"/>
            <a:ext cx="12272587" cy="1351858"/>
          </a:xfrm>
          <a:prstGeom prst="rect">
            <a:avLst/>
          </a:prstGeom>
          <a:gradFill>
            <a:gsLst>
              <a:gs pos="0">
                <a:srgbClr val="78B39B"/>
              </a:gs>
              <a:gs pos="100000">
                <a:schemeClr val="accent1">
                  <a:lumMod val="30000"/>
                  <a:lumOff val="70000"/>
                  <a:alpha val="0"/>
                </a:schemeClr>
              </a:gs>
            </a:gsLst>
            <a:lin ang="0" scaled="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0" name="Text Box 6">
            <a:extLst>
              <a:ext uri="{FF2B5EF4-FFF2-40B4-BE49-F238E27FC236}">
                <a16:creationId xmlns:a16="http://schemas.microsoft.com/office/drawing/2014/main" id="{BCAFCD38-BC8E-9B03-94EE-2565D9E2221C}"/>
              </a:ext>
            </a:extLst>
          </p:cNvPr>
          <p:cNvSpPr/>
          <p:nvPr/>
        </p:nvSpPr>
        <p:spPr>
          <a:xfrm>
            <a:off x="14093051" y="9838021"/>
            <a:ext cx="10827500" cy="57605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5pPr>
          </a:lstStyle>
          <a:p>
            <a:pPr eaLnBrk="1" hangingPunct="1">
              <a:lnSpc>
                <a:spcPct val="125000"/>
              </a:lnSpc>
            </a:pPr>
            <a:r>
              <a:rPr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2．白光是由各种色光混合而成的。</a:t>
            </a:r>
          </a:p>
        </p:txBody>
      </p:sp>
      <p:sp>
        <p:nvSpPr>
          <p:cNvPr id="62" name="矩形: 圆角 61">
            <a:extLst>
              <a:ext uri="{FF2B5EF4-FFF2-40B4-BE49-F238E27FC236}">
                <a16:creationId xmlns:a16="http://schemas.microsoft.com/office/drawing/2014/main" id="{98DB55A3-C463-020C-4992-DC5DA26614E7}"/>
              </a:ext>
            </a:extLst>
          </p:cNvPr>
          <p:cNvSpPr/>
          <p:nvPr/>
        </p:nvSpPr>
        <p:spPr>
          <a:xfrm>
            <a:off x="444120" y="1207794"/>
            <a:ext cx="3459160" cy="4878942"/>
          </a:xfrm>
          <a:prstGeom prst="roundRect">
            <a:avLst>
              <a:gd name="adj" fmla="val 6296"/>
            </a:avLst>
          </a:prstGeom>
          <a:solidFill>
            <a:schemeClr val="accent6">
              <a:lumMod val="60000"/>
              <a:lumOff val="40000"/>
              <a:alpha val="72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9" name="矩形: 圆角 88">
            <a:extLst>
              <a:ext uri="{FF2B5EF4-FFF2-40B4-BE49-F238E27FC236}">
                <a16:creationId xmlns:a16="http://schemas.microsoft.com/office/drawing/2014/main" id="{B2485FE2-448B-3B48-9784-CEA7C21B88FC}"/>
              </a:ext>
            </a:extLst>
          </p:cNvPr>
          <p:cNvSpPr/>
          <p:nvPr/>
        </p:nvSpPr>
        <p:spPr>
          <a:xfrm>
            <a:off x="8355247" y="1199365"/>
            <a:ext cx="3428766" cy="4893459"/>
          </a:xfrm>
          <a:prstGeom prst="roundRect">
            <a:avLst>
              <a:gd name="adj" fmla="val 6296"/>
            </a:avLst>
          </a:prstGeom>
          <a:solidFill>
            <a:schemeClr val="accent6">
              <a:lumMod val="60000"/>
              <a:lumOff val="40000"/>
              <a:alpha val="72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3" name="矩形: 圆角 62">
            <a:extLst>
              <a:ext uri="{FF2B5EF4-FFF2-40B4-BE49-F238E27FC236}">
                <a16:creationId xmlns:a16="http://schemas.microsoft.com/office/drawing/2014/main" id="{92F9FB43-5E90-0CD4-BEEE-045B4B0F7204}"/>
              </a:ext>
            </a:extLst>
          </p:cNvPr>
          <p:cNvSpPr/>
          <p:nvPr/>
        </p:nvSpPr>
        <p:spPr>
          <a:xfrm>
            <a:off x="677702" y="1767194"/>
            <a:ext cx="2991301" cy="721178"/>
          </a:xfrm>
          <a:prstGeom prst="roundRect">
            <a:avLst/>
          </a:prstGeom>
          <a:solidFill>
            <a:schemeClr val="bg1">
              <a:alpha val="72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4" name="文本框 63">
            <a:extLst>
              <a:ext uri="{FF2B5EF4-FFF2-40B4-BE49-F238E27FC236}">
                <a16:creationId xmlns:a16="http://schemas.microsoft.com/office/drawing/2014/main" id="{6DB43DF2-3BC0-D1B6-F22C-34367728FF47}"/>
              </a:ext>
            </a:extLst>
          </p:cNvPr>
          <p:cNvSpPr txBox="1"/>
          <p:nvPr/>
        </p:nvSpPr>
        <p:spPr>
          <a:xfrm>
            <a:off x="1514680" y="198196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/>
              <a:t>光路图</a:t>
            </a:r>
          </a:p>
        </p:txBody>
      </p:sp>
      <p:sp>
        <p:nvSpPr>
          <p:cNvPr id="90" name="矩形: 圆角 89">
            <a:extLst>
              <a:ext uri="{FF2B5EF4-FFF2-40B4-BE49-F238E27FC236}">
                <a16:creationId xmlns:a16="http://schemas.microsoft.com/office/drawing/2014/main" id="{1F6B911D-DD46-4291-171E-D4569BA4FCDE}"/>
              </a:ext>
            </a:extLst>
          </p:cNvPr>
          <p:cNvSpPr/>
          <p:nvPr/>
        </p:nvSpPr>
        <p:spPr>
          <a:xfrm>
            <a:off x="8793936" y="1672399"/>
            <a:ext cx="2691096" cy="721178"/>
          </a:xfrm>
          <a:prstGeom prst="roundRect">
            <a:avLst/>
          </a:prstGeom>
          <a:solidFill>
            <a:schemeClr val="bg1">
              <a:alpha val="72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1" name="文本框 90">
            <a:extLst>
              <a:ext uri="{FF2B5EF4-FFF2-40B4-BE49-F238E27FC236}">
                <a16:creationId xmlns:a16="http://schemas.microsoft.com/office/drawing/2014/main" id="{56425983-AD4D-FE5C-7F60-E9243F8C780D}"/>
              </a:ext>
            </a:extLst>
          </p:cNvPr>
          <p:cNvSpPr txBox="1"/>
          <p:nvPr/>
        </p:nvSpPr>
        <p:spPr>
          <a:xfrm>
            <a:off x="9746464" y="1872935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/>
              <a:t>解释</a:t>
            </a:r>
          </a:p>
        </p:txBody>
      </p:sp>
      <p:sp>
        <p:nvSpPr>
          <p:cNvPr id="65" name="矩形: 圆角 64">
            <a:extLst>
              <a:ext uri="{FF2B5EF4-FFF2-40B4-BE49-F238E27FC236}">
                <a16:creationId xmlns:a16="http://schemas.microsoft.com/office/drawing/2014/main" id="{82690EC1-DBF1-91BC-EEBD-DCBACBC2DC4A}"/>
              </a:ext>
            </a:extLst>
          </p:cNvPr>
          <p:cNvSpPr/>
          <p:nvPr/>
        </p:nvSpPr>
        <p:spPr>
          <a:xfrm>
            <a:off x="8797786" y="2742296"/>
            <a:ext cx="2691097" cy="2979882"/>
          </a:xfrm>
          <a:prstGeom prst="roundRect">
            <a:avLst>
              <a:gd name="adj" fmla="val 8787"/>
            </a:avLst>
          </a:prstGeom>
          <a:solidFill>
            <a:schemeClr val="bg1">
              <a:alpha val="72000"/>
            </a:schemeClr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3" name="矩形: 圆角 92">
            <a:extLst>
              <a:ext uri="{FF2B5EF4-FFF2-40B4-BE49-F238E27FC236}">
                <a16:creationId xmlns:a16="http://schemas.microsoft.com/office/drawing/2014/main" id="{22FEDB01-572E-98F3-D961-2EE2E998A609}"/>
              </a:ext>
            </a:extLst>
          </p:cNvPr>
          <p:cNvSpPr/>
          <p:nvPr/>
        </p:nvSpPr>
        <p:spPr>
          <a:xfrm>
            <a:off x="4410273" y="1213883"/>
            <a:ext cx="3635177" cy="4878942"/>
          </a:xfrm>
          <a:prstGeom prst="roundRect">
            <a:avLst>
              <a:gd name="adj" fmla="val 6296"/>
            </a:avLst>
          </a:prstGeom>
          <a:solidFill>
            <a:schemeClr val="accent6">
              <a:lumMod val="60000"/>
              <a:lumOff val="40000"/>
              <a:alpha val="72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4" name="图片 84995">
            <a:extLst>
              <a:ext uri="{FF2B5EF4-FFF2-40B4-BE49-F238E27FC236}">
                <a16:creationId xmlns:a16="http://schemas.microsoft.com/office/drawing/2014/main" id="{D9C761A0-5D23-41BF-2BD6-8720806349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6971" y="2719361"/>
            <a:ext cx="3088506" cy="2934442"/>
          </a:xfrm>
          <a:prstGeom prst="roundRect">
            <a:avLst>
              <a:gd name="adj" fmla="val 7494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5" name="矩形: 圆角 94">
            <a:extLst>
              <a:ext uri="{FF2B5EF4-FFF2-40B4-BE49-F238E27FC236}">
                <a16:creationId xmlns:a16="http://schemas.microsoft.com/office/drawing/2014/main" id="{43FE1828-208B-2AE2-7B80-B81D979E177C}"/>
              </a:ext>
            </a:extLst>
          </p:cNvPr>
          <p:cNvSpPr/>
          <p:nvPr/>
        </p:nvSpPr>
        <p:spPr>
          <a:xfrm>
            <a:off x="4821804" y="1732317"/>
            <a:ext cx="2925381" cy="721178"/>
          </a:xfrm>
          <a:prstGeom prst="roundRect">
            <a:avLst/>
          </a:prstGeom>
          <a:solidFill>
            <a:schemeClr val="bg1">
              <a:alpha val="72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8" name="文本框 97">
            <a:extLst>
              <a:ext uri="{FF2B5EF4-FFF2-40B4-BE49-F238E27FC236}">
                <a16:creationId xmlns:a16="http://schemas.microsoft.com/office/drawing/2014/main" id="{6E3CD0D5-2675-E70F-FEAC-DA2995586A2B}"/>
              </a:ext>
            </a:extLst>
          </p:cNvPr>
          <p:cNvSpPr txBox="1"/>
          <p:nvPr/>
        </p:nvSpPr>
        <p:spPr>
          <a:xfrm>
            <a:off x="5598201" y="1899946"/>
            <a:ext cx="1245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所有光路</a:t>
            </a:r>
          </a:p>
        </p:txBody>
      </p:sp>
      <p:sp>
        <p:nvSpPr>
          <p:cNvPr id="99" name="文本框 98">
            <a:extLst>
              <a:ext uri="{FF2B5EF4-FFF2-40B4-BE49-F238E27FC236}">
                <a16:creationId xmlns:a16="http://schemas.microsoft.com/office/drawing/2014/main" id="{8EDD78B4-E841-95DA-DED0-5C14926ECB98}"/>
              </a:ext>
            </a:extLst>
          </p:cNvPr>
          <p:cNvSpPr txBox="1"/>
          <p:nvPr/>
        </p:nvSpPr>
        <p:spPr>
          <a:xfrm>
            <a:off x="9111070" y="4333990"/>
            <a:ext cx="2056750" cy="646331"/>
          </a:xfrm>
          <a:prstGeom prst="rect">
            <a:avLst/>
          </a:prstGeom>
          <a:noFill/>
          <a:ln w="12700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红光偏折角度最小，紫光偏折角度最大。</a:t>
            </a:r>
          </a:p>
        </p:txBody>
      </p:sp>
      <p:sp>
        <p:nvSpPr>
          <p:cNvPr id="100" name="文本框 99">
            <a:extLst>
              <a:ext uri="{FF2B5EF4-FFF2-40B4-BE49-F238E27FC236}">
                <a16:creationId xmlns:a16="http://schemas.microsoft.com/office/drawing/2014/main" id="{07B7617B-BDAD-C637-CBC9-99C5BDE3BD90}"/>
              </a:ext>
            </a:extLst>
          </p:cNvPr>
          <p:cNvSpPr txBox="1"/>
          <p:nvPr/>
        </p:nvSpPr>
        <p:spPr>
          <a:xfrm>
            <a:off x="9003528" y="3187625"/>
            <a:ext cx="2243544" cy="646331"/>
          </a:xfrm>
          <a:prstGeom prst="rect">
            <a:avLst/>
          </a:prstGeom>
          <a:noFill/>
          <a:ln w="12700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 anchor="t">
            <a:spAutoFit/>
          </a:bodyPr>
          <a:lstStyle/>
          <a:p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  <a:sym typeface="Arial" panose="020B0604020202020204" pitchFamily="34" charset="0"/>
              </a:rPr>
              <a:t>色散原因：不同颜色的光折射程度不同。</a:t>
            </a:r>
            <a:endParaRPr lang="zh-CN" altLang="en-US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66" name="矩形: 圆角 65">
            <a:extLst>
              <a:ext uri="{FF2B5EF4-FFF2-40B4-BE49-F238E27FC236}">
                <a16:creationId xmlns:a16="http://schemas.microsoft.com/office/drawing/2014/main" id="{C2A9182F-02B2-6C6C-F142-3706A60B64F2}"/>
              </a:ext>
            </a:extLst>
          </p:cNvPr>
          <p:cNvSpPr/>
          <p:nvPr/>
        </p:nvSpPr>
        <p:spPr>
          <a:xfrm>
            <a:off x="677701" y="2637806"/>
            <a:ext cx="3040425" cy="3012400"/>
          </a:xfrm>
          <a:prstGeom prst="roundRect">
            <a:avLst>
              <a:gd name="adj" fmla="val 6018"/>
            </a:avLst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7" name="等腰三角形 66">
            <a:extLst>
              <a:ext uri="{FF2B5EF4-FFF2-40B4-BE49-F238E27FC236}">
                <a16:creationId xmlns:a16="http://schemas.microsoft.com/office/drawing/2014/main" id="{908CF9D9-4C47-790F-8ED6-2C70D4B45A29}"/>
              </a:ext>
            </a:extLst>
          </p:cNvPr>
          <p:cNvSpPr/>
          <p:nvPr/>
        </p:nvSpPr>
        <p:spPr>
          <a:xfrm>
            <a:off x="1038808" y="3112368"/>
            <a:ext cx="1997528" cy="1792696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76" name="直接连接符 75">
            <a:extLst>
              <a:ext uri="{FF2B5EF4-FFF2-40B4-BE49-F238E27FC236}">
                <a16:creationId xmlns:a16="http://schemas.microsoft.com/office/drawing/2014/main" id="{9A7BAC5E-906E-B5C0-EFF2-37797E86E389}"/>
              </a:ext>
            </a:extLst>
          </p:cNvPr>
          <p:cNvCxnSpPr/>
          <p:nvPr/>
        </p:nvCxnSpPr>
        <p:spPr>
          <a:xfrm>
            <a:off x="1022429" y="3978656"/>
            <a:ext cx="876223" cy="489534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直接连接符 103">
            <a:extLst>
              <a:ext uri="{FF2B5EF4-FFF2-40B4-BE49-F238E27FC236}">
                <a16:creationId xmlns:a16="http://schemas.microsoft.com/office/drawing/2014/main" id="{9D41B414-54D6-BF1A-660D-C6B8D01C7F8D}"/>
              </a:ext>
            </a:extLst>
          </p:cNvPr>
          <p:cNvCxnSpPr/>
          <p:nvPr/>
        </p:nvCxnSpPr>
        <p:spPr>
          <a:xfrm flipH="1">
            <a:off x="2363407" y="4044620"/>
            <a:ext cx="630776" cy="350110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直接箭头连接符 106">
            <a:extLst>
              <a:ext uri="{FF2B5EF4-FFF2-40B4-BE49-F238E27FC236}">
                <a16:creationId xmlns:a16="http://schemas.microsoft.com/office/drawing/2014/main" id="{9BB0D91D-DAAE-D4E1-DAF9-4EF8474A599E}"/>
              </a:ext>
            </a:extLst>
          </p:cNvPr>
          <p:cNvCxnSpPr/>
          <p:nvPr/>
        </p:nvCxnSpPr>
        <p:spPr>
          <a:xfrm flipV="1">
            <a:off x="743678" y="4213185"/>
            <a:ext cx="688305" cy="42568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直接箭头连接符 110">
            <a:extLst>
              <a:ext uri="{FF2B5EF4-FFF2-40B4-BE49-F238E27FC236}">
                <a16:creationId xmlns:a16="http://schemas.microsoft.com/office/drawing/2014/main" id="{29079D92-0025-5810-1182-64CD7370ECB9}"/>
              </a:ext>
            </a:extLst>
          </p:cNvPr>
          <p:cNvCxnSpPr/>
          <p:nvPr/>
        </p:nvCxnSpPr>
        <p:spPr>
          <a:xfrm>
            <a:off x="1421783" y="4196239"/>
            <a:ext cx="1257012" cy="986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直接箭头连接符 114">
            <a:extLst>
              <a:ext uri="{FF2B5EF4-FFF2-40B4-BE49-F238E27FC236}">
                <a16:creationId xmlns:a16="http://schemas.microsoft.com/office/drawing/2014/main" id="{C93819B2-A65B-4F2F-5436-D727809AF8CD}"/>
              </a:ext>
            </a:extLst>
          </p:cNvPr>
          <p:cNvCxnSpPr/>
          <p:nvPr/>
        </p:nvCxnSpPr>
        <p:spPr>
          <a:xfrm>
            <a:off x="2655573" y="4218237"/>
            <a:ext cx="630237" cy="42062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65493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4="http://schemas.microsoft.com/office/powerpoint/2010/main" xmlns:p15="http://schemas.microsoft.com/office/powerpoint/2012/main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99" grpId="0"/>
      <p:bldP spid="100" grpId="0"/>
      <p:bldP spid="66" grpId="0" animBg="1"/>
      <p:bldP spid="6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E4DE0B77-2DE1-3DBB-AE33-4CF4614F6B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231" y="38763"/>
            <a:ext cx="12191999" cy="7157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任意多边形: 形状 31">
            <a:extLst>
              <a:ext uri="{FF2B5EF4-FFF2-40B4-BE49-F238E27FC236}">
                <a16:creationId xmlns:a16="http://schemas.microsoft.com/office/drawing/2014/main" id="{C72BE5BA-6B9B-3EE8-1F24-FB20A0F875D0}"/>
              </a:ext>
            </a:extLst>
          </p:cNvPr>
          <p:cNvSpPr/>
          <p:nvPr/>
        </p:nvSpPr>
        <p:spPr>
          <a:xfrm>
            <a:off x="-24002998" y="-20820697"/>
            <a:ext cx="61341000" cy="52596095"/>
          </a:xfrm>
          <a:custGeom>
            <a:avLst/>
            <a:gdLst>
              <a:gd name="connsiteX0" fmla="*/ 6400798 w 61340998"/>
              <a:gd name="connsiteY0" fmla="*/ 7790497 h 52596094"/>
              <a:gd name="connsiteX1" fmla="*/ 6400798 w 61340998"/>
              <a:gd name="connsiteY1" fmla="*/ 42613896 h 52596094"/>
              <a:gd name="connsiteX2" fmla="*/ 54711598 w 61340998"/>
              <a:gd name="connsiteY2" fmla="*/ 42613896 h 52596094"/>
              <a:gd name="connsiteX3" fmla="*/ 54711598 w 61340998"/>
              <a:gd name="connsiteY3" fmla="*/ 7790497 h 52596094"/>
              <a:gd name="connsiteX4" fmla="*/ 0 w 61340998"/>
              <a:gd name="connsiteY4" fmla="*/ 0 h 52596094"/>
              <a:gd name="connsiteX5" fmla="*/ 61340998 w 61340998"/>
              <a:gd name="connsiteY5" fmla="*/ 0 h 52596094"/>
              <a:gd name="connsiteX6" fmla="*/ 61340998 w 61340998"/>
              <a:gd name="connsiteY6" fmla="*/ 52596094 h 52596094"/>
              <a:gd name="connsiteX7" fmla="*/ 0 w 61340998"/>
              <a:gd name="connsiteY7" fmla="*/ 52596094 h 52596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340998" h="52596094">
                <a:moveTo>
                  <a:pt x="6400798" y="7790497"/>
                </a:moveTo>
                <a:lnTo>
                  <a:pt x="6400798" y="42613896"/>
                </a:lnTo>
                <a:lnTo>
                  <a:pt x="54711598" y="42613896"/>
                </a:lnTo>
                <a:lnTo>
                  <a:pt x="54711598" y="7790497"/>
                </a:lnTo>
                <a:close/>
                <a:moveTo>
                  <a:pt x="0" y="0"/>
                </a:moveTo>
                <a:lnTo>
                  <a:pt x="61340998" y="0"/>
                </a:lnTo>
                <a:lnTo>
                  <a:pt x="61340998" y="52596094"/>
                </a:lnTo>
                <a:lnTo>
                  <a:pt x="0" y="52596094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5" name="矩形 1">
            <a:extLst>
              <a:ext uri="{FF2B5EF4-FFF2-40B4-BE49-F238E27FC236}">
                <a16:creationId xmlns:a16="http://schemas.microsoft.com/office/drawing/2014/main" id="{2CCD1126-DDFF-CEF4-84D4-8830806457E6}"/>
              </a:ext>
            </a:extLst>
          </p:cNvPr>
          <p:cNvSpPr/>
          <p:nvPr/>
        </p:nvSpPr>
        <p:spPr>
          <a:xfrm>
            <a:off x="5355432" y="-18680264"/>
            <a:ext cx="2624138" cy="125413"/>
          </a:xfrm>
          <a:custGeom>
            <a:avLst/>
            <a:gdLst>
              <a:gd name="connsiteX0" fmla="*/ 0 w 2844800"/>
              <a:gd name="connsiteY0" fmla="*/ 0 h 356773"/>
              <a:gd name="connsiteX1" fmla="*/ 2844800 w 2844800"/>
              <a:gd name="connsiteY1" fmla="*/ 0 h 356773"/>
              <a:gd name="connsiteX2" fmla="*/ 2844800 w 2844800"/>
              <a:gd name="connsiteY2" fmla="*/ 356773 h 356773"/>
              <a:gd name="connsiteX3" fmla="*/ 0 w 2844800"/>
              <a:gd name="connsiteY3" fmla="*/ 356773 h 356773"/>
              <a:gd name="connsiteX4" fmla="*/ 0 w 2844800"/>
              <a:gd name="connsiteY4" fmla="*/ 0 h 356773"/>
              <a:gd name="connsiteX0-1" fmla="*/ 180975 w 2844800"/>
              <a:gd name="connsiteY0-2" fmla="*/ 2381 h 356773"/>
              <a:gd name="connsiteX1-3" fmla="*/ 2844800 w 2844800"/>
              <a:gd name="connsiteY1-4" fmla="*/ 0 h 356773"/>
              <a:gd name="connsiteX2-5" fmla="*/ 2844800 w 2844800"/>
              <a:gd name="connsiteY2-6" fmla="*/ 356773 h 356773"/>
              <a:gd name="connsiteX3-7" fmla="*/ 0 w 2844800"/>
              <a:gd name="connsiteY3-8" fmla="*/ 356773 h 356773"/>
              <a:gd name="connsiteX4-9" fmla="*/ 180975 w 2844800"/>
              <a:gd name="connsiteY4-10" fmla="*/ 2381 h 356773"/>
              <a:gd name="connsiteX0-11" fmla="*/ 180975 w 2844800"/>
              <a:gd name="connsiteY0-12" fmla="*/ 2381 h 356773"/>
              <a:gd name="connsiteX1-13" fmla="*/ 2844800 w 2844800"/>
              <a:gd name="connsiteY1-14" fmla="*/ 0 h 356773"/>
              <a:gd name="connsiteX2-15" fmla="*/ 2844800 w 2844800"/>
              <a:gd name="connsiteY2-16" fmla="*/ 356773 h 356773"/>
              <a:gd name="connsiteX3-17" fmla="*/ 0 w 2844800"/>
              <a:gd name="connsiteY3-18" fmla="*/ 356773 h 356773"/>
              <a:gd name="connsiteX4-19" fmla="*/ 180975 w 2844800"/>
              <a:gd name="connsiteY4-20" fmla="*/ 2381 h 356773"/>
              <a:gd name="connsiteX0-21" fmla="*/ 138112 w 2801937"/>
              <a:gd name="connsiteY0-22" fmla="*/ 2381 h 356773"/>
              <a:gd name="connsiteX1-23" fmla="*/ 2801937 w 2801937"/>
              <a:gd name="connsiteY1-24" fmla="*/ 0 h 356773"/>
              <a:gd name="connsiteX2-25" fmla="*/ 2801937 w 2801937"/>
              <a:gd name="connsiteY2-26" fmla="*/ 356773 h 356773"/>
              <a:gd name="connsiteX3-27" fmla="*/ 0 w 2801937"/>
              <a:gd name="connsiteY3-28" fmla="*/ 356773 h 356773"/>
              <a:gd name="connsiteX4-29" fmla="*/ 138112 w 2801937"/>
              <a:gd name="connsiteY4-30" fmla="*/ 2381 h 356773"/>
              <a:gd name="connsiteX0-31" fmla="*/ 138112 w 2801937"/>
              <a:gd name="connsiteY0-32" fmla="*/ 2381 h 356773"/>
              <a:gd name="connsiteX1-33" fmla="*/ 2801937 w 2801937"/>
              <a:gd name="connsiteY1-34" fmla="*/ 0 h 356773"/>
              <a:gd name="connsiteX2-35" fmla="*/ 2801937 w 2801937"/>
              <a:gd name="connsiteY2-36" fmla="*/ 356773 h 356773"/>
              <a:gd name="connsiteX3-37" fmla="*/ 0 w 2801937"/>
              <a:gd name="connsiteY3-38" fmla="*/ 356773 h 356773"/>
              <a:gd name="connsiteX4-39" fmla="*/ 138112 w 2801937"/>
              <a:gd name="connsiteY4-40" fmla="*/ 2381 h 356773"/>
              <a:gd name="connsiteX0-41" fmla="*/ 123825 w 2801937"/>
              <a:gd name="connsiteY0-42" fmla="*/ 2381 h 356773"/>
              <a:gd name="connsiteX1-43" fmla="*/ 2801937 w 2801937"/>
              <a:gd name="connsiteY1-44" fmla="*/ 0 h 356773"/>
              <a:gd name="connsiteX2-45" fmla="*/ 2801937 w 2801937"/>
              <a:gd name="connsiteY2-46" fmla="*/ 356773 h 356773"/>
              <a:gd name="connsiteX3-47" fmla="*/ 0 w 2801937"/>
              <a:gd name="connsiteY3-48" fmla="*/ 356773 h 356773"/>
              <a:gd name="connsiteX4-49" fmla="*/ 123825 w 2801937"/>
              <a:gd name="connsiteY4-50" fmla="*/ 2381 h 356773"/>
              <a:gd name="connsiteX0-51" fmla="*/ 123825 w 2801937"/>
              <a:gd name="connsiteY0-52" fmla="*/ 2381 h 356773"/>
              <a:gd name="connsiteX1-53" fmla="*/ 2801937 w 2801937"/>
              <a:gd name="connsiteY1-54" fmla="*/ 0 h 356773"/>
              <a:gd name="connsiteX2-55" fmla="*/ 2801937 w 2801937"/>
              <a:gd name="connsiteY2-56" fmla="*/ 356773 h 356773"/>
              <a:gd name="connsiteX3-57" fmla="*/ 0 w 2801937"/>
              <a:gd name="connsiteY3-58" fmla="*/ 356773 h 356773"/>
              <a:gd name="connsiteX4-59" fmla="*/ 123825 w 2801937"/>
              <a:gd name="connsiteY4-60" fmla="*/ 2381 h 356773"/>
              <a:gd name="connsiteX0-61" fmla="*/ 123825 w 2801937"/>
              <a:gd name="connsiteY0-62" fmla="*/ 2381 h 356773"/>
              <a:gd name="connsiteX1-63" fmla="*/ 2801937 w 2801937"/>
              <a:gd name="connsiteY1-64" fmla="*/ 0 h 356773"/>
              <a:gd name="connsiteX2-65" fmla="*/ 2801937 w 2801937"/>
              <a:gd name="connsiteY2-66" fmla="*/ 356773 h 356773"/>
              <a:gd name="connsiteX3-67" fmla="*/ 0 w 2801937"/>
              <a:gd name="connsiteY3-68" fmla="*/ 356773 h 356773"/>
              <a:gd name="connsiteX4-69" fmla="*/ 123825 w 2801937"/>
              <a:gd name="connsiteY4-70" fmla="*/ 2381 h 356773"/>
              <a:gd name="connsiteX0-71" fmla="*/ 123825 w 2801937"/>
              <a:gd name="connsiteY0-72" fmla="*/ 2381 h 356773"/>
              <a:gd name="connsiteX1-73" fmla="*/ 2801937 w 2801937"/>
              <a:gd name="connsiteY1-74" fmla="*/ 0 h 356773"/>
              <a:gd name="connsiteX2-75" fmla="*/ 2801937 w 2801937"/>
              <a:gd name="connsiteY2-76" fmla="*/ 356773 h 356773"/>
              <a:gd name="connsiteX3-77" fmla="*/ 0 w 2801937"/>
              <a:gd name="connsiteY3-78" fmla="*/ 356773 h 356773"/>
              <a:gd name="connsiteX4-79" fmla="*/ 123825 w 2801937"/>
              <a:gd name="connsiteY4-80" fmla="*/ 2381 h 356773"/>
              <a:gd name="connsiteX0-81" fmla="*/ 123825 w 2801937"/>
              <a:gd name="connsiteY0-82" fmla="*/ 2381 h 356773"/>
              <a:gd name="connsiteX1-83" fmla="*/ 2801937 w 2801937"/>
              <a:gd name="connsiteY1-84" fmla="*/ 0 h 356773"/>
              <a:gd name="connsiteX2-85" fmla="*/ 2801937 w 2801937"/>
              <a:gd name="connsiteY2-86" fmla="*/ 356773 h 356773"/>
              <a:gd name="connsiteX3-87" fmla="*/ 0 w 2801937"/>
              <a:gd name="connsiteY3-88" fmla="*/ 356773 h 356773"/>
              <a:gd name="connsiteX4-89" fmla="*/ 123825 w 2801937"/>
              <a:gd name="connsiteY4-90" fmla="*/ 2381 h 356773"/>
              <a:gd name="connsiteX0-91" fmla="*/ 109537 w 2801937"/>
              <a:gd name="connsiteY0-92" fmla="*/ 2381 h 356773"/>
              <a:gd name="connsiteX1-93" fmla="*/ 2801937 w 2801937"/>
              <a:gd name="connsiteY1-94" fmla="*/ 0 h 356773"/>
              <a:gd name="connsiteX2-95" fmla="*/ 2801937 w 2801937"/>
              <a:gd name="connsiteY2-96" fmla="*/ 356773 h 356773"/>
              <a:gd name="connsiteX3-97" fmla="*/ 0 w 2801937"/>
              <a:gd name="connsiteY3-98" fmla="*/ 356773 h 356773"/>
              <a:gd name="connsiteX4-99" fmla="*/ 109537 w 2801937"/>
              <a:gd name="connsiteY4-100" fmla="*/ 2381 h 356773"/>
              <a:gd name="connsiteX0-101" fmla="*/ 109537 w 2801937"/>
              <a:gd name="connsiteY0-102" fmla="*/ 2381 h 356773"/>
              <a:gd name="connsiteX1-103" fmla="*/ 2801937 w 2801937"/>
              <a:gd name="connsiteY1-104" fmla="*/ 0 h 356773"/>
              <a:gd name="connsiteX2-105" fmla="*/ 2801937 w 2801937"/>
              <a:gd name="connsiteY2-106" fmla="*/ 356773 h 356773"/>
              <a:gd name="connsiteX3-107" fmla="*/ 0 w 2801937"/>
              <a:gd name="connsiteY3-108" fmla="*/ 356773 h 356773"/>
              <a:gd name="connsiteX4-109" fmla="*/ 109537 w 2801937"/>
              <a:gd name="connsiteY4-110" fmla="*/ 2381 h 356773"/>
              <a:gd name="connsiteX0-111" fmla="*/ 109537 w 2801937"/>
              <a:gd name="connsiteY0-112" fmla="*/ 2381 h 356773"/>
              <a:gd name="connsiteX1-113" fmla="*/ 2801937 w 2801937"/>
              <a:gd name="connsiteY1-114" fmla="*/ 0 h 356773"/>
              <a:gd name="connsiteX2-115" fmla="*/ 2801937 w 2801937"/>
              <a:gd name="connsiteY2-116" fmla="*/ 356773 h 356773"/>
              <a:gd name="connsiteX3-117" fmla="*/ 0 w 2801937"/>
              <a:gd name="connsiteY3-118" fmla="*/ 356773 h 356773"/>
              <a:gd name="connsiteX4-119" fmla="*/ 109537 w 2801937"/>
              <a:gd name="connsiteY4-120" fmla="*/ 2381 h 356773"/>
              <a:gd name="connsiteX0-121" fmla="*/ 130969 w 2823369"/>
              <a:gd name="connsiteY0-122" fmla="*/ 2381 h 356773"/>
              <a:gd name="connsiteX1-123" fmla="*/ 2823369 w 2823369"/>
              <a:gd name="connsiteY1-124" fmla="*/ 0 h 356773"/>
              <a:gd name="connsiteX2-125" fmla="*/ 2823369 w 2823369"/>
              <a:gd name="connsiteY2-126" fmla="*/ 356773 h 356773"/>
              <a:gd name="connsiteX3-127" fmla="*/ 0 w 2823369"/>
              <a:gd name="connsiteY3-128" fmla="*/ 356773 h 356773"/>
              <a:gd name="connsiteX4-129" fmla="*/ 130969 w 2823369"/>
              <a:gd name="connsiteY4-130" fmla="*/ 2381 h 356773"/>
              <a:gd name="connsiteX0-131" fmla="*/ 130969 w 2823369"/>
              <a:gd name="connsiteY0-132" fmla="*/ 2381 h 356773"/>
              <a:gd name="connsiteX1-133" fmla="*/ 2823369 w 2823369"/>
              <a:gd name="connsiteY1-134" fmla="*/ 0 h 356773"/>
              <a:gd name="connsiteX2-135" fmla="*/ 2823369 w 2823369"/>
              <a:gd name="connsiteY2-136" fmla="*/ 356773 h 356773"/>
              <a:gd name="connsiteX3-137" fmla="*/ 0 w 2823369"/>
              <a:gd name="connsiteY3-138" fmla="*/ 356773 h 356773"/>
              <a:gd name="connsiteX4-139" fmla="*/ 130969 w 2823369"/>
              <a:gd name="connsiteY4-140" fmla="*/ 2381 h 356773"/>
              <a:gd name="connsiteX0-141" fmla="*/ 130969 w 2823369"/>
              <a:gd name="connsiteY0-142" fmla="*/ 2381 h 356773"/>
              <a:gd name="connsiteX1-143" fmla="*/ 2823369 w 2823369"/>
              <a:gd name="connsiteY1-144" fmla="*/ 0 h 356773"/>
              <a:gd name="connsiteX2-145" fmla="*/ 2823369 w 2823369"/>
              <a:gd name="connsiteY2-146" fmla="*/ 356773 h 356773"/>
              <a:gd name="connsiteX3-147" fmla="*/ 0 w 2823369"/>
              <a:gd name="connsiteY3-148" fmla="*/ 356773 h 356773"/>
              <a:gd name="connsiteX4-149" fmla="*/ 130969 w 2823369"/>
              <a:gd name="connsiteY4-150" fmla="*/ 2381 h 356773"/>
              <a:gd name="connsiteX0-151" fmla="*/ 130969 w 2823369"/>
              <a:gd name="connsiteY0-152" fmla="*/ 2381 h 356773"/>
              <a:gd name="connsiteX1-153" fmla="*/ 2823369 w 2823369"/>
              <a:gd name="connsiteY1-154" fmla="*/ 0 h 356773"/>
              <a:gd name="connsiteX2-155" fmla="*/ 2823369 w 2823369"/>
              <a:gd name="connsiteY2-156" fmla="*/ 356773 h 356773"/>
              <a:gd name="connsiteX3-157" fmla="*/ 0 w 2823369"/>
              <a:gd name="connsiteY3-158" fmla="*/ 356773 h 356773"/>
              <a:gd name="connsiteX4-159" fmla="*/ 130969 w 2823369"/>
              <a:gd name="connsiteY4-160" fmla="*/ 2381 h 356773"/>
              <a:gd name="connsiteX0-161" fmla="*/ 130969 w 2823369"/>
              <a:gd name="connsiteY0-162" fmla="*/ 2381 h 356773"/>
              <a:gd name="connsiteX1-163" fmla="*/ 2823369 w 2823369"/>
              <a:gd name="connsiteY1-164" fmla="*/ 0 h 356773"/>
              <a:gd name="connsiteX2-165" fmla="*/ 2823369 w 2823369"/>
              <a:gd name="connsiteY2-166" fmla="*/ 356773 h 356773"/>
              <a:gd name="connsiteX3-167" fmla="*/ 0 w 2823369"/>
              <a:gd name="connsiteY3-168" fmla="*/ 356773 h 356773"/>
              <a:gd name="connsiteX4-169" fmla="*/ 130969 w 2823369"/>
              <a:gd name="connsiteY4-170" fmla="*/ 2381 h 356773"/>
              <a:gd name="connsiteX0-171" fmla="*/ 130969 w 2823369"/>
              <a:gd name="connsiteY0-172" fmla="*/ 2381 h 356773"/>
              <a:gd name="connsiteX1-173" fmla="*/ 2823369 w 2823369"/>
              <a:gd name="connsiteY1-174" fmla="*/ 0 h 356773"/>
              <a:gd name="connsiteX2-175" fmla="*/ 2823369 w 2823369"/>
              <a:gd name="connsiteY2-176" fmla="*/ 356773 h 356773"/>
              <a:gd name="connsiteX3-177" fmla="*/ 0 w 2823369"/>
              <a:gd name="connsiteY3-178" fmla="*/ 356773 h 356773"/>
              <a:gd name="connsiteX4-179" fmla="*/ 130969 w 2823369"/>
              <a:gd name="connsiteY4-180" fmla="*/ 2381 h 356773"/>
              <a:gd name="connsiteX0-181" fmla="*/ 130969 w 2823369"/>
              <a:gd name="connsiteY0-182" fmla="*/ 2381 h 356773"/>
              <a:gd name="connsiteX1-183" fmla="*/ 2823369 w 2823369"/>
              <a:gd name="connsiteY1-184" fmla="*/ 0 h 356773"/>
              <a:gd name="connsiteX2-185" fmla="*/ 2823369 w 2823369"/>
              <a:gd name="connsiteY2-186" fmla="*/ 356773 h 356773"/>
              <a:gd name="connsiteX3-187" fmla="*/ 0 w 2823369"/>
              <a:gd name="connsiteY3-188" fmla="*/ 356773 h 356773"/>
              <a:gd name="connsiteX4-189" fmla="*/ 130969 w 2823369"/>
              <a:gd name="connsiteY4-190" fmla="*/ 2381 h 356773"/>
              <a:gd name="connsiteX0-191" fmla="*/ 145256 w 2823369"/>
              <a:gd name="connsiteY0-192" fmla="*/ 6267 h 356773"/>
              <a:gd name="connsiteX1-193" fmla="*/ 2823369 w 2823369"/>
              <a:gd name="connsiteY1-194" fmla="*/ 0 h 356773"/>
              <a:gd name="connsiteX2-195" fmla="*/ 2823369 w 2823369"/>
              <a:gd name="connsiteY2-196" fmla="*/ 356773 h 356773"/>
              <a:gd name="connsiteX3-197" fmla="*/ 0 w 2823369"/>
              <a:gd name="connsiteY3-198" fmla="*/ 356773 h 356773"/>
              <a:gd name="connsiteX4-199" fmla="*/ 145256 w 2823369"/>
              <a:gd name="connsiteY4-200" fmla="*/ 6267 h 356773"/>
              <a:gd name="connsiteX0-201" fmla="*/ 145256 w 2823369"/>
              <a:gd name="connsiteY0-202" fmla="*/ 6267 h 356773"/>
              <a:gd name="connsiteX1-203" fmla="*/ 2823369 w 2823369"/>
              <a:gd name="connsiteY1-204" fmla="*/ 0 h 356773"/>
              <a:gd name="connsiteX2-205" fmla="*/ 2823369 w 2823369"/>
              <a:gd name="connsiteY2-206" fmla="*/ 356773 h 356773"/>
              <a:gd name="connsiteX3-207" fmla="*/ 0 w 2823369"/>
              <a:gd name="connsiteY3-208" fmla="*/ 356773 h 356773"/>
              <a:gd name="connsiteX4-209" fmla="*/ 145256 w 2823369"/>
              <a:gd name="connsiteY4-210" fmla="*/ 6267 h 356773"/>
              <a:gd name="connsiteX0-211" fmla="*/ 161924 w 2840037"/>
              <a:gd name="connsiteY0-212" fmla="*/ 6267 h 360660"/>
              <a:gd name="connsiteX1-213" fmla="*/ 2840037 w 2840037"/>
              <a:gd name="connsiteY1-214" fmla="*/ 0 h 360660"/>
              <a:gd name="connsiteX2-215" fmla="*/ 2840037 w 2840037"/>
              <a:gd name="connsiteY2-216" fmla="*/ 356773 h 360660"/>
              <a:gd name="connsiteX3-217" fmla="*/ 0 w 2840037"/>
              <a:gd name="connsiteY3-218" fmla="*/ 360660 h 360660"/>
              <a:gd name="connsiteX4-219" fmla="*/ 161924 w 2840037"/>
              <a:gd name="connsiteY4-220" fmla="*/ 6267 h 360660"/>
              <a:gd name="connsiteX0-221" fmla="*/ 161924 w 2840037"/>
              <a:gd name="connsiteY0-222" fmla="*/ 6267 h 360660"/>
              <a:gd name="connsiteX1-223" fmla="*/ 2840037 w 2840037"/>
              <a:gd name="connsiteY1-224" fmla="*/ 0 h 360660"/>
              <a:gd name="connsiteX2-225" fmla="*/ 2840037 w 2840037"/>
              <a:gd name="connsiteY2-226" fmla="*/ 356773 h 360660"/>
              <a:gd name="connsiteX3-227" fmla="*/ 0 w 2840037"/>
              <a:gd name="connsiteY3-228" fmla="*/ 360660 h 360660"/>
              <a:gd name="connsiteX4-229" fmla="*/ 161924 w 2840037"/>
              <a:gd name="connsiteY4-230" fmla="*/ 6267 h 360660"/>
              <a:gd name="connsiteX0-231" fmla="*/ 161924 w 2840037"/>
              <a:gd name="connsiteY0-232" fmla="*/ 6267 h 360660"/>
              <a:gd name="connsiteX1-233" fmla="*/ 2840037 w 2840037"/>
              <a:gd name="connsiteY1-234" fmla="*/ 0 h 360660"/>
              <a:gd name="connsiteX2-235" fmla="*/ 2840037 w 2840037"/>
              <a:gd name="connsiteY2-236" fmla="*/ 356773 h 360660"/>
              <a:gd name="connsiteX3-237" fmla="*/ 0 w 2840037"/>
              <a:gd name="connsiteY3-238" fmla="*/ 360660 h 360660"/>
              <a:gd name="connsiteX4-239" fmla="*/ 161924 w 2840037"/>
              <a:gd name="connsiteY4-240" fmla="*/ 6267 h 360660"/>
              <a:gd name="connsiteX0-241" fmla="*/ 161924 w 2840037"/>
              <a:gd name="connsiteY0-242" fmla="*/ 6267 h 360660"/>
              <a:gd name="connsiteX1-243" fmla="*/ 2840037 w 2840037"/>
              <a:gd name="connsiteY1-244" fmla="*/ 0 h 360660"/>
              <a:gd name="connsiteX2-245" fmla="*/ 2840037 w 2840037"/>
              <a:gd name="connsiteY2-246" fmla="*/ 356773 h 360660"/>
              <a:gd name="connsiteX3-247" fmla="*/ 0 w 2840037"/>
              <a:gd name="connsiteY3-248" fmla="*/ 360660 h 360660"/>
              <a:gd name="connsiteX4-249" fmla="*/ 161924 w 2840037"/>
              <a:gd name="connsiteY4-250" fmla="*/ 6267 h 360660"/>
              <a:gd name="connsiteX0-251" fmla="*/ 152399 w 2840037"/>
              <a:gd name="connsiteY0-252" fmla="*/ 6267 h 360660"/>
              <a:gd name="connsiteX1-253" fmla="*/ 2840037 w 2840037"/>
              <a:gd name="connsiteY1-254" fmla="*/ 0 h 360660"/>
              <a:gd name="connsiteX2-255" fmla="*/ 2840037 w 2840037"/>
              <a:gd name="connsiteY2-256" fmla="*/ 356773 h 360660"/>
              <a:gd name="connsiteX3-257" fmla="*/ 0 w 2840037"/>
              <a:gd name="connsiteY3-258" fmla="*/ 360660 h 360660"/>
              <a:gd name="connsiteX4-259" fmla="*/ 152399 w 2840037"/>
              <a:gd name="connsiteY4-260" fmla="*/ 6267 h 360660"/>
              <a:gd name="connsiteX0-261" fmla="*/ 152399 w 2840037"/>
              <a:gd name="connsiteY0-262" fmla="*/ 6267 h 360660"/>
              <a:gd name="connsiteX1-263" fmla="*/ 2840037 w 2840037"/>
              <a:gd name="connsiteY1-264" fmla="*/ 0 h 360660"/>
              <a:gd name="connsiteX2-265" fmla="*/ 2840037 w 2840037"/>
              <a:gd name="connsiteY2-266" fmla="*/ 356773 h 360660"/>
              <a:gd name="connsiteX3-267" fmla="*/ 0 w 2840037"/>
              <a:gd name="connsiteY3-268" fmla="*/ 360660 h 360660"/>
              <a:gd name="connsiteX4-269" fmla="*/ 152399 w 2840037"/>
              <a:gd name="connsiteY4-270" fmla="*/ 6267 h 360660"/>
              <a:gd name="connsiteX0-271" fmla="*/ 152399 w 2840037"/>
              <a:gd name="connsiteY0-272" fmla="*/ 6267 h 360660"/>
              <a:gd name="connsiteX1-273" fmla="*/ 2840037 w 2840037"/>
              <a:gd name="connsiteY1-274" fmla="*/ 0 h 360660"/>
              <a:gd name="connsiteX2-275" fmla="*/ 2840037 w 2840037"/>
              <a:gd name="connsiteY2-276" fmla="*/ 356773 h 360660"/>
              <a:gd name="connsiteX3-277" fmla="*/ 0 w 2840037"/>
              <a:gd name="connsiteY3-278" fmla="*/ 360660 h 360660"/>
              <a:gd name="connsiteX4-279" fmla="*/ 152399 w 2840037"/>
              <a:gd name="connsiteY4-280" fmla="*/ 6267 h 360660"/>
              <a:gd name="connsiteX0-281" fmla="*/ 152399 w 2840037"/>
              <a:gd name="connsiteY0-282" fmla="*/ 6267 h 360660"/>
              <a:gd name="connsiteX1-283" fmla="*/ 2840037 w 2840037"/>
              <a:gd name="connsiteY1-284" fmla="*/ 0 h 360660"/>
              <a:gd name="connsiteX2-285" fmla="*/ 2840037 w 2840037"/>
              <a:gd name="connsiteY2-286" fmla="*/ 356773 h 360660"/>
              <a:gd name="connsiteX3-287" fmla="*/ 0 w 2840037"/>
              <a:gd name="connsiteY3-288" fmla="*/ 360660 h 360660"/>
              <a:gd name="connsiteX4-289" fmla="*/ 152399 w 2840037"/>
              <a:gd name="connsiteY4-290" fmla="*/ 6267 h 360660"/>
              <a:gd name="connsiteX0-291" fmla="*/ 152399 w 2840037"/>
              <a:gd name="connsiteY0-292" fmla="*/ 6267 h 360660"/>
              <a:gd name="connsiteX1-293" fmla="*/ 2840037 w 2840037"/>
              <a:gd name="connsiteY1-294" fmla="*/ 0 h 360660"/>
              <a:gd name="connsiteX2-295" fmla="*/ 2840037 w 2840037"/>
              <a:gd name="connsiteY2-296" fmla="*/ 356773 h 360660"/>
              <a:gd name="connsiteX3-297" fmla="*/ 0 w 2840037"/>
              <a:gd name="connsiteY3-298" fmla="*/ 360660 h 360660"/>
              <a:gd name="connsiteX4-299" fmla="*/ 152399 w 2840037"/>
              <a:gd name="connsiteY4-300" fmla="*/ 6267 h 360660"/>
              <a:gd name="connsiteX0-301" fmla="*/ 152399 w 2840037"/>
              <a:gd name="connsiteY0-302" fmla="*/ 6267 h 360660"/>
              <a:gd name="connsiteX1-303" fmla="*/ 2840037 w 2840037"/>
              <a:gd name="connsiteY1-304" fmla="*/ 0 h 360660"/>
              <a:gd name="connsiteX2-305" fmla="*/ 2840037 w 2840037"/>
              <a:gd name="connsiteY2-306" fmla="*/ 356773 h 360660"/>
              <a:gd name="connsiteX3-307" fmla="*/ 0 w 2840037"/>
              <a:gd name="connsiteY3-308" fmla="*/ 360660 h 360660"/>
              <a:gd name="connsiteX4-309" fmla="*/ 152399 w 2840037"/>
              <a:gd name="connsiteY4-310" fmla="*/ 6267 h 360660"/>
              <a:gd name="connsiteX0-311" fmla="*/ 152399 w 2840037"/>
              <a:gd name="connsiteY0-312" fmla="*/ 6267 h 360660"/>
              <a:gd name="connsiteX1-313" fmla="*/ 2840037 w 2840037"/>
              <a:gd name="connsiteY1-314" fmla="*/ 0 h 360660"/>
              <a:gd name="connsiteX2-315" fmla="*/ 2840037 w 2840037"/>
              <a:gd name="connsiteY2-316" fmla="*/ 356773 h 360660"/>
              <a:gd name="connsiteX3-317" fmla="*/ 0 w 2840037"/>
              <a:gd name="connsiteY3-318" fmla="*/ 360660 h 360660"/>
              <a:gd name="connsiteX4-319" fmla="*/ 152399 w 2840037"/>
              <a:gd name="connsiteY4-320" fmla="*/ 6267 h 360660"/>
              <a:gd name="connsiteX0-321" fmla="*/ 152399 w 2840037"/>
              <a:gd name="connsiteY0-322" fmla="*/ 6266 h 360660"/>
              <a:gd name="connsiteX1-323" fmla="*/ 2840037 w 2840037"/>
              <a:gd name="connsiteY1-324" fmla="*/ 0 h 360660"/>
              <a:gd name="connsiteX2-325" fmla="*/ 2840037 w 2840037"/>
              <a:gd name="connsiteY2-326" fmla="*/ 356773 h 360660"/>
              <a:gd name="connsiteX3-327" fmla="*/ 0 w 2840037"/>
              <a:gd name="connsiteY3-328" fmla="*/ 360660 h 360660"/>
              <a:gd name="connsiteX4-329" fmla="*/ 152399 w 2840037"/>
              <a:gd name="connsiteY4-330" fmla="*/ 6266 h 360660"/>
              <a:gd name="connsiteX0-331" fmla="*/ 152399 w 2840037"/>
              <a:gd name="connsiteY0-332" fmla="*/ 6266 h 360660"/>
              <a:gd name="connsiteX1-333" fmla="*/ 2840037 w 2840037"/>
              <a:gd name="connsiteY1-334" fmla="*/ 0 h 360660"/>
              <a:gd name="connsiteX2-335" fmla="*/ 2840037 w 2840037"/>
              <a:gd name="connsiteY2-336" fmla="*/ 356773 h 360660"/>
              <a:gd name="connsiteX3-337" fmla="*/ 0 w 2840037"/>
              <a:gd name="connsiteY3-338" fmla="*/ 360660 h 360660"/>
              <a:gd name="connsiteX4-339" fmla="*/ 152399 w 2840037"/>
              <a:gd name="connsiteY4-340" fmla="*/ 6266 h 360660"/>
              <a:gd name="connsiteX0-341" fmla="*/ 152399 w 2840037"/>
              <a:gd name="connsiteY0-342" fmla="*/ 6266 h 360660"/>
              <a:gd name="connsiteX1-343" fmla="*/ 2840037 w 2840037"/>
              <a:gd name="connsiteY1-344" fmla="*/ 0 h 360660"/>
              <a:gd name="connsiteX2-345" fmla="*/ 2840037 w 2840037"/>
              <a:gd name="connsiteY2-346" fmla="*/ 356773 h 360660"/>
              <a:gd name="connsiteX3-347" fmla="*/ 0 w 2840037"/>
              <a:gd name="connsiteY3-348" fmla="*/ 360660 h 360660"/>
              <a:gd name="connsiteX4-349" fmla="*/ 152399 w 2840037"/>
              <a:gd name="connsiteY4-350" fmla="*/ 6266 h 360660"/>
              <a:gd name="connsiteX0-351" fmla="*/ 152399 w 2840037"/>
              <a:gd name="connsiteY0-352" fmla="*/ 6266 h 360660"/>
              <a:gd name="connsiteX1-353" fmla="*/ 2840037 w 2840037"/>
              <a:gd name="connsiteY1-354" fmla="*/ 0 h 360660"/>
              <a:gd name="connsiteX2-355" fmla="*/ 2840037 w 2840037"/>
              <a:gd name="connsiteY2-356" fmla="*/ 356773 h 360660"/>
              <a:gd name="connsiteX3-357" fmla="*/ 0 w 2840037"/>
              <a:gd name="connsiteY3-358" fmla="*/ 360660 h 360660"/>
              <a:gd name="connsiteX4-359" fmla="*/ 152399 w 2840037"/>
              <a:gd name="connsiteY4-360" fmla="*/ 6266 h 360660"/>
              <a:gd name="connsiteX0-361" fmla="*/ 152399 w 2840037"/>
              <a:gd name="connsiteY0-362" fmla="*/ 6266 h 360660"/>
              <a:gd name="connsiteX1-363" fmla="*/ 2840037 w 2840037"/>
              <a:gd name="connsiteY1-364" fmla="*/ 0 h 360660"/>
              <a:gd name="connsiteX2-365" fmla="*/ 2840037 w 2840037"/>
              <a:gd name="connsiteY2-366" fmla="*/ 356773 h 360660"/>
              <a:gd name="connsiteX3-367" fmla="*/ 0 w 2840037"/>
              <a:gd name="connsiteY3-368" fmla="*/ 360660 h 360660"/>
              <a:gd name="connsiteX4-369" fmla="*/ 152399 w 2840037"/>
              <a:gd name="connsiteY4-370" fmla="*/ 6266 h 360660"/>
              <a:gd name="connsiteX0-371" fmla="*/ 147245 w 2840037"/>
              <a:gd name="connsiteY0-372" fmla="*/ 6266 h 360660"/>
              <a:gd name="connsiteX1-373" fmla="*/ 2840037 w 2840037"/>
              <a:gd name="connsiteY1-374" fmla="*/ 0 h 360660"/>
              <a:gd name="connsiteX2-375" fmla="*/ 2840037 w 2840037"/>
              <a:gd name="connsiteY2-376" fmla="*/ 356773 h 360660"/>
              <a:gd name="connsiteX3-377" fmla="*/ 0 w 2840037"/>
              <a:gd name="connsiteY3-378" fmla="*/ 360660 h 360660"/>
              <a:gd name="connsiteX4-379" fmla="*/ 147245 w 2840037"/>
              <a:gd name="connsiteY4-380" fmla="*/ 6266 h 360660"/>
              <a:gd name="connsiteX0-381" fmla="*/ 152400 w 2840037"/>
              <a:gd name="connsiteY0-382" fmla="*/ 6266 h 360660"/>
              <a:gd name="connsiteX1-383" fmla="*/ 2840037 w 2840037"/>
              <a:gd name="connsiteY1-384" fmla="*/ 0 h 360660"/>
              <a:gd name="connsiteX2-385" fmla="*/ 2840037 w 2840037"/>
              <a:gd name="connsiteY2-386" fmla="*/ 356773 h 360660"/>
              <a:gd name="connsiteX3-387" fmla="*/ 0 w 2840037"/>
              <a:gd name="connsiteY3-388" fmla="*/ 360660 h 360660"/>
              <a:gd name="connsiteX4-389" fmla="*/ 152400 w 2840037"/>
              <a:gd name="connsiteY4-390" fmla="*/ 6266 h 360660"/>
              <a:gd name="connsiteX0-391" fmla="*/ 149823 w 2840037"/>
              <a:gd name="connsiteY0-392" fmla="*/ 6266 h 360660"/>
              <a:gd name="connsiteX1-393" fmla="*/ 2840037 w 2840037"/>
              <a:gd name="connsiteY1-394" fmla="*/ 0 h 360660"/>
              <a:gd name="connsiteX2-395" fmla="*/ 2840037 w 2840037"/>
              <a:gd name="connsiteY2-396" fmla="*/ 356773 h 360660"/>
              <a:gd name="connsiteX3-397" fmla="*/ 0 w 2840037"/>
              <a:gd name="connsiteY3-398" fmla="*/ 360660 h 360660"/>
              <a:gd name="connsiteX4-399" fmla="*/ 149823 w 2840037"/>
              <a:gd name="connsiteY4-400" fmla="*/ 6266 h 360660"/>
              <a:gd name="connsiteX0-401" fmla="*/ 149823 w 2840037"/>
              <a:gd name="connsiteY0-402" fmla="*/ 6266 h 360660"/>
              <a:gd name="connsiteX1-403" fmla="*/ 2840037 w 2840037"/>
              <a:gd name="connsiteY1-404" fmla="*/ 0 h 360660"/>
              <a:gd name="connsiteX2-405" fmla="*/ 2840037 w 2840037"/>
              <a:gd name="connsiteY2-406" fmla="*/ 356773 h 360660"/>
              <a:gd name="connsiteX3-407" fmla="*/ 0 w 2840037"/>
              <a:gd name="connsiteY3-408" fmla="*/ 360660 h 360660"/>
              <a:gd name="connsiteX4-409" fmla="*/ 149823 w 2840037"/>
              <a:gd name="connsiteY4-410" fmla="*/ 6266 h 360660"/>
              <a:gd name="connsiteX0-411" fmla="*/ 149823 w 2840037"/>
              <a:gd name="connsiteY0-412" fmla="*/ 6266 h 360660"/>
              <a:gd name="connsiteX1-413" fmla="*/ 2840037 w 2840037"/>
              <a:gd name="connsiteY1-414" fmla="*/ 0 h 360660"/>
              <a:gd name="connsiteX2-415" fmla="*/ 2840037 w 2840037"/>
              <a:gd name="connsiteY2-416" fmla="*/ 356773 h 360660"/>
              <a:gd name="connsiteX3-417" fmla="*/ 0 w 2840037"/>
              <a:gd name="connsiteY3-418" fmla="*/ 360660 h 360660"/>
              <a:gd name="connsiteX4-419" fmla="*/ 149823 w 2840037"/>
              <a:gd name="connsiteY4-420" fmla="*/ 6266 h 36066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840037" h="360660">
                <a:moveTo>
                  <a:pt x="149823" y="6266"/>
                </a:moveTo>
                <a:lnTo>
                  <a:pt x="2840037" y="0"/>
                </a:lnTo>
                <a:lnTo>
                  <a:pt x="2840037" y="356773"/>
                </a:lnTo>
                <a:lnTo>
                  <a:pt x="0" y="360660"/>
                </a:lnTo>
                <a:cubicBezTo>
                  <a:pt x="113694" y="181291"/>
                  <a:pt x="82186" y="219413"/>
                  <a:pt x="149823" y="6266"/>
                </a:cubicBezTo>
                <a:close/>
              </a:path>
            </a:pathLst>
          </a:cu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1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Guiyang No.1 Experimental Middle School</a:t>
            </a:r>
            <a:endParaRPr kumimoji="0" lang="zh-CN" altLang="en-US" sz="11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3367CA9A-E6A8-1635-D7CA-3CEC8D402D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6705" y="-19023123"/>
            <a:ext cx="465293" cy="465295"/>
          </a:xfrm>
          <a:prstGeom prst="rect">
            <a:avLst/>
          </a:prstGeom>
          <a:effectLst>
            <a:softEdge rad="0"/>
          </a:effectLst>
        </p:spPr>
      </p:pic>
      <p:sp>
        <p:nvSpPr>
          <p:cNvPr id="27" name="文本框 2">
            <a:extLst>
              <a:ext uri="{FF2B5EF4-FFF2-40B4-BE49-F238E27FC236}">
                <a16:creationId xmlns:a16="http://schemas.microsoft.com/office/drawing/2014/main" id="{22053922-C890-54B9-45EF-ED20D2EBDC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1998" y="-19026387"/>
            <a:ext cx="2492375" cy="40005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行楷" pitchFamily="2" charset="-122"/>
                <a:ea typeface="华文行楷" pitchFamily="2" charset="-122"/>
                <a:cs typeface="+mn-cs"/>
              </a:rPr>
              <a:t>贵阳市第一实验中学</a:t>
            </a:r>
          </a:p>
        </p:txBody>
      </p:sp>
      <p:grpSp>
        <p:nvGrpSpPr>
          <p:cNvPr id="57" name="组合 56">
            <a:extLst>
              <a:ext uri="{FF2B5EF4-FFF2-40B4-BE49-F238E27FC236}">
                <a16:creationId xmlns:a16="http://schemas.microsoft.com/office/drawing/2014/main" id="{14942D28-237C-14F4-A405-6D4BCF849468}"/>
              </a:ext>
            </a:extLst>
          </p:cNvPr>
          <p:cNvGrpSpPr/>
          <p:nvPr/>
        </p:nvGrpSpPr>
        <p:grpSpPr>
          <a:xfrm>
            <a:off x="-2078662" y="-18968763"/>
            <a:ext cx="6098977" cy="463784"/>
            <a:chOff x="-2977" y="-36682"/>
            <a:chExt cx="6098977" cy="463784"/>
          </a:xfrm>
        </p:grpSpPr>
        <p:grpSp>
          <p:nvGrpSpPr>
            <p:cNvPr id="33" name="组合 32">
              <a:extLst>
                <a:ext uri="{FF2B5EF4-FFF2-40B4-BE49-F238E27FC236}">
                  <a16:creationId xmlns:a16="http://schemas.microsoft.com/office/drawing/2014/main" id="{D5FEC5B2-5929-945D-BFFF-C813FCE4EFAC}"/>
                </a:ext>
              </a:extLst>
            </p:cNvPr>
            <p:cNvGrpSpPr/>
            <p:nvPr/>
          </p:nvGrpSpPr>
          <p:grpSpPr>
            <a:xfrm>
              <a:off x="-2977" y="-36682"/>
              <a:ext cx="6098977" cy="462332"/>
              <a:chOff x="-2977" y="-36682"/>
              <a:chExt cx="6098977" cy="462332"/>
            </a:xfrm>
          </p:grpSpPr>
          <p:grpSp>
            <p:nvGrpSpPr>
              <p:cNvPr id="29" name="组合 28">
                <a:extLst>
                  <a:ext uri="{FF2B5EF4-FFF2-40B4-BE49-F238E27FC236}">
                    <a16:creationId xmlns:a16="http://schemas.microsoft.com/office/drawing/2014/main" id="{3E1F5890-6EEC-B576-3357-19AA0F960B78}"/>
                  </a:ext>
                </a:extLst>
              </p:cNvPr>
              <p:cNvGrpSpPr/>
              <p:nvPr/>
            </p:nvGrpSpPr>
            <p:grpSpPr>
              <a:xfrm>
                <a:off x="-2977" y="-36682"/>
                <a:ext cx="4062109" cy="462332"/>
                <a:chOff x="-2977" y="-36682"/>
                <a:chExt cx="4062109" cy="462332"/>
              </a:xfrm>
            </p:grpSpPr>
            <p:grpSp>
              <p:nvGrpSpPr>
                <p:cNvPr id="14" name="组合 13">
                  <a:extLst>
                    <a:ext uri="{FF2B5EF4-FFF2-40B4-BE49-F238E27FC236}">
                      <a16:creationId xmlns:a16="http://schemas.microsoft.com/office/drawing/2014/main" id="{45AD3F05-BE80-931A-CBE1-71EE14F9D513}"/>
                    </a:ext>
                  </a:extLst>
                </p:cNvPr>
                <p:cNvGrpSpPr/>
                <p:nvPr/>
              </p:nvGrpSpPr>
              <p:grpSpPr>
                <a:xfrm>
                  <a:off x="-2977" y="-9326"/>
                  <a:ext cx="3814759" cy="434976"/>
                  <a:chOff x="407988" y="257174"/>
                  <a:chExt cx="4094162" cy="434976"/>
                </a:xfrm>
              </p:grpSpPr>
              <p:sp>
                <p:nvSpPr>
                  <p:cNvPr id="13" name="矩形 12">
                    <a:extLst>
                      <a:ext uri="{FF2B5EF4-FFF2-40B4-BE49-F238E27FC236}">
                        <a16:creationId xmlns:a16="http://schemas.microsoft.com/office/drawing/2014/main" id="{EF209A41-F032-1F6D-C7C1-0DA833F250D7}"/>
                      </a:ext>
                    </a:extLst>
                  </p:cNvPr>
                  <p:cNvSpPr/>
                  <p:nvPr/>
                </p:nvSpPr>
                <p:spPr>
                  <a:xfrm>
                    <a:off x="1462825" y="257174"/>
                    <a:ext cx="465957" cy="434976"/>
                  </a:xfrm>
                  <a:prstGeom prst="rect">
                    <a:avLst/>
                  </a:prstGeom>
                  <a:solidFill>
                    <a:srgbClr val="ED7D3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grpSp>
                <p:nvGrpSpPr>
                  <p:cNvPr id="8" name="组合 7">
                    <a:extLst>
                      <a:ext uri="{FF2B5EF4-FFF2-40B4-BE49-F238E27FC236}">
                        <a16:creationId xmlns:a16="http://schemas.microsoft.com/office/drawing/2014/main" id="{F69EF137-5675-A852-17B0-E28E2BD34AF8}"/>
                      </a:ext>
                    </a:extLst>
                  </p:cNvPr>
                  <p:cNvGrpSpPr/>
                  <p:nvPr/>
                </p:nvGrpSpPr>
                <p:grpSpPr>
                  <a:xfrm>
                    <a:off x="407988" y="257174"/>
                    <a:ext cx="4094162" cy="434976"/>
                    <a:chOff x="515938" y="441324"/>
                    <a:chExt cx="4094162" cy="434976"/>
                  </a:xfrm>
                </p:grpSpPr>
                <p:sp>
                  <p:nvSpPr>
                    <p:cNvPr id="9" name="矩形 8">
                      <a:extLst>
                        <a:ext uri="{FF2B5EF4-FFF2-40B4-BE49-F238E27FC236}">
                          <a16:creationId xmlns:a16="http://schemas.microsoft.com/office/drawing/2014/main" id="{DF263375-01FE-86DB-CA76-D129FE70FC1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5938" y="441325"/>
                      <a:ext cx="1186616" cy="434975"/>
                    </a:xfrm>
                    <a:prstGeom prst="rect">
                      <a:avLst/>
                    </a:prstGeom>
                    <a:solidFill>
                      <a:srgbClr val="79598B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10" name="矩形 9">
                      <a:extLst>
                        <a:ext uri="{FF2B5EF4-FFF2-40B4-BE49-F238E27FC236}">
                          <a16:creationId xmlns:a16="http://schemas.microsoft.com/office/drawing/2014/main" id="{26338DC1-7232-D1B9-ACF3-F3CAAE833C3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009883" y="441324"/>
                      <a:ext cx="2600217" cy="434975"/>
                    </a:xfrm>
                    <a:prstGeom prst="rect">
                      <a:avLst/>
                    </a:prstGeom>
                    <a:solidFill>
                      <a:srgbClr val="79598B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11" name="标题 16385">
                      <a:extLst>
                        <a:ext uri="{FF2B5EF4-FFF2-40B4-BE49-F238E27FC236}">
                          <a16:creationId xmlns:a16="http://schemas.microsoft.com/office/drawing/2014/main" id="{33CA00CE-8D73-7D14-2315-3E6DDC542008}"/>
                        </a:ext>
                      </a:extLst>
                    </p:cNvPr>
                    <p:cNvSpPr txBox="1">
                      <a:spLocks noRot="1" noChangeArrowheads="1"/>
                    </p:cNvSpPr>
                    <p:nvPr/>
                  </p:nvSpPr>
                  <p:spPr>
                    <a:xfrm>
                      <a:off x="2009883" y="469104"/>
                      <a:ext cx="1512778" cy="358776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txBody>
                    <a:bodyPr vert="horz" lIns="91440" tIns="45720" rIns="91440" bIns="45720" rtlCol="0" anchor="b">
                      <a:normAutofit/>
                    </a:bodyPr>
                    <a:lstStyle>
                      <a:lvl1pPr algn="ctr" defTabSz="914400" rtl="0" eaLnBrk="1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buNone/>
                        <a:defRPr sz="6000" kern="120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defRPr>
                      </a:lvl1pPr>
                    </a:lstStyle>
                    <a:p>
                      <a:pPr algn="l"/>
                      <a:r>
                        <a:rPr lang="zh-CN" altLang="en-US" sz="1800" b="1">
                          <a:solidFill>
                            <a:schemeClr val="bg1"/>
                          </a:solidFill>
                        </a:rPr>
                        <a:t>   声的世界</a:t>
                      </a:r>
                    </a:p>
                  </p:txBody>
                </p:sp>
                <p:sp>
                  <p:nvSpPr>
                    <p:cNvPr id="12" name="标题 16385">
                      <a:extLst>
                        <a:ext uri="{FF2B5EF4-FFF2-40B4-BE49-F238E27FC236}">
                          <a16:creationId xmlns:a16="http://schemas.microsoft.com/office/drawing/2014/main" id="{56A304E2-4FE3-8855-AF4D-528FB32F25F2}"/>
                        </a:ext>
                      </a:extLst>
                    </p:cNvPr>
                    <p:cNvSpPr txBox="1">
                      <a:spLocks noRot="1" noChangeArrowheads="1"/>
                    </p:cNvSpPr>
                    <p:nvPr/>
                  </p:nvSpPr>
                  <p:spPr>
                    <a:xfrm>
                      <a:off x="563563" y="489741"/>
                      <a:ext cx="1285875" cy="338139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txBody>
                    <a:bodyPr vert="horz" lIns="91440" tIns="45720" rIns="91440" bIns="45720" rtlCol="0" anchor="b">
                      <a:normAutofit lnSpcReduction="10000"/>
                    </a:bodyPr>
                    <a:lstStyle>
                      <a:lvl1pPr algn="ctr" defTabSz="914400" rtl="0" eaLnBrk="1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buNone/>
                        <a:defRPr sz="6000" kern="120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defRPr>
                      </a:lvl1pPr>
                    </a:lstStyle>
                    <a:p>
                      <a:pPr algn="l"/>
                      <a:r>
                        <a:rPr lang="zh-CN" altLang="en-US" sz="1800" b="1">
                          <a:solidFill>
                            <a:schemeClr val="bg1"/>
                          </a:solidFill>
                        </a:rPr>
                        <a:t>   第三章</a:t>
                      </a:r>
                    </a:p>
                  </p:txBody>
                </p:sp>
              </p:grpSp>
            </p:grpSp>
            <p:sp>
              <p:nvSpPr>
                <p:cNvPr id="28" name="等腰三角形 27">
                  <a:extLst>
                    <a:ext uri="{FF2B5EF4-FFF2-40B4-BE49-F238E27FC236}">
                      <a16:creationId xmlns:a16="http://schemas.microsoft.com/office/drawing/2014/main" id="{E3A6F3F8-AAE4-CC95-7E79-A883769896F2}"/>
                    </a:ext>
                  </a:extLst>
                </p:cNvPr>
                <p:cNvSpPr/>
                <p:nvPr/>
              </p:nvSpPr>
              <p:spPr>
                <a:xfrm>
                  <a:off x="3564431" y="-36682"/>
                  <a:ext cx="494701" cy="462331"/>
                </a:xfrm>
                <a:prstGeom prst="triangle">
                  <a:avLst/>
                </a:prstGeom>
                <a:solidFill>
                  <a:srgbClr val="79598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cxnSp>
            <p:nvCxnSpPr>
              <p:cNvPr id="31" name="直接连接符 30">
                <a:extLst>
                  <a:ext uri="{FF2B5EF4-FFF2-40B4-BE49-F238E27FC236}">
                    <a16:creationId xmlns:a16="http://schemas.microsoft.com/office/drawing/2014/main" id="{4A1F8BB9-46CB-2A6C-F45B-41C045F89754}"/>
                  </a:ext>
                </a:extLst>
              </p:cNvPr>
              <p:cNvCxnSpPr/>
              <p:nvPr/>
            </p:nvCxnSpPr>
            <p:spPr>
              <a:xfrm>
                <a:off x="-2977" y="425649"/>
                <a:ext cx="6098977" cy="0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0" name="任意多边形: 形状 49">
              <a:extLst>
                <a:ext uri="{FF2B5EF4-FFF2-40B4-BE49-F238E27FC236}">
                  <a16:creationId xmlns:a16="http://schemas.microsoft.com/office/drawing/2014/main" id="{B2B8C2E5-E9F1-2DDF-B4D0-C6F89EDCFAAA}"/>
                </a:ext>
              </a:extLst>
            </p:cNvPr>
            <p:cNvSpPr/>
            <p:nvPr/>
          </p:nvSpPr>
          <p:spPr>
            <a:xfrm>
              <a:off x="3909447" y="-14540"/>
              <a:ext cx="279736" cy="441642"/>
            </a:xfrm>
            <a:custGeom>
              <a:avLst/>
              <a:gdLst>
                <a:gd name="connsiteX0" fmla="*/ 0 w 297806"/>
                <a:gd name="connsiteY0" fmla="*/ 0 h 441642"/>
                <a:gd name="connsiteX1" fmla="*/ 53666 w 297806"/>
                <a:gd name="connsiteY1" fmla="*/ 0 h 441642"/>
                <a:gd name="connsiteX2" fmla="*/ 297806 w 297806"/>
                <a:gd name="connsiteY2" fmla="*/ 441642 h 441642"/>
                <a:gd name="connsiteX3" fmla="*/ 244139 w 297806"/>
                <a:gd name="connsiteY3" fmla="*/ 441642 h 441642"/>
                <a:gd name="connsiteX4" fmla="*/ 0 w 297806"/>
                <a:gd name="connsiteY4" fmla="*/ 0 h 441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7806" h="441642">
                  <a:moveTo>
                    <a:pt x="0" y="0"/>
                  </a:moveTo>
                  <a:lnTo>
                    <a:pt x="53666" y="0"/>
                  </a:lnTo>
                  <a:lnTo>
                    <a:pt x="297806" y="441642"/>
                  </a:lnTo>
                  <a:lnTo>
                    <a:pt x="244139" y="441642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9" name="任意多边形: 形状 48">
              <a:extLst>
                <a:ext uri="{FF2B5EF4-FFF2-40B4-BE49-F238E27FC236}">
                  <a16:creationId xmlns:a16="http://schemas.microsoft.com/office/drawing/2014/main" id="{53F8C7E6-4AF1-9C33-FE6C-76EB4F04C009}"/>
                </a:ext>
              </a:extLst>
            </p:cNvPr>
            <p:cNvSpPr/>
            <p:nvPr/>
          </p:nvSpPr>
          <p:spPr>
            <a:xfrm>
              <a:off x="4042446" y="-9779"/>
              <a:ext cx="279736" cy="434975"/>
            </a:xfrm>
            <a:custGeom>
              <a:avLst/>
              <a:gdLst>
                <a:gd name="connsiteX0" fmla="*/ 0 w 279736"/>
                <a:gd name="connsiteY0" fmla="*/ 0 h 441642"/>
                <a:gd name="connsiteX1" fmla="*/ 58327 w 279736"/>
                <a:gd name="connsiteY1" fmla="*/ 0 h 441642"/>
                <a:gd name="connsiteX2" fmla="*/ 279736 w 279736"/>
                <a:gd name="connsiteY2" fmla="*/ 441546 h 441642"/>
                <a:gd name="connsiteX3" fmla="*/ 279696 w 279736"/>
                <a:gd name="connsiteY3" fmla="*/ 441642 h 441642"/>
                <a:gd name="connsiteX4" fmla="*/ 221458 w 279736"/>
                <a:gd name="connsiteY4" fmla="*/ 441642 h 441642"/>
                <a:gd name="connsiteX5" fmla="*/ 0 w 279736"/>
                <a:gd name="connsiteY5" fmla="*/ 0 h 441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9736" h="441642">
                  <a:moveTo>
                    <a:pt x="0" y="0"/>
                  </a:moveTo>
                  <a:lnTo>
                    <a:pt x="58327" y="0"/>
                  </a:lnTo>
                  <a:lnTo>
                    <a:pt x="279736" y="441546"/>
                  </a:lnTo>
                  <a:lnTo>
                    <a:pt x="279696" y="441642"/>
                  </a:lnTo>
                  <a:lnTo>
                    <a:pt x="221458" y="441642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2" name="矩形 1">
            <a:extLst>
              <a:ext uri="{FF2B5EF4-FFF2-40B4-BE49-F238E27FC236}">
                <a16:creationId xmlns:a16="http://schemas.microsoft.com/office/drawing/2014/main" id="{9CED32C3-993F-5150-2DFF-AECEEC9B86B2}"/>
              </a:ext>
            </a:extLst>
          </p:cNvPr>
          <p:cNvSpPr/>
          <p:nvPr/>
        </p:nvSpPr>
        <p:spPr>
          <a:xfrm>
            <a:off x="15843" y="424868"/>
            <a:ext cx="12176157" cy="6085118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grpSp>
        <p:nvGrpSpPr>
          <p:cNvPr id="48" name="组合 9">
            <a:extLst>
              <a:ext uri="{FF2B5EF4-FFF2-40B4-BE49-F238E27FC236}">
                <a16:creationId xmlns:a16="http://schemas.microsoft.com/office/drawing/2014/main" id="{2FB40D7C-5241-6A8D-5F81-37738A1841CA}"/>
              </a:ext>
            </a:extLst>
          </p:cNvPr>
          <p:cNvGrpSpPr/>
          <p:nvPr/>
        </p:nvGrpSpPr>
        <p:grpSpPr>
          <a:xfrm>
            <a:off x="7937500" y="6514765"/>
            <a:ext cx="439738" cy="327381"/>
            <a:chOff x="7933915" y="6584919"/>
            <a:chExt cx="439643" cy="274848"/>
          </a:xfrm>
        </p:grpSpPr>
        <p:sp>
          <p:nvSpPr>
            <p:cNvPr id="52" name="平行四边形 51">
              <a:extLst>
                <a:ext uri="{FF2B5EF4-FFF2-40B4-BE49-F238E27FC236}">
                  <a16:creationId xmlns:a16="http://schemas.microsoft.com/office/drawing/2014/main" id="{D135B115-8843-1ADB-D601-FAD87BBA4456}"/>
                </a:ext>
              </a:extLst>
            </p:cNvPr>
            <p:cNvSpPr/>
            <p:nvPr/>
          </p:nvSpPr>
          <p:spPr>
            <a:xfrm>
              <a:off x="8041842" y="6584919"/>
              <a:ext cx="331716" cy="274848"/>
            </a:xfrm>
            <a:prstGeom prst="parallelogram">
              <a:avLst>
                <a:gd name="adj" fmla="val 85694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3" name="平行四边形 52">
              <a:extLst>
                <a:ext uri="{FF2B5EF4-FFF2-40B4-BE49-F238E27FC236}">
                  <a16:creationId xmlns:a16="http://schemas.microsoft.com/office/drawing/2014/main" id="{1B1ED8C0-7421-F291-0C32-D1AA96716683}"/>
                </a:ext>
              </a:extLst>
            </p:cNvPr>
            <p:cNvSpPr/>
            <p:nvPr/>
          </p:nvSpPr>
          <p:spPr>
            <a:xfrm>
              <a:off x="7933915" y="6584919"/>
              <a:ext cx="301560" cy="274848"/>
            </a:xfrm>
            <a:prstGeom prst="parallelogram">
              <a:avLst>
                <a:gd name="adj" fmla="val 85694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54" name="组合 9">
            <a:extLst>
              <a:ext uri="{FF2B5EF4-FFF2-40B4-BE49-F238E27FC236}">
                <a16:creationId xmlns:a16="http://schemas.microsoft.com/office/drawing/2014/main" id="{52DC0970-E6E5-1703-ED52-74E38A565037}"/>
              </a:ext>
            </a:extLst>
          </p:cNvPr>
          <p:cNvGrpSpPr/>
          <p:nvPr/>
        </p:nvGrpSpPr>
        <p:grpSpPr>
          <a:xfrm>
            <a:off x="8565213" y="-18902235"/>
            <a:ext cx="4254500" cy="329274"/>
            <a:chOff x="7933915" y="6583330"/>
            <a:chExt cx="4253581" cy="276437"/>
          </a:xfrm>
        </p:grpSpPr>
        <p:sp>
          <p:nvSpPr>
            <p:cNvPr id="55" name="矩形 7">
              <a:extLst>
                <a:ext uri="{FF2B5EF4-FFF2-40B4-BE49-F238E27FC236}">
                  <a16:creationId xmlns:a16="http://schemas.microsoft.com/office/drawing/2014/main" id="{344A1344-0DE5-08CF-3723-AEBFAE13FE9B}"/>
                </a:ext>
              </a:extLst>
            </p:cNvPr>
            <p:cNvSpPr/>
            <p:nvPr/>
          </p:nvSpPr>
          <p:spPr>
            <a:xfrm>
              <a:off x="8178337" y="6583330"/>
              <a:ext cx="4009159" cy="274849"/>
            </a:xfrm>
            <a:custGeom>
              <a:avLst/>
              <a:gdLst>
                <a:gd name="connsiteX0" fmla="*/ 0 w 4007768"/>
                <a:gd name="connsiteY0" fmla="*/ 0 h 274638"/>
                <a:gd name="connsiteX1" fmla="*/ 4007768 w 4007768"/>
                <a:gd name="connsiteY1" fmla="*/ 0 h 274638"/>
                <a:gd name="connsiteX2" fmla="*/ 4007768 w 4007768"/>
                <a:gd name="connsiteY2" fmla="*/ 274638 h 274638"/>
                <a:gd name="connsiteX3" fmla="*/ 0 w 4007768"/>
                <a:gd name="connsiteY3" fmla="*/ 274638 h 274638"/>
                <a:gd name="connsiteX4" fmla="*/ 0 w 4007768"/>
                <a:gd name="connsiteY4" fmla="*/ 0 h 274638"/>
                <a:gd name="connsiteX0-1" fmla="*/ 233362 w 4007768"/>
                <a:gd name="connsiteY0-2" fmla="*/ 0 h 274638"/>
                <a:gd name="connsiteX1-3" fmla="*/ 4007768 w 4007768"/>
                <a:gd name="connsiteY1-4" fmla="*/ 0 h 274638"/>
                <a:gd name="connsiteX2-5" fmla="*/ 4007768 w 4007768"/>
                <a:gd name="connsiteY2-6" fmla="*/ 274638 h 274638"/>
                <a:gd name="connsiteX3-7" fmla="*/ 0 w 4007768"/>
                <a:gd name="connsiteY3-8" fmla="*/ 274638 h 274638"/>
                <a:gd name="connsiteX4-9" fmla="*/ 233362 w 4007768"/>
                <a:gd name="connsiteY4-10" fmla="*/ 0 h 2746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4007767" h="274638">
                  <a:moveTo>
                    <a:pt x="233362" y="0"/>
                  </a:moveTo>
                  <a:lnTo>
                    <a:pt x="4007768" y="0"/>
                  </a:lnTo>
                  <a:lnTo>
                    <a:pt x="4007768" y="274638"/>
                  </a:lnTo>
                  <a:lnTo>
                    <a:pt x="0" y="274638"/>
                  </a:lnTo>
                  <a:lnTo>
                    <a:pt x="23336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lang="zh-CN" altLang="en-US" sz="1200" kern="2000">
                  <a:latin typeface="微软雅黑" panose="020B0503020204020204" charset="-122"/>
                  <a:ea typeface="微软雅黑" panose="020B0503020204020204" charset="-122"/>
                </a:rPr>
                <a:t>沪科版八</a:t>
              </a:r>
              <a:r>
                <a:rPr kumimoji="0" lang="zh-CN" altLang="en-US" sz="1200" b="0" i="0" u="none" strike="noStrike" kern="20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年级物理教学课件 </a:t>
              </a:r>
              <a:r>
                <a:rPr kumimoji="0" lang="en-US" altLang="zh-CN" sz="1200" b="0" i="0" u="none" strike="noStrike" kern="20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• </a:t>
              </a:r>
              <a:r>
                <a:rPr kumimoji="0" lang="zh-CN" altLang="en-US" sz="1200" b="0" i="0" u="none" strike="noStrike" kern="20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第</a:t>
              </a:r>
              <a:r>
                <a:rPr kumimoji="0" lang="en-US" altLang="zh-CN" sz="1200" b="0" i="0" u="none" strike="noStrike" kern="20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3</a:t>
              </a:r>
              <a:r>
                <a:rPr kumimoji="0" lang="zh-CN" altLang="en-US" sz="1200" b="0" i="0" u="none" strike="noStrike" kern="20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章声音的世界</a:t>
              </a:r>
            </a:p>
          </p:txBody>
        </p:sp>
        <p:sp>
          <p:nvSpPr>
            <p:cNvPr id="56" name="平行四边形 55">
              <a:extLst>
                <a:ext uri="{FF2B5EF4-FFF2-40B4-BE49-F238E27FC236}">
                  <a16:creationId xmlns:a16="http://schemas.microsoft.com/office/drawing/2014/main" id="{0F6568F8-0A10-3AC0-24C3-D3D8FFF0960D}"/>
                </a:ext>
              </a:extLst>
            </p:cNvPr>
            <p:cNvSpPr/>
            <p:nvPr/>
          </p:nvSpPr>
          <p:spPr>
            <a:xfrm>
              <a:off x="8041842" y="6584919"/>
              <a:ext cx="331716" cy="274848"/>
            </a:xfrm>
            <a:prstGeom prst="parallelogram">
              <a:avLst>
                <a:gd name="adj" fmla="val 85694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8" name="平行四边形 57">
              <a:extLst>
                <a:ext uri="{FF2B5EF4-FFF2-40B4-BE49-F238E27FC236}">
                  <a16:creationId xmlns:a16="http://schemas.microsoft.com/office/drawing/2014/main" id="{91D25EB5-FCF7-30F4-C6B9-ACAEDF398A7D}"/>
                </a:ext>
              </a:extLst>
            </p:cNvPr>
            <p:cNvSpPr/>
            <p:nvPr/>
          </p:nvSpPr>
          <p:spPr>
            <a:xfrm>
              <a:off x="7933915" y="6584919"/>
              <a:ext cx="301560" cy="274848"/>
            </a:xfrm>
            <a:prstGeom prst="parallelogram">
              <a:avLst>
                <a:gd name="adj" fmla="val 85694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59" name="矩形 58">
            <a:extLst>
              <a:ext uri="{FF2B5EF4-FFF2-40B4-BE49-F238E27FC236}">
                <a16:creationId xmlns:a16="http://schemas.microsoft.com/office/drawing/2014/main" id="{1DFB6429-6649-13F6-FB6E-5F3806E59459}"/>
              </a:ext>
            </a:extLst>
          </p:cNvPr>
          <p:cNvSpPr/>
          <p:nvPr/>
        </p:nvSpPr>
        <p:spPr>
          <a:xfrm>
            <a:off x="19431" y="6709031"/>
            <a:ext cx="12191999" cy="335682"/>
          </a:xfrm>
          <a:prstGeom prst="rect">
            <a:avLst/>
          </a:prstGeom>
          <a:solidFill>
            <a:schemeClr val="bg1">
              <a:alpha val="54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1" name="矩形 60">
            <a:extLst>
              <a:ext uri="{FF2B5EF4-FFF2-40B4-BE49-F238E27FC236}">
                <a16:creationId xmlns:a16="http://schemas.microsoft.com/office/drawing/2014/main" id="{53E66BAB-939F-1CB0-22F4-FB367CADC727}"/>
              </a:ext>
            </a:extLst>
          </p:cNvPr>
          <p:cNvSpPr/>
          <p:nvPr/>
        </p:nvSpPr>
        <p:spPr>
          <a:xfrm>
            <a:off x="8390" y="-57363"/>
            <a:ext cx="12191999" cy="486070"/>
          </a:xfrm>
          <a:prstGeom prst="rect">
            <a:avLst/>
          </a:prstGeom>
          <a:solidFill>
            <a:schemeClr val="bg1">
              <a:alpha val="54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23BB5838-48E7-B549-B598-0FEB56778856}"/>
              </a:ext>
            </a:extLst>
          </p:cNvPr>
          <p:cNvGrpSpPr/>
          <p:nvPr/>
        </p:nvGrpSpPr>
        <p:grpSpPr>
          <a:xfrm>
            <a:off x="-9144" y="-37010"/>
            <a:ext cx="6098977" cy="471475"/>
            <a:chOff x="-2977" y="-36682"/>
            <a:chExt cx="6098977" cy="471475"/>
          </a:xfrm>
        </p:grpSpPr>
        <p:grpSp>
          <p:nvGrpSpPr>
            <p:cNvPr id="35" name="组合 34">
              <a:extLst>
                <a:ext uri="{FF2B5EF4-FFF2-40B4-BE49-F238E27FC236}">
                  <a16:creationId xmlns:a16="http://schemas.microsoft.com/office/drawing/2014/main" id="{88647A4B-CF61-19BD-47B6-B8C58B7B78BD}"/>
                </a:ext>
              </a:extLst>
            </p:cNvPr>
            <p:cNvGrpSpPr/>
            <p:nvPr/>
          </p:nvGrpSpPr>
          <p:grpSpPr>
            <a:xfrm>
              <a:off x="-2977" y="-36682"/>
              <a:ext cx="6098977" cy="471475"/>
              <a:chOff x="-2977" y="-36682"/>
              <a:chExt cx="6098977" cy="471475"/>
            </a:xfrm>
          </p:grpSpPr>
          <p:grpSp>
            <p:nvGrpSpPr>
              <p:cNvPr id="38" name="组合 37">
                <a:extLst>
                  <a:ext uri="{FF2B5EF4-FFF2-40B4-BE49-F238E27FC236}">
                    <a16:creationId xmlns:a16="http://schemas.microsoft.com/office/drawing/2014/main" id="{5A47BD7D-39C7-C21F-E72C-4FE0AA6C4E1E}"/>
                  </a:ext>
                </a:extLst>
              </p:cNvPr>
              <p:cNvGrpSpPr/>
              <p:nvPr/>
            </p:nvGrpSpPr>
            <p:grpSpPr>
              <a:xfrm>
                <a:off x="-2977" y="-36682"/>
                <a:ext cx="4062109" cy="462332"/>
                <a:chOff x="-2977" y="-36682"/>
                <a:chExt cx="4062109" cy="462332"/>
              </a:xfrm>
            </p:grpSpPr>
            <p:grpSp>
              <p:nvGrpSpPr>
                <p:cNvPr id="40" name="组合 39">
                  <a:extLst>
                    <a:ext uri="{FF2B5EF4-FFF2-40B4-BE49-F238E27FC236}">
                      <a16:creationId xmlns:a16="http://schemas.microsoft.com/office/drawing/2014/main" id="{D0EF78B4-1738-32C9-40A0-315FF7ABDC42}"/>
                    </a:ext>
                  </a:extLst>
                </p:cNvPr>
                <p:cNvGrpSpPr/>
                <p:nvPr/>
              </p:nvGrpSpPr>
              <p:grpSpPr>
                <a:xfrm>
                  <a:off x="-2977" y="-9326"/>
                  <a:ext cx="3814759" cy="434976"/>
                  <a:chOff x="407988" y="257174"/>
                  <a:chExt cx="4094162" cy="434976"/>
                </a:xfrm>
              </p:grpSpPr>
              <p:sp>
                <p:nvSpPr>
                  <p:cNvPr id="42" name="矩形 41">
                    <a:extLst>
                      <a:ext uri="{FF2B5EF4-FFF2-40B4-BE49-F238E27FC236}">
                        <a16:creationId xmlns:a16="http://schemas.microsoft.com/office/drawing/2014/main" id="{A16790F5-D902-2F98-D89F-9855A15C6AF5}"/>
                      </a:ext>
                    </a:extLst>
                  </p:cNvPr>
                  <p:cNvSpPr/>
                  <p:nvPr/>
                </p:nvSpPr>
                <p:spPr>
                  <a:xfrm>
                    <a:off x="1462825" y="257174"/>
                    <a:ext cx="465957" cy="434976"/>
                  </a:xfrm>
                  <a:prstGeom prst="rect">
                    <a:avLst/>
                  </a:prstGeom>
                  <a:solidFill>
                    <a:srgbClr val="ED7D3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grpSp>
                <p:nvGrpSpPr>
                  <p:cNvPr id="43" name="组合 42">
                    <a:extLst>
                      <a:ext uri="{FF2B5EF4-FFF2-40B4-BE49-F238E27FC236}">
                        <a16:creationId xmlns:a16="http://schemas.microsoft.com/office/drawing/2014/main" id="{CA7ECA95-DAC4-15C7-67E8-556C0AD32F3D}"/>
                      </a:ext>
                    </a:extLst>
                  </p:cNvPr>
                  <p:cNvGrpSpPr/>
                  <p:nvPr/>
                </p:nvGrpSpPr>
                <p:grpSpPr>
                  <a:xfrm>
                    <a:off x="407988" y="257174"/>
                    <a:ext cx="4094162" cy="434976"/>
                    <a:chOff x="515938" y="441324"/>
                    <a:chExt cx="4094162" cy="434976"/>
                  </a:xfrm>
                </p:grpSpPr>
                <p:sp>
                  <p:nvSpPr>
                    <p:cNvPr id="44" name="矩形 43">
                      <a:extLst>
                        <a:ext uri="{FF2B5EF4-FFF2-40B4-BE49-F238E27FC236}">
                          <a16:creationId xmlns:a16="http://schemas.microsoft.com/office/drawing/2014/main" id="{E1029A2B-39F1-2F8B-0944-37217D69F9E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5938" y="441325"/>
                      <a:ext cx="1186616" cy="434975"/>
                    </a:xfrm>
                    <a:prstGeom prst="rect">
                      <a:avLst/>
                    </a:prstGeom>
                    <a:solidFill>
                      <a:srgbClr val="79598B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45" name="矩形 44">
                      <a:extLst>
                        <a:ext uri="{FF2B5EF4-FFF2-40B4-BE49-F238E27FC236}">
                          <a16:creationId xmlns:a16="http://schemas.microsoft.com/office/drawing/2014/main" id="{89C6B4F4-CF7E-75D6-458A-3392DAEA326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009883" y="441324"/>
                      <a:ext cx="2600217" cy="434975"/>
                    </a:xfrm>
                    <a:prstGeom prst="rect">
                      <a:avLst/>
                    </a:prstGeom>
                    <a:solidFill>
                      <a:srgbClr val="79598B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46" name="标题 16385">
                      <a:extLst>
                        <a:ext uri="{FF2B5EF4-FFF2-40B4-BE49-F238E27FC236}">
                          <a16:creationId xmlns:a16="http://schemas.microsoft.com/office/drawing/2014/main" id="{C1D92940-4909-CA1E-FD32-28CA04D6839B}"/>
                        </a:ext>
                      </a:extLst>
                    </p:cNvPr>
                    <p:cNvSpPr txBox="1">
                      <a:spLocks noRot="1" noChangeArrowheads="1"/>
                    </p:cNvSpPr>
                    <p:nvPr/>
                  </p:nvSpPr>
                  <p:spPr>
                    <a:xfrm>
                      <a:off x="2009883" y="469104"/>
                      <a:ext cx="1512778" cy="358776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txBody>
                    <a:bodyPr vert="horz" lIns="91440" tIns="45720" rIns="91440" bIns="45720" rtlCol="0" anchor="b">
                      <a:normAutofit/>
                    </a:bodyPr>
                    <a:lstStyle>
                      <a:lvl1pPr algn="ctr" defTabSz="914400" rtl="0" eaLnBrk="1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buNone/>
                        <a:defRPr sz="6000" kern="120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defRPr>
                      </a:lvl1pPr>
                    </a:lstStyle>
                    <a:p>
                      <a:pPr algn="l"/>
                      <a:r>
                        <a:rPr lang="zh-CN" altLang="en-US" sz="1800" b="1">
                          <a:solidFill>
                            <a:schemeClr val="bg1"/>
                          </a:solidFill>
                        </a:rPr>
                        <a:t>   多彩的光</a:t>
                      </a:r>
                    </a:p>
                  </p:txBody>
                </p:sp>
                <p:sp>
                  <p:nvSpPr>
                    <p:cNvPr id="47" name="标题 16385">
                      <a:extLst>
                        <a:ext uri="{FF2B5EF4-FFF2-40B4-BE49-F238E27FC236}">
                          <a16:creationId xmlns:a16="http://schemas.microsoft.com/office/drawing/2014/main" id="{FB880889-FD3E-1E45-6561-6198B7A48019}"/>
                        </a:ext>
                      </a:extLst>
                    </p:cNvPr>
                    <p:cNvSpPr txBox="1">
                      <a:spLocks noRot="1" noChangeArrowheads="1"/>
                    </p:cNvSpPr>
                    <p:nvPr/>
                  </p:nvSpPr>
                  <p:spPr>
                    <a:xfrm>
                      <a:off x="563563" y="489741"/>
                      <a:ext cx="1285875" cy="338139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txBody>
                    <a:bodyPr vert="horz" lIns="91440" tIns="45720" rIns="91440" bIns="45720" rtlCol="0" anchor="b">
                      <a:normAutofit lnSpcReduction="10000"/>
                    </a:bodyPr>
                    <a:lstStyle>
                      <a:lvl1pPr algn="ctr" defTabSz="914400" rtl="0" eaLnBrk="1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buNone/>
                        <a:defRPr sz="6000" kern="120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defRPr>
                      </a:lvl1pPr>
                    </a:lstStyle>
                    <a:p>
                      <a:pPr algn="l"/>
                      <a:r>
                        <a:rPr lang="zh-CN" altLang="en-US" sz="1800" b="1">
                          <a:solidFill>
                            <a:schemeClr val="bg1"/>
                          </a:solidFill>
                        </a:rPr>
                        <a:t>   第四章</a:t>
                      </a:r>
                    </a:p>
                  </p:txBody>
                </p:sp>
              </p:grpSp>
            </p:grpSp>
            <p:sp>
              <p:nvSpPr>
                <p:cNvPr id="41" name="等腰三角形 40">
                  <a:extLst>
                    <a:ext uri="{FF2B5EF4-FFF2-40B4-BE49-F238E27FC236}">
                      <a16:creationId xmlns:a16="http://schemas.microsoft.com/office/drawing/2014/main" id="{BEE05187-0855-C757-9ED9-347807FDE93A}"/>
                    </a:ext>
                  </a:extLst>
                </p:cNvPr>
                <p:cNvSpPr/>
                <p:nvPr/>
              </p:nvSpPr>
              <p:spPr>
                <a:xfrm>
                  <a:off x="3564431" y="-36682"/>
                  <a:ext cx="494701" cy="462331"/>
                </a:xfrm>
                <a:prstGeom prst="triangle">
                  <a:avLst/>
                </a:prstGeom>
                <a:solidFill>
                  <a:srgbClr val="79598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cxnSp>
            <p:nvCxnSpPr>
              <p:cNvPr id="39" name="直接连接符 38">
                <a:extLst>
                  <a:ext uri="{FF2B5EF4-FFF2-40B4-BE49-F238E27FC236}">
                    <a16:creationId xmlns:a16="http://schemas.microsoft.com/office/drawing/2014/main" id="{42AC6A78-4D44-D457-53B0-ABC5B09458AB}"/>
                  </a:ext>
                </a:extLst>
              </p:cNvPr>
              <p:cNvCxnSpPr/>
              <p:nvPr/>
            </p:nvCxnSpPr>
            <p:spPr>
              <a:xfrm>
                <a:off x="-2977" y="434793"/>
                <a:ext cx="6098977" cy="0"/>
              </a:xfrm>
              <a:prstGeom prst="line">
                <a:avLst/>
              </a:prstGeom>
              <a:ln w="381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6" name="任意多边形: 形状 35">
              <a:extLst>
                <a:ext uri="{FF2B5EF4-FFF2-40B4-BE49-F238E27FC236}">
                  <a16:creationId xmlns:a16="http://schemas.microsoft.com/office/drawing/2014/main" id="{35B3EBB7-0D5D-6C24-6C27-6C98B779EBF3}"/>
                </a:ext>
              </a:extLst>
            </p:cNvPr>
            <p:cNvSpPr/>
            <p:nvPr/>
          </p:nvSpPr>
          <p:spPr>
            <a:xfrm>
              <a:off x="3909447" y="-14540"/>
              <a:ext cx="279736" cy="441642"/>
            </a:xfrm>
            <a:custGeom>
              <a:avLst/>
              <a:gdLst>
                <a:gd name="connsiteX0" fmla="*/ 0 w 297806"/>
                <a:gd name="connsiteY0" fmla="*/ 0 h 441642"/>
                <a:gd name="connsiteX1" fmla="*/ 53666 w 297806"/>
                <a:gd name="connsiteY1" fmla="*/ 0 h 441642"/>
                <a:gd name="connsiteX2" fmla="*/ 297806 w 297806"/>
                <a:gd name="connsiteY2" fmla="*/ 441642 h 441642"/>
                <a:gd name="connsiteX3" fmla="*/ 244139 w 297806"/>
                <a:gd name="connsiteY3" fmla="*/ 441642 h 441642"/>
                <a:gd name="connsiteX4" fmla="*/ 0 w 297806"/>
                <a:gd name="connsiteY4" fmla="*/ 0 h 441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7806" h="441642">
                  <a:moveTo>
                    <a:pt x="0" y="0"/>
                  </a:moveTo>
                  <a:lnTo>
                    <a:pt x="53666" y="0"/>
                  </a:lnTo>
                  <a:lnTo>
                    <a:pt x="297806" y="441642"/>
                  </a:lnTo>
                  <a:lnTo>
                    <a:pt x="244139" y="4416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7" name="任意多边形: 形状 36">
              <a:extLst>
                <a:ext uri="{FF2B5EF4-FFF2-40B4-BE49-F238E27FC236}">
                  <a16:creationId xmlns:a16="http://schemas.microsoft.com/office/drawing/2014/main" id="{5B50DFB9-2B3A-8B36-ED56-0C09AC1BBC74}"/>
                </a:ext>
              </a:extLst>
            </p:cNvPr>
            <p:cNvSpPr/>
            <p:nvPr/>
          </p:nvSpPr>
          <p:spPr>
            <a:xfrm>
              <a:off x="4042446" y="-9779"/>
              <a:ext cx="279736" cy="434975"/>
            </a:xfrm>
            <a:custGeom>
              <a:avLst/>
              <a:gdLst>
                <a:gd name="connsiteX0" fmla="*/ 0 w 279736"/>
                <a:gd name="connsiteY0" fmla="*/ 0 h 441642"/>
                <a:gd name="connsiteX1" fmla="*/ 58327 w 279736"/>
                <a:gd name="connsiteY1" fmla="*/ 0 h 441642"/>
                <a:gd name="connsiteX2" fmla="*/ 279736 w 279736"/>
                <a:gd name="connsiteY2" fmla="*/ 441546 h 441642"/>
                <a:gd name="connsiteX3" fmla="*/ 279696 w 279736"/>
                <a:gd name="connsiteY3" fmla="*/ 441642 h 441642"/>
                <a:gd name="connsiteX4" fmla="*/ 221458 w 279736"/>
                <a:gd name="connsiteY4" fmla="*/ 441642 h 441642"/>
                <a:gd name="connsiteX5" fmla="*/ 0 w 279736"/>
                <a:gd name="connsiteY5" fmla="*/ 0 h 441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9736" h="441642">
                  <a:moveTo>
                    <a:pt x="0" y="0"/>
                  </a:moveTo>
                  <a:lnTo>
                    <a:pt x="58327" y="0"/>
                  </a:lnTo>
                  <a:lnTo>
                    <a:pt x="279736" y="441546"/>
                  </a:lnTo>
                  <a:lnTo>
                    <a:pt x="279696" y="441642"/>
                  </a:lnTo>
                  <a:lnTo>
                    <a:pt x="221458" y="4416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720460FD-5644-B1B6-E505-53EBEAEBB09E}"/>
              </a:ext>
            </a:extLst>
          </p:cNvPr>
          <p:cNvCxnSpPr/>
          <p:nvPr/>
        </p:nvCxnSpPr>
        <p:spPr>
          <a:xfrm>
            <a:off x="10746297" y="205953"/>
            <a:ext cx="1948316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8">
            <a:extLst>
              <a:ext uri="{FF2B5EF4-FFF2-40B4-BE49-F238E27FC236}">
                <a16:creationId xmlns:a16="http://schemas.microsoft.com/office/drawing/2014/main" id="{0408E2B0-05B9-817C-3CF0-4A3F9BAE60DC}"/>
              </a:ext>
            </a:extLst>
          </p:cNvPr>
          <p:cNvSpPr txBox="1"/>
          <p:nvPr/>
        </p:nvSpPr>
        <p:spPr>
          <a:xfrm>
            <a:off x="10041930" y="174939"/>
            <a:ext cx="220700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zh-CN" sz="1400" b="1">
                <a:latin typeface="微软雅黑" panose="020B0503020204020204" pitchFamily="34" charset="-122"/>
                <a:ea typeface="微软雅黑" panose="020B0503020204020204" pitchFamily="34" charset="-122"/>
              </a:rPr>
              <a:t>Dispersion of light</a:t>
            </a:r>
            <a:endParaRPr lang="zh-CN" altLang="en-US" sz="1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A9D4E8A5-AA8C-248A-9754-FF49A1B42191}"/>
              </a:ext>
            </a:extLst>
          </p:cNvPr>
          <p:cNvSpPr txBox="1"/>
          <p:nvPr/>
        </p:nvSpPr>
        <p:spPr>
          <a:xfrm>
            <a:off x="10042220" y="-67455"/>
            <a:ext cx="220700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zh-CN" altLang="en-US" sz="1400" b="1"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1400" b="1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1400" b="1">
                <a:latin typeface="微软雅黑" panose="020B0503020204020204" pitchFamily="34" charset="-122"/>
                <a:ea typeface="微软雅黑" panose="020B0503020204020204" pitchFamily="34" charset="-122"/>
              </a:rPr>
              <a:t>节 光的色散</a:t>
            </a:r>
            <a:endParaRPr lang="en-US" altLang="zh-CN" sz="1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/>
            <a:r>
              <a:rPr lang="en-US" altLang="zh-CN" sz="1400" b="1"/>
              <a:t>                </a:t>
            </a:r>
            <a:endParaRPr lang="zh-CN" altLang="en-US" sz="1400" b="1"/>
          </a:p>
        </p:txBody>
      </p:sp>
      <p:sp>
        <p:nvSpPr>
          <p:cNvPr id="68" name="Text Box 4">
            <a:extLst>
              <a:ext uri="{FF2B5EF4-FFF2-40B4-BE49-F238E27FC236}">
                <a16:creationId xmlns:a16="http://schemas.microsoft.com/office/drawing/2014/main" id="{84696D15-B30B-2017-C98F-B7BD0BB88E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487" y="581543"/>
            <a:ext cx="45354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一、光的色散</a:t>
            </a:r>
          </a:p>
        </p:txBody>
      </p:sp>
      <p:pic>
        <p:nvPicPr>
          <p:cNvPr id="96" name="图片 95">
            <a:extLst>
              <a:ext uri="{FF2B5EF4-FFF2-40B4-BE49-F238E27FC236}">
                <a16:creationId xmlns:a16="http://schemas.microsoft.com/office/drawing/2014/main" id="{2B99C598-D34C-D116-AFEA-3A977648916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94973" b="95994"/>
          <a:stretch>
            <a:fillRect/>
          </a:stretch>
        </p:blipFill>
        <p:spPr>
          <a:xfrm rot="1094770">
            <a:off x="-2524548" y="1154094"/>
            <a:ext cx="67419" cy="22227"/>
          </a:xfrm>
          <a:custGeom>
            <a:avLst/>
            <a:gdLst>
              <a:gd name="connsiteX0" fmla="*/ 0 w 67419"/>
              <a:gd name="connsiteY0" fmla="*/ 0 h 22227"/>
              <a:gd name="connsiteX1" fmla="*/ 67419 w 67419"/>
              <a:gd name="connsiteY1" fmla="*/ 0 h 22227"/>
              <a:gd name="connsiteX2" fmla="*/ 0 w 67419"/>
              <a:gd name="connsiteY2" fmla="*/ 22227 h 22227"/>
              <a:gd name="connsiteX3" fmla="*/ 0 w 67419"/>
              <a:gd name="connsiteY3" fmla="*/ 0 h 22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419" h="22227">
                <a:moveTo>
                  <a:pt x="0" y="0"/>
                </a:moveTo>
                <a:lnTo>
                  <a:pt x="67419" y="0"/>
                </a:lnTo>
                <a:lnTo>
                  <a:pt x="0" y="22227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2FC35A78-D5BD-5808-08A4-FB1F034F44C7}"/>
              </a:ext>
            </a:extLst>
          </p:cNvPr>
          <p:cNvSpPr/>
          <p:nvPr/>
        </p:nvSpPr>
        <p:spPr>
          <a:xfrm>
            <a:off x="-62057" y="1977118"/>
            <a:ext cx="12272586" cy="1351858"/>
          </a:xfrm>
          <a:prstGeom prst="rect">
            <a:avLst/>
          </a:prstGeom>
          <a:gradFill>
            <a:gsLst>
              <a:gs pos="0">
                <a:srgbClr val="78B39B"/>
              </a:gs>
              <a:gs pos="100000">
                <a:schemeClr val="accent1">
                  <a:lumMod val="30000"/>
                  <a:lumOff val="70000"/>
                  <a:alpha val="0"/>
                </a:schemeClr>
              </a:gs>
            </a:gsLst>
            <a:lin ang="0" scaled="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9" name="Text Box 5">
            <a:extLst>
              <a:ext uri="{FF2B5EF4-FFF2-40B4-BE49-F238E27FC236}">
                <a16:creationId xmlns:a16="http://schemas.microsoft.com/office/drawing/2014/main" id="{AB14C3DF-D7AB-0443-E72C-12694D951133}"/>
              </a:ext>
            </a:extLst>
          </p:cNvPr>
          <p:cNvSpPr/>
          <p:nvPr/>
        </p:nvSpPr>
        <p:spPr>
          <a:xfrm>
            <a:off x="407988" y="2082932"/>
            <a:ext cx="11350560" cy="1114664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5pPr>
          </a:lstStyle>
          <a:p>
            <a:pPr eaLnBrk="1" hangingPunct="1">
              <a:lnSpc>
                <a:spcPct val="125000"/>
              </a:lnSpc>
            </a:pPr>
            <a:r>
              <a:rPr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1．光的色散:白光(太阳光)经过三棱镜被分解成红、橙、 黄、绿、蓝、靛、紫等多种颜色的光。</a:t>
            </a:r>
          </a:p>
        </p:txBody>
      </p:sp>
      <p:sp>
        <p:nvSpPr>
          <p:cNvPr id="74" name="矩形 73">
            <a:extLst>
              <a:ext uri="{FF2B5EF4-FFF2-40B4-BE49-F238E27FC236}">
                <a16:creationId xmlns:a16="http://schemas.microsoft.com/office/drawing/2014/main" id="{B01B82FD-7DC6-4695-E879-9BE6A9F4D06E}"/>
              </a:ext>
            </a:extLst>
          </p:cNvPr>
          <p:cNvSpPr/>
          <p:nvPr/>
        </p:nvSpPr>
        <p:spPr>
          <a:xfrm>
            <a:off x="-23656" y="3862771"/>
            <a:ext cx="12272587" cy="1351858"/>
          </a:xfrm>
          <a:prstGeom prst="rect">
            <a:avLst/>
          </a:prstGeom>
          <a:gradFill>
            <a:gsLst>
              <a:gs pos="0">
                <a:srgbClr val="78B39B"/>
              </a:gs>
              <a:gs pos="100000">
                <a:schemeClr val="accent1">
                  <a:lumMod val="30000"/>
                  <a:lumOff val="70000"/>
                  <a:alpha val="0"/>
                </a:schemeClr>
              </a:gs>
            </a:gsLst>
            <a:lin ang="0" scaled="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0" name="Text Box 6">
            <a:extLst>
              <a:ext uri="{FF2B5EF4-FFF2-40B4-BE49-F238E27FC236}">
                <a16:creationId xmlns:a16="http://schemas.microsoft.com/office/drawing/2014/main" id="{BCAFCD38-BC8E-9B03-94EE-2565D9E2221C}"/>
              </a:ext>
            </a:extLst>
          </p:cNvPr>
          <p:cNvSpPr/>
          <p:nvPr/>
        </p:nvSpPr>
        <p:spPr>
          <a:xfrm>
            <a:off x="377051" y="4199221"/>
            <a:ext cx="10827500" cy="57605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5pPr>
          </a:lstStyle>
          <a:p>
            <a:pPr eaLnBrk="1" hangingPunct="1">
              <a:lnSpc>
                <a:spcPct val="125000"/>
              </a:lnSpc>
            </a:pPr>
            <a:r>
              <a:rPr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2．白光是由各种色光混合而成的。</a:t>
            </a:r>
          </a:p>
        </p:txBody>
      </p:sp>
    </p:spTree>
    <p:extLst>
      <p:ext uri="{BB962C8B-B14F-4D97-AF65-F5344CB8AC3E}">
        <p14:creationId xmlns:p14="http://schemas.microsoft.com/office/powerpoint/2010/main" val="24787355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4="http://schemas.microsoft.com/office/powerpoint/2010/main" xmlns:p15="http://schemas.microsoft.com/office/powerpoint/2012/main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E4DE0B77-2DE1-3DBB-AE33-4CF4614F6B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231" y="38763"/>
            <a:ext cx="12191999" cy="7157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任意多边形: 形状 31">
            <a:extLst>
              <a:ext uri="{FF2B5EF4-FFF2-40B4-BE49-F238E27FC236}">
                <a16:creationId xmlns:a16="http://schemas.microsoft.com/office/drawing/2014/main" id="{C72BE5BA-6B9B-3EE8-1F24-FB20A0F875D0}"/>
              </a:ext>
            </a:extLst>
          </p:cNvPr>
          <p:cNvSpPr/>
          <p:nvPr/>
        </p:nvSpPr>
        <p:spPr>
          <a:xfrm>
            <a:off x="-24002998" y="-20820697"/>
            <a:ext cx="61341000" cy="52596095"/>
          </a:xfrm>
          <a:custGeom>
            <a:avLst/>
            <a:gdLst>
              <a:gd name="connsiteX0" fmla="*/ 6400798 w 61340998"/>
              <a:gd name="connsiteY0" fmla="*/ 7790497 h 52596094"/>
              <a:gd name="connsiteX1" fmla="*/ 6400798 w 61340998"/>
              <a:gd name="connsiteY1" fmla="*/ 42613896 h 52596094"/>
              <a:gd name="connsiteX2" fmla="*/ 54711598 w 61340998"/>
              <a:gd name="connsiteY2" fmla="*/ 42613896 h 52596094"/>
              <a:gd name="connsiteX3" fmla="*/ 54711598 w 61340998"/>
              <a:gd name="connsiteY3" fmla="*/ 7790497 h 52596094"/>
              <a:gd name="connsiteX4" fmla="*/ 0 w 61340998"/>
              <a:gd name="connsiteY4" fmla="*/ 0 h 52596094"/>
              <a:gd name="connsiteX5" fmla="*/ 61340998 w 61340998"/>
              <a:gd name="connsiteY5" fmla="*/ 0 h 52596094"/>
              <a:gd name="connsiteX6" fmla="*/ 61340998 w 61340998"/>
              <a:gd name="connsiteY6" fmla="*/ 52596094 h 52596094"/>
              <a:gd name="connsiteX7" fmla="*/ 0 w 61340998"/>
              <a:gd name="connsiteY7" fmla="*/ 52596094 h 52596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340998" h="52596094">
                <a:moveTo>
                  <a:pt x="6400798" y="7790497"/>
                </a:moveTo>
                <a:lnTo>
                  <a:pt x="6400798" y="42613896"/>
                </a:lnTo>
                <a:lnTo>
                  <a:pt x="54711598" y="42613896"/>
                </a:lnTo>
                <a:lnTo>
                  <a:pt x="54711598" y="7790497"/>
                </a:lnTo>
                <a:close/>
                <a:moveTo>
                  <a:pt x="0" y="0"/>
                </a:moveTo>
                <a:lnTo>
                  <a:pt x="61340998" y="0"/>
                </a:lnTo>
                <a:lnTo>
                  <a:pt x="61340998" y="52596094"/>
                </a:lnTo>
                <a:lnTo>
                  <a:pt x="0" y="52596094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5" name="矩形 1">
            <a:extLst>
              <a:ext uri="{FF2B5EF4-FFF2-40B4-BE49-F238E27FC236}">
                <a16:creationId xmlns:a16="http://schemas.microsoft.com/office/drawing/2014/main" id="{2CCD1126-DDFF-CEF4-84D4-8830806457E6}"/>
              </a:ext>
            </a:extLst>
          </p:cNvPr>
          <p:cNvSpPr/>
          <p:nvPr/>
        </p:nvSpPr>
        <p:spPr>
          <a:xfrm>
            <a:off x="5355432" y="-18680264"/>
            <a:ext cx="2624138" cy="125413"/>
          </a:xfrm>
          <a:custGeom>
            <a:avLst/>
            <a:gdLst>
              <a:gd name="connsiteX0" fmla="*/ 0 w 2844800"/>
              <a:gd name="connsiteY0" fmla="*/ 0 h 356773"/>
              <a:gd name="connsiteX1" fmla="*/ 2844800 w 2844800"/>
              <a:gd name="connsiteY1" fmla="*/ 0 h 356773"/>
              <a:gd name="connsiteX2" fmla="*/ 2844800 w 2844800"/>
              <a:gd name="connsiteY2" fmla="*/ 356773 h 356773"/>
              <a:gd name="connsiteX3" fmla="*/ 0 w 2844800"/>
              <a:gd name="connsiteY3" fmla="*/ 356773 h 356773"/>
              <a:gd name="connsiteX4" fmla="*/ 0 w 2844800"/>
              <a:gd name="connsiteY4" fmla="*/ 0 h 356773"/>
              <a:gd name="connsiteX0-1" fmla="*/ 180975 w 2844800"/>
              <a:gd name="connsiteY0-2" fmla="*/ 2381 h 356773"/>
              <a:gd name="connsiteX1-3" fmla="*/ 2844800 w 2844800"/>
              <a:gd name="connsiteY1-4" fmla="*/ 0 h 356773"/>
              <a:gd name="connsiteX2-5" fmla="*/ 2844800 w 2844800"/>
              <a:gd name="connsiteY2-6" fmla="*/ 356773 h 356773"/>
              <a:gd name="connsiteX3-7" fmla="*/ 0 w 2844800"/>
              <a:gd name="connsiteY3-8" fmla="*/ 356773 h 356773"/>
              <a:gd name="connsiteX4-9" fmla="*/ 180975 w 2844800"/>
              <a:gd name="connsiteY4-10" fmla="*/ 2381 h 356773"/>
              <a:gd name="connsiteX0-11" fmla="*/ 180975 w 2844800"/>
              <a:gd name="connsiteY0-12" fmla="*/ 2381 h 356773"/>
              <a:gd name="connsiteX1-13" fmla="*/ 2844800 w 2844800"/>
              <a:gd name="connsiteY1-14" fmla="*/ 0 h 356773"/>
              <a:gd name="connsiteX2-15" fmla="*/ 2844800 w 2844800"/>
              <a:gd name="connsiteY2-16" fmla="*/ 356773 h 356773"/>
              <a:gd name="connsiteX3-17" fmla="*/ 0 w 2844800"/>
              <a:gd name="connsiteY3-18" fmla="*/ 356773 h 356773"/>
              <a:gd name="connsiteX4-19" fmla="*/ 180975 w 2844800"/>
              <a:gd name="connsiteY4-20" fmla="*/ 2381 h 356773"/>
              <a:gd name="connsiteX0-21" fmla="*/ 138112 w 2801937"/>
              <a:gd name="connsiteY0-22" fmla="*/ 2381 h 356773"/>
              <a:gd name="connsiteX1-23" fmla="*/ 2801937 w 2801937"/>
              <a:gd name="connsiteY1-24" fmla="*/ 0 h 356773"/>
              <a:gd name="connsiteX2-25" fmla="*/ 2801937 w 2801937"/>
              <a:gd name="connsiteY2-26" fmla="*/ 356773 h 356773"/>
              <a:gd name="connsiteX3-27" fmla="*/ 0 w 2801937"/>
              <a:gd name="connsiteY3-28" fmla="*/ 356773 h 356773"/>
              <a:gd name="connsiteX4-29" fmla="*/ 138112 w 2801937"/>
              <a:gd name="connsiteY4-30" fmla="*/ 2381 h 356773"/>
              <a:gd name="connsiteX0-31" fmla="*/ 138112 w 2801937"/>
              <a:gd name="connsiteY0-32" fmla="*/ 2381 h 356773"/>
              <a:gd name="connsiteX1-33" fmla="*/ 2801937 w 2801937"/>
              <a:gd name="connsiteY1-34" fmla="*/ 0 h 356773"/>
              <a:gd name="connsiteX2-35" fmla="*/ 2801937 w 2801937"/>
              <a:gd name="connsiteY2-36" fmla="*/ 356773 h 356773"/>
              <a:gd name="connsiteX3-37" fmla="*/ 0 w 2801937"/>
              <a:gd name="connsiteY3-38" fmla="*/ 356773 h 356773"/>
              <a:gd name="connsiteX4-39" fmla="*/ 138112 w 2801937"/>
              <a:gd name="connsiteY4-40" fmla="*/ 2381 h 356773"/>
              <a:gd name="connsiteX0-41" fmla="*/ 123825 w 2801937"/>
              <a:gd name="connsiteY0-42" fmla="*/ 2381 h 356773"/>
              <a:gd name="connsiteX1-43" fmla="*/ 2801937 w 2801937"/>
              <a:gd name="connsiteY1-44" fmla="*/ 0 h 356773"/>
              <a:gd name="connsiteX2-45" fmla="*/ 2801937 w 2801937"/>
              <a:gd name="connsiteY2-46" fmla="*/ 356773 h 356773"/>
              <a:gd name="connsiteX3-47" fmla="*/ 0 w 2801937"/>
              <a:gd name="connsiteY3-48" fmla="*/ 356773 h 356773"/>
              <a:gd name="connsiteX4-49" fmla="*/ 123825 w 2801937"/>
              <a:gd name="connsiteY4-50" fmla="*/ 2381 h 356773"/>
              <a:gd name="connsiteX0-51" fmla="*/ 123825 w 2801937"/>
              <a:gd name="connsiteY0-52" fmla="*/ 2381 h 356773"/>
              <a:gd name="connsiteX1-53" fmla="*/ 2801937 w 2801937"/>
              <a:gd name="connsiteY1-54" fmla="*/ 0 h 356773"/>
              <a:gd name="connsiteX2-55" fmla="*/ 2801937 w 2801937"/>
              <a:gd name="connsiteY2-56" fmla="*/ 356773 h 356773"/>
              <a:gd name="connsiteX3-57" fmla="*/ 0 w 2801937"/>
              <a:gd name="connsiteY3-58" fmla="*/ 356773 h 356773"/>
              <a:gd name="connsiteX4-59" fmla="*/ 123825 w 2801937"/>
              <a:gd name="connsiteY4-60" fmla="*/ 2381 h 356773"/>
              <a:gd name="connsiteX0-61" fmla="*/ 123825 w 2801937"/>
              <a:gd name="connsiteY0-62" fmla="*/ 2381 h 356773"/>
              <a:gd name="connsiteX1-63" fmla="*/ 2801937 w 2801937"/>
              <a:gd name="connsiteY1-64" fmla="*/ 0 h 356773"/>
              <a:gd name="connsiteX2-65" fmla="*/ 2801937 w 2801937"/>
              <a:gd name="connsiteY2-66" fmla="*/ 356773 h 356773"/>
              <a:gd name="connsiteX3-67" fmla="*/ 0 w 2801937"/>
              <a:gd name="connsiteY3-68" fmla="*/ 356773 h 356773"/>
              <a:gd name="connsiteX4-69" fmla="*/ 123825 w 2801937"/>
              <a:gd name="connsiteY4-70" fmla="*/ 2381 h 356773"/>
              <a:gd name="connsiteX0-71" fmla="*/ 123825 w 2801937"/>
              <a:gd name="connsiteY0-72" fmla="*/ 2381 h 356773"/>
              <a:gd name="connsiteX1-73" fmla="*/ 2801937 w 2801937"/>
              <a:gd name="connsiteY1-74" fmla="*/ 0 h 356773"/>
              <a:gd name="connsiteX2-75" fmla="*/ 2801937 w 2801937"/>
              <a:gd name="connsiteY2-76" fmla="*/ 356773 h 356773"/>
              <a:gd name="connsiteX3-77" fmla="*/ 0 w 2801937"/>
              <a:gd name="connsiteY3-78" fmla="*/ 356773 h 356773"/>
              <a:gd name="connsiteX4-79" fmla="*/ 123825 w 2801937"/>
              <a:gd name="connsiteY4-80" fmla="*/ 2381 h 356773"/>
              <a:gd name="connsiteX0-81" fmla="*/ 123825 w 2801937"/>
              <a:gd name="connsiteY0-82" fmla="*/ 2381 h 356773"/>
              <a:gd name="connsiteX1-83" fmla="*/ 2801937 w 2801937"/>
              <a:gd name="connsiteY1-84" fmla="*/ 0 h 356773"/>
              <a:gd name="connsiteX2-85" fmla="*/ 2801937 w 2801937"/>
              <a:gd name="connsiteY2-86" fmla="*/ 356773 h 356773"/>
              <a:gd name="connsiteX3-87" fmla="*/ 0 w 2801937"/>
              <a:gd name="connsiteY3-88" fmla="*/ 356773 h 356773"/>
              <a:gd name="connsiteX4-89" fmla="*/ 123825 w 2801937"/>
              <a:gd name="connsiteY4-90" fmla="*/ 2381 h 356773"/>
              <a:gd name="connsiteX0-91" fmla="*/ 109537 w 2801937"/>
              <a:gd name="connsiteY0-92" fmla="*/ 2381 h 356773"/>
              <a:gd name="connsiteX1-93" fmla="*/ 2801937 w 2801937"/>
              <a:gd name="connsiteY1-94" fmla="*/ 0 h 356773"/>
              <a:gd name="connsiteX2-95" fmla="*/ 2801937 w 2801937"/>
              <a:gd name="connsiteY2-96" fmla="*/ 356773 h 356773"/>
              <a:gd name="connsiteX3-97" fmla="*/ 0 w 2801937"/>
              <a:gd name="connsiteY3-98" fmla="*/ 356773 h 356773"/>
              <a:gd name="connsiteX4-99" fmla="*/ 109537 w 2801937"/>
              <a:gd name="connsiteY4-100" fmla="*/ 2381 h 356773"/>
              <a:gd name="connsiteX0-101" fmla="*/ 109537 w 2801937"/>
              <a:gd name="connsiteY0-102" fmla="*/ 2381 h 356773"/>
              <a:gd name="connsiteX1-103" fmla="*/ 2801937 w 2801937"/>
              <a:gd name="connsiteY1-104" fmla="*/ 0 h 356773"/>
              <a:gd name="connsiteX2-105" fmla="*/ 2801937 w 2801937"/>
              <a:gd name="connsiteY2-106" fmla="*/ 356773 h 356773"/>
              <a:gd name="connsiteX3-107" fmla="*/ 0 w 2801937"/>
              <a:gd name="connsiteY3-108" fmla="*/ 356773 h 356773"/>
              <a:gd name="connsiteX4-109" fmla="*/ 109537 w 2801937"/>
              <a:gd name="connsiteY4-110" fmla="*/ 2381 h 356773"/>
              <a:gd name="connsiteX0-111" fmla="*/ 109537 w 2801937"/>
              <a:gd name="connsiteY0-112" fmla="*/ 2381 h 356773"/>
              <a:gd name="connsiteX1-113" fmla="*/ 2801937 w 2801937"/>
              <a:gd name="connsiteY1-114" fmla="*/ 0 h 356773"/>
              <a:gd name="connsiteX2-115" fmla="*/ 2801937 w 2801937"/>
              <a:gd name="connsiteY2-116" fmla="*/ 356773 h 356773"/>
              <a:gd name="connsiteX3-117" fmla="*/ 0 w 2801937"/>
              <a:gd name="connsiteY3-118" fmla="*/ 356773 h 356773"/>
              <a:gd name="connsiteX4-119" fmla="*/ 109537 w 2801937"/>
              <a:gd name="connsiteY4-120" fmla="*/ 2381 h 356773"/>
              <a:gd name="connsiteX0-121" fmla="*/ 130969 w 2823369"/>
              <a:gd name="connsiteY0-122" fmla="*/ 2381 h 356773"/>
              <a:gd name="connsiteX1-123" fmla="*/ 2823369 w 2823369"/>
              <a:gd name="connsiteY1-124" fmla="*/ 0 h 356773"/>
              <a:gd name="connsiteX2-125" fmla="*/ 2823369 w 2823369"/>
              <a:gd name="connsiteY2-126" fmla="*/ 356773 h 356773"/>
              <a:gd name="connsiteX3-127" fmla="*/ 0 w 2823369"/>
              <a:gd name="connsiteY3-128" fmla="*/ 356773 h 356773"/>
              <a:gd name="connsiteX4-129" fmla="*/ 130969 w 2823369"/>
              <a:gd name="connsiteY4-130" fmla="*/ 2381 h 356773"/>
              <a:gd name="connsiteX0-131" fmla="*/ 130969 w 2823369"/>
              <a:gd name="connsiteY0-132" fmla="*/ 2381 h 356773"/>
              <a:gd name="connsiteX1-133" fmla="*/ 2823369 w 2823369"/>
              <a:gd name="connsiteY1-134" fmla="*/ 0 h 356773"/>
              <a:gd name="connsiteX2-135" fmla="*/ 2823369 w 2823369"/>
              <a:gd name="connsiteY2-136" fmla="*/ 356773 h 356773"/>
              <a:gd name="connsiteX3-137" fmla="*/ 0 w 2823369"/>
              <a:gd name="connsiteY3-138" fmla="*/ 356773 h 356773"/>
              <a:gd name="connsiteX4-139" fmla="*/ 130969 w 2823369"/>
              <a:gd name="connsiteY4-140" fmla="*/ 2381 h 356773"/>
              <a:gd name="connsiteX0-141" fmla="*/ 130969 w 2823369"/>
              <a:gd name="connsiteY0-142" fmla="*/ 2381 h 356773"/>
              <a:gd name="connsiteX1-143" fmla="*/ 2823369 w 2823369"/>
              <a:gd name="connsiteY1-144" fmla="*/ 0 h 356773"/>
              <a:gd name="connsiteX2-145" fmla="*/ 2823369 w 2823369"/>
              <a:gd name="connsiteY2-146" fmla="*/ 356773 h 356773"/>
              <a:gd name="connsiteX3-147" fmla="*/ 0 w 2823369"/>
              <a:gd name="connsiteY3-148" fmla="*/ 356773 h 356773"/>
              <a:gd name="connsiteX4-149" fmla="*/ 130969 w 2823369"/>
              <a:gd name="connsiteY4-150" fmla="*/ 2381 h 356773"/>
              <a:gd name="connsiteX0-151" fmla="*/ 130969 w 2823369"/>
              <a:gd name="connsiteY0-152" fmla="*/ 2381 h 356773"/>
              <a:gd name="connsiteX1-153" fmla="*/ 2823369 w 2823369"/>
              <a:gd name="connsiteY1-154" fmla="*/ 0 h 356773"/>
              <a:gd name="connsiteX2-155" fmla="*/ 2823369 w 2823369"/>
              <a:gd name="connsiteY2-156" fmla="*/ 356773 h 356773"/>
              <a:gd name="connsiteX3-157" fmla="*/ 0 w 2823369"/>
              <a:gd name="connsiteY3-158" fmla="*/ 356773 h 356773"/>
              <a:gd name="connsiteX4-159" fmla="*/ 130969 w 2823369"/>
              <a:gd name="connsiteY4-160" fmla="*/ 2381 h 356773"/>
              <a:gd name="connsiteX0-161" fmla="*/ 130969 w 2823369"/>
              <a:gd name="connsiteY0-162" fmla="*/ 2381 h 356773"/>
              <a:gd name="connsiteX1-163" fmla="*/ 2823369 w 2823369"/>
              <a:gd name="connsiteY1-164" fmla="*/ 0 h 356773"/>
              <a:gd name="connsiteX2-165" fmla="*/ 2823369 w 2823369"/>
              <a:gd name="connsiteY2-166" fmla="*/ 356773 h 356773"/>
              <a:gd name="connsiteX3-167" fmla="*/ 0 w 2823369"/>
              <a:gd name="connsiteY3-168" fmla="*/ 356773 h 356773"/>
              <a:gd name="connsiteX4-169" fmla="*/ 130969 w 2823369"/>
              <a:gd name="connsiteY4-170" fmla="*/ 2381 h 356773"/>
              <a:gd name="connsiteX0-171" fmla="*/ 130969 w 2823369"/>
              <a:gd name="connsiteY0-172" fmla="*/ 2381 h 356773"/>
              <a:gd name="connsiteX1-173" fmla="*/ 2823369 w 2823369"/>
              <a:gd name="connsiteY1-174" fmla="*/ 0 h 356773"/>
              <a:gd name="connsiteX2-175" fmla="*/ 2823369 w 2823369"/>
              <a:gd name="connsiteY2-176" fmla="*/ 356773 h 356773"/>
              <a:gd name="connsiteX3-177" fmla="*/ 0 w 2823369"/>
              <a:gd name="connsiteY3-178" fmla="*/ 356773 h 356773"/>
              <a:gd name="connsiteX4-179" fmla="*/ 130969 w 2823369"/>
              <a:gd name="connsiteY4-180" fmla="*/ 2381 h 356773"/>
              <a:gd name="connsiteX0-181" fmla="*/ 130969 w 2823369"/>
              <a:gd name="connsiteY0-182" fmla="*/ 2381 h 356773"/>
              <a:gd name="connsiteX1-183" fmla="*/ 2823369 w 2823369"/>
              <a:gd name="connsiteY1-184" fmla="*/ 0 h 356773"/>
              <a:gd name="connsiteX2-185" fmla="*/ 2823369 w 2823369"/>
              <a:gd name="connsiteY2-186" fmla="*/ 356773 h 356773"/>
              <a:gd name="connsiteX3-187" fmla="*/ 0 w 2823369"/>
              <a:gd name="connsiteY3-188" fmla="*/ 356773 h 356773"/>
              <a:gd name="connsiteX4-189" fmla="*/ 130969 w 2823369"/>
              <a:gd name="connsiteY4-190" fmla="*/ 2381 h 356773"/>
              <a:gd name="connsiteX0-191" fmla="*/ 145256 w 2823369"/>
              <a:gd name="connsiteY0-192" fmla="*/ 6267 h 356773"/>
              <a:gd name="connsiteX1-193" fmla="*/ 2823369 w 2823369"/>
              <a:gd name="connsiteY1-194" fmla="*/ 0 h 356773"/>
              <a:gd name="connsiteX2-195" fmla="*/ 2823369 w 2823369"/>
              <a:gd name="connsiteY2-196" fmla="*/ 356773 h 356773"/>
              <a:gd name="connsiteX3-197" fmla="*/ 0 w 2823369"/>
              <a:gd name="connsiteY3-198" fmla="*/ 356773 h 356773"/>
              <a:gd name="connsiteX4-199" fmla="*/ 145256 w 2823369"/>
              <a:gd name="connsiteY4-200" fmla="*/ 6267 h 356773"/>
              <a:gd name="connsiteX0-201" fmla="*/ 145256 w 2823369"/>
              <a:gd name="connsiteY0-202" fmla="*/ 6267 h 356773"/>
              <a:gd name="connsiteX1-203" fmla="*/ 2823369 w 2823369"/>
              <a:gd name="connsiteY1-204" fmla="*/ 0 h 356773"/>
              <a:gd name="connsiteX2-205" fmla="*/ 2823369 w 2823369"/>
              <a:gd name="connsiteY2-206" fmla="*/ 356773 h 356773"/>
              <a:gd name="connsiteX3-207" fmla="*/ 0 w 2823369"/>
              <a:gd name="connsiteY3-208" fmla="*/ 356773 h 356773"/>
              <a:gd name="connsiteX4-209" fmla="*/ 145256 w 2823369"/>
              <a:gd name="connsiteY4-210" fmla="*/ 6267 h 356773"/>
              <a:gd name="connsiteX0-211" fmla="*/ 161924 w 2840037"/>
              <a:gd name="connsiteY0-212" fmla="*/ 6267 h 360660"/>
              <a:gd name="connsiteX1-213" fmla="*/ 2840037 w 2840037"/>
              <a:gd name="connsiteY1-214" fmla="*/ 0 h 360660"/>
              <a:gd name="connsiteX2-215" fmla="*/ 2840037 w 2840037"/>
              <a:gd name="connsiteY2-216" fmla="*/ 356773 h 360660"/>
              <a:gd name="connsiteX3-217" fmla="*/ 0 w 2840037"/>
              <a:gd name="connsiteY3-218" fmla="*/ 360660 h 360660"/>
              <a:gd name="connsiteX4-219" fmla="*/ 161924 w 2840037"/>
              <a:gd name="connsiteY4-220" fmla="*/ 6267 h 360660"/>
              <a:gd name="connsiteX0-221" fmla="*/ 161924 w 2840037"/>
              <a:gd name="connsiteY0-222" fmla="*/ 6267 h 360660"/>
              <a:gd name="connsiteX1-223" fmla="*/ 2840037 w 2840037"/>
              <a:gd name="connsiteY1-224" fmla="*/ 0 h 360660"/>
              <a:gd name="connsiteX2-225" fmla="*/ 2840037 w 2840037"/>
              <a:gd name="connsiteY2-226" fmla="*/ 356773 h 360660"/>
              <a:gd name="connsiteX3-227" fmla="*/ 0 w 2840037"/>
              <a:gd name="connsiteY3-228" fmla="*/ 360660 h 360660"/>
              <a:gd name="connsiteX4-229" fmla="*/ 161924 w 2840037"/>
              <a:gd name="connsiteY4-230" fmla="*/ 6267 h 360660"/>
              <a:gd name="connsiteX0-231" fmla="*/ 161924 w 2840037"/>
              <a:gd name="connsiteY0-232" fmla="*/ 6267 h 360660"/>
              <a:gd name="connsiteX1-233" fmla="*/ 2840037 w 2840037"/>
              <a:gd name="connsiteY1-234" fmla="*/ 0 h 360660"/>
              <a:gd name="connsiteX2-235" fmla="*/ 2840037 w 2840037"/>
              <a:gd name="connsiteY2-236" fmla="*/ 356773 h 360660"/>
              <a:gd name="connsiteX3-237" fmla="*/ 0 w 2840037"/>
              <a:gd name="connsiteY3-238" fmla="*/ 360660 h 360660"/>
              <a:gd name="connsiteX4-239" fmla="*/ 161924 w 2840037"/>
              <a:gd name="connsiteY4-240" fmla="*/ 6267 h 360660"/>
              <a:gd name="connsiteX0-241" fmla="*/ 161924 w 2840037"/>
              <a:gd name="connsiteY0-242" fmla="*/ 6267 h 360660"/>
              <a:gd name="connsiteX1-243" fmla="*/ 2840037 w 2840037"/>
              <a:gd name="connsiteY1-244" fmla="*/ 0 h 360660"/>
              <a:gd name="connsiteX2-245" fmla="*/ 2840037 w 2840037"/>
              <a:gd name="connsiteY2-246" fmla="*/ 356773 h 360660"/>
              <a:gd name="connsiteX3-247" fmla="*/ 0 w 2840037"/>
              <a:gd name="connsiteY3-248" fmla="*/ 360660 h 360660"/>
              <a:gd name="connsiteX4-249" fmla="*/ 161924 w 2840037"/>
              <a:gd name="connsiteY4-250" fmla="*/ 6267 h 360660"/>
              <a:gd name="connsiteX0-251" fmla="*/ 152399 w 2840037"/>
              <a:gd name="connsiteY0-252" fmla="*/ 6267 h 360660"/>
              <a:gd name="connsiteX1-253" fmla="*/ 2840037 w 2840037"/>
              <a:gd name="connsiteY1-254" fmla="*/ 0 h 360660"/>
              <a:gd name="connsiteX2-255" fmla="*/ 2840037 w 2840037"/>
              <a:gd name="connsiteY2-256" fmla="*/ 356773 h 360660"/>
              <a:gd name="connsiteX3-257" fmla="*/ 0 w 2840037"/>
              <a:gd name="connsiteY3-258" fmla="*/ 360660 h 360660"/>
              <a:gd name="connsiteX4-259" fmla="*/ 152399 w 2840037"/>
              <a:gd name="connsiteY4-260" fmla="*/ 6267 h 360660"/>
              <a:gd name="connsiteX0-261" fmla="*/ 152399 w 2840037"/>
              <a:gd name="connsiteY0-262" fmla="*/ 6267 h 360660"/>
              <a:gd name="connsiteX1-263" fmla="*/ 2840037 w 2840037"/>
              <a:gd name="connsiteY1-264" fmla="*/ 0 h 360660"/>
              <a:gd name="connsiteX2-265" fmla="*/ 2840037 w 2840037"/>
              <a:gd name="connsiteY2-266" fmla="*/ 356773 h 360660"/>
              <a:gd name="connsiteX3-267" fmla="*/ 0 w 2840037"/>
              <a:gd name="connsiteY3-268" fmla="*/ 360660 h 360660"/>
              <a:gd name="connsiteX4-269" fmla="*/ 152399 w 2840037"/>
              <a:gd name="connsiteY4-270" fmla="*/ 6267 h 360660"/>
              <a:gd name="connsiteX0-271" fmla="*/ 152399 w 2840037"/>
              <a:gd name="connsiteY0-272" fmla="*/ 6267 h 360660"/>
              <a:gd name="connsiteX1-273" fmla="*/ 2840037 w 2840037"/>
              <a:gd name="connsiteY1-274" fmla="*/ 0 h 360660"/>
              <a:gd name="connsiteX2-275" fmla="*/ 2840037 w 2840037"/>
              <a:gd name="connsiteY2-276" fmla="*/ 356773 h 360660"/>
              <a:gd name="connsiteX3-277" fmla="*/ 0 w 2840037"/>
              <a:gd name="connsiteY3-278" fmla="*/ 360660 h 360660"/>
              <a:gd name="connsiteX4-279" fmla="*/ 152399 w 2840037"/>
              <a:gd name="connsiteY4-280" fmla="*/ 6267 h 360660"/>
              <a:gd name="connsiteX0-281" fmla="*/ 152399 w 2840037"/>
              <a:gd name="connsiteY0-282" fmla="*/ 6267 h 360660"/>
              <a:gd name="connsiteX1-283" fmla="*/ 2840037 w 2840037"/>
              <a:gd name="connsiteY1-284" fmla="*/ 0 h 360660"/>
              <a:gd name="connsiteX2-285" fmla="*/ 2840037 w 2840037"/>
              <a:gd name="connsiteY2-286" fmla="*/ 356773 h 360660"/>
              <a:gd name="connsiteX3-287" fmla="*/ 0 w 2840037"/>
              <a:gd name="connsiteY3-288" fmla="*/ 360660 h 360660"/>
              <a:gd name="connsiteX4-289" fmla="*/ 152399 w 2840037"/>
              <a:gd name="connsiteY4-290" fmla="*/ 6267 h 360660"/>
              <a:gd name="connsiteX0-291" fmla="*/ 152399 w 2840037"/>
              <a:gd name="connsiteY0-292" fmla="*/ 6267 h 360660"/>
              <a:gd name="connsiteX1-293" fmla="*/ 2840037 w 2840037"/>
              <a:gd name="connsiteY1-294" fmla="*/ 0 h 360660"/>
              <a:gd name="connsiteX2-295" fmla="*/ 2840037 w 2840037"/>
              <a:gd name="connsiteY2-296" fmla="*/ 356773 h 360660"/>
              <a:gd name="connsiteX3-297" fmla="*/ 0 w 2840037"/>
              <a:gd name="connsiteY3-298" fmla="*/ 360660 h 360660"/>
              <a:gd name="connsiteX4-299" fmla="*/ 152399 w 2840037"/>
              <a:gd name="connsiteY4-300" fmla="*/ 6267 h 360660"/>
              <a:gd name="connsiteX0-301" fmla="*/ 152399 w 2840037"/>
              <a:gd name="connsiteY0-302" fmla="*/ 6267 h 360660"/>
              <a:gd name="connsiteX1-303" fmla="*/ 2840037 w 2840037"/>
              <a:gd name="connsiteY1-304" fmla="*/ 0 h 360660"/>
              <a:gd name="connsiteX2-305" fmla="*/ 2840037 w 2840037"/>
              <a:gd name="connsiteY2-306" fmla="*/ 356773 h 360660"/>
              <a:gd name="connsiteX3-307" fmla="*/ 0 w 2840037"/>
              <a:gd name="connsiteY3-308" fmla="*/ 360660 h 360660"/>
              <a:gd name="connsiteX4-309" fmla="*/ 152399 w 2840037"/>
              <a:gd name="connsiteY4-310" fmla="*/ 6267 h 360660"/>
              <a:gd name="connsiteX0-311" fmla="*/ 152399 w 2840037"/>
              <a:gd name="connsiteY0-312" fmla="*/ 6267 h 360660"/>
              <a:gd name="connsiteX1-313" fmla="*/ 2840037 w 2840037"/>
              <a:gd name="connsiteY1-314" fmla="*/ 0 h 360660"/>
              <a:gd name="connsiteX2-315" fmla="*/ 2840037 w 2840037"/>
              <a:gd name="connsiteY2-316" fmla="*/ 356773 h 360660"/>
              <a:gd name="connsiteX3-317" fmla="*/ 0 w 2840037"/>
              <a:gd name="connsiteY3-318" fmla="*/ 360660 h 360660"/>
              <a:gd name="connsiteX4-319" fmla="*/ 152399 w 2840037"/>
              <a:gd name="connsiteY4-320" fmla="*/ 6267 h 360660"/>
              <a:gd name="connsiteX0-321" fmla="*/ 152399 w 2840037"/>
              <a:gd name="connsiteY0-322" fmla="*/ 6266 h 360660"/>
              <a:gd name="connsiteX1-323" fmla="*/ 2840037 w 2840037"/>
              <a:gd name="connsiteY1-324" fmla="*/ 0 h 360660"/>
              <a:gd name="connsiteX2-325" fmla="*/ 2840037 w 2840037"/>
              <a:gd name="connsiteY2-326" fmla="*/ 356773 h 360660"/>
              <a:gd name="connsiteX3-327" fmla="*/ 0 w 2840037"/>
              <a:gd name="connsiteY3-328" fmla="*/ 360660 h 360660"/>
              <a:gd name="connsiteX4-329" fmla="*/ 152399 w 2840037"/>
              <a:gd name="connsiteY4-330" fmla="*/ 6266 h 360660"/>
              <a:gd name="connsiteX0-331" fmla="*/ 152399 w 2840037"/>
              <a:gd name="connsiteY0-332" fmla="*/ 6266 h 360660"/>
              <a:gd name="connsiteX1-333" fmla="*/ 2840037 w 2840037"/>
              <a:gd name="connsiteY1-334" fmla="*/ 0 h 360660"/>
              <a:gd name="connsiteX2-335" fmla="*/ 2840037 w 2840037"/>
              <a:gd name="connsiteY2-336" fmla="*/ 356773 h 360660"/>
              <a:gd name="connsiteX3-337" fmla="*/ 0 w 2840037"/>
              <a:gd name="connsiteY3-338" fmla="*/ 360660 h 360660"/>
              <a:gd name="connsiteX4-339" fmla="*/ 152399 w 2840037"/>
              <a:gd name="connsiteY4-340" fmla="*/ 6266 h 360660"/>
              <a:gd name="connsiteX0-341" fmla="*/ 152399 w 2840037"/>
              <a:gd name="connsiteY0-342" fmla="*/ 6266 h 360660"/>
              <a:gd name="connsiteX1-343" fmla="*/ 2840037 w 2840037"/>
              <a:gd name="connsiteY1-344" fmla="*/ 0 h 360660"/>
              <a:gd name="connsiteX2-345" fmla="*/ 2840037 w 2840037"/>
              <a:gd name="connsiteY2-346" fmla="*/ 356773 h 360660"/>
              <a:gd name="connsiteX3-347" fmla="*/ 0 w 2840037"/>
              <a:gd name="connsiteY3-348" fmla="*/ 360660 h 360660"/>
              <a:gd name="connsiteX4-349" fmla="*/ 152399 w 2840037"/>
              <a:gd name="connsiteY4-350" fmla="*/ 6266 h 360660"/>
              <a:gd name="connsiteX0-351" fmla="*/ 152399 w 2840037"/>
              <a:gd name="connsiteY0-352" fmla="*/ 6266 h 360660"/>
              <a:gd name="connsiteX1-353" fmla="*/ 2840037 w 2840037"/>
              <a:gd name="connsiteY1-354" fmla="*/ 0 h 360660"/>
              <a:gd name="connsiteX2-355" fmla="*/ 2840037 w 2840037"/>
              <a:gd name="connsiteY2-356" fmla="*/ 356773 h 360660"/>
              <a:gd name="connsiteX3-357" fmla="*/ 0 w 2840037"/>
              <a:gd name="connsiteY3-358" fmla="*/ 360660 h 360660"/>
              <a:gd name="connsiteX4-359" fmla="*/ 152399 w 2840037"/>
              <a:gd name="connsiteY4-360" fmla="*/ 6266 h 360660"/>
              <a:gd name="connsiteX0-361" fmla="*/ 152399 w 2840037"/>
              <a:gd name="connsiteY0-362" fmla="*/ 6266 h 360660"/>
              <a:gd name="connsiteX1-363" fmla="*/ 2840037 w 2840037"/>
              <a:gd name="connsiteY1-364" fmla="*/ 0 h 360660"/>
              <a:gd name="connsiteX2-365" fmla="*/ 2840037 w 2840037"/>
              <a:gd name="connsiteY2-366" fmla="*/ 356773 h 360660"/>
              <a:gd name="connsiteX3-367" fmla="*/ 0 w 2840037"/>
              <a:gd name="connsiteY3-368" fmla="*/ 360660 h 360660"/>
              <a:gd name="connsiteX4-369" fmla="*/ 152399 w 2840037"/>
              <a:gd name="connsiteY4-370" fmla="*/ 6266 h 360660"/>
              <a:gd name="connsiteX0-371" fmla="*/ 147245 w 2840037"/>
              <a:gd name="connsiteY0-372" fmla="*/ 6266 h 360660"/>
              <a:gd name="connsiteX1-373" fmla="*/ 2840037 w 2840037"/>
              <a:gd name="connsiteY1-374" fmla="*/ 0 h 360660"/>
              <a:gd name="connsiteX2-375" fmla="*/ 2840037 w 2840037"/>
              <a:gd name="connsiteY2-376" fmla="*/ 356773 h 360660"/>
              <a:gd name="connsiteX3-377" fmla="*/ 0 w 2840037"/>
              <a:gd name="connsiteY3-378" fmla="*/ 360660 h 360660"/>
              <a:gd name="connsiteX4-379" fmla="*/ 147245 w 2840037"/>
              <a:gd name="connsiteY4-380" fmla="*/ 6266 h 360660"/>
              <a:gd name="connsiteX0-381" fmla="*/ 152400 w 2840037"/>
              <a:gd name="connsiteY0-382" fmla="*/ 6266 h 360660"/>
              <a:gd name="connsiteX1-383" fmla="*/ 2840037 w 2840037"/>
              <a:gd name="connsiteY1-384" fmla="*/ 0 h 360660"/>
              <a:gd name="connsiteX2-385" fmla="*/ 2840037 w 2840037"/>
              <a:gd name="connsiteY2-386" fmla="*/ 356773 h 360660"/>
              <a:gd name="connsiteX3-387" fmla="*/ 0 w 2840037"/>
              <a:gd name="connsiteY3-388" fmla="*/ 360660 h 360660"/>
              <a:gd name="connsiteX4-389" fmla="*/ 152400 w 2840037"/>
              <a:gd name="connsiteY4-390" fmla="*/ 6266 h 360660"/>
              <a:gd name="connsiteX0-391" fmla="*/ 149823 w 2840037"/>
              <a:gd name="connsiteY0-392" fmla="*/ 6266 h 360660"/>
              <a:gd name="connsiteX1-393" fmla="*/ 2840037 w 2840037"/>
              <a:gd name="connsiteY1-394" fmla="*/ 0 h 360660"/>
              <a:gd name="connsiteX2-395" fmla="*/ 2840037 w 2840037"/>
              <a:gd name="connsiteY2-396" fmla="*/ 356773 h 360660"/>
              <a:gd name="connsiteX3-397" fmla="*/ 0 w 2840037"/>
              <a:gd name="connsiteY3-398" fmla="*/ 360660 h 360660"/>
              <a:gd name="connsiteX4-399" fmla="*/ 149823 w 2840037"/>
              <a:gd name="connsiteY4-400" fmla="*/ 6266 h 360660"/>
              <a:gd name="connsiteX0-401" fmla="*/ 149823 w 2840037"/>
              <a:gd name="connsiteY0-402" fmla="*/ 6266 h 360660"/>
              <a:gd name="connsiteX1-403" fmla="*/ 2840037 w 2840037"/>
              <a:gd name="connsiteY1-404" fmla="*/ 0 h 360660"/>
              <a:gd name="connsiteX2-405" fmla="*/ 2840037 w 2840037"/>
              <a:gd name="connsiteY2-406" fmla="*/ 356773 h 360660"/>
              <a:gd name="connsiteX3-407" fmla="*/ 0 w 2840037"/>
              <a:gd name="connsiteY3-408" fmla="*/ 360660 h 360660"/>
              <a:gd name="connsiteX4-409" fmla="*/ 149823 w 2840037"/>
              <a:gd name="connsiteY4-410" fmla="*/ 6266 h 360660"/>
              <a:gd name="connsiteX0-411" fmla="*/ 149823 w 2840037"/>
              <a:gd name="connsiteY0-412" fmla="*/ 6266 h 360660"/>
              <a:gd name="connsiteX1-413" fmla="*/ 2840037 w 2840037"/>
              <a:gd name="connsiteY1-414" fmla="*/ 0 h 360660"/>
              <a:gd name="connsiteX2-415" fmla="*/ 2840037 w 2840037"/>
              <a:gd name="connsiteY2-416" fmla="*/ 356773 h 360660"/>
              <a:gd name="connsiteX3-417" fmla="*/ 0 w 2840037"/>
              <a:gd name="connsiteY3-418" fmla="*/ 360660 h 360660"/>
              <a:gd name="connsiteX4-419" fmla="*/ 149823 w 2840037"/>
              <a:gd name="connsiteY4-420" fmla="*/ 6266 h 36066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840037" h="360660">
                <a:moveTo>
                  <a:pt x="149823" y="6266"/>
                </a:moveTo>
                <a:lnTo>
                  <a:pt x="2840037" y="0"/>
                </a:lnTo>
                <a:lnTo>
                  <a:pt x="2840037" y="356773"/>
                </a:lnTo>
                <a:lnTo>
                  <a:pt x="0" y="360660"/>
                </a:lnTo>
                <a:cubicBezTo>
                  <a:pt x="113694" y="181291"/>
                  <a:pt x="82186" y="219413"/>
                  <a:pt x="149823" y="6266"/>
                </a:cubicBezTo>
                <a:close/>
              </a:path>
            </a:pathLst>
          </a:cu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1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Guiyang No.1 Experimental Middle School</a:t>
            </a:r>
            <a:endParaRPr kumimoji="0" lang="zh-CN" altLang="en-US" sz="11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3367CA9A-E6A8-1635-D7CA-3CEC8D402D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6705" y="-19023123"/>
            <a:ext cx="465293" cy="465295"/>
          </a:xfrm>
          <a:prstGeom prst="rect">
            <a:avLst/>
          </a:prstGeom>
          <a:effectLst>
            <a:softEdge rad="0"/>
          </a:effectLst>
        </p:spPr>
      </p:pic>
      <p:sp>
        <p:nvSpPr>
          <p:cNvPr id="27" name="文本框 2">
            <a:extLst>
              <a:ext uri="{FF2B5EF4-FFF2-40B4-BE49-F238E27FC236}">
                <a16:creationId xmlns:a16="http://schemas.microsoft.com/office/drawing/2014/main" id="{22053922-C890-54B9-45EF-ED20D2EBDC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1998" y="-19026387"/>
            <a:ext cx="2492375" cy="40005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行楷" pitchFamily="2" charset="-122"/>
                <a:ea typeface="华文行楷" pitchFamily="2" charset="-122"/>
                <a:cs typeface="+mn-cs"/>
              </a:rPr>
              <a:t>贵阳市第一实验中学</a:t>
            </a:r>
          </a:p>
        </p:txBody>
      </p:sp>
      <p:grpSp>
        <p:nvGrpSpPr>
          <p:cNvPr id="57" name="组合 56">
            <a:extLst>
              <a:ext uri="{FF2B5EF4-FFF2-40B4-BE49-F238E27FC236}">
                <a16:creationId xmlns:a16="http://schemas.microsoft.com/office/drawing/2014/main" id="{14942D28-237C-14F4-A405-6D4BCF849468}"/>
              </a:ext>
            </a:extLst>
          </p:cNvPr>
          <p:cNvGrpSpPr/>
          <p:nvPr/>
        </p:nvGrpSpPr>
        <p:grpSpPr>
          <a:xfrm>
            <a:off x="-2078662" y="-18968763"/>
            <a:ext cx="6098977" cy="463784"/>
            <a:chOff x="-2977" y="-36682"/>
            <a:chExt cx="6098977" cy="463784"/>
          </a:xfrm>
        </p:grpSpPr>
        <p:grpSp>
          <p:nvGrpSpPr>
            <p:cNvPr id="33" name="组合 32">
              <a:extLst>
                <a:ext uri="{FF2B5EF4-FFF2-40B4-BE49-F238E27FC236}">
                  <a16:creationId xmlns:a16="http://schemas.microsoft.com/office/drawing/2014/main" id="{D5FEC5B2-5929-945D-BFFF-C813FCE4EFAC}"/>
                </a:ext>
              </a:extLst>
            </p:cNvPr>
            <p:cNvGrpSpPr/>
            <p:nvPr/>
          </p:nvGrpSpPr>
          <p:grpSpPr>
            <a:xfrm>
              <a:off x="-2977" y="-36682"/>
              <a:ext cx="6098977" cy="462332"/>
              <a:chOff x="-2977" y="-36682"/>
              <a:chExt cx="6098977" cy="462332"/>
            </a:xfrm>
          </p:grpSpPr>
          <p:grpSp>
            <p:nvGrpSpPr>
              <p:cNvPr id="29" name="组合 28">
                <a:extLst>
                  <a:ext uri="{FF2B5EF4-FFF2-40B4-BE49-F238E27FC236}">
                    <a16:creationId xmlns:a16="http://schemas.microsoft.com/office/drawing/2014/main" id="{3E1F5890-6EEC-B576-3357-19AA0F960B78}"/>
                  </a:ext>
                </a:extLst>
              </p:cNvPr>
              <p:cNvGrpSpPr/>
              <p:nvPr/>
            </p:nvGrpSpPr>
            <p:grpSpPr>
              <a:xfrm>
                <a:off x="-2977" y="-36682"/>
                <a:ext cx="4062109" cy="462332"/>
                <a:chOff x="-2977" y="-36682"/>
                <a:chExt cx="4062109" cy="462332"/>
              </a:xfrm>
            </p:grpSpPr>
            <p:grpSp>
              <p:nvGrpSpPr>
                <p:cNvPr id="14" name="组合 13">
                  <a:extLst>
                    <a:ext uri="{FF2B5EF4-FFF2-40B4-BE49-F238E27FC236}">
                      <a16:creationId xmlns:a16="http://schemas.microsoft.com/office/drawing/2014/main" id="{45AD3F05-BE80-931A-CBE1-71EE14F9D513}"/>
                    </a:ext>
                  </a:extLst>
                </p:cNvPr>
                <p:cNvGrpSpPr/>
                <p:nvPr/>
              </p:nvGrpSpPr>
              <p:grpSpPr>
                <a:xfrm>
                  <a:off x="-2977" y="-9326"/>
                  <a:ext cx="3814759" cy="434976"/>
                  <a:chOff x="407988" y="257174"/>
                  <a:chExt cx="4094162" cy="434976"/>
                </a:xfrm>
              </p:grpSpPr>
              <p:sp>
                <p:nvSpPr>
                  <p:cNvPr id="13" name="矩形 12">
                    <a:extLst>
                      <a:ext uri="{FF2B5EF4-FFF2-40B4-BE49-F238E27FC236}">
                        <a16:creationId xmlns:a16="http://schemas.microsoft.com/office/drawing/2014/main" id="{EF209A41-F032-1F6D-C7C1-0DA833F250D7}"/>
                      </a:ext>
                    </a:extLst>
                  </p:cNvPr>
                  <p:cNvSpPr/>
                  <p:nvPr/>
                </p:nvSpPr>
                <p:spPr>
                  <a:xfrm>
                    <a:off x="1462825" y="257174"/>
                    <a:ext cx="465957" cy="434976"/>
                  </a:xfrm>
                  <a:prstGeom prst="rect">
                    <a:avLst/>
                  </a:prstGeom>
                  <a:solidFill>
                    <a:srgbClr val="ED7D3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grpSp>
                <p:nvGrpSpPr>
                  <p:cNvPr id="8" name="组合 7">
                    <a:extLst>
                      <a:ext uri="{FF2B5EF4-FFF2-40B4-BE49-F238E27FC236}">
                        <a16:creationId xmlns:a16="http://schemas.microsoft.com/office/drawing/2014/main" id="{F69EF137-5675-A852-17B0-E28E2BD34AF8}"/>
                      </a:ext>
                    </a:extLst>
                  </p:cNvPr>
                  <p:cNvGrpSpPr/>
                  <p:nvPr/>
                </p:nvGrpSpPr>
                <p:grpSpPr>
                  <a:xfrm>
                    <a:off x="407988" y="257174"/>
                    <a:ext cx="4094162" cy="434976"/>
                    <a:chOff x="515938" y="441324"/>
                    <a:chExt cx="4094162" cy="434976"/>
                  </a:xfrm>
                </p:grpSpPr>
                <p:sp>
                  <p:nvSpPr>
                    <p:cNvPr id="9" name="矩形 8">
                      <a:extLst>
                        <a:ext uri="{FF2B5EF4-FFF2-40B4-BE49-F238E27FC236}">
                          <a16:creationId xmlns:a16="http://schemas.microsoft.com/office/drawing/2014/main" id="{DF263375-01FE-86DB-CA76-D129FE70FC1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5938" y="441325"/>
                      <a:ext cx="1186616" cy="434975"/>
                    </a:xfrm>
                    <a:prstGeom prst="rect">
                      <a:avLst/>
                    </a:prstGeom>
                    <a:solidFill>
                      <a:srgbClr val="79598B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10" name="矩形 9">
                      <a:extLst>
                        <a:ext uri="{FF2B5EF4-FFF2-40B4-BE49-F238E27FC236}">
                          <a16:creationId xmlns:a16="http://schemas.microsoft.com/office/drawing/2014/main" id="{26338DC1-7232-D1B9-ACF3-F3CAAE833C3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009883" y="441324"/>
                      <a:ext cx="2600217" cy="434975"/>
                    </a:xfrm>
                    <a:prstGeom prst="rect">
                      <a:avLst/>
                    </a:prstGeom>
                    <a:solidFill>
                      <a:srgbClr val="79598B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11" name="标题 16385">
                      <a:extLst>
                        <a:ext uri="{FF2B5EF4-FFF2-40B4-BE49-F238E27FC236}">
                          <a16:creationId xmlns:a16="http://schemas.microsoft.com/office/drawing/2014/main" id="{33CA00CE-8D73-7D14-2315-3E6DDC542008}"/>
                        </a:ext>
                      </a:extLst>
                    </p:cNvPr>
                    <p:cNvSpPr txBox="1">
                      <a:spLocks noRot="1" noChangeArrowheads="1"/>
                    </p:cNvSpPr>
                    <p:nvPr/>
                  </p:nvSpPr>
                  <p:spPr>
                    <a:xfrm>
                      <a:off x="2009883" y="469104"/>
                      <a:ext cx="1512778" cy="358776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txBody>
                    <a:bodyPr vert="horz" lIns="91440" tIns="45720" rIns="91440" bIns="45720" rtlCol="0" anchor="b">
                      <a:normAutofit/>
                    </a:bodyPr>
                    <a:lstStyle>
                      <a:lvl1pPr algn="ctr" defTabSz="914400" rtl="0" eaLnBrk="1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buNone/>
                        <a:defRPr sz="6000" kern="120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defRPr>
                      </a:lvl1pPr>
                    </a:lstStyle>
                    <a:p>
                      <a:pPr algn="l"/>
                      <a:r>
                        <a:rPr lang="zh-CN" altLang="en-US" sz="1800" b="1">
                          <a:solidFill>
                            <a:schemeClr val="bg1"/>
                          </a:solidFill>
                        </a:rPr>
                        <a:t>   声的世界</a:t>
                      </a:r>
                    </a:p>
                  </p:txBody>
                </p:sp>
                <p:sp>
                  <p:nvSpPr>
                    <p:cNvPr id="12" name="标题 16385">
                      <a:extLst>
                        <a:ext uri="{FF2B5EF4-FFF2-40B4-BE49-F238E27FC236}">
                          <a16:creationId xmlns:a16="http://schemas.microsoft.com/office/drawing/2014/main" id="{56A304E2-4FE3-8855-AF4D-528FB32F25F2}"/>
                        </a:ext>
                      </a:extLst>
                    </p:cNvPr>
                    <p:cNvSpPr txBox="1">
                      <a:spLocks noRot="1" noChangeArrowheads="1"/>
                    </p:cNvSpPr>
                    <p:nvPr/>
                  </p:nvSpPr>
                  <p:spPr>
                    <a:xfrm>
                      <a:off x="563563" y="489741"/>
                      <a:ext cx="1285875" cy="338139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txBody>
                    <a:bodyPr vert="horz" lIns="91440" tIns="45720" rIns="91440" bIns="45720" rtlCol="0" anchor="b">
                      <a:normAutofit lnSpcReduction="10000"/>
                    </a:bodyPr>
                    <a:lstStyle>
                      <a:lvl1pPr algn="ctr" defTabSz="914400" rtl="0" eaLnBrk="1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buNone/>
                        <a:defRPr sz="6000" kern="120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defRPr>
                      </a:lvl1pPr>
                    </a:lstStyle>
                    <a:p>
                      <a:pPr algn="l"/>
                      <a:r>
                        <a:rPr lang="zh-CN" altLang="en-US" sz="1800" b="1">
                          <a:solidFill>
                            <a:schemeClr val="bg1"/>
                          </a:solidFill>
                        </a:rPr>
                        <a:t>   第三章</a:t>
                      </a:r>
                    </a:p>
                  </p:txBody>
                </p:sp>
              </p:grpSp>
            </p:grpSp>
            <p:sp>
              <p:nvSpPr>
                <p:cNvPr id="28" name="等腰三角形 27">
                  <a:extLst>
                    <a:ext uri="{FF2B5EF4-FFF2-40B4-BE49-F238E27FC236}">
                      <a16:creationId xmlns:a16="http://schemas.microsoft.com/office/drawing/2014/main" id="{E3A6F3F8-AAE4-CC95-7E79-A883769896F2}"/>
                    </a:ext>
                  </a:extLst>
                </p:cNvPr>
                <p:cNvSpPr/>
                <p:nvPr/>
              </p:nvSpPr>
              <p:spPr>
                <a:xfrm>
                  <a:off x="3564431" y="-36682"/>
                  <a:ext cx="494701" cy="462331"/>
                </a:xfrm>
                <a:prstGeom prst="triangle">
                  <a:avLst/>
                </a:prstGeom>
                <a:solidFill>
                  <a:srgbClr val="79598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cxnSp>
            <p:nvCxnSpPr>
              <p:cNvPr id="31" name="直接连接符 30">
                <a:extLst>
                  <a:ext uri="{FF2B5EF4-FFF2-40B4-BE49-F238E27FC236}">
                    <a16:creationId xmlns:a16="http://schemas.microsoft.com/office/drawing/2014/main" id="{4A1F8BB9-46CB-2A6C-F45B-41C045F89754}"/>
                  </a:ext>
                </a:extLst>
              </p:cNvPr>
              <p:cNvCxnSpPr/>
              <p:nvPr/>
            </p:nvCxnSpPr>
            <p:spPr>
              <a:xfrm>
                <a:off x="-2977" y="425649"/>
                <a:ext cx="6098977" cy="0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0" name="任意多边形: 形状 49">
              <a:extLst>
                <a:ext uri="{FF2B5EF4-FFF2-40B4-BE49-F238E27FC236}">
                  <a16:creationId xmlns:a16="http://schemas.microsoft.com/office/drawing/2014/main" id="{B2B8C2E5-E9F1-2DDF-B4D0-C6F89EDCFAAA}"/>
                </a:ext>
              </a:extLst>
            </p:cNvPr>
            <p:cNvSpPr/>
            <p:nvPr/>
          </p:nvSpPr>
          <p:spPr>
            <a:xfrm>
              <a:off x="3909447" y="-14540"/>
              <a:ext cx="279736" cy="441642"/>
            </a:xfrm>
            <a:custGeom>
              <a:avLst/>
              <a:gdLst>
                <a:gd name="connsiteX0" fmla="*/ 0 w 297806"/>
                <a:gd name="connsiteY0" fmla="*/ 0 h 441642"/>
                <a:gd name="connsiteX1" fmla="*/ 53666 w 297806"/>
                <a:gd name="connsiteY1" fmla="*/ 0 h 441642"/>
                <a:gd name="connsiteX2" fmla="*/ 297806 w 297806"/>
                <a:gd name="connsiteY2" fmla="*/ 441642 h 441642"/>
                <a:gd name="connsiteX3" fmla="*/ 244139 w 297806"/>
                <a:gd name="connsiteY3" fmla="*/ 441642 h 441642"/>
                <a:gd name="connsiteX4" fmla="*/ 0 w 297806"/>
                <a:gd name="connsiteY4" fmla="*/ 0 h 441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7806" h="441642">
                  <a:moveTo>
                    <a:pt x="0" y="0"/>
                  </a:moveTo>
                  <a:lnTo>
                    <a:pt x="53666" y="0"/>
                  </a:lnTo>
                  <a:lnTo>
                    <a:pt x="297806" y="441642"/>
                  </a:lnTo>
                  <a:lnTo>
                    <a:pt x="244139" y="441642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9" name="任意多边形: 形状 48">
              <a:extLst>
                <a:ext uri="{FF2B5EF4-FFF2-40B4-BE49-F238E27FC236}">
                  <a16:creationId xmlns:a16="http://schemas.microsoft.com/office/drawing/2014/main" id="{53F8C7E6-4AF1-9C33-FE6C-76EB4F04C009}"/>
                </a:ext>
              </a:extLst>
            </p:cNvPr>
            <p:cNvSpPr/>
            <p:nvPr/>
          </p:nvSpPr>
          <p:spPr>
            <a:xfrm>
              <a:off x="4042446" y="-9779"/>
              <a:ext cx="279736" cy="434975"/>
            </a:xfrm>
            <a:custGeom>
              <a:avLst/>
              <a:gdLst>
                <a:gd name="connsiteX0" fmla="*/ 0 w 279736"/>
                <a:gd name="connsiteY0" fmla="*/ 0 h 441642"/>
                <a:gd name="connsiteX1" fmla="*/ 58327 w 279736"/>
                <a:gd name="connsiteY1" fmla="*/ 0 h 441642"/>
                <a:gd name="connsiteX2" fmla="*/ 279736 w 279736"/>
                <a:gd name="connsiteY2" fmla="*/ 441546 h 441642"/>
                <a:gd name="connsiteX3" fmla="*/ 279696 w 279736"/>
                <a:gd name="connsiteY3" fmla="*/ 441642 h 441642"/>
                <a:gd name="connsiteX4" fmla="*/ 221458 w 279736"/>
                <a:gd name="connsiteY4" fmla="*/ 441642 h 441642"/>
                <a:gd name="connsiteX5" fmla="*/ 0 w 279736"/>
                <a:gd name="connsiteY5" fmla="*/ 0 h 441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9736" h="441642">
                  <a:moveTo>
                    <a:pt x="0" y="0"/>
                  </a:moveTo>
                  <a:lnTo>
                    <a:pt x="58327" y="0"/>
                  </a:lnTo>
                  <a:lnTo>
                    <a:pt x="279736" y="441546"/>
                  </a:lnTo>
                  <a:lnTo>
                    <a:pt x="279696" y="441642"/>
                  </a:lnTo>
                  <a:lnTo>
                    <a:pt x="221458" y="441642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2" name="矩形 1">
            <a:extLst>
              <a:ext uri="{FF2B5EF4-FFF2-40B4-BE49-F238E27FC236}">
                <a16:creationId xmlns:a16="http://schemas.microsoft.com/office/drawing/2014/main" id="{9CED32C3-993F-5150-2DFF-AECEEC9B86B2}"/>
              </a:ext>
            </a:extLst>
          </p:cNvPr>
          <p:cNvSpPr/>
          <p:nvPr/>
        </p:nvSpPr>
        <p:spPr>
          <a:xfrm>
            <a:off x="15843" y="424868"/>
            <a:ext cx="12176157" cy="6085118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grpSp>
        <p:nvGrpSpPr>
          <p:cNvPr id="54" name="组合 9">
            <a:extLst>
              <a:ext uri="{FF2B5EF4-FFF2-40B4-BE49-F238E27FC236}">
                <a16:creationId xmlns:a16="http://schemas.microsoft.com/office/drawing/2014/main" id="{52DC0970-E6E5-1703-ED52-74E38A565037}"/>
              </a:ext>
            </a:extLst>
          </p:cNvPr>
          <p:cNvGrpSpPr/>
          <p:nvPr/>
        </p:nvGrpSpPr>
        <p:grpSpPr>
          <a:xfrm>
            <a:off x="8565213" y="-18902235"/>
            <a:ext cx="4254500" cy="329274"/>
            <a:chOff x="7933915" y="6583330"/>
            <a:chExt cx="4253581" cy="276437"/>
          </a:xfrm>
        </p:grpSpPr>
        <p:sp>
          <p:nvSpPr>
            <p:cNvPr id="55" name="矩形 7">
              <a:extLst>
                <a:ext uri="{FF2B5EF4-FFF2-40B4-BE49-F238E27FC236}">
                  <a16:creationId xmlns:a16="http://schemas.microsoft.com/office/drawing/2014/main" id="{344A1344-0DE5-08CF-3723-AEBFAE13FE9B}"/>
                </a:ext>
              </a:extLst>
            </p:cNvPr>
            <p:cNvSpPr/>
            <p:nvPr/>
          </p:nvSpPr>
          <p:spPr>
            <a:xfrm>
              <a:off x="8178337" y="6583330"/>
              <a:ext cx="4009159" cy="274849"/>
            </a:xfrm>
            <a:custGeom>
              <a:avLst/>
              <a:gdLst>
                <a:gd name="connsiteX0" fmla="*/ 0 w 4007768"/>
                <a:gd name="connsiteY0" fmla="*/ 0 h 274638"/>
                <a:gd name="connsiteX1" fmla="*/ 4007768 w 4007768"/>
                <a:gd name="connsiteY1" fmla="*/ 0 h 274638"/>
                <a:gd name="connsiteX2" fmla="*/ 4007768 w 4007768"/>
                <a:gd name="connsiteY2" fmla="*/ 274638 h 274638"/>
                <a:gd name="connsiteX3" fmla="*/ 0 w 4007768"/>
                <a:gd name="connsiteY3" fmla="*/ 274638 h 274638"/>
                <a:gd name="connsiteX4" fmla="*/ 0 w 4007768"/>
                <a:gd name="connsiteY4" fmla="*/ 0 h 274638"/>
                <a:gd name="connsiteX0-1" fmla="*/ 233362 w 4007768"/>
                <a:gd name="connsiteY0-2" fmla="*/ 0 h 274638"/>
                <a:gd name="connsiteX1-3" fmla="*/ 4007768 w 4007768"/>
                <a:gd name="connsiteY1-4" fmla="*/ 0 h 274638"/>
                <a:gd name="connsiteX2-5" fmla="*/ 4007768 w 4007768"/>
                <a:gd name="connsiteY2-6" fmla="*/ 274638 h 274638"/>
                <a:gd name="connsiteX3-7" fmla="*/ 0 w 4007768"/>
                <a:gd name="connsiteY3-8" fmla="*/ 274638 h 274638"/>
                <a:gd name="connsiteX4-9" fmla="*/ 233362 w 4007768"/>
                <a:gd name="connsiteY4-10" fmla="*/ 0 h 2746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4007767" h="274638">
                  <a:moveTo>
                    <a:pt x="233362" y="0"/>
                  </a:moveTo>
                  <a:lnTo>
                    <a:pt x="4007768" y="0"/>
                  </a:lnTo>
                  <a:lnTo>
                    <a:pt x="4007768" y="274638"/>
                  </a:lnTo>
                  <a:lnTo>
                    <a:pt x="0" y="274638"/>
                  </a:lnTo>
                  <a:lnTo>
                    <a:pt x="23336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lang="zh-CN" altLang="en-US" sz="1200" kern="2000">
                  <a:latin typeface="微软雅黑" panose="020B0503020204020204" charset="-122"/>
                  <a:ea typeface="微软雅黑" panose="020B0503020204020204" charset="-122"/>
                </a:rPr>
                <a:t>沪科版八</a:t>
              </a:r>
              <a:r>
                <a:rPr kumimoji="0" lang="zh-CN" altLang="en-US" sz="1200" b="0" i="0" u="none" strike="noStrike" kern="20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年级物理教学课件 </a:t>
              </a:r>
              <a:r>
                <a:rPr kumimoji="0" lang="en-US" altLang="zh-CN" sz="1200" b="0" i="0" u="none" strike="noStrike" kern="20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• </a:t>
              </a:r>
              <a:r>
                <a:rPr kumimoji="0" lang="zh-CN" altLang="en-US" sz="1200" b="0" i="0" u="none" strike="noStrike" kern="20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第</a:t>
              </a:r>
              <a:r>
                <a:rPr kumimoji="0" lang="en-US" altLang="zh-CN" sz="1200" b="0" i="0" u="none" strike="noStrike" kern="20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3</a:t>
              </a:r>
              <a:r>
                <a:rPr kumimoji="0" lang="zh-CN" altLang="en-US" sz="1200" b="0" i="0" u="none" strike="noStrike" kern="20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章声音的世界</a:t>
              </a:r>
            </a:p>
          </p:txBody>
        </p:sp>
        <p:sp>
          <p:nvSpPr>
            <p:cNvPr id="56" name="平行四边形 55">
              <a:extLst>
                <a:ext uri="{FF2B5EF4-FFF2-40B4-BE49-F238E27FC236}">
                  <a16:creationId xmlns:a16="http://schemas.microsoft.com/office/drawing/2014/main" id="{0F6568F8-0A10-3AC0-24C3-D3D8FFF0960D}"/>
                </a:ext>
              </a:extLst>
            </p:cNvPr>
            <p:cNvSpPr/>
            <p:nvPr/>
          </p:nvSpPr>
          <p:spPr>
            <a:xfrm>
              <a:off x="8041842" y="6584919"/>
              <a:ext cx="331716" cy="274848"/>
            </a:xfrm>
            <a:prstGeom prst="parallelogram">
              <a:avLst>
                <a:gd name="adj" fmla="val 85694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8" name="平行四边形 57">
              <a:extLst>
                <a:ext uri="{FF2B5EF4-FFF2-40B4-BE49-F238E27FC236}">
                  <a16:creationId xmlns:a16="http://schemas.microsoft.com/office/drawing/2014/main" id="{91D25EB5-FCF7-30F4-C6B9-ACAEDF398A7D}"/>
                </a:ext>
              </a:extLst>
            </p:cNvPr>
            <p:cNvSpPr/>
            <p:nvPr/>
          </p:nvSpPr>
          <p:spPr>
            <a:xfrm>
              <a:off x="7933915" y="6584919"/>
              <a:ext cx="301560" cy="274848"/>
            </a:xfrm>
            <a:prstGeom prst="parallelogram">
              <a:avLst>
                <a:gd name="adj" fmla="val 85694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59" name="矩形 58">
            <a:extLst>
              <a:ext uri="{FF2B5EF4-FFF2-40B4-BE49-F238E27FC236}">
                <a16:creationId xmlns:a16="http://schemas.microsoft.com/office/drawing/2014/main" id="{1DFB6429-6649-13F6-FB6E-5F3806E59459}"/>
              </a:ext>
            </a:extLst>
          </p:cNvPr>
          <p:cNvSpPr/>
          <p:nvPr/>
        </p:nvSpPr>
        <p:spPr>
          <a:xfrm>
            <a:off x="62072" y="6698612"/>
            <a:ext cx="12191999" cy="335682"/>
          </a:xfrm>
          <a:prstGeom prst="rect">
            <a:avLst/>
          </a:prstGeom>
          <a:solidFill>
            <a:schemeClr val="bg1">
              <a:alpha val="54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1" name="矩形 60">
            <a:extLst>
              <a:ext uri="{FF2B5EF4-FFF2-40B4-BE49-F238E27FC236}">
                <a16:creationId xmlns:a16="http://schemas.microsoft.com/office/drawing/2014/main" id="{53E66BAB-939F-1CB0-22F4-FB367CADC727}"/>
              </a:ext>
            </a:extLst>
          </p:cNvPr>
          <p:cNvSpPr/>
          <p:nvPr/>
        </p:nvSpPr>
        <p:spPr>
          <a:xfrm>
            <a:off x="8390" y="-57363"/>
            <a:ext cx="12191999" cy="486070"/>
          </a:xfrm>
          <a:prstGeom prst="rect">
            <a:avLst/>
          </a:prstGeom>
          <a:solidFill>
            <a:schemeClr val="bg1">
              <a:alpha val="54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23BB5838-48E7-B549-B598-0FEB56778856}"/>
              </a:ext>
            </a:extLst>
          </p:cNvPr>
          <p:cNvGrpSpPr/>
          <p:nvPr/>
        </p:nvGrpSpPr>
        <p:grpSpPr>
          <a:xfrm>
            <a:off x="-9144" y="-37010"/>
            <a:ext cx="6098977" cy="471475"/>
            <a:chOff x="-2977" y="-36682"/>
            <a:chExt cx="6098977" cy="471475"/>
          </a:xfrm>
        </p:grpSpPr>
        <p:grpSp>
          <p:nvGrpSpPr>
            <p:cNvPr id="35" name="组合 34">
              <a:extLst>
                <a:ext uri="{FF2B5EF4-FFF2-40B4-BE49-F238E27FC236}">
                  <a16:creationId xmlns:a16="http://schemas.microsoft.com/office/drawing/2014/main" id="{88647A4B-CF61-19BD-47B6-B8C58B7B78BD}"/>
                </a:ext>
              </a:extLst>
            </p:cNvPr>
            <p:cNvGrpSpPr/>
            <p:nvPr/>
          </p:nvGrpSpPr>
          <p:grpSpPr>
            <a:xfrm>
              <a:off x="-2977" y="-36682"/>
              <a:ext cx="6098977" cy="471475"/>
              <a:chOff x="-2977" y="-36682"/>
              <a:chExt cx="6098977" cy="471475"/>
            </a:xfrm>
          </p:grpSpPr>
          <p:grpSp>
            <p:nvGrpSpPr>
              <p:cNvPr id="38" name="组合 37">
                <a:extLst>
                  <a:ext uri="{FF2B5EF4-FFF2-40B4-BE49-F238E27FC236}">
                    <a16:creationId xmlns:a16="http://schemas.microsoft.com/office/drawing/2014/main" id="{5A47BD7D-39C7-C21F-E72C-4FE0AA6C4E1E}"/>
                  </a:ext>
                </a:extLst>
              </p:cNvPr>
              <p:cNvGrpSpPr/>
              <p:nvPr/>
            </p:nvGrpSpPr>
            <p:grpSpPr>
              <a:xfrm>
                <a:off x="-2977" y="-36682"/>
                <a:ext cx="4062109" cy="462332"/>
                <a:chOff x="-2977" y="-36682"/>
                <a:chExt cx="4062109" cy="462332"/>
              </a:xfrm>
            </p:grpSpPr>
            <p:grpSp>
              <p:nvGrpSpPr>
                <p:cNvPr id="40" name="组合 39">
                  <a:extLst>
                    <a:ext uri="{FF2B5EF4-FFF2-40B4-BE49-F238E27FC236}">
                      <a16:creationId xmlns:a16="http://schemas.microsoft.com/office/drawing/2014/main" id="{D0EF78B4-1738-32C9-40A0-315FF7ABDC42}"/>
                    </a:ext>
                  </a:extLst>
                </p:cNvPr>
                <p:cNvGrpSpPr/>
                <p:nvPr/>
              </p:nvGrpSpPr>
              <p:grpSpPr>
                <a:xfrm>
                  <a:off x="-2977" y="-9326"/>
                  <a:ext cx="3814759" cy="434976"/>
                  <a:chOff x="407988" y="257174"/>
                  <a:chExt cx="4094162" cy="434976"/>
                </a:xfrm>
              </p:grpSpPr>
              <p:sp>
                <p:nvSpPr>
                  <p:cNvPr id="42" name="矩形 41">
                    <a:extLst>
                      <a:ext uri="{FF2B5EF4-FFF2-40B4-BE49-F238E27FC236}">
                        <a16:creationId xmlns:a16="http://schemas.microsoft.com/office/drawing/2014/main" id="{A16790F5-D902-2F98-D89F-9855A15C6AF5}"/>
                      </a:ext>
                    </a:extLst>
                  </p:cNvPr>
                  <p:cNvSpPr/>
                  <p:nvPr/>
                </p:nvSpPr>
                <p:spPr>
                  <a:xfrm>
                    <a:off x="1462825" y="257174"/>
                    <a:ext cx="465957" cy="434976"/>
                  </a:xfrm>
                  <a:prstGeom prst="rect">
                    <a:avLst/>
                  </a:prstGeom>
                  <a:solidFill>
                    <a:srgbClr val="ED7D3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grpSp>
                <p:nvGrpSpPr>
                  <p:cNvPr id="43" name="组合 42">
                    <a:extLst>
                      <a:ext uri="{FF2B5EF4-FFF2-40B4-BE49-F238E27FC236}">
                        <a16:creationId xmlns:a16="http://schemas.microsoft.com/office/drawing/2014/main" id="{CA7ECA95-DAC4-15C7-67E8-556C0AD32F3D}"/>
                      </a:ext>
                    </a:extLst>
                  </p:cNvPr>
                  <p:cNvGrpSpPr/>
                  <p:nvPr/>
                </p:nvGrpSpPr>
                <p:grpSpPr>
                  <a:xfrm>
                    <a:off x="407988" y="257174"/>
                    <a:ext cx="4094162" cy="434976"/>
                    <a:chOff x="515938" y="441324"/>
                    <a:chExt cx="4094162" cy="434976"/>
                  </a:xfrm>
                </p:grpSpPr>
                <p:sp>
                  <p:nvSpPr>
                    <p:cNvPr id="44" name="矩形 43">
                      <a:extLst>
                        <a:ext uri="{FF2B5EF4-FFF2-40B4-BE49-F238E27FC236}">
                          <a16:creationId xmlns:a16="http://schemas.microsoft.com/office/drawing/2014/main" id="{E1029A2B-39F1-2F8B-0944-37217D69F9E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5938" y="441325"/>
                      <a:ext cx="1186616" cy="434975"/>
                    </a:xfrm>
                    <a:prstGeom prst="rect">
                      <a:avLst/>
                    </a:prstGeom>
                    <a:solidFill>
                      <a:srgbClr val="79598B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45" name="矩形 44">
                      <a:extLst>
                        <a:ext uri="{FF2B5EF4-FFF2-40B4-BE49-F238E27FC236}">
                          <a16:creationId xmlns:a16="http://schemas.microsoft.com/office/drawing/2014/main" id="{89C6B4F4-CF7E-75D6-458A-3392DAEA326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009883" y="441324"/>
                      <a:ext cx="2600217" cy="434975"/>
                    </a:xfrm>
                    <a:prstGeom prst="rect">
                      <a:avLst/>
                    </a:prstGeom>
                    <a:solidFill>
                      <a:srgbClr val="79598B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46" name="标题 16385">
                      <a:extLst>
                        <a:ext uri="{FF2B5EF4-FFF2-40B4-BE49-F238E27FC236}">
                          <a16:creationId xmlns:a16="http://schemas.microsoft.com/office/drawing/2014/main" id="{C1D92940-4909-CA1E-FD32-28CA04D6839B}"/>
                        </a:ext>
                      </a:extLst>
                    </p:cNvPr>
                    <p:cNvSpPr txBox="1">
                      <a:spLocks noRot="1" noChangeArrowheads="1"/>
                    </p:cNvSpPr>
                    <p:nvPr/>
                  </p:nvSpPr>
                  <p:spPr>
                    <a:xfrm>
                      <a:off x="2009883" y="469104"/>
                      <a:ext cx="1512778" cy="358776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txBody>
                    <a:bodyPr vert="horz" lIns="91440" tIns="45720" rIns="91440" bIns="45720" rtlCol="0" anchor="b">
                      <a:normAutofit/>
                    </a:bodyPr>
                    <a:lstStyle>
                      <a:lvl1pPr algn="ctr" defTabSz="914400" rtl="0" eaLnBrk="1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buNone/>
                        <a:defRPr sz="6000" kern="120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defRPr>
                      </a:lvl1pPr>
                    </a:lstStyle>
                    <a:p>
                      <a:pPr algn="l"/>
                      <a:r>
                        <a:rPr lang="zh-CN" altLang="en-US" sz="1800" b="1">
                          <a:solidFill>
                            <a:schemeClr val="bg1"/>
                          </a:solidFill>
                        </a:rPr>
                        <a:t>   多彩的光</a:t>
                      </a:r>
                    </a:p>
                  </p:txBody>
                </p:sp>
                <p:sp>
                  <p:nvSpPr>
                    <p:cNvPr id="47" name="标题 16385">
                      <a:extLst>
                        <a:ext uri="{FF2B5EF4-FFF2-40B4-BE49-F238E27FC236}">
                          <a16:creationId xmlns:a16="http://schemas.microsoft.com/office/drawing/2014/main" id="{FB880889-FD3E-1E45-6561-6198B7A48019}"/>
                        </a:ext>
                      </a:extLst>
                    </p:cNvPr>
                    <p:cNvSpPr txBox="1">
                      <a:spLocks noRot="1" noChangeArrowheads="1"/>
                    </p:cNvSpPr>
                    <p:nvPr/>
                  </p:nvSpPr>
                  <p:spPr>
                    <a:xfrm>
                      <a:off x="563563" y="489741"/>
                      <a:ext cx="1285875" cy="338139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txBody>
                    <a:bodyPr vert="horz" lIns="91440" tIns="45720" rIns="91440" bIns="45720" rtlCol="0" anchor="b">
                      <a:normAutofit lnSpcReduction="10000"/>
                    </a:bodyPr>
                    <a:lstStyle>
                      <a:lvl1pPr algn="ctr" defTabSz="914400" rtl="0" eaLnBrk="1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buNone/>
                        <a:defRPr sz="6000" kern="120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defRPr>
                      </a:lvl1pPr>
                    </a:lstStyle>
                    <a:p>
                      <a:pPr algn="l"/>
                      <a:r>
                        <a:rPr lang="zh-CN" altLang="en-US" sz="1800" b="1">
                          <a:solidFill>
                            <a:schemeClr val="bg1"/>
                          </a:solidFill>
                        </a:rPr>
                        <a:t>   第四章</a:t>
                      </a:r>
                    </a:p>
                  </p:txBody>
                </p:sp>
              </p:grpSp>
            </p:grpSp>
            <p:sp>
              <p:nvSpPr>
                <p:cNvPr id="41" name="等腰三角形 40">
                  <a:extLst>
                    <a:ext uri="{FF2B5EF4-FFF2-40B4-BE49-F238E27FC236}">
                      <a16:creationId xmlns:a16="http://schemas.microsoft.com/office/drawing/2014/main" id="{BEE05187-0855-C757-9ED9-347807FDE93A}"/>
                    </a:ext>
                  </a:extLst>
                </p:cNvPr>
                <p:cNvSpPr/>
                <p:nvPr/>
              </p:nvSpPr>
              <p:spPr>
                <a:xfrm>
                  <a:off x="3564431" y="-36682"/>
                  <a:ext cx="494701" cy="462331"/>
                </a:xfrm>
                <a:prstGeom prst="triangle">
                  <a:avLst/>
                </a:prstGeom>
                <a:solidFill>
                  <a:srgbClr val="79598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cxnSp>
            <p:nvCxnSpPr>
              <p:cNvPr id="39" name="直接连接符 38">
                <a:extLst>
                  <a:ext uri="{FF2B5EF4-FFF2-40B4-BE49-F238E27FC236}">
                    <a16:creationId xmlns:a16="http://schemas.microsoft.com/office/drawing/2014/main" id="{42AC6A78-4D44-D457-53B0-ABC5B09458AB}"/>
                  </a:ext>
                </a:extLst>
              </p:cNvPr>
              <p:cNvCxnSpPr/>
              <p:nvPr/>
            </p:nvCxnSpPr>
            <p:spPr>
              <a:xfrm>
                <a:off x="-2977" y="434793"/>
                <a:ext cx="6098977" cy="0"/>
              </a:xfrm>
              <a:prstGeom prst="line">
                <a:avLst/>
              </a:prstGeom>
              <a:ln w="381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6" name="任意多边形: 形状 35">
              <a:extLst>
                <a:ext uri="{FF2B5EF4-FFF2-40B4-BE49-F238E27FC236}">
                  <a16:creationId xmlns:a16="http://schemas.microsoft.com/office/drawing/2014/main" id="{35B3EBB7-0D5D-6C24-6C27-6C98B779EBF3}"/>
                </a:ext>
              </a:extLst>
            </p:cNvPr>
            <p:cNvSpPr/>
            <p:nvPr/>
          </p:nvSpPr>
          <p:spPr>
            <a:xfrm>
              <a:off x="3909447" y="-14540"/>
              <a:ext cx="279736" cy="441642"/>
            </a:xfrm>
            <a:custGeom>
              <a:avLst/>
              <a:gdLst>
                <a:gd name="connsiteX0" fmla="*/ 0 w 297806"/>
                <a:gd name="connsiteY0" fmla="*/ 0 h 441642"/>
                <a:gd name="connsiteX1" fmla="*/ 53666 w 297806"/>
                <a:gd name="connsiteY1" fmla="*/ 0 h 441642"/>
                <a:gd name="connsiteX2" fmla="*/ 297806 w 297806"/>
                <a:gd name="connsiteY2" fmla="*/ 441642 h 441642"/>
                <a:gd name="connsiteX3" fmla="*/ 244139 w 297806"/>
                <a:gd name="connsiteY3" fmla="*/ 441642 h 441642"/>
                <a:gd name="connsiteX4" fmla="*/ 0 w 297806"/>
                <a:gd name="connsiteY4" fmla="*/ 0 h 441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7806" h="441642">
                  <a:moveTo>
                    <a:pt x="0" y="0"/>
                  </a:moveTo>
                  <a:lnTo>
                    <a:pt x="53666" y="0"/>
                  </a:lnTo>
                  <a:lnTo>
                    <a:pt x="297806" y="441642"/>
                  </a:lnTo>
                  <a:lnTo>
                    <a:pt x="244139" y="4416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7" name="任意多边形: 形状 36">
              <a:extLst>
                <a:ext uri="{FF2B5EF4-FFF2-40B4-BE49-F238E27FC236}">
                  <a16:creationId xmlns:a16="http://schemas.microsoft.com/office/drawing/2014/main" id="{5B50DFB9-2B3A-8B36-ED56-0C09AC1BBC74}"/>
                </a:ext>
              </a:extLst>
            </p:cNvPr>
            <p:cNvSpPr/>
            <p:nvPr/>
          </p:nvSpPr>
          <p:spPr>
            <a:xfrm>
              <a:off x="4042446" y="-9779"/>
              <a:ext cx="279736" cy="434975"/>
            </a:xfrm>
            <a:custGeom>
              <a:avLst/>
              <a:gdLst>
                <a:gd name="connsiteX0" fmla="*/ 0 w 279736"/>
                <a:gd name="connsiteY0" fmla="*/ 0 h 441642"/>
                <a:gd name="connsiteX1" fmla="*/ 58327 w 279736"/>
                <a:gd name="connsiteY1" fmla="*/ 0 h 441642"/>
                <a:gd name="connsiteX2" fmla="*/ 279736 w 279736"/>
                <a:gd name="connsiteY2" fmla="*/ 441546 h 441642"/>
                <a:gd name="connsiteX3" fmla="*/ 279696 w 279736"/>
                <a:gd name="connsiteY3" fmla="*/ 441642 h 441642"/>
                <a:gd name="connsiteX4" fmla="*/ 221458 w 279736"/>
                <a:gd name="connsiteY4" fmla="*/ 441642 h 441642"/>
                <a:gd name="connsiteX5" fmla="*/ 0 w 279736"/>
                <a:gd name="connsiteY5" fmla="*/ 0 h 441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9736" h="441642">
                  <a:moveTo>
                    <a:pt x="0" y="0"/>
                  </a:moveTo>
                  <a:lnTo>
                    <a:pt x="58327" y="0"/>
                  </a:lnTo>
                  <a:lnTo>
                    <a:pt x="279736" y="441546"/>
                  </a:lnTo>
                  <a:lnTo>
                    <a:pt x="279696" y="441642"/>
                  </a:lnTo>
                  <a:lnTo>
                    <a:pt x="221458" y="4416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720460FD-5644-B1B6-E505-53EBEAEBB09E}"/>
              </a:ext>
            </a:extLst>
          </p:cNvPr>
          <p:cNvCxnSpPr/>
          <p:nvPr/>
        </p:nvCxnSpPr>
        <p:spPr>
          <a:xfrm>
            <a:off x="10746297" y="205953"/>
            <a:ext cx="1948316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8">
            <a:extLst>
              <a:ext uri="{FF2B5EF4-FFF2-40B4-BE49-F238E27FC236}">
                <a16:creationId xmlns:a16="http://schemas.microsoft.com/office/drawing/2014/main" id="{0408E2B0-05B9-817C-3CF0-4A3F9BAE60DC}"/>
              </a:ext>
            </a:extLst>
          </p:cNvPr>
          <p:cNvSpPr txBox="1"/>
          <p:nvPr/>
        </p:nvSpPr>
        <p:spPr>
          <a:xfrm>
            <a:off x="10041930" y="174939"/>
            <a:ext cx="220700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zh-CN" sz="1400" b="1">
                <a:latin typeface="微软雅黑" panose="020B0503020204020204" pitchFamily="34" charset="-122"/>
                <a:ea typeface="微软雅黑" panose="020B0503020204020204" pitchFamily="34" charset="-122"/>
              </a:rPr>
              <a:t>Dispersion of light</a:t>
            </a:r>
            <a:endParaRPr lang="zh-CN" altLang="en-US" sz="1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A9D4E8A5-AA8C-248A-9754-FF49A1B42191}"/>
              </a:ext>
            </a:extLst>
          </p:cNvPr>
          <p:cNvSpPr txBox="1"/>
          <p:nvPr/>
        </p:nvSpPr>
        <p:spPr>
          <a:xfrm>
            <a:off x="10042220" y="-67455"/>
            <a:ext cx="220700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zh-CN" altLang="en-US" sz="1400" b="1"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1400" b="1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1400" b="1">
                <a:latin typeface="微软雅黑" panose="020B0503020204020204" pitchFamily="34" charset="-122"/>
                <a:ea typeface="微软雅黑" panose="020B0503020204020204" pitchFamily="34" charset="-122"/>
              </a:rPr>
              <a:t>节 光的色散</a:t>
            </a:r>
            <a:endParaRPr lang="en-US" altLang="zh-CN" sz="1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/>
            <a:r>
              <a:rPr lang="en-US" altLang="zh-CN" sz="1400" b="1"/>
              <a:t>                </a:t>
            </a:r>
            <a:endParaRPr lang="zh-CN" altLang="en-US" sz="1400" b="1"/>
          </a:p>
        </p:txBody>
      </p:sp>
      <p:sp>
        <p:nvSpPr>
          <p:cNvPr id="68" name="Text Box 4">
            <a:extLst>
              <a:ext uri="{FF2B5EF4-FFF2-40B4-BE49-F238E27FC236}">
                <a16:creationId xmlns:a16="http://schemas.microsoft.com/office/drawing/2014/main" id="{84696D15-B30B-2017-C98F-B7BD0BB88E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487" y="581543"/>
            <a:ext cx="45354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一、光的色散</a:t>
            </a:r>
          </a:p>
        </p:txBody>
      </p:sp>
      <p:pic>
        <p:nvPicPr>
          <p:cNvPr id="96" name="图片 95">
            <a:extLst>
              <a:ext uri="{FF2B5EF4-FFF2-40B4-BE49-F238E27FC236}">
                <a16:creationId xmlns:a16="http://schemas.microsoft.com/office/drawing/2014/main" id="{2B99C598-D34C-D116-AFEA-3A977648916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94973" b="95994"/>
          <a:stretch>
            <a:fillRect/>
          </a:stretch>
        </p:blipFill>
        <p:spPr>
          <a:xfrm rot="1094770">
            <a:off x="-2524548" y="1154094"/>
            <a:ext cx="67419" cy="22227"/>
          </a:xfrm>
          <a:custGeom>
            <a:avLst/>
            <a:gdLst>
              <a:gd name="connsiteX0" fmla="*/ 0 w 67419"/>
              <a:gd name="connsiteY0" fmla="*/ 0 h 22227"/>
              <a:gd name="connsiteX1" fmla="*/ 67419 w 67419"/>
              <a:gd name="connsiteY1" fmla="*/ 0 h 22227"/>
              <a:gd name="connsiteX2" fmla="*/ 0 w 67419"/>
              <a:gd name="connsiteY2" fmla="*/ 22227 h 22227"/>
              <a:gd name="connsiteX3" fmla="*/ 0 w 67419"/>
              <a:gd name="connsiteY3" fmla="*/ 0 h 22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419" h="22227">
                <a:moveTo>
                  <a:pt x="0" y="0"/>
                </a:moveTo>
                <a:lnTo>
                  <a:pt x="67419" y="0"/>
                </a:lnTo>
                <a:lnTo>
                  <a:pt x="0" y="22227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2FC35A78-D5BD-5808-08A4-FB1F034F44C7}"/>
              </a:ext>
            </a:extLst>
          </p:cNvPr>
          <p:cNvSpPr/>
          <p:nvPr/>
        </p:nvSpPr>
        <p:spPr>
          <a:xfrm>
            <a:off x="-16152403" y="2871730"/>
            <a:ext cx="12272586" cy="1351858"/>
          </a:xfrm>
          <a:prstGeom prst="rect">
            <a:avLst/>
          </a:prstGeom>
          <a:gradFill>
            <a:gsLst>
              <a:gs pos="0">
                <a:srgbClr val="78B39B"/>
              </a:gs>
              <a:gs pos="100000">
                <a:schemeClr val="accent1">
                  <a:lumMod val="30000"/>
                  <a:lumOff val="70000"/>
                  <a:alpha val="0"/>
                </a:schemeClr>
              </a:gs>
            </a:gsLst>
            <a:lin ang="0" scaled="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9" name="Text Box 5">
            <a:extLst>
              <a:ext uri="{FF2B5EF4-FFF2-40B4-BE49-F238E27FC236}">
                <a16:creationId xmlns:a16="http://schemas.microsoft.com/office/drawing/2014/main" id="{AB14C3DF-D7AB-0443-E72C-12694D951133}"/>
              </a:ext>
            </a:extLst>
          </p:cNvPr>
          <p:cNvSpPr/>
          <p:nvPr/>
        </p:nvSpPr>
        <p:spPr>
          <a:xfrm>
            <a:off x="-15682357" y="2977544"/>
            <a:ext cx="11350560" cy="1114664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5pPr>
          </a:lstStyle>
          <a:p>
            <a:pPr eaLnBrk="1" hangingPunct="1">
              <a:lnSpc>
                <a:spcPct val="125000"/>
              </a:lnSpc>
            </a:pPr>
            <a:r>
              <a:rPr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1．光的色散:白光(太阳光)经过三棱镜被分解成红、橙、 黄、绿、蓝、靛、紫等多种颜色的光。</a:t>
            </a:r>
          </a:p>
        </p:txBody>
      </p:sp>
      <p:sp>
        <p:nvSpPr>
          <p:cNvPr id="74" name="矩形 73">
            <a:extLst>
              <a:ext uri="{FF2B5EF4-FFF2-40B4-BE49-F238E27FC236}">
                <a16:creationId xmlns:a16="http://schemas.microsoft.com/office/drawing/2014/main" id="{B01B82FD-7DC6-4695-E879-9BE6A9F4D06E}"/>
              </a:ext>
            </a:extLst>
          </p:cNvPr>
          <p:cNvSpPr/>
          <p:nvPr/>
        </p:nvSpPr>
        <p:spPr>
          <a:xfrm>
            <a:off x="-16114002" y="4757383"/>
            <a:ext cx="12272587" cy="1351858"/>
          </a:xfrm>
          <a:prstGeom prst="rect">
            <a:avLst/>
          </a:prstGeom>
          <a:gradFill>
            <a:gsLst>
              <a:gs pos="0">
                <a:srgbClr val="78B39B"/>
              </a:gs>
              <a:gs pos="100000">
                <a:schemeClr val="accent1">
                  <a:lumMod val="30000"/>
                  <a:lumOff val="70000"/>
                  <a:alpha val="0"/>
                </a:schemeClr>
              </a:gs>
            </a:gsLst>
            <a:lin ang="0" scaled="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0" name="Text Box 6">
            <a:extLst>
              <a:ext uri="{FF2B5EF4-FFF2-40B4-BE49-F238E27FC236}">
                <a16:creationId xmlns:a16="http://schemas.microsoft.com/office/drawing/2014/main" id="{BCAFCD38-BC8E-9B03-94EE-2565D9E2221C}"/>
              </a:ext>
            </a:extLst>
          </p:cNvPr>
          <p:cNvSpPr/>
          <p:nvPr/>
        </p:nvSpPr>
        <p:spPr>
          <a:xfrm>
            <a:off x="-15713295" y="5093833"/>
            <a:ext cx="10827500" cy="57605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</a:defRPr>
            </a:lvl5pPr>
          </a:lstStyle>
          <a:p>
            <a:pPr eaLnBrk="1" hangingPunct="1">
              <a:lnSpc>
                <a:spcPct val="125000"/>
              </a:lnSpc>
            </a:pPr>
            <a:r>
              <a:rPr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2．白光是由各种色光混合而成的。</a:t>
            </a:r>
          </a:p>
        </p:txBody>
      </p:sp>
      <p:sp>
        <p:nvSpPr>
          <p:cNvPr id="6" name="矩形: 圆角 5">
            <a:extLst>
              <a:ext uri="{FF2B5EF4-FFF2-40B4-BE49-F238E27FC236}">
                <a16:creationId xmlns:a16="http://schemas.microsoft.com/office/drawing/2014/main" id="{6A75FC8F-AD2C-4C32-B36A-F1A502FEBF25}"/>
              </a:ext>
            </a:extLst>
          </p:cNvPr>
          <p:cNvSpPr/>
          <p:nvPr/>
        </p:nvSpPr>
        <p:spPr>
          <a:xfrm>
            <a:off x="1344908" y="1477729"/>
            <a:ext cx="3345189" cy="4348529"/>
          </a:xfrm>
          <a:prstGeom prst="roundRect">
            <a:avLst>
              <a:gd name="adj" fmla="val 8213"/>
            </a:avLst>
          </a:prstGeom>
          <a:solidFill>
            <a:schemeClr val="bg2">
              <a:lumMod val="90000"/>
              <a:alpha val="72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3" name="文本框 72">
            <a:extLst>
              <a:ext uri="{FF2B5EF4-FFF2-40B4-BE49-F238E27FC236}">
                <a16:creationId xmlns:a16="http://schemas.microsoft.com/office/drawing/2014/main" id="{2800AF87-F036-8895-ACBD-EE6B2CC51393}"/>
              </a:ext>
            </a:extLst>
          </p:cNvPr>
          <p:cNvSpPr txBox="1"/>
          <p:nvPr/>
        </p:nvSpPr>
        <p:spPr>
          <a:xfrm>
            <a:off x="1910819" y="3064460"/>
            <a:ext cx="2353705" cy="2308324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水滴由于重力作用成椭球形，相当于三棱镜，太阳光经水滴后，发生折射，反射，被分解成七色光。</a:t>
            </a: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5" name="Text Box 4">
            <a:extLst>
              <a:ext uri="{FF2B5EF4-FFF2-40B4-BE49-F238E27FC236}">
                <a16:creationId xmlns:a16="http://schemas.microsoft.com/office/drawing/2014/main" id="{BCE250D7-D9C3-E2B4-79C4-D99F3F2C88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6629" y="2025615"/>
            <a:ext cx="20763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彩虹的形成</a:t>
            </a:r>
          </a:p>
        </p:txBody>
      </p:sp>
      <p:sp>
        <p:nvSpPr>
          <p:cNvPr id="76" name="矩形: 圆角 75">
            <a:extLst>
              <a:ext uri="{FF2B5EF4-FFF2-40B4-BE49-F238E27FC236}">
                <a16:creationId xmlns:a16="http://schemas.microsoft.com/office/drawing/2014/main" id="{E177972A-7EB6-A472-6F36-62F8E3679A09}"/>
              </a:ext>
            </a:extLst>
          </p:cNvPr>
          <p:cNvSpPr/>
          <p:nvPr/>
        </p:nvSpPr>
        <p:spPr>
          <a:xfrm>
            <a:off x="6277848" y="1467443"/>
            <a:ext cx="4647818" cy="4348529"/>
          </a:xfrm>
          <a:prstGeom prst="roundRect">
            <a:avLst>
              <a:gd name="adj" fmla="val 3660"/>
            </a:avLst>
          </a:prstGeom>
          <a:solidFill>
            <a:schemeClr val="bg2">
              <a:lumMod val="90000"/>
              <a:alpha val="72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00BBE19D-6FF1-811A-C44F-BF816D2A2C47}"/>
              </a:ext>
            </a:extLst>
          </p:cNvPr>
          <p:cNvGrpSpPr/>
          <p:nvPr/>
        </p:nvGrpSpPr>
        <p:grpSpPr>
          <a:xfrm>
            <a:off x="6554377" y="1643077"/>
            <a:ext cx="4004339" cy="4149362"/>
            <a:chOff x="6808205" y="1200773"/>
            <a:chExt cx="4529721" cy="4693772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10EC68BF-3E30-C93E-D9E3-92DDBD9C127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t="7128"/>
            <a:stretch>
              <a:fillRect/>
            </a:stretch>
          </p:blipFill>
          <p:spPr>
            <a:xfrm>
              <a:off x="6808205" y="1200773"/>
              <a:ext cx="4529721" cy="4693772"/>
            </a:xfrm>
            <a:prstGeom prst="rect">
              <a:avLst/>
            </a:prstGeom>
          </p:spPr>
        </p:pic>
        <p:pic>
          <p:nvPicPr>
            <p:cNvPr id="72" name="图片 84995">
              <a:extLst>
                <a:ext uri="{FF2B5EF4-FFF2-40B4-BE49-F238E27FC236}">
                  <a16:creationId xmlns:a16="http://schemas.microsoft.com/office/drawing/2014/main" id="{FFA07965-1546-0158-7105-50D8DD14EE6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 l="2805" t="32941" r="58820" b="64317"/>
            <a:stretch>
              <a:fillRect/>
            </a:stretch>
          </p:blipFill>
          <p:spPr>
            <a:xfrm>
              <a:off x="6930072" y="2227336"/>
              <a:ext cx="2316480" cy="120650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4722845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4="http://schemas.microsoft.com/office/powerpoint/2010/main" xmlns:p15="http://schemas.microsoft.com/office/powerpoint/2012/main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E4DE0B77-2DE1-3DBB-AE33-4CF4614F6B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264" y="38763"/>
            <a:ext cx="12191999" cy="7157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任意多边形: 形状 31">
            <a:extLst>
              <a:ext uri="{FF2B5EF4-FFF2-40B4-BE49-F238E27FC236}">
                <a16:creationId xmlns:a16="http://schemas.microsoft.com/office/drawing/2014/main" id="{C72BE5BA-6B9B-3EE8-1F24-FB20A0F875D0}"/>
              </a:ext>
            </a:extLst>
          </p:cNvPr>
          <p:cNvSpPr/>
          <p:nvPr/>
        </p:nvSpPr>
        <p:spPr>
          <a:xfrm>
            <a:off x="-24002998" y="-20820697"/>
            <a:ext cx="61341000" cy="52596095"/>
          </a:xfrm>
          <a:custGeom>
            <a:avLst/>
            <a:gdLst>
              <a:gd name="connsiteX0" fmla="*/ 6400798 w 61340998"/>
              <a:gd name="connsiteY0" fmla="*/ 7790497 h 52596094"/>
              <a:gd name="connsiteX1" fmla="*/ 6400798 w 61340998"/>
              <a:gd name="connsiteY1" fmla="*/ 42613896 h 52596094"/>
              <a:gd name="connsiteX2" fmla="*/ 54711598 w 61340998"/>
              <a:gd name="connsiteY2" fmla="*/ 42613896 h 52596094"/>
              <a:gd name="connsiteX3" fmla="*/ 54711598 w 61340998"/>
              <a:gd name="connsiteY3" fmla="*/ 7790497 h 52596094"/>
              <a:gd name="connsiteX4" fmla="*/ 0 w 61340998"/>
              <a:gd name="connsiteY4" fmla="*/ 0 h 52596094"/>
              <a:gd name="connsiteX5" fmla="*/ 61340998 w 61340998"/>
              <a:gd name="connsiteY5" fmla="*/ 0 h 52596094"/>
              <a:gd name="connsiteX6" fmla="*/ 61340998 w 61340998"/>
              <a:gd name="connsiteY6" fmla="*/ 52596094 h 52596094"/>
              <a:gd name="connsiteX7" fmla="*/ 0 w 61340998"/>
              <a:gd name="connsiteY7" fmla="*/ 52596094 h 52596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340998" h="52596094">
                <a:moveTo>
                  <a:pt x="6400798" y="7790497"/>
                </a:moveTo>
                <a:lnTo>
                  <a:pt x="6400798" y="42613896"/>
                </a:lnTo>
                <a:lnTo>
                  <a:pt x="54711598" y="42613896"/>
                </a:lnTo>
                <a:lnTo>
                  <a:pt x="54711598" y="7790497"/>
                </a:lnTo>
                <a:close/>
                <a:moveTo>
                  <a:pt x="0" y="0"/>
                </a:moveTo>
                <a:lnTo>
                  <a:pt x="61340998" y="0"/>
                </a:lnTo>
                <a:lnTo>
                  <a:pt x="61340998" y="52596094"/>
                </a:lnTo>
                <a:lnTo>
                  <a:pt x="0" y="52596094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5" name="矩形 1">
            <a:extLst>
              <a:ext uri="{FF2B5EF4-FFF2-40B4-BE49-F238E27FC236}">
                <a16:creationId xmlns:a16="http://schemas.microsoft.com/office/drawing/2014/main" id="{2CCD1126-DDFF-CEF4-84D4-8830806457E6}"/>
              </a:ext>
            </a:extLst>
          </p:cNvPr>
          <p:cNvSpPr/>
          <p:nvPr/>
        </p:nvSpPr>
        <p:spPr>
          <a:xfrm>
            <a:off x="5355432" y="-18680264"/>
            <a:ext cx="2624138" cy="125413"/>
          </a:xfrm>
          <a:custGeom>
            <a:avLst/>
            <a:gdLst>
              <a:gd name="connsiteX0" fmla="*/ 0 w 2844800"/>
              <a:gd name="connsiteY0" fmla="*/ 0 h 356773"/>
              <a:gd name="connsiteX1" fmla="*/ 2844800 w 2844800"/>
              <a:gd name="connsiteY1" fmla="*/ 0 h 356773"/>
              <a:gd name="connsiteX2" fmla="*/ 2844800 w 2844800"/>
              <a:gd name="connsiteY2" fmla="*/ 356773 h 356773"/>
              <a:gd name="connsiteX3" fmla="*/ 0 w 2844800"/>
              <a:gd name="connsiteY3" fmla="*/ 356773 h 356773"/>
              <a:gd name="connsiteX4" fmla="*/ 0 w 2844800"/>
              <a:gd name="connsiteY4" fmla="*/ 0 h 356773"/>
              <a:gd name="connsiteX0-1" fmla="*/ 180975 w 2844800"/>
              <a:gd name="connsiteY0-2" fmla="*/ 2381 h 356773"/>
              <a:gd name="connsiteX1-3" fmla="*/ 2844800 w 2844800"/>
              <a:gd name="connsiteY1-4" fmla="*/ 0 h 356773"/>
              <a:gd name="connsiteX2-5" fmla="*/ 2844800 w 2844800"/>
              <a:gd name="connsiteY2-6" fmla="*/ 356773 h 356773"/>
              <a:gd name="connsiteX3-7" fmla="*/ 0 w 2844800"/>
              <a:gd name="connsiteY3-8" fmla="*/ 356773 h 356773"/>
              <a:gd name="connsiteX4-9" fmla="*/ 180975 w 2844800"/>
              <a:gd name="connsiteY4-10" fmla="*/ 2381 h 356773"/>
              <a:gd name="connsiteX0-11" fmla="*/ 180975 w 2844800"/>
              <a:gd name="connsiteY0-12" fmla="*/ 2381 h 356773"/>
              <a:gd name="connsiteX1-13" fmla="*/ 2844800 w 2844800"/>
              <a:gd name="connsiteY1-14" fmla="*/ 0 h 356773"/>
              <a:gd name="connsiteX2-15" fmla="*/ 2844800 w 2844800"/>
              <a:gd name="connsiteY2-16" fmla="*/ 356773 h 356773"/>
              <a:gd name="connsiteX3-17" fmla="*/ 0 w 2844800"/>
              <a:gd name="connsiteY3-18" fmla="*/ 356773 h 356773"/>
              <a:gd name="connsiteX4-19" fmla="*/ 180975 w 2844800"/>
              <a:gd name="connsiteY4-20" fmla="*/ 2381 h 356773"/>
              <a:gd name="connsiteX0-21" fmla="*/ 138112 w 2801937"/>
              <a:gd name="connsiteY0-22" fmla="*/ 2381 h 356773"/>
              <a:gd name="connsiteX1-23" fmla="*/ 2801937 w 2801937"/>
              <a:gd name="connsiteY1-24" fmla="*/ 0 h 356773"/>
              <a:gd name="connsiteX2-25" fmla="*/ 2801937 w 2801937"/>
              <a:gd name="connsiteY2-26" fmla="*/ 356773 h 356773"/>
              <a:gd name="connsiteX3-27" fmla="*/ 0 w 2801937"/>
              <a:gd name="connsiteY3-28" fmla="*/ 356773 h 356773"/>
              <a:gd name="connsiteX4-29" fmla="*/ 138112 w 2801937"/>
              <a:gd name="connsiteY4-30" fmla="*/ 2381 h 356773"/>
              <a:gd name="connsiteX0-31" fmla="*/ 138112 w 2801937"/>
              <a:gd name="connsiteY0-32" fmla="*/ 2381 h 356773"/>
              <a:gd name="connsiteX1-33" fmla="*/ 2801937 w 2801937"/>
              <a:gd name="connsiteY1-34" fmla="*/ 0 h 356773"/>
              <a:gd name="connsiteX2-35" fmla="*/ 2801937 w 2801937"/>
              <a:gd name="connsiteY2-36" fmla="*/ 356773 h 356773"/>
              <a:gd name="connsiteX3-37" fmla="*/ 0 w 2801937"/>
              <a:gd name="connsiteY3-38" fmla="*/ 356773 h 356773"/>
              <a:gd name="connsiteX4-39" fmla="*/ 138112 w 2801937"/>
              <a:gd name="connsiteY4-40" fmla="*/ 2381 h 356773"/>
              <a:gd name="connsiteX0-41" fmla="*/ 123825 w 2801937"/>
              <a:gd name="connsiteY0-42" fmla="*/ 2381 h 356773"/>
              <a:gd name="connsiteX1-43" fmla="*/ 2801937 w 2801937"/>
              <a:gd name="connsiteY1-44" fmla="*/ 0 h 356773"/>
              <a:gd name="connsiteX2-45" fmla="*/ 2801937 w 2801937"/>
              <a:gd name="connsiteY2-46" fmla="*/ 356773 h 356773"/>
              <a:gd name="connsiteX3-47" fmla="*/ 0 w 2801937"/>
              <a:gd name="connsiteY3-48" fmla="*/ 356773 h 356773"/>
              <a:gd name="connsiteX4-49" fmla="*/ 123825 w 2801937"/>
              <a:gd name="connsiteY4-50" fmla="*/ 2381 h 356773"/>
              <a:gd name="connsiteX0-51" fmla="*/ 123825 w 2801937"/>
              <a:gd name="connsiteY0-52" fmla="*/ 2381 h 356773"/>
              <a:gd name="connsiteX1-53" fmla="*/ 2801937 w 2801937"/>
              <a:gd name="connsiteY1-54" fmla="*/ 0 h 356773"/>
              <a:gd name="connsiteX2-55" fmla="*/ 2801937 w 2801937"/>
              <a:gd name="connsiteY2-56" fmla="*/ 356773 h 356773"/>
              <a:gd name="connsiteX3-57" fmla="*/ 0 w 2801937"/>
              <a:gd name="connsiteY3-58" fmla="*/ 356773 h 356773"/>
              <a:gd name="connsiteX4-59" fmla="*/ 123825 w 2801937"/>
              <a:gd name="connsiteY4-60" fmla="*/ 2381 h 356773"/>
              <a:gd name="connsiteX0-61" fmla="*/ 123825 w 2801937"/>
              <a:gd name="connsiteY0-62" fmla="*/ 2381 h 356773"/>
              <a:gd name="connsiteX1-63" fmla="*/ 2801937 w 2801937"/>
              <a:gd name="connsiteY1-64" fmla="*/ 0 h 356773"/>
              <a:gd name="connsiteX2-65" fmla="*/ 2801937 w 2801937"/>
              <a:gd name="connsiteY2-66" fmla="*/ 356773 h 356773"/>
              <a:gd name="connsiteX3-67" fmla="*/ 0 w 2801937"/>
              <a:gd name="connsiteY3-68" fmla="*/ 356773 h 356773"/>
              <a:gd name="connsiteX4-69" fmla="*/ 123825 w 2801937"/>
              <a:gd name="connsiteY4-70" fmla="*/ 2381 h 356773"/>
              <a:gd name="connsiteX0-71" fmla="*/ 123825 w 2801937"/>
              <a:gd name="connsiteY0-72" fmla="*/ 2381 h 356773"/>
              <a:gd name="connsiteX1-73" fmla="*/ 2801937 w 2801937"/>
              <a:gd name="connsiteY1-74" fmla="*/ 0 h 356773"/>
              <a:gd name="connsiteX2-75" fmla="*/ 2801937 w 2801937"/>
              <a:gd name="connsiteY2-76" fmla="*/ 356773 h 356773"/>
              <a:gd name="connsiteX3-77" fmla="*/ 0 w 2801937"/>
              <a:gd name="connsiteY3-78" fmla="*/ 356773 h 356773"/>
              <a:gd name="connsiteX4-79" fmla="*/ 123825 w 2801937"/>
              <a:gd name="connsiteY4-80" fmla="*/ 2381 h 356773"/>
              <a:gd name="connsiteX0-81" fmla="*/ 123825 w 2801937"/>
              <a:gd name="connsiteY0-82" fmla="*/ 2381 h 356773"/>
              <a:gd name="connsiteX1-83" fmla="*/ 2801937 w 2801937"/>
              <a:gd name="connsiteY1-84" fmla="*/ 0 h 356773"/>
              <a:gd name="connsiteX2-85" fmla="*/ 2801937 w 2801937"/>
              <a:gd name="connsiteY2-86" fmla="*/ 356773 h 356773"/>
              <a:gd name="connsiteX3-87" fmla="*/ 0 w 2801937"/>
              <a:gd name="connsiteY3-88" fmla="*/ 356773 h 356773"/>
              <a:gd name="connsiteX4-89" fmla="*/ 123825 w 2801937"/>
              <a:gd name="connsiteY4-90" fmla="*/ 2381 h 356773"/>
              <a:gd name="connsiteX0-91" fmla="*/ 109537 w 2801937"/>
              <a:gd name="connsiteY0-92" fmla="*/ 2381 h 356773"/>
              <a:gd name="connsiteX1-93" fmla="*/ 2801937 w 2801937"/>
              <a:gd name="connsiteY1-94" fmla="*/ 0 h 356773"/>
              <a:gd name="connsiteX2-95" fmla="*/ 2801937 w 2801937"/>
              <a:gd name="connsiteY2-96" fmla="*/ 356773 h 356773"/>
              <a:gd name="connsiteX3-97" fmla="*/ 0 w 2801937"/>
              <a:gd name="connsiteY3-98" fmla="*/ 356773 h 356773"/>
              <a:gd name="connsiteX4-99" fmla="*/ 109537 w 2801937"/>
              <a:gd name="connsiteY4-100" fmla="*/ 2381 h 356773"/>
              <a:gd name="connsiteX0-101" fmla="*/ 109537 w 2801937"/>
              <a:gd name="connsiteY0-102" fmla="*/ 2381 h 356773"/>
              <a:gd name="connsiteX1-103" fmla="*/ 2801937 w 2801937"/>
              <a:gd name="connsiteY1-104" fmla="*/ 0 h 356773"/>
              <a:gd name="connsiteX2-105" fmla="*/ 2801937 w 2801937"/>
              <a:gd name="connsiteY2-106" fmla="*/ 356773 h 356773"/>
              <a:gd name="connsiteX3-107" fmla="*/ 0 w 2801937"/>
              <a:gd name="connsiteY3-108" fmla="*/ 356773 h 356773"/>
              <a:gd name="connsiteX4-109" fmla="*/ 109537 w 2801937"/>
              <a:gd name="connsiteY4-110" fmla="*/ 2381 h 356773"/>
              <a:gd name="connsiteX0-111" fmla="*/ 109537 w 2801937"/>
              <a:gd name="connsiteY0-112" fmla="*/ 2381 h 356773"/>
              <a:gd name="connsiteX1-113" fmla="*/ 2801937 w 2801937"/>
              <a:gd name="connsiteY1-114" fmla="*/ 0 h 356773"/>
              <a:gd name="connsiteX2-115" fmla="*/ 2801937 w 2801937"/>
              <a:gd name="connsiteY2-116" fmla="*/ 356773 h 356773"/>
              <a:gd name="connsiteX3-117" fmla="*/ 0 w 2801937"/>
              <a:gd name="connsiteY3-118" fmla="*/ 356773 h 356773"/>
              <a:gd name="connsiteX4-119" fmla="*/ 109537 w 2801937"/>
              <a:gd name="connsiteY4-120" fmla="*/ 2381 h 356773"/>
              <a:gd name="connsiteX0-121" fmla="*/ 130969 w 2823369"/>
              <a:gd name="connsiteY0-122" fmla="*/ 2381 h 356773"/>
              <a:gd name="connsiteX1-123" fmla="*/ 2823369 w 2823369"/>
              <a:gd name="connsiteY1-124" fmla="*/ 0 h 356773"/>
              <a:gd name="connsiteX2-125" fmla="*/ 2823369 w 2823369"/>
              <a:gd name="connsiteY2-126" fmla="*/ 356773 h 356773"/>
              <a:gd name="connsiteX3-127" fmla="*/ 0 w 2823369"/>
              <a:gd name="connsiteY3-128" fmla="*/ 356773 h 356773"/>
              <a:gd name="connsiteX4-129" fmla="*/ 130969 w 2823369"/>
              <a:gd name="connsiteY4-130" fmla="*/ 2381 h 356773"/>
              <a:gd name="connsiteX0-131" fmla="*/ 130969 w 2823369"/>
              <a:gd name="connsiteY0-132" fmla="*/ 2381 h 356773"/>
              <a:gd name="connsiteX1-133" fmla="*/ 2823369 w 2823369"/>
              <a:gd name="connsiteY1-134" fmla="*/ 0 h 356773"/>
              <a:gd name="connsiteX2-135" fmla="*/ 2823369 w 2823369"/>
              <a:gd name="connsiteY2-136" fmla="*/ 356773 h 356773"/>
              <a:gd name="connsiteX3-137" fmla="*/ 0 w 2823369"/>
              <a:gd name="connsiteY3-138" fmla="*/ 356773 h 356773"/>
              <a:gd name="connsiteX4-139" fmla="*/ 130969 w 2823369"/>
              <a:gd name="connsiteY4-140" fmla="*/ 2381 h 356773"/>
              <a:gd name="connsiteX0-141" fmla="*/ 130969 w 2823369"/>
              <a:gd name="connsiteY0-142" fmla="*/ 2381 h 356773"/>
              <a:gd name="connsiteX1-143" fmla="*/ 2823369 w 2823369"/>
              <a:gd name="connsiteY1-144" fmla="*/ 0 h 356773"/>
              <a:gd name="connsiteX2-145" fmla="*/ 2823369 w 2823369"/>
              <a:gd name="connsiteY2-146" fmla="*/ 356773 h 356773"/>
              <a:gd name="connsiteX3-147" fmla="*/ 0 w 2823369"/>
              <a:gd name="connsiteY3-148" fmla="*/ 356773 h 356773"/>
              <a:gd name="connsiteX4-149" fmla="*/ 130969 w 2823369"/>
              <a:gd name="connsiteY4-150" fmla="*/ 2381 h 356773"/>
              <a:gd name="connsiteX0-151" fmla="*/ 130969 w 2823369"/>
              <a:gd name="connsiteY0-152" fmla="*/ 2381 h 356773"/>
              <a:gd name="connsiteX1-153" fmla="*/ 2823369 w 2823369"/>
              <a:gd name="connsiteY1-154" fmla="*/ 0 h 356773"/>
              <a:gd name="connsiteX2-155" fmla="*/ 2823369 w 2823369"/>
              <a:gd name="connsiteY2-156" fmla="*/ 356773 h 356773"/>
              <a:gd name="connsiteX3-157" fmla="*/ 0 w 2823369"/>
              <a:gd name="connsiteY3-158" fmla="*/ 356773 h 356773"/>
              <a:gd name="connsiteX4-159" fmla="*/ 130969 w 2823369"/>
              <a:gd name="connsiteY4-160" fmla="*/ 2381 h 356773"/>
              <a:gd name="connsiteX0-161" fmla="*/ 130969 w 2823369"/>
              <a:gd name="connsiteY0-162" fmla="*/ 2381 h 356773"/>
              <a:gd name="connsiteX1-163" fmla="*/ 2823369 w 2823369"/>
              <a:gd name="connsiteY1-164" fmla="*/ 0 h 356773"/>
              <a:gd name="connsiteX2-165" fmla="*/ 2823369 w 2823369"/>
              <a:gd name="connsiteY2-166" fmla="*/ 356773 h 356773"/>
              <a:gd name="connsiteX3-167" fmla="*/ 0 w 2823369"/>
              <a:gd name="connsiteY3-168" fmla="*/ 356773 h 356773"/>
              <a:gd name="connsiteX4-169" fmla="*/ 130969 w 2823369"/>
              <a:gd name="connsiteY4-170" fmla="*/ 2381 h 356773"/>
              <a:gd name="connsiteX0-171" fmla="*/ 130969 w 2823369"/>
              <a:gd name="connsiteY0-172" fmla="*/ 2381 h 356773"/>
              <a:gd name="connsiteX1-173" fmla="*/ 2823369 w 2823369"/>
              <a:gd name="connsiteY1-174" fmla="*/ 0 h 356773"/>
              <a:gd name="connsiteX2-175" fmla="*/ 2823369 w 2823369"/>
              <a:gd name="connsiteY2-176" fmla="*/ 356773 h 356773"/>
              <a:gd name="connsiteX3-177" fmla="*/ 0 w 2823369"/>
              <a:gd name="connsiteY3-178" fmla="*/ 356773 h 356773"/>
              <a:gd name="connsiteX4-179" fmla="*/ 130969 w 2823369"/>
              <a:gd name="connsiteY4-180" fmla="*/ 2381 h 356773"/>
              <a:gd name="connsiteX0-181" fmla="*/ 130969 w 2823369"/>
              <a:gd name="connsiteY0-182" fmla="*/ 2381 h 356773"/>
              <a:gd name="connsiteX1-183" fmla="*/ 2823369 w 2823369"/>
              <a:gd name="connsiteY1-184" fmla="*/ 0 h 356773"/>
              <a:gd name="connsiteX2-185" fmla="*/ 2823369 w 2823369"/>
              <a:gd name="connsiteY2-186" fmla="*/ 356773 h 356773"/>
              <a:gd name="connsiteX3-187" fmla="*/ 0 w 2823369"/>
              <a:gd name="connsiteY3-188" fmla="*/ 356773 h 356773"/>
              <a:gd name="connsiteX4-189" fmla="*/ 130969 w 2823369"/>
              <a:gd name="connsiteY4-190" fmla="*/ 2381 h 356773"/>
              <a:gd name="connsiteX0-191" fmla="*/ 145256 w 2823369"/>
              <a:gd name="connsiteY0-192" fmla="*/ 6267 h 356773"/>
              <a:gd name="connsiteX1-193" fmla="*/ 2823369 w 2823369"/>
              <a:gd name="connsiteY1-194" fmla="*/ 0 h 356773"/>
              <a:gd name="connsiteX2-195" fmla="*/ 2823369 w 2823369"/>
              <a:gd name="connsiteY2-196" fmla="*/ 356773 h 356773"/>
              <a:gd name="connsiteX3-197" fmla="*/ 0 w 2823369"/>
              <a:gd name="connsiteY3-198" fmla="*/ 356773 h 356773"/>
              <a:gd name="connsiteX4-199" fmla="*/ 145256 w 2823369"/>
              <a:gd name="connsiteY4-200" fmla="*/ 6267 h 356773"/>
              <a:gd name="connsiteX0-201" fmla="*/ 145256 w 2823369"/>
              <a:gd name="connsiteY0-202" fmla="*/ 6267 h 356773"/>
              <a:gd name="connsiteX1-203" fmla="*/ 2823369 w 2823369"/>
              <a:gd name="connsiteY1-204" fmla="*/ 0 h 356773"/>
              <a:gd name="connsiteX2-205" fmla="*/ 2823369 w 2823369"/>
              <a:gd name="connsiteY2-206" fmla="*/ 356773 h 356773"/>
              <a:gd name="connsiteX3-207" fmla="*/ 0 w 2823369"/>
              <a:gd name="connsiteY3-208" fmla="*/ 356773 h 356773"/>
              <a:gd name="connsiteX4-209" fmla="*/ 145256 w 2823369"/>
              <a:gd name="connsiteY4-210" fmla="*/ 6267 h 356773"/>
              <a:gd name="connsiteX0-211" fmla="*/ 161924 w 2840037"/>
              <a:gd name="connsiteY0-212" fmla="*/ 6267 h 360660"/>
              <a:gd name="connsiteX1-213" fmla="*/ 2840037 w 2840037"/>
              <a:gd name="connsiteY1-214" fmla="*/ 0 h 360660"/>
              <a:gd name="connsiteX2-215" fmla="*/ 2840037 w 2840037"/>
              <a:gd name="connsiteY2-216" fmla="*/ 356773 h 360660"/>
              <a:gd name="connsiteX3-217" fmla="*/ 0 w 2840037"/>
              <a:gd name="connsiteY3-218" fmla="*/ 360660 h 360660"/>
              <a:gd name="connsiteX4-219" fmla="*/ 161924 w 2840037"/>
              <a:gd name="connsiteY4-220" fmla="*/ 6267 h 360660"/>
              <a:gd name="connsiteX0-221" fmla="*/ 161924 w 2840037"/>
              <a:gd name="connsiteY0-222" fmla="*/ 6267 h 360660"/>
              <a:gd name="connsiteX1-223" fmla="*/ 2840037 w 2840037"/>
              <a:gd name="connsiteY1-224" fmla="*/ 0 h 360660"/>
              <a:gd name="connsiteX2-225" fmla="*/ 2840037 w 2840037"/>
              <a:gd name="connsiteY2-226" fmla="*/ 356773 h 360660"/>
              <a:gd name="connsiteX3-227" fmla="*/ 0 w 2840037"/>
              <a:gd name="connsiteY3-228" fmla="*/ 360660 h 360660"/>
              <a:gd name="connsiteX4-229" fmla="*/ 161924 w 2840037"/>
              <a:gd name="connsiteY4-230" fmla="*/ 6267 h 360660"/>
              <a:gd name="connsiteX0-231" fmla="*/ 161924 w 2840037"/>
              <a:gd name="connsiteY0-232" fmla="*/ 6267 h 360660"/>
              <a:gd name="connsiteX1-233" fmla="*/ 2840037 w 2840037"/>
              <a:gd name="connsiteY1-234" fmla="*/ 0 h 360660"/>
              <a:gd name="connsiteX2-235" fmla="*/ 2840037 w 2840037"/>
              <a:gd name="connsiteY2-236" fmla="*/ 356773 h 360660"/>
              <a:gd name="connsiteX3-237" fmla="*/ 0 w 2840037"/>
              <a:gd name="connsiteY3-238" fmla="*/ 360660 h 360660"/>
              <a:gd name="connsiteX4-239" fmla="*/ 161924 w 2840037"/>
              <a:gd name="connsiteY4-240" fmla="*/ 6267 h 360660"/>
              <a:gd name="connsiteX0-241" fmla="*/ 161924 w 2840037"/>
              <a:gd name="connsiteY0-242" fmla="*/ 6267 h 360660"/>
              <a:gd name="connsiteX1-243" fmla="*/ 2840037 w 2840037"/>
              <a:gd name="connsiteY1-244" fmla="*/ 0 h 360660"/>
              <a:gd name="connsiteX2-245" fmla="*/ 2840037 w 2840037"/>
              <a:gd name="connsiteY2-246" fmla="*/ 356773 h 360660"/>
              <a:gd name="connsiteX3-247" fmla="*/ 0 w 2840037"/>
              <a:gd name="connsiteY3-248" fmla="*/ 360660 h 360660"/>
              <a:gd name="connsiteX4-249" fmla="*/ 161924 w 2840037"/>
              <a:gd name="connsiteY4-250" fmla="*/ 6267 h 360660"/>
              <a:gd name="connsiteX0-251" fmla="*/ 152399 w 2840037"/>
              <a:gd name="connsiteY0-252" fmla="*/ 6267 h 360660"/>
              <a:gd name="connsiteX1-253" fmla="*/ 2840037 w 2840037"/>
              <a:gd name="connsiteY1-254" fmla="*/ 0 h 360660"/>
              <a:gd name="connsiteX2-255" fmla="*/ 2840037 w 2840037"/>
              <a:gd name="connsiteY2-256" fmla="*/ 356773 h 360660"/>
              <a:gd name="connsiteX3-257" fmla="*/ 0 w 2840037"/>
              <a:gd name="connsiteY3-258" fmla="*/ 360660 h 360660"/>
              <a:gd name="connsiteX4-259" fmla="*/ 152399 w 2840037"/>
              <a:gd name="connsiteY4-260" fmla="*/ 6267 h 360660"/>
              <a:gd name="connsiteX0-261" fmla="*/ 152399 w 2840037"/>
              <a:gd name="connsiteY0-262" fmla="*/ 6267 h 360660"/>
              <a:gd name="connsiteX1-263" fmla="*/ 2840037 w 2840037"/>
              <a:gd name="connsiteY1-264" fmla="*/ 0 h 360660"/>
              <a:gd name="connsiteX2-265" fmla="*/ 2840037 w 2840037"/>
              <a:gd name="connsiteY2-266" fmla="*/ 356773 h 360660"/>
              <a:gd name="connsiteX3-267" fmla="*/ 0 w 2840037"/>
              <a:gd name="connsiteY3-268" fmla="*/ 360660 h 360660"/>
              <a:gd name="connsiteX4-269" fmla="*/ 152399 w 2840037"/>
              <a:gd name="connsiteY4-270" fmla="*/ 6267 h 360660"/>
              <a:gd name="connsiteX0-271" fmla="*/ 152399 w 2840037"/>
              <a:gd name="connsiteY0-272" fmla="*/ 6267 h 360660"/>
              <a:gd name="connsiteX1-273" fmla="*/ 2840037 w 2840037"/>
              <a:gd name="connsiteY1-274" fmla="*/ 0 h 360660"/>
              <a:gd name="connsiteX2-275" fmla="*/ 2840037 w 2840037"/>
              <a:gd name="connsiteY2-276" fmla="*/ 356773 h 360660"/>
              <a:gd name="connsiteX3-277" fmla="*/ 0 w 2840037"/>
              <a:gd name="connsiteY3-278" fmla="*/ 360660 h 360660"/>
              <a:gd name="connsiteX4-279" fmla="*/ 152399 w 2840037"/>
              <a:gd name="connsiteY4-280" fmla="*/ 6267 h 360660"/>
              <a:gd name="connsiteX0-281" fmla="*/ 152399 w 2840037"/>
              <a:gd name="connsiteY0-282" fmla="*/ 6267 h 360660"/>
              <a:gd name="connsiteX1-283" fmla="*/ 2840037 w 2840037"/>
              <a:gd name="connsiteY1-284" fmla="*/ 0 h 360660"/>
              <a:gd name="connsiteX2-285" fmla="*/ 2840037 w 2840037"/>
              <a:gd name="connsiteY2-286" fmla="*/ 356773 h 360660"/>
              <a:gd name="connsiteX3-287" fmla="*/ 0 w 2840037"/>
              <a:gd name="connsiteY3-288" fmla="*/ 360660 h 360660"/>
              <a:gd name="connsiteX4-289" fmla="*/ 152399 w 2840037"/>
              <a:gd name="connsiteY4-290" fmla="*/ 6267 h 360660"/>
              <a:gd name="connsiteX0-291" fmla="*/ 152399 w 2840037"/>
              <a:gd name="connsiteY0-292" fmla="*/ 6267 h 360660"/>
              <a:gd name="connsiteX1-293" fmla="*/ 2840037 w 2840037"/>
              <a:gd name="connsiteY1-294" fmla="*/ 0 h 360660"/>
              <a:gd name="connsiteX2-295" fmla="*/ 2840037 w 2840037"/>
              <a:gd name="connsiteY2-296" fmla="*/ 356773 h 360660"/>
              <a:gd name="connsiteX3-297" fmla="*/ 0 w 2840037"/>
              <a:gd name="connsiteY3-298" fmla="*/ 360660 h 360660"/>
              <a:gd name="connsiteX4-299" fmla="*/ 152399 w 2840037"/>
              <a:gd name="connsiteY4-300" fmla="*/ 6267 h 360660"/>
              <a:gd name="connsiteX0-301" fmla="*/ 152399 w 2840037"/>
              <a:gd name="connsiteY0-302" fmla="*/ 6267 h 360660"/>
              <a:gd name="connsiteX1-303" fmla="*/ 2840037 w 2840037"/>
              <a:gd name="connsiteY1-304" fmla="*/ 0 h 360660"/>
              <a:gd name="connsiteX2-305" fmla="*/ 2840037 w 2840037"/>
              <a:gd name="connsiteY2-306" fmla="*/ 356773 h 360660"/>
              <a:gd name="connsiteX3-307" fmla="*/ 0 w 2840037"/>
              <a:gd name="connsiteY3-308" fmla="*/ 360660 h 360660"/>
              <a:gd name="connsiteX4-309" fmla="*/ 152399 w 2840037"/>
              <a:gd name="connsiteY4-310" fmla="*/ 6267 h 360660"/>
              <a:gd name="connsiteX0-311" fmla="*/ 152399 w 2840037"/>
              <a:gd name="connsiteY0-312" fmla="*/ 6267 h 360660"/>
              <a:gd name="connsiteX1-313" fmla="*/ 2840037 w 2840037"/>
              <a:gd name="connsiteY1-314" fmla="*/ 0 h 360660"/>
              <a:gd name="connsiteX2-315" fmla="*/ 2840037 w 2840037"/>
              <a:gd name="connsiteY2-316" fmla="*/ 356773 h 360660"/>
              <a:gd name="connsiteX3-317" fmla="*/ 0 w 2840037"/>
              <a:gd name="connsiteY3-318" fmla="*/ 360660 h 360660"/>
              <a:gd name="connsiteX4-319" fmla="*/ 152399 w 2840037"/>
              <a:gd name="connsiteY4-320" fmla="*/ 6267 h 360660"/>
              <a:gd name="connsiteX0-321" fmla="*/ 152399 w 2840037"/>
              <a:gd name="connsiteY0-322" fmla="*/ 6266 h 360660"/>
              <a:gd name="connsiteX1-323" fmla="*/ 2840037 w 2840037"/>
              <a:gd name="connsiteY1-324" fmla="*/ 0 h 360660"/>
              <a:gd name="connsiteX2-325" fmla="*/ 2840037 w 2840037"/>
              <a:gd name="connsiteY2-326" fmla="*/ 356773 h 360660"/>
              <a:gd name="connsiteX3-327" fmla="*/ 0 w 2840037"/>
              <a:gd name="connsiteY3-328" fmla="*/ 360660 h 360660"/>
              <a:gd name="connsiteX4-329" fmla="*/ 152399 w 2840037"/>
              <a:gd name="connsiteY4-330" fmla="*/ 6266 h 360660"/>
              <a:gd name="connsiteX0-331" fmla="*/ 152399 w 2840037"/>
              <a:gd name="connsiteY0-332" fmla="*/ 6266 h 360660"/>
              <a:gd name="connsiteX1-333" fmla="*/ 2840037 w 2840037"/>
              <a:gd name="connsiteY1-334" fmla="*/ 0 h 360660"/>
              <a:gd name="connsiteX2-335" fmla="*/ 2840037 w 2840037"/>
              <a:gd name="connsiteY2-336" fmla="*/ 356773 h 360660"/>
              <a:gd name="connsiteX3-337" fmla="*/ 0 w 2840037"/>
              <a:gd name="connsiteY3-338" fmla="*/ 360660 h 360660"/>
              <a:gd name="connsiteX4-339" fmla="*/ 152399 w 2840037"/>
              <a:gd name="connsiteY4-340" fmla="*/ 6266 h 360660"/>
              <a:gd name="connsiteX0-341" fmla="*/ 152399 w 2840037"/>
              <a:gd name="connsiteY0-342" fmla="*/ 6266 h 360660"/>
              <a:gd name="connsiteX1-343" fmla="*/ 2840037 w 2840037"/>
              <a:gd name="connsiteY1-344" fmla="*/ 0 h 360660"/>
              <a:gd name="connsiteX2-345" fmla="*/ 2840037 w 2840037"/>
              <a:gd name="connsiteY2-346" fmla="*/ 356773 h 360660"/>
              <a:gd name="connsiteX3-347" fmla="*/ 0 w 2840037"/>
              <a:gd name="connsiteY3-348" fmla="*/ 360660 h 360660"/>
              <a:gd name="connsiteX4-349" fmla="*/ 152399 w 2840037"/>
              <a:gd name="connsiteY4-350" fmla="*/ 6266 h 360660"/>
              <a:gd name="connsiteX0-351" fmla="*/ 152399 w 2840037"/>
              <a:gd name="connsiteY0-352" fmla="*/ 6266 h 360660"/>
              <a:gd name="connsiteX1-353" fmla="*/ 2840037 w 2840037"/>
              <a:gd name="connsiteY1-354" fmla="*/ 0 h 360660"/>
              <a:gd name="connsiteX2-355" fmla="*/ 2840037 w 2840037"/>
              <a:gd name="connsiteY2-356" fmla="*/ 356773 h 360660"/>
              <a:gd name="connsiteX3-357" fmla="*/ 0 w 2840037"/>
              <a:gd name="connsiteY3-358" fmla="*/ 360660 h 360660"/>
              <a:gd name="connsiteX4-359" fmla="*/ 152399 w 2840037"/>
              <a:gd name="connsiteY4-360" fmla="*/ 6266 h 360660"/>
              <a:gd name="connsiteX0-361" fmla="*/ 152399 w 2840037"/>
              <a:gd name="connsiteY0-362" fmla="*/ 6266 h 360660"/>
              <a:gd name="connsiteX1-363" fmla="*/ 2840037 w 2840037"/>
              <a:gd name="connsiteY1-364" fmla="*/ 0 h 360660"/>
              <a:gd name="connsiteX2-365" fmla="*/ 2840037 w 2840037"/>
              <a:gd name="connsiteY2-366" fmla="*/ 356773 h 360660"/>
              <a:gd name="connsiteX3-367" fmla="*/ 0 w 2840037"/>
              <a:gd name="connsiteY3-368" fmla="*/ 360660 h 360660"/>
              <a:gd name="connsiteX4-369" fmla="*/ 152399 w 2840037"/>
              <a:gd name="connsiteY4-370" fmla="*/ 6266 h 360660"/>
              <a:gd name="connsiteX0-371" fmla="*/ 147245 w 2840037"/>
              <a:gd name="connsiteY0-372" fmla="*/ 6266 h 360660"/>
              <a:gd name="connsiteX1-373" fmla="*/ 2840037 w 2840037"/>
              <a:gd name="connsiteY1-374" fmla="*/ 0 h 360660"/>
              <a:gd name="connsiteX2-375" fmla="*/ 2840037 w 2840037"/>
              <a:gd name="connsiteY2-376" fmla="*/ 356773 h 360660"/>
              <a:gd name="connsiteX3-377" fmla="*/ 0 w 2840037"/>
              <a:gd name="connsiteY3-378" fmla="*/ 360660 h 360660"/>
              <a:gd name="connsiteX4-379" fmla="*/ 147245 w 2840037"/>
              <a:gd name="connsiteY4-380" fmla="*/ 6266 h 360660"/>
              <a:gd name="connsiteX0-381" fmla="*/ 152400 w 2840037"/>
              <a:gd name="connsiteY0-382" fmla="*/ 6266 h 360660"/>
              <a:gd name="connsiteX1-383" fmla="*/ 2840037 w 2840037"/>
              <a:gd name="connsiteY1-384" fmla="*/ 0 h 360660"/>
              <a:gd name="connsiteX2-385" fmla="*/ 2840037 w 2840037"/>
              <a:gd name="connsiteY2-386" fmla="*/ 356773 h 360660"/>
              <a:gd name="connsiteX3-387" fmla="*/ 0 w 2840037"/>
              <a:gd name="connsiteY3-388" fmla="*/ 360660 h 360660"/>
              <a:gd name="connsiteX4-389" fmla="*/ 152400 w 2840037"/>
              <a:gd name="connsiteY4-390" fmla="*/ 6266 h 360660"/>
              <a:gd name="connsiteX0-391" fmla="*/ 149823 w 2840037"/>
              <a:gd name="connsiteY0-392" fmla="*/ 6266 h 360660"/>
              <a:gd name="connsiteX1-393" fmla="*/ 2840037 w 2840037"/>
              <a:gd name="connsiteY1-394" fmla="*/ 0 h 360660"/>
              <a:gd name="connsiteX2-395" fmla="*/ 2840037 w 2840037"/>
              <a:gd name="connsiteY2-396" fmla="*/ 356773 h 360660"/>
              <a:gd name="connsiteX3-397" fmla="*/ 0 w 2840037"/>
              <a:gd name="connsiteY3-398" fmla="*/ 360660 h 360660"/>
              <a:gd name="connsiteX4-399" fmla="*/ 149823 w 2840037"/>
              <a:gd name="connsiteY4-400" fmla="*/ 6266 h 360660"/>
              <a:gd name="connsiteX0-401" fmla="*/ 149823 w 2840037"/>
              <a:gd name="connsiteY0-402" fmla="*/ 6266 h 360660"/>
              <a:gd name="connsiteX1-403" fmla="*/ 2840037 w 2840037"/>
              <a:gd name="connsiteY1-404" fmla="*/ 0 h 360660"/>
              <a:gd name="connsiteX2-405" fmla="*/ 2840037 w 2840037"/>
              <a:gd name="connsiteY2-406" fmla="*/ 356773 h 360660"/>
              <a:gd name="connsiteX3-407" fmla="*/ 0 w 2840037"/>
              <a:gd name="connsiteY3-408" fmla="*/ 360660 h 360660"/>
              <a:gd name="connsiteX4-409" fmla="*/ 149823 w 2840037"/>
              <a:gd name="connsiteY4-410" fmla="*/ 6266 h 360660"/>
              <a:gd name="connsiteX0-411" fmla="*/ 149823 w 2840037"/>
              <a:gd name="connsiteY0-412" fmla="*/ 6266 h 360660"/>
              <a:gd name="connsiteX1-413" fmla="*/ 2840037 w 2840037"/>
              <a:gd name="connsiteY1-414" fmla="*/ 0 h 360660"/>
              <a:gd name="connsiteX2-415" fmla="*/ 2840037 w 2840037"/>
              <a:gd name="connsiteY2-416" fmla="*/ 356773 h 360660"/>
              <a:gd name="connsiteX3-417" fmla="*/ 0 w 2840037"/>
              <a:gd name="connsiteY3-418" fmla="*/ 360660 h 360660"/>
              <a:gd name="connsiteX4-419" fmla="*/ 149823 w 2840037"/>
              <a:gd name="connsiteY4-420" fmla="*/ 6266 h 36066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840037" h="360660">
                <a:moveTo>
                  <a:pt x="149823" y="6266"/>
                </a:moveTo>
                <a:lnTo>
                  <a:pt x="2840037" y="0"/>
                </a:lnTo>
                <a:lnTo>
                  <a:pt x="2840037" y="356773"/>
                </a:lnTo>
                <a:lnTo>
                  <a:pt x="0" y="360660"/>
                </a:lnTo>
                <a:cubicBezTo>
                  <a:pt x="113694" y="181291"/>
                  <a:pt x="82186" y="219413"/>
                  <a:pt x="149823" y="6266"/>
                </a:cubicBezTo>
                <a:close/>
              </a:path>
            </a:pathLst>
          </a:cu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1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Guiyang No.1 Experimental Middle School</a:t>
            </a:r>
            <a:endParaRPr kumimoji="0" lang="zh-CN" altLang="en-US" sz="11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3367CA9A-E6A8-1635-D7CA-3CEC8D402D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6705" y="-19023123"/>
            <a:ext cx="465293" cy="465295"/>
          </a:xfrm>
          <a:prstGeom prst="rect">
            <a:avLst/>
          </a:prstGeom>
          <a:effectLst>
            <a:softEdge rad="0"/>
          </a:effectLst>
        </p:spPr>
      </p:pic>
      <p:sp>
        <p:nvSpPr>
          <p:cNvPr id="27" name="文本框 2">
            <a:extLst>
              <a:ext uri="{FF2B5EF4-FFF2-40B4-BE49-F238E27FC236}">
                <a16:creationId xmlns:a16="http://schemas.microsoft.com/office/drawing/2014/main" id="{22053922-C890-54B9-45EF-ED20D2EBDC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1998" y="-19026387"/>
            <a:ext cx="2492375" cy="40005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行楷" pitchFamily="2" charset="-122"/>
                <a:ea typeface="华文行楷" pitchFamily="2" charset="-122"/>
                <a:cs typeface="+mn-cs"/>
              </a:rPr>
              <a:t>贵阳市第一实验中学</a:t>
            </a:r>
          </a:p>
        </p:txBody>
      </p:sp>
      <p:grpSp>
        <p:nvGrpSpPr>
          <p:cNvPr id="57" name="组合 56">
            <a:extLst>
              <a:ext uri="{FF2B5EF4-FFF2-40B4-BE49-F238E27FC236}">
                <a16:creationId xmlns:a16="http://schemas.microsoft.com/office/drawing/2014/main" id="{14942D28-237C-14F4-A405-6D4BCF849468}"/>
              </a:ext>
            </a:extLst>
          </p:cNvPr>
          <p:cNvGrpSpPr/>
          <p:nvPr/>
        </p:nvGrpSpPr>
        <p:grpSpPr>
          <a:xfrm>
            <a:off x="-2078662" y="-18968763"/>
            <a:ext cx="6098977" cy="463784"/>
            <a:chOff x="-2977" y="-36682"/>
            <a:chExt cx="6098977" cy="463784"/>
          </a:xfrm>
        </p:grpSpPr>
        <p:grpSp>
          <p:nvGrpSpPr>
            <p:cNvPr id="33" name="组合 32">
              <a:extLst>
                <a:ext uri="{FF2B5EF4-FFF2-40B4-BE49-F238E27FC236}">
                  <a16:creationId xmlns:a16="http://schemas.microsoft.com/office/drawing/2014/main" id="{D5FEC5B2-5929-945D-BFFF-C813FCE4EFAC}"/>
                </a:ext>
              </a:extLst>
            </p:cNvPr>
            <p:cNvGrpSpPr/>
            <p:nvPr/>
          </p:nvGrpSpPr>
          <p:grpSpPr>
            <a:xfrm>
              <a:off x="-2977" y="-36682"/>
              <a:ext cx="6098977" cy="462332"/>
              <a:chOff x="-2977" y="-36682"/>
              <a:chExt cx="6098977" cy="462332"/>
            </a:xfrm>
          </p:grpSpPr>
          <p:grpSp>
            <p:nvGrpSpPr>
              <p:cNvPr id="29" name="组合 28">
                <a:extLst>
                  <a:ext uri="{FF2B5EF4-FFF2-40B4-BE49-F238E27FC236}">
                    <a16:creationId xmlns:a16="http://schemas.microsoft.com/office/drawing/2014/main" id="{3E1F5890-6EEC-B576-3357-19AA0F960B78}"/>
                  </a:ext>
                </a:extLst>
              </p:cNvPr>
              <p:cNvGrpSpPr/>
              <p:nvPr/>
            </p:nvGrpSpPr>
            <p:grpSpPr>
              <a:xfrm>
                <a:off x="-2977" y="-36682"/>
                <a:ext cx="4062109" cy="462332"/>
                <a:chOff x="-2977" y="-36682"/>
                <a:chExt cx="4062109" cy="462332"/>
              </a:xfrm>
            </p:grpSpPr>
            <p:grpSp>
              <p:nvGrpSpPr>
                <p:cNvPr id="14" name="组合 13">
                  <a:extLst>
                    <a:ext uri="{FF2B5EF4-FFF2-40B4-BE49-F238E27FC236}">
                      <a16:creationId xmlns:a16="http://schemas.microsoft.com/office/drawing/2014/main" id="{45AD3F05-BE80-931A-CBE1-71EE14F9D513}"/>
                    </a:ext>
                  </a:extLst>
                </p:cNvPr>
                <p:cNvGrpSpPr/>
                <p:nvPr/>
              </p:nvGrpSpPr>
              <p:grpSpPr>
                <a:xfrm>
                  <a:off x="-2977" y="-9326"/>
                  <a:ext cx="3814759" cy="434976"/>
                  <a:chOff x="407988" y="257174"/>
                  <a:chExt cx="4094162" cy="434976"/>
                </a:xfrm>
              </p:grpSpPr>
              <p:sp>
                <p:nvSpPr>
                  <p:cNvPr id="13" name="矩形 12">
                    <a:extLst>
                      <a:ext uri="{FF2B5EF4-FFF2-40B4-BE49-F238E27FC236}">
                        <a16:creationId xmlns:a16="http://schemas.microsoft.com/office/drawing/2014/main" id="{EF209A41-F032-1F6D-C7C1-0DA833F250D7}"/>
                      </a:ext>
                    </a:extLst>
                  </p:cNvPr>
                  <p:cNvSpPr/>
                  <p:nvPr/>
                </p:nvSpPr>
                <p:spPr>
                  <a:xfrm>
                    <a:off x="1462825" y="257174"/>
                    <a:ext cx="465957" cy="434976"/>
                  </a:xfrm>
                  <a:prstGeom prst="rect">
                    <a:avLst/>
                  </a:prstGeom>
                  <a:solidFill>
                    <a:srgbClr val="ED7D3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grpSp>
                <p:nvGrpSpPr>
                  <p:cNvPr id="8" name="组合 7">
                    <a:extLst>
                      <a:ext uri="{FF2B5EF4-FFF2-40B4-BE49-F238E27FC236}">
                        <a16:creationId xmlns:a16="http://schemas.microsoft.com/office/drawing/2014/main" id="{F69EF137-5675-A852-17B0-E28E2BD34AF8}"/>
                      </a:ext>
                    </a:extLst>
                  </p:cNvPr>
                  <p:cNvGrpSpPr/>
                  <p:nvPr/>
                </p:nvGrpSpPr>
                <p:grpSpPr>
                  <a:xfrm>
                    <a:off x="407988" y="257174"/>
                    <a:ext cx="4094162" cy="434976"/>
                    <a:chOff x="515938" y="441324"/>
                    <a:chExt cx="4094162" cy="434976"/>
                  </a:xfrm>
                </p:grpSpPr>
                <p:sp>
                  <p:nvSpPr>
                    <p:cNvPr id="9" name="矩形 8">
                      <a:extLst>
                        <a:ext uri="{FF2B5EF4-FFF2-40B4-BE49-F238E27FC236}">
                          <a16:creationId xmlns:a16="http://schemas.microsoft.com/office/drawing/2014/main" id="{DF263375-01FE-86DB-CA76-D129FE70FC1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5938" y="441325"/>
                      <a:ext cx="1186616" cy="434975"/>
                    </a:xfrm>
                    <a:prstGeom prst="rect">
                      <a:avLst/>
                    </a:prstGeom>
                    <a:solidFill>
                      <a:srgbClr val="79598B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10" name="矩形 9">
                      <a:extLst>
                        <a:ext uri="{FF2B5EF4-FFF2-40B4-BE49-F238E27FC236}">
                          <a16:creationId xmlns:a16="http://schemas.microsoft.com/office/drawing/2014/main" id="{26338DC1-7232-D1B9-ACF3-F3CAAE833C3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009883" y="441324"/>
                      <a:ext cx="2600217" cy="434975"/>
                    </a:xfrm>
                    <a:prstGeom prst="rect">
                      <a:avLst/>
                    </a:prstGeom>
                    <a:solidFill>
                      <a:srgbClr val="79598B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11" name="标题 16385">
                      <a:extLst>
                        <a:ext uri="{FF2B5EF4-FFF2-40B4-BE49-F238E27FC236}">
                          <a16:creationId xmlns:a16="http://schemas.microsoft.com/office/drawing/2014/main" id="{33CA00CE-8D73-7D14-2315-3E6DDC542008}"/>
                        </a:ext>
                      </a:extLst>
                    </p:cNvPr>
                    <p:cNvSpPr txBox="1">
                      <a:spLocks noRot="1" noChangeArrowheads="1"/>
                    </p:cNvSpPr>
                    <p:nvPr/>
                  </p:nvSpPr>
                  <p:spPr>
                    <a:xfrm>
                      <a:off x="2009883" y="469104"/>
                      <a:ext cx="1512778" cy="358776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txBody>
                    <a:bodyPr vert="horz" lIns="91440" tIns="45720" rIns="91440" bIns="45720" rtlCol="0" anchor="b">
                      <a:normAutofit/>
                    </a:bodyPr>
                    <a:lstStyle>
                      <a:lvl1pPr algn="ctr" defTabSz="914400" rtl="0" eaLnBrk="1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buNone/>
                        <a:defRPr sz="6000" kern="120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defRPr>
                      </a:lvl1pPr>
                    </a:lstStyle>
                    <a:p>
                      <a:pPr algn="l"/>
                      <a:r>
                        <a:rPr lang="zh-CN" altLang="en-US" sz="1800" b="1">
                          <a:solidFill>
                            <a:schemeClr val="bg1"/>
                          </a:solidFill>
                        </a:rPr>
                        <a:t>   声的世界</a:t>
                      </a:r>
                    </a:p>
                  </p:txBody>
                </p:sp>
                <p:sp>
                  <p:nvSpPr>
                    <p:cNvPr id="12" name="标题 16385">
                      <a:extLst>
                        <a:ext uri="{FF2B5EF4-FFF2-40B4-BE49-F238E27FC236}">
                          <a16:creationId xmlns:a16="http://schemas.microsoft.com/office/drawing/2014/main" id="{56A304E2-4FE3-8855-AF4D-528FB32F25F2}"/>
                        </a:ext>
                      </a:extLst>
                    </p:cNvPr>
                    <p:cNvSpPr txBox="1">
                      <a:spLocks noRot="1" noChangeArrowheads="1"/>
                    </p:cNvSpPr>
                    <p:nvPr/>
                  </p:nvSpPr>
                  <p:spPr>
                    <a:xfrm>
                      <a:off x="563563" y="489741"/>
                      <a:ext cx="1285875" cy="338139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txBody>
                    <a:bodyPr vert="horz" lIns="91440" tIns="45720" rIns="91440" bIns="45720" rtlCol="0" anchor="b">
                      <a:normAutofit lnSpcReduction="10000"/>
                    </a:bodyPr>
                    <a:lstStyle>
                      <a:lvl1pPr algn="ctr" defTabSz="914400" rtl="0" eaLnBrk="1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buNone/>
                        <a:defRPr sz="6000" kern="120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defRPr>
                      </a:lvl1pPr>
                    </a:lstStyle>
                    <a:p>
                      <a:pPr algn="l"/>
                      <a:r>
                        <a:rPr lang="zh-CN" altLang="en-US" sz="1800" b="1">
                          <a:solidFill>
                            <a:schemeClr val="bg1"/>
                          </a:solidFill>
                        </a:rPr>
                        <a:t>   第三章</a:t>
                      </a:r>
                    </a:p>
                  </p:txBody>
                </p:sp>
              </p:grpSp>
            </p:grpSp>
            <p:sp>
              <p:nvSpPr>
                <p:cNvPr id="28" name="等腰三角形 27">
                  <a:extLst>
                    <a:ext uri="{FF2B5EF4-FFF2-40B4-BE49-F238E27FC236}">
                      <a16:creationId xmlns:a16="http://schemas.microsoft.com/office/drawing/2014/main" id="{E3A6F3F8-AAE4-CC95-7E79-A883769896F2}"/>
                    </a:ext>
                  </a:extLst>
                </p:cNvPr>
                <p:cNvSpPr/>
                <p:nvPr/>
              </p:nvSpPr>
              <p:spPr>
                <a:xfrm>
                  <a:off x="3564431" y="-36682"/>
                  <a:ext cx="494701" cy="462331"/>
                </a:xfrm>
                <a:prstGeom prst="triangle">
                  <a:avLst/>
                </a:prstGeom>
                <a:solidFill>
                  <a:srgbClr val="79598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cxnSp>
            <p:nvCxnSpPr>
              <p:cNvPr id="31" name="直接连接符 30">
                <a:extLst>
                  <a:ext uri="{FF2B5EF4-FFF2-40B4-BE49-F238E27FC236}">
                    <a16:creationId xmlns:a16="http://schemas.microsoft.com/office/drawing/2014/main" id="{4A1F8BB9-46CB-2A6C-F45B-41C045F89754}"/>
                  </a:ext>
                </a:extLst>
              </p:cNvPr>
              <p:cNvCxnSpPr/>
              <p:nvPr/>
            </p:nvCxnSpPr>
            <p:spPr>
              <a:xfrm>
                <a:off x="-2977" y="425649"/>
                <a:ext cx="6098977" cy="0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0" name="任意多边形: 形状 49">
              <a:extLst>
                <a:ext uri="{FF2B5EF4-FFF2-40B4-BE49-F238E27FC236}">
                  <a16:creationId xmlns:a16="http://schemas.microsoft.com/office/drawing/2014/main" id="{B2B8C2E5-E9F1-2DDF-B4D0-C6F89EDCFAAA}"/>
                </a:ext>
              </a:extLst>
            </p:cNvPr>
            <p:cNvSpPr/>
            <p:nvPr/>
          </p:nvSpPr>
          <p:spPr>
            <a:xfrm>
              <a:off x="3909447" y="-14540"/>
              <a:ext cx="279736" cy="441642"/>
            </a:xfrm>
            <a:custGeom>
              <a:avLst/>
              <a:gdLst>
                <a:gd name="connsiteX0" fmla="*/ 0 w 297806"/>
                <a:gd name="connsiteY0" fmla="*/ 0 h 441642"/>
                <a:gd name="connsiteX1" fmla="*/ 53666 w 297806"/>
                <a:gd name="connsiteY1" fmla="*/ 0 h 441642"/>
                <a:gd name="connsiteX2" fmla="*/ 297806 w 297806"/>
                <a:gd name="connsiteY2" fmla="*/ 441642 h 441642"/>
                <a:gd name="connsiteX3" fmla="*/ 244139 w 297806"/>
                <a:gd name="connsiteY3" fmla="*/ 441642 h 441642"/>
                <a:gd name="connsiteX4" fmla="*/ 0 w 297806"/>
                <a:gd name="connsiteY4" fmla="*/ 0 h 441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7806" h="441642">
                  <a:moveTo>
                    <a:pt x="0" y="0"/>
                  </a:moveTo>
                  <a:lnTo>
                    <a:pt x="53666" y="0"/>
                  </a:lnTo>
                  <a:lnTo>
                    <a:pt x="297806" y="441642"/>
                  </a:lnTo>
                  <a:lnTo>
                    <a:pt x="244139" y="441642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9" name="任意多边形: 形状 48">
              <a:extLst>
                <a:ext uri="{FF2B5EF4-FFF2-40B4-BE49-F238E27FC236}">
                  <a16:creationId xmlns:a16="http://schemas.microsoft.com/office/drawing/2014/main" id="{53F8C7E6-4AF1-9C33-FE6C-76EB4F04C009}"/>
                </a:ext>
              </a:extLst>
            </p:cNvPr>
            <p:cNvSpPr/>
            <p:nvPr/>
          </p:nvSpPr>
          <p:spPr>
            <a:xfrm>
              <a:off x="4042446" y="-9779"/>
              <a:ext cx="279736" cy="434975"/>
            </a:xfrm>
            <a:custGeom>
              <a:avLst/>
              <a:gdLst>
                <a:gd name="connsiteX0" fmla="*/ 0 w 279736"/>
                <a:gd name="connsiteY0" fmla="*/ 0 h 441642"/>
                <a:gd name="connsiteX1" fmla="*/ 58327 w 279736"/>
                <a:gd name="connsiteY1" fmla="*/ 0 h 441642"/>
                <a:gd name="connsiteX2" fmla="*/ 279736 w 279736"/>
                <a:gd name="connsiteY2" fmla="*/ 441546 h 441642"/>
                <a:gd name="connsiteX3" fmla="*/ 279696 w 279736"/>
                <a:gd name="connsiteY3" fmla="*/ 441642 h 441642"/>
                <a:gd name="connsiteX4" fmla="*/ 221458 w 279736"/>
                <a:gd name="connsiteY4" fmla="*/ 441642 h 441642"/>
                <a:gd name="connsiteX5" fmla="*/ 0 w 279736"/>
                <a:gd name="connsiteY5" fmla="*/ 0 h 441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9736" h="441642">
                  <a:moveTo>
                    <a:pt x="0" y="0"/>
                  </a:moveTo>
                  <a:lnTo>
                    <a:pt x="58327" y="0"/>
                  </a:lnTo>
                  <a:lnTo>
                    <a:pt x="279736" y="441546"/>
                  </a:lnTo>
                  <a:lnTo>
                    <a:pt x="279696" y="441642"/>
                  </a:lnTo>
                  <a:lnTo>
                    <a:pt x="221458" y="441642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2" name="矩形 1">
            <a:extLst>
              <a:ext uri="{FF2B5EF4-FFF2-40B4-BE49-F238E27FC236}">
                <a16:creationId xmlns:a16="http://schemas.microsoft.com/office/drawing/2014/main" id="{9CED32C3-993F-5150-2DFF-AECEEC9B86B2}"/>
              </a:ext>
            </a:extLst>
          </p:cNvPr>
          <p:cNvSpPr/>
          <p:nvPr/>
        </p:nvSpPr>
        <p:spPr>
          <a:xfrm>
            <a:off x="15843" y="424868"/>
            <a:ext cx="12176157" cy="6085118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grpSp>
        <p:nvGrpSpPr>
          <p:cNvPr id="54" name="组合 9">
            <a:extLst>
              <a:ext uri="{FF2B5EF4-FFF2-40B4-BE49-F238E27FC236}">
                <a16:creationId xmlns:a16="http://schemas.microsoft.com/office/drawing/2014/main" id="{52DC0970-E6E5-1703-ED52-74E38A565037}"/>
              </a:ext>
            </a:extLst>
          </p:cNvPr>
          <p:cNvGrpSpPr/>
          <p:nvPr/>
        </p:nvGrpSpPr>
        <p:grpSpPr>
          <a:xfrm>
            <a:off x="8565213" y="-18902235"/>
            <a:ext cx="4254500" cy="329274"/>
            <a:chOff x="7933915" y="6583330"/>
            <a:chExt cx="4253581" cy="276437"/>
          </a:xfrm>
        </p:grpSpPr>
        <p:sp>
          <p:nvSpPr>
            <p:cNvPr id="55" name="矩形 7">
              <a:extLst>
                <a:ext uri="{FF2B5EF4-FFF2-40B4-BE49-F238E27FC236}">
                  <a16:creationId xmlns:a16="http://schemas.microsoft.com/office/drawing/2014/main" id="{344A1344-0DE5-08CF-3723-AEBFAE13FE9B}"/>
                </a:ext>
              </a:extLst>
            </p:cNvPr>
            <p:cNvSpPr/>
            <p:nvPr/>
          </p:nvSpPr>
          <p:spPr>
            <a:xfrm>
              <a:off x="8178337" y="6583330"/>
              <a:ext cx="4009159" cy="274849"/>
            </a:xfrm>
            <a:custGeom>
              <a:avLst/>
              <a:gdLst>
                <a:gd name="connsiteX0" fmla="*/ 0 w 4007768"/>
                <a:gd name="connsiteY0" fmla="*/ 0 h 274638"/>
                <a:gd name="connsiteX1" fmla="*/ 4007768 w 4007768"/>
                <a:gd name="connsiteY1" fmla="*/ 0 h 274638"/>
                <a:gd name="connsiteX2" fmla="*/ 4007768 w 4007768"/>
                <a:gd name="connsiteY2" fmla="*/ 274638 h 274638"/>
                <a:gd name="connsiteX3" fmla="*/ 0 w 4007768"/>
                <a:gd name="connsiteY3" fmla="*/ 274638 h 274638"/>
                <a:gd name="connsiteX4" fmla="*/ 0 w 4007768"/>
                <a:gd name="connsiteY4" fmla="*/ 0 h 274638"/>
                <a:gd name="connsiteX0-1" fmla="*/ 233362 w 4007768"/>
                <a:gd name="connsiteY0-2" fmla="*/ 0 h 274638"/>
                <a:gd name="connsiteX1-3" fmla="*/ 4007768 w 4007768"/>
                <a:gd name="connsiteY1-4" fmla="*/ 0 h 274638"/>
                <a:gd name="connsiteX2-5" fmla="*/ 4007768 w 4007768"/>
                <a:gd name="connsiteY2-6" fmla="*/ 274638 h 274638"/>
                <a:gd name="connsiteX3-7" fmla="*/ 0 w 4007768"/>
                <a:gd name="connsiteY3-8" fmla="*/ 274638 h 274638"/>
                <a:gd name="connsiteX4-9" fmla="*/ 233362 w 4007768"/>
                <a:gd name="connsiteY4-10" fmla="*/ 0 h 2746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4007767" h="274638">
                  <a:moveTo>
                    <a:pt x="233362" y="0"/>
                  </a:moveTo>
                  <a:lnTo>
                    <a:pt x="4007768" y="0"/>
                  </a:lnTo>
                  <a:lnTo>
                    <a:pt x="4007768" y="274638"/>
                  </a:lnTo>
                  <a:lnTo>
                    <a:pt x="0" y="274638"/>
                  </a:lnTo>
                  <a:lnTo>
                    <a:pt x="23336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lang="zh-CN" altLang="en-US" sz="1200" kern="2000">
                  <a:latin typeface="微软雅黑" panose="020B0503020204020204" charset="-122"/>
                  <a:ea typeface="微软雅黑" panose="020B0503020204020204" charset="-122"/>
                </a:rPr>
                <a:t>沪科版八</a:t>
              </a:r>
              <a:r>
                <a:rPr kumimoji="0" lang="zh-CN" altLang="en-US" sz="1200" b="0" i="0" u="none" strike="noStrike" kern="20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年级物理教学课件 </a:t>
              </a:r>
              <a:r>
                <a:rPr kumimoji="0" lang="en-US" altLang="zh-CN" sz="1200" b="0" i="0" u="none" strike="noStrike" kern="20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• </a:t>
              </a:r>
              <a:r>
                <a:rPr kumimoji="0" lang="zh-CN" altLang="en-US" sz="1200" b="0" i="0" u="none" strike="noStrike" kern="20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第</a:t>
              </a:r>
              <a:r>
                <a:rPr kumimoji="0" lang="en-US" altLang="zh-CN" sz="1200" b="0" i="0" u="none" strike="noStrike" kern="20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3</a:t>
              </a:r>
              <a:r>
                <a:rPr kumimoji="0" lang="zh-CN" altLang="en-US" sz="1200" b="0" i="0" u="none" strike="noStrike" kern="20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章声音的世界</a:t>
              </a:r>
            </a:p>
          </p:txBody>
        </p:sp>
        <p:sp>
          <p:nvSpPr>
            <p:cNvPr id="56" name="平行四边形 55">
              <a:extLst>
                <a:ext uri="{FF2B5EF4-FFF2-40B4-BE49-F238E27FC236}">
                  <a16:creationId xmlns:a16="http://schemas.microsoft.com/office/drawing/2014/main" id="{0F6568F8-0A10-3AC0-24C3-D3D8FFF0960D}"/>
                </a:ext>
              </a:extLst>
            </p:cNvPr>
            <p:cNvSpPr/>
            <p:nvPr/>
          </p:nvSpPr>
          <p:spPr>
            <a:xfrm>
              <a:off x="8041842" y="6584919"/>
              <a:ext cx="331716" cy="274848"/>
            </a:xfrm>
            <a:prstGeom prst="parallelogram">
              <a:avLst>
                <a:gd name="adj" fmla="val 85694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8" name="平行四边形 57">
              <a:extLst>
                <a:ext uri="{FF2B5EF4-FFF2-40B4-BE49-F238E27FC236}">
                  <a16:creationId xmlns:a16="http://schemas.microsoft.com/office/drawing/2014/main" id="{91D25EB5-FCF7-30F4-C6B9-ACAEDF398A7D}"/>
                </a:ext>
              </a:extLst>
            </p:cNvPr>
            <p:cNvSpPr/>
            <p:nvPr/>
          </p:nvSpPr>
          <p:spPr>
            <a:xfrm>
              <a:off x="7933915" y="6584919"/>
              <a:ext cx="301560" cy="274848"/>
            </a:xfrm>
            <a:prstGeom prst="parallelogram">
              <a:avLst>
                <a:gd name="adj" fmla="val 85694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59" name="矩形 58">
            <a:extLst>
              <a:ext uri="{FF2B5EF4-FFF2-40B4-BE49-F238E27FC236}">
                <a16:creationId xmlns:a16="http://schemas.microsoft.com/office/drawing/2014/main" id="{1DFB6429-6649-13F6-FB6E-5F3806E59459}"/>
              </a:ext>
            </a:extLst>
          </p:cNvPr>
          <p:cNvSpPr/>
          <p:nvPr/>
        </p:nvSpPr>
        <p:spPr>
          <a:xfrm>
            <a:off x="62264" y="6646210"/>
            <a:ext cx="12191999" cy="335682"/>
          </a:xfrm>
          <a:prstGeom prst="rect">
            <a:avLst/>
          </a:prstGeom>
          <a:solidFill>
            <a:schemeClr val="bg1">
              <a:alpha val="54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1" name="矩形 60">
            <a:extLst>
              <a:ext uri="{FF2B5EF4-FFF2-40B4-BE49-F238E27FC236}">
                <a16:creationId xmlns:a16="http://schemas.microsoft.com/office/drawing/2014/main" id="{53E66BAB-939F-1CB0-22F4-FB367CADC727}"/>
              </a:ext>
            </a:extLst>
          </p:cNvPr>
          <p:cNvSpPr/>
          <p:nvPr/>
        </p:nvSpPr>
        <p:spPr>
          <a:xfrm>
            <a:off x="8390" y="-57363"/>
            <a:ext cx="12191999" cy="486070"/>
          </a:xfrm>
          <a:prstGeom prst="rect">
            <a:avLst/>
          </a:prstGeom>
          <a:solidFill>
            <a:schemeClr val="bg1">
              <a:alpha val="54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23BB5838-48E7-B549-B598-0FEB56778856}"/>
              </a:ext>
            </a:extLst>
          </p:cNvPr>
          <p:cNvGrpSpPr/>
          <p:nvPr/>
        </p:nvGrpSpPr>
        <p:grpSpPr>
          <a:xfrm>
            <a:off x="-9144" y="-37010"/>
            <a:ext cx="6098977" cy="471475"/>
            <a:chOff x="-2977" y="-36682"/>
            <a:chExt cx="6098977" cy="471475"/>
          </a:xfrm>
        </p:grpSpPr>
        <p:grpSp>
          <p:nvGrpSpPr>
            <p:cNvPr id="35" name="组合 34">
              <a:extLst>
                <a:ext uri="{FF2B5EF4-FFF2-40B4-BE49-F238E27FC236}">
                  <a16:creationId xmlns:a16="http://schemas.microsoft.com/office/drawing/2014/main" id="{88647A4B-CF61-19BD-47B6-B8C58B7B78BD}"/>
                </a:ext>
              </a:extLst>
            </p:cNvPr>
            <p:cNvGrpSpPr/>
            <p:nvPr/>
          </p:nvGrpSpPr>
          <p:grpSpPr>
            <a:xfrm>
              <a:off x="-2977" y="-36682"/>
              <a:ext cx="6098977" cy="471475"/>
              <a:chOff x="-2977" y="-36682"/>
              <a:chExt cx="6098977" cy="471475"/>
            </a:xfrm>
          </p:grpSpPr>
          <p:grpSp>
            <p:nvGrpSpPr>
              <p:cNvPr id="38" name="组合 37">
                <a:extLst>
                  <a:ext uri="{FF2B5EF4-FFF2-40B4-BE49-F238E27FC236}">
                    <a16:creationId xmlns:a16="http://schemas.microsoft.com/office/drawing/2014/main" id="{5A47BD7D-39C7-C21F-E72C-4FE0AA6C4E1E}"/>
                  </a:ext>
                </a:extLst>
              </p:cNvPr>
              <p:cNvGrpSpPr/>
              <p:nvPr/>
            </p:nvGrpSpPr>
            <p:grpSpPr>
              <a:xfrm>
                <a:off x="-2977" y="-36682"/>
                <a:ext cx="4062109" cy="462332"/>
                <a:chOff x="-2977" y="-36682"/>
                <a:chExt cx="4062109" cy="462332"/>
              </a:xfrm>
            </p:grpSpPr>
            <p:grpSp>
              <p:nvGrpSpPr>
                <p:cNvPr id="40" name="组合 39">
                  <a:extLst>
                    <a:ext uri="{FF2B5EF4-FFF2-40B4-BE49-F238E27FC236}">
                      <a16:creationId xmlns:a16="http://schemas.microsoft.com/office/drawing/2014/main" id="{D0EF78B4-1738-32C9-40A0-315FF7ABDC42}"/>
                    </a:ext>
                  </a:extLst>
                </p:cNvPr>
                <p:cNvGrpSpPr/>
                <p:nvPr/>
              </p:nvGrpSpPr>
              <p:grpSpPr>
                <a:xfrm>
                  <a:off x="-2977" y="-9326"/>
                  <a:ext cx="3814759" cy="434976"/>
                  <a:chOff x="407988" y="257174"/>
                  <a:chExt cx="4094162" cy="434976"/>
                </a:xfrm>
              </p:grpSpPr>
              <p:sp>
                <p:nvSpPr>
                  <p:cNvPr id="42" name="矩形 41">
                    <a:extLst>
                      <a:ext uri="{FF2B5EF4-FFF2-40B4-BE49-F238E27FC236}">
                        <a16:creationId xmlns:a16="http://schemas.microsoft.com/office/drawing/2014/main" id="{A16790F5-D902-2F98-D89F-9855A15C6AF5}"/>
                      </a:ext>
                    </a:extLst>
                  </p:cNvPr>
                  <p:cNvSpPr/>
                  <p:nvPr/>
                </p:nvSpPr>
                <p:spPr>
                  <a:xfrm>
                    <a:off x="1462825" y="257174"/>
                    <a:ext cx="465957" cy="434976"/>
                  </a:xfrm>
                  <a:prstGeom prst="rect">
                    <a:avLst/>
                  </a:prstGeom>
                  <a:solidFill>
                    <a:srgbClr val="ED7D3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grpSp>
                <p:nvGrpSpPr>
                  <p:cNvPr id="43" name="组合 42">
                    <a:extLst>
                      <a:ext uri="{FF2B5EF4-FFF2-40B4-BE49-F238E27FC236}">
                        <a16:creationId xmlns:a16="http://schemas.microsoft.com/office/drawing/2014/main" id="{CA7ECA95-DAC4-15C7-67E8-556C0AD32F3D}"/>
                      </a:ext>
                    </a:extLst>
                  </p:cNvPr>
                  <p:cNvGrpSpPr/>
                  <p:nvPr/>
                </p:nvGrpSpPr>
                <p:grpSpPr>
                  <a:xfrm>
                    <a:off x="407988" y="257174"/>
                    <a:ext cx="4094162" cy="434976"/>
                    <a:chOff x="515938" y="441324"/>
                    <a:chExt cx="4094162" cy="434976"/>
                  </a:xfrm>
                </p:grpSpPr>
                <p:sp>
                  <p:nvSpPr>
                    <p:cNvPr id="44" name="矩形 43">
                      <a:extLst>
                        <a:ext uri="{FF2B5EF4-FFF2-40B4-BE49-F238E27FC236}">
                          <a16:creationId xmlns:a16="http://schemas.microsoft.com/office/drawing/2014/main" id="{E1029A2B-39F1-2F8B-0944-37217D69F9E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5938" y="441325"/>
                      <a:ext cx="1186616" cy="434975"/>
                    </a:xfrm>
                    <a:prstGeom prst="rect">
                      <a:avLst/>
                    </a:prstGeom>
                    <a:solidFill>
                      <a:srgbClr val="79598B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45" name="矩形 44">
                      <a:extLst>
                        <a:ext uri="{FF2B5EF4-FFF2-40B4-BE49-F238E27FC236}">
                          <a16:creationId xmlns:a16="http://schemas.microsoft.com/office/drawing/2014/main" id="{89C6B4F4-CF7E-75D6-458A-3392DAEA326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009883" y="441324"/>
                      <a:ext cx="2600217" cy="434975"/>
                    </a:xfrm>
                    <a:prstGeom prst="rect">
                      <a:avLst/>
                    </a:prstGeom>
                    <a:solidFill>
                      <a:srgbClr val="79598B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46" name="标题 16385">
                      <a:extLst>
                        <a:ext uri="{FF2B5EF4-FFF2-40B4-BE49-F238E27FC236}">
                          <a16:creationId xmlns:a16="http://schemas.microsoft.com/office/drawing/2014/main" id="{C1D92940-4909-CA1E-FD32-28CA04D6839B}"/>
                        </a:ext>
                      </a:extLst>
                    </p:cNvPr>
                    <p:cNvSpPr txBox="1">
                      <a:spLocks noRot="1" noChangeArrowheads="1"/>
                    </p:cNvSpPr>
                    <p:nvPr/>
                  </p:nvSpPr>
                  <p:spPr>
                    <a:xfrm>
                      <a:off x="2009883" y="469104"/>
                      <a:ext cx="1512778" cy="358776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txBody>
                    <a:bodyPr vert="horz" lIns="91440" tIns="45720" rIns="91440" bIns="45720" rtlCol="0" anchor="b">
                      <a:normAutofit/>
                    </a:bodyPr>
                    <a:lstStyle>
                      <a:lvl1pPr algn="ctr" defTabSz="914400" rtl="0" eaLnBrk="1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buNone/>
                        <a:defRPr sz="6000" kern="120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defRPr>
                      </a:lvl1pPr>
                    </a:lstStyle>
                    <a:p>
                      <a:pPr algn="l"/>
                      <a:r>
                        <a:rPr lang="zh-CN" altLang="en-US" sz="1800" b="1" dirty="0">
                          <a:solidFill>
                            <a:schemeClr val="bg1"/>
                          </a:solidFill>
                        </a:rPr>
                        <a:t>   光的世界</a:t>
                      </a:r>
                    </a:p>
                  </p:txBody>
                </p:sp>
                <p:sp>
                  <p:nvSpPr>
                    <p:cNvPr id="47" name="标题 16385">
                      <a:extLst>
                        <a:ext uri="{FF2B5EF4-FFF2-40B4-BE49-F238E27FC236}">
                          <a16:creationId xmlns:a16="http://schemas.microsoft.com/office/drawing/2014/main" id="{FB880889-FD3E-1E45-6561-6198B7A48019}"/>
                        </a:ext>
                      </a:extLst>
                    </p:cNvPr>
                    <p:cNvSpPr txBox="1">
                      <a:spLocks noRot="1" noChangeArrowheads="1"/>
                    </p:cNvSpPr>
                    <p:nvPr/>
                  </p:nvSpPr>
                  <p:spPr>
                    <a:xfrm>
                      <a:off x="563563" y="489741"/>
                      <a:ext cx="1285875" cy="338139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txBody>
                    <a:bodyPr vert="horz" lIns="91440" tIns="45720" rIns="91440" bIns="45720" rtlCol="0" anchor="b">
                      <a:normAutofit lnSpcReduction="10000"/>
                    </a:bodyPr>
                    <a:lstStyle>
                      <a:lvl1pPr algn="ctr" defTabSz="914400" rtl="0" eaLnBrk="1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buNone/>
                        <a:defRPr sz="6000" kern="120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defRPr>
                      </a:lvl1pPr>
                    </a:lstStyle>
                    <a:p>
                      <a:pPr algn="l"/>
                      <a:r>
                        <a:rPr lang="zh-CN" altLang="en-US" sz="1800" b="1" dirty="0">
                          <a:solidFill>
                            <a:schemeClr val="bg1"/>
                          </a:solidFill>
                        </a:rPr>
                        <a:t>   第三章</a:t>
                      </a:r>
                    </a:p>
                  </p:txBody>
                </p:sp>
              </p:grpSp>
            </p:grpSp>
            <p:sp>
              <p:nvSpPr>
                <p:cNvPr id="41" name="等腰三角形 40">
                  <a:extLst>
                    <a:ext uri="{FF2B5EF4-FFF2-40B4-BE49-F238E27FC236}">
                      <a16:creationId xmlns:a16="http://schemas.microsoft.com/office/drawing/2014/main" id="{BEE05187-0855-C757-9ED9-347807FDE93A}"/>
                    </a:ext>
                  </a:extLst>
                </p:cNvPr>
                <p:cNvSpPr/>
                <p:nvPr/>
              </p:nvSpPr>
              <p:spPr>
                <a:xfrm>
                  <a:off x="3564431" y="-36682"/>
                  <a:ext cx="494701" cy="462331"/>
                </a:xfrm>
                <a:prstGeom prst="triangle">
                  <a:avLst/>
                </a:prstGeom>
                <a:solidFill>
                  <a:srgbClr val="79598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cxnSp>
            <p:nvCxnSpPr>
              <p:cNvPr id="39" name="直接连接符 38">
                <a:extLst>
                  <a:ext uri="{FF2B5EF4-FFF2-40B4-BE49-F238E27FC236}">
                    <a16:creationId xmlns:a16="http://schemas.microsoft.com/office/drawing/2014/main" id="{42AC6A78-4D44-D457-53B0-ABC5B09458AB}"/>
                  </a:ext>
                </a:extLst>
              </p:cNvPr>
              <p:cNvCxnSpPr/>
              <p:nvPr/>
            </p:nvCxnSpPr>
            <p:spPr>
              <a:xfrm>
                <a:off x="-2977" y="434793"/>
                <a:ext cx="6098977" cy="0"/>
              </a:xfrm>
              <a:prstGeom prst="line">
                <a:avLst/>
              </a:prstGeom>
              <a:ln w="381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6" name="任意多边形: 形状 35">
              <a:extLst>
                <a:ext uri="{FF2B5EF4-FFF2-40B4-BE49-F238E27FC236}">
                  <a16:creationId xmlns:a16="http://schemas.microsoft.com/office/drawing/2014/main" id="{35B3EBB7-0D5D-6C24-6C27-6C98B779EBF3}"/>
                </a:ext>
              </a:extLst>
            </p:cNvPr>
            <p:cNvSpPr/>
            <p:nvPr/>
          </p:nvSpPr>
          <p:spPr>
            <a:xfrm>
              <a:off x="3909447" y="-14540"/>
              <a:ext cx="279736" cy="441642"/>
            </a:xfrm>
            <a:custGeom>
              <a:avLst/>
              <a:gdLst>
                <a:gd name="connsiteX0" fmla="*/ 0 w 297806"/>
                <a:gd name="connsiteY0" fmla="*/ 0 h 441642"/>
                <a:gd name="connsiteX1" fmla="*/ 53666 w 297806"/>
                <a:gd name="connsiteY1" fmla="*/ 0 h 441642"/>
                <a:gd name="connsiteX2" fmla="*/ 297806 w 297806"/>
                <a:gd name="connsiteY2" fmla="*/ 441642 h 441642"/>
                <a:gd name="connsiteX3" fmla="*/ 244139 w 297806"/>
                <a:gd name="connsiteY3" fmla="*/ 441642 h 441642"/>
                <a:gd name="connsiteX4" fmla="*/ 0 w 297806"/>
                <a:gd name="connsiteY4" fmla="*/ 0 h 441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7806" h="441642">
                  <a:moveTo>
                    <a:pt x="0" y="0"/>
                  </a:moveTo>
                  <a:lnTo>
                    <a:pt x="53666" y="0"/>
                  </a:lnTo>
                  <a:lnTo>
                    <a:pt x="297806" y="441642"/>
                  </a:lnTo>
                  <a:lnTo>
                    <a:pt x="244139" y="4416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7" name="任意多边形: 形状 36">
              <a:extLst>
                <a:ext uri="{FF2B5EF4-FFF2-40B4-BE49-F238E27FC236}">
                  <a16:creationId xmlns:a16="http://schemas.microsoft.com/office/drawing/2014/main" id="{5B50DFB9-2B3A-8B36-ED56-0C09AC1BBC74}"/>
                </a:ext>
              </a:extLst>
            </p:cNvPr>
            <p:cNvSpPr/>
            <p:nvPr/>
          </p:nvSpPr>
          <p:spPr>
            <a:xfrm>
              <a:off x="4042446" y="-9779"/>
              <a:ext cx="279736" cy="434975"/>
            </a:xfrm>
            <a:custGeom>
              <a:avLst/>
              <a:gdLst>
                <a:gd name="connsiteX0" fmla="*/ 0 w 279736"/>
                <a:gd name="connsiteY0" fmla="*/ 0 h 441642"/>
                <a:gd name="connsiteX1" fmla="*/ 58327 w 279736"/>
                <a:gd name="connsiteY1" fmla="*/ 0 h 441642"/>
                <a:gd name="connsiteX2" fmla="*/ 279736 w 279736"/>
                <a:gd name="connsiteY2" fmla="*/ 441546 h 441642"/>
                <a:gd name="connsiteX3" fmla="*/ 279696 w 279736"/>
                <a:gd name="connsiteY3" fmla="*/ 441642 h 441642"/>
                <a:gd name="connsiteX4" fmla="*/ 221458 w 279736"/>
                <a:gd name="connsiteY4" fmla="*/ 441642 h 441642"/>
                <a:gd name="connsiteX5" fmla="*/ 0 w 279736"/>
                <a:gd name="connsiteY5" fmla="*/ 0 h 441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9736" h="441642">
                  <a:moveTo>
                    <a:pt x="0" y="0"/>
                  </a:moveTo>
                  <a:lnTo>
                    <a:pt x="58327" y="0"/>
                  </a:lnTo>
                  <a:lnTo>
                    <a:pt x="279736" y="441546"/>
                  </a:lnTo>
                  <a:lnTo>
                    <a:pt x="279696" y="441642"/>
                  </a:lnTo>
                  <a:lnTo>
                    <a:pt x="221458" y="4416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720460FD-5644-B1B6-E505-53EBEAEBB09E}"/>
              </a:ext>
            </a:extLst>
          </p:cNvPr>
          <p:cNvCxnSpPr/>
          <p:nvPr/>
        </p:nvCxnSpPr>
        <p:spPr>
          <a:xfrm>
            <a:off x="10746297" y="205953"/>
            <a:ext cx="1948316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8">
            <a:extLst>
              <a:ext uri="{FF2B5EF4-FFF2-40B4-BE49-F238E27FC236}">
                <a16:creationId xmlns:a16="http://schemas.microsoft.com/office/drawing/2014/main" id="{0408E2B0-05B9-817C-3CF0-4A3F9BAE60DC}"/>
              </a:ext>
            </a:extLst>
          </p:cNvPr>
          <p:cNvSpPr txBox="1"/>
          <p:nvPr/>
        </p:nvSpPr>
        <p:spPr>
          <a:xfrm>
            <a:off x="10041930" y="174939"/>
            <a:ext cx="220700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zh-CN" sz="1400" b="1">
                <a:latin typeface="微软雅黑" panose="020B0503020204020204" pitchFamily="34" charset="-122"/>
                <a:ea typeface="微软雅黑" panose="020B0503020204020204" pitchFamily="34" charset="-122"/>
              </a:rPr>
              <a:t>Dispersion of light</a:t>
            </a:r>
            <a:endParaRPr lang="zh-CN" altLang="en-US" sz="1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A9D4E8A5-AA8C-248A-9754-FF49A1B42191}"/>
              </a:ext>
            </a:extLst>
          </p:cNvPr>
          <p:cNvSpPr txBox="1"/>
          <p:nvPr/>
        </p:nvSpPr>
        <p:spPr>
          <a:xfrm>
            <a:off x="10042220" y="-67455"/>
            <a:ext cx="220700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zh-CN" altLang="en-US" sz="1400" b="1"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1400" b="1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1400" b="1">
                <a:latin typeface="微软雅黑" panose="020B0503020204020204" pitchFamily="34" charset="-122"/>
                <a:ea typeface="微软雅黑" panose="020B0503020204020204" pitchFamily="34" charset="-122"/>
              </a:rPr>
              <a:t>节 光的色散</a:t>
            </a:r>
            <a:endParaRPr lang="en-US" altLang="zh-CN" sz="1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/>
            <a:r>
              <a:rPr lang="en-US" altLang="zh-CN" sz="1400" b="1"/>
              <a:t>                </a:t>
            </a:r>
            <a:endParaRPr lang="zh-CN" altLang="en-US" sz="1400" b="1"/>
          </a:p>
        </p:txBody>
      </p:sp>
      <p:sp>
        <p:nvSpPr>
          <p:cNvPr id="68" name="Text Box 4">
            <a:extLst>
              <a:ext uri="{FF2B5EF4-FFF2-40B4-BE49-F238E27FC236}">
                <a16:creationId xmlns:a16="http://schemas.microsoft.com/office/drawing/2014/main" id="{84696D15-B30B-2017-C98F-B7BD0BB88E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487" y="581543"/>
            <a:ext cx="28912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二、色光的混合</a:t>
            </a:r>
          </a:p>
        </p:txBody>
      </p:sp>
      <p:sp>
        <p:nvSpPr>
          <p:cNvPr id="6" name="矩形: 圆角 5">
            <a:extLst>
              <a:ext uri="{FF2B5EF4-FFF2-40B4-BE49-F238E27FC236}">
                <a16:creationId xmlns:a16="http://schemas.microsoft.com/office/drawing/2014/main" id="{6A75FC8F-AD2C-4C32-B36A-F1A502FEBF25}"/>
              </a:ext>
            </a:extLst>
          </p:cNvPr>
          <p:cNvSpPr/>
          <p:nvPr/>
        </p:nvSpPr>
        <p:spPr>
          <a:xfrm>
            <a:off x="14415064" y="482716"/>
            <a:ext cx="3345189" cy="4348529"/>
          </a:xfrm>
          <a:prstGeom prst="roundRect">
            <a:avLst>
              <a:gd name="adj" fmla="val 8213"/>
            </a:avLst>
          </a:prstGeom>
          <a:solidFill>
            <a:schemeClr val="bg2">
              <a:lumMod val="90000"/>
              <a:alpha val="72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3" name="文本框 72">
            <a:extLst>
              <a:ext uri="{FF2B5EF4-FFF2-40B4-BE49-F238E27FC236}">
                <a16:creationId xmlns:a16="http://schemas.microsoft.com/office/drawing/2014/main" id="{2800AF87-F036-8895-ACBD-EE6B2CC51393}"/>
              </a:ext>
            </a:extLst>
          </p:cNvPr>
          <p:cNvSpPr txBox="1"/>
          <p:nvPr/>
        </p:nvSpPr>
        <p:spPr>
          <a:xfrm>
            <a:off x="14980976" y="2069447"/>
            <a:ext cx="2353705" cy="1938992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水滴由于重力作用成椭球形，相当于三棱镜，太阳光经水滴后，发生折射，反射，被分解成七色光。</a:t>
            </a:r>
            <a:endParaRPr lang="en-US" altLang="zh-CN" sz="20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5" name="Text Box 4">
            <a:extLst>
              <a:ext uri="{FF2B5EF4-FFF2-40B4-BE49-F238E27FC236}">
                <a16:creationId xmlns:a16="http://schemas.microsoft.com/office/drawing/2014/main" id="{BCE250D7-D9C3-E2B4-79C4-D99F3F2C88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76785" y="1030602"/>
            <a:ext cx="189502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彩虹的形成</a:t>
            </a:r>
          </a:p>
        </p:txBody>
      </p:sp>
      <p:sp>
        <p:nvSpPr>
          <p:cNvPr id="76" name="矩形: 圆角 75">
            <a:extLst>
              <a:ext uri="{FF2B5EF4-FFF2-40B4-BE49-F238E27FC236}">
                <a16:creationId xmlns:a16="http://schemas.microsoft.com/office/drawing/2014/main" id="{E177972A-7EB6-A472-6F36-62F8E3679A09}"/>
              </a:ext>
            </a:extLst>
          </p:cNvPr>
          <p:cNvSpPr/>
          <p:nvPr/>
        </p:nvSpPr>
        <p:spPr>
          <a:xfrm>
            <a:off x="19348005" y="472430"/>
            <a:ext cx="4647818" cy="4348529"/>
          </a:xfrm>
          <a:prstGeom prst="roundRect">
            <a:avLst>
              <a:gd name="adj" fmla="val 3660"/>
            </a:avLst>
          </a:prstGeom>
          <a:solidFill>
            <a:schemeClr val="bg2">
              <a:lumMod val="90000"/>
              <a:alpha val="72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00BBE19D-6FF1-811A-C44F-BF816D2A2C47}"/>
              </a:ext>
            </a:extLst>
          </p:cNvPr>
          <p:cNvGrpSpPr/>
          <p:nvPr/>
        </p:nvGrpSpPr>
        <p:grpSpPr>
          <a:xfrm>
            <a:off x="19624534" y="648064"/>
            <a:ext cx="4004339" cy="4149362"/>
            <a:chOff x="6808205" y="1200773"/>
            <a:chExt cx="4529721" cy="4693772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10EC68BF-3E30-C93E-D9E3-92DDBD9C127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t="7128"/>
            <a:stretch>
              <a:fillRect/>
            </a:stretch>
          </p:blipFill>
          <p:spPr>
            <a:xfrm>
              <a:off x="6808205" y="1200773"/>
              <a:ext cx="4529721" cy="4693772"/>
            </a:xfrm>
            <a:prstGeom prst="rect">
              <a:avLst/>
            </a:prstGeom>
          </p:spPr>
        </p:pic>
        <p:pic>
          <p:nvPicPr>
            <p:cNvPr id="72" name="图片 84995">
              <a:extLst>
                <a:ext uri="{FF2B5EF4-FFF2-40B4-BE49-F238E27FC236}">
                  <a16:creationId xmlns:a16="http://schemas.microsoft.com/office/drawing/2014/main" id="{FFA07965-1546-0158-7105-50D8DD14EE6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l="2805" t="32941" r="58820" b="64317"/>
            <a:stretch>
              <a:fillRect/>
            </a:stretch>
          </p:blipFill>
          <p:spPr>
            <a:xfrm>
              <a:off x="6930072" y="2227336"/>
              <a:ext cx="2316480" cy="120650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2050" name="Picture 2">
            <a:extLst>
              <a:ext uri="{FF2B5EF4-FFF2-40B4-BE49-F238E27FC236}">
                <a16:creationId xmlns:a16="http://schemas.microsoft.com/office/drawing/2014/main" id="{94A76DA3-E5A8-ADBD-B4AF-6D828DD68C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66342" y="1662216"/>
            <a:ext cx="4286692" cy="40861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1" name="Picture 2">
            <a:extLst>
              <a:ext uri="{FF2B5EF4-FFF2-40B4-BE49-F238E27FC236}">
                <a16:creationId xmlns:a16="http://schemas.microsoft.com/office/drawing/2014/main" id="{807F7E54-0C2E-D25D-0938-4F7B820102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84138" y="1733513"/>
            <a:ext cx="4286692" cy="4086167"/>
          </a:xfrm>
          <a:prstGeom prst="roundRect">
            <a:avLst>
              <a:gd name="adj" fmla="val 7461"/>
            </a:avLst>
          </a:prstGeom>
          <a:solidFill>
            <a:schemeClr val="accent1"/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4" name="Text Box 5">
            <a:extLst>
              <a:ext uri="{FF2B5EF4-FFF2-40B4-BE49-F238E27FC236}">
                <a16:creationId xmlns:a16="http://schemas.microsoft.com/office/drawing/2014/main" id="{A73D01DE-A0A9-D105-1784-E4EA51DE7FCD}"/>
              </a:ext>
            </a:extLst>
          </p:cNvPr>
          <p:cNvSpPr txBox="1"/>
          <p:nvPr/>
        </p:nvSpPr>
        <p:spPr>
          <a:xfrm>
            <a:off x="1689928" y="2607610"/>
            <a:ext cx="4165761" cy="400110"/>
          </a:xfrm>
          <a:prstGeom prst="rect">
            <a:avLst/>
          </a:prstGeom>
          <a:noFill/>
          <a:ln w="12700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．色光的三原色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红、绿、蓝</a:t>
            </a:r>
          </a:p>
        </p:txBody>
      </p:sp>
      <p:sp>
        <p:nvSpPr>
          <p:cNvPr id="65" name="Text Box 10">
            <a:extLst>
              <a:ext uri="{FF2B5EF4-FFF2-40B4-BE49-F238E27FC236}">
                <a16:creationId xmlns:a16="http://schemas.microsoft.com/office/drawing/2014/main" id="{78D0B0CE-5F6E-5661-9807-2A4FCC977F4B}"/>
              </a:ext>
            </a:extLst>
          </p:cNvPr>
          <p:cNvSpPr txBox="1"/>
          <p:nvPr/>
        </p:nvSpPr>
        <p:spPr>
          <a:xfrm>
            <a:off x="1714944" y="3703733"/>
            <a:ext cx="3628841" cy="40011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 ．等比例混合为白光</a:t>
            </a:r>
          </a:p>
        </p:txBody>
      </p:sp>
    </p:spTree>
    <p:extLst>
      <p:ext uri="{BB962C8B-B14F-4D97-AF65-F5344CB8AC3E}">
        <p14:creationId xmlns:p14="http://schemas.microsoft.com/office/powerpoint/2010/main" val="11368092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4="http://schemas.microsoft.com/office/powerpoint/2010/main" xmlns:p15="http://schemas.microsoft.com/office/powerpoint/2012/main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6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Unix 3.10 unknown"/>
  <p:tag name="AS_RELEASE_DATE" val="2020.11.30"/>
  <p:tag name="AS_TITLE" val="Aspose.Slides for Java"/>
  <p:tag name="AS_VERSION" val="20.11"/>
</p:tagLst>
</file>

<file path=ppt/theme/theme1.xml><?xml version="1.0" encoding="utf-8"?>
<a:theme xmlns:a="http://schemas.openxmlformats.org/drawingml/2006/main" name="Office 主题​​">
  <a:themeElements>
    <a:clrScheme name="蓝绿色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Office">
      <a:majorFont>
        <a:latin typeface="等线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alpha val="72000"/>
          </a:schemeClr>
        </a:solidFill>
        <a:ln>
          <a:solidFill>
            <a:schemeClr val="bg1"/>
          </a:solidFill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1460</Words>
  <Application>Microsoft Office PowerPoint</Application>
  <PresentationFormat>宽屏</PresentationFormat>
  <Paragraphs>238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6" baseType="lpstr">
      <vt:lpstr>等线</vt:lpstr>
      <vt:lpstr>等线 Light</vt:lpstr>
      <vt:lpstr>华文隶书</vt:lpstr>
      <vt:lpstr>华文行楷</vt:lpstr>
      <vt:lpstr>华文中宋</vt:lpstr>
      <vt:lpstr>宋体</vt:lpstr>
      <vt:lpstr>微软雅黑</vt:lpstr>
      <vt:lpstr>Arial</vt:lpstr>
      <vt:lpstr>Tahoma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Administrator</cp:lastModifiedBy>
  <cp:revision>2</cp:revision>
  <cp:lastPrinted>2022-07-18T17:22:56Z</cp:lastPrinted>
  <dcterms:created xsi:type="dcterms:W3CDTF">2022-07-18T17:22:56Z</dcterms:created>
  <dcterms:modified xsi:type="dcterms:W3CDTF">2024-08-09T07:55:49Z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</Properties>
</file>