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9" r:id="rId4"/>
    <p:sldId id="262" r:id="rId5"/>
    <p:sldId id="263" r:id="rId6"/>
    <p:sldId id="264" r:id="rId7"/>
    <p:sldId id="265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57" r:id="rId19"/>
    <p:sldId id="282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439" r:id="rId37"/>
    <p:sldId id="300" r:id="rId38"/>
    <p:sldId id="301" r:id="rId39"/>
    <p:sldId id="302" r:id="rId40"/>
    <p:sldId id="303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323" r:id="rId60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1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420" y="-108"/>
      </p:cViewPr>
      <p:guideLst>
        <p:guide orient="horz" pos="221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TextBox 6"/>
          <p:cNvSpPr/>
          <p:nvPr userDrawn="1"/>
        </p:nvSpPr>
        <p:spPr>
          <a:xfrm>
            <a:off x="4957763" y="3789363"/>
            <a:ext cx="3925887" cy="431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en-US" altLang="zh-CN" sz="2200" dirty="0">
                <a:solidFill>
                  <a:srgbClr val="3F3F3F"/>
                </a:solidFill>
                <a:latin typeface="Gungsuh" panose="02030600000101010101" charset="-127"/>
                <a:ea typeface="Gungsuh" panose="02030600000101010101" charset="-127"/>
                <a:sym typeface="宋体" panose="02010600030101010101" pitchFamily="2" charset="-122"/>
              </a:rPr>
              <a:t>Thank you for watching!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7" name="TextBox 3"/>
          <p:cNvSpPr/>
          <p:nvPr userDrawn="1"/>
        </p:nvSpPr>
        <p:spPr>
          <a:xfrm>
            <a:off x="5359400" y="3095625"/>
            <a:ext cx="2949575" cy="8318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dist"/>
            <a:r>
              <a:rPr lang="zh-CN" altLang="en-US" sz="4800" b="1" dirty="0">
                <a:solidFill>
                  <a:srgbClr val="3F3F3F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谢谢观看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0" name="矩形 1"/>
          <p:cNvSpPr/>
          <p:nvPr userDrawn="1"/>
        </p:nvSpPr>
        <p:spPr>
          <a:xfrm>
            <a:off x="1606550" y="2665413"/>
            <a:ext cx="8448675" cy="2044700"/>
          </a:xfrm>
          <a:prstGeom prst="rect">
            <a:avLst/>
          </a:prstGeom>
          <a:solidFill>
            <a:srgbClr val="7AC5D3"/>
          </a:solidFill>
          <a:ln w="25400">
            <a:noFill/>
          </a:ln>
        </p:spPr>
        <p:txBody>
          <a:bodyPr anchor="ctr"/>
          <a:lstStyle/>
          <a:p>
            <a:pPr lvl="0" indent="0" algn="ctr"/>
            <a:endParaRPr lang="zh-CN" altLang="zh-CN" sz="21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3083" name="Picture 6" descr="K:\5-远成工作室\王斐\112121212122.png1121212121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425" y="3041650"/>
            <a:ext cx="1331913" cy="1179513"/>
          </a:xfrm>
          <a:prstGeom prst="rect">
            <a:avLst/>
          </a:prstGeom>
          <a:noFill/>
          <a:ln w="254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99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 bldLvl="0"/>
      <p:bldP spid="27657" grpId="0" bldLvl="0"/>
      <p:bldP spid="27650" grpId="0" bldLvl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TextBox 6"/>
          <p:cNvSpPr/>
          <p:nvPr userDrawn="1"/>
        </p:nvSpPr>
        <p:spPr>
          <a:xfrm>
            <a:off x="4957763" y="3789363"/>
            <a:ext cx="3925887" cy="431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en-US" altLang="zh-CN" sz="2200" dirty="0">
                <a:solidFill>
                  <a:srgbClr val="3F3F3F"/>
                </a:solidFill>
                <a:latin typeface="Gungsuh" panose="02030600000101010101" charset="-127"/>
                <a:ea typeface="Gungsuh" panose="02030600000101010101" charset="-127"/>
                <a:sym typeface="宋体" panose="02010600030101010101" pitchFamily="2" charset="-122"/>
              </a:rPr>
              <a:t>Thank you for watching!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7" name="TextBox 3"/>
          <p:cNvSpPr/>
          <p:nvPr userDrawn="1"/>
        </p:nvSpPr>
        <p:spPr>
          <a:xfrm>
            <a:off x="5359400" y="3095625"/>
            <a:ext cx="2949575" cy="8318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dist"/>
            <a:r>
              <a:rPr lang="zh-CN" altLang="en-US" sz="4800" b="1" dirty="0">
                <a:solidFill>
                  <a:srgbClr val="3F3F3F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谢谢观看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0" name="矩形 1"/>
          <p:cNvSpPr/>
          <p:nvPr userDrawn="1"/>
        </p:nvSpPr>
        <p:spPr>
          <a:xfrm>
            <a:off x="1606550" y="2665413"/>
            <a:ext cx="8448675" cy="2044700"/>
          </a:xfrm>
          <a:prstGeom prst="rect">
            <a:avLst/>
          </a:prstGeom>
          <a:solidFill>
            <a:srgbClr val="7AC5D3"/>
          </a:solidFill>
          <a:ln w="25400">
            <a:noFill/>
          </a:ln>
        </p:spPr>
        <p:txBody>
          <a:bodyPr anchor="ctr"/>
          <a:lstStyle/>
          <a:p>
            <a:pPr lvl="0" indent="0" algn="ctr"/>
            <a:endParaRPr lang="zh-CN" altLang="zh-CN" sz="21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4107" name="Picture 6" descr="K:\5-远成工作室\王斐\112121212122.png1121212121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425" y="3041650"/>
            <a:ext cx="1331913" cy="1179513"/>
          </a:xfrm>
          <a:prstGeom prst="rect">
            <a:avLst/>
          </a:prstGeom>
          <a:noFill/>
          <a:ln w="254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99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 bldLvl="0"/>
      <p:bldP spid="27657" grpId="0" bldLvl="0"/>
      <p:bldP spid="27650" grpId="0" bldLvl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17"/>
          <p:cNvGrpSpPr/>
          <p:nvPr userDrawn="1"/>
        </p:nvGrpSpPr>
        <p:grpSpPr>
          <a:xfrm>
            <a:off x="400050" y="82550"/>
            <a:ext cx="11256963" cy="6706235"/>
            <a:chOff x="631" y="131"/>
            <a:chExt cx="17726" cy="10560"/>
          </a:xfrm>
        </p:grpSpPr>
        <p:sp>
          <p:nvSpPr>
            <p:cNvPr id="1027" name="TextBox 3"/>
            <p:cNvSpPr/>
            <p:nvPr userDrawn="1"/>
          </p:nvSpPr>
          <p:spPr>
            <a:xfrm>
              <a:off x="7154" y="9966"/>
              <a:ext cx="5009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en-US" altLang="zh-CN" sz="2400" b="1" dirty="0">
                  <a:solidFill>
                    <a:srgbClr val="3F3F3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www.yuanchengwh.com</a:t>
              </a:r>
            </a:p>
          </p:txBody>
        </p:sp>
        <p:sp>
          <p:nvSpPr>
            <p:cNvPr id="220" name=" 220"/>
            <p:cNvSpPr/>
            <p:nvPr userDrawn="1"/>
          </p:nvSpPr>
          <p:spPr>
            <a:xfrm>
              <a:off x="939" y="446"/>
              <a:ext cx="1753" cy="432"/>
            </a:xfrm>
            <a:prstGeom prst="homePlate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cxnSp>
          <p:nvCxnSpPr>
            <p:cNvPr id="12" name="直接连接符 11"/>
            <p:cNvCxnSpPr/>
            <p:nvPr userDrawn="1"/>
          </p:nvCxnSpPr>
          <p:spPr>
            <a:xfrm>
              <a:off x="726" y="10352"/>
              <a:ext cx="6194" cy="8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030" name="图片 12" descr="LOGO-课时新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631" y="131"/>
              <a:ext cx="1314" cy="1039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4" name="直接连接符 13"/>
            <p:cNvCxnSpPr/>
            <p:nvPr userDrawn="1"/>
          </p:nvCxnSpPr>
          <p:spPr>
            <a:xfrm>
              <a:off x="12163" y="10352"/>
              <a:ext cx="6194" cy="8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/>
          </p:nvCxnSpPr>
          <p:spPr>
            <a:xfrm flipV="1">
              <a:off x="2632" y="641"/>
              <a:ext cx="12606" cy="4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图片 2" descr="掌控中考-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740900" y="52070"/>
            <a:ext cx="1794510" cy="6432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17"/>
          <p:cNvGrpSpPr/>
          <p:nvPr userDrawn="1"/>
        </p:nvGrpSpPr>
        <p:grpSpPr>
          <a:xfrm>
            <a:off x="400050" y="82550"/>
            <a:ext cx="11256963" cy="6706235"/>
            <a:chOff x="631" y="131"/>
            <a:chExt cx="17726" cy="10560"/>
          </a:xfrm>
        </p:grpSpPr>
        <p:sp>
          <p:nvSpPr>
            <p:cNvPr id="2051" name="TextBox 3"/>
            <p:cNvSpPr/>
            <p:nvPr userDrawn="1"/>
          </p:nvSpPr>
          <p:spPr>
            <a:xfrm>
              <a:off x="7154" y="9966"/>
              <a:ext cx="5009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en-US" altLang="zh-CN" sz="2400" b="1" dirty="0">
                  <a:solidFill>
                    <a:srgbClr val="3F3F3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www.yuanchengwh.com</a:t>
              </a:r>
            </a:p>
          </p:txBody>
        </p:sp>
        <p:sp>
          <p:nvSpPr>
            <p:cNvPr id="220" name=" 220"/>
            <p:cNvSpPr/>
            <p:nvPr userDrawn="1"/>
          </p:nvSpPr>
          <p:spPr>
            <a:xfrm>
              <a:off x="939" y="446"/>
              <a:ext cx="1753" cy="432"/>
            </a:xfrm>
            <a:prstGeom prst="homePlate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trike="noStrike" noProof="1">
                <a:solidFill>
                  <a:srgbClr val="FFFFFF"/>
                </a:solidFill>
              </a:endParaRPr>
            </a:p>
          </p:txBody>
        </p:sp>
        <p:cxnSp>
          <p:nvCxnSpPr>
            <p:cNvPr id="12" name="直接连接符 11"/>
            <p:cNvCxnSpPr/>
            <p:nvPr userDrawn="1"/>
          </p:nvCxnSpPr>
          <p:spPr>
            <a:xfrm>
              <a:off x="726" y="10352"/>
              <a:ext cx="6194" cy="8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054" name="图片 12" descr="LOGO-课时新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631" y="131"/>
              <a:ext cx="1314" cy="1039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4" name="直接连接符 13"/>
            <p:cNvCxnSpPr/>
            <p:nvPr userDrawn="1"/>
          </p:nvCxnSpPr>
          <p:spPr>
            <a:xfrm>
              <a:off x="12163" y="10352"/>
              <a:ext cx="6194" cy="8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/>
          </p:nvCxnSpPr>
          <p:spPr>
            <a:xfrm flipV="1">
              <a:off x="2632" y="641"/>
              <a:ext cx="12606" cy="4"/>
            </a:xfrm>
            <a:prstGeom prst="line">
              <a:avLst/>
            </a:prstGeom>
            <a:ln>
              <a:solidFill>
                <a:srgbClr val="E3113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图片 1" descr="掌控中考-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794240" y="52070"/>
            <a:ext cx="1794510" cy="6432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285" y="2801923"/>
            <a:ext cx="6547806" cy="11338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655" y="2747010"/>
            <a:ext cx="6790055" cy="1363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915" y="1146175"/>
            <a:ext cx="9487535" cy="4565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385" y="1054735"/>
            <a:ext cx="9586595" cy="4747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765" y="1889760"/>
            <a:ext cx="9601835" cy="30784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445" y="1645920"/>
            <a:ext cx="9388475" cy="3566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875" y="818515"/>
            <a:ext cx="9365615" cy="52203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580120" y="1405890"/>
            <a:ext cx="1228725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732145" y="3533140"/>
            <a:ext cx="2228850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065" y="2186940"/>
            <a:ext cx="9373235" cy="248412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84905" y="3409950"/>
            <a:ext cx="1190625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355" y="2232660"/>
            <a:ext cx="9304655" cy="239268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487670" y="3056890"/>
            <a:ext cx="1040130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438900" y="3659505"/>
            <a:ext cx="2116455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985" y="1050925"/>
            <a:ext cx="9129395" cy="475551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886325" y="1931670"/>
            <a:ext cx="1115695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974840" y="4992370"/>
            <a:ext cx="1303655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015" y="1100455"/>
            <a:ext cx="9411335" cy="46564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335" y="2781300"/>
            <a:ext cx="6576695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775" y="1012825"/>
            <a:ext cx="9441815" cy="4831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165" y="2171700"/>
            <a:ext cx="9297035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775" y="1939290"/>
            <a:ext cx="9441815" cy="297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675" y="1043305"/>
            <a:ext cx="9518015" cy="477075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768340" y="4572635"/>
            <a:ext cx="1252855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74775" y="1723390"/>
            <a:ext cx="9525000" cy="3009900"/>
            <a:chOff x="2099" y="3984"/>
            <a:chExt cx="15000" cy="474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99" y="3984"/>
              <a:ext cx="15001" cy="2832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99" y="6816"/>
              <a:ext cx="14869" cy="1908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5912485" y="2303145"/>
            <a:ext cx="1040130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354060" y="2303145"/>
            <a:ext cx="1141095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778115" y="4109085"/>
            <a:ext cx="2016760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255" y="677545"/>
            <a:ext cx="9380855" cy="55022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640320" y="1953895"/>
            <a:ext cx="3146425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405255" y="2569845"/>
            <a:ext cx="2129155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010660" y="5638165"/>
            <a:ext cx="1228725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 bldLvl="0" animBg="1"/>
      <p:bldP spid="4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893570" y="490220"/>
            <a:ext cx="8362315" cy="5854700"/>
            <a:chOff x="2824" y="1016"/>
            <a:chExt cx="13380" cy="948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24" y="1016"/>
              <a:ext cx="3228" cy="888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4" y="1904"/>
              <a:ext cx="13381" cy="8593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6113780" y="2218055"/>
            <a:ext cx="1915795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828280" y="3421380"/>
            <a:ext cx="1165225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838190" y="4610100"/>
            <a:ext cx="1177925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354060" y="5200650"/>
            <a:ext cx="1903095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866900" y="5791835"/>
            <a:ext cx="1115695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695" y="2785110"/>
            <a:ext cx="6149975" cy="1287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" y="2506980"/>
            <a:ext cx="12078970" cy="1844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25" y="1835785"/>
            <a:ext cx="11842750" cy="318643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020425" y="2369185"/>
            <a:ext cx="727710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06705" y="1513840"/>
            <a:ext cx="11609070" cy="3830955"/>
            <a:chOff x="663" y="1602"/>
            <a:chExt cx="29258" cy="652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3" y="3279"/>
              <a:ext cx="744" cy="2808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rcRect b="11494"/>
            <a:stretch>
              <a:fillRect/>
            </a:stretch>
          </p:blipFill>
          <p:spPr>
            <a:xfrm>
              <a:off x="1407" y="1602"/>
              <a:ext cx="28514" cy="6522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4749165" y="1327150"/>
            <a:ext cx="965835" cy="5441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572510" y="1930400"/>
            <a:ext cx="727710" cy="5441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854950" y="2533015"/>
            <a:ext cx="1765935" cy="5441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  <p:bldP spid="7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43865" y="1050925"/>
            <a:ext cx="11165840" cy="5005070"/>
            <a:chOff x="1482" y="1426"/>
            <a:chExt cx="17584" cy="788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82" y="1426"/>
              <a:ext cx="8809" cy="762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89" y="3187"/>
              <a:ext cx="8677" cy="61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30" y="1589405"/>
            <a:ext cx="11762740" cy="367919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995660" y="2378710"/>
            <a:ext cx="727710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2480310"/>
            <a:ext cx="11938000" cy="1897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" y="1614170"/>
            <a:ext cx="11866880" cy="36296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782935" y="1614170"/>
            <a:ext cx="727710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480" y="469265"/>
            <a:ext cx="3495040" cy="5920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1724" r="3475"/>
          <a:stretch>
            <a:fillRect/>
          </a:stretch>
        </p:blipFill>
        <p:spPr>
          <a:xfrm>
            <a:off x="3499485" y="441960"/>
            <a:ext cx="5067935" cy="602297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85" y="1203325"/>
            <a:ext cx="11847830" cy="44513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894695" y="2744470"/>
            <a:ext cx="727710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755" y="1522730"/>
            <a:ext cx="11794490" cy="3627120"/>
            <a:chOff x="313" y="2544"/>
            <a:chExt cx="18574" cy="571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3" y="2544"/>
              <a:ext cx="18574" cy="5712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3" y="4625"/>
              <a:ext cx="3252" cy="3468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10982960" y="2168525"/>
            <a:ext cx="727710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77495" y="1160780"/>
            <a:ext cx="11583670" cy="4679950"/>
            <a:chOff x="-667" y="1325"/>
            <a:chExt cx="23318" cy="814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67" y="1325"/>
              <a:ext cx="20534" cy="8149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035" y="5635"/>
              <a:ext cx="5616" cy="3732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9455785" y="3142615"/>
            <a:ext cx="727710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775" y="1508125"/>
            <a:ext cx="5631815" cy="38411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14630" y="835025"/>
            <a:ext cx="11637645" cy="5455920"/>
            <a:chOff x="663" y="647"/>
            <a:chExt cx="28927" cy="950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3" y="3556"/>
              <a:ext cx="744" cy="2808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32" y="647"/>
              <a:ext cx="28058" cy="9505"/>
            </a:xfrm>
            <a:prstGeom prst="rect">
              <a:avLst/>
            </a:prstGeom>
          </p:spPr>
        </p:pic>
      </p:grpSp>
      <p:sp>
        <p:nvSpPr>
          <p:cNvPr id="6" name="矩形 5"/>
          <p:cNvSpPr/>
          <p:nvPr/>
        </p:nvSpPr>
        <p:spPr>
          <a:xfrm>
            <a:off x="4048760" y="688975"/>
            <a:ext cx="1866900" cy="5441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110480" y="1330325"/>
            <a:ext cx="727710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239385" y="1908175"/>
            <a:ext cx="727710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1256645" y="2491105"/>
            <a:ext cx="727710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470025" y="3076575"/>
            <a:ext cx="727710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159125" y="4558030"/>
            <a:ext cx="727710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234690" y="5461635"/>
            <a:ext cx="727710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5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765" y="2796540"/>
            <a:ext cx="8077835" cy="1264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735" y="1229995"/>
            <a:ext cx="9319895" cy="43973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618980" y="2544445"/>
            <a:ext cx="727710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195" y="1527175"/>
            <a:ext cx="9578975" cy="380301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731375" y="2356485"/>
            <a:ext cx="727710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205" y="1534795"/>
            <a:ext cx="9418955" cy="37877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593580" y="2181225"/>
            <a:ext cx="727710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988060" y="1219200"/>
            <a:ext cx="10304145" cy="4320540"/>
            <a:chOff x="790" y="1887"/>
            <a:chExt cx="16227" cy="6804"/>
          </a:xfrm>
        </p:grpSpPr>
        <p:grpSp>
          <p:nvGrpSpPr>
            <p:cNvPr id="4" name="组合 3"/>
            <p:cNvGrpSpPr/>
            <p:nvPr/>
          </p:nvGrpSpPr>
          <p:grpSpPr>
            <a:xfrm>
              <a:off x="790" y="1887"/>
              <a:ext cx="14784" cy="6804"/>
              <a:chOff x="2207" y="3906"/>
              <a:chExt cx="14784" cy="6804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207" y="3906"/>
                <a:ext cx="14785" cy="2988"/>
              </a:xfrm>
              <a:prstGeom prst="rect">
                <a:avLst/>
              </a:prstGeom>
            </p:spPr>
          </p:pic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72" y="6894"/>
                <a:ext cx="10165" cy="3816"/>
              </a:xfrm>
              <a:prstGeom prst="rect">
                <a:avLst/>
              </a:prstGeom>
            </p:spPr>
          </p:pic>
        </p:grp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25" y="5236"/>
              <a:ext cx="5292" cy="3324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9154795" y="2531745"/>
            <a:ext cx="727710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4480" y="1316990"/>
            <a:ext cx="11592560" cy="4224020"/>
            <a:chOff x="544" y="1829"/>
            <a:chExt cx="20245" cy="691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4" y="1829"/>
              <a:ext cx="14821" cy="6913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365" y="1829"/>
              <a:ext cx="5424" cy="4224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7603490" y="1918970"/>
            <a:ext cx="727710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345" y="1836420"/>
            <a:ext cx="9464675" cy="31851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117330" y="1767840"/>
            <a:ext cx="1340485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9631045" y="3044190"/>
            <a:ext cx="1196975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754505" y="3681730"/>
            <a:ext cx="1052830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 bldLvl="0" animBg="1"/>
      <p:bldP spid="4" grpId="0" bldLvl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85" y="734695"/>
            <a:ext cx="9357995" cy="53879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705975" y="2620010"/>
            <a:ext cx="727710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08915" y="1356995"/>
            <a:ext cx="11762740" cy="3688080"/>
            <a:chOff x="524" y="1779"/>
            <a:chExt cx="19549" cy="580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4" y="1779"/>
              <a:ext cx="14797" cy="5809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321" y="2040"/>
              <a:ext cx="4752" cy="3528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8128635" y="1981200"/>
            <a:ext cx="727710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58900" y="1295400"/>
            <a:ext cx="9410700" cy="4591685"/>
            <a:chOff x="2189" y="3522"/>
            <a:chExt cx="14820" cy="723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89" y="3522"/>
              <a:ext cx="14821" cy="3756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94" y="7117"/>
              <a:ext cx="4920" cy="3636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9643745" y="2544445"/>
            <a:ext cx="727710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03200" y="1570355"/>
            <a:ext cx="11740515" cy="3489960"/>
            <a:chOff x="663" y="2180"/>
            <a:chExt cx="28634" cy="582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3" y="3556"/>
              <a:ext cx="744" cy="2808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7" y="2180"/>
              <a:ext cx="27890" cy="5821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5337175" y="1467485"/>
            <a:ext cx="1177925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395460" y="1469390"/>
            <a:ext cx="727710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843770" y="2632710"/>
            <a:ext cx="1190625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049520" y="3235960"/>
            <a:ext cx="727710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065010" y="3298190"/>
            <a:ext cx="1102360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844405" y="3848735"/>
            <a:ext cx="1189355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209290" y="4447540"/>
            <a:ext cx="727710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755255" y="4507865"/>
            <a:ext cx="902335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545" y="1885950"/>
            <a:ext cx="9312275" cy="30861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579485" y="3157855"/>
            <a:ext cx="1177925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291830" y="4371975"/>
            <a:ext cx="727710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 bldLvl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440815" y="2179320"/>
            <a:ext cx="9331325" cy="2499360"/>
            <a:chOff x="1780" y="3539"/>
            <a:chExt cx="14695" cy="393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80" y="3539"/>
              <a:ext cx="13261" cy="2844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67" y="3539"/>
              <a:ext cx="1308" cy="3936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2370455" y="3395345"/>
            <a:ext cx="727710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066405" y="3395345"/>
            <a:ext cx="727710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01825" y="438150"/>
            <a:ext cx="7927340" cy="6052820"/>
            <a:chOff x="2995" y="690"/>
            <a:chExt cx="12484" cy="953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95" y="690"/>
              <a:ext cx="12484" cy="9533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32" y="690"/>
              <a:ext cx="826" cy="838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8767445" y="1968500"/>
            <a:ext cx="727710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965" y="1676400"/>
            <a:ext cx="9449435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855" y="1146175"/>
            <a:ext cx="8923655" cy="456501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409950" y="2258060"/>
            <a:ext cx="1165225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000750" y="2821305"/>
            <a:ext cx="3744595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862955" y="5111750"/>
            <a:ext cx="727710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 bldLvl="0" animBg="1"/>
      <p:bldP spid="4" grpId="0" bldLvl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325" y="1466215"/>
            <a:ext cx="9022715" cy="39249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238875" y="1966595"/>
            <a:ext cx="2693035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12695" y="3674110"/>
            <a:ext cx="1278255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410710" y="4803140"/>
            <a:ext cx="978535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 bldLvl="0" animBg="1"/>
      <p:bldP spid="4" grpId="0" bldLvl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185" y="1737360"/>
            <a:ext cx="8976995" cy="338328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658745" y="4020185"/>
            <a:ext cx="1102360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1091"/>
          <a:stretch>
            <a:fillRect/>
          </a:stretch>
        </p:blipFill>
        <p:spPr>
          <a:xfrm>
            <a:off x="1461770" y="628015"/>
            <a:ext cx="9381490" cy="56013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189470" y="4535170"/>
            <a:ext cx="1403985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776085" y="5675630"/>
            <a:ext cx="1765935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 bldLvl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435" y="701040"/>
            <a:ext cx="8786495" cy="566229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479790" y="2948305"/>
            <a:ext cx="2009140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245995" y="3512185"/>
            <a:ext cx="2004060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036185" y="4649470"/>
            <a:ext cx="1028700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267825" y="4649470"/>
            <a:ext cx="727710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197225" y="5785485"/>
            <a:ext cx="2867025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 bldLvl="0" animBg="1"/>
      <p:bldP spid="4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4310" y="1343025"/>
            <a:ext cx="11750040" cy="4025900"/>
            <a:chOff x="663" y="1740"/>
            <a:chExt cx="28634" cy="673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3" y="3556"/>
              <a:ext cx="744" cy="2808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7" y="1740"/>
              <a:ext cx="27890" cy="6733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6689090" y="2368550"/>
            <a:ext cx="727710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178800" y="2368550"/>
            <a:ext cx="1891665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423410" y="3517900"/>
            <a:ext cx="727710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178800" y="3517900"/>
            <a:ext cx="727710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070465" y="3517900"/>
            <a:ext cx="727710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583940" y="4124325"/>
            <a:ext cx="1352550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832610" y="808990"/>
            <a:ext cx="8724900" cy="5198110"/>
            <a:chOff x="2787" y="769"/>
            <a:chExt cx="13740" cy="818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87" y="769"/>
              <a:ext cx="3204" cy="924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rcRect b="19641"/>
            <a:stretch>
              <a:fillRect/>
            </a:stretch>
          </p:blipFill>
          <p:spPr>
            <a:xfrm>
              <a:off x="2787" y="1693"/>
              <a:ext cx="13741" cy="7262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9405620" y="2682240"/>
            <a:ext cx="727710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480550" y="3745865"/>
            <a:ext cx="727710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405620" y="4359910"/>
            <a:ext cx="727710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405620" y="5513705"/>
            <a:ext cx="727710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710055" y="1705610"/>
            <a:ext cx="8770620" cy="3506470"/>
            <a:chOff x="2759" y="4494"/>
            <a:chExt cx="13812" cy="552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59" y="4494"/>
              <a:ext cx="13681" cy="1812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59" y="6176"/>
              <a:ext cx="13813" cy="3840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9267825" y="2280285"/>
            <a:ext cx="727710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9380220" y="3533140"/>
            <a:ext cx="727710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267825" y="4026535"/>
            <a:ext cx="727710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192895" y="4718685"/>
            <a:ext cx="727710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385" y="1844040"/>
            <a:ext cx="8824595" cy="316992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280525" y="2506980"/>
            <a:ext cx="727710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9167495" y="3571240"/>
            <a:ext cx="727710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280525" y="4272280"/>
            <a:ext cx="727710" cy="4933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 bldLvl="0" animBg="1"/>
      <p:bldP spid="4" grpId="0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自定义</PresentationFormat>
  <Paragraphs>0</Paragraphs>
  <Slides>58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58</vt:i4>
      </vt:variant>
    </vt:vector>
  </HeadingPairs>
  <TitlesOfParts>
    <vt:vector size="60" baseType="lpstr"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23</cp:revision>
  <dcterms:created xsi:type="dcterms:W3CDTF">2019-03-05T07:06:00Z</dcterms:created>
  <dcterms:modified xsi:type="dcterms:W3CDTF">2020-01-13T14:01:18Z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