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mf" ContentType="image/x-wm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113" r:id="rId6"/>
    <p:sldId id="3112" r:id="rId7"/>
    <p:sldId id="3114" r:id="rId8"/>
    <p:sldId id="3115" r:id="rId9"/>
    <p:sldId id="3116" r:id="rId10"/>
    <p:sldId id="3117" r:id="rId11"/>
    <p:sldId id="3118" r:id="rId12"/>
    <p:sldId id="3119" r:id="rId13"/>
    <p:sldId id="3120" r:id="rId14"/>
    <p:sldId id="3121" r:id="rId15"/>
    <p:sldId id="3122" r:id="rId16"/>
    <p:sldId id="3123" r:id="rId17"/>
    <p:sldId id="3124" r:id="rId18"/>
    <p:sldId id="3126" r:id="rId19"/>
    <p:sldId id="3127" r:id="rId20"/>
    <p:sldId id="3128" r:id="rId21"/>
    <p:sldId id="3129" r:id="rId22"/>
    <p:sldId id="3130" r:id="rId23"/>
    <p:sldId id="3131" r:id="rId24"/>
    <p:sldId id="3132" r:id="rId25"/>
    <p:sldId id="3133" r:id="rId26"/>
    <p:sldId id="3134" r:id="rId27"/>
    <p:sldId id="3135" r:id="rId28"/>
    <p:sldId id="3136" r:id="rId29"/>
    <p:sldId id="3137" r:id="rId30"/>
    <p:sldId id="3138" r:id="rId31"/>
    <p:sldId id="3139" r:id="rId32"/>
    <p:sldId id="3140" r:id="rId33"/>
    <p:sldId id="3125" r:id="rId34"/>
  </p:sldIdLst>
  <p:sldSz cx="9144000" cy="5143500" type="screen16x9"/>
  <p:notesSz cx="6858000" cy="9144000"/>
  <p:custDataLst>
    <p:tags r:id="rId3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420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tags" Target="../tags/tag335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2.xml" /><Relationship Id="rId4" Type="http://schemas.openxmlformats.org/officeDocument/2006/relationships/tags" Target="../tags/tag343.xml" /><Relationship Id="rId5" Type="http://schemas.openxmlformats.org/officeDocument/2006/relationships/tags" Target="../tags/tag344.xml" /><Relationship Id="rId6" Type="http://schemas.openxmlformats.org/officeDocument/2006/relationships/tags" Target="../tags/tag345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5.xml" /><Relationship Id="rId4" Type="http://schemas.openxmlformats.org/officeDocument/2006/relationships/tags" Target="../tags/tag366.xml" /><Relationship Id="rId5" Type="http://schemas.openxmlformats.org/officeDocument/2006/relationships/tags" Target="../tags/tag367.xml" /><Relationship Id="rId6" Type="http://schemas.openxmlformats.org/officeDocument/2006/relationships/tags" Target="../tags/tag368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Relationship Id="rId6" Type="http://schemas.openxmlformats.org/officeDocument/2006/relationships/tags" Target="../tags/tag38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tags" Target="../tags/tag393.xml" /><Relationship Id="rId6" Type="http://schemas.openxmlformats.org/officeDocument/2006/relationships/tags" Target="../tags/tag39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tags" Target="../tags/tag23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5.xml" /><Relationship Id="rId4" Type="http://schemas.openxmlformats.org/officeDocument/2006/relationships/tags" Target="../tags/tag256.xml" /><Relationship Id="rId5" Type="http://schemas.openxmlformats.org/officeDocument/2006/relationships/tags" Target="../tags/tag257.xml" /><Relationship Id="rId6" Type="http://schemas.openxmlformats.org/officeDocument/2006/relationships/tags" Target="../tags/tag25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3.xml" /><Relationship Id="rId4" Type="http://schemas.openxmlformats.org/officeDocument/2006/relationships/tags" Target="../tags/tag264.xml" /><Relationship Id="rId5" Type="http://schemas.openxmlformats.org/officeDocument/2006/relationships/tags" Target="../tags/tag265.xml" /><Relationship Id="rId6" Type="http://schemas.openxmlformats.org/officeDocument/2006/relationships/tags" Target="../tags/tag26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tags" Target="../tags/tag29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Relationship Id="rId6" Type="http://schemas.openxmlformats.org/officeDocument/2006/relationships/tags" Target="../tags/tag30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2026年1月31日星期六6时38分41秒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10" Type="http://schemas.openxmlformats.org/officeDocument/2006/relationships/tags" Target="../tags/tag40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5.xml" /><Relationship Id="rId4" Type="http://schemas.openxmlformats.org/officeDocument/2006/relationships/tags" Target="../tags/tag36.xml" /><Relationship Id="rId5" Type="http://schemas.openxmlformats.org/officeDocument/2006/relationships/image" Target="../media/image6.png" /><Relationship Id="rId6" Type="http://schemas.openxmlformats.org/officeDocument/2006/relationships/tags" Target="../tags/tag37.xml" /><Relationship Id="rId7" Type="http://schemas.openxmlformats.org/officeDocument/2006/relationships/tags" Target="../tags/tag38.xml" /><Relationship Id="rId8" Type="http://schemas.openxmlformats.org/officeDocument/2006/relationships/image" Target="../media/image10.gif" /><Relationship Id="rId9" Type="http://schemas.openxmlformats.org/officeDocument/2006/relationships/tags" Target="../tags/tag39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2026年1月31日星期六6时38分40秒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5.x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tags" Target="../tags/tag179.xml" /><Relationship Id="rId5" Type="http://schemas.openxmlformats.org/officeDocument/2006/relationships/tags" Target="../tags/tag180.xml" /><Relationship Id="rId6" Type="http://schemas.openxmlformats.org/officeDocument/2006/relationships/tags" Target="../tags/tag181.xml" /><Relationship Id="rId7" Type="http://schemas.openxmlformats.org/officeDocument/2006/relationships/tags" Target="../tags/tag182.xml" /><Relationship Id="rId8" Type="http://schemas.openxmlformats.org/officeDocument/2006/relationships/tags" Target="../tags/tag183.xml" /><Relationship Id="rId9" Type="http://schemas.openxmlformats.org/officeDocument/2006/relationships/tags" Target="../tags/tag18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86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2.xml" /><Relationship Id="rId11" Type="http://schemas.openxmlformats.org/officeDocument/2006/relationships/image" Target="../media/image21.png" /><Relationship Id="rId12" Type="http://schemas.openxmlformats.org/officeDocument/2006/relationships/tags" Target="../tags/tag203.xml" /><Relationship Id="rId13" Type="http://schemas.openxmlformats.org/officeDocument/2006/relationships/image" Target="../media/image22.png" /><Relationship Id="rId14" Type="http://schemas.openxmlformats.org/officeDocument/2006/relationships/tags" Target="../tags/tag204.xml" /><Relationship Id="rId15" Type="http://schemas.openxmlformats.org/officeDocument/2006/relationships/image" Target="../media/image23.png" /><Relationship Id="rId16" Type="http://schemas.openxmlformats.org/officeDocument/2006/relationships/tags" Target="../tags/tag205.xml" /><Relationship Id="rId17" Type="http://schemas.openxmlformats.org/officeDocument/2006/relationships/image" Target="../media/image24.png" /><Relationship Id="rId18" Type="http://schemas.openxmlformats.org/officeDocument/2006/relationships/tags" Target="../tags/tag206.xml" /><Relationship Id="rId19" Type="http://schemas.openxmlformats.org/officeDocument/2006/relationships/image" Target="../media/image25.png" /><Relationship Id="rId2" Type="http://schemas.openxmlformats.org/officeDocument/2006/relationships/tags" Target="../tags/tag194.xml" /><Relationship Id="rId20" Type="http://schemas.openxmlformats.org/officeDocument/2006/relationships/tags" Target="../tags/tag207.xml" /><Relationship Id="rId21" Type="http://schemas.openxmlformats.org/officeDocument/2006/relationships/tags" Target="../tags/tag208.xml" /><Relationship Id="rId22" Type="http://schemas.openxmlformats.org/officeDocument/2006/relationships/tags" Target="../tags/tag209.xml" /><Relationship Id="rId23" Type="http://schemas.openxmlformats.org/officeDocument/2006/relationships/tags" Target="../tags/tag210.xml" /><Relationship Id="rId24" Type="http://schemas.openxmlformats.org/officeDocument/2006/relationships/tags" Target="../tags/tag211.xml" /><Relationship Id="rId25" Type="http://schemas.openxmlformats.org/officeDocument/2006/relationships/tags" Target="../tags/tag212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tags" Target="../tags/tag197.xml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6.wmf" /><Relationship Id="rId11" Type="http://schemas.openxmlformats.org/officeDocument/2006/relationships/tags" Target="../tags/tag221.xml" /><Relationship Id="rId2" Type="http://schemas.openxmlformats.org/officeDocument/2006/relationships/tags" Target="../tags/tag213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tags" Target="../tags/tag216.xml" /><Relationship Id="rId6" Type="http://schemas.openxmlformats.org/officeDocument/2006/relationships/tags" Target="../tags/tag217.xml" /><Relationship Id="rId7" Type="http://schemas.openxmlformats.org/officeDocument/2006/relationships/tags" Target="../tags/tag218.xml" /><Relationship Id="rId8" Type="http://schemas.openxmlformats.org/officeDocument/2006/relationships/tags" Target="../tags/tag219.xml" /><Relationship Id="rId9" Type="http://schemas.openxmlformats.org/officeDocument/2006/relationships/tags" Target="../tags/tag22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7.png" /><Relationship Id="rId11" Type="http://schemas.openxmlformats.org/officeDocument/2006/relationships/tags" Target="../tags/tag230.xml" /><Relationship Id="rId12" Type="http://schemas.openxmlformats.org/officeDocument/2006/relationships/tags" Target="../tags/tag231.xml" /><Relationship Id="rId13" Type="http://schemas.openxmlformats.org/officeDocument/2006/relationships/tags" Target="../tags/tag232.xml" /><Relationship Id="rId2" Type="http://schemas.openxmlformats.org/officeDocument/2006/relationships/tags" Target="../tags/tag222.xml" /><Relationship Id="rId3" Type="http://schemas.openxmlformats.org/officeDocument/2006/relationships/tags" Target="../tags/tag223.xml" /><Relationship Id="rId4" Type="http://schemas.openxmlformats.org/officeDocument/2006/relationships/tags" Target="../tags/tag224.xml" /><Relationship Id="rId5" Type="http://schemas.openxmlformats.org/officeDocument/2006/relationships/tags" Target="../tags/tag225.xml" /><Relationship Id="rId6" Type="http://schemas.openxmlformats.org/officeDocument/2006/relationships/tags" Target="../tags/tag226.xml" /><Relationship Id="rId7" Type="http://schemas.openxmlformats.org/officeDocument/2006/relationships/tags" Target="../tags/tag227.xml" /><Relationship Id="rId8" Type="http://schemas.openxmlformats.org/officeDocument/2006/relationships/tags" Target="../tags/tag228.xml" /><Relationship Id="rId9" Type="http://schemas.openxmlformats.org/officeDocument/2006/relationships/tags" Target="../tags/tag22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37.xml" /><Relationship Id="rId4" Type="http://schemas.openxmlformats.org/officeDocument/2006/relationships/tags" Target="../tags/tag238.xml" /><Relationship Id="rId5" Type="http://schemas.openxmlformats.org/officeDocument/2006/relationships/tags" Target="../tags/tag239.xml" /><Relationship Id="rId6" Type="http://schemas.openxmlformats.org/officeDocument/2006/relationships/tags" Target="../tags/tag240.xml" /><Relationship Id="rId7" Type="http://schemas.openxmlformats.org/officeDocument/2006/relationships/tags" Target="../tags/tag241.xml" /><Relationship Id="rId8" Type="http://schemas.openxmlformats.org/officeDocument/2006/relationships/tags" Target="../tags/tag242.xml" /><Relationship Id="rId9" Type="http://schemas.openxmlformats.org/officeDocument/2006/relationships/slide" Target="slide2.xml" TargetMode="Interna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52.xml" /><Relationship Id="rId11" Type="http://schemas.openxmlformats.org/officeDocument/2006/relationships/tags" Target="../tags/tag253.xml" /><Relationship Id="rId12" Type="http://schemas.openxmlformats.org/officeDocument/2006/relationships/image" Target="../media/image30.png" /><Relationship Id="rId13" Type="http://schemas.openxmlformats.org/officeDocument/2006/relationships/tags" Target="../tags/tag254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tags" Target="../tags/tag249.xml" /><Relationship Id="rId6" Type="http://schemas.openxmlformats.org/officeDocument/2006/relationships/image" Target="../media/image28.png" /><Relationship Id="rId7" Type="http://schemas.openxmlformats.org/officeDocument/2006/relationships/tags" Target="../tags/tag250.xml" /><Relationship Id="rId8" Type="http://schemas.openxmlformats.org/officeDocument/2006/relationships/tags" Target="../tags/tag251.xml" /><Relationship Id="rId9" Type="http://schemas.openxmlformats.org/officeDocument/2006/relationships/image" Target="../media/image2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59.xml" /><Relationship Id="rId4" Type="http://schemas.openxmlformats.org/officeDocument/2006/relationships/image" Target="../media/image31.jpeg" /><Relationship Id="rId5" Type="http://schemas.openxmlformats.org/officeDocument/2006/relationships/tags" Target="../tags/tag260.xml" /><Relationship Id="rId6" Type="http://schemas.openxmlformats.org/officeDocument/2006/relationships/tags" Target="../tags/tag261.xml" /><Relationship Id="rId7" Type="http://schemas.openxmlformats.org/officeDocument/2006/relationships/tags" Target="../tags/tag26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image" Target="../media/image31.jpeg" /><Relationship Id="rId6" Type="http://schemas.openxmlformats.org/officeDocument/2006/relationships/tags" Target="../tags/tag26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79.xml" /><Relationship Id="rId11" Type="http://schemas.openxmlformats.org/officeDocument/2006/relationships/tags" Target="../tags/tag280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74.xml" /><Relationship Id="rId4" Type="http://schemas.openxmlformats.org/officeDocument/2006/relationships/image" Target="../media/image31.jpeg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tags" Target="../tags/tag277.xml" /><Relationship Id="rId8" Type="http://schemas.openxmlformats.org/officeDocument/2006/relationships/image" Target="../media/image32.png" /><Relationship Id="rId9" Type="http://schemas.openxmlformats.org/officeDocument/2006/relationships/tags" Target="../tags/tag27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6.xml" /><Relationship Id="rId11" Type="http://schemas.openxmlformats.org/officeDocument/2006/relationships/tags" Target="../tags/tag87.xml" /><Relationship Id="rId12" Type="http://schemas.openxmlformats.org/officeDocument/2006/relationships/tags" Target="../tags/tag88.xml" /><Relationship Id="rId13" Type="http://schemas.openxmlformats.org/officeDocument/2006/relationships/tags" Target="../tags/tag89.xml" /><Relationship Id="rId14" Type="http://schemas.openxmlformats.org/officeDocument/2006/relationships/tags" Target="../tags/tag90.xml" /><Relationship Id="rId15" Type="http://schemas.openxmlformats.org/officeDocument/2006/relationships/tags" Target="../tags/tag91.xml" /><Relationship Id="rId16" Type="http://schemas.openxmlformats.org/officeDocument/2006/relationships/tags" Target="../tags/tag92.xml" /><Relationship Id="rId17" Type="http://schemas.openxmlformats.org/officeDocument/2006/relationships/tags" Target="../tags/tag93.xml" /><Relationship Id="rId2" Type="http://schemas.openxmlformats.org/officeDocument/2006/relationships/tags" Target="../tags/tag78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tags" Target="../tags/tag83.xml" /><Relationship Id="rId8" Type="http://schemas.openxmlformats.org/officeDocument/2006/relationships/tags" Target="../tags/tag84.xml" /><Relationship Id="rId9" Type="http://schemas.openxmlformats.org/officeDocument/2006/relationships/tags" Target="../tags/tag8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90.xml" /><Relationship Id="rId11" Type="http://schemas.openxmlformats.org/officeDocument/2006/relationships/tags" Target="../tags/tag291.xml" /><Relationship Id="rId12" Type="http://schemas.openxmlformats.org/officeDocument/2006/relationships/image" Target="../media/image34.png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tags" Target="../tags/tag288.xml" /><Relationship Id="rId7" Type="http://schemas.openxmlformats.org/officeDocument/2006/relationships/image" Target="../media/image33.png" /><Relationship Id="rId8" Type="http://schemas.openxmlformats.org/officeDocument/2006/relationships/image" Target="../media/image31.jpeg" /><Relationship Id="rId9" Type="http://schemas.openxmlformats.org/officeDocument/2006/relationships/tags" Target="../tags/tag28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01.xml" /><Relationship Id="rId11" Type="http://schemas.openxmlformats.org/officeDocument/2006/relationships/tags" Target="../tags/tag302.xml" /><Relationship Id="rId12" Type="http://schemas.openxmlformats.org/officeDocument/2006/relationships/image" Target="../media/image36.png" /><Relationship Id="rId13" Type="http://schemas.openxmlformats.org/officeDocument/2006/relationships/tags" Target="../tags/tag303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96.xml" /><Relationship Id="rId4" Type="http://schemas.openxmlformats.org/officeDocument/2006/relationships/image" Target="../media/image31.jpeg" /><Relationship Id="rId5" Type="http://schemas.openxmlformats.org/officeDocument/2006/relationships/tags" Target="../tags/tag297.xml" /><Relationship Id="rId6" Type="http://schemas.openxmlformats.org/officeDocument/2006/relationships/tags" Target="../tags/tag298.xml" /><Relationship Id="rId7" Type="http://schemas.openxmlformats.org/officeDocument/2006/relationships/tags" Target="../tags/tag299.xml" /><Relationship Id="rId8" Type="http://schemas.openxmlformats.org/officeDocument/2006/relationships/image" Target="../media/image35.png" /><Relationship Id="rId9" Type="http://schemas.openxmlformats.org/officeDocument/2006/relationships/tags" Target="../tags/tag30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37.png" /><Relationship Id="rId11" Type="http://schemas.openxmlformats.org/officeDocument/2006/relationships/tags" Target="../tags/tag314.xml" /><Relationship Id="rId12" Type="http://schemas.openxmlformats.org/officeDocument/2006/relationships/tags" Target="../tags/tag315.xml" /><Relationship Id="rId13" Type="http://schemas.openxmlformats.org/officeDocument/2006/relationships/image" Target="../media/image38.png" /><Relationship Id="rId14" Type="http://schemas.openxmlformats.org/officeDocument/2006/relationships/tags" Target="../tags/tag316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08.xml" /><Relationship Id="rId4" Type="http://schemas.openxmlformats.org/officeDocument/2006/relationships/image" Target="../media/image31.jpeg" /><Relationship Id="rId5" Type="http://schemas.openxmlformats.org/officeDocument/2006/relationships/tags" Target="../tags/tag309.xml" /><Relationship Id="rId6" Type="http://schemas.openxmlformats.org/officeDocument/2006/relationships/tags" Target="../tags/tag310.xml" /><Relationship Id="rId7" Type="http://schemas.openxmlformats.org/officeDocument/2006/relationships/tags" Target="../tags/tag311.xml" /><Relationship Id="rId8" Type="http://schemas.openxmlformats.org/officeDocument/2006/relationships/tags" Target="../tags/tag312.xml" /><Relationship Id="rId9" Type="http://schemas.openxmlformats.org/officeDocument/2006/relationships/tags" Target="../tags/tag31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1.jpeg" /><Relationship Id="rId11" Type="http://schemas.openxmlformats.org/officeDocument/2006/relationships/tags" Target="../tags/tag326.xml" /><Relationship Id="rId12" Type="http://schemas.openxmlformats.org/officeDocument/2006/relationships/tags" Target="../tags/tag327.xml" /><Relationship Id="rId13" Type="http://schemas.openxmlformats.org/officeDocument/2006/relationships/tags" Target="../tags/tag328.xml" /><Relationship Id="rId14" Type="http://schemas.openxmlformats.org/officeDocument/2006/relationships/tags" Target="../tags/tag329.xml" /><Relationship Id="rId15" Type="http://schemas.openxmlformats.org/officeDocument/2006/relationships/tags" Target="../tags/tag330.xml" /><Relationship Id="rId16" Type="http://schemas.openxmlformats.org/officeDocument/2006/relationships/image" Target="../media/image42.png" /><Relationship Id="rId17" Type="http://schemas.openxmlformats.org/officeDocument/2006/relationships/tags" Target="../tags/tag331.xml" /><Relationship Id="rId18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image" Target="../media/image39.jpeg" /><Relationship Id="rId6" Type="http://schemas.openxmlformats.org/officeDocument/2006/relationships/tags" Target="../tags/tag323.xml" /><Relationship Id="rId7" Type="http://schemas.openxmlformats.org/officeDocument/2006/relationships/tags" Target="../tags/tag324.xml" /><Relationship Id="rId8" Type="http://schemas.openxmlformats.org/officeDocument/2006/relationships/tags" Target="../tags/tag325.xml" /><Relationship Id="rId9" Type="http://schemas.openxmlformats.org/officeDocument/2006/relationships/image" Target="../media/image4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slide" Target="slide2.xml" TargetMode="Interna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51.xml" /><Relationship Id="rId11" Type="http://schemas.openxmlformats.org/officeDocument/2006/relationships/tags" Target="../tags/tag352.xml" /><Relationship Id="rId12" Type="http://schemas.openxmlformats.org/officeDocument/2006/relationships/tags" Target="../tags/tag353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46.xml" /><Relationship Id="rId4" Type="http://schemas.openxmlformats.org/officeDocument/2006/relationships/image" Target="../media/image43.jpeg" /><Relationship Id="rId5" Type="http://schemas.openxmlformats.org/officeDocument/2006/relationships/tags" Target="../tags/tag347.xml" /><Relationship Id="rId6" Type="http://schemas.openxmlformats.org/officeDocument/2006/relationships/tags" Target="../tags/tag348.xml" /><Relationship Id="rId7" Type="http://schemas.openxmlformats.org/officeDocument/2006/relationships/image" Target="../media/image41.jpeg" /><Relationship Id="rId8" Type="http://schemas.openxmlformats.org/officeDocument/2006/relationships/tags" Target="../tags/tag349.xml" /><Relationship Id="rId9" Type="http://schemas.openxmlformats.org/officeDocument/2006/relationships/tags" Target="../tags/tag350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64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58.xml" /><Relationship Id="rId4" Type="http://schemas.openxmlformats.org/officeDocument/2006/relationships/image" Target="../media/image44.jpeg" /><Relationship Id="rId5" Type="http://schemas.openxmlformats.org/officeDocument/2006/relationships/tags" Target="../tags/tag359.xml" /><Relationship Id="rId6" Type="http://schemas.openxmlformats.org/officeDocument/2006/relationships/tags" Target="../tags/tag360.xml" /><Relationship Id="rId7" Type="http://schemas.openxmlformats.org/officeDocument/2006/relationships/tags" Target="../tags/tag361.xml" /><Relationship Id="rId8" Type="http://schemas.openxmlformats.org/officeDocument/2006/relationships/tags" Target="../tags/tag362.xml" /><Relationship Id="rId9" Type="http://schemas.openxmlformats.org/officeDocument/2006/relationships/tags" Target="../tags/tag36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74.xml" /><Relationship Id="rId11" Type="http://schemas.openxmlformats.org/officeDocument/2006/relationships/tags" Target="../tags/tag375.xml" /><Relationship Id="rId12" Type="http://schemas.openxmlformats.org/officeDocument/2006/relationships/image" Target="../media/image47.png" /><Relationship Id="rId13" Type="http://schemas.openxmlformats.org/officeDocument/2006/relationships/tags" Target="../tags/tag376.xml" /><Relationship Id="rId14" Type="http://schemas.openxmlformats.org/officeDocument/2006/relationships/tags" Target="../tags/tag377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69.xml" /><Relationship Id="rId4" Type="http://schemas.openxmlformats.org/officeDocument/2006/relationships/image" Target="../media/image45.jpeg" /><Relationship Id="rId5" Type="http://schemas.openxmlformats.org/officeDocument/2006/relationships/tags" Target="../tags/tag370.xml" /><Relationship Id="rId6" Type="http://schemas.openxmlformats.org/officeDocument/2006/relationships/tags" Target="../tags/tag371.xml" /><Relationship Id="rId7" Type="http://schemas.openxmlformats.org/officeDocument/2006/relationships/tags" Target="../tags/tag372.xml" /><Relationship Id="rId8" Type="http://schemas.openxmlformats.org/officeDocument/2006/relationships/image" Target="../media/image46.png" /><Relationship Id="rId9" Type="http://schemas.openxmlformats.org/officeDocument/2006/relationships/tags" Target="../tags/tag373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87.xml" /><Relationship Id="rId11" Type="http://schemas.openxmlformats.org/officeDocument/2006/relationships/tags" Target="../tags/tag388.xml" /><Relationship Id="rId12" Type="http://schemas.openxmlformats.org/officeDocument/2006/relationships/tags" Target="../tags/tag389.xml" /><Relationship Id="rId13" Type="http://schemas.openxmlformats.org/officeDocument/2006/relationships/image" Target="../media/image50.png" /><Relationship Id="rId14" Type="http://schemas.openxmlformats.org/officeDocument/2006/relationships/tags" Target="../tags/tag390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82.xml" /><Relationship Id="rId4" Type="http://schemas.openxmlformats.org/officeDocument/2006/relationships/image" Target="../media/image48.jpeg" /><Relationship Id="rId5" Type="http://schemas.openxmlformats.org/officeDocument/2006/relationships/tags" Target="../tags/tag383.xml" /><Relationship Id="rId6" Type="http://schemas.openxmlformats.org/officeDocument/2006/relationships/tags" Target="../tags/tag384.xml" /><Relationship Id="rId7" Type="http://schemas.openxmlformats.org/officeDocument/2006/relationships/tags" Target="../tags/tag385.xml" /><Relationship Id="rId8" Type="http://schemas.openxmlformats.org/officeDocument/2006/relationships/image" Target="../media/image49.png" /><Relationship Id="rId9" Type="http://schemas.openxmlformats.org/officeDocument/2006/relationships/tags" Target="../tags/tag386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99.xml" /><Relationship Id="rId11" Type="http://schemas.openxmlformats.org/officeDocument/2006/relationships/tags" Target="../tags/tag400.xml" /><Relationship Id="rId12" Type="http://schemas.openxmlformats.org/officeDocument/2006/relationships/tags" Target="../tags/tag401.xml" /><Relationship Id="rId13" Type="http://schemas.openxmlformats.org/officeDocument/2006/relationships/tags" Target="../tags/tag402.xml" /><Relationship Id="rId14" Type="http://schemas.openxmlformats.org/officeDocument/2006/relationships/tags" Target="../tags/tag403.xml" /><Relationship Id="rId15" Type="http://schemas.openxmlformats.org/officeDocument/2006/relationships/tags" Target="../tags/tag404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95.xml" /><Relationship Id="rId4" Type="http://schemas.openxmlformats.org/officeDocument/2006/relationships/image" Target="../media/image51.jpeg" /><Relationship Id="rId5" Type="http://schemas.openxmlformats.org/officeDocument/2006/relationships/tags" Target="../tags/tag396.xml" /><Relationship Id="rId6" Type="http://schemas.openxmlformats.org/officeDocument/2006/relationships/tags" Target="../tags/tag397.xml" /><Relationship Id="rId7" Type="http://schemas.openxmlformats.org/officeDocument/2006/relationships/tags" Target="../tags/tag398.xml" /><Relationship Id="rId8" Type="http://schemas.openxmlformats.org/officeDocument/2006/relationships/image" Target="../media/image52.png" /><Relationship Id="rId9" Type="http://schemas.openxmlformats.org/officeDocument/2006/relationships/image" Target="../media/image5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7.jpeg" /><Relationship Id="rId11" Type="http://schemas.openxmlformats.org/officeDocument/2006/relationships/tags" Target="../tags/tag102.xml" /><Relationship Id="rId12" Type="http://schemas.openxmlformats.org/officeDocument/2006/relationships/tags" Target="../tags/tag103.xml" /><Relationship Id="rId13" Type="http://schemas.openxmlformats.org/officeDocument/2006/relationships/tags" Target="../tags/tag104.xml" /><Relationship Id="rId14" Type="http://schemas.openxmlformats.org/officeDocument/2006/relationships/tags" Target="../tags/tag105.xml" /><Relationship Id="rId15" Type="http://schemas.openxmlformats.org/officeDocument/2006/relationships/tags" Target="../tags/tag106.xml" /><Relationship Id="rId2" Type="http://schemas.openxmlformats.org/officeDocument/2006/relationships/tags" Target="../tags/tag94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Relationship Id="rId8" Type="http://schemas.openxmlformats.org/officeDocument/2006/relationships/tags" Target="../tags/tag100.xml" /><Relationship Id="rId9" Type="http://schemas.openxmlformats.org/officeDocument/2006/relationships/tags" Target="../tags/tag10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413.xml" /><Relationship Id="rId11" Type="http://schemas.openxmlformats.org/officeDocument/2006/relationships/tags" Target="../tags/tag414.xml" /><Relationship Id="rId12" Type="http://schemas.openxmlformats.org/officeDocument/2006/relationships/tags" Target="../tags/tag415.xml" /><Relationship Id="rId13" Type="http://schemas.openxmlformats.org/officeDocument/2006/relationships/tags" Target="../tags/tag416.xml" /><Relationship Id="rId14" Type="http://schemas.openxmlformats.org/officeDocument/2006/relationships/tags" Target="../tags/tag417.xml" /><Relationship Id="rId15" Type="http://schemas.openxmlformats.org/officeDocument/2006/relationships/tags" Target="../tags/tag418.xml" /><Relationship Id="rId16" Type="http://schemas.openxmlformats.org/officeDocument/2006/relationships/image" Target="../media/image54.png" /><Relationship Id="rId17" Type="http://schemas.openxmlformats.org/officeDocument/2006/relationships/tags" Target="../tags/tag419.xml" /><Relationship Id="rId2" Type="http://schemas.openxmlformats.org/officeDocument/2006/relationships/tags" Target="../tags/tag405.xml" /><Relationship Id="rId3" Type="http://schemas.openxmlformats.org/officeDocument/2006/relationships/tags" Target="../tags/tag406.xml" /><Relationship Id="rId4" Type="http://schemas.openxmlformats.org/officeDocument/2006/relationships/tags" Target="../tags/tag407.xml" /><Relationship Id="rId5" Type="http://schemas.openxmlformats.org/officeDocument/2006/relationships/tags" Target="../tags/tag408.xml" /><Relationship Id="rId6" Type="http://schemas.openxmlformats.org/officeDocument/2006/relationships/tags" Target="../tags/tag409.xml" /><Relationship Id="rId7" Type="http://schemas.openxmlformats.org/officeDocument/2006/relationships/tags" Target="../tags/tag410.xml" /><Relationship Id="rId8" Type="http://schemas.openxmlformats.org/officeDocument/2006/relationships/tags" Target="../tags/tag411.xml" /><Relationship Id="rId9" Type="http://schemas.openxmlformats.org/officeDocument/2006/relationships/tags" Target="../tags/tag4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07.xml" /><Relationship Id="rId3" Type="http://schemas.openxmlformats.org/officeDocument/2006/relationships/tags" Target="../tags/tag108.xml" /><Relationship Id="rId4" Type="http://schemas.openxmlformats.org/officeDocument/2006/relationships/tags" Target="../tags/tag109.xml" /><Relationship Id="rId5" Type="http://schemas.openxmlformats.org/officeDocument/2006/relationships/tags" Target="../tags/tag110.xml" /><Relationship Id="rId6" Type="http://schemas.openxmlformats.org/officeDocument/2006/relationships/tags" Target="../tags/tag111.xml" /><Relationship Id="rId7" Type="http://schemas.openxmlformats.org/officeDocument/2006/relationships/tags" Target="../tags/tag112.xml" /><Relationship Id="rId8" Type="http://schemas.openxmlformats.org/officeDocument/2006/relationships/tags" Target="../tags/tag113.xml" /><Relationship Id="rId9" Type="http://schemas.openxmlformats.org/officeDocument/2006/relationships/tags" Target="../tags/tag11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3.xml" /><Relationship Id="rId11" Type="http://schemas.openxmlformats.org/officeDocument/2006/relationships/tags" Target="../tags/tag124.xml" /><Relationship Id="rId12" Type="http://schemas.openxmlformats.org/officeDocument/2006/relationships/tags" Target="../tags/tag125.xml" /><Relationship Id="rId13" Type="http://schemas.openxmlformats.org/officeDocument/2006/relationships/tags" Target="../tags/tag126.xml" /><Relationship Id="rId14" Type="http://schemas.openxmlformats.org/officeDocument/2006/relationships/tags" Target="../tags/tag127.xml" /><Relationship Id="rId15" Type="http://schemas.openxmlformats.org/officeDocument/2006/relationships/tags" Target="../tags/tag128.xml" /><Relationship Id="rId16" Type="http://schemas.openxmlformats.org/officeDocument/2006/relationships/tags" Target="../tags/tag129.xml" /><Relationship Id="rId17" Type="http://schemas.openxmlformats.org/officeDocument/2006/relationships/tags" Target="../tags/tag130.xml" /><Relationship Id="rId18" Type="http://schemas.openxmlformats.org/officeDocument/2006/relationships/tags" Target="../tags/tag131.xml" /><Relationship Id="rId19" Type="http://schemas.openxmlformats.org/officeDocument/2006/relationships/tags" Target="../tags/tag132.xml" /><Relationship Id="rId2" Type="http://schemas.openxmlformats.org/officeDocument/2006/relationships/tags" Target="../tags/tag115.xml" /><Relationship Id="rId20" Type="http://schemas.openxmlformats.org/officeDocument/2006/relationships/tags" Target="../tags/tag133.xml" /><Relationship Id="rId21" Type="http://schemas.openxmlformats.org/officeDocument/2006/relationships/tags" Target="../tags/tag134.xml" /><Relationship Id="rId22" Type="http://schemas.openxmlformats.org/officeDocument/2006/relationships/tags" Target="../tags/tag135.xml" /><Relationship Id="rId23" Type="http://schemas.openxmlformats.org/officeDocument/2006/relationships/tags" Target="../tags/tag136.xml" /><Relationship Id="rId24" Type="http://schemas.openxmlformats.org/officeDocument/2006/relationships/tags" Target="../tags/tag137.xml" /><Relationship Id="rId25" Type="http://schemas.openxmlformats.org/officeDocument/2006/relationships/tags" Target="../tags/tag138.xml" /><Relationship Id="rId26" Type="http://schemas.openxmlformats.org/officeDocument/2006/relationships/tags" Target="../tags/tag139.xml" /><Relationship Id="rId27" Type="http://schemas.openxmlformats.org/officeDocument/2006/relationships/tags" Target="../tags/tag140.xml" /><Relationship Id="rId28" Type="http://schemas.openxmlformats.org/officeDocument/2006/relationships/tags" Target="../tags/tag141.xml" /><Relationship Id="rId29" Type="http://schemas.openxmlformats.org/officeDocument/2006/relationships/tags" Target="../tags/tag142.xml" /><Relationship Id="rId3" Type="http://schemas.openxmlformats.org/officeDocument/2006/relationships/tags" Target="../tags/tag116.xml" /><Relationship Id="rId30" Type="http://schemas.openxmlformats.org/officeDocument/2006/relationships/tags" Target="../tags/tag143.xml" /><Relationship Id="rId31" Type="http://schemas.openxmlformats.org/officeDocument/2006/relationships/tags" Target="../tags/tag144.xml" /><Relationship Id="rId4" Type="http://schemas.openxmlformats.org/officeDocument/2006/relationships/tags" Target="../tags/tag117.xml" /><Relationship Id="rId5" Type="http://schemas.openxmlformats.org/officeDocument/2006/relationships/tags" Target="../tags/tag118.xml" /><Relationship Id="rId6" Type="http://schemas.openxmlformats.org/officeDocument/2006/relationships/tags" Target="../tags/tag119.xml" /><Relationship Id="rId7" Type="http://schemas.openxmlformats.org/officeDocument/2006/relationships/tags" Target="../tags/tag120.xml" /><Relationship Id="rId8" Type="http://schemas.openxmlformats.org/officeDocument/2006/relationships/tags" Target="../tags/tag121.xml" /><Relationship Id="rId9" Type="http://schemas.openxmlformats.org/officeDocument/2006/relationships/tags" Target="../tags/tag12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5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image" Target="../media/image18.wmf" /><Relationship Id="rId9" Type="http://schemas.openxmlformats.org/officeDocument/2006/relationships/tags" Target="../tags/tag15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2.xml" /><Relationship Id="rId3" Type="http://schemas.openxmlformats.org/officeDocument/2006/relationships/tags" Target="../tags/tag153.xml" /><Relationship Id="rId4" Type="http://schemas.openxmlformats.org/officeDocument/2006/relationships/tags" Target="../tags/tag154.xml" /><Relationship Id="rId5" Type="http://schemas.openxmlformats.org/officeDocument/2006/relationships/tags" Target="../tags/tag155.xml" /><Relationship Id="rId6" Type="http://schemas.openxmlformats.org/officeDocument/2006/relationships/tags" Target="../tags/tag156.xml" /><Relationship Id="rId7" Type="http://schemas.openxmlformats.org/officeDocument/2006/relationships/tags" Target="../tags/tag157.xml" /><Relationship Id="rId8" Type="http://schemas.openxmlformats.org/officeDocument/2006/relationships/image" Target="../media/image18.wmf" /><Relationship Id="rId9" Type="http://schemas.openxmlformats.org/officeDocument/2006/relationships/tags" Target="../tags/tag15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9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Relationship Id="rId6" Type="http://schemas.openxmlformats.org/officeDocument/2006/relationships/tags" Target="../tags/tag163.xml" /><Relationship Id="rId7" Type="http://schemas.openxmlformats.org/officeDocument/2006/relationships/tags" Target="../tags/tag164.xml" /><Relationship Id="rId8" Type="http://schemas.openxmlformats.org/officeDocument/2006/relationships/image" Target="../media/image18.wmf" /><Relationship Id="rId9" Type="http://schemas.openxmlformats.org/officeDocument/2006/relationships/tags" Target="../tags/tag16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3.xml" /><Relationship Id="rId11" Type="http://schemas.openxmlformats.org/officeDocument/2006/relationships/tags" Target="../tags/tag174.xml" /><Relationship Id="rId12" Type="http://schemas.openxmlformats.org/officeDocument/2006/relationships/image" Target="../media/image20.png" /><Relationship Id="rId13" Type="http://schemas.openxmlformats.org/officeDocument/2006/relationships/tags" Target="../tags/tag175.xml" /><Relationship Id="rId14" Type="http://schemas.openxmlformats.org/officeDocument/2006/relationships/tags" Target="../tags/tag176.xml" /><Relationship Id="rId15" Type="http://schemas.openxmlformats.org/officeDocument/2006/relationships/hyperlink" Target="&#25506;&#31350;&#24433;&#21709;&#23548;&#20307;&#30005;&#38459;&#22823;&#23567;&#30340;&#22240;&#32032;_1080.mp4" TargetMode="External" /><Relationship Id="rId2" Type="http://schemas.openxmlformats.org/officeDocument/2006/relationships/tags" Target="../tags/tag166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tags" Target="../tags/tag169.xml" /><Relationship Id="rId6" Type="http://schemas.openxmlformats.org/officeDocument/2006/relationships/tags" Target="../tags/tag170.xml" /><Relationship Id="rId7" Type="http://schemas.openxmlformats.org/officeDocument/2006/relationships/tags" Target="../tags/tag171.xml" /><Relationship Id="rId8" Type="http://schemas.openxmlformats.org/officeDocument/2006/relationships/tags" Target="../tags/tag172.xml" /><Relationship Id="rId9" Type="http://schemas.openxmlformats.org/officeDocument/2006/relationships/image" Target="../media/image19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12.2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影响导体电阻大小的因素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第十二章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欧姆定律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Box 2" title=""/>
          <p:cNvSpPr txBox="1"/>
          <p:nvPr>
            <p:custDataLst>
              <p:tags r:id="rId3"/>
            </p:custDataLst>
          </p:nvPr>
        </p:nvSpPr>
        <p:spPr>
          <a:xfrm>
            <a:off x="579835" y="843630"/>
            <a:ext cx="8154567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甲、乙、丙三根镍铬合金线，甲、乙粗细相同，甲比乙短，乙、丙长短一样，乙比丙粗，则三根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合金线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按其电阻由大到小排列是（　　）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甲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乙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丙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	      </a:t>
            </a:r>
            <a:endParaRPr lang="en-US" altLang="zh-CN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甲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丙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乙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	</a:t>
            </a:r>
            <a:endParaRPr lang="zh-CN" altLang="zh-CN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乙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甲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丙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	</a:t>
            </a:r>
            <a:endParaRPr lang="en-US" altLang="zh-CN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丙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乙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2100" i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2100" baseline="-250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甲</a:t>
            </a:r>
            <a:endParaRPr lang="zh-CN" altLang="zh-CN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endParaRPr lang="zh-CN" altLang="en-US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" name="TextBox 3" title=""/>
          <p:cNvSpPr txBox="1"/>
          <p:nvPr>
            <p:custDataLst>
              <p:tags r:id="rId4"/>
            </p:custDataLst>
          </p:nvPr>
        </p:nvSpPr>
        <p:spPr>
          <a:xfrm>
            <a:off x="3221906" y="2193724"/>
            <a:ext cx="540037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甲、乙、丙三根镍铬合金线，甲、乙粗细相同，甲比乙短，则甲的电阻小于乙的电阻，即</a:t>
            </a:r>
            <a:r>
              <a:rPr lang="en-US" altLang="zh-CN" sz="1800" i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18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乙</a:t>
            </a:r>
            <a:r>
              <a:rPr lang="zh-CN" altLang="zh-CN" sz="18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1800" i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18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甲</a:t>
            </a:r>
            <a:r>
              <a:rPr lang="zh-CN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zh-CN" sz="18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乙、丙长短一样，乙比丙粗（即丙要细一些），则丙的电阻大于乙的电阻，即</a:t>
            </a:r>
            <a:r>
              <a:rPr lang="en-US" altLang="zh-CN" sz="1800" i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18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丙</a:t>
            </a:r>
            <a:r>
              <a:rPr lang="zh-CN" altLang="zh-CN" sz="18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1800" i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18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乙</a:t>
            </a:r>
            <a:r>
              <a:rPr lang="zh-CN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zh-CN" sz="18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则三根</a:t>
            </a:r>
            <a:r>
              <a:rPr lang="zh-CN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合金线</a:t>
            </a:r>
            <a:r>
              <a:rPr lang="zh-CN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按其电阻由大到小排列是</a:t>
            </a:r>
            <a:r>
              <a:rPr lang="en-US" altLang="zh-CN" sz="1800" i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18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丙</a:t>
            </a:r>
            <a:r>
              <a:rPr lang="zh-CN" altLang="zh-CN" sz="18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1800" i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18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乙</a:t>
            </a:r>
            <a:r>
              <a:rPr lang="zh-CN" altLang="zh-CN" sz="18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＞</a:t>
            </a:r>
            <a:r>
              <a:rPr lang="en-US" altLang="zh-CN" sz="1800" i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zh-CN" sz="1800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甲</a:t>
            </a:r>
            <a:r>
              <a:rPr lang="zh-CN" altLang="zh-CN" sz="1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18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999705" cy="414020"/>
            <a:chOff x="0" y="623478"/>
            <a:chExt cx="4700878" cy="484440"/>
          </a:xfrm>
        </p:grpSpPr>
        <p:grpSp>
          <p:nvGrpSpPr>
            <p:cNvPr id="6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8"/>
              <a:ext cx="3929217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例题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0" name="TextBox 3" title=""/>
          <p:cNvSpPr txBox="1"/>
          <p:nvPr>
            <p:custDataLst>
              <p:tags r:id="rId10"/>
            </p:custDataLst>
          </p:nvPr>
        </p:nvSpPr>
        <p:spPr>
          <a:xfrm>
            <a:off x="7973111" y="1437671"/>
            <a:ext cx="4320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en-US" altLang="zh-CN" sz="24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TextBox 3" title=""/>
          <p:cNvSpPr txBox="1"/>
          <p:nvPr>
            <p:custDataLst>
              <p:tags r:id="rId3"/>
            </p:custDataLst>
          </p:nvPr>
        </p:nvSpPr>
        <p:spPr>
          <a:xfrm>
            <a:off x="580676" y="757905"/>
            <a:ext cx="8100563" cy="2515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在不考虑温度对电阻影响的情况下，下列说法中正确的是（　　）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铜丝的电阻一定比铁丝的电阻小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粗细相同的两根导线，长的那根的电阻一定大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长短相同的两根导线，细的那根的电阻一定大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	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r>
              <a:rPr lang="zh-CN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zh-CN" sz="2100">
                <a:latin typeface="微软雅黑" panose="020b0503020204020204" charset="-122"/>
                <a:ea typeface="微软雅黑" panose="020b0503020204020204" charset="-122"/>
              </a:rPr>
              <a:t>同种材料制成的长短相同的导线，细的那根电阻一定大</a:t>
            </a:r>
            <a:endParaRPr lang="zh-CN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extBox 4" title=""/>
          <p:cNvSpPr txBox="1"/>
          <p:nvPr>
            <p:custDataLst>
              <p:tags r:id="rId4"/>
            </p:custDataLst>
          </p:nvPr>
        </p:nvSpPr>
        <p:spPr>
          <a:xfrm>
            <a:off x="7685168" y="875438"/>
            <a:ext cx="48603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</a:pPr>
            <a:r>
              <a:rPr lang="en-US" altLang="zh-CN" sz="24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en-US" altLang="zh-CN" sz="24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6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999705" cy="414020"/>
            <a:chOff x="0" y="623477"/>
            <a:chExt cx="4700878" cy="484439"/>
          </a:xfrm>
        </p:grpSpPr>
        <p:grpSp>
          <p:nvGrpSpPr>
            <p:cNvPr id="7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7"/>
              <a:ext cx="3929217" cy="48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5484" name="Rectangle 1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96265" y="493395"/>
            <a:ext cx="8209598" cy="27003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anchor="ctr"/>
          <a:lstStyle/>
          <a:p>
            <a:pPr algn="just" eaLnBrk="0" hangingPunct="0">
              <a:lnSpc>
                <a:spcPct val="150000"/>
              </a:lnSpc>
              <a:buFontTx/>
              <a:buNone/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我们做一个小实验，如图所示装置，用酒精灯给细铁丝加热，在铁丝温度逐渐升高并发红的过程中，观察电流表的示数的变化。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493" name="TextBox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77240" y="905828"/>
            <a:ext cx="414528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>
              <a:buFontTx/>
              <a:buNone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导体的电阻会受温度影响吗？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999705" cy="414020"/>
            <a:chOff x="0" y="623477"/>
            <a:chExt cx="4700878" cy="484439"/>
          </a:xfrm>
        </p:grpSpPr>
        <p:grpSp>
          <p:nvGrpSpPr>
            <p:cNvPr id="7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7"/>
              <a:ext cx="3929217" cy="48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提出问题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0"/>
            </p:custDataLst>
          </p:nvPr>
        </p:nvGrpSpPr>
        <p:grpSpPr>
          <a:xfrm>
            <a:off x="1990941" y="2330291"/>
            <a:ext cx="5532857" cy="2526030"/>
            <a:chOff x="2654588" y="3107055"/>
            <a:chExt cx="7377142" cy="3368040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353" b="25852"/>
            <a:stretch>
              <a:fillRect/>
            </a:stretch>
          </p:blipFill>
          <p:spPr>
            <a:xfrm>
              <a:off x="2654588" y="3567654"/>
              <a:ext cx="1626707" cy="956424"/>
            </a:xfrm>
            <a:prstGeom prst="rect">
              <a:avLst/>
            </a:prstGeom>
          </p:spPr>
        </p:pic>
        <p:pic>
          <p:nvPicPr>
            <p:cNvPr id="2" name="图片 1" descr="电流表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rcRect l="17088" t="7591" r="14523" b="4367"/>
            <a:stretch>
              <a:fillRect/>
            </a:stretch>
          </p:blipFill>
          <p:spPr>
            <a:xfrm>
              <a:off x="5561965" y="3107055"/>
              <a:ext cx="1252855" cy="1612900"/>
            </a:xfrm>
            <a:prstGeom prst="rect">
              <a:avLst/>
            </a:prstGeom>
          </p:spPr>
        </p:pic>
        <p:pic>
          <p:nvPicPr>
            <p:cNvPr id="4" name="图片 3" descr="断开开关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rcRect t="24946" b="19948"/>
            <a:stretch>
              <a:fillRect/>
            </a:stretch>
          </p:blipFill>
          <p:spPr>
            <a:xfrm>
              <a:off x="3265170" y="5528945"/>
              <a:ext cx="1461135" cy="805180"/>
            </a:xfrm>
            <a:prstGeom prst="rect">
              <a:avLst/>
            </a:prstGeom>
          </p:spPr>
        </p:pic>
        <p:pic>
          <p:nvPicPr>
            <p:cNvPr id="5" name="图片 4" descr="小灯泡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rcRect l="8652" t="27092" r="11332" b="17262"/>
            <a:stretch>
              <a:fillRect/>
            </a:stretch>
          </p:blipFill>
          <p:spPr>
            <a:xfrm>
              <a:off x="5677535" y="5605145"/>
              <a:ext cx="1250950" cy="86995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8201025" y="3680460"/>
              <a:ext cx="1830705" cy="2098040"/>
            </a:xfrm>
            <a:prstGeom prst="rect">
              <a:avLst/>
            </a:prstGeom>
          </p:spPr>
        </p:pic>
        <p:sp>
          <p:nvSpPr>
            <p:cNvPr id="13" name="任意多边形 12"/>
            <p:cNvSpPr/>
            <p:nvPr>
              <p:custDataLst>
                <p:tags r:id="rId21"/>
              </p:custDataLst>
            </p:nvPr>
          </p:nvSpPr>
          <p:spPr>
            <a:xfrm>
              <a:off x="2865980" y="4146550"/>
              <a:ext cx="680495" cy="1790700"/>
            </a:xfrm>
            <a:custGeom>
              <a:gdLst>
                <a:gd name="connsiteX0" fmla="*/ 1052 w 1071"/>
                <a:gd name="connsiteY0" fmla="*/ 0 h 2820"/>
                <a:gd name="connsiteX1" fmla="*/ 1072 w 1071"/>
                <a:gd name="connsiteY1" fmla="*/ 2820 h 282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2" h="2820">
                  <a:moveTo>
                    <a:pt x="1052" y="0"/>
                  </a:moveTo>
                  <a:cubicBezTo>
                    <a:pt x="351" y="499"/>
                    <a:pt x="-925" y="1840"/>
                    <a:pt x="1072" y="2820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4" name="任意多边形 13"/>
            <p:cNvSpPr/>
            <p:nvPr>
              <p:custDataLst>
                <p:tags r:id="rId22"/>
              </p:custDataLst>
            </p:nvPr>
          </p:nvSpPr>
          <p:spPr>
            <a:xfrm>
              <a:off x="3718973" y="3922273"/>
              <a:ext cx="2164715" cy="298572"/>
            </a:xfrm>
            <a:custGeom>
              <a:gdLst>
                <a:gd name="connsiteX0" fmla="*/ 3409 w 3409"/>
                <a:gd name="connsiteY0" fmla="*/ 470 h 470"/>
                <a:gd name="connsiteX1" fmla="*/ 0 w 3409"/>
                <a:gd name="connsiteY1" fmla="*/ 382 h 47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08" h="470">
                  <a:moveTo>
                    <a:pt x="3409" y="470"/>
                  </a:moveTo>
                  <a:cubicBezTo>
                    <a:pt x="1236" y="-607"/>
                    <a:pt x="1519" y="523"/>
                    <a:pt x="0" y="382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5" name="任意多边形 14"/>
            <p:cNvSpPr/>
            <p:nvPr>
              <p:custDataLst>
                <p:tags r:id="rId23"/>
              </p:custDataLst>
            </p:nvPr>
          </p:nvSpPr>
          <p:spPr>
            <a:xfrm>
              <a:off x="6200553" y="3204691"/>
              <a:ext cx="3556812" cy="992384"/>
            </a:xfrm>
            <a:custGeom>
              <a:gdLst>
                <a:gd name="connsiteX0" fmla="*/ 5460 w 5601"/>
                <a:gd name="connsiteY0" fmla="*/ 1303 h 1562"/>
                <a:gd name="connsiteX1" fmla="*/ 0 w 5601"/>
                <a:gd name="connsiteY1" fmla="*/ 1563 h 156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01" h="1563">
                  <a:moveTo>
                    <a:pt x="5460" y="1303"/>
                  </a:moveTo>
                  <a:cubicBezTo>
                    <a:pt x="6480" y="-1377"/>
                    <a:pt x="1700" y="783"/>
                    <a:pt x="0" y="1563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6" name="任意多边形 15"/>
            <p:cNvSpPr/>
            <p:nvPr>
              <p:custDataLst>
                <p:tags r:id="rId24"/>
              </p:custDataLst>
            </p:nvPr>
          </p:nvSpPr>
          <p:spPr>
            <a:xfrm>
              <a:off x="6759353" y="4019634"/>
              <a:ext cx="1841500" cy="2095500"/>
            </a:xfrm>
            <a:custGeom>
              <a:gdLst>
                <a:gd name="connsiteX0" fmla="*/ 2900 w 2900"/>
                <a:gd name="connsiteY0" fmla="*/ 0 h 3300"/>
                <a:gd name="connsiteX1" fmla="*/ 0 w 2900"/>
                <a:gd name="connsiteY1" fmla="*/ 3300 h 33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0" h="3300">
                  <a:moveTo>
                    <a:pt x="2900" y="0"/>
                  </a:moveTo>
                  <a:cubicBezTo>
                    <a:pt x="540" y="1820"/>
                    <a:pt x="1700" y="2520"/>
                    <a:pt x="0" y="3300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7" name="任意多边形 16"/>
            <p:cNvSpPr/>
            <p:nvPr>
              <p:custDataLst>
                <p:tags r:id="rId25"/>
              </p:custDataLst>
            </p:nvPr>
          </p:nvSpPr>
          <p:spPr>
            <a:xfrm>
              <a:off x="4295845" y="5827794"/>
              <a:ext cx="1625600" cy="363275"/>
            </a:xfrm>
            <a:custGeom>
              <a:gdLst>
                <a:gd name="connsiteX0" fmla="*/ 2560 w 2560"/>
                <a:gd name="connsiteY0" fmla="*/ 472 h 572"/>
                <a:gd name="connsiteX1" fmla="*/ 0 w 2560"/>
                <a:gd name="connsiteY1" fmla="*/ 272 h 57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60" h="572">
                  <a:moveTo>
                    <a:pt x="2560" y="472"/>
                  </a:moveTo>
                  <a:cubicBezTo>
                    <a:pt x="1859" y="971"/>
                    <a:pt x="1280" y="-608"/>
                    <a:pt x="0" y="272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3977" name="TextBox 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95742" y="1232451"/>
            <a:ext cx="4166342" cy="16124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          导体的电阻与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温度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有关。</a:t>
            </a:r>
            <a:endParaRPr lang="en-US" altLang="zh-CN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金属导体的电阻通常随温度的升高而增大。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11561" y="1275660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结论：　　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999705" cy="414020"/>
            <a:chOff x="0" y="623477"/>
            <a:chExt cx="4700878" cy="484439"/>
          </a:xfrm>
        </p:grpSpPr>
        <p:grpSp>
          <p:nvGrpSpPr>
            <p:cNvPr id="2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7"/>
              <a:ext cx="3929217" cy="48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探究电阻与温度的关系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4097" name="ShockwaveFlash1" title=""/>
          <p:cNvPicPr preferRelativeResize="0"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97634" y="945613"/>
            <a:ext cx="4482465" cy="307895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7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9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999705" cy="414020"/>
            <a:chOff x="0" y="623477"/>
            <a:chExt cx="4700878" cy="484439"/>
          </a:xfrm>
        </p:grpSpPr>
        <p:grpSp>
          <p:nvGrpSpPr>
            <p:cNvPr id="10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7"/>
              <a:ext cx="3929217" cy="484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超导现象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583406" y="789623"/>
            <a:ext cx="7353300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当温度降低到某一温度时，导体的电阻变为零，这种现象叫作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超导现象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9"/>
            </p:custDataLst>
          </p:nvPr>
        </p:nvSpPr>
        <p:spPr>
          <a:xfrm>
            <a:off x="606413" y="1827203"/>
            <a:ext cx="7756789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发生超导现象的导体叫作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超导体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物质的电阻变为零时的温度叫作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临界转变温度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489986" y="2892266"/>
            <a:ext cx="2965133" cy="1635443"/>
          </a:xfrm>
          <a:prstGeom prst="rect">
            <a:avLst/>
          </a:prstGeom>
        </p:spPr>
      </p:pic>
      <p:sp>
        <p:nvSpPr>
          <p:cNvPr id="14" name="矩形 13" title=""/>
          <p:cNvSpPr/>
          <p:nvPr>
            <p:custDataLst>
              <p:tags r:id="rId12"/>
            </p:custDataLst>
          </p:nvPr>
        </p:nvSpPr>
        <p:spPr>
          <a:xfrm>
            <a:off x="629841" y="3028474"/>
            <a:ext cx="4335984" cy="1337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物质只有在温度低于其临界转变温度时才会显现出超导性。如铝在 －</a:t>
            </a: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271.76 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℃ 以下电阻就变成了零。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6462293" y="4516039"/>
            <a:ext cx="145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超导磁悬浮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16a4bb81e?vcp=1&amp;pid=c0061fada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常温下导体的电阻</a:t>
            </a:r>
            <a:endParaRPr lang="en-US" altLang="zh-CN" sz="2600"/>
          </a:p>
        </p:txBody>
      </p:sp>
      <p:sp>
        <p:nvSpPr>
          <p:cNvPr id="3" name="QC_5_BD.1_1#806a6c8bb?vcp=1&amp;vis=1&amp;pid=16a4bb81e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某品牌的铜芯电线是用粗细相同的镀铜铝芯线冒充的，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不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符合标准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。这种电线不符合标准的主要原因是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_1#806a6c8bb.bracket?vcp=1&amp;vis=1&amp;pid=16a4bb81e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6868064" y="162134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C_5_BD.1_2#806a6c8bb.choices?vcp=1&amp;vis=1&amp;pid=16a4bb81e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04266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电线的材料引起电阻偏大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电线的横截面积引起电阻偏大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电线的长度引起电阻偏大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电线的温度引起电阻偏大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_1#bd42418d9?vcp=1&amp;vis=1&amp;pid=16a4bb81e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423647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2.用同种材料制成两根电阻线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,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9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如果它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们的长度相同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那么电阻线的横截面积关系是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；如果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它们的横截面积相同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那么电阻线的长度关系是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均选填“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3_1#bd42418d9?vcp=1&amp;vis=1&amp;pid=16a4bb81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423647"/>
                <a:ext cx="8065008" cy="2235200"/>
              </a:xfrm>
              <a:prstGeom prst="rect">
                <a:avLst/>
              </a:prstGeom>
              <a:blipFill rotWithShape="1">
                <a:blip r:embed="rId6"/>
                <a:stretch>
                  <a:fillRect l="-5" t="-27" r="-1131" b="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4_1#bd42418d9.blank?vcp=1&amp;vis=1&amp;pid=16a4bb81e&amp;color=0,0,0&amp;vpa=2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6954710" y="2070648"/>
                <a:ext cx="384175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4_1#bd42418d9.blank?vcp=1&amp;vis=1&amp;pid=16a4bb81e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6954710" y="2070648"/>
                <a:ext cx="384175" cy="381000"/>
              </a:xfrm>
              <a:prstGeom prst="rect">
                <a:avLst/>
              </a:prstGeom>
              <a:blipFill rotWithShape="1">
                <a:blip r:embed="rId9"/>
                <a:stretch>
                  <a:fillRect l="-49" t="-144" r="49" b="1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5_AN.5_1#bd42418d9.blank?vcp=1&amp;vis=1&amp;pid=16a4bb81e&amp;color=0,0,0&amp;vpa=3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207821" y="2626019"/>
                <a:ext cx="384175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5_1#bd42418d9.blank?vcp=1&amp;vis=1&amp;pid=16a4bb81e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207821" y="2626019"/>
                <a:ext cx="384175" cy="381000"/>
              </a:xfrm>
              <a:prstGeom prst="rect">
                <a:avLst/>
              </a:prstGeom>
              <a:blipFill rotWithShape="1">
                <a:blip r:embed="rId12"/>
                <a:stretch>
                  <a:fillRect l="-149" t="-77" r="149" b="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6_1#f4f9f105f?htil=1&amp;vcp=1&amp;vis=1&amp;pid=16a4bb81e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98453" y="604470"/>
            <a:ext cx="2569464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O_5_BD.6_2#f4f9f105f?htil=1&amp;sp=1&amp;vcp=1&amp;vis=1&amp;pid=16a4bb81e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558750"/>
            <a:ext cx="5358384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小李同学用如图所示的实验装置探究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影响导体电阻大小的因素”，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已知电源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电压恒定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。他作出了如下猜想:</a:t>
            </a:r>
            <a:endParaRPr lang="en-US" altLang="zh-CN" sz="2400"/>
          </a:p>
        </p:txBody>
      </p:sp>
      <p:sp>
        <p:nvSpPr>
          <p:cNvPr id="4" name="QO_5_BD.6_3#f4f9f105f?vcp=1&amp;vis=1&amp;pid=16a4bb81e&amp;color=0,0,0&amp;vtp=1&amp;bbb=1&amp;hs=1" title=""/>
          <p:cNvSpPr/>
          <p:nvPr>
            <p:custDataLst>
              <p:tags r:id="rId7"/>
            </p:custDataLst>
          </p:nvPr>
        </p:nvSpPr>
        <p:spPr>
          <a:xfrm>
            <a:off x="539496" y="2250444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①导体电阻与导体的长度有关;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导体电阻与导体的横截面积有关;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③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导体电阻与导体的材料有关。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实验室提供了四根电阻丝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，其规格、材料如表所示。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QO_5_BD.6_4#f4f9f105f?colgroup=4,6,6,8&amp;vcp=1&amp;vis=1&amp;pid=16a4bb81e&amp;color=0,0,0&amp;vtp=1&amp;bt=1&amp;bbb=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539496" y="402336"/>
          <a:ext cx="8028432" cy="2694940"/>
        </p:xfrm>
        <a:graphic>
          <a:graphicData uri="http://schemas.openxmlformats.org/drawingml/2006/table">
            <a:tbl>
              <a:tblPr/>
              <a:tblGrid>
                <a:gridCol w="1371600"/>
                <a:gridCol w="2002536"/>
                <a:gridCol w="2002536"/>
                <a:gridCol w="2651760"/>
              </a:tblGrid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编号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材料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长度/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m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横截面积</a:t>
                      </a: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mm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2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镍铬合金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B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镍铬合金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C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镍铬合金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D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铜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O_5_BD.6_5#f4f9f105f?vcp=1&amp;vis=1&amp;pid=16a4bb81e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1568" y="3225292"/>
            <a:ext cx="2340864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7_1#90b58c5ed?htil=2&amp;vcp=1&amp;vis=1&amp;pid=f4f9f105f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2616" y="448056"/>
            <a:ext cx="2340864" cy="143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7_2#90b58c5ed?htil=2&amp;vcp=1&amp;vis=1&amp;pid=f4f9f105f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5586984" cy="2082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（1）按照如图所示电路做实验，在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 smtClean="0">
                  <a:solidFill>
                    <a:srgbClr val="FFFFFF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之间分别接入不同的电阻丝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通过观察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来比较导体电阻的大小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这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里运用的研究方法是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法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6_BD.7_2#90b58c5ed?htil=2&amp;vcp=1&amp;vis=1&amp;pid=f4f9f105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5586984" cy="2082800"/>
              </a:xfrm>
              <a:prstGeom prst="rect">
                <a:avLst/>
              </a:prstGeom>
              <a:blipFill rotWithShape="1">
                <a:blip r:embed="rId8"/>
                <a:stretch>
                  <a:fillRect l="-7" t="-18" b="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8_1#90b58c5ed.blank?vcp=1&amp;vis=1&amp;pid=f4f9f105f&amp;color=0,0,0&amp;vpa=4&amp;vtp=1&amp;bbb=1" title=""/>
          <p:cNvSpPr/>
          <p:nvPr>
            <p:custDataLst>
              <p:tags r:id="rId9"/>
            </p:custDataLst>
          </p:nvPr>
        </p:nvSpPr>
        <p:spPr>
          <a:xfrm>
            <a:off x="556165" y="1417955"/>
            <a:ext cx="17446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电流表示数</a:t>
            </a:r>
            <a:endParaRPr lang="en-US" altLang="zh-CN" sz="2400"/>
          </a:p>
        </p:txBody>
      </p:sp>
      <p:sp>
        <p:nvSpPr>
          <p:cNvPr id="5" name="QB_6_AN.9_1#90b58c5ed.blank?vcp=1&amp;vis=1&amp;pid=f4f9f105f&amp;color=0,0,0&amp;vpa=5&amp;vtp=1&amp;bbb=1" title=""/>
          <p:cNvSpPr/>
          <p:nvPr>
            <p:custDataLst>
              <p:tags r:id="rId10"/>
            </p:custDataLst>
          </p:nvPr>
        </p:nvSpPr>
        <p:spPr>
          <a:xfrm>
            <a:off x="3299365" y="1938655"/>
            <a:ext cx="8302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转换</a:t>
            </a:r>
            <a:endParaRPr lang="en-US" altLang="zh-CN" sz="2400"/>
          </a:p>
        </p:txBody>
      </p:sp>
      <p:sp>
        <p:nvSpPr>
          <p:cNvPr id="6" name="QB_6_AS.10_1#90b58c5ed?vcp=1&amp;vis=1&amp;pid=f4f9f105f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2484682"/>
            <a:ext cx="8065008" cy="2082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1" i="0">
                <a:solidFill>
                  <a:srgbClr val="93CDDD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由图可知，电流表串联在电路中，电源电压一定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导体电阻越大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，电路中的电流越小，导体电阻越小，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电路中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的电流越大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所以可以通过观察电流表示数来比较导体电阻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的大小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357931" y="2296192"/>
            <a:ext cx="6282929" cy="523636"/>
            <a:chOff x="2111375" y="3561082"/>
            <a:chExt cx="8377238" cy="698181"/>
          </a:xfrm>
        </p:grpSpPr>
        <p:sp>
          <p:nvSpPr>
            <p:cNvPr id="27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561082"/>
              <a:ext cx="7561263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buNone/>
              </a:pPr>
              <a:r>
                <a:rPr sz="1800" noProof="0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会用控制变量法探究影响电阻大小的因素。</a:t>
              </a:r>
              <a:endParaRPr lang="en-US" altLang="zh-CN" sz="1800" noProof="0">
                <a:ln>
                  <a:noFill/>
                </a:ln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9" name="椭圆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11723" y="4521020"/>
                <a:ext cx="701147" cy="615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406105" y="1282445"/>
            <a:ext cx="7065907" cy="525066"/>
            <a:chOff x="2103322" y="2441575"/>
            <a:chExt cx="9911666" cy="700088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404" y="2445069"/>
              <a:ext cx="9087584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知道电阻的大小与导体的材料、长度、横截面积及温度有关。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3322" y="2441575"/>
              <a:ext cx="701906" cy="700088"/>
              <a:chOff x="6969956" y="1503806"/>
              <a:chExt cx="720883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969956" y="1585499"/>
                <a:ext cx="720883" cy="597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25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Arial" panose="020b0604020202020204" pitchFamily="34" charset="0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225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组合 5" title=""/>
          <p:cNvGrpSpPr/>
          <p:nvPr>
            <p:custDataLst>
              <p:tags r:id="rId13"/>
            </p:custDataLst>
          </p:nvPr>
        </p:nvGrpSpPr>
        <p:grpSpPr>
          <a:xfrm>
            <a:off x="1357789" y="3319939"/>
            <a:ext cx="7284720" cy="645319"/>
            <a:chOff x="3391" y="8668"/>
            <a:chExt cx="15296" cy="1355"/>
          </a:xfrm>
        </p:grpSpPr>
        <p:grpSp>
          <p:nvGrpSpPr>
            <p:cNvPr id="4" name="组合 11"/>
            <p:cNvGrpSpPr/>
            <p:nvPr>
              <p:custDataLst>
                <p:tags r:id="rId14"/>
              </p:custDataLst>
            </p:nvPr>
          </p:nvGrpSpPr>
          <p:grpSpPr>
            <a:xfrm>
              <a:off x="3391" y="8851"/>
              <a:ext cx="1075" cy="1070"/>
              <a:chOff x="7003603" y="4439327"/>
              <a:chExt cx="717385" cy="717385"/>
            </a:xfrm>
          </p:grpSpPr>
          <p:sp>
            <p:nvSpPr>
              <p:cNvPr id="3" name="椭圆 2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2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3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15282" y="4521020"/>
                <a:ext cx="694028" cy="582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210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2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文本框 4"/>
            <p:cNvSpPr txBox="1"/>
            <p:nvPr>
              <p:custDataLst>
                <p:tags r:id="rId17"/>
              </p:custDataLst>
            </p:nvPr>
          </p:nvSpPr>
          <p:spPr>
            <a:xfrm>
              <a:off x="4676" y="8668"/>
              <a:ext cx="14011" cy="13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marL="0" indent="0">
                <a:lnSpc>
                  <a:spcPct val="200000"/>
                </a:lnSpc>
                <a:buNone/>
              </a:pPr>
              <a:r>
                <a:rPr sz="1800" noProof="0">
                  <a:ln>
                    <a:noFill/>
                  </a:ln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rPr>
                <a:t>了解什么是超导现象，知道超导体的概念与特点。</a:t>
              </a:r>
              <a:endParaRPr sz="1800" noProof="0">
                <a:ln>
                  <a:noFill/>
                </a:ln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11_1#a2d783bbd?vcp=1&amp;vis=1&amp;pid=f4f9f105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8749"/>
            <a:ext cx="8065008" cy="939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（2）为了验证猜想②，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应将编号为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的两根电阻丝分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别接入电路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3" name="QB_6_AN.12_1#a2d783bbd.blank?vcp=1&amp;vis=1&amp;pid=f4f9f105f&amp;color=0,0,0&amp;vpa=6&amp;vtp=1&amp;bb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00408" y="411353"/>
                <a:ext cx="852996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12_1#a2d783bbd.blank?vcp=1&amp;vis=1&amp;pid=f4f9f105f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00408" y="411353"/>
                <a:ext cx="852996" cy="368300"/>
              </a:xfrm>
              <a:prstGeom prst="rect">
                <a:avLst/>
              </a:prstGeom>
              <a:blipFill rotWithShape="1">
                <a:blip r:embed="rId7"/>
                <a:stretch>
                  <a:fillRect l="-7" t="-6690" r="30" b="1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O_5_BD.11_2#a2d783bbd?vcp=1&amp;vis=1&amp;pid=f4f9f105f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8064" y="1466405"/>
            <a:ext cx="3547872" cy="211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B_6_AS.13_1#a2d783bbd?vcp=1&amp;vis=1&amp;pid=f4f9f105f&amp;color=0,0,0&amp;vtp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714305"/>
                <a:ext cx="8065008" cy="939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2400" b="1" i="0">
                    <a:solidFill>
                      <a:srgbClr val="93CDDD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要验证猜想②，应控制导体的材料与长度均相同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而横截面积不同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，由表中数据可知，应选电阻丝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QB_6_AS.13_1#a2d783bbd?vcp=1&amp;vis=1&amp;pid=f4f9f105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714305"/>
                <a:ext cx="8065008" cy="939800"/>
              </a:xfrm>
              <a:prstGeom prst="rect">
                <a:avLst/>
              </a:prstGeom>
              <a:blipFill rotWithShape="1">
                <a:blip r:embed="rId12"/>
                <a:stretch>
                  <a:fillRect l="-5" t="-20" r="3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4_1#b14897484?htil=3&amp;vcp=1&amp;vis=1&amp;pid=f4f9f105f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0279" y="891771"/>
            <a:ext cx="3502152" cy="211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14_2#b14897484?htil=3&amp;vcp=1&amp;vis=1&amp;pid=f4f9f105f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846051"/>
                <a:ext cx="4425696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（3）把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两根电阻丝分别接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入电路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是为了探究导体电阻跟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的关系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6_BD.14_2#b14897484?htil=3&amp;vcp=1&amp;vis=1&amp;pid=f4f9f105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846051"/>
                <a:ext cx="4425696" cy="1676400"/>
              </a:xfrm>
              <a:prstGeom prst="rect">
                <a:avLst/>
              </a:prstGeom>
              <a:blipFill rotWithShape="1">
                <a:blip r:embed="rId8"/>
                <a:stretch>
                  <a:fillRect l="-9" t="-14" r="3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15_1#b14897484.blank?vcp=1&amp;vis=1&amp;pid=f4f9f105f&amp;color=0,0,0&amp;vpa=7&amp;vtp=1&amp;bbb=1" title=""/>
          <p:cNvSpPr/>
          <p:nvPr>
            <p:custDataLst>
              <p:tags r:id="rId9"/>
            </p:custDataLst>
          </p:nvPr>
        </p:nvSpPr>
        <p:spPr>
          <a:xfrm>
            <a:off x="556165" y="193571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材料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B_6_AS.16_1#b14897484?htil=3&amp;vcp=1&amp;vis=1&amp;pid=f4f9f105f&amp;color=0,0,0&amp;vtp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547397"/>
                <a:ext cx="4425696" cy="546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1" i="0">
                    <a:solidFill>
                      <a:srgbClr val="93CDDD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由表中数据可知，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6_AS.16_1#b14897484?htil=3&amp;vcp=1&amp;vis=1&amp;pid=f4f9f105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547397"/>
                <a:ext cx="4425696" cy="546100"/>
              </a:xfrm>
              <a:prstGeom prst="rect">
                <a:avLst/>
              </a:prstGeom>
              <a:blipFill rotWithShape="1">
                <a:blip r:embed="rId12"/>
                <a:stretch>
                  <a:fillRect l="-9" t="-75" r="-227" b="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S.16_1#b14897484?htil=3&amp;vcp=1&amp;vis=1&amp;pid=f4f9f105f&amp;color=0,0,0&amp;vtp=1&amp;bbb=1&amp;hb=1&amp;hs=1" title=""/>
          <p:cNvSpPr/>
          <p:nvPr>
            <p:custDataLst>
              <p:tags r:id="rId13"/>
            </p:custDataLst>
          </p:nvPr>
        </p:nvSpPr>
        <p:spPr>
          <a:xfrm>
            <a:off x="539496" y="3031975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两根电阻丝的长度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、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横截面积均相同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，而材料不同，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所以是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为了探究导体电阻跟材料的关系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7_1#5319e7ded?htil=4&amp;vcp=1&amp;vis=1&amp;pid=f4f9f105f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6248" y="618694"/>
            <a:ext cx="2286000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6_BD.17_2#5319e7ded?htil=4&amp;vcp=1&amp;vis=1&amp;pid=f4f9f105f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572974"/>
            <a:ext cx="564184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（4）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本实验完成三个因素的探究还用到了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法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且都用到的电阻丝是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选填编号）。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" name="QB_6_AN.18_1#5319e7ded.blank?vcp=1&amp;vis=1&amp;pid=f4f9f105f&amp;color=0,0,0&amp;vpa=8&amp;vtp=1&amp;bbb=1" title=""/>
          <p:cNvSpPr/>
          <p:nvPr>
            <p:custDataLst>
              <p:tags r:id="rId7"/>
            </p:custDataLst>
          </p:nvPr>
        </p:nvSpPr>
        <p:spPr>
          <a:xfrm>
            <a:off x="556165" y="1103834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控制变量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5" name="QB_6_AN.19_1#5319e7ded.blank?vcp=1&amp;vis=1&amp;pid=f4f9f105f&amp;color=0,0,0&amp;vpa=9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478209" y="1219975"/>
                <a:ext cx="352235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19_1#5319e7ded.blank?vcp=1&amp;vis=1&amp;pid=f4f9f105f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478209" y="1219975"/>
                <a:ext cx="352235" cy="381000"/>
              </a:xfrm>
              <a:prstGeom prst="rect">
                <a:avLst/>
              </a:prstGeom>
              <a:blipFill rotWithShape="1">
                <a:blip r:embed="rId10"/>
                <a:stretch>
                  <a:fillRect l="-18" t="-37" r="145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AS.20_1#5319e7ded?vcp=1&amp;vis=1&amp;pid=f4f9f105f&amp;color=0,0,0&amp;vtp=1&amp;bbb=1&amp;h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274320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1" i="0">
                    <a:solidFill>
                      <a:srgbClr val="93CDDD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根据控制变量法可知，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探究导体电阻与长度的关系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应使用电阻丝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探究导体电阻与横截面积的关系应使用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电阻丝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，探究导体电阻与材料的关系应使用电阻丝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，所以，完成三个因素的探究都用到的电阻丝是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6" name="QB_6_AS.20_1#5319e7ded?vcp=1&amp;vis=1&amp;pid=f4f9f105f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274320"/>
                <a:ext cx="8065008" cy="2235200"/>
              </a:xfrm>
              <a:prstGeom prst="rect">
                <a:avLst/>
              </a:prstGeom>
              <a:blipFill rotWithShape="1">
                <a:blip r:embed="rId13"/>
                <a:stretch>
                  <a:fillRect l="-5" t="-17" r="-398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c7e2688ba?vcp=1&amp;pid=c0061fada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导体的电阻受温度影响</a:t>
            </a:r>
            <a:endParaRPr lang="en-US" altLang="zh-CN" sz="2600"/>
          </a:p>
        </p:txBody>
      </p:sp>
      <p:pic>
        <p:nvPicPr>
          <p:cNvPr id="3" name="QB_5_BD.21_1#e4c544a0e?htil=5&amp;vcp=1&amp;vis=1&amp;pid=c7e2688ba&amp;color=0,0,0&amp;tib=255,255,255&amp;vtp=1&amp;hs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1386" y="1065081"/>
            <a:ext cx="2816352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B_5_BD.21_2#e4c544a0e?htil=5&amp;vcp=1&amp;vis=1&amp;pid=c7e2688ba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052381"/>
                <a:ext cx="5111496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，将细铁丝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与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接入电路，使小灯泡发光。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酒精灯给细铁丝加热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在细铁丝温度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BD.21_2#e4c544a0e?htil=5&amp;vcp=1&amp;vis=1&amp;pid=c7e2688ba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052381"/>
                <a:ext cx="5111496" cy="1676400"/>
              </a:xfrm>
              <a:prstGeom prst="rect">
                <a:avLst/>
              </a:prstGeom>
              <a:blipFill rotWithShape="1">
                <a:blip r:embed="rId9"/>
                <a:stretch>
                  <a:fillRect l="-7" t="-11" r="-855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5_BD.21_2#e4c544a0e?htil=5&amp;vcp=1&amp;vis=1&amp;pid=c7e2688ba&amp;color=0,0,0&amp;tib=255,255,255&amp;iip=1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1111817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B_5_AN.22_1#e4c544a0e.blank?vcp=1&amp;vis=1&amp;pid=c7e2688ba&amp;color=0,0,0&amp;vpa=10&amp;vtp=1" title=""/>
          <p:cNvSpPr/>
          <p:nvPr>
            <p:custDataLst>
              <p:tags r:id="rId12"/>
            </p:custDataLst>
          </p:nvPr>
        </p:nvSpPr>
        <p:spPr>
          <a:xfrm>
            <a:off x="1775364" y="3311652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暗</a:t>
            </a:r>
            <a:endParaRPr lang="en-US" altLang="zh-CN" sz="2400"/>
          </a:p>
        </p:txBody>
      </p:sp>
      <p:sp>
        <p:nvSpPr>
          <p:cNvPr id="7" name="QB_5_AN.23_1#e4c544a0e.blank?vcp=1&amp;vis=1&amp;pid=c7e2688ba&amp;color=0,0,0&amp;vpa=11&amp;vtp=1" title=""/>
          <p:cNvSpPr/>
          <p:nvPr>
            <p:custDataLst>
              <p:tags r:id="rId13"/>
            </p:custDataLst>
          </p:nvPr>
        </p:nvSpPr>
        <p:spPr>
          <a:xfrm>
            <a:off x="2587594" y="3870452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大</a:t>
            </a:r>
            <a:endParaRPr lang="en-US" altLang="zh-CN" sz="2400"/>
          </a:p>
        </p:txBody>
      </p:sp>
      <mc:AlternateContent>
        <mc:Choice Requires="a14">
          <p:sp>
            <p:nvSpPr>
              <p:cNvPr id="8" name="QB_5_BD.21_2#e4c544a0e?htil=5&amp;vcp=1&amp;vis=1&amp;pid=c7e2688ba&amp;color=0,0,0&amp;vtp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539496" y="2780792"/>
                <a:ext cx="8064000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逐渐升高的过程中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观察到电流表的示数逐渐变小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小灯泡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的亮度变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选填“亮”或“暗”）。这说明：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温度升高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细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铁丝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的电阻变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8" name="QB_5_BD.21_2#e4c544a0e?htil=5&amp;vcp=1&amp;vis=1&amp;pid=c7e2688ba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39496" y="2780792"/>
                <a:ext cx="8064000" cy="1676400"/>
              </a:xfrm>
              <a:prstGeom prst="rect">
                <a:avLst/>
              </a:prstGeom>
              <a:blipFill rotWithShape="1">
                <a:blip r:embed="rId16"/>
                <a:stretch>
                  <a:fillRect l="-5" t="-8" r="6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bject 54" title="">
            <a:hlinkClick r:id="rId18" action="ppaction://hlinksldjump"/>
          </p:cNvPr>
          <p:cNvSpPr/>
          <p:nvPr>
            <p:custDataLst>
              <p:tags r:id="rId1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65a3fd939?vcp=1&amp;pid=c0061fada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超导体及其应用</a:t>
            </a:r>
            <a:endParaRPr lang="en-US" altLang="zh-CN" sz="2600"/>
          </a:p>
        </p:txBody>
      </p:sp>
      <p:sp>
        <p:nvSpPr>
          <p:cNvPr id="3" name="QC_5_BD.24_1#c17b810b4?vcp=1&amp;vis=1&amp;pid=65a3fd939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［2024·广西改编］关于超导材料，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下列说法正确的是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5_1#c17b810b4.bracket?vcp=1&amp;vis=1&amp;pid=65a3fd939&amp;color=0,0,0&amp;vpa=12&amp;vtp=1" title=""/>
          <p:cNvSpPr/>
          <p:nvPr>
            <p:custDataLst>
              <p:tags r:id="rId6"/>
            </p:custDataLst>
          </p:nvPr>
        </p:nvSpPr>
        <p:spPr>
          <a:xfrm>
            <a:off x="772065" y="162134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5_BD.24_2#c17b810b4.choices?vcp=1&amp;vis=1&amp;pid=65a3fd939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04266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是绝缘体材料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是半导体材料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常温常压下电阻为零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具有零电阻特性和完全抗磁性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26_1#e1b2c474f?htil=6&amp;vcp=1&amp;vis=1&amp;pid=65a3fd939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2512" y="858724"/>
            <a:ext cx="2194560" cy="185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26_2#e1b2c474f?htil=6&amp;vcp=1&amp;vis=1&amp;pid=65a3fd939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46024"/>
            <a:ext cx="573328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如图是中国科技馆内的超导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磁悬浮列车模型和一个环形轨道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列车模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型行驶过程中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，车内超导体通过液氮降温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从正常态转为超导态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从而减小了导体的</a:t>
            </a:r>
            <a:endParaRPr lang="en-US" altLang="zh-CN" sz="2400"/>
          </a:p>
        </p:txBody>
      </p:sp>
      <p:pic>
        <p:nvPicPr>
          <p:cNvPr id="4" name="QB_5_BD.26_2#e1b2c474f?htil=6&amp;vcp=1&amp;vis=1&amp;pid=65a3fd939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905460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5_AN.27_1#e1b2c474f.blank?vcp=1&amp;vis=1&amp;pid=65a3fd939&amp;color=0,0,0&amp;vpa=13&amp;vtp=1&amp;bbb=1" title=""/>
          <p:cNvSpPr/>
          <p:nvPr>
            <p:custDataLst>
              <p:tags r:id="rId9"/>
            </p:custDataLst>
          </p:nvPr>
        </p:nvSpPr>
        <p:spPr>
          <a:xfrm>
            <a:off x="556165" y="3070610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</a:t>
            </a:r>
            <a:endParaRPr lang="en-US" altLang="zh-CN" sz="2400"/>
          </a:p>
        </p:txBody>
      </p:sp>
      <p:sp>
        <p:nvSpPr>
          <p:cNvPr id="6" name="QB_5_AN.28_1#e1b2c474f.blank?vcp=1&amp;vis=1&amp;pid=65a3fd939&amp;color=0,0,0&amp;vpa=14&amp;vtp=1&amp;bbb=1" title=""/>
          <p:cNvSpPr/>
          <p:nvPr>
            <p:custDataLst>
              <p:tags r:id="rId10"/>
            </p:custDataLst>
          </p:nvPr>
        </p:nvSpPr>
        <p:spPr>
          <a:xfrm>
            <a:off x="6042565" y="3070610"/>
            <a:ext cx="2354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远距离输电导线</a:t>
            </a:r>
            <a:endParaRPr lang="en-US" altLang="zh-CN" sz="2400"/>
          </a:p>
        </p:txBody>
      </p:sp>
      <p:sp>
        <p:nvSpPr>
          <p:cNvPr id="7" name="QB_5_BD.26_2#e1b2c474f?htil=6&amp;vcp=1&amp;vis=1&amp;pid=65a3fd939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3098550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常温下的超导体，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最适合运用于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endParaRPr lang="en-US" altLang="zh-CN" sz="24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选填“远距离输电导线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” 或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“小灯泡的灯丝”）。</a:t>
            </a:r>
            <a:endParaRPr lang="en-US" altLang="zh-CN" sz="24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9_1#7c035e814?htil=7&amp;vcp=1&amp;vis=1&amp;pid=a63e33f1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3376" y="448056"/>
            <a:ext cx="3895344" cy="106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4_BD.29_2#7c035e814?htil=7&amp;sp=1&amp;vcp=1&amp;vis=1&amp;pid=a63e33f16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032504" cy="152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［2025·北京期中］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在通常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条件下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部分金属导电性的排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序如图所示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若不考虑温度对</a:t>
            </a:r>
            <a:endParaRPr lang="en-US" altLang="zh-CN" sz="2400"/>
          </a:p>
        </p:txBody>
      </p:sp>
      <p:sp>
        <p:nvSpPr>
          <p:cNvPr id="4" name="QC_4_AN.30_1#7c035e814.bracket?vcp=1&amp;vis=1&amp;pid=a63e33f16&amp;color=0,0,0&amp;vpa=15&amp;vtp=1" title=""/>
          <p:cNvSpPr/>
          <p:nvPr>
            <p:custDataLst>
              <p:tags r:id="rId7"/>
            </p:custDataLst>
          </p:nvPr>
        </p:nvSpPr>
        <p:spPr>
          <a:xfrm>
            <a:off x="5052468" y="1890322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29_3#7c035e814.choices?vcp=1&amp;vis=1&amp;pid=a63e33f16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436422"/>
            <a:ext cx="80650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银线电阻一定小于铜线电阻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电阻相同时，铜线一定比铝线更细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粗细相同时，铝线的长度越长，电阻越大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长度和粗细均相同时，铝线比铁线的电阻更大</a:t>
            </a:r>
            <a:endParaRPr lang="en-US" altLang="zh-CN" sz="2400"/>
          </a:p>
        </p:txBody>
      </p:sp>
      <p:sp>
        <p:nvSpPr>
          <p:cNvPr id="6" name="QC_4_BD.29_2#7c035e814?htil=7&amp;sp=1&amp;vcp=1&amp;vis=1&amp;pid=a63e33f16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40000" y="1951282"/>
            <a:ext cx="8064000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8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电阻的影响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下列判断正确的是(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1_1#2b9b5217b?htil=8&amp;vcp=1&amp;vis=1&amp;pid=a63e33f1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0392" y="448056"/>
            <a:ext cx="2093976" cy="60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31_2#2b9b5217b?htil=8&amp;sp=1&amp;vcp=1&amp;vis=1&amp;pid=a63e33f16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5833872" cy="1016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［2025·苏州月考］如图所示，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 smtClean="0">
                  <a:solidFill>
                    <a:srgbClr val="FFFFFF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是由同种材料制成的长度相同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横截面积不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31_2#2b9b5217b?htil=8&amp;sp=1&amp;vcp=1&amp;vis=1&amp;pid=a63e33f1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5833872" cy="1016000"/>
              </a:xfrm>
              <a:prstGeom prst="rect">
                <a:avLst/>
              </a:prstGeom>
              <a:blipFill rotWithShape="1">
                <a:blip r:embed="rId8"/>
                <a:stretch>
                  <a:fillRect l="-7" t="-38" r="-459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32_1#2b9b5217b.bracket?vcp=1&amp;vis=1&amp;pid=a63e33f16&amp;color=0,0,0&amp;vpa=16&amp;vtp=1" title=""/>
          <p:cNvSpPr/>
          <p:nvPr>
            <p:custDataLst>
              <p:tags r:id="rId9"/>
            </p:custDataLst>
          </p:nvPr>
        </p:nvSpPr>
        <p:spPr>
          <a:xfrm>
            <a:off x="5051965" y="1961823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31_3#2b9b5217b.choices?vcp=1&amp;vis=1&amp;pid=a63e33f16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484682"/>
                <a:ext cx="8065008" cy="2032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段电阻大，通过的电流小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段电阻大，通过的电流大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段电阻大，通过的电流与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BC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段相等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段电阻大，通过的电流与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段相等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31_3#2b9b5217b.choices?vcp=1&amp;vis=1&amp;pid=a63e33f1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484682"/>
                <a:ext cx="8065008" cy="2032000"/>
              </a:xfrm>
              <a:prstGeom prst="rect">
                <a:avLst/>
              </a:prstGeom>
              <a:blipFill rotWithShape="1">
                <a:blip r:embed="rId12"/>
                <a:stretch>
                  <a:fillRect l="-5" t="-28" r="3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C_4_BD.31_2#2b9b5217b?htil=8&amp;sp=1&amp;vcp=1&amp;vis=1&amp;pid=a63e33f16&amp;color=0,0,0&amp;vtp=1&amp;bt=1&amp;bbb=1&amp;hb=1&amp;hs=1" title=""/>
          <p:cNvSpPr/>
          <p:nvPr>
            <p:custDataLst>
              <p:tags r:id="rId13"/>
            </p:custDataLst>
          </p:nvPr>
        </p:nvSpPr>
        <p:spPr>
          <a:xfrm>
            <a:off x="539496" y="1443282"/>
            <a:ext cx="8064000" cy="1016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同的两段导体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，将它们串联后连入电路中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。比较通过它们的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电流的大小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下列说法正确的是(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3_1#8bebeaf79?htil=9&amp;vcp=1&amp;vis=1&amp;pid=a63e33f1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9151" y="448055"/>
            <a:ext cx="1377285" cy="696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33_2#8bebeaf79?htil=9&amp;sp=1&amp;vcp=1&amp;vis=1&amp;pid=a63e33f16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6318504" cy="914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用如图所示的实验装置探究影响电阻大小的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因素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为长度一样的镍铬合金丝，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的横截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33_2#8bebeaf79?htil=9&amp;sp=1&amp;vcp=1&amp;vis=1&amp;pid=a63e33f1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6318504" cy="914400"/>
              </a:xfrm>
              <a:prstGeom prst="rect">
                <a:avLst/>
              </a:prstGeom>
              <a:blipFill rotWithShape="1">
                <a:blip r:embed="rId8"/>
                <a:stretch>
                  <a:fillRect l="-6" t="-42" r="-643" b="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34_1#8bebeaf79.bracket?vcp=1&amp;vis=1&amp;pid=a63e33f16&amp;color=0,0,0&amp;vpa=17&amp;vtp=1" title=""/>
          <p:cNvSpPr/>
          <p:nvPr>
            <p:custDataLst>
              <p:tags r:id="rId9"/>
            </p:custDataLst>
          </p:nvPr>
        </p:nvSpPr>
        <p:spPr>
          <a:xfrm>
            <a:off x="7122061" y="1293865"/>
            <a:ext cx="441325" cy="431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4_BD.33_3#8bebeaf79.choices?htil=9&amp;vcp=1&amp;vis=1&amp;pid=a63e33f16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1743391"/>
            <a:ext cx="8065008" cy="2743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小灯泡越亮，说明接入合金丝的电阻越大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把镍铬合金丝换成铜丝进行实验，效果会更好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为了准确比较两根合金丝的电阻，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可在电路中串联一个电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压表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利用此装置能探究导体电阻大小和导体横截面积、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导体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长度的关系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33_2#8bebeaf79?htil=9&amp;sp=1&amp;vcp=1&amp;vis=1&amp;pid=a63e33f16&amp;color=0,0,0&amp;vtp=1&amp;bt=1&amp;bbb=1&amp;h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40000" y="1341681"/>
                <a:ext cx="8064000" cy="431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面积比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的大。关于此实验，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下列说法正确的是 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33_2#8bebeaf79?htil=9&amp;sp=1&amp;vcp=1&amp;vis=1&amp;pid=a63e33f1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40000" y="1341681"/>
                <a:ext cx="8064000" cy="431800"/>
              </a:xfrm>
              <a:prstGeom prst="rect">
                <a:avLst/>
              </a:prstGeom>
              <a:blipFill rotWithShape="1">
                <a:blip r:embed="rId13"/>
                <a:stretch>
                  <a:fillRect l="-3" t="-130" r="5" b="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35_1#8deb3e2be?htil=10&amp;vcp=1&amp;vis=1&amp;pid=a63e33f16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16043" y="881611"/>
            <a:ext cx="265176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4_BD.35_2#8deb3e2be?htil=10&amp;vcp=1&amp;vis=1&amp;pid=a63e33f16&amp;color=0,0,0&amp;vtp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868911"/>
                <a:ext cx="527608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10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2024·黄冈期中］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某种金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属温度降低时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，电阻变小。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如图所示为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该金属的电阻随时间变化的图像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 smtClean="0">
                  <a:solidFill>
                    <a:srgbClr val="FFFFFF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时刻的温度比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时刻的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4_BD.35_2#8deb3e2be?htil=10&amp;vcp=1&amp;vis=1&amp;pid=a63e33f1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868911"/>
                <a:ext cx="5276088" cy="2235200"/>
              </a:xfrm>
              <a:prstGeom prst="rect">
                <a:avLst/>
              </a:prstGeom>
              <a:blipFill rotWithShape="1">
                <a:blip r:embed="rId8"/>
                <a:stretch>
                  <a:fillRect l="-7" t="-10" r="-1367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4_BD.35_2#8deb3e2be?htil=10&amp;vcp=1&amp;vis=1&amp;pid=a63e33f16&amp;color=0,0,0&amp;tib=255,255,255&amp;iip=3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959" y="910059"/>
            <a:ext cx="13898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4_AN.36_1#8deb3e2be.blank?vcp=1&amp;vis=1&amp;pid=a63e33f16&amp;color=0,0,0&amp;vpa=18&amp;vtp=1" title=""/>
          <p:cNvSpPr/>
          <p:nvPr>
            <p:custDataLst>
              <p:tags r:id="rId11"/>
            </p:custDataLst>
          </p:nvPr>
        </p:nvSpPr>
        <p:spPr>
          <a:xfrm>
            <a:off x="3556793" y="251737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高</a:t>
            </a:r>
            <a:endParaRPr lang="en-US" altLang="zh-CN" sz="2400"/>
          </a:p>
        </p:txBody>
      </p:sp>
      <p:sp>
        <p:nvSpPr>
          <p:cNvPr id="6" name="QB_4_AN.37_1#8deb3e2be.blank?vcp=1&amp;vis=1&amp;pid=a63e33f16&amp;color=0,0,0&amp;vpa=19&amp;vtp=1" title=""/>
          <p:cNvSpPr/>
          <p:nvPr>
            <p:custDataLst>
              <p:tags r:id="rId12"/>
            </p:custDataLst>
          </p:nvPr>
        </p:nvSpPr>
        <p:spPr>
          <a:xfrm>
            <a:off x="1165765" y="3606523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零</a:t>
            </a:r>
            <a:endParaRPr lang="en-US" altLang="zh-CN" sz="2400"/>
          </a:p>
        </p:txBody>
      </p:sp>
      <p:sp>
        <p:nvSpPr>
          <p:cNvPr id="7" name="QB_4_AN.38_1#8deb3e2be.blank?vcp=1&amp;vis=1&amp;pid=a63e33f16&amp;color=0,0,0&amp;vpa=20&amp;vtp=1&amp;bbb=1" title=""/>
          <p:cNvSpPr/>
          <p:nvPr>
            <p:custDataLst>
              <p:tags r:id="rId13"/>
            </p:custDataLst>
          </p:nvPr>
        </p:nvSpPr>
        <p:spPr>
          <a:xfrm>
            <a:off x="3985165" y="3606523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超导</a:t>
            </a:r>
            <a:endParaRPr lang="en-US" altLang="zh-CN" sz="2400"/>
          </a:p>
        </p:txBody>
      </p:sp>
      <p:sp>
        <p:nvSpPr>
          <p:cNvPr id="8" name="QB_4_BD.35_2#8deb3e2be?htil=10&amp;vcp=1&amp;vis=1&amp;pid=a63e33f16&amp;color=0,0,0&amp;vtp=1&amp;bbb=1&amp;hb=1&amp;hs=1" title=""/>
          <p:cNvSpPr/>
          <p:nvPr>
            <p:custDataLst>
              <p:tags r:id="rId14"/>
            </p:custDataLst>
          </p:nvPr>
        </p:nvSpPr>
        <p:spPr>
          <a:xfrm>
            <a:off x="539496" y="3075663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选填“高”或“低”），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当其温度降得足够低时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它的电阻将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变为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，这种现象叫作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现象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9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9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0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53250" name="Text Box 2" title=""/>
          <p:cNvSpPr txBox="1"/>
          <p:nvPr>
            <p:custDataLst>
              <p:tags r:id="rId8"/>
            </p:custDataLst>
          </p:nvPr>
        </p:nvSpPr>
        <p:spPr>
          <a:xfrm>
            <a:off x="1617345" y="3148965"/>
            <a:ext cx="6294755" cy="14204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60000"/>
              </a:lnSpc>
            </a:pPr>
            <a:r>
              <a: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１、生活中常见的导线多是铜芯和铝芯，为什么不用铁芯？</a:t>
            </a:r>
            <a:endParaRPr lang="zh-CN" altLang="en-US" sz="18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160000"/>
              </a:lnSpc>
            </a:pPr>
            <a:r>
              <a: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２、为什么有的导线比较粗？有的导线比较细？</a:t>
            </a:r>
            <a:endParaRPr lang="en-US" altLang="zh-CN" sz="18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160000"/>
              </a:lnSpc>
            </a:pPr>
            <a:r>
              <a: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３、不同规格的灯泡，为什么有的灯丝长？有的灯丝短？</a:t>
            </a:r>
            <a:r>
              <a:rPr lang="zh-CN" altLang="en-US" sz="18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1800" b="1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1309211" y="1071086"/>
            <a:ext cx="6525578" cy="2024539"/>
            <a:chOff x="1745615" y="1428115"/>
            <a:chExt cx="8700770" cy="2699385"/>
          </a:xfrm>
        </p:grpSpPr>
        <p:pic>
          <p:nvPicPr>
            <p:cNvPr id="2" name="图片 -2147482592" descr="21世纪教育网 -- 中国最大型、最专业的中小学教育资源门户网站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745615" y="1428115"/>
              <a:ext cx="8700770" cy="2699385"/>
            </a:xfrm>
            <a:prstGeom prst="roundRect">
              <a:avLst>
                <a:gd name="adj" fmla="val 9974"/>
              </a:avLst>
            </a:prstGeom>
            <a:noFill/>
            <a:ln w="9525">
              <a:noFill/>
            </a:ln>
          </p:spPr>
        </p:pic>
        <p:sp>
          <p:nvSpPr>
            <p:cNvPr id="3" name="文本框 2"/>
            <p:cNvSpPr txBox="1"/>
            <p:nvPr>
              <p:custDataLst>
                <p:tags r:id="rId12"/>
              </p:custDataLst>
            </p:nvPr>
          </p:nvSpPr>
          <p:spPr>
            <a:xfrm>
              <a:off x="4296000" y="1485000"/>
              <a:ext cx="720000" cy="142240"/>
            </a:xfrm>
            <a:prstGeom prst="rect">
              <a:avLst/>
            </a:prstGeom>
            <a:solidFill>
              <a:srgbClr val="D4D7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</a:rPr>
                <a:t>铜芯</a:t>
              </a:r>
              <a:endParaRPr lang="zh-CN" altLang="en-US" sz="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3"/>
              </p:custDataLst>
            </p:nvPr>
          </p:nvSpPr>
          <p:spPr>
            <a:xfrm>
              <a:off x="3834175" y="3141000"/>
              <a:ext cx="720000" cy="142240"/>
            </a:xfrm>
            <a:prstGeom prst="rect">
              <a:avLst/>
            </a:prstGeom>
            <a:solidFill>
              <a:srgbClr val="D4D7AB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</a:rPr>
                <a:t>铝芯</a:t>
              </a:r>
              <a:endParaRPr lang="zh-CN" altLang="en-US" sz="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4"/>
              </p:custDataLst>
            </p:nvPr>
          </p:nvSpPr>
          <p:spPr>
            <a:xfrm>
              <a:off x="7752000" y="1485000"/>
              <a:ext cx="720000" cy="142240"/>
            </a:xfrm>
            <a:prstGeom prst="rect">
              <a:avLst/>
            </a:prstGeom>
            <a:solidFill>
              <a:srgbClr val="D5DBCD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</a:rPr>
                <a:t>铜芯</a:t>
              </a:r>
              <a:endParaRPr lang="zh-CN" altLang="en-US" sz="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5"/>
              </p:custDataLst>
            </p:nvPr>
          </p:nvSpPr>
          <p:spPr>
            <a:xfrm>
              <a:off x="7729072" y="3285000"/>
              <a:ext cx="720000" cy="142240"/>
            </a:xfrm>
            <a:prstGeom prst="rect">
              <a:avLst/>
            </a:prstGeom>
            <a:solidFill>
              <a:srgbClr val="D5DBCD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</a:rPr>
                <a:t>铜芯</a:t>
              </a:r>
              <a:endParaRPr lang="zh-CN" altLang="en-US" sz="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</a:endParaRPr>
            </a:p>
          </p:txBody>
        </p:sp>
      </p:grp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775460" y="1005840"/>
            <a:ext cx="391478" cy="3547586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vert="eaVert" wrap="square" lIns="54000" tIns="0" rIns="0" bIns="2700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影响导体电阻大小的因素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4" title=""/>
          <p:cNvGrpSpPr/>
          <p:nvPr>
            <p:custDataLst>
              <p:tags r:id="rId4"/>
            </p:custDataLst>
          </p:nvPr>
        </p:nvGrpSpPr>
        <p:grpSpPr>
          <a:xfrm>
            <a:off x="2306955" y="1195388"/>
            <a:ext cx="521494" cy="2947035"/>
            <a:chOff x="1775520" y="2156166"/>
            <a:chExt cx="695494" cy="2364582"/>
          </a:xfrm>
        </p:grpSpPr>
        <p:cxnSp>
          <p:nvCxnSpPr>
            <p:cNvPr id="27" name="直接连接符 26"/>
            <p:cNvCxnSpPr/>
            <p:nvPr>
              <p:custDataLst>
                <p:tags r:id="rId5"/>
              </p:custDataLst>
            </p:nvPr>
          </p:nvCxnSpPr>
          <p:spPr>
            <a:xfrm>
              <a:off x="1775520" y="3266457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6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7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8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949893" y="973455"/>
            <a:ext cx="1327288" cy="4588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探究方法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5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561740" y="980130"/>
            <a:ext cx="1487895" cy="73723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控制变量法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949893" y="3066574"/>
            <a:ext cx="1336358" cy="4588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影响因素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949128" y="2010458"/>
            <a:ext cx="1880235" cy="4588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研究问题方法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101740" y="2043314"/>
            <a:ext cx="1056323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转换法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655820" y="3076039"/>
            <a:ext cx="3984784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长度、材料、横截面积、温度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2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949893" y="3914299"/>
            <a:ext cx="1012508" cy="81696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超导体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0248900" y="10655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521970" y="1275874"/>
            <a:ext cx="8180546" cy="11887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457200" algn="just" eaLnBrk="1" hangingPunct="1">
              <a:lnSpc>
                <a:spcPct val="17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绝缘体对电流的阻碍作用大，导体对电流的阻碍作用小。天然橡胶棒的电阻，大约是相同粗细、长</a:t>
            </a:r>
            <a:r>
              <a:rPr lang="zh-CN" altLang="en-US" sz="2100" spc="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度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铁棒的 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2×10</a:t>
            </a:r>
            <a:r>
              <a:rPr lang="en-US" altLang="zh-CN" sz="2100" spc="200" baseline="3000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16</a:t>
            </a:r>
            <a:r>
              <a:rPr lang="en-US" altLang="zh-CN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倍！</a:t>
            </a:r>
            <a:endParaRPr lang="zh-CN" altLang="en-US" sz="2100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1872139" y="2896076"/>
            <a:ext cx="5418296" cy="640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457200" algn="just" eaLnBrk="1" hangingPunct="1">
              <a:lnSpc>
                <a:spcPct val="170000"/>
              </a:lnSpc>
            </a:pPr>
            <a:r>
              <a:rPr lang="zh-CN" altLang="en-US" sz="2100" b="1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那么，电阻大小与什么因素有关呢？</a:t>
            </a:r>
            <a:endParaRPr lang="zh-CN" altLang="en-US" sz="2100" b="1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3743" name="Text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31656" y="1577911"/>
            <a:ext cx="5776913" cy="144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电阻的大小可能跟导线的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材料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有关；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4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电阻的大小可能跟导线的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长度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有关；</a:t>
            </a:r>
            <a:endParaRPr 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电阻的大小可能跟导线的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粗细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有关。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7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999705" cy="414020"/>
            <a:chOff x="0" y="623478"/>
            <a:chExt cx="4700878" cy="484440"/>
          </a:xfrm>
        </p:grpSpPr>
        <p:grpSp>
          <p:nvGrpSpPr>
            <p:cNvPr id="1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0" name="矩形 19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9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1" y="623478"/>
              <a:ext cx="3929217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探究影响电阻大小的因素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9"/>
            </p:custDataLst>
          </p:nvPr>
        </p:nvGrpSpPr>
        <p:grpSpPr>
          <a:xfrm>
            <a:off x="565785" y="778193"/>
            <a:ext cx="8258175" cy="575786"/>
            <a:chOff x="1188" y="1634"/>
            <a:chExt cx="17340" cy="1209"/>
          </a:xfrm>
        </p:grpSpPr>
        <p:sp>
          <p:nvSpPr>
            <p:cNvPr id="12299" name="TextBox 5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476" y="1895"/>
              <a:ext cx="14052" cy="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1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电阻的大小还和哪些因素有关？</a:t>
              </a:r>
              <a:endParaRPr lang="zh-CN" altLang="en-US" sz="21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5" name="矩形 14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188" y="1634"/>
              <a:ext cx="3288" cy="1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100" b="1">
                  <a:solidFill>
                    <a:srgbClr val="228989"/>
                  </a:solidFill>
                  <a:latin typeface="微软雅黑" panose="020b0503020204020204" charset="-122"/>
                  <a:ea typeface="微软雅黑" panose="020b0503020204020204" charset="-122"/>
                </a:rPr>
                <a:t>提出问题：　　</a:t>
              </a:r>
              <a:endPara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6" name="矩形 1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65547" y="1546241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猜想假设：　　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65547" y="3165604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设计电路：　　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Group 8" title=""/>
          <p:cNvGrpSpPr/>
          <p:nvPr>
            <p:custDataLst>
              <p:tags r:id="rId14"/>
            </p:custDataLst>
          </p:nvPr>
        </p:nvGrpSpPr>
        <p:grpSpPr>
          <a:xfrm>
            <a:off x="2343559" y="3285032"/>
            <a:ext cx="2262191" cy="1271588"/>
            <a:chExt cx="2340" cy="1315"/>
          </a:xfrm>
        </p:grpSpPr>
        <p:sp>
          <p:nvSpPr>
            <p:cNvPr id="27" name="Text Box 5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563" y="149"/>
              <a:ext cx="315" cy="3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1500" b="1">
                  <a:latin typeface="Times New Roman" panose="02020603050405020304" charset="0"/>
                  <a:ea typeface="黑体" panose="02010609060101010101" charset="-122"/>
                </a:rPr>
                <a:t>A</a:t>
              </a:r>
              <a:endParaRPr lang="en-US" altLang="zh-CN" sz="1500" b="1"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sp>
          <p:nvSpPr>
            <p:cNvPr id="28" name="Line 6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1297" y="980"/>
              <a:ext cx="0" cy="33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29" name="Line 7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>
              <a:off x="1168" y="1082"/>
              <a:ext cx="0" cy="15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0" name="Line 8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778" y="1150"/>
              <a:ext cx="39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1" name="Line 9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1299" y="1161"/>
              <a:ext cx="104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2" name="Line 11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V="1">
              <a:off x="358" y="1003"/>
              <a:ext cx="265" cy="17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3" name="Line 12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0" y="1173"/>
              <a:ext cx="37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4" name="Line 13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 flipV="1">
              <a:off x="0" y="314"/>
              <a:ext cx="0" cy="85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5" name="Line 14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0" y="314"/>
              <a:ext cx="45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6" name="Oval 15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54" y="273"/>
              <a:ext cx="81" cy="82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Calibri" panose="020f0502020204030204" pitchFamily="34" charset="0"/>
                <a:ea typeface="黑体" panose="02010609060101010101" charset="-122"/>
              </a:endParaRPr>
            </a:p>
          </p:txBody>
        </p:sp>
        <p:sp>
          <p:nvSpPr>
            <p:cNvPr id="37" name="Oval 16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237" y="303"/>
              <a:ext cx="83" cy="83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Calibri" panose="020f0502020204030204" pitchFamily="34" charset="0"/>
                <a:ea typeface="黑体" panose="02010609060101010101" charset="-122"/>
              </a:endParaRPr>
            </a:p>
          </p:txBody>
        </p:sp>
        <p:sp>
          <p:nvSpPr>
            <p:cNvPr id="38" name="Line 17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1320" y="334"/>
              <a:ext cx="2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9" name="Oval 18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1519" y="136"/>
              <a:ext cx="371" cy="368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latin typeface="Calibri" panose="020f0502020204030204" pitchFamily="34" charset="0"/>
                <a:ea typeface="黑体" panose="02010609060101010101" charset="-122"/>
              </a:endParaRPr>
            </a:p>
          </p:txBody>
        </p:sp>
        <p:sp>
          <p:nvSpPr>
            <p:cNvPr id="40" name="Line 19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>
              <a:off x="1900" y="317"/>
              <a:ext cx="4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1" name="Line 20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2320" y="303"/>
              <a:ext cx="2" cy="8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2" name="Text Box 21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393" y="0"/>
              <a:ext cx="495" cy="61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1500" b="1" i="1">
                  <a:latin typeface="Times New Roman" panose="02020603050405020304" charset="0"/>
                  <a:ea typeface="黑体" panose="02010609060101010101" charset="-122"/>
                </a:rPr>
                <a:t>A</a:t>
              </a:r>
              <a:endParaRPr lang="en-US" altLang="zh-CN" sz="1500" b="1" i="1"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sp>
          <p:nvSpPr>
            <p:cNvPr id="43" name="Text Box 22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1132" y="0"/>
              <a:ext cx="495" cy="61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just" eaLnBrk="1" hangingPunct="1">
                <a:buFont typeface="Arial" panose="020b0604020202020204" pitchFamily="34" charset="0"/>
                <a:buNone/>
              </a:pPr>
              <a:r>
                <a:rPr lang="en-US" altLang="zh-CN" sz="1500" b="1" i="1">
                  <a:latin typeface="Times New Roman" panose="02020603050405020304" charset="0"/>
                  <a:ea typeface="黑体" panose="02010609060101010101" charset="-122"/>
                </a:rPr>
                <a:t>B</a:t>
              </a:r>
              <a:endParaRPr lang="en-US" altLang="zh-CN" sz="1500" b="1" i="1">
                <a:latin typeface="Times New Roman" panose="02020603050405020304" charset="0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3" grpId="0"/>
      <p:bldP spid="16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TextBox 5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4928" y="886796"/>
            <a:ext cx="5654431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</a:t>
            </a:r>
            <a:r>
              <a:rPr lang="en-US" altLang="zh-CN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：探究电阻与导体材料的关系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2" name="表格 2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811932" y="1546804"/>
          <a:ext cx="4140200" cy="1673860"/>
        </p:xfrm>
        <a:graphic>
          <a:graphicData uri="http://schemas.openxmlformats.org/drawingml/2006/table">
            <a:tbl>
              <a:tblPr/>
              <a:tblGrid>
                <a:gridCol w="683895"/>
                <a:gridCol w="540385"/>
                <a:gridCol w="809625"/>
                <a:gridCol w="648335"/>
                <a:gridCol w="1026160"/>
                <a:gridCol w="431800"/>
              </a:tblGrid>
              <a:tr h="79883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材料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长度</a:t>
                      </a:r>
                      <a:endParaRPr lang="en-US" altLang="zh-CN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/m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横截面积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/A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对电流的阻碍作用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电阻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44323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latin typeface="微软雅黑" panose="020b0503020204020204" charset="-122"/>
                          <a:ea typeface="微软雅黑" panose="020b0503020204020204" charset="-122"/>
                        </a:rPr>
                        <a:t>锰铜</a:t>
                      </a:r>
                      <a:endParaRPr lang="zh-CN" altLang="en-US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sz="15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1</a:t>
                      </a:r>
                      <a:endParaRPr lang="en-US" sz="15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S</a:t>
                      </a:r>
                      <a:endParaRPr lang="en-US" altLang="x-none" sz="1500" i="1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43180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latin typeface="微软雅黑" panose="020b0503020204020204" charset="-122"/>
                          <a:ea typeface="微软雅黑" panose="020b0503020204020204" charset="-122"/>
                        </a:rPr>
                        <a:t>镍铬</a:t>
                      </a:r>
                      <a:endParaRPr lang="zh-CN" altLang="en-US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1</a:t>
                      </a:r>
                      <a:endParaRPr lang="en-US" altLang="x-none" sz="15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S</a:t>
                      </a:r>
                      <a:endParaRPr lang="en-US" altLang="x-none" sz="1500" i="1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  <p:sp>
        <p:nvSpPr>
          <p:cNvPr id="24" name="TextBox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25178" y="3619994"/>
            <a:ext cx="3275910" cy="601429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导体的电阻与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材料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有关。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23534" y="1078305"/>
            <a:ext cx="1566109" cy="50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记录数据：　　</a:t>
            </a:r>
            <a:endParaRPr lang="zh-CN" altLang="en-US" sz="18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30677" y="3624441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结论：　　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25" name="ShockwaveFlash1" title=""/>
          <p:cNvPicPr preferRelativeResize="0"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33413" y="1255571"/>
            <a:ext cx="3995738" cy="291607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TextBox 5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2941" y="902224"/>
            <a:ext cx="496265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</a:t>
            </a:r>
            <a:r>
              <a:rPr lang="en-US" altLang="zh-CN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：探究电阻与导体长度的关系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extBox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17066" y="3489814"/>
            <a:ext cx="3429238" cy="16114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导体的电阻与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长度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有关。</a:t>
            </a:r>
            <a:endParaRPr 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材料、横截面积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相同，导体越长，电阻越大。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34011" y="3543818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结论：　　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811932" y="1546804"/>
          <a:ext cx="4140200" cy="1673860"/>
        </p:xfrm>
        <a:graphic>
          <a:graphicData uri="http://schemas.openxmlformats.org/drawingml/2006/table">
            <a:tbl>
              <a:tblPr/>
              <a:tblGrid>
                <a:gridCol w="683895"/>
                <a:gridCol w="540385"/>
                <a:gridCol w="809625"/>
                <a:gridCol w="648335"/>
                <a:gridCol w="1026160"/>
                <a:gridCol w="431800"/>
              </a:tblGrid>
              <a:tr h="79883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材料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长度</a:t>
                      </a:r>
                      <a:endParaRPr lang="en-US" altLang="zh-CN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/m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横截面积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/A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对电流的阻碍作用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电阻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44323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镍铬</a:t>
                      </a:r>
                      <a:endParaRPr lang="zh-CN" altLang="en-US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sz="15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1</a:t>
                      </a:r>
                      <a:endParaRPr lang="en-US" sz="15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S</a:t>
                      </a:r>
                      <a:endParaRPr lang="en-US" altLang="x-none" sz="1500" i="1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4318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latin typeface="微软雅黑" panose="020b0503020204020204" charset="-122"/>
                          <a:ea typeface="微软雅黑" panose="020b0503020204020204" charset="-122"/>
                        </a:rPr>
                        <a:t>镍铬</a:t>
                      </a:r>
                      <a:endParaRPr lang="zh-CN" altLang="en-US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0.5</a:t>
                      </a:r>
                      <a:endParaRPr lang="en-US" altLang="x-none" sz="15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S</a:t>
                      </a:r>
                      <a:endParaRPr lang="en-US" altLang="x-none" sz="1500" i="1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  <p:sp>
        <p:nvSpPr>
          <p:cNvPr id="7" name="矩形 6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23534" y="1078305"/>
            <a:ext cx="1566109" cy="50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记录数据：　　</a:t>
            </a:r>
            <a:endParaRPr lang="zh-CN" altLang="en-US" sz="18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49" name="ShockwaveFlash1" title=""/>
          <p:cNvPicPr preferRelativeResize="0"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28174" y="1254230"/>
            <a:ext cx="3995738" cy="29158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TextBox 5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7487" y="885555"/>
            <a:ext cx="5184361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</a:t>
            </a:r>
            <a:r>
              <a:rPr lang="en-US" altLang="zh-CN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：探究电阻与导体横截面积的关系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TextBox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44068" y="3488828"/>
            <a:ext cx="3545929" cy="16114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hangingPunct="1"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导体的电阻与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横截面积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有关。</a:t>
            </a:r>
            <a:endParaRPr 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材料、长度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相同，导体的横</a:t>
            </a:r>
            <a:endParaRPr lang="en-US" altLang="zh-CN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截面积越大，电阻越小。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34011" y="3543818"/>
            <a:ext cx="1566109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结论：　　</a:t>
            </a:r>
            <a:endParaRPr lang="zh-CN" altLang="en-US" sz="21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811932" y="1546804"/>
          <a:ext cx="4140200" cy="1673860"/>
        </p:xfrm>
        <a:graphic>
          <a:graphicData uri="http://schemas.openxmlformats.org/drawingml/2006/table">
            <a:tbl>
              <a:tblPr/>
              <a:tblGrid>
                <a:gridCol w="683895"/>
                <a:gridCol w="540385"/>
                <a:gridCol w="809625"/>
                <a:gridCol w="648335"/>
                <a:gridCol w="1026160"/>
                <a:gridCol w="431800"/>
              </a:tblGrid>
              <a:tr h="79883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材料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长度</a:t>
                      </a:r>
                      <a:endParaRPr lang="en-US" altLang="zh-CN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/m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横截面积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solidFill>
                            <a:schemeClr val="bg1"/>
                          </a:solidFill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/A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对电流的阻碍作用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电阻</a:t>
                      </a:r>
                      <a:endParaRPr lang="zh-CN" altLang="en-US" sz="150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B8C8C"/>
                    </a:solidFill>
                  </a:tcPr>
                </a:tc>
              </a:tr>
              <a:tr h="44323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镍铬</a:t>
                      </a:r>
                      <a:endParaRPr lang="zh-CN" altLang="en-US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sz="15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1</a:t>
                      </a:r>
                      <a:endParaRPr lang="en-US" sz="15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S</a:t>
                      </a:r>
                      <a:endParaRPr lang="en-US" altLang="x-none" sz="1500" i="1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8E8"/>
                    </a:solidFill>
                  </a:tcPr>
                </a:tc>
              </a:tr>
              <a:tr h="431800"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500">
                          <a:latin typeface="微软雅黑" panose="020b0503020204020204" charset="-122"/>
                          <a:ea typeface="微软雅黑" panose="020b0503020204020204" charset="-122"/>
                        </a:rPr>
                        <a:t>镍铬</a:t>
                      </a:r>
                      <a:endParaRPr lang="zh-CN" altLang="en-US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1</a:t>
                      </a:r>
                      <a:endParaRPr lang="en-US" altLang="x-none" sz="1500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x-none" sz="1500" i="1">
                          <a:latin typeface="Times New Roman" panose="02020603050405020304" charset="0"/>
                          <a:ea typeface="微软雅黑" panose="020b0503020204020204" charset="-122"/>
                          <a:cs typeface="Times New Roman" panose="02020603050405020304" charset="0"/>
                        </a:rPr>
                        <a:t>2S</a:t>
                      </a:r>
                      <a:endParaRPr lang="en-US" altLang="x-none" sz="1500" i="1">
                        <a:latin typeface="Times New Roman" panose="02020603050405020304" charset="0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x-none" sz="15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  <p:sp>
        <p:nvSpPr>
          <p:cNvPr id="7" name="矩形 6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23534" y="1078305"/>
            <a:ext cx="1566109" cy="506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记录数据：　　</a:t>
            </a:r>
            <a:endParaRPr lang="zh-CN" altLang="en-US" sz="18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073" name="ShockwaveFlash1" title=""/>
          <p:cNvPicPr preferRelativeResize="0"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34162" y="1250044"/>
            <a:ext cx="3995738" cy="291560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6023" name="TextBox 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1737" y="3838067"/>
            <a:ext cx="7937956" cy="100136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1000" tIns="0" rIns="81000" bIns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导体的电阻是导体本身的一种性质，它的大小与导体的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材料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长度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横截面积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有关。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999705" cy="414020"/>
            <a:chOff x="0" y="623478"/>
            <a:chExt cx="4700878" cy="484440"/>
          </a:xfrm>
        </p:grpSpPr>
        <p:grpSp>
          <p:nvGrpSpPr>
            <p:cNvPr id="12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4" name="矩形 13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1" y="623478"/>
              <a:ext cx="3929217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实验演示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Picture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3029903" y="1241584"/>
            <a:ext cx="3443288" cy="236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 title=""/>
          <p:cNvSpPr txBox="1"/>
          <p:nvPr>
            <p:custDataLst>
              <p:tags r:id="rId11"/>
            </p:custDataLst>
          </p:nvPr>
        </p:nvSpPr>
        <p:spPr>
          <a:xfrm>
            <a:off x="2951798" y="892493"/>
            <a:ext cx="368474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演示：探究影响电阻大小的因素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156109" y="1371124"/>
            <a:ext cx="3208496" cy="1820704"/>
          </a:xfrm>
          <a:prstGeom prst="rect">
            <a:avLst/>
          </a:prstGeom>
        </p:spPr>
      </p:pic>
      <p:sp>
        <p:nvSpPr>
          <p:cNvPr id="4" name="任意多边形: 形状 12" title="">
            <a:hlinkClick r:id="rId15" action="ppaction://hlinkfile"/>
          </p:cNvPr>
          <p:cNvSpPr/>
          <p:nvPr>
            <p:custDataLst>
              <p:tags r:id="rId14"/>
            </p:custDataLst>
          </p:nvPr>
        </p:nvSpPr>
        <p:spPr>
          <a:xfrm>
            <a:off x="4443413" y="2117884"/>
            <a:ext cx="615791" cy="615791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3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  <p:tag name="KSO_WM_UNIT_TABLE_BEAUTIFY" val="smartTable{f998328b-ed02-4cfa-819c-d48b01a17203}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  <p:tag name="KSO_WM_UNIT_TABLE_BEAUTIFY" val="smartTable{c06e66f7-fe57-460c-97e9-467aa61256c7}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  <p:tag name="KSO_WM_UNIT_TABLE_BEAUTIFY" val="smartTable{23edf87f-f5cf-4a28-87a2-31dc21fa5dd1}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215</Paragraphs>
  <Slides>30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2026-01-31T18:38:39Z</cp:lastPrinted>
  <dcterms:created xsi:type="dcterms:W3CDTF">2026-01-31T18:38:39Z</dcterms:created>
  <dcterms:modified xsi:type="dcterms:W3CDTF">2026-01-31T10:38:39Z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