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slideLayouts/slideLayout2.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heme/theme3.xml" ContentType="application/vnd.openxmlformats-officedocument.them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notesSlides/notesSlide1.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notesSlides/notesSlide2.xml" ContentType="application/vnd.openxmlformats-officedocument.presentationml.notesSlide+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notesSlides/notesSlide3.xml" ContentType="application/vnd.openxmlformats-officedocument.presentationml.notesSlide+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notesSlides/notesSlide4.xml" ContentType="application/vnd.openxmlformats-officedocument.presentationml.notesSlide+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notesSlides/notesSlide5.xml" ContentType="application/vnd.openxmlformats-officedocument.presentationml.notesSlide+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notesSlides/notesSlide6.xml" ContentType="application/vnd.openxmlformats-officedocument.presentationml.notesSlide+xml"/>
  <Override PartName="/ppt/tags/tag251.xml" ContentType="application/vnd.openxmlformats-officedocument.presentationml.tags+xml"/>
  <Override PartName="/ppt/tags/tag252.xml" ContentType="application/vnd.openxmlformats-officedocument.presentationml.tags+xml"/>
  <Override PartName="/ppt/tags/tag254.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notesSlides/notesSlide7.xml" ContentType="application/vnd.openxmlformats-officedocument.presentationml.notesSlide+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notesSlides/notesSlide8.xml" ContentType="application/vnd.openxmlformats-officedocument.presentationml.notesSlide+xml"/>
  <Override PartName="/ppt/tags/tag272.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notesSlides/notesSlide9.xml" ContentType="application/vnd.openxmlformats-officedocument.presentationml.notesSlide+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6.xml" ContentType="application/vnd.openxmlformats-officedocument.presentationml.tags+xml"/>
  <Override PartName="/ppt/tags/tag288.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notesSlides/notesSlide10.xml" ContentType="application/vnd.openxmlformats-officedocument.presentationml.notesSlide+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4.xml" ContentType="application/vnd.openxmlformats-officedocument.presentationml.tags+xml"/>
  <Override PartName="/ppt/notesSlides/notesSlide11.xml" ContentType="application/vnd.openxmlformats-officedocument.presentationml.notesSlide+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notesSlides/notesSlide12.xml" ContentType="application/vnd.openxmlformats-officedocument.presentationml.notesSlide+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notesSlides/notesSlide13.xml" ContentType="application/vnd.openxmlformats-officedocument.presentationml.notesSlide+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6.xml" ContentType="application/vnd.openxmlformats-officedocument.presentationml.tags+xml"/>
  <Override PartName="/ppt/tags/tag328.xml" ContentType="application/vnd.openxmlformats-officedocument.presentationml.tags+xml"/>
  <Override PartName="/ppt/tags/tag330.xml" ContentType="application/vnd.openxmlformats-officedocument.presentationml.tags+xml"/>
  <Override PartName="/ppt/notesSlides/notesSlide14.xml" ContentType="application/vnd.openxmlformats-officedocument.presentationml.notesSlide+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notesSlides/notesSlide15.xml" ContentType="application/vnd.openxmlformats-officedocument.presentationml.notesSlide+xml"/>
  <Override PartName="/ppt/tags/tag341.xml" ContentType="application/vnd.openxmlformats-officedocument.presentationml.tags+xml"/>
  <Override PartName="/ppt/tags/tag343.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notesSlides/notesSlide16.xml" ContentType="application/vnd.openxmlformats-officedocument.presentationml.notesSlide+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notesSlides/notesSlide17.xml" ContentType="application/vnd.openxmlformats-officedocument.presentationml.notesSlide+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5.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5.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tags/tag253.xml" ContentType="application/vnd.openxmlformats-officedocument.presentationml.tags+xml"/>
  <Override PartName="/ppt/tags/tag255.xml" ContentType="application/vnd.openxmlformats-officedocument.presentationml.tags+xml"/>
  <Override PartName="/ppt/tags/tag271.xml" ContentType="application/vnd.openxmlformats-officedocument.presentationml.tags+xml"/>
  <Override PartName="/ppt/tags/tag273.xml" ContentType="application/vnd.openxmlformats-officedocument.presentationml.tags+xml"/>
  <Override PartName="/ppt/tags/tag285.xml" ContentType="application/vnd.openxmlformats-officedocument.presentationml.tags+xml"/>
  <Override PartName="/ppt/tags/tag287.xml" ContentType="application/vnd.openxmlformats-officedocument.presentationml.tags+xml"/>
  <Override PartName="/ppt/tags/tag289.xml" ContentType="application/vnd.openxmlformats-officedocument.presentationml.tags+xml"/>
  <Override PartName="/ppt/tags/tag300.xml" ContentType="application/vnd.openxmlformats-officedocument.presentationml.tags+xml"/>
  <Override PartName="/ppt/tags/tag303.xml" ContentType="application/vnd.openxmlformats-officedocument.presentationml.tags+xml"/>
  <Override PartName="/ppt/tags/tag312.xml" ContentType="application/vnd.openxmlformats-officedocument.presentationml.tags+xml"/>
  <Override PartName="/ppt/tags/tag316.xml" ContentType="application/vnd.openxmlformats-officedocument.presentationml.tags+xml"/>
  <Override PartName="/ppt/tags/tag325.xml" ContentType="application/vnd.openxmlformats-officedocument.presentationml.tags+xml"/>
  <Override PartName="/ppt/tags/tag327.xml" ContentType="application/vnd.openxmlformats-officedocument.presentationml.tags+xml"/>
  <Override PartName="/ppt/tags/tag329.xml" ContentType="application/vnd.openxmlformats-officedocument.presentationml.tags+xml"/>
  <Override PartName="/ppt/tags/tag331.xml" ContentType="application/vnd.openxmlformats-officedocument.presentationml.tags+xml"/>
  <Override PartName="/ppt/tags/tag340.xml" ContentType="application/vnd.openxmlformats-officedocument.presentationml.tags+xml"/>
  <Override PartName="/ppt/tags/tag342.xml" ContentType="application/vnd.openxmlformats-officedocument.presentationml.tags+xml"/>
  <Override PartName="/ppt/tags/tag344.xml" ContentType="application/vnd.openxmlformats-officedocument.presentationml.tags+xml"/>
  <Override PartName="/ppt/tags/tag364.xml" ContentType="application/vnd.openxmlformats-officedocument.presentationml.tags+xml"/>
  <Override PartName="/ppt/tags/tag366.xml" ContentType="application/vnd.openxmlformats-officedocument.presentationml.tags+xml"/>
  <Override PartName="/ppt/tags/tag384.xml" ContentType="application/vnd.openxmlformats-officedocument.presentationml.tags+xml"/>
  <Override PartName="/ppt/tags/tag386.xml" ContentType="application/vnd.openxmlformats-officedocument.presentationml.tags+xml"/>
  <Override PartName="/ppt/tags/tag395.xml" ContentType="application/vnd.openxmlformats-officedocument.presentationml.tags+xml"/>
  <Override PartName="/ppt/tags/tag398.xml" ContentType="application/vnd.openxmlformats-officedocument.presentationml.tags+xml"/>
  <Override PartName="/ppt/tags/tag407.xml" ContentType="application/vnd.openxmlformats-officedocument.presentationml.tags+xml"/>
  <Override PartName="/ppt/tags/tag410.xml" ContentType="application/vnd.openxmlformats-officedocument.presentationml.tags+xml"/>
  <Override PartName="/ppt/tags/tag412.xml" ContentType="application/vnd.openxmlformats-officedocument.presentationml.tags+xml"/>
  <Override PartName="/ppt/tags/tag420.xml" ContentType="application/vnd.openxmlformats-officedocument.presentationml.tags+xml"/>
  <Override PartName="/ppt/tags/tag422.xml" ContentType="application/vnd.openxmlformats-officedocument.presentationml.tags+xml"/>
  <Override PartName="/ppt/tags/tag425.xml" ContentType="application/vnd.openxmlformats-officedocument.presentationml.tags+xml"/>
  <Override PartName="/ppt/tags/tag429.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0" r:id="rId2"/>
  </p:sldMasterIdLst>
  <p:notesMasterIdLst>
    <p:notesMasterId r:id="rId38"/>
  </p:notesMasterIdLst>
  <p:sldIdLst>
    <p:sldId id="549" r:id="rId3"/>
    <p:sldId id="605" r:id="rId4"/>
    <p:sldId id="938" r:id="rId5"/>
    <p:sldId id="955" r:id="rId6"/>
    <p:sldId id="939" r:id="rId7"/>
    <p:sldId id="940" r:id="rId8"/>
    <p:sldId id="941" r:id="rId9"/>
    <p:sldId id="942" r:id="rId10"/>
    <p:sldId id="943" r:id="rId11"/>
    <p:sldId id="944" r:id="rId12"/>
    <p:sldId id="945" r:id="rId13"/>
    <p:sldId id="946" r:id="rId14"/>
    <p:sldId id="947" r:id="rId15"/>
    <p:sldId id="948" r:id="rId16"/>
    <p:sldId id="957" r:id="rId17"/>
    <p:sldId id="257" r:id="rId18"/>
    <p:sldId id="258" r:id="rId19"/>
    <p:sldId id="259" r:id="rId20"/>
    <p:sldId id="260" r:id="rId21"/>
    <p:sldId id="261" r:id="rId22"/>
    <p:sldId id="262" r:id="rId23"/>
    <p:sldId id="263" r:id="rId24"/>
    <p:sldId id="264" r:id="rId25"/>
    <p:sldId id="265" r:id="rId26"/>
    <p:sldId id="266" r:id="rId27"/>
    <p:sldId id="267" r:id="rId28"/>
    <p:sldId id="268" r:id="rId29"/>
    <p:sldId id="269" r:id="rId30"/>
    <p:sldId id="270" r:id="rId31"/>
    <p:sldId id="271" r:id="rId32"/>
    <p:sldId id="272" r:id="rId33"/>
    <p:sldId id="282" r:id="rId34"/>
    <p:sldId id="283" r:id="rId35"/>
    <p:sldId id="958" r:id="rId36"/>
    <p:sldId id="550" r:id="rId37"/>
  </p:sldIdLst>
  <p:sldSz cx="12192000" cy="6858000"/>
  <p:notesSz cx="6858000" cy="9144000"/>
  <p:custDataLst>
    <p:tags r:id="rId3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默认节" id="{F017360D-BD74-4CB3-ACF1-6DBE7DDF47CF}">
          <p14:sldIdLst>
            <p14:sldId id="549"/>
            <p14:sldId id="605"/>
            <p14:sldId id="938"/>
            <p14:sldId id="955"/>
            <p14:sldId id="939"/>
            <p14:sldId id="940"/>
            <p14:sldId id="941"/>
            <p14:sldId id="942"/>
            <p14:sldId id="943"/>
            <p14:sldId id="944"/>
            <p14:sldId id="945"/>
            <p14:sldId id="946"/>
            <p14:sldId id="947"/>
            <p14:sldId id="948"/>
            <p14:sldId id="957"/>
            <p14:sldId id="257"/>
            <p14:sldId id="258"/>
            <p14:sldId id="259"/>
            <p14:sldId id="260"/>
            <p14:sldId id="261"/>
            <p14:sldId id="262"/>
            <p14:sldId id="263"/>
            <p14:sldId id="264"/>
            <p14:sldId id="265"/>
            <p14:sldId id="266"/>
            <p14:sldId id="267"/>
            <p14:sldId id="268"/>
            <p14:sldId id="269"/>
            <p14:sldId id="270"/>
            <p14:sldId id="271"/>
            <p14:sldId id="272"/>
            <p14:sldId id="282"/>
            <p14:sldId id="283"/>
            <p14:sldId id="958"/>
          </p14:sldIdLst>
        </p14:section>
        <p14:section name="无标题节" id="{A250D9B6-14D2-4F43-9E41-C77A8CD450AA}">
          <p14:sldIdLst>
            <p14:sldId id="550"/>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幸全" initials="幸全" lastIdx="0" clrIdx="0"/>
  <p:cmAuthor id="2" name="作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浅色样式 3 - 强调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778" autoAdjust="0"/>
    <p:restoredTop sz="94660"/>
  </p:normalViewPr>
  <p:slideViewPr>
    <p:cSldViewPr snapToGrid="0">
      <p:cViewPr varScale="1">
        <p:scale>
          <a:sx n="86" d="100"/>
          <a:sy n="86" d="100"/>
        </p:scale>
        <p:origin x="523" y="91"/>
      </p:cViewPr>
      <p:guideLst/>
    </p:cSldViewPr>
  </p:slideViewPr>
  <p:notesTextViewPr>
    <p:cViewPr>
      <p:scale>
        <a:sx n="1" d="1"/>
        <a:sy n="1" d="1"/>
      </p:scale>
      <p:origin x="0" y="0"/>
    </p:cViewPr>
  </p:notesTextViewPr>
  <p:notesViewPr>
    <p:cSldViewPr>
      <p:cViewPr>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gs" Target="tags/tag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3" Type="http://schemas.openxmlformats.org/officeDocument/2006/relationships/tags" Target="../tags/tag9.xml"/><Relationship Id="rId7" Type="http://schemas.openxmlformats.org/officeDocument/2006/relationships/tags" Target="../tags/tag13.xml"/><Relationship Id="rId2" Type="http://schemas.openxmlformats.org/officeDocument/2006/relationships/tags" Target="../tags/tag8.xml"/><Relationship Id="rId1" Type="http://schemas.openxmlformats.org/officeDocument/2006/relationships/theme" Target="../theme/theme3.xml"/><Relationship Id="rId6" Type="http://schemas.openxmlformats.org/officeDocument/2006/relationships/tags" Target="../tags/tag12.xml"/><Relationship Id="rId5" Type="http://schemas.openxmlformats.org/officeDocument/2006/relationships/tags" Target="../tags/tag11.xml"/><Relationship Id="rId4" Type="http://schemas.openxmlformats.org/officeDocument/2006/relationships/tags" Target="../tags/tag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custDataLst>
              <p:tags r:id="rId2"/>
            </p:custDataLst>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custDataLst>
              <p:tags r:id="rId3"/>
            </p:custDataLst>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2025/4/22</a:t>
            </a:fld>
            <a:endParaRPr lang="zh-CN" altLang="en-US"/>
          </a:p>
        </p:txBody>
      </p:sp>
      <p:sp>
        <p:nvSpPr>
          <p:cNvPr id="4" name="幻灯片图像占位符 3"/>
          <p:cNvSpPr>
            <a:spLocks noGrp="1" noRot="1" noChangeAspect="1"/>
          </p:cNvSpPr>
          <p:nvPr>
            <p:ph type="sldImg" idx="2"/>
            <p:custDataLst>
              <p:tags r:id="rId4"/>
            </p:custDataLst>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custDataLst>
              <p:tags r:id="rId5"/>
            </p:custDataLst>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custDataLst>
              <p:tags r:id="rId6"/>
            </p:custDataLst>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custDataLst>
              <p:tags r:id="rId7"/>
            </p:custDataLst>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24.xml"/><Relationship Id="rId1" Type="http://schemas.openxmlformats.org/officeDocument/2006/relationships/tags" Target="../tags/tag23.xml"/><Relationship Id="rId4"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3" Type="http://schemas.openxmlformats.org/officeDocument/2006/relationships/tags" Target="../tags/tag296.xml"/><Relationship Id="rId2" Type="http://schemas.openxmlformats.org/officeDocument/2006/relationships/tags" Target="../tags/tag295.xml"/><Relationship Id="rId1" Type="http://schemas.openxmlformats.org/officeDocument/2006/relationships/tags" Target="../tags/tag294.xml"/><Relationship Id="rId5" Type="http://schemas.openxmlformats.org/officeDocument/2006/relationships/slide" Target="../slides/slide24.xml"/><Relationship Id="rId4"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tags" Target="../tags/tag307.xml"/><Relationship Id="rId2" Type="http://schemas.openxmlformats.org/officeDocument/2006/relationships/tags" Target="../tags/tag306.xml"/><Relationship Id="rId1" Type="http://schemas.openxmlformats.org/officeDocument/2006/relationships/tags" Target="../tags/tag305.xml"/><Relationship Id="rId5" Type="http://schemas.openxmlformats.org/officeDocument/2006/relationships/slide" Target="../slides/slide25.xml"/><Relationship Id="rId4"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tags" Target="../tags/tag315.xml"/><Relationship Id="rId2" Type="http://schemas.openxmlformats.org/officeDocument/2006/relationships/tags" Target="../tags/tag314.xml"/><Relationship Id="rId1" Type="http://schemas.openxmlformats.org/officeDocument/2006/relationships/tags" Target="../tags/tag313.xml"/><Relationship Id="rId5" Type="http://schemas.openxmlformats.org/officeDocument/2006/relationships/slide" Target="../slides/slide26.xml"/><Relationship Id="rId4"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tags" Target="../tags/tag323.xml"/><Relationship Id="rId2" Type="http://schemas.openxmlformats.org/officeDocument/2006/relationships/tags" Target="../tags/tag322.xml"/><Relationship Id="rId1" Type="http://schemas.openxmlformats.org/officeDocument/2006/relationships/tags" Target="../tags/tag321.xml"/><Relationship Id="rId5" Type="http://schemas.openxmlformats.org/officeDocument/2006/relationships/slide" Target="../slides/slide27.xml"/><Relationship Id="rId4"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tags" Target="../tags/tag334.xml"/><Relationship Id="rId2" Type="http://schemas.openxmlformats.org/officeDocument/2006/relationships/tags" Target="../tags/tag333.xml"/><Relationship Id="rId1" Type="http://schemas.openxmlformats.org/officeDocument/2006/relationships/tags" Target="../tags/tag332.xml"/><Relationship Id="rId5" Type="http://schemas.openxmlformats.org/officeDocument/2006/relationships/slide" Target="../slides/slide28.xml"/><Relationship Id="rId4"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tags" Target="../tags/tag345.xml"/><Relationship Id="rId2" Type="http://schemas.openxmlformats.org/officeDocument/2006/relationships/tags" Target="../tags/tag343.xml"/><Relationship Id="rId1" Type="http://schemas.openxmlformats.org/officeDocument/2006/relationships/tags" Target="../tags/tag341.xml"/><Relationship Id="rId5" Type="http://schemas.openxmlformats.org/officeDocument/2006/relationships/slide" Target="../slides/slide29.xml"/><Relationship Id="rId4"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tags" Target="../tags/tag353.xml"/><Relationship Id="rId2" Type="http://schemas.openxmlformats.org/officeDocument/2006/relationships/tags" Target="../tags/tag352.xml"/><Relationship Id="rId1" Type="http://schemas.openxmlformats.org/officeDocument/2006/relationships/tags" Target="../tags/tag351.xml"/><Relationship Id="rId5" Type="http://schemas.openxmlformats.org/officeDocument/2006/relationships/slide" Target="../slides/slide30.xml"/><Relationship Id="rId4"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tags" Target="../tags/tag359.xml"/><Relationship Id="rId2" Type="http://schemas.openxmlformats.org/officeDocument/2006/relationships/tags" Target="../tags/tag358.xml"/><Relationship Id="rId1" Type="http://schemas.openxmlformats.org/officeDocument/2006/relationships/tags" Target="../tags/tag357.xml"/><Relationship Id="rId5" Type="http://schemas.openxmlformats.org/officeDocument/2006/relationships/slide" Target="../slides/slide31.xml"/><Relationship Id="rId4"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tags" Target="../tags/tag224.xml"/><Relationship Id="rId2" Type="http://schemas.openxmlformats.org/officeDocument/2006/relationships/tags" Target="../tags/tag223.xml"/><Relationship Id="rId1" Type="http://schemas.openxmlformats.org/officeDocument/2006/relationships/tags" Target="../tags/tag222.xml"/><Relationship Id="rId5" Type="http://schemas.openxmlformats.org/officeDocument/2006/relationships/slide" Target="../slides/slide16.xml"/><Relationship Id="rId4"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tags" Target="../tags/tag230.xml"/><Relationship Id="rId2" Type="http://schemas.openxmlformats.org/officeDocument/2006/relationships/tags" Target="../tags/tag229.xml"/><Relationship Id="rId1" Type="http://schemas.openxmlformats.org/officeDocument/2006/relationships/tags" Target="../tags/tag228.xml"/><Relationship Id="rId5" Type="http://schemas.openxmlformats.org/officeDocument/2006/relationships/slide" Target="../slides/slide17.xml"/><Relationship Id="rId4"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tags" Target="../tags/tag235.xml"/><Relationship Id="rId2" Type="http://schemas.openxmlformats.org/officeDocument/2006/relationships/tags" Target="../tags/tag234.xml"/><Relationship Id="rId1" Type="http://schemas.openxmlformats.org/officeDocument/2006/relationships/tags" Target="../tags/tag233.xml"/><Relationship Id="rId5" Type="http://schemas.openxmlformats.org/officeDocument/2006/relationships/slide" Target="../slides/slide18.xml"/><Relationship Id="rId4"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tags" Target="../tags/tag243.xml"/><Relationship Id="rId2" Type="http://schemas.openxmlformats.org/officeDocument/2006/relationships/tags" Target="../tags/tag242.xml"/><Relationship Id="rId1" Type="http://schemas.openxmlformats.org/officeDocument/2006/relationships/tags" Target="../tags/tag241.xml"/><Relationship Id="rId5" Type="http://schemas.openxmlformats.org/officeDocument/2006/relationships/slide" Target="../slides/slide19.xml"/><Relationship Id="rId4"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tags" Target="../tags/tag254.xml"/><Relationship Id="rId2" Type="http://schemas.openxmlformats.org/officeDocument/2006/relationships/tags" Target="../tags/tag252.xml"/><Relationship Id="rId1" Type="http://schemas.openxmlformats.org/officeDocument/2006/relationships/tags" Target="../tags/tag251.xml"/><Relationship Id="rId5" Type="http://schemas.openxmlformats.org/officeDocument/2006/relationships/slide" Target="../slides/slide20.xml"/><Relationship Id="rId4"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tags" Target="../tags/tag264.xml"/><Relationship Id="rId2" Type="http://schemas.openxmlformats.org/officeDocument/2006/relationships/tags" Target="../tags/tag263.xml"/><Relationship Id="rId1" Type="http://schemas.openxmlformats.org/officeDocument/2006/relationships/tags" Target="../tags/tag262.xml"/><Relationship Id="rId5" Type="http://schemas.openxmlformats.org/officeDocument/2006/relationships/slide" Target="../slides/slide21.xml"/><Relationship Id="rId4"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tags" Target="../tags/tag275.xml"/><Relationship Id="rId2" Type="http://schemas.openxmlformats.org/officeDocument/2006/relationships/tags" Target="../tags/tag274.xml"/><Relationship Id="rId1" Type="http://schemas.openxmlformats.org/officeDocument/2006/relationships/tags" Target="../tags/tag272.xml"/><Relationship Id="rId5" Type="http://schemas.openxmlformats.org/officeDocument/2006/relationships/slide" Target="../slides/slide22.xml"/><Relationship Id="rId4"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tags" Target="../tags/tag284.xml"/><Relationship Id="rId2" Type="http://schemas.openxmlformats.org/officeDocument/2006/relationships/tags" Target="../tags/tag283.xml"/><Relationship Id="rId1" Type="http://schemas.openxmlformats.org/officeDocument/2006/relationships/tags" Target="../tags/tag282.xml"/><Relationship Id="rId5" Type="http://schemas.openxmlformats.org/officeDocument/2006/relationships/slide" Target="../slides/slide23.xml"/><Relationship Id="rId4"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custDataLst>
              <p:tags r:id="rId1"/>
            </p:custDataLst>
          </p:nvPr>
        </p:nvSpPr>
        <p:spPr/>
      </p:sp>
      <p:sp>
        <p:nvSpPr>
          <p:cNvPr id="3" name="备注占位符 2"/>
          <p:cNvSpPr txBox="1">
            <a:spLocks noGrp="1"/>
          </p:cNvSpPr>
          <p:nvPr>
            <p:ph type="body" idx="1"/>
            <p:custDataLst>
              <p:tags r:id="rId2"/>
            </p:custDataLst>
          </p:nvPr>
        </p:nvSpPr>
        <p:spPr/>
        <p:txBody>
          <a:bodyPr/>
          <a:lstStyle/>
          <a:p>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custDataLst>
              <p:tags r:id="rId1"/>
            </p:custDataLst>
          </p:nvPr>
        </p:nvSpPr>
        <p:spPr/>
      </p:sp>
      <p:sp>
        <p:nvSpPr>
          <p:cNvPr id="3" name="Notes Placeholder 2"/>
          <p:cNvSpPr txBox="1">
            <a:spLocks noGrp="1"/>
          </p:cNvSpPr>
          <p:nvPr>
            <p:ph type="body" idx="1"/>
            <p:custDataLst>
              <p:tags r:id="rId2"/>
            </p:custDataLst>
          </p:nvPr>
        </p:nvSpPr>
        <p:spPr/>
        <p:txBody>
          <a:bodyPr/>
          <a:lstStyle/>
          <a:p>
            <a:endParaRPr lang="en-US"/>
          </a:p>
        </p:txBody>
      </p:sp>
      <p:sp>
        <p:nvSpPr>
          <p:cNvPr id="4" name="Slide Number Placeholder 3"/>
          <p:cNvSpPr>
            <a:spLocks noGrp="1"/>
          </p:cNvSpPr>
          <p:nvPr>
            <p:ph type="sldNum" sz="quarter" idx="10"/>
            <p:custDataLst>
              <p:tags r:id="rId3"/>
            </p:custDataLst>
          </p:nvPr>
        </p:nvSpPr>
        <p:spPr/>
        <p:txBody>
          <a:bodyPr/>
          <a:lstStyle/>
          <a:p>
            <a:fld id="{F7021451-1387-4CA6-816F-3879F97B5CBC}" type="slidenum">
              <a:rPr lang="en-US"/>
              <a:t>24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custDataLst>
              <p:tags r:id="rId1"/>
            </p:custDataLst>
          </p:nvPr>
        </p:nvSpPr>
        <p:spPr/>
      </p:sp>
      <p:sp>
        <p:nvSpPr>
          <p:cNvPr id="3" name="Notes Placeholder 2"/>
          <p:cNvSpPr txBox="1">
            <a:spLocks noGrp="1"/>
          </p:cNvSpPr>
          <p:nvPr>
            <p:ph type="body" idx="1"/>
            <p:custDataLst>
              <p:tags r:id="rId2"/>
            </p:custDataLst>
          </p:nvPr>
        </p:nvSpPr>
        <p:spPr/>
        <p:txBody>
          <a:bodyPr/>
          <a:lstStyle/>
          <a:p>
            <a:endParaRPr lang="en-US"/>
          </a:p>
        </p:txBody>
      </p:sp>
      <p:sp>
        <p:nvSpPr>
          <p:cNvPr id="4" name="Slide Number Placeholder 3"/>
          <p:cNvSpPr>
            <a:spLocks noGrp="1"/>
          </p:cNvSpPr>
          <p:nvPr>
            <p:ph type="sldNum" sz="quarter" idx="10"/>
            <p:custDataLst>
              <p:tags r:id="rId3"/>
            </p:custDataLst>
          </p:nvPr>
        </p:nvSpPr>
        <p:spPr/>
        <p:txBody>
          <a:bodyPr/>
          <a:lstStyle/>
          <a:p>
            <a:fld id="{F7021451-1387-4CA6-816F-3879F97B5CBC}" type="slidenum">
              <a:rPr lang="en-US"/>
              <a:t>25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custDataLst>
              <p:tags r:id="rId1"/>
            </p:custDataLst>
          </p:nvPr>
        </p:nvSpPr>
        <p:spPr/>
      </p:sp>
      <p:sp>
        <p:nvSpPr>
          <p:cNvPr id="3" name="Notes Placeholder 2"/>
          <p:cNvSpPr txBox="1">
            <a:spLocks noGrp="1"/>
          </p:cNvSpPr>
          <p:nvPr>
            <p:ph type="body" idx="1"/>
            <p:custDataLst>
              <p:tags r:id="rId2"/>
            </p:custDataLst>
          </p:nvPr>
        </p:nvSpPr>
        <p:spPr/>
        <p:txBody>
          <a:bodyPr/>
          <a:lstStyle/>
          <a:p>
            <a:endParaRPr lang="en-US"/>
          </a:p>
        </p:txBody>
      </p:sp>
      <p:sp>
        <p:nvSpPr>
          <p:cNvPr id="4" name="Slide Number Placeholder 3"/>
          <p:cNvSpPr>
            <a:spLocks noGrp="1"/>
          </p:cNvSpPr>
          <p:nvPr>
            <p:ph type="sldNum" sz="quarter" idx="10"/>
            <p:custDataLst>
              <p:tags r:id="rId3"/>
            </p:custDataLst>
          </p:nvPr>
        </p:nvSpPr>
        <p:spPr/>
        <p:txBody>
          <a:bodyPr/>
          <a:lstStyle/>
          <a:p>
            <a:fld id="{F7021451-1387-4CA6-816F-3879F97B5CBC}" type="slidenum">
              <a:rPr lang="en-US"/>
              <a:t>26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custDataLst>
              <p:tags r:id="rId1"/>
            </p:custDataLst>
          </p:nvPr>
        </p:nvSpPr>
        <p:spPr/>
      </p:sp>
      <p:sp>
        <p:nvSpPr>
          <p:cNvPr id="3" name="Notes Placeholder 2"/>
          <p:cNvSpPr txBox="1">
            <a:spLocks noGrp="1"/>
          </p:cNvSpPr>
          <p:nvPr>
            <p:ph type="body" idx="1"/>
            <p:custDataLst>
              <p:tags r:id="rId2"/>
            </p:custDataLst>
          </p:nvPr>
        </p:nvSpPr>
        <p:spPr/>
        <p:txBody>
          <a:bodyPr/>
          <a:lstStyle/>
          <a:p>
            <a:endParaRPr lang="en-US"/>
          </a:p>
        </p:txBody>
      </p:sp>
      <p:sp>
        <p:nvSpPr>
          <p:cNvPr id="4" name="Slide Number Placeholder 3"/>
          <p:cNvSpPr>
            <a:spLocks noGrp="1"/>
          </p:cNvSpPr>
          <p:nvPr>
            <p:ph type="sldNum" sz="quarter" idx="10"/>
            <p:custDataLst>
              <p:tags r:id="rId3"/>
            </p:custDataLst>
          </p:nvPr>
        </p:nvSpPr>
        <p:spPr/>
        <p:txBody>
          <a:bodyPr/>
          <a:lstStyle/>
          <a:p>
            <a:fld id="{F7021451-1387-4CA6-816F-3879F97B5CBC}" type="slidenum">
              <a:rPr lang="en-US"/>
              <a:t>27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custDataLst>
              <p:tags r:id="rId1"/>
            </p:custDataLst>
          </p:nvPr>
        </p:nvSpPr>
        <p:spPr/>
      </p:sp>
      <p:sp>
        <p:nvSpPr>
          <p:cNvPr id="3" name="Notes Placeholder 2"/>
          <p:cNvSpPr txBox="1">
            <a:spLocks noGrp="1"/>
          </p:cNvSpPr>
          <p:nvPr>
            <p:ph type="body" idx="1"/>
            <p:custDataLst>
              <p:tags r:id="rId2"/>
            </p:custDataLst>
          </p:nvPr>
        </p:nvSpPr>
        <p:spPr/>
        <p:txBody>
          <a:bodyPr/>
          <a:lstStyle/>
          <a:p>
            <a:endParaRPr lang="en-US"/>
          </a:p>
        </p:txBody>
      </p:sp>
      <p:sp>
        <p:nvSpPr>
          <p:cNvPr id="4" name="Slide Number Placeholder 3"/>
          <p:cNvSpPr>
            <a:spLocks noGrp="1"/>
          </p:cNvSpPr>
          <p:nvPr>
            <p:ph type="sldNum" sz="quarter" idx="10"/>
            <p:custDataLst>
              <p:tags r:id="rId3"/>
            </p:custDataLst>
          </p:nvPr>
        </p:nvSpPr>
        <p:spPr/>
        <p:txBody>
          <a:bodyPr/>
          <a:lstStyle/>
          <a:p>
            <a:fld id="{F7021451-1387-4CA6-816F-3879F97B5CBC}" type="slidenum">
              <a:rPr lang="en-US"/>
              <a:t>28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custDataLst>
              <p:tags r:id="rId1"/>
            </p:custDataLst>
          </p:nvPr>
        </p:nvSpPr>
        <p:spPr/>
      </p:sp>
      <p:sp>
        <p:nvSpPr>
          <p:cNvPr id="3" name="Notes Placeholder 2"/>
          <p:cNvSpPr txBox="1">
            <a:spLocks noGrp="1"/>
          </p:cNvSpPr>
          <p:nvPr>
            <p:ph type="body" idx="1"/>
            <p:custDataLst>
              <p:tags r:id="rId2"/>
            </p:custDataLst>
          </p:nvPr>
        </p:nvSpPr>
        <p:spPr/>
        <p:txBody>
          <a:bodyPr/>
          <a:lstStyle/>
          <a:p>
            <a:endParaRPr lang="en-US"/>
          </a:p>
        </p:txBody>
      </p:sp>
      <p:sp>
        <p:nvSpPr>
          <p:cNvPr id="4" name="Slide Number Placeholder 3"/>
          <p:cNvSpPr>
            <a:spLocks noGrp="1"/>
          </p:cNvSpPr>
          <p:nvPr>
            <p:ph type="sldNum" sz="quarter" idx="10"/>
            <p:custDataLst>
              <p:tags r:id="rId3"/>
            </p:custDataLst>
          </p:nvPr>
        </p:nvSpPr>
        <p:spPr/>
        <p:txBody>
          <a:bodyPr/>
          <a:lstStyle/>
          <a:p>
            <a:fld id="{F7021451-1387-4CA6-816F-3879F97B5CBC}" type="slidenum">
              <a:rPr lang="en-US"/>
              <a:t>29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custDataLst>
              <p:tags r:id="rId1"/>
            </p:custDataLst>
          </p:nvPr>
        </p:nvSpPr>
        <p:spPr/>
      </p:sp>
      <p:sp>
        <p:nvSpPr>
          <p:cNvPr id="3" name="Notes Placeholder 2"/>
          <p:cNvSpPr txBox="1">
            <a:spLocks noGrp="1"/>
          </p:cNvSpPr>
          <p:nvPr>
            <p:ph type="body" idx="1"/>
            <p:custDataLst>
              <p:tags r:id="rId2"/>
            </p:custDataLst>
          </p:nvPr>
        </p:nvSpPr>
        <p:spPr/>
        <p:txBody>
          <a:bodyPr/>
          <a:lstStyle/>
          <a:p>
            <a:endParaRPr lang="en-US"/>
          </a:p>
        </p:txBody>
      </p:sp>
      <p:sp>
        <p:nvSpPr>
          <p:cNvPr id="4" name="Slide Number Placeholder 3"/>
          <p:cNvSpPr>
            <a:spLocks noGrp="1"/>
          </p:cNvSpPr>
          <p:nvPr>
            <p:ph type="sldNum" sz="quarter" idx="10"/>
            <p:custDataLst>
              <p:tags r:id="rId3"/>
            </p:custDataLst>
          </p:nvPr>
        </p:nvSpPr>
        <p:spPr/>
        <p:txBody>
          <a:bodyPr/>
          <a:lstStyle/>
          <a:p>
            <a:fld id="{F7021451-1387-4CA6-816F-3879F97B5CBC}" type="slidenum">
              <a:rPr lang="en-US"/>
              <a:t>30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custDataLst>
              <p:tags r:id="rId1"/>
            </p:custDataLst>
          </p:nvPr>
        </p:nvSpPr>
        <p:spPr/>
      </p:sp>
      <p:sp>
        <p:nvSpPr>
          <p:cNvPr id="3" name="Notes Placeholder 2"/>
          <p:cNvSpPr txBox="1">
            <a:spLocks noGrp="1"/>
          </p:cNvSpPr>
          <p:nvPr>
            <p:ph type="body" idx="1"/>
            <p:custDataLst>
              <p:tags r:id="rId2"/>
            </p:custDataLst>
          </p:nvPr>
        </p:nvSpPr>
        <p:spPr/>
        <p:txBody>
          <a:bodyPr/>
          <a:lstStyle/>
          <a:p>
            <a:endParaRPr lang="en-US"/>
          </a:p>
        </p:txBody>
      </p:sp>
      <p:sp>
        <p:nvSpPr>
          <p:cNvPr id="4" name="Slide Number Placeholder 3"/>
          <p:cNvSpPr>
            <a:spLocks noGrp="1"/>
          </p:cNvSpPr>
          <p:nvPr>
            <p:ph type="sldNum" sz="quarter" idx="10"/>
            <p:custDataLst>
              <p:tags r:id="rId3"/>
            </p:custDataLst>
          </p:nvPr>
        </p:nvSpPr>
        <p:spPr/>
        <p:txBody>
          <a:bodyPr/>
          <a:lstStyle/>
          <a:p>
            <a:fld id="{F7021451-1387-4CA6-816F-3879F97B5CBC}" type="slidenum">
              <a:rPr lang="en-US"/>
              <a:t>31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custDataLst>
              <p:tags r:id="rId1"/>
            </p:custDataLst>
          </p:nvPr>
        </p:nvSpPr>
        <p:spPr/>
      </p:sp>
      <p:sp>
        <p:nvSpPr>
          <p:cNvPr id="3" name="Notes Placeholder 2"/>
          <p:cNvSpPr txBox="1">
            <a:spLocks noGrp="1"/>
          </p:cNvSpPr>
          <p:nvPr>
            <p:ph type="body" idx="1"/>
            <p:custDataLst>
              <p:tags r:id="rId2"/>
            </p:custDataLst>
          </p:nvPr>
        </p:nvSpPr>
        <p:spPr/>
        <p:txBody>
          <a:bodyPr/>
          <a:lstStyle/>
          <a:p>
            <a:endParaRPr lang="en-US"/>
          </a:p>
        </p:txBody>
      </p:sp>
      <p:sp>
        <p:nvSpPr>
          <p:cNvPr id="4" name="Slide Number Placeholder 3"/>
          <p:cNvSpPr>
            <a:spLocks noGrp="1"/>
          </p:cNvSpPr>
          <p:nvPr>
            <p:ph type="sldNum" sz="quarter" idx="10"/>
            <p:custDataLst>
              <p:tags r:id="rId3"/>
            </p:custDataLst>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custDataLst>
              <p:tags r:id="rId1"/>
            </p:custDataLst>
          </p:nvPr>
        </p:nvSpPr>
        <p:spPr/>
      </p:sp>
      <p:sp>
        <p:nvSpPr>
          <p:cNvPr id="3" name="Notes Placeholder 2"/>
          <p:cNvSpPr txBox="1">
            <a:spLocks noGrp="1"/>
          </p:cNvSpPr>
          <p:nvPr>
            <p:ph type="body" idx="1"/>
            <p:custDataLst>
              <p:tags r:id="rId2"/>
            </p:custDataLst>
          </p:nvPr>
        </p:nvSpPr>
        <p:spPr/>
        <p:txBody>
          <a:bodyPr/>
          <a:lstStyle/>
          <a:p>
            <a:endParaRPr lang="en-US"/>
          </a:p>
        </p:txBody>
      </p:sp>
      <p:sp>
        <p:nvSpPr>
          <p:cNvPr id="4" name="Slide Number Placeholder 3"/>
          <p:cNvSpPr>
            <a:spLocks noGrp="1"/>
          </p:cNvSpPr>
          <p:nvPr>
            <p:ph type="sldNum" sz="quarter" idx="10"/>
            <p:custDataLst>
              <p:tags r:id="rId3"/>
            </p:custDataLst>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custDataLst>
              <p:tags r:id="rId1"/>
            </p:custDataLst>
          </p:nvPr>
        </p:nvSpPr>
        <p:spPr/>
      </p:sp>
      <p:sp>
        <p:nvSpPr>
          <p:cNvPr id="3" name="Notes Placeholder 2"/>
          <p:cNvSpPr txBox="1">
            <a:spLocks noGrp="1"/>
          </p:cNvSpPr>
          <p:nvPr>
            <p:ph type="body" idx="1"/>
            <p:custDataLst>
              <p:tags r:id="rId2"/>
            </p:custDataLst>
          </p:nvPr>
        </p:nvSpPr>
        <p:spPr/>
        <p:txBody>
          <a:bodyPr/>
          <a:lstStyle/>
          <a:p>
            <a:endParaRPr lang="en-US"/>
          </a:p>
        </p:txBody>
      </p:sp>
      <p:sp>
        <p:nvSpPr>
          <p:cNvPr id="4" name="Slide Number Placeholder 3"/>
          <p:cNvSpPr>
            <a:spLocks noGrp="1"/>
          </p:cNvSpPr>
          <p:nvPr>
            <p:ph type="sldNum" sz="quarter" idx="10"/>
            <p:custDataLst>
              <p:tags r:id="rId3"/>
            </p:custDataLst>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custDataLst>
              <p:tags r:id="rId1"/>
            </p:custDataLst>
          </p:nvPr>
        </p:nvSpPr>
        <p:spPr/>
      </p:sp>
      <p:sp>
        <p:nvSpPr>
          <p:cNvPr id="3" name="Notes Placeholder 2"/>
          <p:cNvSpPr txBox="1">
            <a:spLocks noGrp="1"/>
          </p:cNvSpPr>
          <p:nvPr>
            <p:ph type="body" idx="1"/>
            <p:custDataLst>
              <p:tags r:id="rId2"/>
            </p:custDataLst>
          </p:nvPr>
        </p:nvSpPr>
        <p:spPr/>
        <p:txBody>
          <a:bodyPr/>
          <a:lstStyle/>
          <a:p>
            <a:endParaRPr lang="en-US"/>
          </a:p>
        </p:txBody>
      </p:sp>
      <p:sp>
        <p:nvSpPr>
          <p:cNvPr id="4" name="Slide Number Placeholder 3"/>
          <p:cNvSpPr>
            <a:spLocks noGrp="1"/>
          </p:cNvSpPr>
          <p:nvPr>
            <p:ph type="sldNum" sz="quarter" idx="10"/>
            <p:custDataLst>
              <p:tags r:id="rId3"/>
            </p:custDataLst>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custDataLst>
              <p:tags r:id="rId1"/>
            </p:custDataLst>
          </p:nvPr>
        </p:nvSpPr>
        <p:spPr/>
      </p:sp>
      <p:sp>
        <p:nvSpPr>
          <p:cNvPr id="3" name="Notes Placeholder 2"/>
          <p:cNvSpPr txBox="1">
            <a:spLocks noGrp="1"/>
          </p:cNvSpPr>
          <p:nvPr>
            <p:ph type="body" idx="1"/>
            <p:custDataLst>
              <p:tags r:id="rId2"/>
            </p:custDataLst>
          </p:nvPr>
        </p:nvSpPr>
        <p:spPr/>
        <p:txBody>
          <a:bodyPr/>
          <a:lstStyle/>
          <a:p>
            <a:endParaRPr lang="en-US"/>
          </a:p>
        </p:txBody>
      </p:sp>
      <p:sp>
        <p:nvSpPr>
          <p:cNvPr id="4" name="Slide Number Placeholder 3"/>
          <p:cNvSpPr>
            <a:spLocks noGrp="1"/>
          </p:cNvSpPr>
          <p:nvPr>
            <p:ph type="sldNum" sz="quarter" idx="10"/>
            <p:custDataLst>
              <p:tags r:id="rId3"/>
            </p:custDataLst>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custDataLst>
              <p:tags r:id="rId1"/>
            </p:custDataLst>
          </p:nvPr>
        </p:nvSpPr>
        <p:spPr/>
      </p:sp>
      <p:sp>
        <p:nvSpPr>
          <p:cNvPr id="3" name="Notes Placeholder 2"/>
          <p:cNvSpPr txBox="1">
            <a:spLocks noGrp="1"/>
          </p:cNvSpPr>
          <p:nvPr>
            <p:ph type="body" idx="1"/>
            <p:custDataLst>
              <p:tags r:id="rId2"/>
            </p:custDataLst>
          </p:nvPr>
        </p:nvSpPr>
        <p:spPr/>
        <p:txBody>
          <a:bodyPr/>
          <a:lstStyle/>
          <a:p>
            <a:endParaRPr lang="en-US"/>
          </a:p>
        </p:txBody>
      </p:sp>
      <p:sp>
        <p:nvSpPr>
          <p:cNvPr id="4" name="Slide Number Placeholder 3"/>
          <p:cNvSpPr>
            <a:spLocks noGrp="1"/>
          </p:cNvSpPr>
          <p:nvPr>
            <p:ph type="sldNum" sz="quarter" idx="10"/>
            <p:custDataLst>
              <p:tags r:id="rId3"/>
            </p:custDataLst>
          </p:nvPr>
        </p:nvSpPr>
        <p:spPr/>
        <p:txBody>
          <a:bodyPr/>
          <a:lstStyle/>
          <a:p>
            <a:fld id="{F7021451-1387-4CA6-816F-3879F97B5CBC}" type="slidenum">
              <a:rPr lang="en-US"/>
              <a:t>21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custDataLst>
              <p:tags r:id="rId1"/>
            </p:custDataLst>
          </p:nvPr>
        </p:nvSpPr>
        <p:spPr/>
      </p:sp>
      <p:sp>
        <p:nvSpPr>
          <p:cNvPr id="3" name="Notes Placeholder 2"/>
          <p:cNvSpPr txBox="1">
            <a:spLocks noGrp="1"/>
          </p:cNvSpPr>
          <p:nvPr>
            <p:ph type="body" idx="1"/>
            <p:custDataLst>
              <p:tags r:id="rId2"/>
            </p:custDataLst>
          </p:nvPr>
        </p:nvSpPr>
        <p:spPr/>
        <p:txBody>
          <a:bodyPr/>
          <a:lstStyle/>
          <a:p>
            <a:endParaRPr lang="en-US"/>
          </a:p>
        </p:txBody>
      </p:sp>
      <p:sp>
        <p:nvSpPr>
          <p:cNvPr id="4" name="Slide Number Placeholder 3"/>
          <p:cNvSpPr>
            <a:spLocks noGrp="1"/>
          </p:cNvSpPr>
          <p:nvPr>
            <p:ph type="sldNum" sz="quarter" idx="10"/>
            <p:custDataLst>
              <p:tags r:id="rId3"/>
            </p:custDataLst>
          </p:nvPr>
        </p:nvSpPr>
        <p:spPr/>
        <p:txBody>
          <a:bodyPr/>
          <a:lstStyle/>
          <a:p>
            <a:fld id="{F7021451-1387-4CA6-816F-3879F97B5CBC}" type="slidenum">
              <a:rPr lang="en-US"/>
              <a:t>22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custDataLst>
              <p:tags r:id="rId1"/>
            </p:custDataLst>
          </p:nvPr>
        </p:nvSpPr>
        <p:spPr/>
      </p:sp>
      <p:sp>
        <p:nvSpPr>
          <p:cNvPr id="3" name="Notes Placeholder 2"/>
          <p:cNvSpPr txBox="1">
            <a:spLocks noGrp="1"/>
          </p:cNvSpPr>
          <p:nvPr>
            <p:ph type="body" idx="1"/>
            <p:custDataLst>
              <p:tags r:id="rId2"/>
            </p:custDataLst>
          </p:nvPr>
        </p:nvSpPr>
        <p:spPr/>
        <p:txBody>
          <a:bodyPr/>
          <a:lstStyle/>
          <a:p>
            <a:endParaRPr lang="en-US"/>
          </a:p>
        </p:txBody>
      </p:sp>
      <p:sp>
        <p:nvSpPr>
          <p:cNvPr id="4" name="Slide Number Placeholder 3"/>
          <p:cNvSpPr>
            <a:spLocks noGrp="1"/>
          </p:cNvSpPr>
          <p:nvPr>
            <p:ph type="sldNum" sz="quarter" idx="10"/>
            <p:custDataLst>
              <p:tags r:id="rId3"/>
            </p:custDataLst>
          </p:nvPr>
        </p:nvSpPr>
        <p:spPr/>
        <p:txBody>
          <a:bodyPr/>
          <a:lstStyle/>
          <a:p>
            <a:fld id="{F7021451-1387-4CA6-816F-3879F97B5CBC}" type="slidenum">
              <a:rPr lang="en-US"/>
              <a:t>23</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image" Target="file:///D:\qq&#25991;&#20214;\712321467\Image\C2C\Image2\%7b75232B38-A165-1FB7-499C-2E1C792CACB5%7d.png" TargetMode="External"/><Relationship Id="rId3" Type="http://schemas.openxmlformats.org/officeDocument/2006/relationships/tags" Target="../tags/tag2.xml"/><Relationship Id="rId7" Type="http://schemas.openxmlformats.org/officeDocument/2006/relationships/image" Target="../media/image2.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ags" Target="../tags/tag4.xml"/><Relationship Id="rId4" Type="http://schemas.openxmlformats.org/officeDocument/2006/relationships/tags" Target="../tags/tag3.xml"/></Relationships>
</file>

<file path=ppt/slideMasters/_rels/slideMaster2.xml.rels><?xml version="1.0" encoding="UTF-8" standalone="yes"?>
<Relationships xmlns="http://schemas.openxmlformats.org/package/2006/relationships"><Relationship Id="rId8" Type="http://schemas.openxmlformats.org/officeDocument/2006/relationships/image" Target="file:///D:\qq&#25991;&#20214;\712321467\Image\C2C\Image2\%7b75232B38-A165-1FB7-499C-2E1C792CACB5%7d.png" TargetMode="External"/><Relationship Id="rId3" Type="http://schemas.openxmlformats.org/officeDocument/2006/relationships/tags" Target="../tags/tag5.xml"/><Relationship Id="rId7"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2.xml"/><Relationship Id="rId6" Type="http://schemas.openxmlformats.org/officeDocument/2006/relationships/image" Target="../media/image1.jpeg"/><Relationship Id="rId5" Type="http://schemas.openxmlformats.org/officeDocument/2006/relationships/tags" Target="../tags/tag7.xml"/><Relationship Id="rId4" Type="http://schemas.openxmlformats.org/officeDocument/2006/relationships/tags" Target="../tags/tag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a:lum/>
          </a:blip>
          <a:stretch>
            <a:fillRect/>
          </a:stretch>
        </a:blipFill>
        <a:effectLst/>
      </p:bgPr>
    </p:bg>
    <p:spTree>
      <p:nvGrpSpPr>
        <p:cNvPr id="1" name=""/>
        <p:cNvGrpSpPr/>
        <p:nvPr/>
      </p:nvGrpSpPr>
      <p:grpSpPr>
        <a:xfrm>
          <a:off x="0" y="0"/>
          <a:ext cx="0" cy="0"/>
          <a:chOff x="0" y="0"/>
          <a:chExt cx="0" cy="0"/>
        </a:xfrm>
      </p:grpSpPr>
      <p:pic>
        <p:nvPicPr>
          <p:cNvPr id="2" name="图片 1073743875" descr="学科网 zxxk.com"/>
          <p:cNvPicPr>
            <a:picLocks noChangeAspect="1"/>
          </p:cNvPicPr>
          <p:nvPr>
            <p:custDataLst>
              <p:tags r:id="rId4"/>
            </p:custDataLst>
          </p:nvPr>
        </p:nvPicPr>
        <p:blipFill>
          <a:blip r:embed="rId7" r:link="rId8"/>
          <a:stretch>
            <a:fillRect/>
          </a:stretch>
        </p:blipFill>
        <p:spPr>
          <a:xfrm>
            <a:off x="838200" y="365125"/>
            <a:ext cx="9525" cy="9525"/>
          </a:xfrm>
          <a:prstGeom prst="rect">
            <a:avLst/>
          </a:prstGeom>
          <a:noFill/>
          <a:ln>
            <a:noFill/>
            <a:miter lim="800000"/>
          </a:ln>
        </p:spPr>
      </p:pic>
      <p:pic>
        <p:nvPicPr>
          <p:cNvPr id="3" name="图片 1073743875" descr="学科网 zxxk.com"/>
          <p:cNvPicPr>
            <a:picLocks noChangeAspect="1"/>
          </p:cNvPicPr>
          <p:nvPr>
            <p:custDataLst>
              <p:tags r:id="rId5"/>
            </p:custDataLst>
          </p:nvPr>
        </p:nvPicPr>
        <p:blipFill>
          <a:blip r:embed="rId7" r:link="rId8"/>
          <a:stretch>
            <a:fillRect/>
          </a:stretch>
        </p:blipFill>
        <p:spPr>
          <a:xfrm>
            <a:off x="838200" y="365125"/>
            <a:ext cx="9525" cy="9525"/>
          </a:xfrm>
          <a:prstGeom prst="rect">
            <a:avLst/>
          </a:prstGeom>
          <a:noFill/>
          <a:ln>
            <a:noFill/>
            <a:miter lim="800000"/>
          </a:ln>
        </p:spPr>
      </p:pic>
    </p:spTree>
    <p:custDataLst>
      <p:tags r:id="rId3"/>
    </p:custDataLst>
  </p:cSld>
  <p:clrMap bg1="lt1" tx1="dk1" bg2="lt2" tx2="dk2" accent1="accent1" accent2="accent2" accent3="accent3" accent4="accent4" accent5="accent5" accent6="accent6" hlink="hlink" folHlink="folHlink"/>
  <p:sldLayoutIdLst>
    <p:sldLayoutId id="2147483649" r:id="rId1"/>
  </p:sldLayoutIdLst>
  <p:transition/>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ct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ct val="0"/>
        </a:spcBef>
        <a:spcAft>
          <a:spcPts val="600"/>
        </a:spcAft>
        <a:buFont typeface="Arial" panose="020B0604020202020204" pitchFamily="34" charset="0"/>
        <a:buChar char="●"/>
        <a:tabLst>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ct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ct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ct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a:lum/>
          </a:blip>
          <a:stretch>
            <a:fillRect/>
          </a:stretch>
        </a:blipFill>
        <a:effectLst/>
      </p:bgPr>
    </p:bg>
    <p:spTree>
      <p:nvGrpSpPr>
        <p:cNvPr id="1" name=""/>
        <p:cNvGrpSpPr/>
        <p:nvPr/>
      </p:nvGrpSpPr>
      <p:grpSpPr>
        <a:xfrm>
          <a:off x="0" y="0"/>
          <a:ext cx="0" cy="0"/>
          <a:chOff x="0" y="0"/>
          <a:chExt cx="0" cy="0"/>
        </a:xfrm>
      </p:grpSpPr>
      <p:pic>
        <p:nvPicPr>
          <p:cNvPr id="2" name="图片 1073743875" descr="学科网 zxxk.com"/>
          <p:cNvPicPr>
            <a:picLocks noChangeAspect="1"/>
          </p:cNvPicPr>
          <p:nvPr>
            <p:custDataLst>
              <p:tags r:id="rId4"/>
            </p:custDataLst>
          </p:nvPr>
        </p:nvPicPr>
        <p:blipFill>
          <a:blip r:embed="rId7" r:link="rId8"/>
          <a:stretch>
            <a:fillRect/>
          </a:stretch>
        </p:blipFill>
        <p:spPr>
          <a:xfrm>
            <a:off x="838200" y="365125"/>
            <a:ext cx="9525" cy="9525"/>
          </a:xfrm>
          <a:prstGeom prst="rect">
            <a:avLst/>
          </a:prstGeom>
          <a:noFill/>
          <a:ln>
            <a:noFill/>
            <a:miter lim="800000"/>
          </a:ln>
        </p:spPr>
      </p:pic>
      <p:pic>
        <p:nvPicPr>
          <p:cNvPr id="3" name="图片 1073743875" descr="学科网 zxxk.com"/>
          <p:cNvPicPr>
            <a:picLocks noChangeAspect="1"/>
          </p:cNvPicPr>
          <p:nvPr>
            <p:custDataLst>
              <p:tags r:id="rId5"/>
            </p:custDataLst>
          </p:nvPr>
        </p:nvPicPr>
        <p:blipFill>
          <a:blip r:embed="rId7" r:link="rId8"/>
          <a:stretch>
            <a:fillRect/>
          </a:stretch>
        </p:blipFill>
        <p:spPr>
          <a:xfrm>
            <a:off x="838200" y="365125"/>
            <a:ext cx="9525" cy="9525"/>
          </a:xfrm>
          <a:prstGeom prst="rect">
            <a:avLst/>
          </a:prstGeom>
          <a:noFill/>
          <a:ln>
            <a:noFill/>
            <a:miter lim="800000"/>
          </a:ln>
        </p:spPr>
      </p:pic>
    </p:spTree>
    <p:custDataLst>
      <p:tags r:id="rId3"/>
    </p:custDataLst>
  </p:cSld>
  <p:clrMap bg1="lt1" tx1="dk1" bg2="lt2" tx2="dk2" accent1="accent1" accent2="accent2" accent3="accent3" accent4="accent4" accent5="accent5" accent6="accent6" hlink="hlink" folHlink="folHlink"/>
  <p:sldLayoutIdLst>
    <p:sldLayoutId id="2147483651" r:id="rId1"/>
  </p:sldLayoutIdLst>
  <p:transition/>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ct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ct val="0"/>
        </a:spcBef>
        <a:spcAft>
          <a:spcPts val="600"/>
        </a:spcAft>
        <a:buFont typeface="Arial" panose="020B0604020202020204" pitchFamily="34" charset="0"/>
        <a:buChar char="●"/>
        <a:tabLst>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ct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ct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ct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tags" Target="../tags/tag21.xml"/><Relationship Id="rId13" Type="http://schemas.openxmlformats.org/officeDocument/2006/relationships/image" Target="../media/image3.jpeg"/><Relationship Id="rId3" Type="http://schemas.openxmlformats.org/officeDocument/2006/relationships/tags" Target="../tags/tag16.xml"/><Relationship Id="rId7" Type="http://schemas.openxmlformats.org/officeDocument/2006/relationships/tags" Target="../tags/tag20.xml"/><Relationship Id="rId12" Type="http://schemas.openxmlformats.org/officeDocument/2006/relationships/audio" Target="../media/audio1.wav"/><Relationship Id="rId2" Type="http://schemas.openxmlformats.org/officeDocument/2006/relationships/tags" Target="../tags/tag15.xml"/><Relationship Id="rId16" Type="http://schemas.openxmlformats.org/officeDocument/2006/relationships/image" Target="../media/image6.png"/><Relationship Id="rId1" Type="http://schemas.openxmlformats.org/officeDocument/2006/relationships/tags" Target="../tags/tag14.xml"/><Relationship Id="rId6" Type="http://schemas.openxmlformats.org/officeDocument/2006/relationships/tags" Target="../tags/tag19.xml"/><Relationship Id="rId11" Type="http://schemas.openxmlformats.org/officeDocument/2006/relationships/notesSlide" Target="../notesSlides/notesSlide1.xml"/><Relationship Id="rId5" Type="http://schemas.openxmlformats.org/officeDocument/2006/relationships/tags" Target="../tags/tag18.xml"/><Relationship Id="rId15" Type="http://schemas.openxmlformats.org/officeDocument/2006/relationships/image" Target="../media/image5.png"/><Relationship Id="rId10" Type="http://schemas.openxmlformats.org/officeDocument/2006/relationships/slideLayout" Target="../slideLayouts/slideLayout2.xml"/><Relationship Id="rId4" Type="http://schemas.openxmlformats.org/officeDocument/2006/relationships/tags" Target="../tags/tag17.xml"/><Relationship Id="rId9" Type="http://schemas.openxmlformats.org/officeDocument/2006/relationships/tags" Target="../tags/tag22.xml"/><Relationship Id="rId14" Type="http://schemas.openxmlformats.org/officeDocument/2006/relationships/image" Target="../media/image4.png"/></Relationships>
</file>

<file path=ppt/slides/_rels/slide10.xml.rels><?xml version="1.0" encoding="UTF-8" standalone="yes"?>
<Relationships xmlns="http://schemas.openxmlformats.org/package/2006/relationships"><Relationship Id="rId8" Type="http://schemas.openxmlformats.org/officeDocument/2006/relationships/tags" Target="../tags/tag144.xml"/><Relationship Id="rId3" Type="http://schemas.openxmlformats.org/officeDocument/2006/relationships/tags" Target="../tags/tag139.xml"/><Relationship Id="rId7" Type="http://schemas.openxmlformats.org/officeDocument/2006/relationships/tags" Target="../tags/tag143.xml"/><Relationship Id="rId12" Type="http://schemas.openxmlformats.org/officeDocument/2006/relationships/image" Target="../media/image15.png"/><Relationship Id="rId2" Type="http://schemas.openxmlformats.org/officeDocument/2006/relationships/tags" Target="../tags/tag138.xml"/><Relationship Id="rId1" Type="http://schemas.openxmlformats.org/officeDocument/2006/relationships/tags" Target="../tags/tag137.xml"/><Relationship Id="rId6" Type="http://schemas.openxmlformats.org/officeDocument/2006/relationships/tags" Target="../tags/tag142.xml"/><Relationship Id="rId11" Type="http://schemas.openxmlformats.org/officeDocument/2006/relationships/slideLayout" Target="../slideLayouts/slideLayout2.xml"/><Relationship Id="rId5" Type="http://schemas.openxmlformats.org/officeDocument/2006/relationships/tags" Target="../tags/tag141.xml"/><Relationship Id="rId10" Type="http://schemas.openxmlformats.org/officeDocument/2006/relationships/tags" Target="../tags/tag146.xml"/><Relationship Id="rId4" Type="http://schemas.openxmlformats.org/officeDocument/2006/relationships/tags" Target="../tags/tag140.xml"/><Relationship Id="rId9" Type="http://schemas.openxmlformats.org/officeDocument/2006/relationships/tags" Target="../tags/tag145.xml"/></Relationships>
</file>

<file path=ppt/slides/_rels/slide11.xml.rels><?xml version="1.0" encoding="UTF-8" standalone="yes"?>
<Relationships xmlns="http://schemas.openxmlformats.org/package/2006/relationships"><Relationship Id="rId3" Type="http://schemas.openxmlformats.org/officeDocument/2006/relationships/tags" Target="../tags/tag149.xml"/><Relationship Id="rId2" Type="http://schemas.openxmlformats.org/officeDocument/2006/relationships/tags" Target="../tags/tag148.xml"/><Relationship Id="rId1" Type="http://schemas.openxmlformats.org/officeDocument/2006/relationships/tags" Target="../tags/tag147.xml"/><Relationship Id="rId4"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tags" Target="../tags/tag157.xml"/><Relationship Id="rId13" Type="http://schemas.openxmlformats.org/officeDocument/2006/relationships/tags" Target="../tags/tag162.xml"/><Relationship Id="rId18" Type="http://schemas.openxmlformats.org/officeDocument/2006/relationships/tags" Target="../tags/tag167.xml"/><Relationship Id="rId26" Type="http://schemas.openxmlformats.org/officeDocument/2006/relationships/tags" Target="../tags/tag175.xml"/><Relationship Id="rId3" Type="http://schemas.openxmlformats.org/officeDocument/2006/relationships/tags" Target="../tags/tag152.xml"/><Relationship Id="rId21" Type="http://schemas.openxmlformats.org/officeDocument/2006/relationships/tags" Target="../tags/tag170.xml"/><Relationship Id="rId7" Type="http://schemas.openxmlformats.org/officeDocument/2006/relationships/tags" Target="../tags/tag156.xml"/><Relationship Id="rId12" Type="http://schemas.openxmlformats.org/officeDocument/2006/relationships/tags" Target="../tags/tag161.xml"/><Relationship Id="rId17" Type="http://schemas.openxmlformats.org/officeDocument/2006/relationships/tags" Target="../tags/tag166.xml"/><Relationship Id="rId25" Type="http://schemas.openxmlformats.org/officeDocument/2006/relationships/tags" Target="../tags/tag174.xml"/><Relationship Id="rId2" Type="http://schemas.openxmlformats.org/officeDocument/2006/relationships/tags" Target="../tags/tag151.xml"/><Relationship Id="rId16" Type="http://schemas.openxmlformats.org/officeDocument/2006/relationships/tags" Target="../tags/tag165.xml"/><Relationship Id="rId20" Type="http://schemas.openxmlformats.org/officeDocument/2006/relationships/tags" Target="../tags/tag169.xml"/><Relationship Id="rId29" Type="http://schemas.openxmlformats.org/officeDocument/2006/relationships/slideLayout" Target="../slideLayouts/slideLayout2.xml"/><Relationship Id="rId1" Type="http://schemas.openxmlformats.org/officeDocument/2006/relationships/tags" Target="../tags/tag150.xml"/><Relationship Id="rId6" Type="http://schemas.openxmlformats.org/officeDocument/2006/relationships/tags" Target="../tags/tag155.xml"/><Relationship Id="rId11" Type="http://schemas.openxmlformats.org/officeDocument/2006/relationships/tags" Target="../tags/tag160.xml"/><Relationship Id="rId24" Type="http://schemas.openxmlformats.org/officeDocument/2006/relationships/tags" Target="../tags/tag173.xml"/><Relationship Id="rId5" Type="http://schemas.openxmlformats.org/officeDocument/2006/relationships/tags" Target="../tags/tag154.xml"/><Relationship Id="rId15" Type="http://schemas.openxmlformats.org/officeDocument/2006/relationships/tags" Target="../tags/tag164.xml"/><Relationship Id="rId23" Type="http://schemas.openxmlformats.org/officeDocument/2006/relationships/tags" Target="../tags/tag172.xml"/><Relationship Id="rId28" Type="http://schemas.openxmlformats.org/officeDocument/2006/relationships/tags" Target="../tags/tag177.xml"/><Relationship Id="rId10" Type="http://schemas.openxmlformats.org/officeDocument/2006/relationships/tags" Target="../tags/tag159.xml"/><Relationship Id="rId19" Type="http://schemas.openxmlformats.org/officeDocument/2006/relationships/tags" Target="../tags/tag168.xml"/><Relationship Id="rId4" Type="http://schemas.openxmlformats.org/officeDocument/2006/relationships/tags" Target="../tags/tag153.xml"/><Relationship Id="rId9" Type="http://schemas.openxmlformats.org/officeDocument/2006/relationships/tags" Target="../tags/tag158.xml"/><Relationship Id="rId14" Type="http://schemas.openxmlformats.org/officeDocument/2006/relationships/tags" Target="../tags/tag163.xml"/><Relationship Id="rId22" Type="http://schemas.openxmlformats.org/officeDocument/2006/relationships/tags" Target="../tags/tag171.xml"/><Relationship Id="rId27" Type="http://schemas.openxmlformats.org/officeDocument/2006/relationships/tags" Target="../tags/tag176.xml"/></Relationships>
</file>

<file path=ppt/slides/_rels/slide13.xml.rels><?xml version="1.0" encoding="UTF-8" standalone="yes"?>
<Relationships xmlns="http://schemas.openxmlformats.org/package/2006/relationships"><Relationship Id="rId8" Type="http://schemas.openxmlformats.org/officeDocument/2006/relationships/tags" Target="../tags/tag185.xml"/><Relationship Id="rId13" Type="http://schemas.openxmlformats.org/officeDocument/2006/relationships/tags" Target="../tags/tag190.xml"/><Relationship Id="rId18" Type="http://schemas.openxmlformats.org/officeDocument/2006/relationships/tags" Target="../tags/tag195.xml"/><Relationship Id="rId26" Type="http://schemas.openxmlformats.org/officeDocument/2006/relationships/tags" Target="../tags/tag203.xml"/><Relationship Id="rId3" Type="http://schemas.openxmlformats.org/officeDocument/2006/relationships/tags" Target="../tags/tag180.xml"/><Relationship Id="rId21" Type="http://schemas.openxmlformats.org/officeDocument/2006/relationships/tags" Target="../tags/tag198.xml"/><Relationship Id="rId7" Type="http://schemas.openxmlformats.org/officeDocument/2006/relationships/tags" Target="../tags/tag184.xml"/><Relationship Id="rId12" Type="http://schemas.openxmlformats.org/officeDocument/2006/relationships/tags" Target="../tags/tag189.xml"/><Relationship Id="rId17" Type="http://schemas.openxmlformats.org/officeDocument/2006/relationships/tags" Target="../tags/tag194.xml"/><Relationship Id="rId25" Type="http://schemas.openxmlformats.org/officeDocument/2006/relationships/tags" Target="../tags/tag202.xml"/><Relationship Id="rId2" Type="http://schemas.openxmlformats.org/officeDocument/2006/relationships/tags" Target="../tags/tag179.xml"/><Relationship Id="rId16" Type="http://schemas.openxmlformats.org/officeDocument/2006/relationships/tags" Target="../tags/tag193.xml"/><Relationship Id="rId20" Type="http://schemas.openxmlformats.org/officeDocument/2006/relationships/tags" Target="../tags/tag197.xml"/><Relationship Id="rId29" Type="http://schemas.openxmlformats.org/officeDocument/2006/relationships/tags" Target="../tags/tag206.xml"/><Relationship Id="rId1" Type="http://schemas.openxmlformats.org/officeDocument/2006/relationships/tags" Target="../tags/tag178.xml"/><Relationship Id="rId6" Type="http://schemas.openxmlformats.org/officeDocument/2006/relationships/tags" Target="../tags/tag183.xml"/><Relationship Id="rId11" Type="http://schemas.openxmlformats.org/officeDocument/2006/relationships/tags" Target="../tags/tag188.xml"/><Relationship Id="rId24" Type="http://schemas.openxmlformats.org/officeDocument/2006/relationships/tags" Target="../tags/tag201.xml"/><Relationship Id="rId32" Type="http://schemas.openxmlformats.org/officeDocument/2006/relationships/slideLayout" Target="../slideLayouts/slideLayout2.xml"/><Relationship Id="rId5" Type="http://schemas.openxmlformats.org/officeDocument/2006/relationships/tags" Target="../tags/tag182.xml"/><Relationship Id="rId15" Type="http://schemas.openxmlformats.org/officeDocument/2006/relationships/tags" Target="../tags/tag192.xml"/><Relationship Id="rId23" Type="http://schemas.openxmlformats.org/officeDocument/2006/relationships/tags" Target="../tags/tag200.xml"/><Relationship Id="rId28" Type="http://schemas.openxmlformats.org/officeDocument/2006/relationships/tags" Target="../tags/tag205.xml"/><Relationship Id="rId10" Type="http://schemas.openxmlformats.org/officeDocument/2006/relationships/tags" Target="../tags/tag187.xml"/><Relationship Id="rId19" Type="http://schemas.openxmlformats.org/officeDocument/2006/relationships/tags" Target="../tags/tag196.xml"/><Relationship Id="rId31" Type="http://schemas.openxmlformats.org/officeDocument/2006/relationships/tags" Target="../tags/tag208.xml"/><Relationship Id="rId4" Type="http://schemas.openxmlformats.org/officeDocument/2006/relationships/tags" Target="../tags/tag181.xml"/><Relationship Id="rId9" Type="http://schemas.openxmlformats.org/officeDocument/2006/relationships/tags" Target="../tags/tag186.xml"/><Relationship Id="rId14" Type="http://schemas.openxmlformats.org/officeDocument/2006/relationships/tags" Target="../tags/tag191.xml"/><Relationship Id="rId22" Type="http://schemas.openxmlformats.org/officeDocument/2006/relationships/tags" Target="../tags/tag199.xml"/><Relationship Id="rId27" Type="http://schemas.openxmlformats.org/officeDocument/2006/relationships/tags" Target="../tags/tag204.xml"/><Relationship Id="rId30" Type="http://schemas.openxmlformats.org/officeDocument/2006/relationships/tags" Target="../tags/tag207.xml"/></Relationships>
</file>

<file path=ppt/slides/_rels/slide14.xml.rels><?xml version="1.0" encoding="UTF-8" standalone="yes"?>
<Relationships xmlns="http://schemas.openxmlformats.org/package/2006/relationships"><Relationship Id="rId3" Type="http://schemas.openxmlformats.org/officeDocument/2006/relationships/tags" Target="../tags/tag211.xml"/><Relationship Id="rId2" Type="http://schemas.openxmlformats.org/officeDocument/2006/relationships/tags" Target="../tags/tag210.xml"/><Relationship Id="rId1" Type="http://schemas.openxmlformats.org/officeDocument/2006/relationships/tags" Target="../tags/tag209.xml"/><Relationship Id="rId5" Type="http://schemas.openxmlformats.org/officeDocument/2006/relationships/slideLayout" Target="../slideLayouts/slideLayout2.xml"/><Relationship Id="rId4" Type="http://schemas.openxmlformats.org/officeDocument/2006/relationships/tags" Target="../tags/tag212.xml"/></Relationships>
</file>

<file path=ppt/slides/_rels/slide15.xml.rels><?xml version="1.0" encoding="UTF-8" standalone="yes"?>
<Relationships xmlns="http://schemas.openxmlformats.org/package/2006/relationships"><Relationship Id="rId3" Type="http://schemas.openxmlformats.org/officeDocument/2006/relationships/tags" Target="../tags/tag215.xml"/><Relationship Id="rId2" Type="http://schemas.openxmlformats.org/officeDocument/2006/relationships/tags" Target="../tags/tag214.xml"/><Relationship Id="rId1" Type="http://schemas.openxmlformats.org/officeDocument/2006/relationships/tags" Target="../tags/tag213.xml"/><Relationship Id="rId6" Type="http://schemas.openxmlformats.org/officeDocument/2006/relationships/slideLayout" Target="../slideLayouts/slideLayout2.xml"/><Relationship Id="rId5" Type="http://schemas.openxmlformats.org/officeDocument/2006/relationships/tags" Target="../tags/tag217.xml"/><Relationship Id="rId4" Type="http://schemas.openxmlformats.org/officeDocument/2006/relationships/tags" Target="../tags/tag216.xml"/></Relationships>
</file>

<file path=ppt/slides/_rels/slide16.xml.rels><?xml version="1.0" encoding="UTF-8" standalone="yes"?>
<Relationships xmlns="http://schemas.openxmlformats.org/package/2006/relationships"><Relationship Id="rId3" Type="http://schemas.openxmlformats.org/officeDocument/2006/relationships/tags" Target="../tags/tag220.xml"/><Relationship Id="rId7" Type="http://schemas.openxmlformats.org/officeDocument/2006/relationships/image" Target="../media/image18.jpeg"/><Relationship Id="rId2" Type="http://schemas.openxmlformats.org/officeDocument/2006/relationships/tags" Target="../tags/tag219.xml"/><Relationship Id="rId1" Type="http://schemas.openxmlformats.org/officeDocument/2006/relationships/tags" Target="../tags/tag218.xml"/><Relationship Id="rId6" Type="http://schemas.openxmlformats.org/officeDocument/2006/relationships/notesSlide" Target="../notesSlides/notesSlide2.xml"/><Relationship Id="rId5" Type="http://schemas.openxmlformats.org/officeDocument/2006/relationships/slideLayout" Target="../slideLayouts/slideLayout2.xml"/><Relationship Id="rId4" Type="http://schemas.openxmlformats.org/officeDocument/2006/relationships/tags" Target="../tags/tag221.xml"/></Relationships>
</file>

<file path=ppt/slides/_rels/slide17.xml.rels><?xml version="1.0" encoding="UTF-8" standalone="yes"?>
<Relationships xmlns="http://schemas.openxmlformats.org/package/2006/relationships"><Relationship Id="rId8" Type="http://schemas.openxmlformats.org/officeDocument/2006/relationships/tags" Target="../tags/tag255.xml"/><Relationship Id="rId3" Type="http://schemas.openxmlformats.org/officeDocument/2006/relationships/tags" Target="../tags/tag227.xml"/><Relationship Id="rId7" Type="http://schemas.openxmlformats.org/officeDocument/2006/relationships/image" Target="../media/image20.png"/><Relationship Id="rId2" Type="http://schemas.openxmlformats.org/officeDocument/2006/relationships/tags" Target="../tags/tag226.xml"/><Relationship Id="rId1" Type="http://schemas.openxmlformats.org/officeDocument/2006/relationships/tags" Target="../tags/tag225.xml"/><Relationship Id="rId6" Type="http://schemas.openxmlformats.org/officeDocument/2006/relationships/tags" Target="../tags/tag253.xml"/><Relationship Id="rId5" Type="http://schemas.openxmlformats.org/officeDocument/2006/relationships/notesSlide" Target="../notesSlides/notesSlide3.xml"/><Relationship Id="rId10" Type="http://schemas.openxmlformats.org/officeDocument/2006/relationships/image" Target="../media/image18.jpeg"/><Relationship Id="rId4" Type="http://schemas.openxmlformats.org/officeDocument/2006/relationships/slideLayout" Target="../slideLayouts/slideLayout2.xml"/><Relationship Id="rId9"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32.xml"/><Relationship Id="rId1" Type="http://schemas.openxmlformats.org/officeDocument/2006/relationships/tags" Target="../tags/tag231.xml"/><Relationship Id="rId5" Type="http://schemas.openxmlformats.org/officeDocument/2006/relationships/image" Target="../media/image19.jpeg"/><Relationship Id="rId4" Type="http://schemas.openxmlformats.org/officeDocument/2006/relationships/notesSlide" Target="../notesSlides/notesSlide4.xml"/></Relationships>
</file>

<file path=ppt/slides/_rels/slide19.xml.rels><?xml version="1.0" encoding="UTF-8" standalone="yes"?>
<Relationships xmlns="http://schemas.openxmlformats.org/package/2006/relationships"><Relationship Id="rId8" Type="http://schemas.openxmlformats.org/officeDocument/2006/relationships/image" Target="../media/image20.jpeg"/><Relationship Id="rId13" Type="http://schemas.openxmlformats.org/officeDocument/2006/relationships/slide" Target="slide2.xml"/><Relationship Id="rId3" Type="http://schemas.openxmlformats.org/officeDocument/2006/relationships/tags" Target="../tags/tag238.xml"/><Relationship Id="rId7" Type="http://schemas.openxmlformats.org/officeDocument/2006/relationships/notesSlide" Target="../notesSlides/notesSlide5.xml"/><Relationship Id="rId12" Type="http://schemas.openxmlformats.org/officeDocument/2006/relationships/image" Target="../media/image25.png"/><Relationship Id="rId2" Type="http://schemas.openxmlformats.org/officeDocument/2006/relationships/tags" Target="../tags/tag237.xml"/><Relationship Id="rId1" Type="http://schemas.openxmlformats.org/officeDocument/2006/relationships/tags" Target="../tags/tag236.xml"/><Relationship Id="rId6" Type="http://schemas.openxmlformats.org/officeDocument/2006/relationships/slideLayout" Target="../slideLayouts/slideLayout2.xml"/><Relationship Id="rId11" Type="http://schemas.openxmlformats.org/officeDocument/2006/relationships/tags" Target="../tags/tag273.xml"/><Relationship Id="rId5" Type="http://schemas.openxmlformats.org/officeDocument/2006/relationships/tags" Target="../tags/tag240.xml"/><Relationship Id="rId10" Type="http://schemas.openxmlformats.org/officeDocument/2006/relationships/image" Target="../media/image24.png"/><Relationship Id="rId4" Type="http://schemas.openxmlformats.org/officeDocument/2006/relationships/tags" Target="../tags/tag239.xml"/><Relationship Id="rId9" Type="http://schemas.openxmlformats.org/officeDocument/2006/relationships/tags" Target="../tags/tag271.xml"/><Relationship Id="rId14" Type="http://schemas.openxmlformats.org/officeDocument/2006/relationships/image" Target="../media/image22.png"/></Relationships>
</file>

<file path=ppt/slides/_rels/slide2.xml.rels><?xml version="1.0" encoding="UTF-8" standalone="yes"?>
<Relationships xmlns="http://schemas.openxmlformats.org/package/2006/relationships"><Relationship Id="rId13" Type="http://schemas.openxmlformats.org/officeDocument/2006/relationships/tags" Target="../tags/tag37.xml"/><Relationship Id="rId18" Type="http://schemas.openxmlformats.org/officeDocument/2006/relationships/tags" Target="../tags/tag42.xml"/><Relationship Id="rId26" Type="http://schemas.openxmlformats.org/officeDocument/2006/relationships/tags" Target="../tags/tag50.xml"/><Relationship Id="rId39" Type="http://schemas.openxmlformats.org/officeDocument/2006/relationships/tags" Target="../tags/tag63.xml"/><Relationship Id="rId21" Type="http://schemas.openxmlformats.org/officeDocument/2006/relationships/tags" Target="../tags/tag45.xml"/><Relationship Id="rId34" Type="http://schemas.openxmlformats.org/officeDocument/2006/relationships/tags" Target="../tags/tag58.xml"/><Relationship Id="rId42" Type="http://schemas.openxmlformats.org/officeDocument/2006/relationships/slideLayout" Target="../slideLayouts/slideLayout2.xml"/><Relationship Id="rId47" Type="http://schemas.openxmlformats.org/officeDocument/2006/relationships/image" Target="../media/image9.png"/><Relationship Id="rId7" Type="http://schemas.openxmlformats.org/officeDocument/2006/relationships/tags" Target="../tags/tag31.xml"/><Relationship Id="rId2" Type="http://schemas.openxmlformats.org/officeDocument/2006/relationships/tags" Target="../tags/tag26.xml"/><Relationship Id="rId16" Type="http://schemas.openxmlformats.org/officeDocument/2006/relationships/tags" Target="../tags/tag40.xml"/><Relationship Id="rId29" Type="http://schemas.openxmlformats.org/officeDocument/2006/relationships/tags" Target="../tags/tag53.xml"/><Relationship Id="rId1" Type="http://schemas.openxmlformats.org/officeDocument/2006/relationships/tags" Target="../tags/tag25.xml"/><Relationship Id="rId6" Type="http://schemas.openxmlformats.org/officeDocument/2006/relationships/tags" Target="../tags/tag30.xml"/><Relationship Id="rId11" Type="http://schemas.openxmlformats.org/officeDocument/2006/relationships/tags" Target="../tags/tag35.xml"/><Relationship Id="rId24" Type="http://schemas.openxmlformats.org/officeDocument/2006/relationships/tags" Target="../tags/tag48.xml"/><Relationship Id="rId32" Type="http://schemas.openxmlformats.org/officeDocument/2006/relationships/tags" Target="../tags/tag56.xml"/><Relationship Id="rId37" Type="http://schemas.openxmlformats.org/officeDocument/2006/relationships/tags" Target="../tags/tag61.xml"/><Relationship Id="rId40" Type="http://schemas.openxmlformats.org/officeDocument/2006/relationships/tags" Target="../tags/tag64.xml"/><Relationship Id="rId45" Type="http://schemas.openxmlformats.org/officeDocument/2006/relationships/image" Target="../media/image8.png"/><Relationship Id="rId5" Type="http://schemas.openxmlformats.org/officeDocument/2006/relationships/tags" Target="../tags/tag29.xml"/><Relationship Id="rId15" Type="http://schemas.openxmlformats.org/officeDocument/2006/relationships/tags" Target="../tags/tag39.xml"/><Relationship Id="rId23" Type="http://schemas.openxmlformats.org/officeDocument/2006/relationships/tags" Target="../tags/tag47.xml"/><Relationship Id="rId28" Type="http://schemas.openxmlformats.org/officeDocument/2006/relationships/tags" Target="../tags/tag52.xml"/><Relationship Id="rId36" Type="http://schemas.openxmlformats.org/officeDocument/2006/relationships/tags" Target="../tags/tag60.xml"/><Relationship Id="rId10" Type="http://schemas.openxmlformats.org/officeDocument/2006/relationships/tags" Target="../tags/tag34.xml"/><Relationship Id="rId19" Type="http://schemas.openxmlformats.org/officeDocument/2006/relationships/tags" Target="../tags/tag43.xml"/><Relationship Id="rId31" Type="http://schemas.openxmlformats.org/officeDocument/2006/relationships/tags" Target="../tags/tag55.xml"/><Relationship Id="rId44" Type="http://schemas.openxmlformats.org/officeDocument/2006/relationships/image" Target="../media/image7.png"/><Relationship Id="rId4" Type="http://schemas.openxmlformats.org/officeDocument/2006/relationships/tags" Target="../tags/tag28.xml"/><Relationship Id="rId9" Type="http://schemas.openxmlformats.org/officeDocument/2006/relationships/tags" Target="../tags/tag33.xml"/><Relationship Id="rId14" Type="http://schemas.openxmlformats.org/officeDocument/2006/relationships/tags" Target="../tags/tag38.xml"/><Relationship Id="rId22" Type="http://schemas.openxmlformats.org/officeDocument/2006/relationships/tags" Target="../tags/tag46.xml"/><Relationship Id="rId27" Type="http://schemas.openxmlformats.org/officeDocument/2006/relationships/tags" Target="../tags/tag51.xml"/><Relationship Id="rId30" Type="http://schemas.openxmlformats.org/officeDocument/2006/relationships/tags" Target="../tags/tag54.xml"/><Relationship Id="rId35" Type="http://schemas.openxmlformats.org/officeDocument/2006/relationships/tags" Target="../tags/tag59.xml"/><Relationship Id="rId43" Type="http://schemas.openxmlformats.org/officeDocument/2006/relationships/audio" Target="../media/audio1.wav"/><Relationship Id="rId48" Type="http://schemas.openxmlformats.org/officeDocument/2006/relationships/image" Target="../media/image10.png"/><Relationship Id="rId8" Type="http://schemas.openxmlformats.org/officeDocument/2006/relationships/tags" Target="../tags/tag32.xml"/><Relationship Id="rId3" Type="http://schemas.openxmlformats.org/officeDocument/2006/relationships/tags" Target="../tags/tag27.xml"/><Relationship Id="rId12" Type="http://schemas.openxmlformats.org/officeDocument/2006/relationships/tags" Target="../tags/tag36.xml"/><Relationship Id="rId17" Type="http://schemas.openxmlformats.org/officeDocument/2006/relationships/tags" Target="../tags/tag41.xml"/><Relationship Id="rId25" Type="http://schemas.openxmlformats.org/officeDocument/2006/relationships/tags" Target="../tags/tag49.xml"/><Relationship Id="rId33" Type="http://schemas.openxmlformats.org/officeDocument/2006/relationships/tags" Target="../tags/tag57.xml"/><Relationship Id="rId38" Type="http://schemas.openxmlformats.org/officeDocument/2006/relationships/tags" Target="../tags/tag62.xml"/><Relationship Id="rId46" Type="http://schemas.microsoft.com/office/2007/relationships/hdphoto" Target="../media/hdphoto1.wdp"/><Relationship Id="rId20" Type="http://schemas.openxmlformats.org/officeDocument/2006/relationships/tags" Target="../tags/tag44.xml"/><Relationship Id="rId41" Type="http://schemas.openxmlformats.org/officeDocument/2006/relationships/tags" Target="../tags/tag65.xml"/></Relationships>
</file>

<file path=ppt/slides/_rels/slide20.xml.rels><?xml version="1.0" encoding="UTF-8" standalone="yes"?>
<Relationships xmlns="http://schemas.openxmlformats.org/package/2006/relationships"><Relationship Id="rId8" Type="http://schemas.openxmlformats.org/officeDocument/2006/relationships/slideLayout" Target="../slideLayouts/slideLayout2.xml"/><Relationship Id="rId13" Type="http://schemas.openxmlformats.org/officeDocument/2006/relationships/tags" Target="../tags/tag287.xml"/><Relationship Id="rId3" Type="http://schemas.openxmlformats.org/officeDocument/2006/relationships/tags" Target="../tags/tag246.xml"/><Relationship Id="rId7" Type="http://schemas.openxmlformats.org/officeDocument/2006/relationships/tags" Target="../tags/tag250.xml"/><Relationship Id="rId12" Type="http://schemas.openxmlformats.org/officeDocument/2006/relationships/image" Target="../media/image28.png"/><Relationship Id="rId17" Type="http://schemas.openxmlformats.org/officeDocument/2006/relationships/slide" Target="slide2.xml"/><Relationship Id="rId2" Type="http://schemas.openxmlformats.org/officeDocument/2006/relationships/tags" Target="../tags/tag245.xml"/><Relationship Id="rId16" Type="http://schemas.openxmlformats.org/officeDocument/2006/relationships/image" Target="../media/image30.png"/><Relationship Id="rId1" Type="http://schemas.openxmlformats.org/officeDocument/2006/relationships/tags" Target="../tags/tag244.xml"/><Relationship Id="rId6" Type="http://schemas.openxmlformats.org/officeDocument/2006/relationships/tags" Target="../tags/tag249.xml"/><Relationship Id="rId11" Type="http://schemas.openxmlformats.org/officeDocument/2006/relationships/tags" Target="../tags/tag285.xml"/><Relationship Id="rId5" Type="http://schemas.openxmlformats.org/officeDocument/2006/relationships/tags" Target="../tags/tag248.xml"/><Relationship Id="rId15" Type="http://schemas.openxmlformats.org/officeDocument/2006/relationships/tags" Target="../tags/tag289.xml"/><Relationship Id="rId10" Type="http://schemas.openxmlformats.org/officeDocument/2006/relationships/image" Target="../media/image23.jpeg"/><Relationship Id="rId4" Type="http://schemas.openxmlformats.org/officeDocument/2006/relationships/tags" Target="../tags/tag247.xml"/><Relationship Id="rId9" Type="http://schemas.openxmlformats.org/officeDocument/2006/relationships/notesSlide" Target="../notesSlides/notesSlide6.xml"/><Relationship Id="rId14" Type="http://schemas.openxmlformats.org/officeDocument/2006/relationships/image" Target="../media/image29.png"/></Relationships>
</file>

<file path=ppt/slides/_rels/slide21.xml.rels><?xml version="1.0" encoding="UTF-8" standalone="yes"?>
<Relationships xmlns="http://schemas.openxmlformats.org/package/2006/relationships"><Relationship Id="rId8" Type="http://schemas.openxmlformats.org/officeDocument/2006/relationships/notesSlide" Target="../notesSlides/notesSlide7.xml"/><Relationship Id="rId13" Type="http://schemas.openxmlformats.org/officeDocument/2006/relationships/tags" Target="../tags/tag303.xml"/><Relationship Id="rId3" Type="http://schemas.openxmlformats.org/officeDocument/2006/relationships/tags" Target="../tags/tag258.xml"/><Relationship Id="rId7" Type="http://schemas.openxmlformats.org/officeDocument/2006/relationships/slideLayout" Target="../slideLayouts/slideLayout2.xml"/><Relationship Id="rId2" Type="http://schemas.openxmlformats.org/officeDocument/2006/relationships/tags" Target="../tags/tag257.xml"/><Relationship Id="rId1" Type="http://schemas.openxmlformats.org/officeDocument/2006/relationships/tags" Target="../tags/tag256.xml"/><Relationship Id="rId6" Type="http://schemas.openxmlformats.org/officeDocument/2006/relationships/tags" Target="../tags/tag261.xml"/><Relationship Id="rId11" Type="http://schemas.openxmlformats.org/officeDocument/2006/relationships/image" Target="../media/image32.png"/><Relationship Id="rId5" Type="http://schemas.openxmlformats.org/officeDocument/2006/relationships/tags" Target="../tags/tag260.xml"/><Relationship Id="rId10" Type="http://schemas.openxmlformats.org/officeDocument/2006/relationships/tags" Target="../tags/tag300.xml"/><Relationship Id="rId4" Type="http://schemas.openxmlformats.org/officeDocument/2006/relationships/tags" Target="../tags/tag259.xml"/><Relationship Id="rId9" Type="http://schemas.openxmlformats.org/officeDocument/2006/relationships/image" Target="../media/image24.jpeg"/><Relationship Id="rId14" Type="http://schemas.openxmlformats.org/officeDocument/2006/relationships/image" Target="../media/image33.png"/></Relationships>
</file>

<file path=ppt/slides/_rels/slide22.xml.rels><?xml version="1.0" encoding="UTF-8" standalone="yes"?>
<Relationships xmlns="http://schemas.openxmlformats.org/package/2006/relationships"><Relationship Id="rId8" Type="http://schemas.openxmlformats.org/officeDocument/2006/relationships/notesSlide" Target="../notesSlides/notesSlide8.xml"/><Relationship Id="rId13" Type="http://schemas.openxmlformats.org/officeDocument/2006/relationships/tags" Target="../tags/tag316.xml"/><Relationship Id="rId3" Type="http://schemas.openxmlformats.org/officeDocument/2006/relationships/tags" Target="../tags/tag267.xml"/><Relationship Id="rId7" Type="http://schemas.openxmlformats.org/officeDocument/2006/relationships/slideLayout" Target="../slideLayouts/slideLayout2.xml"/><Relationship Id="rId2" Type="http://schemas.openxmlformats.org/officeDocument/2006/relationships/tags" Target="../tags/tag266.xml"/><Relationship Id="rId1" Type="http://schemas.openxmlformats.org/officeDocument/2006/relationships/tags" Target="../tags/tag265.xml"/><Relationship Id="rId6" Type="http://schemas.openxmlformats.org/officeDocument/2006/relationships/tags" Target="../tags/tag270.xml"/><Relationship Id="rId11" Type="http://schemas.openxmlformats.org/officeDocument/2006/relationships/image" Target="../media/image34.png"/><Relationship Id="rId5" Type="http://schemas.openxmlformats.org/officeDocument/2006/relationships/tags" Target="../tags/tag269.xml"/><Relationship Id="rId10" Type="http://schemas.openxmlformats.org/officeDocument/2006/relationships/tags" Target="../tags/tag312.xml"/><Relationship Id="rId4" Type="http://schemas.openxmlformats.org/officeDocument/2006/relationships/tags" Target="../tags/tag268.xml"/><Relationship Id="rId9" Type="http://schemas.openxmlformats.org/officeDocument/2006/relationships/image" Target="../media/image24.jpeg"/><Relationship Id="rId14" Type="http://schemas.openxmlformats.org/officeDocument/2006/relationships/image" Target="../media/image35.png"/></Relationships>
</file>

<file path=ppt/slides/_rels/slide23.xml.rels><?xml version="1.0" encoding="UTF-8" standalone="yes"?>
<Relationships xmlns="http://schemas.openxmlformats.org/package/2006/relationships"><Relationship Id="rId8" Type="http://schemas.openxmlformats.org/officeDocument/2006/relationships/notesSlide" Target="../notesSlides/notesSlide9.xml"/><Relationship Id="rId13" Type="http://schemas.openxmlformats.org/officeDocument/2006/relationships/image" Target="../media/image37.png"/><Relationship Id="rId18" Type="http://schemas.openxmlformats.org/officeDocument/2006/relationships/image" Target="../media/image39.png"/><Relationship Id="rId3" Type="http://schemas.openxmlformats.org/officeDocument/2006/relationships/tags" Target="../tags/tag278.xml"/><Relationship Id="rId7" Type="http://schemas.openxmlformats.org/officeDocument/2006/relationships/slideLayout" Target="../slideLayouts/slideLayout2.xml"/><Relationship Id="rId12" Type="http://schemas.openxmlformats.org/officeDocument/2006/relationships/tags" Target="../tags/tag327.xml"/><Relationship Id="rId17" Type="http://schemas.openxmlformats.org/officeDocument/2006/relationships/tags" Target="../tags/tag331.xml"/><Relationship Id="rId2" Type="http://schemas.openxmlformats.org/officeDocument/2006/relationships/tags" Target="../tags/tag277.xml"/><Relationship Id="rId1" Type="http://schemas.openxmlformats.org/officeDocument/2006/relationships/tags" Target="../tags/tag276.xml"/><Relationship Id="rId6" Type="http://schemas.openxmlformats.org/officeDocument/2006/relationships/tags" Target="../tags/tag281.xml"/><Relationship Id="rId11" Type="http://schemas.openxmlformats.org/officeDocument/2006/relationships/image" Target="../media/image36.png"/><Relationship Id="rId5" Type="http://schemas.openxmlformats.org/officeDocument/2006/relationships/tags" Target="../tags/tag280.xml"/><Relationship Id="rId15" Type="http://schemas.openxmlformats.org/officeDocument/2006/relationships/image" Target="../media/image38.png"/><Relationship Id="rId10" Type="http://schemas.openxmlformats.org/officeDocument/2006/relationships/tags" Target="../tags/tag325.xml"/><Relationship Id="rId4" Type="http://schemas.openxmlformats.org/officeDocument/2006/relationships/tags" Target="../tags/tag279.xml"/><Relationship Id="rId9" Type="http://schemas.openxmlformats.org/officeDocument/2006/relationships/image" Target="../media/image24.jpeg"/><Relationship Id="rId14" Type="http://schemas.openxmlformats.org/officeDocument/2006/relationships/tags" Target="../tags/tag329.xml"/></Relationships>
</file>

<file path=ppt/slides/_rels/slide24.xml.rels><?xml version="1.0" encoding="UTF-8" standalone="yes"?>
<Relationships xmlns="http://schemas.openxmlformats.org/package/2006/relationships"><Relationship Id="rId8" Type="http://schemas.openxmlformats.org/officeDocument/2006/relationships/notesSlide" Target="../notesSlides/notesSlide10.xml"/><Relationship Id="rId13" Type="http://schemas.openxmlformats.org/officeDocument/2006/relationships/image" Target="../media/image41.png"/><Relationship Id="rId3" Type="http://schemas.openxmlformats.org/officeDocument/2006/relationships/tags" Target="../tags/tag290.xml"/><Relationship Id="rId7" Type="http://schemas.openxmlformats.org/officeDocument/2006/relationships/slideLayout" Target="../slideLayouts/slideLayout2.xml"/><Relationship Id="rId12" Type="http://schemas.openxmlformats.org/officeDocument/2006/relationships/tags" Target="../tags/tag342.xml"/><Relationship Id="rId2" Type="http://schemas.openxmlformats.org/officeDocument/2006/relationships/tags" Target="../tags/tag288.xml"/><Relationship Id="rId16" Type="http://schemas.openxmlformats.org/officeDocument/2006/relationships/slide" Target="slide2.xml"/><Relationship Id="rId1" Type="http://schemas.openxmlformats.org/officeDocument/2006/relationships/tags" Target="../tags/tag286.xml"/><Relationship Id="rId6" Type="http://schemas.openxmlformats.org/officeDocument/2006/relationships/tags" Target="../tags/tag293.xml"/><Relationship Id="rId11" Type="http://schemas.openxmlformats.org/officeDocument/2006/relationships/image" Target="../media/image40.png"/><Relationship Id="rId5" Type="http://schemas.openxmlformats.org/officeDocument/2006/relationships/tags" Target="../tags/tag292.xml"/><Relationship Id="rId15" Type="http://schemas.openxmlformats.org/officeDocument/2006/relationships/image" Target="../media/image42.png"/><Relationship Id="rId10" Type="http://schemas.openxmlformats.org/officeDocument/2006/relationships/tags" Target="../tags/tag340.xml"/><Relationship Id="rId4" Type="http://schemas.openxmlformats.org/officeDocument/2006/relationships/tags" Target="../tags/tag291.xml"/><Relationship Id="rId9" Type="http://schemas.openxmlformats.org/officeDocument/2006/relationships/image" Target="../media/image24.jpeg"/><Relationship Id="rId14" Type="http://schemas.openxmlformats.org/officeDocument/2006/relationships/tags" Target="../tags/tag344.xml"/></Relationships>
</file>

<file path=ppt/slides/_rels/slide25.xml.rels><?xml version="1.0" encoding="UTF-8" standalone="yes"?>
<Relationships xmlns="http://schemas.openxmlformats.org/package/2006/relationships"><Relationship Id="rId8" Type="http://schemas.openxmlformats.org/officeDocument/2006/relationships/notesSlide" Target="../notesSlides/notesSlide11.xml"/><Relationship Id="rId3" Type="http://schemas.openxmlformats.org/officeDocument/2006/relationships/tags" Target="../tags/tag299.xml"/><Relationship Id="rId7" Type="http://schemas.openxmlformats.org/officeDocument/2006/relationships/slideLayout" Target="../slideLayouts/slideLayout2.xml"/><Relationship Id="rId2" Type="http://schemas.openxmlformats.org/officeDocument/2006/relationships/tags" Target="../tags/tag298.xml"/><Relationship Id="rId1" Type="http://schemas.openxmlformats.org/officeDocument/2006/relationships/tags" Target="../tags/tag297.xml"/><Relationship Id="rId6" Type="http://schemas.openxmlformats.org/officeDocument/2006/relationships/tags" Target="../tags/tag304.xml"/><Relationship Id="rId5" Type="http://schemas.openxmlformats.org/officeDocument/2006/relationships/tags" Target="../tags/tag302.xml"/><Relationship Id="rId10" Type="http://schemas.openxmlformats.org/officeDocument/2006/relationships/image" Target="../media/image26.jpeg"/><Relationship Id="rId4" Type="http://schemas.openxmlformats.org/officeDocument/2006/relationships/tags" Target="../tags/tag301.xml"/><Relationship Id="rId9" Type="http://schemas.openxmlformats.org/officeDocument/2006/relationships/image" Target="../media/image25.jpeg"/></Relationships>
</file>

<file path=ppt/slides/_rels/slide26.xml.rels><?xml version="1.0" encoding="UTF-8" standalone="yes"?>
<Relationships xmlns="http://schemas.openxmlformats.org/package/2006/relationships"><Relationship Id="rId8" Type="http://schemas.openxmlformats.org/officeDocument/2006/relationships/tags" Target="../tags/tag364.xml"/><Relationship Id="rId3" Type="http://schemas.openxmlformats.org/officeDocument/2006/relationships/tags" Target="../tags/tag310.xml"/><Relationship Id="rId7" Type="http://schemas.openxmlformats.org/officeDocument/2006/relationships/image" Target="../media/image25.jpeg"/><Relationship Id="rId12" Type="http://schemas.openxmlformats.org/officeDocument/2006/relationships/slide" Target="slide2.xml"/><Relationship Id="rId2" Type="http://schemas.openxmlformats.org/officeDocument/2006/relationships/tags" Target="../tags/tag309.xml"/><Relationship Id="rId1" Type="http://schemas.openxmlformats.org/officeDocument/2006/relationships/tags" Target="../tags/tag308.xml"/><Relationship Id="rId6" Type="http://schemas.openxmlformats.org/officeDocument/2006/relationships/notesSlide" Target="../notesSlides/notesSlide12.xml"/><Relationship Id="rId11" Type="http://schemas.openxmlformats.org/officeDocument/2006/relationships/image" Target="../media/image46.png"/><Relationship Id="rId5" Type="http://schemas.openxmlformats.org/officeDocument/2006/relationships/slideLayout" Target="../slideLayouts/slideLayout2.xml"/><Relationship Id="rId10" Type="http://schemas.openxmlformats.org/officeDocument/2006/relationships/tags" Target="../tags/tag366.xml"/><Relationship Id="rId4" Type="http://schemas.openxmlformats.org/officeDocument/2006/relationships/tags" Target="../tags/tag311.xml"/><Relationship Id="rId9" Type="http://schemas.openxmlformats.org/officeDocument/2006/relationships/image" Target="../media/image45.png"/></Relationships>
</file>

<file path=ppt/slides/_rels/slide27.xml.rels><?xml version="1.0" encoding="UTF-8" standalone="yes"?>
<Relationships xmlns="http://schemas.openxmlformats.org/package/2006/relationships"><Relationship Id="rId3" Type="http://schemas.openxmlformats.org/officeDocument/2006/relationships/tags" Target="../tags/tag319.xml"/><Relationship Id="rId7" Type="http://schemas.openxmlformats.org/officeDocument/2006/relationships/image" Target="../media/image27.jpeg"/><Relationship Id="rId2" Type="http://schemas.openxmlformats.org/officeDocument/2006/relationships/tags" Target="../tags/tag318.xml"/><Relationship Id="rId1" Type="http://schemas.openxmlformats.org/officeDocument/2006/relationships/tags" Target="../tags/tag317.xml"/><Relationship Id="rId6" Type="http://schemas.openxmlformats.org/officeDocument/2006/relationships/notesSlide" Target="../notesSlides/notesSlide13.xml"/><Relationship Id="rId5" Type="http://schemas.openxmlformats.org/officeDocument/2006/relationships/slideLayout" Target="../slideLayouts/slideLayout2.xml"/><Relationship Id="rId4" Type="http://schemas.openxmlformats.org/officeDocument/2006/relationships/tags" Target="../tags/tag320.xml"/></Relationships>
</file>

<file path=ppt/slides/_rels/slide28.xml.rels><?xml version="1.0" encoding="UTF-8" standalone="yes"?>
<Relationships xmlns="http://schemas.openxmlformats.org/package/2006/relationships"><Relationship Id="rId8" Type="http://schemas.openxmlformats.org/officeDocument/2006/relationships/tags" Target="../tags/tag384.xml"/><Relationship Id="rId3" Type="http://schemas.openxmlformats.org/officeDocument/2006/relationships/tags" Target="../tags/tag328.xml"/><Relationship Id="rId7" Type="http://schemas.openxmlformats.org/officeDocument/2006/relationships/image" Target="../media/image27.jpeg"/><Relationship Id="rId12" Type="http://schemas.openxmlformats.org/officeDocument/2006/relationships/slide" Target="slide2.xml"/><Relationship Id="rId2" Type="http://schemas.openxmlformats.org/officeDocument/2006/relationships/tags" Target="../tags/tag326.xml"/><Relationship Id="rId1" Type="http://schemas.openxmlformats.org/officeDocument/2006/relationships/tags" Target="../tags/tag324.xml"/><Relationship Id="rId6" Type="http://schemas.openxmlformats.org/officeDocument/2006/relationships/notesSlide" Target="../notesSlides/notesSlide14.xml"/><Relationship Id="rId11" Type="http://schemas.openxmlformats.org/officeDocument/2006/relationships/image" Target="../media/image49.png"/><Relationship Id="rId5" Type="http://schemas.openxmlformats.org/officeDocument/2006/relationships/slideLayout" Target="../slideLayouts/slideLayout2.xml"/><Relationship Id="rId10" Type="http://schemas.openxmlformats.org/officeDocument/2006/relationships/tags" Target="../tags/tag386.xml"/><Relationship Id="rId4" Type="http://schemas.openxmlformats.org/officeDocument/2006/relationships/tags" Target="../tags/tag330.xml"/><Relationship Id="rId9" Type="http://schemas.openxmlformats.org/officeDocument/2006/relationships/image" Target="../media/image48.png"/></Relationships>
</file>

<file path=ppt/slides/_rels/slide29.xml.rels><?xml version="1.0" encoding="UTF-8" standalone="yes"?>
<Relationships xmlns="http://schemas.openxmlformats.org/package/2006/relationships"><Relationship Id="rId8" Type="http://schemas.openxmlformats.org/officeDocument/2006/relationships/image" Target="../media/image28.jpeg"/><Relationship Id="rId13" Type="http://schemas.openxmlformats.org/officeDocument/2006/relationships/slide" Target="slide2.xml"/><Relationship Id="rId3" Type="http://schemas.openxmlformats.org/officeDocument/2006/relationships/tags" Target="../tags/tag337.xml"/><Relationship Id="rId7" Type="http://schemas.openxmlformats.org/officeDocument/2006/relationships/notesSlide" Target="../notesSlides/notesSlide15.xml"/><Relationship Id="rId12" Type="http://schemas.openxmlformats.org/officeDocument/2006/relationships/image" Target="../media/image52.png"/><Relationship Id="rId2" Type="http://schemas.openxmlformats.org/officeDocument/2006/relationships/tags" Target="../tags/tag336.xml"/><Relationship Id="rId1" Type="http://schemas.openxmlformats.org/officeDocument/2006/relationships/tags" Target="../tags/tag335.xml"/><Relationship Id="rId6" Type="http://schemas.openxmlformats.org/officeDocument/2006/relationships/slideLayout" Target="../slideLayouts/slideLayout2.xml"/><Relationship Id="rId11" Type="http://schemas.openxmlformats.org/officeDocument/2006/relationships/tags" Target="../tags/tag398.xml"/><Relationship Id="rId5" Type="http://schemas.openxmlformats.org/officeDocument/2006/relationships/tags" Target="../tags/tag339.xml"/><Relationship Id="rId10" Type="http://schemas.openxmlformats.org/officeDocument/2006/relationships/image" Target="../media/image51.png"/><Relationship Id="rId4" Type="http://schemas.openxmlformats.org/officeDocument/2006/relationships/tags" Target="../tags/tag338.xml"/><Relationship Id="rId9" Type="http://schemas.openxmlformats.org/officeDocument/2006/relationships/tags" Target="../tags/tag395.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tags" Target="../tags/tag68.xml"/><Relationship Id="rId7" Type="http://schemas.openxmlformats.org/officeDocument/2006/relationships/slideLayout" Target="../slideLayouts/slideLayout2.xml"/><Relationship Id="rId2" Type="http://schemas.openxmlformats.org/officeDocument/2006/relationships/tags" Target="../tags/tag67.xml"/><Relationship Id="rId1" Type="http://schemas.openxmlformats.org/officeDocument/2006/relationships/tags" Target="../tags/tag66.xml"/><Relationship Id="rId6" Type="http://schemas.openxmlformats.org/officeDocument/2006/relationships/tags" Target="../tags/tag71.xml"/><Relationship Id="rId5" Type="http://schemas.openxmlformats.org/officeDocument/2006/relationships/tags" Target="../tags/tag70.xml"/><Relationship Id="rId4" Type="http://schemas.openxmlformats.org/officeDocument/2006/relationships/tags" Target="../tags/tag69.xml"/><Relationship Id="rId9" Type="http://schemas.openxmlformats.org/officeDocument/2006/relationships/image" Target="../media/image12.png"/></Relationships>
</file>

<file path=ppt/slides/_rels/slide30.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tags" Target="../tags/tag348.xml"/><Relationship Id="rId7" Type="http://schemas.openxmlformats.org/officeDocument/2006/relationships/notesSlide" Target="../notesSlides/notesSlide16.xml"/><Relationship Id="rId12" Type="http://schemas.openxmlformats.org/officeDocument/2006/relationships/image" Target="../media/image55.png"/><Relationship Id="rId2" Type="http://schemas.openxmlformats.org/officeDocument/2006/relationships/tags" Target="../tags/tag347.xml"/><Relationship Id="rId1" Type="http://schemas.openxmlformats.org/officeDocument/2006/relationships/tags" Target="../tags/tag346.xml"/><Relationship Id="rId6" Type="http://schemas.openxmlformats.org/officeDocument/2006/relationships/slideLayout" Target="../slideLayouts/slideLayout2.xml"/><Relationship Id="rId11" Type="http://schemas.openxmlformats.org/officeDocument/2006/relationships/tags" Target="../tags/tag410.xml"/><Relationship Id="rId5" Type="http://schemas.openxmlformats.org/officeDocument/2006/relationships/tags" Target="../tags/tag350.xml"/><Relationship Id="rId15" Type="http://schemas.openxmlformats.org/officeDocument/2006/relationships/image" Target="../media/image56.png"/><Relationship Id="rId10" Type="http://schemas.openxmlformats.org/officeDocument/2006/relationships/image" Target="../media/image54.png"/><Relationship Id="rId4" Type="http://schemas.openxmlformats.org/officeDocument/2006/relationships/tags" Target="../tags/tag349.xml"/><Relationship Id="rId9" Type="http://schemas.openxmlformats.org/officeDocument/2006/relationships/tags" Target="../tags/tag407.xml"/><Relationship Id="rId14" Type="http://schemas.openxmlformats.org/officeDocument/2006/relationships/tags" Target="../tags/tag412.xml"/></Relationships>
</file>

<file path=ppt/slides/_rels/slide31.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tags" Target="../tags/tag356.xml"/><Relationship Id="rId7" Type="http://schemas.openxmlformats.org/officeDocument/2006/relationships/tags" Target="../tags/tag420.xml"/><Relationship Id="rId2" Type="http://schemas.openxmlformats.org/officeDocument/2006/relationships/tags" Target="../tags/tag355.xml"/><Relationship Id="rId1" Type="http://schemas.openxmlformats.org/officeDocument/2006/relationships/tags" Target="../tags/tag354.xml"/><Relationship Id="rId6" Type="http://schemas.openxmlformats.org/officeDocument/2006/relationships/image" Target="../media/image29.jpeg"/><Relationship Id="rId11" Type="http://schemas.openxmlformats.org/officeDocument/2006/relationships/image" Target="../media/image58.png"/><Relationship Id="rId5" Type="http://schemas.openxmlformats.org/officeDocument/2006/relationships/notesSlide" Target="../notesSlides/notesSlide17.xml"/><Relationship Id="rId10" Type="http://schemas.openxmlformats.org/officeDocument/2006/relationships/tags" Target="../tags/tag422.xml"/><Relationship Id="rId4"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61.xml"/><Relationship Id="rId1" Type="http://schemas.openxmlformats.org/officeDocument/2006/relationships/tags" Target="../tags/tag360.xml"/><Relationship Id="rId6" Type="http://schemas.openxmlformats.org/officeDocument/2006/relationships/image" Target="../media/image29.jpeg"/><Relationship Id="rId5" Type="http://schemas.openxmlformats.org/officeDocument/2006/relationships/image" Target="../media/image59.png"/><Relationship Id="rId4" Type="http://schemas.openxmlformats.org/officeDocument/2006/relationships/tags" Target="../tags/tag425.xml"/></Relationships>
</file>

<file path=ppt/slides/_rels/slide33.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tags" Target="../tags/tag365.xml"/><Relationship Id="rId7" Type="http://schemas.openxmlformats.org/officeDocument/2006/relationships/image" Target="../media/image29.jpeg"/><Relationship Id="rId2" Type="http://schemas.openxmlformats.org/officeDocument/2006/relationships/tags" Target="../tags/tag363.xml"/><Relationship Id="rId1" Type="http://schemas.openxmlformats.org/officeDocument/2006/relationships/tags" Target="../tags/tag362.xml"/><Relationship Id="rId6" Type="http://schemas.openxmlformats.org/officeDocument/2006/relationships/image" Target="../media/image60.png"/><Relationship Id="rId5" Type="http://schemas.openxmlformats.org/officeDocument/2006/relationships/tags" Target="../tags/tag429.xml"/><Relationship Id="rId4"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tags" Target="../tags/tag374.xml"/><Relationship Id="rId3" Type="http://schemas.openxmlformats.org/officeDocument/2006/relationships/tags" Target="../tags/tag369.xml"/><Relationship Id="rId7" Type="http://schemas.openxmlformats.org/officeDocument/2006/relationships/tags" Target="../tags/tag373.xml"/><Relationship Id="rId2" Type="http://schemas.openxmlformats.org/officeDocument/2006/relationships/tags" Target="../tags/tag368.xml"/><Relationship Id="rId1" Type="http://schemas.openxmlformats.org/officeDocument/2006/relationships/tags" Target="../tags/tag367.xml"/><Relationship Id="rId6" Type="http://schemas.openxmlformats.org/officeDocument/2006/relationships/tags" Target="../tags/tag372.xml"/><Relationship Id="rId5" Type="http://schemas.openxmlformats.org/officeDocument/2006/relationships/tags" Target="../tags/tag371.xml"/><Relationship Id="rId10" Type="http://schemas.openxmlformats.org/officeDocument/2006/relationships/slideLayout" Target="../slideLayouts/slideLayout2.xml"/><Relationship Id="rId4" Type="http://schemas.openxmlformats.org/officeDocument/2006/relationships/tags" Target="../tags/tag370.xml"/><Relationship Id="rId9" Type="http://schemas.openxmlformats.org/officeDocument/2006/relationships/tags" Target="../tags/tag375.xml"/></Relationships>
</file>

<file path=ppt/slides/_rels/slide35.xml.rels><?xml version="1.0" encoding="UTF-8" standalone="yes"?>
<Relationships xmlns="http://schemas.openxmlformats.org/package/2006/relationships"><Relationship Id="rId13" Type="http://schemas.openxmlformats.org/officeDocument/2006/relationships/tags" Target="../tags/tag390.xml"/><Relationship Id="rId18" Type="http://schemas.openxmlformats.org/officeDocument/2006/relationships/tags" Target="../tags/tag396.xml"/><Relationship Id="rId26" Type="http://schemas.openxmlformats.org/officeDocument/2006/relationships/image" Target="../media/image31.png"/><Relationship Id="rId39" Type="http://schemas.openxmlformats.org/officeDocument/2006/relationships/image" Target="../media/image68.png"/><Relationship Id="rId21" Type="http://schemas.openxmlformats.org/officeDocument/2006/relationships/tags" Target="../tags/tag400.xml"/><Relationship Id="rId34" Type="http://schemas.openxmlformats.org/officeDocument/2006/relationships/image" Target="../media/image63.png"/><Relationship Id="rId7" Type="http://schemas.openxmlformats.org/officeDocument/2006/relationships/tags" Target="../tags/tag382.xml"/><Relationship Id="rId2" Type="http://schemas.openxmlformats.org/officeDocument/2006/relationships/tags" Target="../tags/tag377.xml"/><Relationship Id="rId16" Type="http://schemas.openxmlformats.org/officeDocument/2006/relationships/tags" Target="../tags/tag393.xml"/><Relationship Id="rId20" Type="http://schemas.openxmlformats.org/officeDocument/2006/relationships/tags" Target="../tags/tag399.xml"/><Relationship Id="rId29" Type="http://schemas.openxmlformats.org/officeDocument/2006/relationships/image" Target="../media/image47.png"/><Relationship Id="rId41" Type="http://schemas.openxmlformats.org/officeDocument/2006/relationships/image" Target="../media/image70.png"/><Relationship Id="rId1" Type="http://schemas.openxmlformats.org/officeDocument/2006/relationships/tags" Target="../tags/tag376.xml"/><Relationship Id="rId6" Type="http://schemas.openxmlformats.org/officeDocument/2006/relationships/tags" Target="../tags/tag381.xml"/><Relationship Id="rId11" Type="http://schemas.openxmlformats.org/officeDocument/2006/relationships/tags" Target="../tags/tag388.xml"/><Relationship Id="rId24" Type="http://schemas.openxmlformats.org/officeDocument/2006/relationships/slideLayout" Target="../slideLayouts/slideLayout2.xml"/><Relationship Id="rId32" Type="http://schemas.openxmlformats.org/officeDocument/2006/relationships/image" Target="../media/image61.png"/><Relationship Id="rId37" Type="http://schemas.openxmlformats.org/officeDocument/2006/relationships/image" Target="../media/image66.png"/><Relationship Id="rId40" Type="http://schemas.openxmlformats.org/officeDocument/2006/relationships/image" Target="../media/image69.png"/><Relationship Id="rId5" Type="http://schemas.openxmlformats.org/officeDocument/2006/relationships/tags" Target="../tags/tag380.xml"/><Relationship Id="rId15" Type="http://schemas.openxmlformats.org/officeDocument/2006/relationships/tags" Target="../tags/tag392.xml"/><Relationship Id="rId23" Type="http://schemas.openxmlformats.org/officeDocument/2006/relationships/tags" Target="../tags/tag402.xml"/><Relationship Id="rId28" Type="http://schemas.openxmlformats.org/officeDocument/2006/relationships/image" Target="../media/image44.png"/><Relationship Id="rId36" Type="http://schemas.openxmlformats.org/officeDocument/2006/relationships/image" Target="../media/image65.png"/><Relationship Id="rId10" Type="http://schemas.openxmlformats.org/officeDocument/2006/relationships/tags" Target="../tags/tag387.xml"/><Relationship Id="rId19" Type="http://schemas.openxmlformats.org/officeDocument/2006/relationships/tags" Target="../tags/tag397.xml"/><Relationship Id="rId31" Type="http://schemas.openxmlformats.org/officeDocument/2006/relationships/image" Target="../media/image53.png"/><Relationship Id="rId4" Type="http://schemas.openxmlformats.org/officeDocument/2006/relationships/tags" Target="../tags/tag379.xml"/><Relationship Id="rId9" Type="http://schemas.openxmlformats.org/officeDocument/2006/relationships/tags" Target="../tags/tag385.xml"/><Relationship Id="rId14" Type="http://schemas.openxmlformats.org/officeDocument/2006/relationships/tags" Target="../tags/tag391.xml"/><Relationship Id="rId22" Type="http://schemas.openxmlformats.org/officeDocument/2006/relationships/tags" Target="../tags/tag401.xml"/><Relationship Id="rId27" Type="http://schemas.openxmlformats.org/officeDocument/2006/relationships/image" Target="../media/image43.png"/><Relationship Id="rId30" Type="http://schemas.openxmlformats.org/officeDocument/2006/relationships/image" Target="../media/image50.png"/><Relationship Id="rId35" Type="http://schemas.openxmlformats.org/officeDocument/2006/relationships/image" Target="../media/image64.png"/><Relationship Id="rId8" Type="http://schemas.openxmlformats.org/officeDocument/2006/relationships/tags" Target="../tags/tag383.xml"/><Relationship Id="rId3" Type="http://schemas.openxmlformats.org/officeDocument/2006/relationships/tags" Target="../tags/tag378.xml"/><Relationship Id="rId12" Type="http://schemas.openxmlformats.org/officeDocument/2006/relationships/tags" Target="../tags/tag389.xml"/><Relationship Id="rId17" Type="http://schemas.openxmlformats.org/officeDocument/2006/relationships/tags" Target="../tags/tag394.xml"/><Relationship Id="rId25" Type="http://schemas.openxmlformats.org/officeDocument/2006/relationships/audio" Target="../media/audio1.wav"/><Relationship Id="rId33" Type="http://schemas.openxmlformats.org/officeDocument/2006/relationships/image" Target="../media/image62.png"/><Relationship Id="rId38" Type="http://schemas.openxmlformats.org/officeDocument/2006/relationships/image" Target="../media/image67.png"/></Relationships>
</file>

<file path=ppt/slides/_rels/slide4.xml.rels><?xml version="1.0" encoding="UTF-8" standalone="yes"?>
<Relationships xmlns="http://schemas.openxmlformats.org/package/2006/relationships"><Relationship Id="rId3" Type="http://schemas.openxmlformats.org/officeDocument/2006/relationships/tags" Target="../tags/tag74.xml"/><Relationship Id="rId2" Type="http://schemas.openxmlformats.org/officeDocument/2006/relationships/tags" Target="../tags/tag73.xml"/><Relationship Id="rId1" Type="http://schemas.openxmlformats.org/officeDocument/2006/relationships/tags" Target="../tags/tag72.xml"/><Relationship Id="rId4"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tags" Target="../tags/tag82.xml"/><Relationship Id="rId13" Type="http://schemas.openxmlformats.org/officeDocument/2006/relationships/slideLayout" Target="../slideLayouts/slideLayout2.xml"/><Relationship Id="rId3" Type="http://schemas.openxmlformats.org/officeDocument/2006/relationships/tags" Target="../tags/tag77.xml"/><Relationship Id="rId7" Type="http://schemas.openxmlformats.org/officeDocument/2006/relationships/tags" Target="../tags/tag81.xml"/><Relationship Id="rId12" Type="http://schemas.openxmlformats.org/officeDocument/2006/relationships/tags" Target="../tags/tag86.xml"/><Relationship Id="rId2" Type="http://schemas.openxmlformats.org/officeDocument/2006/relationships/tags" Target="../tags/tag76.xml"/><Relationship Id="rId1" Type="http://schemas.openxmlformats.org/officeDocument/2006/relationships/tags" Target="../tags/tag75.xml"/><Relationship Id="rId6" Type="http://schemas.openxmlformats.org/officeDocument/2006/relationships/tags" Target="../tags/tag80.xml"/><Relationship Id="rId11" Type="http://schemas.openxmlformats.org/officeDocument/2006/relationships/tags" Target="../tags/tag85.xml"/><Relationship Id="rId5" Type="http://schemas.openxmlformats.org/officeDocument/2006/relationships/tags" Target="../tags/tag79.xml"/><Relationship Id="rId15" Type="http://schemas.openxmlformats.org/officeDocument/2006/relationships/image" Target="../media/image11.png"/><Relationship Id="rId10" Type="http://schemas.openxmlformats.org/officeDocument/2006/relationships/tags" Target="../tags/tag84.xml"/><Relationship Id="rId4" Type="http://schemas.openxmlformats.org/officeDocument/2006/relationships/tags" Target="../tags/tag78.xml"/><Relationship Id="rId9" Type="http://schemas.openxmlformats.org/officeDocument/2006/relationships/tags" Target="../tags/tag83.xml"/><Relationship Id="rId14"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tags" Target="../tags/tag89.xml"/><Relationship Id="rId2" Type="http://schemas.openxmlformats.org/officeDocument/2006/relationships/tags" Target="../tags/tag88.xml"/><Relationship Id="rId1" Type="http://schemas.openxmlformats.org/officeDocument/2006/relationships/tags" Target="../tags/tag87.xml"/><Relationship Id="rId6" Type="http://schemas.openxmlformats.org/officeDocument/2006/relationships/slideLayout" Target="../slideLayouts/slideLayout2.xml"/><Relationship Id="rId5" Type="http://schemas.openxmlformats.org/officeDocument/2006/relationships/tags" Target="../tags/tag91.xml"/><Relationship Id="rId4" Type="http://schemas.openxmlformats.org/officeDocument/2006/relationships/tags" Target="../tags/tag90.xml"/></Relationships>
</file>

<file path=ppt/slides/_rels/slide7.xml.rels><?xml version="1.0" encoding="UTF-8" standalone="yes"?>
<Relationships xmlns="http://schemas.openxmlformats.org/package/2006/relationships"><Relationship Id="rId8" Type="http://schemas.openxmlformats.org/officeDocument/2006/relationships/tags" Target="../tags/tag99.xml"/><Relationship Id="rId13" Type="http://schemas.openxmlformats.org/officeDocument/2006/relationships/tags" Target="../tags/tag104.xml"/><Relationship Id="rId3" Type="http://schemas.openxmlformats.org/officeDocument/2006/relationships/tags" Target="../tags/tag94.xml"/><Relationship Id="rId7" Type="http://schemas.openxmlformats.org/officeDocument/2006/relationships/tags" Target="../tags/tag98.xml"/><Relationship Id="rId12" Type="http://schemas.openxmlformats.org/officeDocument/2006/relationships/tags" Target="../tags/tag103.xml"/><Relationship Id="rId2" Type="http://schemas.openxmlformats.org/officeDocument/2006/relationships/tags" Target="../tags/tag93.xml"/><Relationship Id="rId16" Type="http://schemas.openxmlformats.org/officeDocument/2006/relationships/slideLayout" Target="../slideLayouts/slideLayout2.xml"/><Relationship Id="rId1" Type="http://schemas.openxmlformats.org/officeDocument/2006/relationships/tags" Target="../tags/tag92.xml"/><Relationship Id="rId6" Type="http://schemas.openxmlformats.org/officeDocument/2006/relationships/tags" Target="../tags/tag97.xml"/><Relationship Id="rId11" Type="http://schemas.openxmlformats.org/officeDocument/2006/relationships/tags" Target="../tags/tag102.xml"/><Relationship Id="rId5" Type="http://schemas.openxmlformats.org/officeDocument/2006/relationships/tags" Target="../tags/tag96.xml"/><Relationship Id="rId15" Type="http://schemas.openxmlformats.org/officeDocument/2006/relationships/tags" Target="../tags/tag106.xml"/><Relationship Id="rId10" Type="http://schemas.openxmlformats.org/officeDocument/2006/relationships/tags" Target="../tags/tag101.xml"/><Relationship Id="rId4" Type="http://schemas.openxmlformats.org/officeDocument/2006/relationships/tags" Target="../tags/tag95.xml"/><Relationship Id="rId9" Type="http://schemas.openxmlformats.org/officeDocument/2006/relationships/tags" Target="../tags/tag100.xml"/><Relationship Id="rId14" Type="http://schemas.openxmlformats.org/officeDocument/2006/relationships/tags" Target="../tags/tag105.xml"/></Relationships>
</file>

<file path=ppt/slides/_rels/slide8.xml.rels><?xml version="1.0" encoding="UTF-8" standalone="yes"?>
<Relationships xmlns="http://schemas.openxmlformats.org/package/2006/relationships"><Relationship Id="rId8" Type="http://schemas.openxmlformats.org/officeDocument/2006/relationships/tags" Target="../tags/tag114.xml"/><Relationship Id="rId13" Type="http://schemas.openxmlformats.org/officeDocument/2006/relationships/tags" Target="../tags/tag119.xml"/><Relationship Id="rId18" Type="http://schemas.openxmlformats.org/officeDocument/2006/relationships/tags" Target="../tags/tag124.xml"/><Relationship Id="rId3" Type="http://schemas.openxmlformats.org/officeDocument/2006/relationships/tags" Target="../tags/tag109.xml"/><Relationship Id="rId21" Type="http://schemas.openxmlformats.org/officeDocument/2006/relationships/slideLayout" Target="../slideLayouts/slideLayout2.xml"/><Relationship Id="rId7" Type="http://schemas.openxmlformats.org/officeDocument/2006/relationships/tags" Target="../tags/tag113.xml"/><Relationship Id="rId12" Type="http://schemas.openxmlformats.org/officeDocument/2006/relationships/tags" Target="../tags/tag118.xml"/><Relationship Id="rId17" Type="http://schemas.openxmlformats.org/officeDocument/2006/relationships/tags" Target="../tags/tag123.xml"/><Relationship Id="rId25" Type="http://schemas.openxmlformats.org/officeDocument/2006/relationships/image" Target="../media/image17.jpeg"/><Relationship Id="rId2" Type="http://schemas.openxmlformats.org/officeDocument/2006/relationships/tags" Target="../tags/tag108.xml"/><Relationship Id="rId16" Type="http://schemas.openxmlformats.org/officeDocument/2006/relationships/tags" Target="../tags/tag122.xml"/><Relationship Id="rId20" Type="http://schemas.openxmlformats.org/officeDocument/2006/relationships/tags" Target="../tags/tag126.xml"/><Relationship Id="rId1" Type="http://schemas.openxmlformats.org/officeDocument/2006/relationships/tags" Target="../tags/tag107.xml"/><Relationship Id="rId6" Type="http://schemas.openxmlformats.org/officeDocument/2006/relationships/tags" Target="../tags/tag112.xml"/><Relationship Id="rId11" Type="http://schemas.openxmlformats.org/officeDocument/2006/relationships/tags" Target="../tags/tag117.xml"/><Relationship Id="rId24" Type="http://schemas.openxmlformats.org/officeDocument/2006/relationships/image" Target="../media/image16.jpeg"/><Relationship Id="rId5" Type="http://schemas.openxmlformats.org/officeDocument/2006/relationships/tags" Target="../tags/tag111.xml"/><Relationship Id="rId15" Type="http://schemas.openxmlformats.org/officeDocument/2006/relationships/tags" Target="../tags/tag121.xml"/><Relationship Id="rId23" Type="http://schemas.openxmlformats.org/officeDocument/2006/relationships/image" Target="../media/image15.png"/><Relationship Id="rId10" Type="http://schemas.openxmlformats.org/officeDocument/2006/relationships/tags" Target="../tags/tag116.xml"/><Relationship Id="rId19" Type="http://schemas.openxmlformats.org/officeDocument/2006/relationships/tags" Target="../tags/tag125.xml"/><Relationship Id="rId4" Type="http://schemas.openxmlformats.org/officeDocument/2006/relationships/tags" Target="../tags/tag110.xml"/><Relationship Id="rId9" Type="http://schemas.openxmlformats.org/officeDocument/2006/relationships/tags" Target="../tags/tag115.xml"/><Relationship Id="rId14" Type="http://schemas.openxmlformats.org/officeDocument/2006/relationships/tags" Target="../tags/tag120.xml"/><Relationship Id="rId22" Type="http://schemas.openxmlformats.org/officeDocument/2006/relationships/image" Target="../media/image14.png"/></Relationships>
</file>

<file path=ppt/slides/_rels/slide9.xml.rels><?xml version="1.0" encoding="UTF-8" standalone="yes"?>
<Relationships xmlns="http://schemas.openxmlformats.org/package/2006/relationships"><Relationship Id="rId8" Type="http://schemas.openxmlformats.org/officeDocument/2006/relationships/tags" Target="../tags/tag134.xml"/><Relationship Id="rId3" Type="http://schemas.openxmlformats.org/officeDocument/2006/relationships/tags" Target="../tags/tag129.xml"/><Relationship Id="rId7" Type="http://schemas.openxmlformats.org/officeDocument/2006/relationships/tags" Target="../tags/tag133.xml"/><Relationship Id="rId2" Type="http://schemas.openxmlformats.org/officeDocument/2006/relationships/tags" Target="../tags/tag128.xml"/><Relationship Id="rId1" Type="http://schemas.openxmlformats.org/officeDocument/2006/relationships/tags" Target="../tags/tag127.xml"/><Relationship Id="rId6" Type="http://schemas.openxmlformats.org/officeDocument/2006/relationships/tags" Target="../tags/tag132.xml"/><Relationship Id="rId11" Type="http://schemas.openxmlformats.org/officeDocument/2006/relationships/slideLayout" Target="../slideLayouts/slideLayout2.xml"/><Relationship Id="rId5" Type="http://schemas.openxmlformats.org/officeDocument/2006/relationships/tags" Target="../tags/tag131.xml"/><Relationship Id="rId10" Type="http://schemas.openxmlformats.org/officeDocument/2006/relationships/tags" Target="../tags/tag136.xml"/><Relationship Id="rId4" Type="http://schemas.openxmlformats.org/officeDocument/2006/relationships/tags" Target="../tags/tag130.xml"/><Relationship Id="rId9" Type="http://schemas.openxmlformats.org/officeDocument/2006/relationships/tags" Target="../tags/tag13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13">
            <a:lum/>
          </a:blip>
          <a:stretch>
            <a:fillRect/>
          </a:stretch>
        </a:blipFill>
        <a:effectLst/>
      </p:bgPr>
    </p:bg>
    <p:spTree>
      <p:nvGrpSpPr>
        <p:cNvPr id="1" name=""/>
        <p:cNvGrpSpPr/>
        <p:nvPr/>
      </p:nvGrpSpPr>
      <p:grpSpPr>
        <a:xfrm>
          <a:off x="0" y="0"/>
          <a:ext cx="0" cy="0"/>
          <a:chOff x="0" y="0"/>
          <a:chExt cx="0" cy="0"/>
        </a:xfrm>
      </p:grpSpPr>
      <p:grpSp>
        <p:nvGrpSpPr>
          <p:cNvPr id="3" name="组合 2"/>
          <p:cNvGrpSpPr/>
          <p:nvPr>
            <p:custDataLst>
              <p:tags r:id="rId1"/>
            </p:custDataLst>
          </p:nvPr>
        </p:nvGrpSpPr>
        <p:grpSpPr>
          <a:xfrm>
            <a:off x="-465378" y="104939"/>
            <a:ext cx="12990536" cy="6244490"/>
            <a:chOff x="-465378" y="104939"/>
            <a:chExt cx="12990536" cy="6244490"/>
          </a:xfrm>
        </p:grpSpPr>
        <p:sp>
          <p:nvSpPr>
            <p:cNvPr id="5" name="AutoShape 5"/>
            <p:cNvSpPr>
              <a:spLocks noChangeArrowheads="1"/>
            </p:cNvSpPr>
            <p:nvPr>
              <p:custDataLst>
                <p:tags r:id="rId2"/>
              </p:custDataLst>
            </p:nvPr>
          </p:nvSpPr>
          <p:spPr bwMode="gray">
            <a:xfrm>
              <a:off x="5496912" y="1793226"/>
              <a:ext cx="5133948" cy="1134501"/>
            </a:xfrm>
            <a:prstGeom prst="roundRect">
              <a:avLst>
                <a:gd name="adj" fmla="val 16667"/>
              </a:avLst>
            </a:prstGeom>
          </p:spPr>
          <p:style>
            <a:lnRef idx="1">
              <a:schemeClr val="accent3"/>
            </a:lnRef>
            <a:fillRef idx="3">
              <a:schemeClr val="accent3"/>
            </a:fillRef>
            <a:effectRef idx="2">
              <a:schemeClr val="accent3"/>
            </a:effectRef>
            <a:fontRef idx="minor">
              <a:schemeClr val="lt1"/>
            </a:fontRef>
          </p:style>
          <p:txBody>
            <a:bodyPr wrap="none" lIns="98745" tIns="49372" rIns="98745" bIns="49372" anchor="ctr"/>
            <a:lstStyle>
              <a:lvl1pPr defTabSz="987425" eaLnBrk="0" hangingPunct="0">
                <a:defRPr>
                  <a:solidFill>
                    <a:schemeClr val="tx1"/>
                  </a:solidFill>
                  <a:latin typeface="Arial" panose="020B0604020202020204" pitchFamily="34" charset="0"/>
                  <a:ea typeface="宋体" panose="02010600030101010101" pitchFamily="2" charset="-122"/>
                </a:defRPr>
              </a:lvl1pPr>
              <a:lvl2pPr marL="803275" indent="-309880" defTabSz="987425" eaLnBrk="0" hangingPunct="0">
                <a:defRPr>
                  <a:solidFill>
                    <a:schemeClr val="tx1"/>
                  </a:solidFill>
                  <a:latin typeface="Arial" panose="020B0604020202020204" pitchFamily="34" charset="0"/>
                  <a:ea typeface="宋体" panose="02010600030101010101" pitchFamily="2" charset="-122"/>
                </a:defRPr>
              </a:lvl2pPr>
              <a:lvl3pPr marL="1235075" indent="-247650" defTabSz="987425" eaLnBrk="0" hangingPunct="0">
                <a:defRPr>
                  <a:solidFill>
                    <a:schemeClr val="tx1"/>
                  </a:solidFill>
                  <a:latin typeface="Arial" panose="020B0604020202020204" pitchFamily="34" charset="0"/>
                  <a:ea typeface="宋体" panose="02010600030101010101" pitchFamily="2" charset="-122"/>
                </a:defRPr>
              </a:lvl3pPr>
              <a:lvl4pPr marL="1729105" indent="-247650" defTabSz="987425" eaLnBrk="0" hangingPunct="0">
                <a:defRPr>
                  <a:solidFill>
                    <a:schemeClr val="tx1"/>
                  </a:solidFill>
                  <a:latin typeface="Arial" panose="020B0604020202020204" pitchFamily="34" charset="0"/>
                  <a:ea typeface="宋体" panose="02010600030101010101" pitchFamily="2" charset="-122"/>
                </a:defRPr>
              </a:lvl4pPr>
              <a:lvl5pPr marL="2222500" indent="-247650" defTabSz="987425" eaLnBrk="0" hangingPunct="0">
                <a:defRPr>
                  <a:solidFill>
                    <a:schemeClr val="tx1"/>
                  </a:solidFill>
                  <a:latin typeface="Arial" panose="020B0604020202020204" pitchFamily="34" charset="0"/>
                  <a:ea typeface="宋体" panose="02010600030101010101" pitchFamily="2" charset="-122"/>
                </a:defRPr>
              </a:lvl5pPr>
              <a:lvl6pPr marL="2679700" indent="-247650" defTabSz="98742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3136900" indent="-247650" defTabSz="98742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594100" indent="-247650" defTabSz="98742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4051300" indent="-247650" defTabSz="987425"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en-US" altLang="zh-CN" sz="280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Times New Roman" panose="02020603050405020304" pitchFamily="18" charset="0"/>
                </a:rPr>
                <a:t>9.2 </a:t>
              </a:r>
              <a:r>
                <a:rPr lang="zh-CN" altLang="en-US" sz="280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cs typeface="Times New Roman" panose="02020603050405020304" pitchFamily="18" charset="0"/>
                </a:rPr>
                <a:t>阿基米德原理</a:t>
              </a:r>
            </a:p>
          </p:txBody>
        </p:sp>
        <p:sp>
          <p:nvSpPr>
            <p:cNvPr id="6" name="圆角矩形​​ 10"/>
            <p:cNvSpPr>
              <a:spLocks noChangeArrowheads="1"/>
            </p:cNvSpPr>
            <p:nvPr>
              <p:custDataLst>
                <p:tags r:id="rId3"/>
              </p:custDataLst>
            </p:nvPr>
          </p:nvSpPr>
          <p:spPr bwMode="auto">
            <a:xfrm>
              <a:off x="5736250" y="1269811"/>
              <a:ext cx="4536000" cy="648000"/>
            </a:xfrm>
            <a:prstGeom prst="roundRect">
              <a:avLst>
                <a:gd name="adj" fmla="val 50000"/>
              </a:avLst>
            </a:prstGeom>
          </p:spPr>
          <p:style>
            <a:lnRef idx="2">
              <a:schemeClr val="accent6">
                <a:shade val="15000"/>
              </a:schemeClr>
            </a:lnRef>
            <a:fillRef idx="1">
              <a:schemeClr val="accent6"/>
            </a:fillRef>
            <a:effectRef idx="0">
              <a:schemeClr val="accent6"/>
            </a:effectRef>
            <a:fontRef idx="minor">
              <a:schemeClr val="lt1"/>
            </a:fontRef>
          </p:style>
          <p:txBody>
            <a:bodyPr anchor="ctr"/>
            <a:lstStyle/>
            <a:p>
              <a:pPr algn="ctr">
                <a:defRPr/>
              </a:pPr>
              <a:r>
                <a:rPr lang="zh-CN" altLang="en-US" sz="3200" kern="0">
                  <a:solidFill>
                    <a:srgbClr val="FFFF00"/>
                  </a:solidFill>
                  <a:cs typeface="Arial" panose="020B0604020202020204" pitchFamily="34" charset="0"/>
                  <a:sym typeface="Arial"/>
                </a:rPr>
                <a:t>第九章 浮力</a:t>
              </a:r>
            </a:p>
          </p:txBody>
        </p:sp>
        <p:sp>
          <p:nvSpPr>
            <p:cNvPr id="8" name="文本框 7"/>
            <p:cNvSpPr txBox="1"/>
            <p:nvPr>
              <p:custDataLst>
                <p:tags r:id="rId4"/>
              </p:custDataLst>
            </p:nvPr>
          </p:nvSpPr>
          <p:spPr>
            <a:xfrm>
              <a:off x="-465378" y="104939"/>
              <a:ext cx="6096000" cy="398780"/>
            </a:xfrm>
            <a:prstGeom prst="rect">
              <a:avLst/>
            </a:prstGeom>
            <a:noFill/>
          </p:spPr>
          <p:txBody>
            <a:bodyPr wrap="square">
              <a:spAutoFit/>
            </a:bodyPr>
            <a:lstStyle/>
            <a:p>
              <a:pPr algn="ctr"/>
              <a:r>
                <a:rPr lang="en-US" altLang="zh-CN" sz="2000" b="1" dirty="0">
                  <a:solidFill>
                    <a:schemeClr val="bg1"/>
                  </a:solidFill>
                  <a:effectLst>
                    <a:outerShdw blurRad="38100" dist="38100" dir="2700000" algn="tl">
                      <a:srgbClr val="000000">
                        <a:alpha val="43137"/>
                      </a:srgbClr>
                    </a:outerShdw>
                  </a:effectLst>
                  <a:cs typeface="+mn-ea"/>
                  <a:sym typeface="+mn-lt"/>
                </a:rPr>
                <a:t>2025</a:t>
              </a:r>
              <a:r>
                <a:rPr lang="zh-CN" altLang="en-US" sz="2000" b="1" dirty="0">
                  <a:solidFill>
                    <a:schemeClr val="bg1"/>
                  </a:solidFill>
                  <a:effectLst>
                    <a:outerShdw blurRad="38100" dist="38100" dir="2700000" algn="tl">
                      <a:srgbClr val="000000">
                        <a:alpha val="43137"/>
                      </a:srgbClr>
                    </a:outerShdw>
                  </a:effectLst>
                  <a:cs typeface="+mn-ea"/>
                  <a:sym typeface="+mn-lt"/>
                </a:rPr>
                <a:t>沪粤版物理八年级</a:t>
              </a:r>
              <a:r>
                <a:rPr lang="zh-CN" altLang="en-US" sz="2000" b="1">
                  <a:solidFill>
                    <a:schemeClr val="bg1"/>
                  </a:solidFill>
                  <a:effectLst>
                    <a:outerShdw blurRad="38100" dist="38100" dir="2700000" algn="tl">
                      <a:srgbClr val="000000">
                        <a:alpha val="43137"/>
                      </a:srgbClr>
                    </a:outerShdw>
                  </a:effectLst>
                  <a:cs typeface="+mn-ea"/>
                  <a:sym typeface="+mn-lt"/>
                </a:rPr>
                <a:t>下册</a:t>
              </a:r>
              <a:endParaRPr lang="zh-CN" altLang="en-US" sz="2000" b="1" dirty="0">
                <a:solidFill>
                  <a:schemeClr val="bg1"/>
                </a:solidFill>
                <a:effectLst>
                  <a:outerShdw blurRad="38100" dist="38100" dir="2700000" algn="tl">
                    <a:srgbClr val="000000">
                      <a:alpha val="43137"/>
                    </a:srgbClr>
                  </a:outerShdw>
                </a:effectLst>
                <a:cs typeface="+mn-ea"/>
                <a:sym typeface="+mn-lt"/>
              </a:endParaRPr>
            </a:p>
          </p:txBody>
        </p:sp>
        <p:grpSp>
          <p:nvGrpSpPr>
            <p:cNvPr id="9" name="组合 8"/>
            <p:cNvGrpSpPr/>
            <p:nvPr>
              <p:custDataLst>
                <p:tags r:id="rId5"/>
              </p:custDataLst>
            </p:nvPr>
          </p:nvGrpSpPr>
          <p:grpSpPr>
            <a:xfrm>
              <a:off x="-88308" y="421271"/>
              <a:ext cx="10325384" cy="5394009"/>
              <a:chOff x="-88308" y="421271"/>
              <a:chExt cx="10325384" cy="5394009"/>
            </a:xfrm>
          </p:grpSpPr>
          <p:sp>
            <p:nvSpPr>
              <p:cNvPr id="19" name="TextBox 8"/>
              <p:cNvSpPr txBox="1"/>
              <p:nvPr>
                <p:custDataLst>
                  <p:tags r:id="rId7"/>
                </p:custDataLst>
              </p:nvPr>
            </p:nvSpPr>
            <p:spPr>
              <a:xfrm>
                <a:off x="6021553" y="3357228"/>
                <a:ext cx="4215523" cy="1384970"/>
              </a:xfrm>
              <a:prstGeom prst="rect">
                <a:avLst/>
              </a:prstGeom>
              <a:noFill/>
            </p:spPr>
            <p:txBody>
              <a:bodyPr wrap="square" lIns="91416" tIns="45708" rIns="91416" bIns="45708" rtlCol="0">
                <a:spAutoFit/>
              </a:bodyPr>
              <a:lstStyle>
                <a:defPPr>
                  <a:defRPr lang="zh-CN"/>
                </a:defPPr>
                <a:lvl1pPr>
                  <a:defRPr sz="2000">
                    <a:solidFill>
                      <a:schemeClr val="accent2"/>
                    </a:solidFill>
                    <a:latin typeface="+mn-ea"/>
                    <a:ea typeface="+mn-ea"/>
                  </a:defRPr>
                </a:lvl1p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2800" b="0" i="0" u="none" strike="noStrike" kern="1200" cap="none" spc="0" normalizeH="0" baseline="0" noProof="0">
                    <a:ln>
                      <a:noFill/>
                    </a:ln>
                    <a:solidFill>
                      <a:prstClr val="black">
                        <a:lumMod val="65000"/>
                        <a:lumOff val="35000"/>
                      </a:prstClr>
                    </a:solidFill>
                    <a:effectLst/>
                    <a:uLnTx/>
                    <a:uFillTx/>
                    <a:latin typeface="Arial"/>
                    <a:ea typeface="微软雅黑"/>
                    <a:cs typeface="Arial"/>
                    <a:sym typeface="Arial"/>
                  </a:rPr>
                  <a:t>授课教师：</a:t>
                </a:r>
                <a:r>
                  <a:rPr kumimoji="0" lang="en-US" altLang="zh-CN" sz="2800" b="0" i="0" u="none" strike="noStrike" kern="1200" cap="none" spc="0" normalizeH="0" baseline="0" noProof="0">
                    <a:ln>
                      <a:noFill/>
                    </a:ln>
                    <a:solidFill>
                      <a:srgbClr val="FF0000"/>
                    </a:solidFill>
                    <a:effectLst/>
                    <a:uLnTx/>
                    <a:uFillTx/>
                    <a:latin typeface="Arial"/>
                    <a:ea typeface="微软雅黑"/>
                    <a:cs typeface="Arial"/>
                    <a:sym typeface="Arial"/>
                  </a:rPr>
                  <a:t>********</a:t>
                </a:r>
              </a:p>
              <a:p>
                <a:pPr marL="0" marR="0" lvl="0" indent="0" algn="l" defTabSz="914400" rtl="0" eaLnBrk="1" fontAlgn="auto" latinLnBrk="0" hangingPunct="1">
                  <a:lnSpc>
                    <a:spcPct val="100000"/>
                  </a:lnSpc>
                  <a:spcBef>
                    <a:spcPct val="0"/>
                  </a:spcBef>
                  <a:spcAft>
                    <a:spcPct val="0"/>
                  </a:spcAft>
                  <a:buClrTx/>
                  <a:buSzTx/>
                  <a:buFontTx/>
                  <a:buNone/>
                  <a:defRPr/>
                </a:pPr>
                <a:r>
                  <a:rPr lang="zh-CN" altLang="en-US" sz="2800">
                    <a:solidFill>
                      <a:prstClr val="black">
                        <a:lumMod val="65000"/>
                        <a:lumOff val="35000"/>
                      </a:prstClr>
                    </a:solidFill>
                    <a:latin typeface="Arial"/>
                    <a:ea typeface="微软雅黑"/>
                    <a:cs typeface="Arial"/>
                    <a:sym typeface="Arial"/>
                  </a:rPr>
                  <a:t> 班      级</a:t>
                </a:r>
                <a:r>
                  <a:rPr lang="zh-CN" altLang="en-US" sz="2800">
                    <a:solidFill>
                      <a:schemeClr val="tx1">
                        <a:lumMod val="65000"/>
                        <a:lumOff val="35000"/>
                      </a:schemeClr>
                    </a:solidFill>
                    <a:latin typeface="Arial"/>
                    <a:ea typeface="微软雅黑"/>
                    <a:cs typeface="Arial"/>
                    <a:sym typeface="Arial"/>
                  </a:rPr>
                  <a:t>：</a:t>
                </a:r>
                <a:r>
                  <a:rPr kumimoji="0" lang="en-US" altLang="zh-CN" sz="2800" b="0" i="0" u="none" strike="noStrike" kern="1200" cap="none" spc="0" normalizeH="0" baseline="0" noProof="0">
                    <a:ln>
                      <a:noFill/>
                    </a:ln>
                    <a:solidFill>
                      <a:srgbClr val="FF0000"/>
                    </a:solidFill>
                    <a:effectLst/>
                    <a:uLnTx/>
                    <a:uFillTx/>
                    <a:latin typeface="Arial"/>
                    <a:ea typeface="微软雅黑"/>
                    <a:cs typeface="Arial"/>
                    <a:sym typeface="Arial"/>
                  </a:rPr>
                  <a:t>********</a:t>
                </a:r>
              </a:p>
              <a:p>
                <a:pPr marL="0" marR="0" lvl="0" indent="0" algn="l" defTabSz="914400" rtl="0" eaLnBrk="1" fontAlgn="auto" latinLnBrk="0" hangingPunct="1">
                  <a:lnSpc>
                    <a:spcPct val="100000"/>
                  </a:lnSpc>
                  <a:spcBef>
                    <a:spcPct val="0"/>
                  </a:spcBef>
                  <a:spcAft>
                    <a:spcPct val="0"/>
                  </a:spcAft>
                  <a:buClrTx/>
                  <a:buSzTx/>
                  <a:buFontTx/>
                  <a:buNone/>
                  <a:defRPr/>
                </a:pPr>
                <a:r>
                  <a:rPr lang="zh-CN" altLang="en-US" sz="2800">
                    <a:solidFill>
                      <a:schemeClr val="tx1">
                        <a:lumMod val="65000"/>
                        <a:lumOff val="35000"/>
                      </a:schemeClr>
                    </a:solidFill>
                    <a:latin typeface="Arial"/>
                    <a:ea typeface="微软雅黑"/>
                    <a:cs typeface="Arial"/>
                    <a:sym typeface="Arial"/>
                  </a:rPr>
                  <a:t> 时      间：</a:t>
                </a:r>
                <a:r>
                  <a:rPr kumimoji="0" lang="en-US" altLang="zh-CN" sz="2800" b="0" i="0" u="none" strike="noStrike" kern="1200" cap="none" spc="0" normalizeH="0" baseline="0" noProof="0">
                    <a:ln>
                      <a:noFill/>
                    </a:ln>
                    <a:solidFill>
                      <a:srgbClr val="FF0000"/>
                    </a:solidFill>
                    <a:effectLst/>
                    <a:uLnTx/>
                    <a:uFillTx/>
                    <a:latin typeface="Arial"/>
                    <a:ea typeface="微软雅黑"/>
                    <a:cs typeface="Arial"/>
                    <a:sym typeface="Arial"/>
                  </a:rPr>
                  <a:t>********</a:t>
                </a:r>
                <a:endParaRPr kumimoji="0" lang="zh-CN" altLang="en-US" sz="2800" b="0" i="0" u="none" strike="noStrike" kern="1200" cap="none" spc="0" normalizeH="0" baseline="0" noProof="0">
                  <a:ln>
                    <a:noFill/>
                  </a:ln>
                  <a:solidFill>
                    <a:schemeClr val="tx1">
                      <a:lumMod val="65000"/>
                      <a:lumOff val="35000"/>
                    </a:schemeClr>
                  </a:solidFill>
                  <a:effectLst/>
                  <a:uLnTx/>
                  <a:uFillTx/>
                  <a:latin typeface="Arial"/>
                  <a:ea typeface="微软雅黑"/>
                  <a:cs typeface="Arial"/>
                  <a:sym typeface="Arial"/>
                </a:endParaRPr>
              </a:p>
            </p:txBody>
          </p:sp>
          <p:pic>
            <p:nvPicPr>
              <p:cNvPr id="20" name="图片 19"/>
              <p:cNvPicPr>
                <a:picLocks noChangeAspect="1"/>
              </p:cNvPicPr>
              <p:nvPr>
                <p:custDataLst>
                  <p:tags r:id="rId8"/>
                </p:custDataLst>
              </p:nvPr>
            </p:nvPicPr>
            <p:blipFill>
              <a:blip r:embed="rId14">
                <a:alphaModFix amt="35000"/>
              </a:blip>
              <a:stretch>
                <a:fillRect/>
              </a:stretch>
            </p:blipFill>
            <p:spPr>
              <a:xfrm rot="21011104">
                <a:off x="2931774" y="3640664"/>
                <a:ext cx="1535614" cy="2174616"/>
              </a:xfrm>
              <a:prstGeom prst="rect">
                <a:avLst/>
              </a:prstGeom>
              <a:ln>
                <a:noFill/>
              </a:ln>
              <a:effectLst>
                <a:outerShdw blurRad="190500" algn="tl" rotWithShape="0">
                  <a:srgbClr val="000000">
                    <a:alpha val="70000"/>
                  </a:srgbClr>
                </a:outerShdw>
              </a:effectLst>
            </p:spPr>
          </p:pic>
          <p:pic>
            <p:nvPicPr>
              <p:cNvPr id="21" name="图片 20"/>
              <p:cNvPicPr>
                <a:picLocks noChangeAspect="1"/>
              </p:cNvPicPr>
              <p:nvPr>
                <p:custDataLst>
                  <p:tags r:id="rId9"/>
                </p:custDataLst>
              </p:nvPr>
            </p:nvPicPr>
            <p:blipFill>
              <a:blip r:embed="rId15"/>
              <a:stretch>
                <a:fillRect/>
              </a:stretch>
            </p:blipFill>
            <p:spPr>
              <a:xfrm>
                <a:off x="-88308" y="421271"/>
                <a:ext cx="2174616" cy="2174616"/>
              </a:xfrm>
              <a:prstGeom prst="rect">
                <a:avLst/>
              </a:prstGeom>
            </p:spPr>
          </p:pic>
        </p:grpSp>
        <p:pic>
          <p:nvPicPr>
            <p:cNvPr id="18" name="图片 17" descr="图片包含 人, 女人, 站, 对着  描述已自动生成"/>
            <p:cNvPicPr>
              <a:picLocks noChangeAspect="1"/>
            </p:cNvPicPr>
            <p:nvPr>
              <p:custDataLst>
                <p:tags r:id="rId6"/>
              </p:custDataLst>
            </p:nvPr>
          </p:nvPicPr>
          <p:blipFill>
            <a:blip r:embed="rId16"/>
            <a:stretch>
              <a:fillRect/>
            </a:stretch>
          </p:blipFill>
          <p:spPr>
            <a:xfrm>
              <a:off x="9095644" y="1796453"/>
              <a:ext cx="3429514" cy="4552976"/>
            </a:xfrm>
            <a:prstGeom prst="rect">
              <a:avLst/>
            </a:prstGeom>
            <a:ln>
              <a:noFill/>
            </a:ln>
            <a:effectLst>
              <a:outerShdw blurRad="292100" dist="139700" dir="2700000" algn="tl" rotWithShape="0">
                <a:srgbClr val="333333">
                  <a:alpha val="65000"/>
                </a:srgbClr>
              </a:outerShdw>
            </a:effectLst>
          </p:spPr>
        </p:pic>
      </p:grpSp>
    </p:spTree>
  </p:cSld>
  <p:clrMapOvr>
    <a:masterClrMapping/>
  </p:clrMapOvr>
  <p:transition spd="slow">
    <p:push dir="u"/>
    <p:sndAc>
      <p:stSnd>
        <p:snd r:embed="rId12" name="chimes.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a:extLst>
              <a:ext uri="{FF2B5EF4-FFF2-40B4-BE49-F238E27FC236}">
                <a16:creationId xmlns:a16="http://schemas.microsoft.com/office/drawing/2014/main" id="{F138F036-B0E7-5D07-7CA8-2B3FCA85BFC7}"/>
              </a:ext>
            </a:extLst>
          </p:cNvPr>
          <p:cNvSpPr txBox="1">
            <a:spLocks noChangeArrowheads="1"/>
          </p:cNvSpPr>
          <p:nvPr>
            <p:custDataLst>
              <p:tags r:id="rId1"/>
            </p:custDataLst>
          </p:nvPr>
        </p:nvSpPr>
        <p:spPr bwMode="auto">
          <a:xfrm>
            <a:off x="2073275" y="1612900"/>
            <a:ext cx="76200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nSpc>
                <a:spcPct val="150000"/>
              </a:lnSpc>
            </a:pPr>
            <a:r>
              <a:rPr lang="en-US" altLang="zh-CN" sz="2600">
                <a:latin typeface="黑体" panose="02010609060101010101" pitchFamily="49" charset="-122"/>
                <a:ea typeface="黑体" panose="02010609060101010101" pitchFamily="49" charset="-122"/>
              </a:rPr>
              <a:t>1.</a:t>
            </a:r>
            <a:r>
              <a:rPr lang="zh-CN" altLang="en-US" sz="2600">
                <a:latin typeface="黑体" panose="02010609060101010101" pitchFamily="49" charset="-122"/>
                <a:ea typeface="黑体" panose="02010609060101010101" pitchFamily="49" charset="-122"/>
              </a:rPr>
              <a:t>内容：</a:t>
            </a:r>
            <a:r>
              <a:rPr lang="zh-CN" altLang="en-US" sz="2600">
                <a:solidFill>
                  <a:srgbClr val="0000FF"/>
                </a:solidFill>
                <a:latin typeface="黑体" panose="02010609060101010101" pitchFamily="49" charset="-122"/>
                <a:ea typeface="黑体" panose="02010609060101010101" pitchFamily="49" charset="-122"/>
              </a:rPr>
              <a:t>浸在液体中的物体所受的浮力，</a:t>
            </a:r>
          </a:p>
          <a:p>
            <a:pPr>
              <a:lnSpc>
                <a:spcPct val="150000"/>
              </a:lnSpc>
            </a:pPr>
            <a:r>
              <a:rPr lang="zh-CN" altLang="en-US" sz="2600">
                <a:solidFill>
                  <a:srgbClr val="0000FF"/>
                </a:solidFill>
                <a:latin typeface="黑体" panose="02010609060101010101" pitchFamily="49" charset="-122"/>
                <a:ea typeface="黑体" panose="02010609060101010101" pitchFamily="49" charset="-122"/>
              </a:rPr>
              <a:t>   大小等于它排开液体的重力。</a:t>
            </a:r>
          </a:p>
        </p:txBody>
      </p:sp>
      <p:sp>
        <p:nvSpPr>
          <p:cNvPr id="16387" name="Text Box 3">
            <a:extLst>
              <a:ext uri="{FF2B5EF4-FFF2-40B4-BE49-F238E27FC236}">
                <a16:creationId xmlns:a16="http://schemas.microsoft.com/office/drawing/2014/main" id="{BE392D02-C9B4-1A16-1A92-B7C40368AE74}"/>
              </a:ext>
            </a:extLst>
          </p:cNvPr>
          <p:cNvSpPr txBox="1">
            <a:spLocks noChangeArrowheads="1"/>
          </p:cNvSpPr>
          <p:nvPr>
            <p:custDataLst>
              <p:tags r:id="rId2"/>
            </p:custDataLst>
          </p:nvPr>
        </p:nvSpPr>
        <p:spPr bwMode="auto">
          <a:xfrm>
            <a:off x="2135188" y="3249613"/>
            <a:ext cx="5821362"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en-US" altLang="zh-CN" sz="2600">
                <a:latin typeface="黑体" panose="02010609060101010101" pitchFamily="49" charset="-122"/>
                <a:ea typeface="黑体" panose="02010609060101010101" pitchFamily="49" charset="-122"/>
              </a:rPr>
              <a:t>2.</a:t>
            </a:r>
            <a:r>
              <a:rPr lang="zh-CN" altLang="en-US" sz="2600">
                <a:latin typeface="黑体" panose="02010609060101010101" pitchFamily="49" charset="-122"/>
                <a:ea typeface="黑体" panose="02010609060101010101" pitchFamily="49" charset="-122"/>
              </a:rPr>
              <a:t>数学表达式：</a:t>
            </a:r>
            <a:r>
              <a:rPr lang="en-US" altLang="zh-CN" sz="2600" b="1" i="1">
                <a:solidFill>
                  <a:srgbClr val="FF0000"/>
                </a:solidFill>
                <a:latin typeface="Times New Roman" panose="02020603050405020304" pitchFamily="18" charset="0"/>
                <a:ea typeface="黑体" panose="02010609060101010101" pitchFamily="49" charset="-122"/>
              </a:rPr>
              <a:t>F</a:t>
            </a:r>
            <a:r>
              <a:rPr lang="zh-CN" altLang="en-US" sz="2600" b="1" baseline="-25000">
                <a:solidFill>
                  <a:srgbClr val="FF0000"/>
                </a:solidFill>
                <a:latin typeface="Times New Roman" panose="02020603050405020304" pitchFamily="18" charset="0"/>
                <a:ea typeface="黑体" panose="02010609060101010101" pitchFamily="49" charset="-122"/>
              </a:rPr>
              <a:t>浮</a:t>
            </a:r>
            <a:r>
              <a:rPr lang="en-US" altLang="zh-CN" sz="2600" b="1">
                <a:solidFill>
                  <a:srgbClr val="FF0000"/>
                </a:solidFill>
                <a:latin typeface="Times New Roman" panose="02020603050405020304" pitchFamily="18" charset="0"/>
                <a:ea typeface="黑体" panose="02010609060101010101" pitchFamily="49" charset="-122"/>
              </a:rPr>
              <a:t>=</a:t>
            </a:r>
            <a:r>
              <a:rPr lang="en-US" altLang="zh-CN" sz="2600" b="1" i="1">
                <a:solidFill>
                  <a:srgbClr val="FF0000"/>
                </a:solidFill>
                <a:latin typeface="Times New Roman" panose="02020603050405020304" pitchFamily="18" charset="0"/>
                <a:ea typeface="黑体" panose="02010609060101010101" pitchFamily="49" charset="-122"/>
              </a:rPr>
              <a:t>G</a:t>
            </a:r>
            <a:r>
              <a:rPr lang="zh-CN" altLang="en-US" sz="2600" b="1" baseline="-25000">
                <a:solidFill>
                  <a:srgbClr val="FF0000"/>
                </a:solidFill>
                <a:latin typeface="Times New Roman" panose="02020603050405020304" pitchFamily="18" charset="0"/>
                <a:ea typeface="黑体" panose="02010609060101010101" pitchFamily="49" charset="-122"/>
              </a:rPr>
              <a:t>排</a:t>
            </a:r>
          </a:p>
        </p:txBody>
      </p:sp>
      <p:sp>
        <p:nvSpPr>
          <p:cNvPr id="16388" name="Text Box 4">
            <a:extLst>
              <a:ext uri="{FF2B5EF4-FFF2-40B4-BE49-F238E27FC236}">
                <a16:creationId xmlns:a16="http://schemas.microsoft.com/office/drawing/2014/main" id="{A3249813-9C97-133D-4CD9-86F5ECD0DCDE}"/>
              </a:ext>
            </a:extLst>
          </p:cNvPr>
          <p:cNvSpPr txBox="1">
            <a:spLocks noChangeArrowheads="1"/>
          </p:cNvSpPr>
          <p:nvPr>
            <p:custDataLst>
              <p:tags r:id="rId3"/>
            </p:custDataLst>
          </p:nvPr>
        </p:nvSpPr>
        <p:spPr bwMode="auto">
          <a:xfrm>
            <a:off x="2155825" y="5519738"/>
            <a:ext cx="73152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spcBef>
                <a:spcPct val="50000"/>
              </a:spcBef>
            </a:pPr>
            <a:r>
              <a:rPr lang="en-US" altLang="zh-CN" sz="2600">
                <a:latin typeface="黑体" panose="02010609060101010101" pitchFamily="49" charset="-122"/>
                <a:ea typeface="黑体" panose="02010609060101010101" pitchFamily="49" charset="-122"/>
              </a:rPr>
              <a:t>4.</a:t>
            </a:r>
            <a:r>
              <a:rPr lang="zh-CN" altLang="en-US" sz="2600">
                <a:latin typeface="黑体" panose="02010609060101010101" pitchFamily="49" charset="-122"/>
                <a:ea typeface="黑体" panose="02010609060101010101" pitchFamily="49" charset="-122"/>
              </a:rPr>
              <a:t>适用范围：</a:t>
            </a:r>
            <a:r>
              <a:rPr lang="zh-CN" altLang="en-US" sz="2600">
                <a:solidFill>
                  <a:srgbClr val="FF0000"/>
                </a:solidFill>
                <a:latin typeface="黑体" panose="02010609060101010101" pitchFamily="49" charset="-122"/>
                <a:ea typeface="黑体" panose="02010609060101010101" pitchFamily="49" charset="-122"/>
              </a:rPr>
              <a:t>液体和气体</a:t>
            </a:r>
            <a:endParaRPr lang="zh-CN" altLang="en-US" sz="2600" baseline="-25000">
              <a:solidFill>
                <a:srgbClr val="FF0000"/>
              </a:solidFill>
              <a:latin typeface="黑体" panose="02010609060101010101" pitchFamily="49" charset="-122"/>
              <a:ea typeface="黑体" panose="02010609060101010101" pitchFamily="49" charset="-122"/>
            </a:endParaRPr>
          </a:p>
        </p:txBody>
      </p:sp>
      <p:sp>
        <p:nvSpPr>
          <p:cNvPr id="16389" name="Text Box 5">
            <a:extLst>
              <a:ext uri="{FF2B5EF4-FFF2-40B4-BE49-F238E27FC236}">
                <a16:creationId xmlns:a16="http://schemas.microsoft.com/office/drawing/2014/main" id="{CFFC5591-3C1B-FC4B-C777-409C9A03B210}"/>
              </a:ext>
            </a:extLst>
          </p:cNvPr>
          <p:cNvSpPr txBox="1">
            <a:spLocks noChangeArrowheads="1"/>
          </p:cNvSpPr>
          <p:nvPr>
            <p:custDataLst>
              <p:tags r:id="rId4"/>
            </p:custDataLst>
          </p:nvPr>
        </p:nvSpPr>
        <p:spPr bwMode="auto">
          <a:xfrm>
            <a:off x="2135188" y="4051300"/>
            <a:ext cx="7110412" cy="108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nSpc>
                <a:spcPct val="120000"/>
              </a:lnSpc>
            </a:pPr>
            <a:r>
              <a:rPr lang="en-US" altLang="zh-CN" sz="2600">
                <a:latin typeface="黑体" panose="02010609060101010101" pitchFamily="49" charset="-122"/>
                <a:ea typeface="黑体" panose="02010609060101010101" pitchFamily="49" charset="-122"/>
              </a:rPr>
              <a:t>3.</a:t>
            </a:r>
            <a:r>
              <a:rPr lang="zh-CN" altLang="en-US" sz="2600">
                <a:latin typeface="黑体" panose="02010609060101010101" pitchFamily="49" charset="-122"/>
                <a:ea typeface="黑体" panose="02010609060101010101" pitchFamily="49" charset="-122"/>
              </a:rPr>
              <a:t>用于计算的导出式：</a:t>
            </a:r>
          </a:p>
          <a:p>
            <a:pPr>
              <a:lnSpc>
                <a:spcPct val="120000"/>
              </a:lnSpc>
            </a:pPr>
            <a:r>
              <a:rPr lang="en-US" altLang="zh-CN" sz="2800" b="1" i="1">
                <a:solidFill>
                  <a:srgbClr val="FF0000"/>
                </a:solidFill>
                <a:latin typeface="Times New Roman" panose="02020603050405020304" pitchFamily="18" charset="0"/>
              </a:rPr>
              <a:t>                    </a:t>
            </a:r>
            <a:r>
              <a:rPr lang="en-US" altLang="zh-CN" sz="2600" b="1" i="1">
                <a:solidFill>
                  <a:srgbClr val="FF0000"/>
                </a:solidFill>
                <a:latin typeface="Times New Roman" panose="02020603050405020304" pitchFamily="18" charset="0"/>
              </a:rPr>
              <a:t>F</a:t>
            </a:r>
            <a:r>
              <a:rPr lang="zh-CN" altLang="en-US" sz="2600" b="1" baseline="-25000">
                <a:solidFill>
                  <a:srgbClr val="FF0000"/>
                </a:solidFill>
                <a:latin typeface="Times New Roman" panose="02020603050405020304" pitchFamily="18" charset="0"/>
              </a:rPr>
              <a:t>浮</a:t>
            </a:r>
            <a:r>
              <a:rPr lang="en-US" altLang="zh-CN" sz="2600" b="1">
                <a:solidFill>
                  <a:srgbClr val="FF0000"/>
                </a:solidFill>
                <a:latin typeface="Times New Roman" panose="02020603050405020304" pitchFamily="18" charset="0"/>
              </a:rPr>
              <a:t>= </a:t>
            </a:r>
            <a:r>
              <a:rPr lang="en-US" altLang="zh-CN" sz="2600" b="1" i="1">
                <a:solidFill>
                  <a:srgbClr val="FF0000"/>
                </a:solidFill>
                <a:latin typeface="Times New Roman" panose="02020603050405020304" pitchFamily="18" charset="0"/>
              </a:rPr>
              <a:t>G</a:t>
            </a:r>
            <a:r>
              <a:rPr lang="zh-CN" altLang="en-US" sz="2600" b="1" baseline="-25000">
                <a:solidFill>
                  <a:srgbClr val="FF0000"/>
                </a:solidFill>
                <a:latin typeface="Times New Roman" panose="02020603050405020304" pitchFamily="18" charset="0"/>
              </a:rPr>
              <a:t>排</a:t>
            </a:r>
            <a:r>
              <a:rPr lang="en-US" altLang="zh-CN" sz="2600" b="1">
                <a:solidFill>
                  <a:srgbClr val="FF0000"/>
                </a:solidFill>
                <a:latin typeface="Times New Roman" panose="02020603050405020304" pitchFamily="18" charset="0"/>
              </a:rPr>
              <a:t>= </a:t>
            </a:r>
            <a:r>
              <a:rPr lang="en-US" altLang="zh-CN" sz="2600" b="1" i="1">
                <a:solidFill>
                  <a:srgbClr val="FF0000"/>
                </a:solidFill>
                <a:latin typeface="Times New Roman" panose="02020603050405020304" pitchFamily="18" charset="0"/>
              </a:rPr>
              <a:t>m</a:t>
            </a:r>
            <a:r>
              <a:rPr lang="zh-CN" altLang="en-US" sz="2600" b="1" baseline="-25000">
                <a:solidFill>
                  <a:srgbClr val="FF0000"/>
                </a:solidFill>
                <a:latin typeface="Times New Roman" panose="02020603050405020304" pitchFamily="18" charset="0"/>
              </a:rPr>
              <a:t>排</a:t>
            </a:r>
            <a:r>
              <a:rPr lang="en-US" altLang="zh-CN" sz="2600" b="1" i="1">
                <a:solidFill>
                  <a:srgbClr val="FF0000"/>
                </a:solidFill>
                <a:latin typeface="Times New Roman" panose="02020603050405020304" pitchFamily="18" charset="0"/>
              </a:rPr>
              <a:t>g= </a:t>
            </a:r>
            <a:r>
              <a:rPr lang="el-GR" altLang="en-US" sz="2600" b="1" i="1">
                <a:solidFill>
                  <a:srgbClr val="FF0000"/>
                </a:solidFill>
                <a:latin typeface="Euclid Symbol" pitchFamily="18" charset="2"/>
              </a:rPr>
              <a:t>r</a:t>
            </a:r>
            <a:r>
              <a:rPr lang="zh-CN" altLang="en-US" sz="2600" b="1" baseline="-25000">
                <a:solidFill>
                  <a:srgbClr val="FF0000"/>
                </a:solidFill>
                <a:latin typeface="Times New Roman" panose="02020603050405020304" pitchFamily="18" charset="0"/>
              </a:rPr>
              <a:t>液 </a:t>
            </a:r>
            <a:r>
              <a:rPr lang="en-US" altLang="zh-CN" sz="2600" b="1" i="1">
                <a:solidFill>
                  <a:srgbClr val="FF0000"/>
                </a:solidFill>
                <a:latin typeface="Times New Roman" panose="02020603050405020304" pitchFamily="18" charset="0"/>
              </a:rPr>
              <a:t>gV</a:t>
            </a:r>
            <a:r>
              <a:rPr lang="zh-CN" altLang="en-US" sz="2600" b="1" baseline="-25000">
                <a:solidFill>
                  <a:srgbClr val="FF0000"/>
                </a:solidFill>
                <a:latin typeface="Times New Roman" panose="02020603050405020304" pitchFamily="18" charset="0"/>
              </a:rPr>
              <a:t>排</a:t>
            </a:r>
          </a:p>
        </p:txBody>
      </p:sp>
      <p:grpSp>
        <p:nvGrpSpPr>
          <p:cNvPr id="40966" name="Group 6">
            <a:extLst>
              <a:ext uri="{FF2B5EF4-FFF2-40B4-BE49-F238E27FC236}">
                <a16:creationId xmlns:a16="http://schemas.microsoft.com/office/drawing/2014/main" id="{9FC13B15-32E3-5FCD-23F5-AA4830D0609B}"/>
              </a:ext>
            </a:extLst>
          </p:cNvPr>
          <p:cNvGrpSpPr/>
          <p:nvPr>
            <p:custDataLst>
              <p:tags r:id="rId5"/>
            </p:custDataLst>
          </p:nvPr>
        </p:nvGrpSpPr>
        <p:grpSpPr>
          <a:xfrm>
            <a:off x="8312150" y="1716088"/>
            <a:ext cx="1847850" cy="3165475"/>
            <a:chOff x="0" y="0"/>
            <a:chExt cx="2908" cy="4984"/>
          </a:xfrm>
        </p:grpSpPr>
        <p:pic>
          <p:nvPicPr>
            <p:cNvPr id="40970" name="Picture 112" descr="8-29-2">
              <a:extLst>
                <a:ext uri="{FF2B5EF4-FFF2-40B4-BE49-F238E27FC236}">
                  <a16:creationId xmlns:a16="http://schemas.microsoft.com/office/drawing/2014/main" id="{B65BBF78-20D9-95D6-0B47-148D2B1CC512}"/>
                </a:ext>
              </a:extLst>
            </p:cNvPr>
            <p:cNvPicPr>
              <a:picLocks noChangeAspect="1" noChangeArrowheads="1"/>
            </p:cNvPicPr>
            <p:nvPr>
              <p:custDataLst>
                <p:tags r:id="rId9"/>
              </p:custDataLst>
            </p:nvPr>
          </p:nvPicPr>
          <p:blipFill>
            <a:blip r:embed="rId12" cstate="print">
              <a:extLst>
                <a:ext uri="{28A0092B-C50C-407E-A947-70E740481C1C}">
                  <a14:useLocalDpi xmlns:a14="http://schemas.microsoft.com/office/drawing/2010/main" val="0"/>
                </a:ext>
              </a:extLst>
            </a:blip>
            <a:stretch>
              <a:fillRect/>
            </a:stretch>
          </p:blipFill>
          <p:spPr bwMode="auto">
            <a:xfrm>
              <a:off x="0" y="0"/>
              <a:ext cx="2908" cy="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71" name="AutoShape 8">
              <a:extLst>
                <a:ext uri="{FF2B5EF4-FFF2-40B4-BE49-F238E27FC236}">
                  <a16:creationId xmlns:a16="http://schemas.microsoft.com/office/drawing/2014/main" id="{21455C26-3674-500E-5077-A34CF66CE1DC}"/>
                </a:ext>
              </a:extLst>
            </p:cNvPr>
            <p:cNvSpPr>
              <a:spLocks noChangeArrowheads="1"/>
            </p:cNvSpPr>
            <p:nvPr>
              <p:custDataLst>
                <p:tags r:id="rId10"/>
              </p:custDataLst>
            </p:nvPr>
          </p:nvSpPr>
          <p:spPr bwMode="auto">
            <a:xfrm flipV="1">
              <a:off x="1867" y="3995"/>
              <a:ext cx="693" cy="336"/>
            </a:xfrm>
            <a:prstGeom prst="triangle">
              <a:avLst>
                <a:gd name="adj" fmla="val 50000"/>
              </a:avLst>
            </a:prstGeom>
            <a:noFill/>
            <a:ln w="19050">
              <a:solidFill>
                <a:srgbClr val="333333"/>
              </a:solidFill>
              <a:miter lim="800000"/>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endParaRPr lang="zh-CN" altLang="en-US"/>
            </a:p>
          </p:txBody>
        </p:sp>
      </p:grpSp>
      <p:sp>
        <p:nvSpPr>
          <p:cNvPr id="11271" name="AutoShape 11">
            <a:extLst>
              <a:ext uri="{FF2B5EF4-FFF2-40B4-BE49-F238E27FC236}">
                <a16:creationId xmlns:a16="http://schemas.microsoft.com/office/drawing/2014/main" id="{5A760339-F9E7-4B3F-CB3F-D7A77DBF3AD8}"/>
              </a:ext>
            </a:extLst>
          </p:cNvPr>
          <p:cNvSpPr>
            <a:spLocks noChangeArrowheads="1"/>
          </p:cNvSpPr>
          <p:nvPr>
            <p:custDataLst>
              <p:tags r:id="rId6"/>
            </p:custDataLst>
          </p:nvPr>
        </p:nvSpPr>
        <p:spPr bwMode="auto">
          <a:xfrm flipV="1">
            <a:off x="7123113" y="5326063"/>
            <a:ext cx="2114550" cy="765175"/>
          </a:xfrm>
          <a:prstGeom prst="wedgeEllipseCallout">
            <a:avLst>
              <a:gd name="adj1" fmla="val -43750"/>
              <a:gd name="adj2" fmla="val 70000"/>
            </a:avLst>
          </a:prstGeom>
          <a:solidFill>
            <a:srgbClr val="FFCC99"/>
          </a:solidFill>
          <a:ln w="9525">
            <a:solidFill>
              <a:schemeClr val="tx1"/>
            </a:solidFill>
            <a:miter lim="800000"/>
          </a:ln>
        </p:spPr>
        <p:txBody>
          <a:bodyPr rot="10800000" wrap="none" anchor="ctr"/>
          <a:lstStyle/>
          <a:p>
            <a:pPr algn="ctr" eaLnBrk="0" hangingPunct="0">
              <a:defRPr/>
            </a:pPr>
            <a:r>
              <a:rPr lang="en-US" altLang="en-US" sz="3200" b="1" noProof="1">
                <a:solidFill>
                  <a:srgbClr val="F8081F"/>
                </a:solidFill>
                <a:effectLst>
                  <a:outerShdw blurRad="38100" dist="38100" dir="2700000">
                    <a:srgbClr val="000000"/>
                  </a:outerShdw>
                </a:effectLst>
                <a:latin typeface="黑体" panose="02010609060101010101" pitchFamily="49" charset="-122"/>
                <a:ea typeface="黑体" panose="02010609060101010101" pitchFamily="49" charset="-122"/>
              </a:rPr>
              <a:t>公 式 法</a:t>
            </a:r>
          </a:p>
        </p:txBody>
      </p:sp>
      <p:sp>
        <p:nvSpPr>
          <p:cNvPr id="40968" name="文本框 4103">
            <a:extLst>
              <a:ext uri="{FF2B5EF4-FFF2-40B4-BE49-F238E27FC236}">
                <a16:creationId xmlns:a16="http://schemas.microsoft.com/office/drawing/2014/main" id="{FCCD75B1-D3B3-2E27-09C6-4588EF964946}"/>
              </a:ext>
            </a:extLst>
          </p:cNvPr>
          <p:cNvSpPr txBox="1">
            <a:spLocks noChangeArrowheads="1"/>
          </p:cNvSpPr>
          <p:nvPr>
            <p:custDataLst>
              <p:tags r:id="rId7"/>
            </p:custDataLst>
          </p:nvPr>
        </p:nvSpPr>
        <p:spPr bwMode="auto">
          <a:xfrm>
            <a:off x="119063" y="260350"/>
            <a:ext cx="1295400"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170" tIns="46990" rIns="90170" bIns="4699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000" b="1">
                <a:solidFill>
                  <a:srgbClr val="006666"/>
                </a:solidFill>
                <a:ea typeface="方正姚体" panose="02010601030101010101" pitchFamily="2" charset="-122"/>
              </a:rPr>
              <a:t>讲授新课</a:t>
            </a:r>
          </a:p>
        </p:txBody>
      </p:sp>
      <p:sp>
        <p:nvSpPr>
          <p:cNvPr id="40969" name="文本框 1">
            <a:extLst>
              <a:ext uri="{FF2B5EF4-FFF2-40B4-BE49-F238E27FC236}">
                <a16:creationId xmlns:a16="http://schemas.microsoft.com/office/drawing/2014/main" id="{E8EB28AF-B219-85BD-4CF1-C6C261B7A507}"/>
              </a:ext>
            </a:extLst>
          </p:cNvPr>
          <p:cNvSpPr txBox="1">
            <a:spLocks noChangeArrowheads="1"/>
          </p:cNvSpPr>
          <p:nvPr>
            <p:custDataLst>
              <p:tags r:id="rId8"/>
            </p:custDataLst>
          </p:nvPr>
        </p:nvSpPr>
        <p:spPr bwMode="auto">
          <a:xfrm>
            <a:off x="4937125" y="760413"/>
            <a:ext cx="2316163"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a:solidFill>
                  <a:srgbClr val="0000FF"/>
                </a:solidFill>
                <a:latin typeface="黑体" panose="02010609060101010101" pitchFamily="49" charset="-122"/>
                <a:ea typeface="黑体" panose="02010609060101010101" pitchFamily="49" charset="-122"/>
                <a:sym typeface="宋体" panose="02010600030101010101" pitchFamily="2" charset="-122"/>
              </a:rPr>
              <a:t>阿基米德原理</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38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38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38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11271"/>
                                        </p:tgtEl>
                                        <p:attrNameLst>
                                          <p:attrName>style.visibility</p:attrName>
                                        </p:attrNameLst>
                                      </p:cBhvr>
                                      <p:to>
                                        <p:strVal val="visible"/>
                                      </p:to>
                                    </p:set>
                                    <p:anim calcmode="lin" valueType="num">
                                      <p:cBhvr>
                                        <p:cTn id="19" dur="500" fill="hold"/>
                                        <p:tgtEl>
                                          <p:spTgt spid="11271"/>
                                        </p:tgtEl>
                                        <p:attrNameLst>
                                          <p:attrName>ppt_w</p:attrName>
                                        </p:attrNameLst>
                                      </p:cBhvr>
                                      <p:tavLst>
                                        <p:tav tm="0">
                                          <p:val>
                                            <p:fltVal val="0"/>
                                          </p:val>
                                        </p:tav>
                                        <p:tav tm="100000">
                                          <p:val>
                                            <p:strVal val="#ppt_w"/>
                                          </p:val>
                                        </p:tav>
                                      </p:tavLst>
                                    </p:anim>
                                    <p:anim calcmode="lin" valueType="num">
                                      <p:cBhvr>
                                        <p:cTn id="20" dur="500" fill="hold"/>
                                        <p:tgtEl>
                                          <p:spTgt spid="11271"/>
                                        </p:tgtEl>
                                        <p:attrNameLst>
                                          <p:attrName>ppt_h</p:attrName>
                                        </p:attrNameLst>
                                      </p:cBhvr>
                                      <p:tavLst>
                                        <p:tav tm="0">
                                          <p:val>
                                            <p:fltVal val="0"/>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63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p:bldP spid="16387" grpId="0"/>
      <p:bldP spid="16388" grpId="0"/>
      <p:bldP spid="16389" grpId="0"/>
      <p:bldP spid="1127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2">
            <a:extLst>
              <a:ext uri="{FF2B5EF4-FFF2-40B4-BE49-F238E27FC236}">
                <a16:creationId xmlns:a16="http://schemas.microsoft.com/office/drawing/2014/main" id="{B05C89C5-4242-F020-D73C-E86BD1D96347}"/>
              </a:ext>
            </a:extLst>
          </p:cNvPr>
          <p:cNvSpPr txBox="1">
            <a:spLocks noChangeArrowheads="1"/>
          </p:cNvSpPr>
          <p:nvPr>
            <p:custDataLst>
              <p:tags r:id="rId1"/>
            </p:custDataLst>
          </p:nvPr>
        </p:nvSpPr>
        <p:spPr bwMode="auto">
          <a:xfrm>
            <a:off x="2201863" y="1617663"/>
            <a:ext cx="8191500" cy="429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pPr>
            <a:r>
              <a:rPr lang="en-US" altLang="zh-CN" sz="2600">
                <a:latin typeface="黑体" panose="02010609060101010101" pitchFamily="49" charset="-122"/>
                <a:ea typeface="黑体" panose="02010609060101010101" pitchFamily="49" charset="-122"/>
              </a:rPr>
              <a:t>1.</a:t>
            </a:r>
            <a:r>
              <a:rPr lang="zh-CN" altLang="en-US" sz="2600">
                <a:latin typeface="Times New Roman" panose="02020603050405020304" pitchFamily="18" charset="0"/>
                <a:ea typeface="黑体" panose="02010609060101010101" pitchFamily="49" charset="-122"/>
              </a:rPr>
              <a:t>区分：</a:t>
            </a:r>
            <a:r>
              <a:rPr lang="zh-CN" altLang="en-US" sz="2600">
                <a:solidFill>
                  <a:srgbClr val="FF0000"/>
                </a:solidFill>
                <a:latin typeface="Times New Roman" panose="02020603050405020304" pitchFamily="18" charset="0"/>
                <a:ea typeface="黑体" panose="02010609060101010101" pitchFamily="49" charset="-122"/>
              </a:rPr>
              <a:t>浸没</a:t>
            </a:r>
            <a:r>
              <a:rPr lang="zh-CN" altLang="en-US" sz="2600">
                <a:latin typeface="Times New Roman" panose="02020603050405020304" pitchFamily="18" charset="0"/>
                <a:ea typeface="黑体" panose="02010609060101010101" pitchFamily="49" charset="-122"/>
              </a:rPr>
              <a:t>、</a:t>
            </a:r>
            <a:r>
              <a:rPr lang="zh-CN" altLang="en-US" sz="2600">
                <a:solidFill>
                  <a:srgbClr val="CC0066"/>
                </a:solidFill>
                <a:latin typeface="Times New Roman" panose="02020603050405020304" pitchFamily="18" charset="0"/>
                <a:ea typeface="黑体" panose="02010609060101010101" pitchFamily="49" charset="-122"/>
              </a:rPr>
              <a:t>浸入</a:t>
            </a:r>
            <a:r>
              <a:rPr lang="zh-CN" altLang="en-US" sz="2600">
                <a:latin typeface="Times New Roman" panose="02020603050405020304" pitchFamily="18" charset="0"/>
                <a:ea typeface="黑体" panose="02010609060101010101" pitchFamily="49" charset="-122"/>
              </a:rPr>
              <a:t>、</a:t>
            </a:r>
            <a:r>
              <a:rPr lang="zh-CN" altLang="en-US" sz="2600">
                <a:solidFill>
                  <a:srgbClr val="FF3399"/>
                </a:solidFill>
                <a:latin typeface="Times New Roman" panose="02020603050405020304" pitchFamily="18" charset="0"/>
                <a:ea typeface="黑体" panose="02010609060101010101" pitchFamily="49" charset="-122"/>
              </a:rPr>
              <a:t>浸在</a:t>
            </a:r>
            <a:r>
              <a:rPr lang="zh-CN" altLang="en-US" sz="2600">
                <a:latin typeface="Times New Roman" panose="02020603050405020304" pitchFamily="18" charset="0"/>
                <a:ea typeface="黑体" panose="02010609060101010101" pitchFamily="49" charset="-122"/>
              </a:rPr>
              <a:t>、</a:t>
            </a:r>
            <a:r>
              <a:rPr lang="zh-CN" altLang="en-US" sz="2600">
                <a:solidFill>
                  <a:srgbClr val="990099"/>
                </a:solidFill>
                <a:latin typeface="Times New Roman" panose="02020603050405020304" pitchFamily="18" charset="0"/>
                <a:ea typeface="黑体" panose="02010609060101010101" pitchFamily="49" charset="-122"/>
              </a:rPr>
              <a:t>没入</a:t>
            </a:r>
            <a:r>
              <a:rPr lang="zh-CN" altLang="en-US" sz="2600">
                <a:latin typeface="Times New Roman" panose="02020603050405020304" pitchFamily="18" charset="0"/>
                <a:ea typeface="黑体" panose="02010609060101010101" pitchFamily="49" charset="-122"/>
              </a:rPr>
              <a:t>； </a:t>
            </a:r>
          </a:p>
          <a:p>
            <a:pPr eaLnBrk="1" hangingPunct="1">
              <a:lnSpc>
                <a:spcPct val="150000"/>
              </a:lnSpc>
            </a:pPr>
            <a:r>
              <a:rPr lang="en-US" altLang="zh-CN" sz="2600">
                <a:latin typeface="黑体" panose="02010609060101010101" pitchFamily="49" charset="-122"/>
                <a:ea typeface="黑体" panose="02010609060101010101" pitchFamily="49" charset="-122"/>
              </a:rPr>
              <a:t>2.</a:t>
            </a:r>
            <a:r>
              <a:rPr lang="en-US" altLang="zh-CN" sz="2600" b="1" i="1">
                <a:solidFill>
                  <a:srgbClr val="0000FF"/>
                </a:solidFill>
                <a:latin typeface="Times New Roman" panose="02020603050405020304" pitchFamily="18" charset="0"/>
                <a:ea typeface="黑体" panose="02010609060101010101" pitchFamily="49" charset="-122"/>
              </a:rPr>
              <a:t>F</a:t>
            </a:r>
            <a:r>
              <a:rPr lang="zh-CN" altLang="en-US" sz="2600" b="1" baseline="-25000">
                <a:solidFill>
                  <a:srgbClr val="0000FF"/>
                </a:solidFill>
                <a:latin typeface="Times New Roman" panose="02020603050405020304" pitchFamily="18" charset="0"/>
                <a:ea typeface="黑体" panose="02010609060101010101" pitchFamily="49" charset="-122"/>
              </a:rPr>
              <a:t>浮</a:t>
            </a:r>
            <a:r>
              <a:rPr lang="zh-CN" altLang="en-US" sz="2600" b="1">
                <a:solidFill>
                  <a:srgbClr val="0000FF"/>
                </a:solidFill>
                <a:latin typeface="Times New Roman" panose="02020603050405020304" pitchFamily="18" charset="0"/>
                <a:ea typeface="黑体" panose="02010609060101010101" pitchFamily="49" charset="-122"/>
              </a:rPr>
              <a:t>＝</a:t>
            </a:r>
            <a:r>
              <a:rPr lang="el-GR" altLang="en-US" sz="2600" b="1" i="1">
                <a:solidFill>
                  <a:srgbClr val="0000FF"/>
                </a:solidFill>
                <a:latin typeface="Euclid Symbol" pitchFamily="18" charset="2"/>
              </a:rPr>
              <a:t>r</a:t>
            </a:r>
            <a:r>
              <a:rPr lang="zh-CN" altLang="en-US" sz="2600" b="1" baseline="-25000">
                <a:solidFill>
                  <a:srgbClr val="0000FF"/>
                </a:solidFill>
                <a:latin typeface="Times New Roman" panose="02020603050405020304" pitchFamily="18" charset="0"/>
                <a:ea typeface="黑体" panose="02010609060101010101" pitchFamily="49" charset="-122"/>
              </a:rPr>
              <a:t>液  </a:t>
            </a:r>
            <a:r>
              <a:rPr lang="en-US" altLang="zh-CN" sz="2600" b="1" i="1">
                <a:solidFill>
                  <a:srgbClr val="0000FF"/>
                </a:solidFill>
                <a:latin typeface="Times New Roman" panose="02020603050405020304" pitchFamily="18" charset="0"/>
                <a:ea typeface="黑体" panose="02010609060101010101" pitchFamily="49" charset="-122"/>
              </a:rPr>
              <a:t>gV</a:t>
            </a:r>
            <a:r>
              <a:rPr lang="zh-CN" altLang="en-US" sz="2600" b="1" baseline="-25000">
                <a:solidFill>
                  <a:srgbClr val="0000FF"/>
                </a:solidFill>
                <a:latin typeface="Times New Roman" panose="02020603050405020304" pitchFamily="18" charset="0"/>
                <a:ea typeface="黑体" panose="02010609060101010101" pitchFamily="49" charset="-122"/>
              </a:rPr>
              <a:t>排</a:t>
            </a:r>
            <a:r>
              <a:rPr lang="zh-CN" altLang="en-US" sz="2600">
                <a:latin typeface="Times New Roman" panose="02020603050405020304" pitchFamily="18" charset="0"/>
                <a:ea typeface="黑体" panose="02010609060101010101" pitchFamily="49" charset="-122"/>
              </a:rPr>
              <a:t>   </a:t>
            </a:r>
            <a:r>
              <a:rPr lang="el-GR" altLang="en-US" sz="2600" b="1" i="1">
                <a:solidFill>
                  <a:srgbClr val="FF0000"/>
                </a:solidFill>
                <a:latin typeface="Euclid Symbol" pitchFamily="18" charset="2"/>
                <a:sym typeface="宋体" panose="02010600030101010101" pitchFamily="2" charset="-122"/>
              </a:rPr>
              <a:t>r</a:t>
            </a:r>
            <a:r>
              <a:rPr lang="zh-CN" altLang="en-US" sz="2600" b="1" baseline="-25000">
                <a:solidFill>
                  <a:srgbClr val="FF0000"/>
                </a:solidFill>
                <a:latin typeface="Times New Roman" panose="02020603050405020304" pitchFamily="18" charset="0"/>
                <a:ea typeface="黑体" panose="02010609060101010101" pitchFamily="49" charset="-122"/>
              </a:rPr>
              <a:t>液</a:t>
            </a:r>
            <a:r>
              <a:rPr lang="en-US" altLang="zh-CN" sz="2600">
                <a:latin typeface="Times New Roman" panose="02020603050405020304" pitchFamily="18" charset="0"/>
                <a:ea typeface="黑体" panose="02010609060101010101" pitchFamily="49" charset="-122"/>
              </a:rPr>
              <a:t>——</a:t>
            </a:r>
            <a:r>
              <a:rPr lang="zh-CN" altLang="en-US" sz="2600">
                <a:latin typeface="Times New Roman" panose="02020603050405020304" pitchFamily="18" charset="0"/>
                <a:ea typeface="黑体" panose="02010609060101010101" pitchFamily="49" charset="-122"/>
              </a:rPr>
              <a:t>液体的密度；</a:t>
            </a:r>
          </a:p>
          <a:p>
            <a:pPr eaLnBrk="1" hangingPunct="1">
              <a:lnSpc>
                <a:spcPct val="150000"/>
              </a:lnSpc>
            </a:pPr>
            <a:r>
              <a:rPr lang="en-US" altLang="zh-CN" sz="2600">
                <a:latin typeface="Times New Roman" panose="02020603050405020304" pitchFamily="18" charset="0"/>
                <a:ea typeface="黑体" panose="02010609060101010101" pitchFamily="49" charset="-122"/>
              </a:rPr>
              <a:t>                             </a:t>
            </a:r>
            <a:r>
              <a:rPr lang="en-US" altLang="zh-CN" sz="2600" b="1">
                <a:latin typeface="Times New Roman" panose="02020603050405020304" pitchFamily="18" charset="0"/>
                <a:ea typeface="黑体" panose="02010609060101010101" pitchFamily="49" charset="-122"/>
              </a:rPr>
              <a:t> </a:t>
            </a:r>
            <a:r>
              <a:rPr lang="en-US" altLang="zh-CN" sz="2600" b="1" i="1">
                <a:solidFill>
                  <a:srgbClr val="FF0000"/>
                </a:solidFill>
                <a:latin typeface="Times New Roman" panose="02020603050405020304" pitchFamily="18" charset="0"/>
                <a:ea typeface="黑体" panose="02010609060101010101" pitchFamily="49" charset="-122"/>
              </a:rPr>
              <a:t>V</a:t>
            </a:r>
            <a:r>
              <a:rPr lang="zh-CN" altLang="en-US" sz="2600" b="1" baseline="-25000">
                <a:solidFill>
                  <a:srgbClr val="FF0000"/>
                </a:solidFill>
                <a:latin typeface="Times New Roman" panose="02020603050405020304" pitchFamily="18" charset="0"/>
                <a:ea typeface="黑体" panose="02010609060101010101" pitchFamily="49" charset="-122"/>
              </a:rPr>
              <a:t>排</a:t>
            </a:r>
            <a:r>
              <a:rPr lang="en-US" altLang="zh-CN" sz="2600">
                <a:latin typeface="Times New Roman" panose="02020603050405020304" pitchFamily="18" charset="0"/>
                <a:ea typeface="黑体" panose="02010609060101010101" pitchFamily="49" charset="-122"/>
              </a:rPr>
              <a:t>——</a:t>
            </a:r>
            <a:r>
              <a:rPr lang="zh-CN" altLang="en-US" sz="2600">
                <a:latin typeface="Times New Roman" panose="02020603050405020304" pitchFamily="18" charset="0"/>
                <a:ea typeface="黑体" panose="02010609060101010101" pitchFamily="49" charset="-122"/>
              </a:rPr>
              <a:t>物体排开的液体的体积；</a:t>
            </a:r>
          </a:p>
          <a:p>
            <a:pPr eaLnBrk="1" hangingPunct="1">
              <a:lnSpc>
                <a:spcPct val="150000"/>
              </a:lnSpc>
            </a:pPr>
            <a:r>
              <a:rPr lang="en-US" altLang="zh-CN" sz="2600">
                <a:latin typeface="黑体" panose="02010609060101010101" pitchFamily="49" charset="-122"/>
                <a:ea typeface="黑体" panose="02010609060101010101" pitchFamily="49" charset="-122"/>
              </a:rPr>
              <a:t>3.</a:t>
            </a:r>
            <a:r>
              <a:rPr lang="en-US" altLang="zh-CN" sz="2600" b="1" i="1">
                <a:solidFill>
                  <a:srgbClr val="FF0000"/>
                </a:solidFill>
                <a:latin typeface="Times New Roman" panose="02020603050405020304" pitchFamily="18" charset="0"/>
                <a:ea typeface="黑体" panose="02010609060101010101" pitchFamily="49" charset="-122"/>
              </a:rPr>
              <a:t>F</a:t>
            </a:r>
            <a:r>
              <a:rPr lang="zh-CN" altLang="en-US" sz="2600" b="1" baseline="-25000">
                <a:solidFill>
                  <a:srgbClr val="FF0000"/>
                </a:solidFill>
                <a:latin typeface="Times New Roman" panose="02020603050405020304" pitchFamily="18" charset="0"/>
                <a:ea typeface="黑体" panose="02010609060101010101" pitchFamily="49" charset="-122"/>
              </a:rPr>
              <a:t>浮</a:t>
            </a:r>
            <a:r>
              <a:rPr lang="zh-CN" altLang="en-US" sz="2600" b="1">
                <a:solidFill>
                  <a:srgbClr val="FF0000"/>
                </a:solidFill>
                <a:latin typeface="Times New Roman" panose="02020603050405020304" pitchFamily="18" charset="0"/>
                <a:ea typeface="黑体" panose="02010609060101010101" pitchFamily="49" charset="-122"/>
              </a:rPr>
              <a:t>＝ </a:t>
            </a:r>
            <a:r>
              <a:rPr lang="el-GR" altLang="en-US" sz="2600" b="1" i="1">
                <a:solidFill>
                  <a:srgbClr val="FF0000"/>
                </a:solidFill>
                <a:latin typeface="Euclid Symbol" pitchFamily="18" charset="2"/>
                <a:sym typeface="宋体" panose="02010600030101010101" pitchFamily="2" charset="-122"/>
              </a:rPr>
              <a:t>r</a:t>
            </a:r>
            <a:r>
              <a:rPr lang="zh-CN" altLang="en-US" sz="2600" b="1" baseline="-25000">
                <a:solidFill>
                  <a:srgbClr val="FF0000"/>
                </a:solidFill>
                <a:latin typeface="Times New Roman" panose="02020603050405020304" pitchFamily="18" charset="0"/>
                <a:ea typeface="黑体" panose="02010609060101010101" pitchFamily="49" charset="-122"/>
                <a:sym typeface="宋体" panose="02010600030101010101" pitchFamily="2" charset="-122"/>
              </a:rPr>
              <a:t>液</a:t>
            </a:r>
            <a:r>
              <a:rPr lang="zh-CN" altLang="en-US" sz="2600" b="1" baseline="-25000">
                <a:solidFill>
                  <a:srgbClr val="FF0000"/>
                </a:solidFill>
                <a:latin typeface="Times New Roman" panose="02020603050405020304" pitchFamily="18" charset="0"/>
                <a:ea typeface="黑体" panose="02010609060101010101" pitchFamily="49" charset="-122"/>
              </a:rPr>
              <a:t> </a:t>
            </a:r>
            <a:r>
              <a:rPr lang="en-US" altLang="zh-CN" sz="2600" b="1" i="1">
                <a:solidFill>
                  <a:srgbClr val="FF0000"/>
                </a:solidFill>
                <a:latin typeface="Times New Roman" panose="02020603050405020304" pitchFamily="18" charset="0"/>
                <a:ea typeface="黑体" panose="02010609060101010101" pitchFamily="49" charset="-122"/>
              </a:rPr>
              <a:t>gV</a:t>
            </a:r>
            <a:r>
              <a:rPr lang="zh-CN" altLang="en-US" sz="2600" b="1" baseline="-25000">
                <a:solidFill>
                  <a:srgbClr val="FF0000"/>
                </a:solidFill>
                <a:latin typeface="Times New Roman" panose="02020603050405020304" pitchFamily="18" charset="0"/>
                <a:ea typeface="黑体" panose="02010609060101010101" pitchFamily="49" charset="-122"/>
              </a:rPr>
              <a:t>排 </a:t>
            </a:r>
            <a:r>
              <a:rPr lang="zh-CN" altLang="en-US" sz="2600" baseline="-25000">
                <a:latin typeface="Times New Roman" panose="02020603050405020304" pitchFamily="18" charset="0"/>
                <a:ea typeface="黑体" panose="02010609060101010101" pitchFamily="49" charset="-122"/>
              </a:rPr>
              <a:t> </a:t>
            </a:r>
            <a:endParaRPr lang="zh-CN" altLang="en-US" sz="2600">
              <a:solidFill>
                <a:srgbClr val="FF0000"/>
              </a:solidFill>
              <a:latin typeface="Times New Roman" panose="02020603050405020304" pitchFamily="18" charset="0"/>
              <a:ea typeface="黑体" panose="02010609060101010101" pitchFamily="49" charset="-122"/>
            </a:endParaRPr>
          </a:p>
          <a:p>
            <a:pPr eaLnBrk="1" hangingPunct="1">
              <a:lnSpc>
                <a:spcPct val="150000"/>
              </a:lnSpc>
            </a:pPr>
            <a:r>
              <a:rPr lang="zh-CN" altLang="en-US" sz="2600">
                <a:latin typeface="Times New Roman" panose="02020603050405020304" pitchFamily="18" charset="0"/>
                <a:ea typeface="黑体" panose="02010609060101010101" pitchFamily="49" charset="-122"/>
              </a:rPr>
              <a:t>        表明浮力大小只和</a:t>
            </a:r>
            <a:r>
              <a:rPr lang="zh-CN" altLang="en-US" sz="2600" i="1">
                <a:latin typeface="Times New Roman" panose="02020603050405020304" pitchFamily="18" charset="0"/>
                <a:ea typeface="黑体" panose="02010609060101010101" pitchFamily="49" charset="-122"/>
              </a:rPr>
              <a:t> </a:t>
            </a:r>
            <a:r>
              <a:rPr lang="el-GR" altLang="en-US" sz="2600" b="1" i="1">
                <a:solidFill>
                  <a:srgbClr val="0D0D0D"/>
                </a:solidFill>
                <a:latin typeface="Euclid Symbol" pitchFamily="18" charset="2"/>
                <a:sym typeface="宋体" panose="02010600030101010101" pitchFamily="2" charset="-122"/>
              </a:rPr>
              <a:t>r</a:t>
            </a:r>
            <a:r>
              <a:rPr lang="zh-CN" altLang="en-US" sz="2600" b="1" baseline="-25000">
                <a:solidFill>
                  <a:srgbClr val="0D0D0D"/>
                </a:solidFill>
                <a:latin typeface="Times New Roman" panose="02020603050405020304" pitchFamily="18" charset="0"/>
                <a:ea typeface="黑体" panose="02010609060101010101" pitchFamily="49" charset="-122"/>
                <a:sym typeface="宋体" panose="02010600030101010101" pitchFamily="2" charset="-122"/>
              </a:rPr>
              <a:t>液</a:t>
            </a:r>
            <a:r>
              <a:rPr lang="zh-CN" altLang="en-US" sz="2600">
                <a:latin typeface="Times New Roman" panose="02020603050405020304" pitchFamily="18" charset="0"/>
                <a:ea typeface="黑体" panose="02010609060101010101" pitchFamily="49" charset="-122"/>
              </a:rPr>
              <a:t>、</a:t>
            </a:r>
            <a:r>
              <a:rPr lang="en-US" altLang="zh-CN" sz="2600" b="1" i="1">
                <a:latin typeface="Times New Roman" panose="02020603050405020304" pitchFamily="18" charset="0"/>
                <a:ea typeface="黑体" panose="02010609060101010101" pitchFamily="49" charset="-122"/>
              </a:rPr>
              <a:t>V</a:t>
            </a:r>
            <a:r>
              <a:rPr lang="zh-CN" altLang="en-US" sz="2600" b="1" baseline="-25000">
                <a:latin typeface="Times New Roman" panose="02020603050405020304" pitchFamily="18" charset="0"/>
                <a:ea typeface="黑体" panose="02010609060101010101" pitchFamily="49" charset="-122"/>
              </a:rPr>
              <a:t>排</a:t>
            </a:r>
            <a:r>
              <a:rPr lang="zh-CN" altLang="en-US" sz="2600">
                <a:latin typeface="Times New Roman" panose="02020603050405020304" pitchFamily="18" charset="0"/>
                <a:ea typeface="黑体" panose="02010609060101010101" pitchFamily="49" charset="-122"/>
              </a:rPr>
              <a:t>有关，</a:t>
            </a:r>
          </a:p>
          <a:p>
            <a:pPr eaLnBrk="1" hangingPunct="1">
              <a:lnSpc>
                <a:spcPct val="150000"/>
              </a:lnSpc>
            </a:pPr>
            <a:r>
              <a:rPr lang="zh-CN" altLang="en-US" sz="2600">
                <a:latin typeface="Times New Roman" panose="02020603050405020304" pitchFamily="18" charset="0"/>
                <a:ea typeface="黑体" panose="02010609060101010101" pitchFamily="49" charset="-122"/>
              </a:rPr>
              <a:t>        浮力大小与物体的</a:t>
            </a:r>
            <a:r>
              <a:rPr lang="zh-CN" altLang="en-US" sz="2600">
                <a:solidFill>
                  <a:srgbClr val="0000FF"/>
                </a:solidFill>
                <a:latin typeface="Times New Roman" panose="02020603050405020304" pitchFamily="18" charset="0"/>
                <a:ea typeface="黑体" panose="02010609060101010101" pitchFamily="49" charset="-122"/>
              </a:rPr>
              <a:t>形状、密度、浸没在液体中的深度</a:t>
            </a:r>
            <a:r>
              <a:rPr lang="zh-CN" altLang="en-US" sz="2600">
                <a:latin typeface="Times New Roman" panose="02020603050405020304" pitchFamily="18" charset="0"/>
                <a:ea typeface="黑体" panose="02010609060101010101" pitchFamily="49" charset="-122"/>
              </a:rPr>
              <a:t>及物体在液体中</a:t>
            </a:r>
            <a:r>
              <a:rPr lang="zh-CN" altLang="en-US" sz="2600">
                <a:solidFill>
                  <a:srgbClr val="0000FF"/>
                </a:solidFill>
                <a:latin typeface="Times New Roman" panose="02020603050405020304" pitchFamily="18" charset="0"/>
                <a:ea typeface="黑体" panose="02010609060101010101" pitchFamily="49" charset="-122"/>
              </a:rPr>
              <a:t>是否运动</a:t>
            </a:r>
            <a:r>
              <a:rPr lang="zh-CN" altLang="en-US" sz="2600">
                <a:latin typeface="Times New Roman" panose="02020603050405020304" pitchFamily="18" charset="0"/>
                <a:ea typeface="黑体" panose="02010609060101010101" pitchFamily="49" charset="-122"/>
              </a:rPr>
              <a:t>等因素无关。</a:t>
            </a:r>
          </a:p>
        </p:txBody>
      </p:sp>
      <p:sp>
        <p:nvSpPr>
          <p:cNvPr id="41987" name="Text Box 3">
            <a:extLst>
              <a:ext uri="{FF2B5EF4-FFF2-40B4-BE49-F238E27FC236}">
                <a16:creationId xmlns:a16="http://schemas.microsoft.com/office/drawing/2014/main" id="{D66FC1AE-B3E8-9157-DED3-27C45D773095}"/>
              </a:ext>
            </a:extLst>
          </p:cNvPr>
          <p:cNvSpPr txBox="1">
            <a:spLocks noChangeArrowheads="1"/>
          </p:cNvSpPr>
          <p:nvPr>
            <p:custDataLst>
              <p:tags r:id="rId2"/>
            </p:custDataLst>
          </p:nvPr>
        </p:nvSpPr>
        <p:spPr bwMode="auto">
          <a:xfrm>
            <a:off x="4029075" y="682625"/>
            <a:ext cx="4535488"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30000"/>
              </a:lnSpc>
            </a:pPr>
            <a:r>
              <a:rPr lang="zh-CN" altLang="en-US" sz="2600">
                <a:solidFill>
                  <a:srgbClr val="F8081F"/>
                </a:solidFill>
                <a:ea typeface="黑体" panose="02010609060101010101" pitchFamily="49" charset="-122"/>
              </a:rPr>
              <a:t>关于阿基米德原理的讨论</a:t>
            </a:r>
          </a:p>
        </p:txBody>
      </p:sp>
      <p:sp>
        <p:nvSpPr>
          <p:cNvPr id="41988" name="文本框 4103">
            <a:extLst>
              <a:ext uri="{FF2B5EF4-FFF2-40B4-BE49-F238E27FC236}">
                <a16:creationId xmlns:a16="http://schemas.microsoft.com/office/drawing/2014/main" id="{C784BF10-3537-1909-B23C-432088452010}"/>
              </a:ext>
            </a:extLst>
          </p:cNvPr>
          <p:cNvSpPr txBox="1">
            <a:spLocks noChangeArrowheads="1"/>
          </p:cNvSpPr>
          <p:nvPr>
            <p:custDataLst>
              <p:tags r:id="rId3"/>
            </p:custDataLst>
          </p:nvPr>
        </p:nvSpPr>
        <p:spPr bwMode="auto">
          <a:xfrm>
            <a:off x="119063" y="260350"/>
            <a:ext cx="1295400"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170" tIns="46990" rIns="90170" bIns="4699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000" b="1">
                <a:solidFill>
                  <a:srgbClr val="006666"/>
                </a:solidFill>
                <a:ea typeface="方正姚体" panose="02010601030101010101" pitchFamily="2" charset="-122"/>
              </a:rPr>
              <a:t>讲授新课</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410">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410">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410">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410">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410">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41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2">
            <a:extLst>
              <a:ext uri="{FF2B5EF4-FFF2-40B4-BE49-F238E27FC236}">
                <a16:creationId xmlns:a16="http://schemas.microsoft.com/office/drawing/2014/main" id="{FF6B6959-B175-59A4-30B3-24233E277DB2}"/>
              </a:ext>
            </a:extLst>
          </p:cNvPr>
          <p:cNvSpPr txBox="1">
            <a:spLocks noChangeArrowheads="1"/>
          </p:cNvSpPr>
          <p:nvPr>
            <p:custDataLst>
              <p:tags r:id="rId1"/>
            </p:custDataLst>
          </p:nvPr>
        </p:nvSpPr>
        <p:spPr bwMode="auto">
          <a:xfrm>
            <a:off x="4778375" y="820738"/>
            <a:ext cx="2532063"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zh-CN" altLang="en-US" sz="2600">
                <a:solidFill>
                  <a:srgbClr val="F8081F"/>
                </a:solidFill>
                <a:latin typeface="黑体" panose="02010609060101010101" pitchFamily="49" charset="-122"/>
                <a:ea typeface="黑体" panose="02010609060101010101" pitchFamily="49" charset="-122"/>
              </a:rPr>
              <a:t>对原理的理解</a:t>
            </a:r>
          </a:p>
        </p:txBody>
      </p:sp>
      <p:sp>
        <p:nvSpPr>
          <p:cNvPr id="19459" name="Text Box 3">
            <a:extLst>
              <a:ext uri="{FF2B5EF4-FFF2-40B4-BE49-F238E27FC236}">
                <a16:creationId xmlns:a16="http://schemas.microsoft.com/office/drawing/2014/main" id="{D6E420A9-F4FC-D1B8-EB69-17630B320F33}"/>
              </a:ext>
            </a:extLst>
          </p:cNvPr>
          <p:cNvSpPr txBox="1">
            <a:spLocks noChangeArrowheads="1"/>
          </p:cNvSpPr>
          <p:nvPr>
            <p:custDataLst>
              <p:tags r:id="rId2"/>
            </p:custDataLst>
          </p:nvPr>
        </p:nvSpPr>
        <p:spPr bwMode="auto">
          <a:xfrm>
            <a:off x="1847850" y="1844675"/>
            <a:ext cx="6119813"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spcBef>
                <a:spcPct val="50000"/>
              </a:spcBef>
            </a:pPr>
            <a:r>
              <a:rPr lang="zh-CN" altLang="en-US" sz="2600">
                <a:latin typeface="黑体" panose="02010609060101010101" pitchFamily="49" charset="-122"/>
                <a:ea typeface="黑体" panose="02010609060101010101" pitchFamily="49" charset="-122"/>
              </a:rPr>
              <a:t>①物体“浸在液体里”包括</a:t>
            </a:r>
            <a:r>
              <a:rPr lang="zh-CN" altLang="en-US" sz="2600">
                <a:solidFill>
                  <a:srgbClr val="FF0066"/>
                </a:solidFill>
                <a:latin typeface="黑体" panose="02010609060101010101" pitchFamily="49" charset="-122"/>
                <a:ea typeface="黑体" panose="02010609060101010101" pitchFamily="49" charset="-122"/>
              </a:rPr>
              <a:t>“全部浸入（即浸没）”</a:t>
            </a:r>
            <a:r>
              <a:rPr lang="zh-CN" altLang="en-US" sz="2600">
                <a:latin typeface="黑体" panose="02010609060101010101" pitchFamily="49" charset="-122"/>
                <a:ea typeface="黑体" panose="02010609060101010101" pitchFamily="49" charset="-122"/>
              </a:rPr>
              <a:t>和</a:t>
            </a:r>
            <a:r>
              <a:rPr lang="zh-CN" altLang="en-US" sz="2600">
                <a:solidFill>
                  <a:srgbClr val="FF0066"/>
                </a:solidFill>
                <a:latin typeface="黑体" panose="02010609060101010101" pitchFamily="49" charset="-122"/>
                <a:ea typeface="黑体" panose="02010609060101010101" pitchFamily="49" charset="-122"/>
              </a:rPr>
              <a:t>“部分浸入”</a:t>
            </a:r>
            <a:r>
              <a:rPr lang="zh-CN" altLang="en-US" sz="2600">
                <a:latin typeface="黑体" panose="02010609060101010101" pitchFamily="49" charset="-122"/>
                <a:ea typeface="黑体" panose="02010609060101010101" pitchFamily="49" charset="-122"/>
              </a:rPr>
              <a:t>两种情况。</a:t>
            </a:r>
          </a:p>
        </p:txBody>
      </p:sp>
      <p:sp>
        <p:nvSpPr>
          <p:cNvPr id="19460" name="Text Box 4">
            <a:extLst>
              <a:ext uri="{FF2B5EF4-FFF2-40B4-BE49-F238E27FC236}">
                <a16:creationId xmlns:a16="http://schemas.microsoft.com/office/drawing/2014/main" id="{57D18CE1-5CF8-734E-49AB-E8D9A34159A9}"/>
              </a:ext>
            </a:extLst>
          </p:cNvPr>
          <p:cNvSpPr txBox="1">
            <a:spLocks noChangeArrowheads="1"/>
          </p:cNvSpPr>
          <p:nvPr>
            <p:custDataLst>
              <p:tags r:id="rId3"/>
            </p:custDataLst>
          </p:nvPr>
        </p:nvSpPr>
        <p:spPr bwMode="auto">
          <a:xfrm>
            <a:off x="1871663" y="3463925"/>
            <a:ext cx="6096000" cy="230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spcBef>
                <a:spcPct val="50000"/>
              </a:spcBef>
            </a:pPr>
            <a:r>
              <a:rPr lang="en-US" altLang="zh-CN" sz="2400">
                <a:solidFill>
                  <a:srgbClr val="0000FF"/>
                </a:solidFill>
                <a:latin typeface="黑体" panose="02010609060101010101" pitchFamily="49" charset="-122"/>
                <a:ea typeface="黑体" panose="02010609060101010101" pitchFamily="49" charset="-122"/>
              </a:rPr>
              <a:t>    </a:t>
            </a:r>
            <a:r>
              <a:rPr lang="zh-CN" altLang="en-US" sz="2400">
                <a:solidFill>
                  <a:srgbClr val="0000FF"/>
                </a:solidFill>
                <a:latin typeface="黑体" panose="02010609060101010101" pitchFamily="49" charset="-122"/>
                <a:ea typeface="黑体" panose="02010609060101010101" pitchFamily="49" charset="-122"/>
              </a:rPr>
              <a:t>不论物体是浸没还是部分浸入在液体里都受到浮力。对于同一物体而言，浸没时受到的浮力大，部分浸入时受到的浮力小，而且浸入的体积越小，所受的浮力也越小。</a:t>
            </a:r>
          </a:p>
        </p:txBody>
      </p:sp>
      <p:grpSp>
        <p:nvGrpSpPr>
          <p:cNvPr id="2" name="Group 5">
            <a:extLst>
              <a:ext uri="{FF2B5EF4-FFF2-40B4-BE49-F238E27FC236}">
                <a16:creationId xmlns:a16="http://schemas.microsoft.com/office/drawing/2014/main" id="{C78849B8-9AA4-8792-10E2-C27580839A01}"/>
              </a:ext>
            </a:extLst>
          </p:cNvPr>
          <p:cNvGrpSpPr/>
          <p:nvPr>
            <p:custDataLst>
              <p:tags r:id="rId4"/>
            </p:custDataLst>
          </p:nvPr>
        </p:nvGrpSpPr>
        <p:grpSpPr>
          <a:xfrm>
            <a:off x="8577263" y="1687513"/>
            <a:ext cx="1524000" cy="1676400"/>
            <a:chOff x="0" y="0"/>
            <a:chExt cx="960" cy="1056"/>
          </a:xfrm>
        </p:grpSpPr>
        <p:sp>
          <p:nvSpPr>
            <p:cNvPr id="43030" name="Line 6">
              <a:extLst>
                <a:ext uri="{FF2B5EF4-FFF2-40B4-BE49-F238E27FC236}">
                  <a16:creationId xmlns:a16="http://schemas.microsoft.com/office/drawing/2014/main" id="{D3086F6C-6700-62E2-14B1-EDA309A4358F}"/>
                </a:ext>
              </a:extLst>
            </p:cNvPr>
            <p:cNvSpPr>
              <a:spLocks noChangeShapeType="1"/>
            </p:cNvSpPr>
            <p:nvPr>
              <p:custDataLst>
                <p:tags r:id="rId21"/>
              </p:custDataLst>
            </p:nvPr>
          </p:nvSpPr>
          <p:spPr bwMode="auto">
            <a:xfrm flipH="1">
              <a:off x="0" y="48"/>
              <a:ext cx="0" cy="1008"/>
            </a:xfrm>
            <a:prstGeom prst="line">
              <a:avLst/>
            </a:prstGeom>
            <a:noFill/>
            <a:ln w="38100">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43031" name="Line 7">
              <a:extLst>
                <a:ext uri="{FF2B5EF4-FFF2-40B4-BE49-F238E27FC236}">
                  <a16:creationId xmlns:a16="http://schemas.microsoft.com/office/drawing/2014/main" id="{05531EE6-87A9-118B-38EA-BD68040EE032}"/>
                </a:ext>
              </a:extLst>
            </p:cNvPr>
            <p:cNvSpPr>
              <a:spLocks noChangeShapeType="1"/>
            </p:cNvSpPr>
            <p:nvPr>
              <p:custDataLst>
                <p:tags r:id="rId22"/>
              </p:custDataLst>
            </p:nvPr>
          </p:nvSpPr>
          <p:spPr bwMode="auto">
            <a:xfrm>
              <a:off x="0" y="1056"/>
              <a:ext cx="960" cy="0"/>
            </a:xfrm>
            <a:prstGeom prst="line">
              <a:avLst/>
            </a:prstGeom>
            <a:noFill/>
            <a:ln w="38100">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43032" name="Line 8">
              <a:extLst>
                <a:ext uri="{FF2B5EF4-FFF2-40B4-BE49-F238E27FC236}">
                  <a16:creationId xmlns:a16="http://schemas.microsoft.com/office/drawing/2014/main" id="{8EFFB0E9-F703-36A2-B656-DF68A9AF6E7D}"/>
                </a:ext>
              </a:extLst>
            </p:cNvPr>
            <p:cNvSpPr>
              <a:spLocks noChangeShapeType="1"/>
            </p:cNvSpPr>
            <p:nvPr>
              <p:custDataLst>
                <p:tags r:id="rId23"/>
              </p:custDataLst>
            </p:nvPr>
          </p:nvSpPr>
          <p:spPr bwMode="auto">
            <a:xfrm flipH="1" flipV="1">
              <a:off x="960" y="0"/>
              <a:ext cx="0" cy="1056"/>
            </a:xfrm>
            <a:prstGeom prst="line">
              <a:avLst/>
            </a:prstGeom>
            <a:noFill/>
            <a:ln w="38100">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43033" name="Line 9">
              <a:extLst>
                <a:ext uri="{FF2B5EF4-FFF2-40B4-BE49-F238E27FC236}">
                  <a16:creationId xmlns:a16="http://schemas.microsoft.com/office/drawing/2014/main" id="{C65777FF-B49F-EAC4-2B4C-F6F2199F014D}"/>
                </a:ext>
              </a:extLst>
            </p:cNvPr>
            <p:cNvSpPr>
              <a:spLocks noChangeShapeType="1"/>
            </p:cNvSpPr>
            <p:nvPr>
              <p:custDataLst>
                <p:tags r:id="rId24"/>
              </p:custDataLst>
            </p:nvPr>
          </p:nvSpPr>
          <p:spPr bwMode="auto">
            <a:xfrm>
              <a:off x="0" y="288"/>
              <a:ext cx="960" cy="0"/>
            </a:xfrm>
            <a:prstGeom prst="line">
              <a:avLst/>
            </a:prstGeom>
            <a:noFill/>
            <a:ln w="9525">
              <a:solidFill>
                <a:schemeClr val="tx1"/>
              </a:solidFill>
              <a:prstDash val="dash"/>
              <a:round/>
            </a:ln>
            <a:extLst>
              <a:ext uri="{909E8E84-426E-40DD-AFC4-6F175D3DCCD1}">
                <a14:hiddenFill xmlns:a14="http://schemas.microsoft.com/office/drawing/2010/main">
                  <a:noFill/>
                </a14:hiddenFill>
              </a:ext>
            </a:extLst>
          </p:spPr>
          <p:txBody>
            <a:bodyPr/>
            <a:lstStyle/>
            <a:p>
              <a:endParaRPr lang="zh-CN" altLang="en-US"/>
            </a:p>
          </p:txBody>
        </p:sp>
        <p:sp>
          <p:nvSpPr>
            <p:cNvPr id="43034" name="Line 10">
              <a:extLst>
                <a:ext uri="{FF2B5EF4-FFF2-40B4-BE49-F238E27FC236}">
                  <a16:creationId xmlns:a16="http://schemas.microsoft.com/office/drawing/2014/main" id="{58CFD082-1B59-DF93-F595-8D59B0D62487}"/>
                </a:ext>
              </a:extLst>
            </p:cNvPr>
            <p:cNvSpPr>
              <a:spLocks noChangeShapeType="1"/>
            </p:cNvSpPr>
            <p:nvPr>
              <p:custDataLst>
                <p:tags r:id="rId25"/>
              </p:custDataLst>
            </p:nvPr>
          </p:nvSpPr>
          <p:spPr bwMode="auto">
            <a:xfrm>
              <a:off x="0" y="432"/>
              <a:ext cx="960" cy="0"/>
            </a:xfrm>
            <a:prstGeom prst="line">
              <a:avLst/>
            </a:prstGeom>
            <a:noFill/>
            <a:ln w="9525">
              <a:solidFill>
                <a:schemeClr val="tx1"/>
              </a:solidFill>
              <a:prstDash val="dash"/>
              <a:round/>
            </a:ln>
            <a:extLst>
              <a:ext uri="{909E8E84-426E-40DD-AFC4-6F175D3DCCD1}">
                <a14:hiddenFill xmlns:a14="http://schemas.microsoft.com/office/drawing/2010/main">
                  <a:noFill/>
                </a14:hiddenFill>
              </a:ext>
            </a:extLst>
          </p:spPr>
          <p:txBody>
            <a:bodyPr/>
            <a:lstStyle/>
            <a:p>
              <a:endParaRPr lang="zh-CN" altLang="en-US"/>
            </a:p>
          </p:txBody>
        </p:sp>
        <p:sp>
          <p:nvSpPr>
            <p:cNvPr id="43035" name="Line 11">
              <a:extLst>
                <a:ext uri="{FF2B5EF4-FFF2-40B4-BE49-F238E27FC236}">
                  <a16:creationId xmlns:a16="http://schemas.microsoft.com/office/drawing/2014/main" id="{AA17ECD1-FB51-64C7-CC44-97D9133C763B}"/>
                </a:ext>
              </a:extLst>
            </p:cNvPr>
            <p:cNvSpPr>
              <a:spLocks noChangeShapeType="1"/>
            </p:cNvSpPr>
            <p:nvPr>
              <p:custDataLst>
                <p:tags r:id="rId26"/>
              </p:custDataLst>
            </p:nvPr>
          </p:nvSpPr>
          <p:spPr bwMode="auto">
            <a:xfrm>
              <a:off x="0" y="576"/>
              <a:ext cx="960" cy="0"/>
            </a:xfrm>
            <a:prstGeom prst="line">
              <a:avLst/>
            </a:prstGeom>
            <a:noFill/>
            <a:ln w="9525">
              <a:solidFill>
                <a:schemeClr val="tx1"/>
              </a:solidFill>
              <a:prstDash val="dash"/>
              <a:round/>
            </a:ln>
            <a:extLst>
              <a:ext uri="{909E8E84-426E-40DD-AFC4-6F175D3DCCD1}">
                <a14:hiddenFill xmlns:a14="http://schemas.microsoft.com/office/drawing/2010/main">
                  <a:noFill/>
                </a14:hiddenFill>
              </a:ext>
            </a:extLst>
          </p:spPr>
          <p:txBody>
            <a:bodyPr/>
            <a:lstStyle/>
            <a:p>
              <a:endParaRPr lang="zh-CN" altLang="en-US"/>
            </a:p>
          </p:txBody>
        </p:sp>
        <p:sp>
          <p:nvSpPr>
            <p:cNvPr id="43036" name="Line 12">
              <a:extLst>
                <a:ext uri="{FF2B5EF4-FFF2-40B4-BE49-F238E27FC236}">
                  <a16:creationId xmlns:a16="http://schemas.microsoft.com/office/drawing/2014/main" id="{07E97A0D-1E7D-D81B-840C-0478734774C4}"/>
                </a:ext>
              </a:extLst>
            </p:cNvPr>
            <p:cNvSpPr>
              <a:spLocks noChangeShapeType="1"/>
            </p:cNvSpPr>
            <p:nvPr>
              <p:custDataLst>
                <p:tags r:id="rId27"/>
              </p:custDataLst>
            </p:nvPr>
          </p:nvSpPr>
          <p:spPr bwMode="auto">
            <a:xfrm>
              <a:off x="0" y="768"/>
              <a:ext cx="960" cy="0"/>
            </a:xfrm>
            <a:prstGeom prst="line">
              <a:avLst/>
            </a:prstGeom>
            <a:noFill/>
            <a:ln w="9525">
              <a:solidFill>
                <a:schemeClr val="tx1"/>
              </a:solidFill>
              <a:prstDash val="dash"/>
              <a:round/>
            </a:ln>
            <a:extLst>
              <a:ext uri="{909E8E84-426E-40DD-AFC4-6F175D3DCCD1}">
                <a14:hiddenFill xmlns:a14="http://schemas.microsoft.com/office/drawing/2010/main">
                  <a:noFill/>
                </a14:hiddenFill>
              </a:ext>
            </a:extLst>
          </p:spPr>
          <p:txBody>
            <a:bodyPr/>
            <a:lstStyle/>
            <a:p>
              <a:endParaRPr lang="zh-CN" altLang="en-US"/>
            </a:p>
          </p:txBody>
        </p:sp>
        <p:sp>
          <p:nvSpPr>
            <p:cNvPr id="43037" name="Line 13">
              <a:extLst>
                <a:ext uri="{FF2B5EF4-FFF2-40B4-BE49-F238E27FC236}">
                  <a16:creationId xmlns:a16="http://schemas.microsoft.com/office/drawing/2014/main" id="{20A47891-848B-D3A2-3A13-56796A5DBD99}"/>
                </a:ext>
              </a:extLst>
            </p:cNvPr>
            <p:cNvSpPr>
              <a:spLocks noChangeShapeType="1"/>
            </p:cNvSpPr>
            <p:nvPr>
              <p:custDataLst>
                <p:tags r:id="rId28"/>
              </p:custDataLst>
            </p:nvPr>
          </p:nvSpPr>
          <p:spPr bwMode="auto">
            <a:xfrm>
              <a:off x="0" y="912"/>
              <a:ext cx="960" cy="0"/>
            </a:xfrm>
            <a:prstGeom prst="line">
              <a:avLst/>
            </a:prstGeom>
            <a:noFill/>
            <a:ln w="9525">
              <a:solidFill>
                <a:schemeClr val="tx1"/>
              </a:solidFill>
              <a:prstDash val="dash"/>
              <a:round/>
            </a:ln>
            <a:extLst>
              <a:ext uri="{909E8E84-426E-40DD-AFC4-6F175D3DCCD1}">
                <a14:hiddenFill xmlns:a14="http://schemas.microsoft.com/office/drawing/2010/main">
                  <a:noFill/>
                </a14:hiddenFill>
              </a:ext>
            </a:extLst>
          </p:spPr>
          <p:txBody>
            <a:bodyPr/>
            <a:lstStyle/>
            <a:p>
              <a:endParaRPr lang="zh-CN" altLang="en-US"/>
            </a:p>
          </p:txBody>
        </p:sp>
      </p:grpSp>
      <p:grpSp>
        <p:nvGrpSpPr>
          <p:cNvPr id="3" name="Group 14">
            <a:extLst>
              <a:ext uri="{FF2B5EF4-FFF2-40B4-BE49-F238E27FC236}">
                <a16:creationId xmlns:a16="http://schemas.microsoft.com/office/drawing/2014/main" id="{85D5F510-747C-DD76-4069-AC5529C9854E}"/>
              </a:ext>
            </a:extLst>
          </p:cNvPr>
          <p:cNvGrpSpPr/>
          <p:nvPr>
            <p:custDataLst>
              <p:tags r:id="rId5"/>
            </p:custDataLst>
          </p:nvPr>
        </p:nvGrpSpPr>
        <p:grpSpPr>
          <a:xfrm>
            <a:off x="8575675" y="4475163"/>
            <a:ext cx="1524000" cy="1676400"/>
            <a:chOff x="0" y="0"/>
            <a:chExt cx="960" cy="1056"/>
          </a:xfrm>
        </p:grpSpPr>
        <p:sp>
          <p:nvSpPr>
            <p:cNvPr id="43022" name="Line 15">
              <a:extLst>
                <a:ext uri="{FF2B5EF4-FFF2-40B4-BE49-F238E27FC236}">
                  <a16:creationId xmlns:a16="http://schemas.microsoft.com/office/drawing/2014/main" id="{8E8EF52D-6A9A-E1FF-31E7-100FC63CA2CF}"/>
                </a:ext>
              </a:extLst>
            </p:cNvPr>
            <p:cNvSpPr>
              <a:spLocks noChangeShapeType="1"/>
            </p:cNvSpPr>
            <p:nvPr>
              <p:custDataLst>
                <p:tags r:id="rId13"/>
              </p:custDataLst>
            </p:nvPr>
          </p:nvSpPr>
          <p:spPr bwMode="auto">
            <a:xfrm flipH="1">
              <a:off x="0" y="48"/>
              <a:ext cx="0" cy="1008"/>
            </a:xfrm>
            <a:prstGeom prst="line">
              <a:avLst/>
            </a:prstGeom>
            <a:noFill/>
            <a:ln w="38100">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43023" name="Line 16">
              <a:extLst>
                <a:ext uri="{FF2B5EF4-FFF2-40B4-BE49-F238E27FC236}">
                  <a16:creationId xmlns:a16="http://schemas.microsoft.com/office/drawing/2014/main" id="{C1A4B231-D285-C9E6-441A-12EF59972997}"/>
                </a:ext>
              </a:extLst>
            </p:cNvPr>
            <p:cNvSpPr>
              <a:spLocks noChangeShapeType="1"/>
            </p:cNvSpPr>
            <p:nvPr>
              <p:custDataLst>
                <p:tags r:id="rId14"/>
              </p:custDataLst>
            </p:nvPr>
          </p:nvSpPr>
          <p:spPr bwMode="auto">
            <a:xfrm>
              <a:off x="0" y="1056"/>
              <a:ext cx="960" cy="0"/>
            </a:xfrm>
            <a:prstGeom prst="line">
              <a:avLst/>
            </a:prstGeom>
            <a:noFill/>
            <a:ln w="38100">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43024" name="Line 17">
              <a:extLst>
                <a:ext uri="{FF2B5EF4-FFF2-40B4-BE49-F238E27FC236}">
                  <a16:creationId xmlns:a16="http://schemas.microsoft.com/office/drawing/2014/main" id="{2C631FB0-676A-D996-5CE8-90345D3D03B6}"/>
                </a:ext>
              </a:extLst>
            </p:cNvPr>
            <p:cNvSpPr>
              <a:spLocks noChangeShapeType="1"/>
            </p:cNvSpPr>
            <p:nvPr>
              <p:custDataLst>
                <p:tags r:id="rId15"/>
              </p:custDataLst>
            </p:nvPr>
          </p:nvSpPr>
          <p:spPr bwMode="auto">
            <a:xfrm flipH="1" flipV="1">
              <a:off x="960" y="0"/>
              <a:ext cx="0" cy="1056"/>
            </a:xfrm>
            <a:prstGeom prst="line">
              <a:avLst/>
            </a:prstGeom>
            <a:noFill/>
            <a:ln w="38100">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43025" name="Line 18">
              <a:extLst>
                <a:ext uri="{FF2B5EF4-FFF2-40B4-BE49-F238E27FC236}">
                  <a16:creationId xmlns:a16="http://schemas.microsoft.com/office/drawing/2014/main" id="{BA043E61-0C1F-8AD0-2A22-D11BE6E79DC8}"/>
                </a:ext>
              </a:extLst>
            </p:cNvPr>
            <p:cNvSpPr>
              <a:spLocks noChangeShapeType="1"/>
            </p:cNvSpPr>
            <p:nvPr>
              <p:custDataLst>
                <p:tags r:id="rId16"/>
              </p:custDataLst>
            </p:nvPr>
          </p:nvSpPr>
          <p:spPr bwMode="auto">
            <a:xfrm>
              <a:off x="0" y="288"/>
              <a:ext cx="960" cy="0"/>
            </a:xfrm>
            <a:prstGeom prst="line">
              <a:avLst/>
            </a:prstGeom>
            <a:noFill/>
            <a:ln w="9525">
              <a:solidFill>
                <a:schemeClr val="tx1"/>
              </a:solidFill>
              <a:prstDash val="dash"/>
              <a:round/>
            </a:ln>
            <a:extLst>
              <a:ext uri="{909E8E84-426E-40DD-AFC4-6F175D3DCCD1}">
                <a14:hiddenFill xmlns:a14="http://schemas.microsoft.com/office/drawing/2010/main">
                  <a:noFill/>
                </a14:hiddenFill>
              </a:ext>
            </a:extLst>
          </p:spPr>
          <p:txBody>
            <a:bodyPr/>
            <a:lstStyle/>
            <a:p>
              <a:endParaRPr lang="zh-CN" altLang="en-US"/>
            </a:p>
          </p:txBody>
        </p:sp>
        <p:sp>
          <p:nvSpPr>
            <p:cNvPr id="43026" name="Line 19">
              <a:extLst>
                <a:ext uri="{FF2B5EF4-FFF2-40B4-BE49-F238E27FC236}">
                  <a16:creationId xmlns:a16="http://schemas.microsoft.com/office/drawing/2014/main" id="{EB7C74E0-D32D-F46B-53F6-4A73752A462D}"/>
                </a:ext>
              </a:extLst>
            </p:cNvPr>
            <p:cNvSpPr>
              <a:spLocks noChangeShapeType="1"/>
            </p:cNvSpPr>
            <p:nvPr>
              <p:custDataLst>
                <p:tags r:id="rId17"/>
              </p:custDataLst>
            </p:nvPr>
          </p:nvSpPr>
          <p:spPr bwMode="auto">
            <a:xfrm>
              <a:off x="0" y="432"/>
              <a:ext cx="960" cy="0"/>
            </a:xfrm>
            <a:prstGeom prst="line">
              <a:avLst/>
            </a:prstGeom>
            <a:noFill/>
            <a:ln w="9525">
              <a:solidFill>
                <a:schemeClr val="tx1"/>
              </a:solidFill>
              <a:prstDash val="dash"/>
              <a:round/>
            </a:ln>
            <a:extLst>
              <a:ext uri="{909E8E84-426E-40DD-AFC4-6F175D3DCCD1}">
                <a14:hiddenFill xmlns:a14="http://schemas.microsoft.com/office/drawing/2010/main">
                  <a:noFill/>
                </a14:hiddenFill>
              </a:ext>
            </a:extLst>
          </p:spPr>
          <p:txBody>
            <a:bodyPr/>
            <a:lstStyle/>
            <a:p>
              <a:endParaRPr lang="zh-CN" altLang="en-US"/>
            </a:p>
          </p:txBody>
        </p:sp>
        <p:sp>
          <p:nvSpPr>
            <p:cNvPr id="43027" name="Line 20">
              <a:extLst>
                <a:ext uri="{FF2B5EF4-FFF2-40B4-BE49-F238E27FC236}">
                  <a16:creationId xmlns:a16="http://schemas.microsoft.com/office/drawing/2014/main" id="{3C47DAE2-D0C3-A091-800E-EF5F9BE0D03B}"/>
                </a:ext>
              </a:extLst>
            </p:cNvPr>
            <p:cNvSpPr>
              <a:spLocks noChangeShapeType="1"/>
            </p:cNvSpPr>
            <p:nvPr>
              <p:custDataLst>
                <p:tags r:id="rId18"/>
              </p:custDataLst>
            </p:nvPr>
          </p:nvSpPr>
          <p:spPr bwMode="auto">
            <a:xfrm>
              <a:off x="0" y="576"/>
              <a:ext cx="960" cy="0"/>
            </a:xfrm>
            <a:prstGeom prst="line">
              <a:avLst/>
            </a:prstGeom>
            <a:noFill/>
            <a:ln w="9525">
              <a:solidFill>
                <a:schemeClr val="tx1"/>
              </a:solidFill>
              <a:prstDash val="dash"/>
              <a:round/>
            </a:ln>
            <a:extLst>
              <a:ext uri="{909E8E84-426E-40DD-AFC4-6F175D3DCCD1}">
                <a14:hiddenFill xmlns:a14="http://schemas.microsoft.com/office/drawing/2010/main">
                  <a:noFill/>
                </a14:hiddenFill>
              </a:ext>
            </a:extLst>
          </p:spPr>
          <p:txBody>
            <a:bodyPr/>
            <a:lstStyle/>
            <a:p>
              <a:endParaRPr lang="zh-CN" altLang="en-US"/>
            </a:p>
          </p:txBody>
        </p:sp>
        <p:sp>
          <p:nvSpPr>
            <p:cNvPr id="43028" name="Line 21">
              <a:extLst>
                <a:ext uri="{FF2B5EF4-FFF2-40B4-BE49-F238E27FC236}">
                  <a16:creationId xmlns:a16="http://schemas.microsoft.com/office/drawing/2014/main" id="{0F1F225A-C7E6-7A1A-4538-F816D08548A7}"/>
                </a:ext>
              </a:extLst>
            </p:cNvPr>
            <p:cNvSpPr>
              <a:spLocks noChangeShapeType="1"/>
            </p:cNvSpPr>
            <p:nvPr>
              <p:custDataLst>
                <p:tags r:id="rId19"/>
              </p:custDataLst>
            </p:nvPr>
          </p:nvSpPr>
          <p:spPr bwMode="auto">
            <a:xfrm>
              <a:off x="0" y="768"/>
              <a:ext cx="960" cy="0"/>
            </a:xfrm>
            <a:prstGeom prst="line">
              <a:avLst/>
            </a:prstGeom>
            <a:noFill/>
            <a:ln w="9525">
              <a:solidFill>
                <a:schemeClr val="tx1"/>
              </a:solidFill>
              <a:prstDash val="dash"/>
              <a:round/>
            </a:ln>
            <a:extLst>
              <a:ext uri="{909E8E84-426E-40DD-AFC4-6F175D3DCCD1}">
                <a14:hiddenFill xmlns:a14="http://schemas.microsoft.com/office/drawing/2010/main">
                  <a:noFill/>
                </a14:hiddenFill>
              </a:ext>
            </a:extLst>
          </p:spPr>
          <p:txBody>
            <a:bodyPr/>
            <a:lstStyle/>
            <a:p>
              <a:endParaRPr lang="zh-CN" altLang="en-US"/>
            </a:p>
          </p:txBody>
        </p:sp>
        <p:sp>
          <p:nvSpPr>
            <p:cNvPr id="43029" name="Line 22">
              <a:extLst>
                <a:ext uri="{FF2B5EF4-FFF2-40B4-BE49-F238E27FC236}">
                  <a16:creationId xmlns:a16="http://schemas.microsoft.com/office/drawing/2014/main" id="{0FB10DB3-FA48-1EDC-3970-4EA3DAA68780}"/>
                </a:ext>
              </a:extLst>
            </p:cNvPr>
            <p:cNvSpPr>
              <a:spLocks noChangeShapeType="1"/>
            </p:cNvSpPr>
            <p:nvPr>
              <p:custDataLst>
                <p:tags r:id="rId20"/>
              </p:custDataLst>
            </p:nvPr>
          </p:nvSpPr>
          <p:spPr bwMode="auto">
            <a:xfrm>
              <a:off x="0" y="912"/>
              <a:ext cx="960" cy="0"/>
            </a:xfrm>
            <a:prstGeom prst="line">
              <a:avLst/>
            </a:prstGeom>
            <a:noFill/>
            <a:ln w="9525">
              <a:solidFill>
                <a:schemeClr val="tx1"/>
              </a:solidFill>
              <a:prstDash val="dash"/>
              <a:round/>
            </a:ln>
            <a:extLst>
              <a:ext uri="{909E8E84-426E-40DD-AFC4-6F175D3DCCD1}">
                <a14:hiddenFill xmlns:a14="http://schemas.microsoft.com/office/drawing/2010/main">
                  <a:noFill/>
                </a14:hiddenFill>
              </a:ext>
            </a:extLst>
          </p:spPr>
          <p:txBody>
            <a:bodyPr/>
            <a:lstStyle/>
            <a:p>
              <a:endParaRPr lang="zh-CN" altLang="en-US"/>
            </a:p>
          </p:txBody>
        </p:sp>
      </p:grpSp>
      <p:sp>
        <p:nvSpPr>
          <p:cNvPr id="19479" name="Rectangle 23">
            <a:extLst>
              <a:ext uri="{FF2B5EF4-FFF2-40B4-BE49-F238E27FC236}">
                <a16:creationId xmlns:a16="http://schemas.microsoft.com/office/drawing/2014/main" id="{97F9553D-9E0A-DABB-D540-FAB20FFEC93A}"/>
              </a:ext>
            </a:extLst>
          </p:cNvPr>
          <p:cNvSpPr>
            <a:spLocks noChangeArrowheads="1"/>
          </p:cNvSpPr>
          <p:nvPr>
            <p:custDataLst>
              <p:tags r:id="rId6"/>
            </p:custDataLst>
          </p:nvPr>
        </p:nvSpPr>
        <p:spPr bwMode="auto">
          <a:xfrm>
            <a:off x="8956675" y="2479675"/>
            <a:ext cx="685800" cy="533400"/>
          </a:xfrm>
          <a:prstGeom prst="rect">
            <a:avLst/>
          </a:prstGeom>
          <a:solidFill>
            <a:schemeClr val="accent1"/>
          </a:solidFill>
          <a:ln w="9525">
            <a:solidFill>
              <a:schemeClr val="tx1"/>
            </a:solidFill>
            <a:miter lim="800000"/>
          </a:ln>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endParaRPr lang="zh-CN" altLang="en-US"/>
          </a:p>
        </p:txBody>
      </p:sp>
      <p:sp>
        <p:nvSpPr>
          <p:cNvPr id="19480" name="AutoShape 24">
            <a:extLst>
              <a:ext uri="{FF2B5EF4-FFF2-40B4-BE49-F238E27FC236}">
                <a16:creationId xmlns:a16="http://schemas.microsoft.com/office/drawing/2014/main" id="{EEBE2AAF-E44B-DB71-1248-094148D3F5D7}"/>
              </a:ext>
            </a:extLst>
          </p:cNvPr>
          <p:cNvSpPr>
            <a:spLocks noChangeArrowheads="1"/>
          </p:cNvSpPr>
          <p:nvPr>
            <p:custDataLst>
              <p:tags r:id="rId7"/>
            </p:custDataLst>
          </p:nvPr>
        </p:nvSpPr>
        <p:spPr bwMode="auto">
          <a:xfrm>
            <a:off x="8577263" y="954088"/>
            <a:ext cx="1066800" cy="609600"/>
          </a:xfrm>
          <a:prstGeom prst="wedgeRoundRectCallout">
            <a:avLst>
              <a:gd name="adj1" fmla="val 17708"/>
              <a:gd name="adj2" fmla="val 196616"/>
              <a:gd name="adj3" fmla="val 16667"/>
            </a:avLst>
          </a:prstGeom>
          <a:solidFill>
            <a:srgbClr val="FFFF66"/>
          </a:solidFill>
          <a:ln w="9525">
            <a:solidFill>
              <a:schemeClr val="tx1"/>
            </a:solidFill>
            <a:miter lim="800000"/>
          </a:ln>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600">
                <a:latin typeface="黑体" panose="02010609060101010101" pitchFamily="49" charset="-122"/>
                <a:ea typeface="黑体" panose="02010609060101010101" pitchFamily="49" charset="-122"/>
              </a:rPr>
              <a:t>浸没</a:t>
            </a:r>
          </a:p>
        </p:txBody>
      </p:sp>
      <p:grpSp>
        <p:nvGrpSpPr>
          <p:cNvPr id="4" name="Group 25">
            <a:extLst>
              <a:ext uri="{FF2B5EF4-FFF2-40B4-BE49-F238E27FC236}">
                <a16:creationId xmlns:a16="http://schemas.microsoft.com/office/drawing/2014/main" id="{AAFEE0C3-F36D-3A65-A9FA-B298EA911654}"/>
              </a:ext>
            </a:extLst>
          </p:cNvPr>
          <p:cNvGrpSpPr/>
          <p:nvPr>
            <p:custDataLst>
              <p:tags r:id="rId8"/>
            </p:custDataLst>
          </p:nvPr>
        </p:nvGrpSpPr>
        <p:grpSpPr>
          <a:xfrm>
            <a:off x="8956675" y="4662488"/>
            <a:ext cx="762000" cy="650875"/>
            <a:chOff x="0" y="0"/>
            <a:chExt cx="384" cy="336"/>
          </a:xfrm>
        </p:grpSpPr>
        <p:sp>
          <p:nvSpPr>
            <p:cNvPr id="43020" name="Rectangle 26">
              <a:extLst>
                <a:ext uri="{FF2B5EF4-FFF2-40B4-BE49-F238E27FC236}">
                  <a16:creationId xmlns:a16="http://schemas.microsoft.com/office/drawing/2014/main" id="{1142EE00-A123-80C5-7D45-29A07E79AB94}"/>
                </a:ext>
              </a:extLst>
            </p:cNvPr>
            <p:cNvSpPr>
              <a:spLocks noChangeArrowheads="1"/>
            </p:cNvSpPr>
            <p:nvPr>
              <p:custDataLst>
                <p:tags r:id="rId11"/>
              </p:custDataLst>
            </p:nvPr>
          </p:nvSpPr>
          <p:spPr bwMode="auto">
            <a:xfrm>
              <a:off x="0" y="0"/>
              <a:ext cx="384" cy="336"/>
            </a:xfrm>
            <a:prstGeom prst="rect">
              <a:avLst/>
            </a:prstGeom>
            <a:solidFill>
              <a:schemeClr val="accent1"/>
            </a:solidFill>
            <a:ln w="9525">
              <a:solidFill>
                <a:schemeClr val="tx1"/>
              </a:solidFill>
              <a:miter lim="800000"/>
            </a:ln>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endParaRPr lang="zh-CN" altLang="en-US"/>
            </a:p>
          </p:txBody>
        </p:sp>
        <p:sp>
          <p:nvSpPr>
            <p:cNvPr id="43021" name="Rectangle 27">
              <a:extLst>
                <a:ext uri="{FF2B5EF4-FFF2-40B4-BE49-F238E27FC236}">
                  <a16:creationId xmlns:a16="http://schemas.microsoft.com/office/drawing/2014/main" id="{D8D15F80-ADF7-882A-0F14-9AC55929C255}"/>
                </a:ext>
              </a:extLst>
            </p:cNvPr>
            <p:cNvSpPr>
              <a:spLocks noChangeArrowheads="1"/>
            </p:cNvSpPr>
            <p:nvPr>
              <p:custDataLst>
                <p:tags r:id="rId12"/>
              </p:custDataLst>
            </p:nvPr>
          </p:nvSpPr>
          <p:spPr bwMode="auto">
            <a:xfrm>
              <a:off x="0" y="0"/>
              <a:ext cx="384" cy="144"/>
            </a:xfrm>
            <a:prstGeom prst="rect">
              <a:avLst/>
            </a:prstGeom>
            <a:solidFill>
              <a:srgbClr val="FF0066"/>
            </a:solidFill>
            <a:ln w="9525">
              <a:solidFill>
                <a:schemeClr val="tx1"/>
              </a:solidFill>
              <a:miter lim="800000"/>
            </a:ln>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endParaRPr lang="zh-CN" altLang="en-US"/>
            </a:p>
          </p:txBody>
        </p:sp>
      </p:grpSp>
      <p:sp>
        <p:nvSpPr>
          <p:cNvPr id="19484" name="AutoShape 28">
            <a:extLst>
              <a:ext uri="{FF2B5EF4-FFF2-40B4-BE49-F238E27FC236}">
                <a16:creationId xmlns:a16="http://schemas.microsoft.com/office/drawing/2014/main" id="{99AC8888-AAFA-E2C4-E7FD-ACAEEC975AD2}"/>
              </a:ext>
            </a:extLst>
          </p:cNvPr>
          <p:cNvSpPr>
            <a:spLocks noChangeArrowheads="1"/>
          </p:cNvSpPr>
          <p:nvPr>
            <p:custDataLst>
              <p:tags r:id="rId9"/>
            </p:custDataLst>
          </p:nvPr>
        </p:nvSpPr>
        <p:spPr bwMode="auto">
          <a:xfrm>
            <a:off x="8499475" y="3506788"/>
            <a:ext cx="1524000" cy="609600"/>
          </a:xfrm>
          <a:prstGeom prst="wedgeRoundRectCallout">
            <a:avLst>
              <a:gd name="adj1" fmla="val -3435"/>
              <a:gd name="adj2" fmla="val 133593"/>
              <a:gd name="adj3" fmla="val 16667"/>
            </a:avLst>
          </a:prstGeom>
          <a:solidFill>
            <a:srgbClr val="FFFF66"/>
          </a:solidFill>
          <a:ln w="9525">
            <a:solidFill>
              <a:schemeClr val="tx1"/>
            </a:solidFill>
            <a:miter lim="800000"/>
          </a:ln>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600">
                <a:latin typeface="黑体" panose="02010609060101010101" pitchFamily="49" charset="-122"/>
                <a:ea typeface="黑体" panose="02010609060101010101" pitchFamily="49" charset="-122"/>
              </a:rPr>
              <a:t>部分浸入</a:t>
            </a:r>
            <a:endParaRPr lang="zh-CN" altLang="en-US" sz="2400">
              <a:latin typeface="Times New Roman" panose="02020603050405020304" pitchFamily="18" charset="0"/>
            </a:endParaRPr>
          </a:p>
        </p:txBody>
      </p:sp>
      <p:sp>
        <p:nvSpPr>
          <p:cNvPr id="43019" name="文本框 4103">
            <a:extLst>
              <a:ext uri="{FF2B5EF4-FFF2-40B4-BE49-F238E27FC236}">
                <a16:creationId xmlns:a16="http://schemas.microsoft.com/office/drawing/2014/main" id="{DEB137F3-3C60-8C03-3D33-B999FFE9EE96}"/>
              </a:ext>
            </a:extLst>
          </p:cNvPr>
          <p:cNvSpPr txBox="1">
            <a:spLocks noChangeArrowheads="1"/>
          </p:cNvSpPr>
          <p:nvPr>
            <p:custDataLst>
              <p:tags r:id="rId10"/>
            </p:custDataLst>
          </p:nvPr>
        </p:nvSpPr>
        <p:spPr bwMode="auto">
          <a:xfrm>
            <a:off x="119063" y="260350"/>
            <a:ext cx="1295400"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170" tIns="46990" rIns="90170" bIns="4699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000" b="1">
                <a:solidFill>
                  <a:srgbClr val="006666"/>
                </a:solidFill>
                <a:ea typeface="方正姚体" panose="02010601030101010101" pitchFamily="2" charset="-122"/>
              </a:rPr>
              <a:t>讲授新课</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9459"/>
                                        </p:tgtEl>
                                        <p:attrNameLst>
                                          <p:attrName>style.visibility</p:attrName>
                                        </p:attrNameLst>
                                      </p:cBhvr>
                                      <p:to>
                                        <p:strVal val="visible"/>
                                      </p:to>
                                    </p:set>
                                    <p:anim calcmode="lin" valueType="num">
                                      <p:cBhvr>
                                        <p:cTn id="7" dur="500" fill="hold"/>
                                        <p:tgtEl>
                                          <p:spTgt spid="19459"/>
                                        </p:tgtEl>
                                        <p:attrNameLst>
                                          <p:attrName>ppt_x</p:attrName>
                                        </p:attrNameLst>
                                      </p:cBhvr>
                                      <p:tavLst>
                                        <p:tav tm="0">
                                          <p:val>
                                            <p:strVal val="0-#ppt_w/2"/>
                                          </p:val>
                                        </p:tav>
                                        <p:tav tm="100000">
                                          <p:val>
                                            <p:strVal val="#ppt_x"/>
                                          </p:val>
                                        </p:tav>
                                      </p:tavLst>
                                    </p:anim>
                                    <p:anim calcmode="lin" valueType="num">
                                      <p:cBhvr>
                                        <p:cTn id="8" dur="500" fill="hold"/>
                                        <p:tgtEl>
                                          <p:spTgt spid="19459"/>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9"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dissolve">
                                      <p:cBhvr>
                                        <p:cTn id="13" dur="500"/>
                                        <p:tgtEl>
                                          <p:spTgt spid="2"/>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19479"/>
                                        </p:tgtEl>
                                        <p:attrNameLst>
                                          <p:attrName>style.visibility</p:attrName>
                                        </p:attrNameLst>
                                      </p:cBhvr>
                                      <p:to>
                                        <p:strVal val="visible"/>
                                      </p:to>
                                    </p:set>
                                    <p:animEffect transition="in" filter="dissolve">
                                      <p:cBhvr>
                                        <p:cTn id="18" dur="500"/>
                                        <p:tgtEl>
                                          <p:spTgt spid="19479"/>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2" fill="hold" grpId="0" nodeType="clickEffect">
                                  <p:stCondLst>
                                    <p:cond delay="0"/>
                                  </p:stCondLst>
                                  <p:childTnLst>
                                    <p:set>
                                      <p:cBhvr>
                                        <p:cTn id="22" dur="1" fill="hold">
                                          <p:stCondLst>
                                            <p:cond delay="0"/>
                                          </p:stCondLst>
                                        </p:cTn>
                                        <p:tgtEl>
                                          <p:spTgt spid="19480"/>
                                        </p:tgtEl>
                                        <p:attrNameLst>
                                          <p:attrName>style.visibility</p:attrName>
                                        </p:attrNameLst>
                                      </p:cBhvr>
                                      <p:to>
                                        <p:strVal val="visible"/>
                                      </p:to>
                                    </p:set>
                                    <p:anim calcmode="lin" valueType="num">
                                      <p:cBhvr>
                                        <p:cTn id="23" dur="500" fill="hold"/>
                                        <p:tgtEl>
                                          <p:spTgt spid="19480"/>
                                        </p:tgtEl>
                                        <p:attrNameLst>
                                          <p:attrName>ppt_x</p:attrName>
                                        </p:attrNameLst>
                                      </p:cBhvr>
                                      <p:tavLst>
                                        <p:tav tm="0">
                                          <p:val>
                                            <p:strVal val="1+#ppt_w/2"/>
                                          </p:val>
                                        </p:tav>
                                        <p:tav tm="100000">
                                          <p:val>
                                            <p:strVal val="#ppt_x"/>
                                          </p:val>
                                        </p:tav>
                                      </p:tavLst>
                                    </p:anim>
                                    <p:anim calcmode="lin" valueType="num">
                                      <p:cBhvr>
                                        <p:cTn id="24" dur="500" fill="hold"/>
                                        <p:tgtEl>
                                          <p:spTgt spid="19480"/>
                                        </p:tgtEl>
                                        <p:attrNameLst>
                                          <p:attrName>ppt_y</p:attrName>
                                        </p:attrNameLst>
                                      </p:cBhvr>
                                      <p:tavLst>
                                        <p:tav tm="0">
                                          <p:val>
                                            <p:strVal val="#ppt_y"/>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4" presetClass="entr" presetSubtype="32" fill="hold"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box(out)">
                                      <p:cBhvr>
                                        <p:cTn id="29" dur="500"/>
                                        <p:tgtEl>
                                          <p:spTgt spid="3"/>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9" presetClass="entr" presetSubtype="0" fill="hold"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dissolve">
                                      <p:cBhvr>
                                        <p:cTn id="34" dur="500"/>
                                        <p:tgtEl>
                                          <p:spTgt spid="4"/>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2" fill="hold" grpId="0" nodeType="clickEffect">
                                  <p:stCondLst>
                                    <p:cond delay="0"/>
                                  </p:stCondLst>
                                  <p:childTnLst>
                                    <p:set>
                                      <p:cBhvr>
                                        <p:cTn id="38" dur="1" fill="hold">
                                          <p:stCondLst>
                                            <p:cond delay="0"/>
                                          </p:stCondLst>
                                        </p:cTn>
                                        <p:tgtEl>
                                          <p:spTgt spid="19484"/>
                                        </p:tgtEl>
                                        <p:attrNameLst>
                                          <p:attrName>style.visibility</p:attrName>
                                        </p:attrNameLst>
                                      </p:cBhvr>
                                      <p:to>
                                        <p:strVal val="visible"/>
                                      </p:to>
                                    </p:set>
                                    <p:anim calcmode="lin" valueType="num">
                                      <p:cBhvr>
                                        <p:cTn id="39" dur="500" fill="hold"/>
                                        <p:tgtEl>
                                          <p:spTgt spid="19484"/>
                                        </p:tgtEl>
                                        <p:attrNameLst>
                                          <p:attrName>ppt_x</p:attrName>
                                        </p:attrNameLst>
                                      </p:cBhvr>
                                      <p:tavLst>
                                        <p:tav tm="0">
                                          <p:val>
                                            <p:strVal val="1+#ppt_w/2"/>
                                          </p:val>
                                        </p:tav>
                                        <p:tav tm="100000">
                                          <p:val>
                                            <p:strVal val="#ppt_x"/>
                                          </p:val>
                                        </p:tav>
                                      </p:tavLst>
                                    </p:anim>
                                    <p:anim calcmode="lin" valueType="num">
                                      <p:cBhvr>
                                        <p:cTn id="40" dur="500" fill="hold"/>
                                        <p:tgtEl>
                                          <p:spTgt spid="19484"/>
                                        </p:tgtEl>
                                        <p:attrNameLst>
                                          <p:attrName>ppt_y</p:attrName>
                                        </p:attrNameLst>
                                      </p:cBhvr>
                                      <p:tavLst>
                                        <p:tav tm="0">
                                          <p:val>
                                            <p:strVal val="#ppt_y"/>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18" presetClass="entr" presetSubtype="12" fill="hold" grpId="0" nodeType="clickEffect">
                                  <p:stCondLst>
                                    <p:cond delay="0"/>
                                  </p:stCondLst>
                                  <p:childTnLst>
                                    <p:set>
                                      <p:cBhvr>
                                        <p:cTn id="44" dur="1" fill="hold">
                                          <p:stCondLst>
                                            <p:cond delay="0"/>
                                          </p:stCondLst>
                                        </p:cTn>
                                        <p:tgtEl>
                                          <p:spTgt spid="19460"/>
                                        </p:tgtEl>
                                        <p:attrNameLst>
                                          <p:attrName>style.visibility</p:attrName>
                                        </p:attrNameLst>
                                      </p:cBhvr>
                                      <p:to>
                                        <p:strVal val="visible"/>
                                      </p:to>
                                    </p:set>
                                    <p:animEffect transition="in" filter="strips(downLeft)">
                                      <p:cBhvr>
                                        <p:cTn id="45" dur="500"/>
                                        <p:tgtEl>
                                          <p:spTgt spid="194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p:bldP spid="19460" grpId="0"/>
      <p:bldP spid="19479" grpId="0" animBg="1"/>
      <p:bldP spid="19480" grpId="0" animBg="1"/>
      <p:bldP spid="1948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Box 2">
            <a:extLst>
              <a:ext uri="{FF2B5EF4-FFF2-40B4-BE49-F238E27FC236}">
                <a16:creationId xmlns:a16="http://schemas.microsoft.com/office/drawing/2014/main" id="{63280070-B235-CF41-6EAA-CCE478BF08F0}"/>
              </a:ext>
            </a:extLst>
          </p:cNvPr>
          <p:cNvSpPr txBox="1">
            <a:spLocks noChangeArrowheads="1"/>
          </p:cNvSpPr>
          <p:nvPr>
            <p:custDataLst>
              <p:tags r:id="rId1"/>
            </p:custDataLst>
          </p:nvPr>
        </p:nvSpPr>
        <p:spPr bwMode="auto">
          <a:xfrm>
            <a:off x="1905000" y="785813"/>
            <a:ext cx="6192838"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spcBef>
                <a:spcPct val="50000"/>
              </a:spcBef>
            </a:pPr>
            <a:r>
              <a:rPr lang="zh-CN" altLang="en-US" sz="2600">
                <a:latin typeface="黑体" panose="02010609060101010101" pitchFamily="49" charset="-122"/>
                <a:ea typeface="黑体" panose="02010609060101010101" pitchFamily="49" charset="-122"/>
              </a:rPr>
              <a:t>②浮力的大小等于被物体排开的液体受到的重力。</a:t>
            </a:r>
          </a:p>
        </p:txBody>
      </p:sp>
      <p:sp>
        <p:nvSpPr>
          <p:cNvPr id="20483" name="Text Box 3">
            <a:extLst>
              <a:ext uri="{FF2B5EF4-FFF2-40B4-BE49-F238E27FC236}">
                <a16:creationId xmlns:a16="http://schemas.microsoft.com/office/drawing/2014/main" id="{B848BA4D-0CC5-5709-5E5C-3F47BD4AEE91}"/>
              </a:ext>
            </a:extLst>
          </p:cNvPr>
          <p:cNvSpPr txBox="1">
            <a:spLocks noChangeArrowheads="1"/>
          </p:cNvSpPr>
          <p:nvPr>
            <p:custDataLst>
              <p:tags r:id="rId2"/>
            </p:custDataLst>
          </p:nvPr>
        </p:nvSpPr>
        <p:spPr bwMode="auto">
          <a:xfrm>
            <a:off x="1925638" y="2054225"/>
            <a:ext cx="6019800" cy="209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spcBef>
                <a:spcPct val="50000"/>
              </a:spcBef>
            </a:pPr>
            <a:r>
              <a:rPr lang="en-US" altLang="zh-CN" sz="2600">
                <a:solidFill>
                  <a:srgbClr val="F8081F"/>
                </a:solidFill>
                <a:latin typeface="Times New Roman" panose="02020603050405020304" pitchFamily="18" charset="0"/>
                <a:ea typeface="黑体" panose="02010609060101010101" pitchFamily="49" charset="-122"/>
              </a:rPr>
              <a:t>A.</a:t>
            </a:r>
            <a:r>
              <a:rPr lang="zh-CN" altLang="en-US" sz="2600">
                <a:solidFill>
                  <a:srgbClr val="F8081F"/>
                </a:solidFill>
                <a:latin typeface="Times New Roman" panose="02020603050405020304" pitchFamily="18" charset="0"/>
                <a:ea typeface="黑体" panose="02010609060101010101" pitchFamily="49" charset="-122"/>
              </a:rPr>
              <a:t>浸没时：</a:t>
            </a:r>
            <a:r>
              <a:rPr lang="en-US" altLang="zh-CN" sz="2600" b="1" i="1">
                <a:solidFill>
                  <a:srgbClr val="0000FF"/>
                </a:solidFill>
                <a:latin typeface="Times New Roman" panose="02020603050405020304" pitchFamily="18" charset="0"/>
                <a:ea typeface="黑体" panose="02010609060101010101" pitchFamily="49" charset="-122"/>
              </a:rPr>
              <a:t>V</a:t>
            </a:r>
            <a:r>
              <a:rPr lang="zh-CN" altLang="en-US" sz="2600" b="1" baseline="-25000">
                <a:solidFill>
                  <a:srgbClr val="0000FF"/>
                </a:solidFill>
                <a:latin typeface="Times New Roman" panose="02020603050405020304" pitchFamily="18" charset="0"/>
                <a:ea typeface="黑体" panose="02010609060101010101" pitchFamily="49" charset="-122"/>
              </a:rPr>
              <a:t>排</a:t>
            </a:r>
            <a:r>
              <a:rPr lang="en-US" altLang="zh-CN" sz="2600" b="1">
                <a:solidFill>
                  <a:srgbClr val="0000FF"/>
                </a:solidFill>
                <a:latin typeface="Times New Roman" panose="02020603050405020304" pitchFamily="18" charset="0"/>
                <a:ea typeface="黑体" panose="02010609060101010101" pitchFamily="49" charset="-122"/>
              </a:rPr>
              <a:t>=</a:t>
            </a:r>
            <a:r>
              <a:rPr lang="en-US" altLang="zh-CN" sz="2600" b="1" i="1">
                <a:solidFill>
                  <a:srgbClr val="0000FF"/>
                </a:solidFill>
                <a:latin typeface="Times New Roman" panose="02020603050405020304" pitchFamily="18" charset="0"/>
                <a:ea typeface="黑体" panose="02010609060101010101" pitchFamily="49" charset="-122"/>
              </a:rPr>
              <a:t>V</a:t>
            </a:r>
            <a:r>
              <a:rPr lang="zh-CN" altLang="en-US" sz="2600" b="1" baseline="-25000">
                <a:solidFill>
                  <a:srgbClr val="0000FF"/>
                </a:solidFill>
                <a:latin typeface="Times New Roman" panose="02020603050405020304" pitchFamily="18" charset="0"/>
                <a:ea typeface="黑体" panose="02010609060101010101" pitchFamily="49" charset="-122"/>
              </a:rPr>
              <a:t>浸</a:t>
            </a:r>
            <a:r>
              <a:rPr lang="en-US" altLang="zh-CN" sz="2600" b="1">
                <a:solidFill>
                  <a:srgbClr val="0000FF"/>
                </a:solidFill>
                <a:latin typeface="Times New Roman" panose="02020603050405020304" pitchFamily="18" charset="0"/>
                <a:ea typeface="黑体" panose="02010609060101010101" pitchFamily="49" charset="-122"/>
              </a:rPr>
              <a:t>=</a:t>
            </a:r>
            <a:r>
              <a:rPr lang="en-US" altLang="zh-CN" sz="2600" b="1" i="1">
                <a:solidFill>
                  <a:srgbClr val="0000FF"/>
                </a:solidFill>
                <a:latin typeface="Times New Roman" panose="02020603050405020304" pitchFamily="18" charset="0"/>
                <a:ea typeface="黑体" panose="02010609060101010101" pitchFamily="49" charset="-122"/>
              </a:rPr>
              <a:t>V</a:t>
            </a:r>
            <a:r>
              <a:rPr lang="zh-CN" altLang="en-US" sz="2600" b="1" baseline="-25000">
                <a:solidFill>
                  <a:srgbClr val="0000FF"/>
                </a:solidFill>
                <a:latin typeface="Times New Roman" panose="02020603050405020304" pitchFamily="18" charset="0"/>
                <a:ea typeface="黑体" panose="02010609060101010101" pitchFamily="49" charset="-122"/>
              </a:rPr>
              <a:t>物</a:t>
            </a:r>
            <a:r>
              <a:rPr lang="zh-CN" altLang="en-US" sz="2600">
                <a:solidFill>
                  <a:srgbClr val="0000FF"/>
                </a:solidFill>
                <a:latin typeface="Times New Roman" panose="02020603050405020304" pitchFamily="18" charset="0"/>
                <a:ea typeface="黑体" panose="02010609060101010101" pitchFamily="49" charset="-122"/>
              </a:rPr>
              <a:t>，此时物体所受的浮力等于排开液体的重力，即</a:t>
            </a:r>
          </a:p>
          <a:p>
            <a:pPr eaLnBrk="1" hangingPunct="1">
              <a:lnSpc>
                <a:spcPct val="150000"/>
              </a:lnSpc>
              <a:spcBef>
                <a:spcPct val="50000"/>
              </a:spcBef>
            </a:pPr>
            <a:r>
              <a:rPr lang="en-US" altLang="zh-CN" sz="2600" b="1" i="1">
                <a:solidFill>
                  <a:srgbClr val="0000FF"/>
                </a:solidFill>
                <a:latin typeface="Times New Roman" panose="02020603050405020304" pitchFamily="18" charset="0"/>
                <a:ea typeface="黑体" panose="02010609060101010101" pitchFamily="49" charset="-122"/>
              </a:rPr>
              <a:t>F</a:t>
            </a:r>
            <a:r>
              <a:rPr lang="zh-CN" altLang="en-US" sz="2600" b="1" baseline="-25000">
                <a:solidFill>
                  <a:srgbClr val="0000FF"/>
                </a:solidFill>
                <a:latin typeface="Times New Roman" panose="02020603050405020304" pitchFamily="18" charset="0"/>
                <a:ea typeface="黑体" panose="02010609060101010101" pitchFamily="49" charset="-122"/>
              </a:rPr>
              <a:t>浮</a:t>
            </a:r>
            <a:r>
              <a:rPr lang="en-US" altLang="zh-CN" sz="2600" b="1">
                <a:solidFill>
                  <a:srgbClr val="0000FF"/>
                </a:solidFill>
                <a:latin typeface="Times New Roman" panose="02020603050405020304" pitchFamily="18" charset="0"/>
                <a:ea typeface="黑体" panose="02010609060101010101" pitchFamily="49" charset="-122"/>
              </a:rPr>
              <a:t>=</a:t>
            </a:r>
            <a:r>
              <a:rPr lang="en-US" altLang="zh-CN" sz="2600" b="1" i="1">
                <a:solidFill>
                  <a:srgbClr val="0000FF"/>
                </a:solidFill>
                <a:latin typeface="Times New Roman" panose="02020603050405020304" pitchFamily="18" charset="0"/>
                <a:ea typeface="黑体" panose="02010609060101010101" pitchFamily="49" charset="-122"/>
              </a:rPr>
              <a:t>G</a:t>
            </a:r>
            <a:r>
              <a:rPr lang="zh-CN" altLang="en-US" sz="2600" b="1" baseline="-25000">
                <a:solidFill>
                  <a:srgbClr val="0000FF"/>
                </a:solidFill>
                <a:latin typeface="Times New Roman" panose="02020603050405020304" pitchFamily="18" charset="0"/>
                <a:ea typeface="黑体" panose="02010609060101010101" pitchFamily="49" charset="-122"/>
              </a:rPr>
              <a:t>液</a:t>
            </a:r>
            <a:r>
              <a:rPr lang="en-US" altLang="zh-CN" sz="2600" b="1">
                <a:solidFill>
                  <a:srgbClr val="0000FF"/>
                </a:solidFill>
                <a:latin typeface="Times New Roman" panose="02020603050405020304" pitchFamily="18" charset="0"/>
                <a:ea typeface="黑体" panose="02010609060101010101" pitchFamily="49" charset="-122"/>
              </a:rPr>
              <a:t>=</a:t>
            </a:r>
            <a:r>
              <a:rPr lang="en-US" altLang="zh-CN" sz="2600" b="1" i="1">
                <a:solidFill>
                  <a:srgbClr val="0000FF"/>
                </a:solidFill>
                <a:latin typeface="Times New Roman" panose="02020603050405020304" pitchFamily="18" charset="0"/>
                <a:ea typeface="黑体" panose="02010609060101010101" pitchFamily="49" charset="-122"/>
              </a:rPr>
              <a:t>ρ</a:t>
            </a:r>
            <a:r>
              <a:rPr lang="zh-CN" altLang="en-US" sz="2600" b="1" baseline="-25000">
                <a:solidFill>
                  <a:srgbClr val="0000FF"/>
                </a:solidFill>
                <a:latin typeface="Times New Roman" panose="02020603050405020304" pitchFamily="18" charset="0"/>
                <a:ea typeface="黑体" panose="02010609060101010101" pitchFamily="49" charset="-122"/>
              </a:rPr>
              <a:t>液</a:t>
            </a:r>
            <a:r>
              <a:rPr lang="en-US" altLang="zh-CN" sz="2600" b="1" i="1">
                <a:solidFill>
                  <a:srgbClr val="0000FF"/>
                </a:solidFill>
                <a:latin typeface="Times New Roman" panose="02020603050405020304" pitchFamily="18" charset="0"/>
                <a:ea typeface="黑体" panose="02010609060101010101" pitchFamily="49" charset="-122"/>
              </a:rPr>
              <a:t>gV</a:t>
            </a:r>
            <a:r>
              <a:rPr lang="zh-CN" altLang="en-US" sz="2600" b="1" baseline="-25000">
                <a:solidFill>
                  <a:srgbClr val="0000FF"/>
                </a:solidFill>
                <a:latin typeface="Times New Roman" panose="02020603050405020304" pitchFamily="18" charset="0"/>
                <a:ea typeface="黑体" panose="02010609060101010101" pitchFamily="49" charset="-122"/>
              </a:rPr>
              <a:t>排</a:t>
            </a:r>
            <a:r>
              <a:rPr lang="en-US" altLang="zh-CN" sz="2600" b="1">
                <a:solidFill>
                  <a:srgbClr val="0000FF"/>
                </a:solidFill>
                <a:latin typeface="Times New Roman" panose="02020603050405020304" pitchFamily="18" charset="0"/>
                <a:ea typeface="黑体" panose="02010609060101010101" pitchFamily="49" charset="-122"/>
              </a:rPr>
              <a:t>=</a:t>
            </a:r>
            <a:r>
              <a:rPr lang="en-US" altLang="zh-CN" sz="2600" b="1" i="1">
                <a:solidFill>
                  <a:srgbClr val="0000FF"/>
                </a:solidFill>
                <a:latin typeface="Times New Roman" panose="02020603050405020304" pitchFamily="18" charset="0"/>
                <a:ea typeface="黑体" panose="02010609060101010101" pitchFamily="49" charset="-122"/>
              </a:rPr>
              <a:t>ρ</a:t>
            </a:r>
            <a:r>
              <a:rPr lang="zh-CN" altLang="en-US" sz="2600" b="1" baseline="-25000">
                <a:solidFill>
                  <a:srgbClr val="0000FF"/>
                </a:solidFill>
                <a:latin typeface="Times New Roman" panose="02020603050405020304" pitchFamily="18" charset="0"/>
                <a:ea typeface="黑体" panose="02010609060101010101" pitchFamily="49" charset="-122"/>
              </a:rPr>
              <a:t>液</a:t>
            </a:r>
            <a:r>
              <a:rPr lang="en-US" altLang="zh-CN" sz="2600" b="1" i="1">
                <a:solidFill>
                  <a:srgbClr val="0000FF"/>
                </a:solidFill>
                <a:latin typeface="Times New Roman" panose="02020603050405020304" pitchFamily="18" charset="0"/>
                <a:ea typeface="黑体" panose="02010609060101010101" pitchFamily="49" charset="-122"/>
              </a:rPr>
              <a:t>gV</a:t>
            </a:r>
            <a:r>
              <a:rPr lang="zh-CN" altLang="en-US" sz="2600" b="1" baseline="-25000">
                <a:solidFill>
                  <a:srgbClr val="0000FF"/>
                </a:solidFill>
                <a:latin typeface="Times New Roman" panose="02020603050405020304" pitchFamily="18" charset="0"/>
                <a:ea typeface="黑体" panose="02010609060101010101" pitchFamily="49" charset="-122"/>
              </a:rPr>
              <a:t>浸</a:t>
            </a:r>
            <a:r>
              <a:rPr lang="en-US" altLang="zh-CN" sz="2600" b="1">
                <a:solidFill>
                  <a:srgbClr val="0000FF"/>
                </a:solidFill>
                <a:latin typeface="Times New Roman" panose="02020603050405020304" pitchFamily="18" charset="0"/>
                <a:ea typeface="黑体" panose="02010609060101010101" pitchFamily="49" charset="-122"/>
              </a:rPr>
              <a:t>=</a:t>
            </a:r>
            <a:r>
              <a:rPr lang="en-US" altLang="zh-CN" sz="2600" b="1" i="1">
                <a:solidFill>
                  <a:srgbClr val="0000FF"/>
                </a:solidFill>
                <a:latin typeface="Times New Roman" panose="02020603050405020304" pitchFamily="18" charset="0"/>
                <a:ea typeface="黑体" panose="02010609060101010101" pitchFamily="49" charset="-122"/>
              </a:rPr>
              <a:t>ρ</a:t>
            </a:r>
            <a:r>
              <a:rPr lang="zh-CN" altLang="en-US" sz="2600" b="1" baseline="-25000">
                <a:solidFill>
                  <a:srgbClr val="0000FF"/>
                </a:solidFill>
                <a:latin typeface="Times New Roman" panose="02020603050405020304" pitchFamily="18" charset="0"/>
                <a:ea typeface="黑体" panose="02010609060101010101" pitchFamily="49" charset="-122"/>
              </a:rPr>
              <a:t>液</a:t>
            </a:r>
            <a:r>
              <a:rPr lang="en-US" altLang="zh-CN" sz="2600" b="1" i="1">
                <a:solidFill>
                  <a:srgbClr val="0000FF"/>
                </a:solidFill>
                <a:latin typeface="Times New Roman" panose="02020603050405020304" pitchFamily="18" charset="0"/>
                <a:ea typeface="黑体" panose="02010609060101010101" pitchFamily="49" charset="-122"/>
              </a:rPr>
              <a:t>gV</a:t>
            </a:r>
            <a:r>
              <a:rPr lang="zh-CN" altLang="en-US" sz="2600" b="1" baseline="-25000">
                <a:solidFill>
                  <a:srgbClr val="0000FF"/>
                </a:solidFill>
                <a:latin typeface="Times New Roman" panose="02020603050405020304" pitchFamily="18" charset="0"/>
                <a:ea typeface="黑体" panose="02010609060101010101" pitchFamily="49" charset="-122"/>
              </a:rPr>
              <a:t>物</a:t>
            </a:r>
            <a:endParaRPr lang="zh-CN" altLang="en-US" sz="2600" b="1">
              <a:solidFill>
                <a:srgbClr val="0000FF"/>
              </a:solidFill>
              <a:latin typeface="Times New Roman" panose="02020603050405020304" pitchFamily="18" charset="0"/>
              <a:ea typeface="黑体" panose="02010609060101010101" pitchFamily="49" charset="-122"/>
            </a:endParaRPr>
          </a:p>
        </p:txBody>
      </p:sp>
      <p:sp>
        <p:nvSpPr>
          <p:cNvPr id="20484" name="Text Box 4">
            <a:extLst>
              <a:ext uri="{FF2B5EF4-FFF2-40B4-BE49-F238E27FC236}">
                <a16:creationId xmlns:a16="http://schemas.microsoft.com/office/drawing/2014/main" id="{B4F4647E-8041-5330-7061-6E8D83589695}"/>
              </a:ext>
            </a:extLst>
          </p:cNvPr>
          <p:cNvSpPr txBox="1">
            <a:spLocks noChangeArrowheads="1"/>
          </p:cNvSpPr>
          <p:nvPr>
            <p:custDataLst>
              <p:tags r:id="rId3"/>
            </p:custDataLst>
          </p:nvPr>
        </p:nvSpPr>
        <p:spPr bwMode="auto">
          <a:xfrm>
            <a:off x="1981200" y="4365625"/>
            <a:ext cx="5410200" cy="109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2600">
                <a:solidFill>
                  <a:srgbClr val="F8081F"/>
                </a:solidFill>
                <a:latin typeface="Times New Roman" panose="02020603050405020304" pitchFamily="18" charset="0"/>
                <a:ea typeface="黑体" panose="02010609060101010101" pitchFamily="49" charset="-122"/>
              </a:rPr>
              <a:t>B.</a:t>
            </a:r>
            <a:r>
              <a:rPr lang="zh-CN" altLang="en-US" sz="2600">
                <a:solidFill>
                  <a:srgbClr val="F8081F"/>
                </a:solidFill>
                <a:latin typeface="Times New Roman" panose="02020603050405020304" pitchFamily="18" charset="0"/>
                <a:ea typeface="黑体" panose="02010609060101010101" pitchFamily="49" charset="-122"/>
              </a:rPr>
              <a:t>部分浸入时：</a:t>
            </a:r>
            <a:r>
              <a:rPr lang="zh-CN" altLang="en-US" sz="2600" b="1">
                <a:solidFill>
                  <a:srgbClr val="0000FF"/>
                </a:solidFill>
                <a:latin typeface="Times New Roman" panose="02020603050405020304" pitchFamily="18" charset="0"/>
                <a:ea typeface="黑体" panose="02010609060101010101" pitchFamily="49" charset="-122"/>
              </a:rPr>
              <a:t> </a:t>
            </a:r>
            <a:r>
              <a:rPr lang="en-US" altLang="zh-CN" sz="2600" b="1" i="1">
                <a:solidFill>
                  <a:srgbClr val="0000FF"/>
                </a:solidFill>
                <a:latin typeface="Times New Roman" panose="02020603050405020304" pitchFamily="18" charset="0"/>
                <a:ea typeface="黑体" panose="02010609060101010101" pitchFamily="49" charset="-122"/>
              </a:rPr>
              <a:t>V</a:t>
            </a:r>
            <a:r>
              <a:rPr lang="zh-CN" altLang="en-US" sz="2600" b="1" baseline="-25000">
                <a:solidFill>
                  <a:srgbClr val="0000FF"/>
                </a:solidFill>
                <a:latin typeface="Times New Roman" panose="02020603050405020304" pitchFamily="18" charset="0"/>
                <a:ea typeface="黑体" panose="02010609060101010101" pitchFamily="49" charset="-122"/>
              </a:rPr>
              <a:t>排</a:t>
            </a:r>
            <a:r>
              <a:rPr lang="en-US" altLang="zh-CN" sz="2600" b="1">
                <a:solidFill>
                  <a:srgbClr val="0000FF"/>
                </a:solidFill>
                <a:latin typeface="Times New Roman" panose="02020603050405020304" pitchFamily="18" charset="0"/>
                <a:ea typeface="黑体" panose="02010609060101010101" pitchFamily="49" charset="-122"/>
              </a:rPr>
              <a:t>=</a:t>
            </a:r>
            <a:r>
              <a:rPr lang="en-US" altLang="zh-CN" sz="2600" b="1" i="1">
                <a:solidFill>
                  <a:srgbClr val="0000FF"/>
                </a:solidFill>
                <a:latin typeface="Times New Roman" panose="02020603050405020304" pitchFamily="18" charset="0"/>
                <a:ea typeface="黑体" panose="02010609060101010101" pitchFamily="49" charset="-122"/>
              </a:rPr>
              <a:t>V</a:t>
            </a:r>
            <a:r>
              <a:rPr lang="zh-CN" altLang="en-US" sz="2600" b="1" baseline="-25000">
                <a:solidFill>
                  <a:srgbClr val="0000FF"/>
                </a:solidFill>
                <a:latin typeface="Times New Roman" panose="02020603050405020304" pitchFamily="18" charset="0"/>
                <a:ea typeface="黑体" panose="02010609060101010101" pitchFamily="49" charset="-122"/>
              </a:rPr>
              <a:t>浸</a:t>
            </a:r>
            <a:r>
              <a:rPr lang="en-US" altLang="zh-CN" sz="2600" b="1">
                <a:solidFill>
                  <a:srgbClr val="0000FF"/>
                </a:solidFill>
                <a:latin typeface="Times New Roman" panose="02020603050405020304" pitchFamily="18" charset="0"/>
                <a:ea typeface="黑体" panose="02010609060101010101" pitchFamily="49" charset="-122"/>
              </a:rPr>
              <a:t>&lt;</a:t>
            </a:r>
            <a:r>
              <a:rPr lang="en-US" altLang="zh-CN" sz="2600" b="1" i="1">
                <a:solidFill>
                  <a:srgbClr val="0000FF"/>
                </a:solidFill>
                <a:latin typeface="Times New Roman" panose="02020603050405020304" pitchFamily="18" charset="0"/>
                <a:ea typeface="黑体" panose="02010609060101010101" pitchFamily="49" charset="-122"/>
              </a:rPr>
              <a:t>V</a:t>
            </a:r>
            <a:r>
              <a:rPr lang="zh-CN" altLang="en-US" sz="2600" b="1" baseline="-25000">
                <a:solidFill>
                  <a:srgbClr val="0000FF"/>
                </a:solidFill>
                <a:latin typeface="Times New Roman" panose="02020603050405020304" pitchFamily="18" charset="0"/>
                <a:ea typeface="黑体" panose="02010609060101010101" pitchFamily="49" charset="-122"/>
              </a:rPr>
              <a:t>物</a:t>
            </a:r>
          </a:p>
          <a:p>
            <a:pPr eaLnBrk="1" hangingPunct="1">
              <a:spcBef>
                <a:spcPct val="50000"/>
              </a:spcBef>
            </a:pPr>
            <a:r>
              <a:rPr lang="en-US" altLang="zh-CN" sz="2600" b="1" i="1">
                <a:solidFill>
                  <a:srgbClr val="0000FF"/>
                </a:solidFill>
                <a:latin typeface="Times New Roman" panose="02020603050405020304" pitchFamily="18" charset="0"/>
                <a:ea typeface="黑体" panose="02010609060101010101" pitchFamily="49" charset="-122"/>
              </a:rPr>
              <a:t>F</a:t>
            </a:r>
            <a:r>
              <a:rPr lang="zh-CN" altLang="en-US" sz="2600" b="1" baseline="-25000">
                <a:solidFill>
                  <a:srgbClr val="0000FF"/>
                </a:solidFill>
                <a:latin typeface="Times New Roman" panose="02020603050405020304" pitchFamily="18" charset="0"/>
                <a:ea typeface="黑体" panose="02010609060101010101" pitchFamily="49" charset="-122"/>
              </a:rPr>
              <a:t>浮</a:t>
            </a:r>
            <a:r>
              <a:rPr lang="en-US" altLang="zh-CN" sz="2600" b="1">
                <a:solidFill>
                  <a:srgbClr val="0000FF"/>
                </a:solidFill>
                <a:latin typeface="Times New Roman" panose="02020603050405020304" pitchFamily="18" charset="0"/>
                <a:ea typeface="黑体" panose="02010609060101010101" pitchFamily="49" charset="-122"/>
              </a:rPr>
              <a:t>=</a:t>
            </a:r>
            <a:r>
              <a:rPr lang="en-US" altLang="zh-CN" sz="2600" b="1" i="1">
                <a:solidFill>
                  <a:srgbClr val="0000FF"/>
                </a:solidFill>
                <a:latin typeface="Times New Roman" panose="02020603050405020304" pitchFamily="18" charset="0"/>
                <a:ea typeface="黑体" panose="02010609060101010101" pitchFamily="49" charset="-122"/>
              </a:rPr>
              <a:t>ρ</a:t>
            </a:r>
            <a:r>
              <a:rPr lang="zh-CN" altLang="en-US" sz="2600" b="1" baseline="-25000">
                <a:solidFill>
                  <a:srgbClr val="0000FF"/>
                </a:solidFill>
                <a:latin typeface="Times New Roman" panose="02020603050405020304" pitchFamily="18" charset="0"/>
                <a:ea typeface="黑体" panose="02010609060101010101" pitchFamily="49" charset="-122"/>
              </a:rPr>
              <a:t>液</a:t>
            </a:r>
            <a:r>
              <a:rPr lang="en-US" altLang="zh-CN" sz="2600" b="1" i="1">
                <a:solidFill>
                  <a:srgbClr val="0000FF"/>
                </a:solidFill>
                <a:latin typeface="Times New Roman" panose="02020603050405020304" pitchFamily="18" charset="0"/>
                <a:ea typeface="黑体" panose="02010609060101010101" pitchFamily="49" charset="-122"/>
              </a:rPr>
              <a:t>gV</a:t>
            </a:r>
            <a:r>
              <a:rPr lang="zh-CN" altLang="en-US" sz="2600" b="1" baseline="-25000">
                <a:solidFill>
                  <a:srgbClr val="0000FF"/>
                </a:solidFill>
                <a:latin typeface="Times New Roman" panose="02020603050405020304" pitchFamily="18" charset="0"/>
                <a:ea typeface="黑体" panose="02010609060101010101" pitchFamily="49" charset="-122"/>
              </a:rPr>
              <a:t>排</a:t>
            </a:r>
            <a:r>
              <a:rPr lang="en-US" altLang="zh-CN" sz="2600" b="1">
                <a:solidFill>
                  <a:srgbClr val="0000FF"/>
                </a:solidFill>
                <a:latin typeface="Times New Roman" panose="02020603050405020304" pitchFamily="18" charset="0"/>
                <a:ea typeface="黑体" panose="02010609060101010101" pitchFamily="49" charset="-122"/>
              </a:rPr>
              <a:t>=</a:t>
            </a:r>
            <a:r>
              <a:rPr lang="en-US" altLang="zh-CN" sz="2600" b="1" i="1">
                <a:solidFill>
                  <a:srgbClr val="0000FF"/>
                </a:solidFill>
                <a:latin typeface="Times New Roman" panose="02020603050405020304" pitchFamily="18" charset="0"/>
                <a:ea typeface="黑体" panose="02010609060101010101" pitchFamily="49" charset="-122"/>
              </a:rPr>
              <a:t>ρ</a:t>
            </a:r>
            <a:r>
              <a:rPr lang="zh-CN" altLang="en-US" sz="2600" b="1" baseline="-25000">
                <a:solidFill>
                  <a:srgbClr val="0000FF"/>
                </a:solidFill>
                <a:latin typeface="Times New Roman" panose="02020603050405020304" pitchFamily="18" charset="0"/>
                <a:ea typeface="黑体" panose="02010609060101010101" pitchFamily="49" charset="-122"/>
              </a:rPr>
              <a:t>液</a:t>
            </a:r>
            <a:r>
              <a:rPr lang="en-US" altLang="zh-CN" sz="2600" b="1" i="1">
                <a:solidFill>
                  <a:srgbClr val="0000FF"/>
                </a:solidFill>
                <a:latin typeface="Times New Roman" panose="02020603050405020304" pitchFamily="18" charset="0"/>
                <a:ea typeface="黑体" panose="02010609060101010101" pitchFamily="49" charset="-122"/>
              </a:rPr>
              <a:t>gV</a:t>
            </a:r>
            <a:r>
              <a:rPr lang="zh-CN" altLang="en-US" sz="2600" b="1" baseline="-25000">
                <a:solidFill>
                  <a:srgbClr val="0000FF"/>
                </a:solidFill>
                <a:latin typeface="Times New Roman" panose="02020603050405020304" pitchFamily="18" charset="0"/>
                <a:ea typeface="黑体" panose="02010609060101010101" pitchFamily="49" charset="-122"/>
              </a:rPr>
              <a:t>浸</a:t>
            </a:r>
            <a:r>
              <a:rPr lang="en-US" altLang="zh-CN" sz="2600" b="1">
                <a:solidFill>
                  <a:srgbClr val="0000FF"/>
                </a:solidFill>
                <a:latin typeface="Times New Roman" panose="02020603050405020304" pitchFamily="18" charset="0"/>
                <a:ea typeface="黑体" panose="02010609060101010101" pitchFamily="49" charset="-122"/>
              </a:rPr>
              <a:t>&lt;</a:t>
            </a:r>
            <a:r>
              <a:rPr lang="en-US" altLang="zh-CN" sz="2600" b="1" i="1">
                <a:solidFill>
                  <a:srgbClr val="0000FF"/>
                </a:solidFill>
                <a:latin typeface="Times New Roman" panose="02020603050405020304" pitchFamily="18" charset="0"/>
                <a:ea typeface="黑体" panose="02010609060101010101" pitchFamily="49" charset="-122"/>
              </a:rPr>
              <a:t>ρ</a:t>
            </a:r>
            <a:r>
              <a:rPr lang="zh-CN" altLang="en-US" sz="2600" b="1" baseline="-25000">
                <a:solidFill>
                  <a:srgbClr val="0000FF"/>
                </a:solidFill>
                <a:latin typeface="Times New Roman" panose="02020603050405020304" pitchFamily="18" charset="0"/>
                <a:ea typeface="黑体" panose="02010609060101010101" pitchFamily="49" charset="-122"/>
              </a:rPr>
              <a:t>液</a:t>
            </a:r>
            <a:r>
              <a:rPr lang="en-US" altLang="zh-CN" sz="2600" b="1" i="1">
                <a:solidFill>
                  <a:srgbClr val="0000FF"/>
                </a:solidFill>
                <a:latin typeface="Times New Roman" panose="02020603050405020304" pitchFamily="18" charset="0"/>
                <a:ea typeface="黑体" panose="02010609060101010101" pitchFamily="49" charset="-122"/>
              </a:rPr>
              <a:t>gV</a:t>
            </a:r>
            <a:r>
              <a:rPr lang="zh-CN" altLang="en-US" sz="2600" b="1" baseline="-25000">
                <a:solidFill>
                  <a:srgbClr val="0000FF"/>
                </a:solidFill>
                <a:latin typeface="Times New Roman" panose="02020603050405020304" pitchFamily="18" charset="0"/>
                <a:ea typeface="黑体" panose="02010609060101010101" pitchFamily="49" charset="-122"/>
              </a:rPr>
              <a:t>物</a:t>
            </a:r>
          </a:p>
        </p:txBody>
      </p:sp>
      <p:grpSp>
        <p:nvGrpSpPr>
          <p:cNvPr id="2" name="Group 5">
            <a:extLst>
              <a:ext uri="{FF2B5EF4-FFF2-40B4-BE49-F238E27FC236}">
                <a16:creationId xmlns:a16="http://schemas.microsoft.com/office/drawing/2014/main" id="{552B0009-B623-A5D5-94F9-74EF4D4FB205}"/>
              </a:ext>
            </a:extLst>
          </p:cNvPr>
          <p:cNvGrpSpPr/>
          <p:nvPr>
            <p:custDataLst>
              <p:tags r:id="rId4"/>
            </p:custDataLst>
          </p:nvPr>
        </p:nvGrpSpPr>
        <p:grpSpPr>
          <a:xfrm>
            <a:off x="8534400" y="1295400"/>
            <a:ext cx="1524000" cy="1676400"/>
            <a:chOff x="0" y="0"/>
            <a:chExt cx="960" cy="1056"/>
          </a:xfrm>
        </p:grpSpPr>
        <p:grpSp>
          <p:nvGrpSpPr>
            <p:cNvPr id="44055" name="Group 6">
              <a:extLst>
                <a:ext uri="{FF2B5EF4-FFF2-40B4-BE49-F238E27FC236}">
                  <a16:creationId xmlns:a16="http://schemas.microsoft.com/office/drawing/2014/main" id="{857C8EB8-995E-5615-A199-A0C16F3F9622}"/>
                </a:ext>
              </a:extLst>
            </p:cNvPr>
            <p:cNvGrpSpPr/>
            <p:nvPr>
              <p:custDataLst>
                <p:tags r:id="rId22"/>
              </p:custDataLst>
            </p:nvPr>
          </p:nvGrpSpPr>
          <p:grpSpPr>
            <a:xfrm>
              <a:off x="0" y="0"/>
              <a:ext cx="960" cy="1056"/>
              <a:chOff x="0" y="0"/>
              <a:chExt cx="960" cy="1056"/>
            </a:xfrm>
          </p:grpSpPr>
          <p:sp>
            <p:nvSpPr>
              <p:cNvPr id="44057" name="Line 7">
                <a:extLst>
                  <a:ext uri="{FF2B5EF4-FFF2-40B4-BE49-F238E27FC236}">
                    <a16:creationId xmlns:a16="http://schemas.microsoft.com/office/drawing/2014/main" id="{2B1E6456-4DAC-4676-3912-83695B708C9F}"/>
                  </a:ext>
                </a:extLst>
              </p:cNvPr>
              <p:cNvSpPr>
                <a:spLocks noChangeShapeType="1"/>
              </p:cNvSpPr>
              <p:nvPr>
                <p:custDataLst>
                  <p:tags r:id="rId24"/>
                </p:custDataLst>
              </p:nvPr>
            </p:nvSpPr>
            <p:spPr bwMode="auto">
              <a:xfrm flipH="1">
                <a:off x="0" y="48"/>
                <a:ext cx="0" cy="1008"/>
              </a:xfrm>
              <a:prstGeom prst="line">
                <a:avLst/>
              </a:prstGeom>
              <a:noFill/>
              <a:ln w="38100">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44058" name="Line 8">
                <a:extLst>
                  <a:ext uri="{FF2B5EF4-FFF2-40B4-BE49-F238E27FC236}">
                    <a16:creationId xmlns:a16="http://schemas.microsoft.com/office/drawing/2014/main" id="{B2B7C611-98F4-4BEB-762A-E49F11DA6179}"/>
                  </a:ext>
                </a:extLst>
              </p:cNvPr>
              <p:cNvSpPr>
                <a:spLocks noChangeShapeType="1"/>
              </p:cNvSpPr>
              <p:nvPr>
                <p:custDataLst>
                  <p:tags r:id="rId25"/>
                </p:custDataLst>
              </p:nvPr>
            </p:nvSpPr>
            <p:spPr bwMode="auto">
              <a:xfrm>
                <a:off x="0" y="1056"/>
                <a:ext cx="960" cy="0"/>
              </a:xfrm>
              <a:prstGeom prst="line">
                <a:avLst/>
              </a:prstGeom>
              <a:noFill/>
              <a:ln w="38100">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44059" name="Line 9">
                <a:extLst>
                  <a:ext uri="{FF2B5EF4-FFF2-40B4-BE49-F238E27FC236}">
                    <a16:creationId xmlns:a16="http://schemas.microsoft.com/office/drawing/2014/main" id="{A0828645-EF29-89B2-4DE6-1BB24367490C}"/>
                  </a:ext>
                </a:extLst>
              </p:cNvPr>
              <p:cNvSpPr>
                <a:spLocks noChangeShapeType="1"/>
              </p:cNvSpPr>
              <p:nvPr>
                <p:custDataLst>
                  <p:tags r:id="rId26"/>
                </p:custDataLst>
              </p:nvPr>
            </p:nvSpPr>
            <p:spPr bwMode="auto">
              <a:xfrm flipH="1" flipV="1">
                <a:off x="960" y="0"/>
                <a:ext cx="0" cy="1056"/>
              </a:xfrm>
              <a:prstGeom prst="line">
                <a:avLst/>
              </a:prstGeom>
              <a:noFill/>
              <a:ln w="38100">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44060" name="Line 10">
                <a:extLst>
                  <a:ext uri="{FF2B5EF4-FFF2-40B4-BE49-F238E27FC236}">
                    <a16:creationId xmlns:a16="http://schemas.microsoft.com/office/drawing/2014/main" id="{FED2F47F-9B11-04FC-E380-C61B66DBB902}"/>
                  </a:ext>
                </a:extLst>
              </p:cNvPr>
              <p:cNvSpPr>
                <a:spLocks noChangeShapeType="1"/>
              </p:cNvSpPr>
              <p:nvPr>
                <p:custDataLst>
                  <p:tags r:id="rId27"/>
                </p:custDataLst>
              </p:nvPr>
            </p:nvSpPr>
            <p:spPr bwMode="auto">
              <a:xfrm>
                <a:off x="0" y="288"/>
                <a:ext cx="960" cy="0"/>
              </a:xfrm>
              <a:prstGeom prst="line">
                <a:avLst/>
              </a:prstGeom>
              <a:noFill/>
              <a:ln w="9525">
                <a:solidFill>
                  <a:schemeClr val="tx1"/>
                </a:solidFill>
                <a:prstDash val="dash"/>
                <a:round/>
              </a:ln>
              <a:extLst>
                <a:ext uri="{909E8E84-426E-40DD-AFC4-6F175D3DCCD1}">
                  <a14:hiddenFill xmlns:a14="http://schemas.microsoft.com/office/drawing/2010/main">
                    <a:noFill/>
                  </a14:hiddenFill>
                </a:ext>
              </a:extLst>
            </p:spPr>
            <p:txBody>
              <a:bodyPr/>
              <a:lstStyle/>
              <a:p>
                <a:endParaRPr lang="zh-CN" altLang="en-US"/>
              </a:p>
            </p:txBody>
          </p:sp>
          <p:sp>
            <p:nvSpPr>
              <p:cNvPr id="44061" name="Line 11">
                <a:extLst>
                  <a:ext uri="{FF2B5EF4-FFF2-40B4-BE49-F238E27FC236}">
                    <a16:creationId xmlns:a16="http://schemas.microsoft.com/office/drawing/2014/main" id="{EF3F2CAA-C0D2-6451-C983-B50A791DACC8}"/>
                  </a:ext>
                </a:extLst>
              </p:cNvPr>
              <p:cNvSpPr>
                <a:spLocks noChangeShapeType="1"/>
              </p:cNvSpPr>
              <p:nvPr>
                <p:custDataLst>
                  <p:tags r:id="rId28"/>
                </p:custDataLst>
              </p:nvPr>
            </p:nvSpPr>
            <p:spPr bwMode="auto">
              <a:xfrm>
                <a:off x="0" y="432"/>
                <a:ext cx="960" cy="0"/>
              </a:xfrm>
              <a:prstGeom prst="line">
                <a:avLst/>
              </a:prstGeom>
              <a:noFill/>
              <a:ln w="9525">
                <a:solidFill>
                  <a:schemeClr val="tx1"/>
                </a:solidFill>
                <a:prstDash val="dash"/>
                <a:round/>
              </a:ln>
              <a:extLst>
                <a:ext uri="{909E8E84-426E-40DD-AFC4-6F175D3DCCD1}">
                  <a14:hiddenFill xmlns:a14="http://schemas.microsoft.com/office/drawing/2010/main">
                    <a:noFill/>
                  </a14:hiddenFill>
                </a:ext>
              </a:extLst>
            </p:spPr>
            <p:txBody>
              <a:bodyPr/>
              <a:lstStyle/>
              <a:p>
                <a:endParaRPr lang="zh-CN" altLang="en-US"/>
              </a:p>
            </p:txBody>
          </p:sp>
          <p:sp>
            <p:nvSpPr>
              <p:cNvPr id="44062" name="Line 12">
                <a:extLst>
                  <a:ext uri="{FF2B5EF4-FFF2-40B4-BE49-F238E27FC236}">
                    <a16:creationId xmlns:a16="http://schemas.microsoft.com/office/drawing/2014/main" id="{3D66D274-25FD-0150-13E7-BDDA6A0FEE9E}"/>
                  </a:ext>
                </a:extLst>
              </p:cNvPr>
              <p:cNvSpPr>
                <a:spLocks noChangeShapeType="1"/>
              </p:cNvSpPr>
              <p:nvPr>
                <p:custDataLst>
                  <p:tags r:id="rId29"/>
                </p:custDataLst>
              </p:nvPr>
            </p:nvSpPr>
            <p:spPr bwMode="auto">
              <a:xfrm>
                <a:off x="0" y="576"/>
                <a:ext cx="960" cy="0"/>
              </a:xfrm>
              <a:prstGeom prst="line">
                <a:avLst/>
              </a:prstGeom>
              <a:noFill/>
              <a:ln w="9525">
                <a:solidFill>
                  <a:schemeClr val="tx1"/>
                </a:solidFill>
                <a:prstDash val="dash"/>
                <a:round/>
              </a:ln>
              <a:extLst>
                <a:ext uri="{909E8E84-426E-40DD-AFC4-6F175D3DCCD1}">
                  <a14:hiddenFill xmlns:a14="http://schemas.microsoft.com/office/drawing/2010/main">
                    <a:noFill/>
                  </a14:hiddenFill>
                </a:ext>
              </a:extLst>
            </p:spPr>
            <p:txBody>
              <a:bodyPr/>
              <a:lstStyle/>
              <a:p>
                <a:endParaRPr lang="zh-CN" altLang="en-US"/>
              </a:p>
            </p:txBody>
          </p:sp>
          <p:sp>
            <p:nvSpPr>
              <p:cNvPr id="44063" name="Line 13">
                <a:extLst>
                  <a:ext uri="{FF2B5EF4-FFF2-40B4-BE49-F238E27FC236}">
                    <a16:creationId xmlns:a16="http://schemas.microsoft.com/office/drawing/2014/main" id="{EC5A2F7F-1EDA-8A45-9D0A-C38725377247}"/>
                  </a:ext>
                </a:extLst>
              </p:cNvPr>
              <p:cNvSpPr>
                <a:spLocks noChangeShapeType="1"/>
              </p:cNvSpPr>
              <p:nvPr>
                <p:custDataLst>
                  <p:tags r:id="rId30"/>
                </p:custDataLst>
              </p:nvPr>
            </p:nvSpPr>
            <p:spPr bwMode="auto">
              <a:xfrm>
                <a:off x="0" y="768"/>
                <a:ext cx="960" cy="0"/>
              </a:xfrm>
              <a:prstGeom prst="line">
                <a:avLst/>
              </a:prstGeom>
              <a:noFill/>
              <a:ln w="9525">
                <a:solidFill>
                  <a:schemeClr val="tx1"/>
                </a:solidFill>
                <a:prstDash val="dash"/>
                <a:round/>
              </a:ln>
              <a:extLst>
                <a:ext uri="{909E8E84-426E-40DD-AFC4-6F175D3DCCD1}">
                  <a14:hiddenFill xmlns:a14="http://schemas.microsoft.com/office/drawing/2010/main">
                    <a:noFill/>
                  </a14:hiddenFill>
                </a:ext>
              </a:extLst>
            </p:spPr>
            <p:txBody>
              <a:bodyPr/>
              <a:lstStyle/>
              <a:p>
                <a:endParaRPr lang="zh-CN" altLang="en-US"/>
              </a:p>
            </p:txBody>
          </p:sp>
          <p:sp>
            <p:nvSpPr>
              <p:cNvPr id="44064" name="Line 14">
                <a:extLst>
                  <a:ext uri="{FF2B5EF4-FFF2-40B4-BE49-F238E27FC236}">
                    <a16:creationId xmlns:a16="http://schemas.microsoft.com/office/drawing/2014/main" id="{20CE3CE9-72F8-1F9B-6536-2B3C04332004}"/>
                  </a:ext>
                </a:extLst>
              </p:cNvPr>
              <p:cNvSpPr>
                <a:spLocks noChangeShapeType="1"/>
              </p:cNvSpPr>
              <p:nvPr>
                <p:custDataLst>
                  <p:tags r:id="rId31"/>
                </p:custDataLst>
              </p:nvPr>
            </p:nvSpPr>
            <p:spPr bwMode="auto">
              <a:xfrm>
                <a:off x="0" y="912"/>
                <a:ext cx="960" cy="0"/>
              </a:xfrm>
              <a:prstGeom prst="line">
                <a:avLst/>
              </a:prstGeom>
              <a:noFill/>
              <a:ln w="9525">
                <a:solidFill>
                  <a:schemeClr val="tx1"/>
                </a:solidFill>
                <a:prstDash val="dash"/>
                <a:round/>
              </a:ln>
              <a:extLst>
                <a:ext uri="{909E8E84-426E-40DD-AFC4-6F175D3DCCD1}">
                  <a14:hiddenFill xmlns:a14="http://schemas.microsoft.com/office/drawing/2010/main">
                    <a:noFill/>
                  </a14:hiddenFill>
                </a:ext>
              </a:extLst>
            </p:spPr>
            <p:txBody>
              <a:bodyPr/>
              <a:lstStyle/>
              <a:p>
                <a:endParaRPr lang="zh-CN" altLang="en-US"/>
              </a:p>
            </p:txBody>
          </p:sp>
        </p:grpSp>
        <p:sp>
          <p:nvSpPr>
            <p:cNvPr id="44056" name="Rectangle 15">
              <a:extLst>
                <a:ext uri="{FF2B5EF4-FFF2-40B4-BE49-F238E27FC236}">
                  <a16:creationId xmlns:a16="http://schemas.microsoft.com/office/drawing/2014/main" id="{EE64A819-0C35-CD77-CEA7-C4C0CC899399}"/>
                </a:ext>
              </a:extLst>
            </p:cNvPr>
            <p:cNvSpPr>
              <a:spLocks noChangeArrowheads="1"/>
            </p:cNvSpPr>
            <p:nvPr>
              <p:custDataLst>
                <p:tags r:id="rId23"/>
              </p:custDataLst>
            </p:nvPr>
          </p:nvSpPr>
          <p:spPr bwMode="auto">
            <a:xfrm>
              <a:off x="240" y="432"/>
              <a:ext cx="432" cy="336"/>
            </a:xfrm>
            <a:prstGeom prst="rect">
              <a:avLst/>
            </a:prstGeom>
            <a:solidFill>
              <a:schemeClr val="accent1"/>
            </a:solidFill>
            <a:ln w="9525">
              <a:solidFill>
                <a:schemeClr val="tx1"/>
              </a:solidFill>
              <a:miter lim="800000"/>
            </a:ln>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endParaRPr lang="zh-CN" altLang="en-US"/>
            </a:p>
          </p:txBody>
        </p:sp>
      </p:grpSp>
      <p:grpSp>
        <p:nvGrpSpPr>
          <p:cNvPr id="4" name="Group 16">
            <a:extLst>
              <a:ext uri="{FF2B5EF4-FFF2-40B4-BE49-F238E27FC236}">
                <a16:creationId xmlns:a16="http://schemas.microsoft.com/office/drawing/2014/main" id="{189EC066-EF03-C58E-E6F0-7CFC241C88C6}"/>
              </a:ext>
            </a:extLst>
          </p:cNvPr>
          <p:cNvGrpSpPr/>
          <p:nvPr>
            <p:custDataLst>
              <p:tags r:id="rId5"/>
            </p:custDataLst>
          </p:nvPr>
        </p:nvGrpSpPr>
        <p:grpSpPr>
          <a:xfrm>
            <a:off x="8458200" y="4038600"/>
            <a:ext cx="1524000" cy="1676400"/>
            <a:chOff x="0" y="0"/>
            <a:chExt cx="960" cy="1056"/>
          </a:xfrm>
        </p:grpSpPr>
        <p:grpSp>
          <p:nvGrpSpPr>
            <p:cNvPr id="44043" name="Group 17">
              <a:extLst>
                <a:ext uri="{FF2B5EF4-FFF2-40B4-BE49-F238E27FC236}">
                  <a16:creationId xmlns:a16="http://schemas.microsoft.com/office/drawing/2014/main" id="{5A04380A-9E34-0663-E5AF-5C001AA8163E}"/>
                </a:ext>
              </a:extLst>
            </p:cNvPr>
            <p:cNvGrpSpPr/>
            <p:nvPr>
              <p:custDataLst>
                <p:tags r:id="rId10"/>
              </p:custDataLst>
            </p:nvPr>
          </p:nvGrpSpPr>
          <p:grpSpPr>
            <a:xfrm>
              <a:off x="0" y="0"/>
              <a:ext cx="960" cy="1056"/>
              <a:chOff x="0" y="0"/>
              <a:chExt cx="960" cy="1056"/>
            </a:xfrm>
          </p:grpSpPr>
          <p:sp>
            <p:nvSpPr>
              <p:cNvPr id="44047" name="Line 18">
                <a:extLst>
                  <a:ext uri="{FF2B5EF4-FFF2-40B4-BE49-F238E27FC236}">
                    <a16:creationId xmlns:a16="http://schemas.microsoft.com/office/drawing/2014/main" id="{BE9F8FD8-BADB-7718-6767-578FE6BFD379}"/>
                  </a:ext>
                </a:extLst>
              </p:cNvPr>
              <p:cNvSpPr>
                <a:spLocks noChangeShapeType="1"/>
              </p:cNvSpPr>
              <p:nvPr>
                <p:custDataLst>
                  <p:tags r:id="rId14"/>
                </p:custDataLst>
              </p:nvPr>
            </p:nvSpPr>
            <p:spPr bwMode="auto">
              <a:xfrm flipH="1">
                <a:off x="0" y="48"/>
                <a:ext cx="0" cy="1008"/>
              </a:xfrm>
              <a:prstGeom prst="line">
                <a:avLst/>
              </a:prstGeom>
              <a:noFill/>
              <a:ln w="38100">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44048" name="Line 19">
                <a:extLst>
                  <a:ext uri="{FF2B5EF4-FFF2-40B4-BE49-F238E27FC236}">
                    <a16:creationId xmlns:a16="http://schemas.microsoft.com/office/drawing/2014/main" id="{5612B2C4-6E68-563D-C9D7-D41230528114}"/>
                  </a:ext>
                </a:extLst>
              </p:cNvPr>
              <p:cNvSpPr>
                <a:spLocks noChangeShapeType="1"/>
              </p:cNvSpPr>
              <p:nvPr>
                <p:custDataLst>
                  <p:tags r:id="rId15"/>
                </p:custDataLst>
              </p:nvPr>
            </p:nvSpPr>
            <p:spPr bwMode="auto">
              <a:xfrm>
                <a:off x="0" y="1056"/>
                <a:ext cx="960" cy="0"/>
              </a:xfrm>
              <a:prstGeom prst="line">
                <a:avLst/>
              </a:prstGeom>
              <a:noFill/>
              <a:ln w="38100">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44049" name="Line 20">
                <a:extLst>
                  <a:ext uri="{FF2B5EF4-FFF2-40B4-BE49-F238E27FC236}">
                    <a16:creationId xmlns:a16="http://schemas.microsoft.com/office/drawing/2014/main" id="{454F8389-0638-1D8F-BA02-75DD1F48B315}"/>
                  </a:ext>
                </a:extLst>
              </p:cNvPr>
              <p:cNvSpPr>
                <a:spLocks noChangeShapeType="1"/>
              </p:cNvSpPr>
              <p:nvPr>
                <p:custDataLst>
                  <p:tags r:id="rId16"/>
                </p:custDataLst>
              </p:nvPr>
            </p:nvSpPr>
            <p:spPr bwMode="auto">
              <a:xfrm flipH="1" flipV="1">
                <a:off x="960" y="0"/>
                <a:ext cx="0" cy="1056"/>
              </a:xfrm>
              <a:prstGeom prst="line">
                <a:avLst/>
              </a:prstGeom>
              <a:noFill/>
              <a:ln w="38100">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44050" name="Line 21">
                <a:extLst>
                  <a:ext uri="{FF2B5EF4-FFF2-40B4-BE49-F238E27FC236}">
                    <a16:creationId xmlns:a16="http://schemas.microsoft.com/office/drawing/2014/main" id="{6E08AFF8-BC25-7B97-195D-B1022419B95A}"/>
                  </a:ext>
                </a:extLst>
              </p:cNvPr>
              <p:cNvSpPr>
                <a:spLocks noChangeShapeType="1"/>
              </p:cNvSpPr>
              <p:nvPr>
                <p:custDataLst>
                  <p:tags r:id="rId17"/>
                </p:custDataLst>
              </p:nvPr>
            </p:nvSpPr>
            <p:spPr bwMode="auto">
              <a:xfrm>
                <a:off x="0" y="288"/>
                <a:ext cx="960" cy="0"/>
              </a:xfrm>
              <a:prstGeom prst="line">
                <a:avLst/>
              </a:prstGeom>
              <a:noFill/>
              <a:ln w="9525">
                <a:solidFill>
                  <a:schemeClr val="tx1"/>
                </a:solidFill>
                <a:prstDash val="dash"/>
                <a:round/>
              </a:ln>
              <a:extLst>
                <a:ext uri="{909E8E84-426E-40DD-AFC4-6F175D3DCCD1}">
                  <a14:hiddenFill xmlns:a14="http://schemas.microsoft.com/office/drawing/2010/main">
                    <a:noFill/>
                  </a14:hiddenFill>
                </a:ext>
              </a:extLst>
            </p:spPr>
            <p:txBody>
              <a:bodyPr/>
              <a:lstStyle/>
              <a:p>
                <a:endParaRPr lang="zh-CN" altLang="en-US"/>
              </a:p>
            </p:txBody>
          </p:sp>
          <p:sp>
            <p:nvSpPr>
              <p:cNvPr id="44051" name="Line 22">
                <a:extLst>
                  <a:ext uri="{FF2B5EF4-FFF2-40B4-BE49-F238E27FC236}">
                    <a16:creationId xmlns:a16="http://schemas.microsoft.com/office/drawing/2014/main" id="{43D9A985-123C-3DCA-E2C7-33070274F76B}"/>
                  </a:ext>
                </a:extLst>
              </p:cNvPr>
              <p:cNvSpPr>
                <a:spLocks noChangeShapeType="1"/>
              </p:cNvSpPr>
              <p:nvPr>
                <p:custDataLst>
                  <p:tags r:id="rId18"/>
                </p:custDataLst>
              </p:nvPr>
            </p:nvSpPr>
            <p:spPr bwMode="auto">
              <a:xfrm>
                <a:off x="0" y="432"/>
                <a:ext cx="960" cy="0"/>
              </a:xfrm>
              <a:prstGeom prst="line">
                <a:avLst/>
              </a:prstGeom>
              <a:noFill/>
              <a:ln w="9525">
                <a:solidFill>
                  <a:schemeClr val="tx1"/>
                </a:solidFill>
                <a:prstDash val="dash"/>
                <a:round/>
              </a:ln>
              <a:extLst>
                <a:ext uri="{909E8E84-426E-40DD-AFC4-6F175D3DCCD1}">
                  <a14:hiddenFill xmlns:a14="http://schemas.microsoft.com/office/drawing/2010/main">
                    <a:noFill/>
                  </a14:hiddenFill>
                </a:ext>
              </a:extLst>
            </p:spPr>
            <p:txBody>
              <a:bodyPr/>
              <a:lstStyle/>
              <a:p>
                <a:endParaRPr lang="zh-CN" altLang="en-US"/>
              </a:p>
            </p:txBody>
          </p:sp>
          <p:sp>
            <p:nvSpPr>
              <p:cNvPr id="44052" name="Line 23">
                <a:extLst>
                  <a:ext uri="{FF2B5EF4-FFF2-40B4-BE49-F238E27FC236}">
                    <a16:creationId xmlns:a16="http://schemas.microsoft.com/office/drawing/2014/main" id="{B701B475-C237-377C-6DEB-4C021A8EC81F}"/>
                  </a:ext>
                </a:extLst>
              </p:cNvPr>
              <p:cNvSpPr>
                <a:spLocks noChangeShapeType="1"/>
              </p:cNvSpPr>
              <p:nvPr>
                <p:custDataLst>
                  <p:tags r:id="rId19"/>
                </p:custDataLst>
              </p:nvPr>
            </p:nvSpPr>
            <p:spPr bwMode="auto">
              <a:xfrm>
                <a:off x="0" y="576"/>
                <a:ext cx="960" cy="0"/>
              </a:xfrm>
              <a:prstGeom prst="line">
                <a:avLst/>
              </a:prstGeom>
              <a:noFill/>
              <a:ln w="9525">
                <a:solidFill>
                  <a:schemeClr val="tx1"/>
                </a:solidFill>
                <a:prstDash val="dash"/>
                <a:round/>
              </a:ln>
              <a:extLst>
                <a:ext uri="{909E8E84-426E-40DD-AFC4-6F175D3DCCD1}">
                  <a14:hiddenFill xmlns:a14="http://schemas.microsoft.com/office/drawing/2010/main">
                    <a:noFill/>
                  </a14:hiddenFill>
                </a:ext>
              </a:extLst>
            </p:spPr>
            <p:txBody>
              <a:bodyPr/>
              <a:lstStyle/>
              <a:p>
                <a:endParaRPr lang="zh-CN" altLang="en-US"/>
              </a:p>
            </p:txBody>
          </p:sp>
          <p:sp>
            <p:nvSpPr>
              <p:cNvPr id="44053" name="Line 24">
                <a:extLst>
                  <a:ext uri="{FF2B5EF4-FFF2-40B4-BE49-F238E27FC236}">
                    <a16:creationId xmlns:a16="http://schemas.microsoft.com/office/drawing/2014/main" id="{7DE75731-FEE8-FDDD-DE48-C16C84FB8221}"/>
                  </a:ext>
                </a:extLst>
              </p:cNvPr>
              <p:cNvSpPr>
                <a:spLocks noChangeShapeType="1"/>
              </p:cNvSpPr>
              <p:nvPr>
                <p:custDataLst>
                  <p:tags r:id="rId20"/>
                </p:custDataLst>
              </p:nvPr>
            </p:nvSpPr>
            <p:spPr bwMode="auto">
              <a:xfrm>
                <a:off x="0" y="768"/>
                <a:ext cx="960" cy="0"/>
              </a:xfrm>
              <a:prstGeom prst="line">
                <a:avLst/>
              </a:prstGeom>
              <a:noFill/>
              <a:ln w="9525">
                <a:solidFill>
                  <a:schemeClr val="tx1"/>
                </a:solidFill>
                <a:prstDash val="dash"/>
                <a:round/>
              </a:ln>
              <a:extLst>
                <a:ext uri="{909E8E84-426E-40DD-AFC4-6F175D3DCCD1}">
                  <a14:hiddenFill xmlns:a14="http://schemas.microsoft.com/office/drawing/2010/main">
                    <a:noFill/>
                  </a14:hiddenFill>
                </a:ext>
              </a:extLst>
            </p:spPr>
            <p:txBody>
              <a:bodyPr/>
              <a:lstStyle/>
              <a:p>
                <a:endParaRPr lang="zh-CN" altLang="en-US"/>
              </a:p>
            </p:txBody>
          </p:sp>
          <p:sp>
            <p:nvSpPr>
              <p:cNvPr id="44054" name="Line 25">
                <a:extLst>
                  <a:ext uri="{FF2B5EF4-FFF2-40B4-BE49-F238E27FC236}">
                    <a16:creationId xmlns:a16="http://schemas.microsoft.com/office/drawing/2014/main" id="{C4B0B0A8-3D80-5B30-53BC-5FACF1726E27}"/>
                  </a:ext>
                </a:extLst>
              </p:cNvPr>
              <p:cNvSpPr>
                <a:spLocks noChangeShapeType="1"/>
              </p:cNvSpPr>
              <p:nvPr>
                <p:custDataLst>
                  <p:tags r:id="rId21"/>
                </p:custDataLst>
              </p:nvPr>
            </p:nvSpPr>
            <p:spPr bwMode="auto">
              <a:xfrm>
                <a:off x="0" y="912"/>
                <a:ext cx="960" cy="0"/>
              </a:xfrm>
              <a:prstGeom prst="line">
                <a:avLst/>
              </a:prstGeom>
              <a:noFill/>
              <a:ln w="9525">
                <a:solidFill>
                  <a:schemeClr val="tx1"/>
                </a:solidFill>
                <a:prstDash val="dash"/>
                <a:round/>
              </a:ln>
              <a:extLst>
                <a:ext uri="{909E8E84-426E-40DD-AFC4-6F175D3DCCD1}">
                  <a14:hiddenFill xmlns:a14="http://schemas.microsoft.com/office/drawing/2010/main">
                    <a:noFill/>
                  </a14:hiddenFill>
                </a:ext>
              </a:extLst>
            </p:spPr>
            <p:txBody>
              <a:bodyPr/>
              <a:lstStyle/>
              <a:p>
                <a:endParaRPr lang="zh-CN" altLang="en-US"/>
              </a:p>
            </p:txBody>
          </p:sp>
        </p:grpSp>
        <p:grpSp>
          <p:nvGrpSpPr>
            <p:cNvPr id="44044" name="Group 26">
              <a:extLst>
                <a:ext uri="{FF2B5EF4-FFF2-40B4-BE49-F238E27FC236}">
                  <a16:creationId xmlns:a16="http://schemas.microsoft.com/office/drawing/2014/main" id="{B266D228-88A5-180E-F638-4B57C2889B23}"/>
                </a:ext>
              </a:extLst>
            </p:cNvPr>
            <p:cNvGrpSpPr/>
            <p:nvPr>
              <p:custDataLst>
                <p:tags r:id="rId11"/>
              </p:custDataLst>
            </p:nvPr>
          </p:nvGrpSpPr>
          <p:grpSpPr>
            <a:xfrm>
              <a:off x="192" y="96"/>
              <a:ext cx="480" cy="410"/>
              <a:chOff x="0" y="0"/>
              <a:chExt cx="384" cy="336"/>
            </a:xfrm>
          </p:grpSpPr>
          <p:sp>
            <p:nvSpPr>
              <p:cNvPr id="44045" name="Rectangle 27">
                <a:extLst>
                  <a:ext uri="{FF2B5EF4-FFF2-40B4-BE49-F238E27FC236}">
                    <a16:creationId xmlns:a16="http://schemas.microsoft.com/office/drawing/2014/main" id="{DD372294-E430-FC4D-9BBF-50B07730BC09}"/>
                  </a:ext>
                </a:extLst>
              </p:cNvPr>
              <p:cNvSpPr>
                <a:spLocks noChangeArrowheads="1"/>
              </p:cNvSpPr>
              <p:nvPr>
                <p:custDataLst>
                  <p:tags r:id="rId12"/>
                </p:custDataLst>
              </p:nvPr>
            </p:nvSpPr>
            <p:spPr bwMode="auto">
              <a:xfrm>
                <a:off x="0" y="0"/>
                <a:ext cx="384" cy="336"/>
              </a:xfrm>
              <a:prstGeom prst="rect">
                <a:avLst/>
              </a:prstGeom>
              <a:solidFill>
                <a:schemeClr val="accent1"/>
              </a:solidFill>
              <a:ln w="9525">
                <a:solidFill>
                  <a:schemeClr val="tx1"/>
                </a:solidFill>
                <a:miter lim="800000"/>
              </a:ln>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endParaRPr lang="zh-CN" altLang="en-US"/>
              </a:p>
            </p:txBody>
          </p:sp>
          <p:sp>
            <p:nvSpPr>
              <p:cNvPr id="44046" name="Rectangle 28">
                <a:extLst>
                  <a:ext uri="{FF2B5EF4-FFF2-40B4-BE49-F238E27FC236}">
                    <a16:creationId xmlns:a16="http://schemas.microsoft.com/office/drawing/2014/main" id="{A3183E76-EC0E-3AE0-5AF4-F21318B5875F}"/>
                  </a:ext>
                </a:extLst>
              </p:cNvPr>
              <p:cNvSpPr>
                <a:spLocks noChangeArrowheads="1"/>
              </p:cNvSpPr>
              <p:nvPr>
                <p:custDataLst>
                  <p:tags r:id="rId13"/>
                </p:custDataLst>
              </p:nvPr>
            </p:nvSpPr>
            <p:spPr bwMode="auto">
              <a:xfrm>
                <a:off x="0" y="0"/>
                <a:ext cx="384" cy="144"/>
              </a:xfrm>
              <a:prstGeom prst="rect">
                <a:avLst/>
              </a:prstGeom>
              <a:solidFill>
                <a:srgbClr val="FF0066"/>
              </a:solidFill>
              <a:ln w="9525">
                <a:solidFill>
                  <a:schemeClr val="tx1"/>
                </a:solidFill>
                <a:miter lim="800000"/>
              </a:ln>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endParaRPr lang="zh-CN" altLang="en-US"/>
              </a:p>
            </p:txBody>
          </p:sp>
        </p:grpSp>
      </p:grpSp>
      <p:sp>
        <p:nvSpPr>
          <p:cNvPr id="20509" name="Text Box 29">
            <a:extLst>
              <a:ext uri="{FF2B5EF4-FFF2-40B4-BE49-F238E27FC236}">
                <a16:creationId xmlns:a16="http://schemas.microsoft.com/office/drawing/2014/main" id="{985EB0EF-68A4-6706-F772-2C2BE42D3801}"/>
              </a:ext>
            </a:extLst>
          </p:cNvPr>
          <p:cNvSpPr txBox="1">
            <a:spLocks noChangeArrowheads="1"/>
          </p:cNvSpPr>
          <p:nvPr>
            <p:custDataLst>
              <p:tags r:id="rId6"/>
            </p:custDataLst>
          </p:nvPr>
        </p:nvSpPr>
        <p:spPr bwMode="auto">
          <a:xfrm>
            <a:off x="8210550" y="3068638"/>
            <a:ext cx="21336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2600" b="1" i="1">
                <a:solidFill>
                  <a:srgbClr val="FF0066"/>
                </a:solidFill>
                <a:latin typeface="Times New Roman" panose="02020603050405020304" pitchFamily="18" charset="0"/>
                <a:ea typeface="黑体" panose="02010609060101010101" pitchFamily="49" charset="-122"/>
              </a:rPr>
              <a:t>V</a:t>
            </a:r>
            <a:r>
              <a:rPr lang="zh-CN" altLang="en-US" sz="2600" b="1" baseline="-25000">
                <a:solidFill>
                  <a:srgbClr val="FF0066"/>
                </a:solidFill>
                <a:latin typeface="Times New Roman" panose="02020603050405020304" pitchFamily="18" charset="0"/>
                <a:ea typeface="黑体" panose="02010609060101010101" pitchFamily="49" charset="-122"/>
              </a:rPr>
              <a:t>排</a:t>
            </a:r>
            <a:r>
              <a:rPr lang="en-US" altLang="zh-CN" sz="2600" b="1">
                <a:solidFill>
                  <a:srgbClr val="FF0066"/>
                </a:solidFill>
                <a:latin typeface="Times New Roman" panose="02020603050405020304" pitchFamily="18" charset="0"/>
                <a:ea typeface="黑体" panose="02010609060101010101" pitchFamily="49" charset="-122"/>
              </a:rPr>
              <a:t>=</a:t>
            </a:r>
            <a:r>
              <a:rPr lang="en-US" altLang="zh-CN" sz="2600" b="1" i="1">
                <a:solidFill>
                  <a:srgbClr val="FF0066"/>
                </a:solidFill>
                <a:latin typeface="Times New Roman" panose="02020603050405020304" pitchFamily="18" charset="0"/>
                <a:ea typeface="黑体" panose="02010609060101010101" pitchFamily="49" charset="-122"/>
              </a:rPr>
              <a:t>V</a:t>
            </a:r>
            <a:r>
              <a:rPr lang="zh-CN" altLang="en-US" sz="2600" b="1" baseline="-25000">
                <a:solidFill>
                  <a:srgbClr val="FF0066"/>
                </a:solidFill>
                <a:latin typeface="Times New Roman" panose="02020603050405020304" pitchFamily="18" charset="0"/>
                <a:ea typeface="黑体" panose="02010609060101010101" pitchFamily="49" charset="-122"/>
              </a:rPr>
              <a:t>浸</a:t>
            </a:r>
            <a:r>
              <a:rPr lang="en-US" altLang="zh-CN" sz="2600" b="1">
                <a:solidFill>
                  <a:srgbClr val="FF0066"/>
                </a:solidFill>
                <a:latin typeface="Times New Roman" panose="02020603050405020304" pitchFamily="18" charset="0"/>
                <a:ea typeface="黑体" panose="02010609060101010101" pitchFamily="49" charset="-122"/>
              </a:rPr>
              <a:t>=</a:t>
            </a:r>
            <a:r>
              <a:rPr lang="en-US" altLang="zh-CN" sz="2600" b="1" i="1">
                <a:solidFill>
                  <a:srgbClr val="FF0066"/>
                </a:solidFill>
                <a:latin typeface="Times New Roman" panose="02020603050405020304" pitchFamily="18" charset="0"/>
                <a:ea typeface="黑体" panose="02010609060101010101" pitchFamily="49" charset="-122"/>
              </a:rPr>
              <a:t>V</a:t>
            </a:r>
            <a:r>
              <a:rPr lang="zh-CN" altLang="en-US" sz="2600" b="1" baseline="-25000">
                <a:solidFill>
                  <a:srgbClr val="FF0066"/>
                </a:solidFill>
                <a:latin typeface="Times New Roman" panose="02020603050405020304" pitchFamily="18" charset="0"/>
                <a:ea typeface="黑体" panose="02010609060101010101" pitchFamily="49" charset="-122"/>
              </a:rPr>
              <a:t>物</a:t>
            </a:r>
          </a:p>
        </p:txBody>
      </p:sp>
      <p:sp>
        <p:nvSpPr>
          <p:cNvPr id="20510" name="Text Box 30">
            <a:extLst>
              <a:ext uri="{FF2B5EF4-FFF2-40B4-BE49-F238E27FC236}">
                <a16:creationId xmlns:a16="http://schemas.microsoft.com/office/drawing/2014/main" id="{F3060949-E282-72EE-8E7C-0D32B1863C9B}"/>
              </a:ext>
            </a:extLst>
          </p:cNvPr>
          <p:cNvSpPr txBox="1">
            <a:spLocks noChangeArrowheads="1"/>
          </p:cNvSpPr>
          <p:nvPr>
            <p:custDataLst>
              <p:tags r:id="rId7"/>
            </p:custDataLst>
          </p:nvPr>
        </p:nvSpPr>
        <p:spPr bwMode="auto">
          <a:xfrm>
            <a:off x="8134350" y="5734050"/>
            <a:ext cx="22098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2600" b="1" i="1">
                <a:solidFill>
                  <a:srgbClr val="FF0066"/>
                </a:solidFill>
                <a:latin typeface="Times New Roman" panose="02020603050405020304" pitchFamily="18" charset="0"/>
                <a:ea typeface="黑体" panose="02010609060101010101" pitchFamily="49" charset="-122"/>
              </a:rPr>
              <a:t>V</a:t>
            </a:r>
            <a:r>
              <a:rPr lang="zh-CN" altLang="en-US" sz="2600" b="1" baseline="-25000">
                <a:solidFill>
                  <a:srgbClr val="FF0066"/>
                </a:solidFill>
                <a:latin typeface="Times New Roman" panose="02020603050405020304" pitchFamily="18" charset="0"/>
                <a:ea typeface="黑体" panose="02010609060101010101" pitchFamily="49" charset="-122"/>
              </a:rPr>
              <a:t>排</a:t>
            </a:r>
            <a:r>
              <a:rPr lang="en-US" altLang="zh-CN" sz="2600" b="1">
                <a:solidFill>
                  <a:srgbClr val="FF0066"/>
                </a:solidFill>
                <a:latin typeface="Times New Roman" panose="02020603050405020304" pitchFamily="18" charset="0"/>
                <a:ea typeface="黑体" panose="02010609060101010101" pitchFamily="49" charset="-122"/>
              </a:rPr>
              <a:t>=</a:t>
            </a:r>
            <a:r>
              <a:rPr lang="en-US" altLang="zh-CN" sz="2600" b="1" i="1">
                <a:solidFill>
                  <a:srgbClr val="FF0066"/>
                </a:solidFill>
                <a:latin typeface="Times New Roman" panose="02020603050405020304" pitchFamily="18" charset="0"/>
                <a:ea typeface="黑体" panose="02010609060101010101" pitchFamily="49" charset="-122"/>
              </a:rPr>
              <a:t>V</a:t>
            </a:r>
            <a:r>
              <a:rPr lang="zh-CN" altLang="en-US" sz="2600" b="1" baseline="-25000">
                <a:solidFill>
                  <a:srgbClr val="FF0066"/>
                </a:solidFill>
                <a:latin typeface="Times New Roman" panose="02020603050405020304" pitchFamily="18" charset="0"/>
                <a:ea typeface="黑体" panose="02010609060101010101" pitchFamily="49" charset="-122"/>
              </a:rPr>
              <a:t>浸</a:t>
            </a:r>
            <a:r>
              <a:rPr lang="en-US" altLang="zh-CN" sz="2600" b="1">
                <a:solidFill>
                  <a:srgbClr val="FF0066"/>
                </a:solidFill>
                <a:latin typeface="Times New Roman" panose="02020603050405020304" pitchFamily="18" charset="0"/>
                <a:ea typeface="黑体" panose="02010609060101010101" pitchFamily="49" charset="-122"/>
              </a:rPr>
              <a:t>&lt;</a:t>
            </a:r>
            <a:r>
              <a:rPr lang="en-US" altLang="zh-CN" sz="2600" b="1" i="1">
                <a:solidFill>
                  <a:srgbClr val="FF0066"/>
                </a:solidFill>
                <a:latin typeface="Times New Roman" panose="02020603050405020304" pitchFamily="18" charset="0"/>
                <a:ea typeface="黑体" panose="02010609060101010101" pitchFamily="49" charset="-122"/>
              </a:rPr>
              <a:t>V</a:t>
            </a:r>
            <a:r>
              <a:rPr lang="zh-CN" altLang="en-US" sz="2600" b="1" baseline="-25000">
                <a:solidFill>
                  <a:srgbClr val="FF0066"/>
                </a:solidFill>
                <a:latin typeface="Times New Roman" panose="02020603050405020304" pitchFamily="18" charset="0"/>
                <a:ea typeface="黑体" panose="02010609060101010101" pitchFamily="49" charset="-122"/>
              </a:rPr>
              <a:t>物</a:t>
            </a:r>
            <a:endParaRPr lang="zh-CN" altLang="en-US" sz="2600">
              <a:solidFill>
                <a:srgbClr val="FF0066"/>
              </a:solidFill>
              <a:latin typeface="Times New Roman" panose="02020603050405020304" pitchFamily="18" charset="0"/>
              <a:ea typeface="黑体" panose="02010609060101010101" pitchFamily="49" charset="-122"/>
            </a:endParaRPr>
          </a:p>
        </p:txBody>
      </p:sp>
      <p:sp>
        <p:nvSpPr>
          <p:cNvPr id="20511" name="AutoShape 31">
            <a:extLst>
              <a:ext uri="{FF2B5EF4-FFF2-40B4-BE49-F238E27FC236}">
                <a16:creationId xmlns:a16="http://schemas.microsoft.com/office/drawing/2014/main" id="{4CDB3CEB-2278-A6D9-B21B-CAB55ACC8B79}"/>
              </a:ext>
            </a:extLst>
          </p:cNvPr>
          <p:cNvSpPr>
            <a:spLocks noChangeArrowheads="1"/>
          </p:cNvSpPr>
          <p:nvPr>
            <p:custDataLst>
              <p:tags r:id="rId8"/>
            </p:custDataLst>
          </p:nvPr>
        </p:nvSpPr>
        <p:spPr bwMode="auto">
          <a:xfrm>
            <a:off x="7421563" y="5157788"/>
            <a:ext cx="762000" cy="685800"/>
          </a:xfrm>
          <a:prstGeom prst="wedgeRoundRectCallout">
            <a:avLst>
              <a:gd name="adj1" fmla="val 168958"/>
              <a:gd name="adj2" fmla="val -126389"/>
              <a:gd name="adj3" fmla="val 16667"/>
            </a:avLst>
          </a:prstGeom>
          <a:solidFill>
            <a:srgbClr val="FFFF66"/>
          </a:solidFill>
          <a:ln w="9525">
            <a:solidFill>
              <a:schemeClr val="tx1"/>
            </a:solidFill>
            <a:miter lim="800000"/>
          </a:ln>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2400" b="1" i="1">
                <a:latin typeface="Times New Roman" panose="02020603050405020304" pitchFamily="18" charset="0"/>
              </a:rPr>
              <a:t>V</a:t>
            </a:r>
            <a:r>
              <a:rPr lang="zh-CN" altLang="en-US" sz="2400" b="1" baseline="-25000">
                <a:latin typeface="Times New Roman" panose="02020603050405020304" pitchFamily="18" charset="0"/>
              </a:rPr>
              <a:t>浸</a:t>
            </a:r>
            <a:endParaRPr lang="zh-CN" altLang="en-US" sz="2400">
              <a:latin typeface="Times New Roman" panose="02020603050405020304" pitchFamily="18" charset="0"/>
            </a:endParaRPr>
          </a:p>
        </p:txBody>
      </p:sp>
      <p:sp>
        <p:nvSpPr>
          <p:cNvPr id="44042" name="文本框 4103">
            <a:extLst>
              <a:ext uri="{FF2B5EF4-FFF2-40B4-BE49-F238E27FC236}">
                <a16:creationId xmlns:a16="http://schemas.microsoft.com/office/drawing/2014/main" id="{DA7D1455-FBA7-B136-47A4-588F44C5EEC1}"/>
              </a:ext>
            </a:extLst>
          </p:cNvPr>
          <p:cNvSpPr txBox="1">
            <a:spLocks noChangeArrowheads="1"/>
          </p:cNvSpPr>
          <p:nvPr>
            <p:custDataLst>
              <p:tags r:id="rId9"/>
            </p:custDataLst>
          </p:nvPr>
        </p:nvSpPr>
        <p:spPr bwMode="auto">
          <a:xfrm>
            <a:off x="119063" y="333375"/>
            <a:ext cx="1295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170" tIns="46990" rIns="90170" bIns="4699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000" b="1">
                <a:solidFill>
                  <a:srgbClr val="006666"/>
                </a:solidFill>
                <a:ea typeface="方正姚体" panose="02010601030101010101" pitchFamily="2" charset="-122"/>
              </a:rPr>
              <a:t>讲授新课</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1+#ppt_w/2"/>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20509"/>
                                        </p:tgtEl>
                                        <p:attrNameLst>
                                          <p:attrName>style.visibility</p:attrName>
                                        </p:attrNameLst>
                                      </p:cBhvr>
                                      <p:to>
                                        <p:strVal val="visible"/>
                                      </p:to>
                                    </p:set>
                                    <p:anim calcmode="lin" valueType="num">
                                      <p:cBhvr>
                                        <p:cTn id="13" dur="500" fill="hold"/>
                                        <p:tgtEl>
                                          <p:spTgt spid="20509"/>
                                        </p:tgtEl>
                                        <p:attrNameLst>
                                          <p:attrName>ppt_x</p:attrName>
                                        </p:attrNameLst>
                                      </p:cBhvr>
                                      <p:tavLst>
                                        <p:tav tm="0">
                                          <p:val>
                                            <p:strVal val="1+#ppt_w/2"/>
                                          </p:val>
                                        </p:tav>
                                        <p:tav tm="100000">
                                          <p:val>
                                            <p:strVal val="#ppt_x"/>
                                          </p:val>
                                        </p:tav>
                                      </p:tavLst>
                                    </p:anim>
                                    <p:anim calcmode="lin" valueType="num">
                                      <p:cBhvr>
                                        <p:cTn id="14" dur="500" fill="hold"/>
                                        <p:tgtEl>
                                          <p:spTgt spid="20509"/>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0483"/>
                                        </p:tgtEl>
                                        <p:attrNameLst>
                                          <p:attrName>style.visibility</p:attrName>
                                        </p:attrNameLst>
                                      </p:cBhvr>
                                      <p:to>
                                        <p:strVal val="visible"/>
                                      </p:to>
                                    </p:set>
                                    <p:anim calcmode="lin" valueType="num">
                                      <p:cBhvr>
                                        <p:cTn id="19" dur="500" fill="hold"/>
                                        <p:tgtEl>
                                          <p:spTgt spid="20483"/>
                                        </p:tgtEl>
                                        <p:attrNameLst>
                                          <p:attrName>ppt_x</p:attrName>
                                        </p:attrNameLst>
                                      </p:cBhvr>
                                      <p:tavLst>
                                        <p:tav tm="0">
                                          <p:val>
                                            <p:strVal val="0-#ppt_w/2"/>
                                          </p:val>
                                        </p:tav>
                                        <p:tav tm="100000">
                                          <p:val>
                                            <p:strVal val="#ppt_x"/>
                                          </p:val>
                                        </p:tav>
                                      </p:tavLst>
                                    </p:anim>
                                    <p:anim calcmode="lin" valueType="num">
                                      <p:cBhvr>
                                        <p:cTn id="20" dur="500" fill="hold"/>
                                        <p:tgtEl>
                                          <p:spTgt spid="20483"/>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ppt_x</p:attrName>
                                        </p:attrNameLst>
                                      </p:cBhvr>
                                      <p:tavLst>
                                        <p:tav tm="0">
                                          <p:val>
                                            <p:strVal val="1+#ppt_w/2"/>
                                          </p:val>
                                        </p:tav>
                                        <p:tav tm="100000">
                                          <p:val>
                                            <p:strVal val="#ppt_x"/>
                                          </p:val>
                                        </p:tav>
                                      </p:tavLst>
                                    </p:anim>
                                    <p:anim calcmode="lin" valueType="num">
                                      <p:cBhvr>
                                        <p:cTn id="26"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0511"/>
                                        </p:tgtEl>
                                        <p:attrNameLst>
                                          <p:attrName>style.visibility</p:attrName>
                                        </p:attrNameLst>
                                      </p:cBhvr>
                                      <p:to>
                                        <p:strVal val="visible"/>
                                      </p:to>
                                    </p:set>
                                    <p:anim calcmode="lin" valueType="num">
                                      <p:cBhvr>
                                        <p:cTn id="31" dur="500" fill="hold"/>
                                        <p:tgtEl>
                                          <p:spTgt spid="20511"/>
                                        </p:tgtEl>
                                        <p:attrNameLst>
                                          <p:attrName>ppt_x</p:attrName>
                                        </p:attrNameLst>
                                      </p:cBhvr>
                                      <p:tavLst>
                                        <p:tav tm="0">
                                          <p:val>
                                            <p:strVal val="#ppt_x"/>
                                          </p:val>
                                        </p:tav>
                                        <p:tav tm="100000">
                                          <p:val>
                                            <p:strVal val="#ppt_x"/>
                                          </p:val>
                                        </p:tav>
                                      </p:tavLst>
                                    </p:anim>
                                    <p:anim calcmode="lin" valueType="num">
                                      <p:cBhvr>
                                        <p:cTn id="32" dur="500" fill="hold"/>
                                        <p:tgtEl>
                                          <p:spTgt spid="20511"/>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20510"/>
                                        </p:tgtEl>
                                        <p:attrNameLst>
                                          <p:attrName>style.visibility</p:attrName>
                                        </p:attrNameLst>
                                      </p:cBhvr>
                                      <p:to>
                                        <p:strVal val="visible"/>
                                      </p:to>
                                    </p:set>
                                    <p:anim calcmode="lin" valueType="num">
                                      <p:cBhvr>
                                        <p:cTn id="37" dur="500" fill="hold"/>
                                        <p:tgtEl>
                                          <p:spTgt spid="20510"/>
                                        </p:tgtEl>
                                        <p:attrNameLst>
                                          <p:attrName>ppt_x</p:attrName>
                                        </p:attrNameLst>
                                      </p:cBhvr>
                                      <p:tavLst>
                                        <p:tav tm="0">
                                          <p:val>
                                            <p:strVal val="1+#ppt_w/2"/>
                                          </p:val>
                                        </p:tav>
                                        <p:tav tm="100000">
                                          <p:val>
                                            <p:strVal val="#ppt_x"/>
                                          </p:val>
                                        </p:tav>
                                      </p:tavLst>
                                    </p:anim>
                                    <p:anim calcmode="lin" valueType="num">
                                      <p:cBhvr>
                                        <p:cTn id="38" dur="500" fill="hold"/>
                                        <p:tgtEl>
                                          <p:spTgt spid="20510"/>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20484"/>
                                        </p:tgtEl>
                                        <p:attrNameLst>
                                          <p:attrName>style.visibility</p:attrName>
                                        </p:attrNameLst>
                                      </p:cBhvr>
                                      <p:to>
                                        <p:strVal val="visible"/>
                                      </p:to>
                                    </p:set>
                                    <p:anim calcmode="lin" valueType="num">
                                      <p:cBhvr>
                                        <p:cTn id="43" dur="500" fill="hold"/>
                                        <p:tgtEl>
                                          <p:spTgt spid="20484"/>
                                        </p:tgtEl>
                                        <p:attrNameLst>
                                          <p:attrName>ppt_x</p:attrName>
                                        </p:attrNameLst>
                                      </p:cBhvr>
                                      <p:tavLst>
                                        <p:tav tm="0">
                                          <p:val>
                                            <p:strVal val="0-#ppt_w/2"/>
                                          </p:val>
                                        </p:tav>
                                        <p:tav tm="100000">
                                          <p:val>
                                            <p:strVal val="#ppt_x"/>
                                          </p:val>
                                        </p:tav>
                                      </p:tavLst>
                                    </p:anim>
                                    <p:anim calcmode="lin" valueType="num">
                                      <p:cBhvr>
                                        <p:cTn id="44" dur="500" fill="hold"/>
                                        <p:tgtEl>
                                          <p:spTgt spid="2048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p:bldP spid="20484" grpId="0"/>
      <p:bldP spid="20509" grpId="0"/>
      <p:bldP spid="20510" grpId="0"/>
      <p:bldP spid="205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 Box 2">
            <a:extLst>
              <a:ext uri="{FF2B5EF4-FFF2-40B4-BE49-F238E27FC236}">
                <a16:creationId xmlns:a16="http://schemas.microsoft.com/office/drawing/2014/main" id="{DF70FD86-D592-7D3D-EE25-6528D0B93FB1}"/>
              </a:ext>
            </a:extLst>
          </p:cNvPr>
          <p:cNvSpPr txBox="1">
            <a:spLocks noChangeArrowheads="1"/>
          </p:cNvSpPr>
          <p:nvPr>
            <p:custDataLst>
              <p:tags r:id="rId1"/>
            </p:custDataLst>
          </p:nvPr>
        </p:nvSpPr>
        <p:spPr bwMode="auto">
          <a:xfrm>
            <a:off x="2135188" y="1196975"/>
            <a:ext cx="7854950" cy="133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55000"/>
              </a:lnSpc>
              <a:spcBef>
                <a:spcPct val="50000"/>
              </a:spcBef>
            </a:pPr>
            <a:r>
              <a:rPr lang="zh-CN" altLang="en-US" sz="2600">
                <a:latin typeface="Times New Roman" panose="02020603050405020304" pitchFamily="18" charset="0"/>
                <a:ea typeface="黑体" panose="02010609060101010101" pitchFamily="49" charset="-122"/>
              </a:rPr>
              <a:t>③同一物体浸没在不同的液体中时，由于液体的密度不同，所受的浮力也不同</a:t>
            </a:r>
            <a:r>
              <a:rPr lang="en-US" altLang="zh-CN" sz="2600">
                <a:latin typeface="Times New Roman" panose="02020603050405020304" pitchFamily="18" charset="0"/>
                <a:ea typeface="黑体" panose="02010609060101010101" pitchFamily="49" charset="-122"/>
              </a:rPr>
              <a:t>.</a:t>
            </a:r>
          </a:p>
        </p:txBody>
      </p:sp>
      <p:sp>
        <p:nvSpPr>
          <p:cNvPr id="21507" name="Text Box 3">
            <a:extLst>
              <a:ext uri="{FF2B5EF4-FFF2-40B4-BE49-F238E27FC236}">
                <a16:creationId xmlns:a16="http://schemas.microsoft.com/office/drawing/2014/main" id="{F9BA59CC-F9EA-C53A-7CB7-5753876F8DE5}"/>
              </a:ext>
            </a:extLst>
          </p:cNvPr>
          <p:cNvSpPr txBox="1">
            <a:spLocks noChangeArrowheads="1"/>
          </p:cNvSpPr>
          <p:nvPr>
            <p:custDataLst>
              <p:tags r:id="rId2"/>
            </p:custDataLst>
          </p:nvPr>
        </p:nvSpPr>
        <p:spPr bwMode="auto">
          <a:xfrm>
            <a:off x="2273300" y="2805113"/>
            <a:ext cx="7999413" cy="153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55000"/>
              </a:lnSpc>
              <a:spcBef>
                <a:spcPct val="50000"/>
              </a:spcBef>
            </a:pPr>
            <a:r>
              <a:rPr lang="zh-CN" altLang="en-US" sz="2600">
                <a:solidFill>
                  <a:srgbClr val="0000FF"/>
                </a:solidFill>
                <a:latin typeface="Times New Roman" panose="02020603050405020304" pitchFamily="18" charset="0"/>
                <a:ea typeface="黑体" panose="02010609060101010101" pitchFamily="49" charset="-122"/>
              </a:rPr>
              <a:t>根据公式  </a:t>
            </a:r>
            <a:r>
              <a:rPr lang="en-US" altLang="zh-CN" sz="2600" b="1" i="1">
                <a:solidFill>
                  <a:srgbClr val="F8081F"/>
                </a:solidFill>
                <a:latin typeface="Times New Roman" panose="02020603050405020304" pitchFamily="18" charset="0"/>
                <a:ea typeface="黑体" panose="02010609060101010101" pitchFamily="49" charset="-122"/>
              </a:rPr>
              <a:t>F</a:t>
            </a:r>
            <a:r>
              <a:rPr lang="zh-CN" altLang="en-US" sz="2600" baseline="-25000">
                <a:solidFill>
                  <a:srgbClr val="F8081F"/>
                </a:solidFill>
                <a:latin typeface="Times New Roman" panose="02020603050405020304" pitchFamily="18" charset="0"/>
                <a:ea typeface="黑体" panose="02010609060101010101" pitchFamily="49" charset="-122"/>
              </a:rPr>
              <a:t>浮</a:t>
            </a:r>
            <a:r>
              <a:rPr lang="en-US" altLang="zh-CN" sz="2600">
                <a:solidFill>
                  <a:srgbClr val="F8081F"/>
                </a:solidFill>
                <a:latin typeface="Times New Roman" panose="02020603050405020304" pitchFamily="18" charset="0"/>
                <a:ea typeface="黑体" panose="02010609060101010101" pitchFamily="49" charset="-122"/>
              </a:rPr>
              <a:t>=</a:t>
            </a:r>
            <a:r>
              <a:rPr lang="en-US" altLang="zh-CN" sz="2600" b="1" i="1">
                <a:solidFill>
                  <a:srgbClr val="F8081F"/>
                </a:solidFill>
                <a:latin typeface="Times New Roman" panose="02020603050405020304" pitchFamily="18" charset="0"/>
                <a:ea typeface="黑体" panose="02010609060101010101" pitchFamily="49" charset="-122"/>
              </a:rPr>
              <a:t>ρ</a:t>
            </a:r>
            <a:r>
              <a:rPr lang="zh-CN" altLang="en-US" sz="2600" baseline="-25000">
                <a:solidFill>
                  <a:srgbClr val="F8081F"/>
                </a:solidFill>
                <a:latin typeface="Times New Roman" panose="02020603050405020304" pitchFamily="18" charset="0"/>
                <a:ea typeface="黑体" panose="02010609060101010101" pitchFamily="49" charset="-122"/>
              </a:rPr>
              <a:t>液</a:t>
            </a:r>
            <a:r>
              <a:rPr lang="en-US" altLang="zh-CN" sz="2600" b="1" i="1">
                <a:solidFill>
                  <a:srgbClr val="F8081F"/>
                </a:solidFill>
                <a:latin typeface="Times New Roman" panose="02020603050405020304" pitchFamily="18" charset="0"/>
                <a:ea typeface="黑体" panose="02010609060101010101" pitchFamily="49" charset="-122"/>
              </a:rPr>
              <a:t>g</a:t>
            </a:r>
            <a:r>
              <a:rPr lang="en-US" altLang="zh-CN" sz="2600" b="1">
                <a:solidFill>
                  <a:srgbClr val="F8081F"/>
                </a:solidFill>
                <a:latin typeface="Times New Roman" panose="02020603050405020304" pitchFamily="18" charset="0"/>
                <a:ea typeface="黑体" panose="02010609060101010101" pitchFamily="49" charset="-122"/>
              </a:rPr>
              <a:t> </a:t>
            </a:r>
            <a:r>
              <a:rPr lang="en-US" altLang="zh-CN" sz="2600" b="1" i="1">
                <a:solidFill>
                  <a:srgbClr val="F8081F"/>
                </a:solidFill>
                <a:latin typeface="Times New Roman" panose="02020603050405020304" pitchFamily="18" charset="0"/>
                <a:ea typeface="黑体" panose="02010609060101010101" pitchFamily="49" charset="-122"/>
              </a:rPr>
              <a:t>V</a:t>
            </a:r>
            <a:r>
              <a:rPr lang="zh-CN" altLang="en-US" sz="2600" baseline="-25000">
                <a:solidFill>
                  <a:srgbClr val="F8081F"/>
                </a:solidFill>
                <a:latin typeface="Times New Roman" panose="02020603050405020304" pitchFamily="18" charset="0"/>
                <a:ea typeface="黑体" panose="02010609060101010101" pitchFamily="49" charset="-122"/>
              </a:rPr>
              <a:t>排，</a:t>
            </a:r>
            <a:r>
              <a:rPr lang="zh-CN" altLang="en-US" sz="2600">
                <a:solidFill>
                  <a:srgbClr val="0000FF"/>
                </a:solidFill>
                <a:latin typeface="Times New Roman" panose="02020603050405020304" pitchFamily="18" charset="0"/>
                <a:ea typeface="黑体" panose="02010609060101010101" pitchFamily="49" charset="-122"/>
              </a:rPr>
              <a:t>浸没时</a:t>
            </a:r>
            <a:r>
              <a:rPr lang="zh-CN" altLang="en-US" sz="2600" baseline="-25000">
                <a:solidFill>
                  <a:srgbClr val="0000FF"/>
                </a:solidFill>
                <a:latin typeface="Times New Roman" panose="02020603050405020304" pitchFamily="18" charset="0"/>
                <a:ea typeface="黑体" panose="02010609060101010101" pitchFamily="49" charset="-122"/>
              </a:rPr>
              <a:t>， </a:t>
            </a:r>
            <a:r>
              <a:rPr lang="en-US" altLang="zh-CN" sz="2600" b="1" i="1">
                <a:solidFill>
                  <a:srgbClr val="F8081F"/>
                </a:solidFill>
                <a:latin typeface="Times New Roman" panose="02020603050405020304" pitchFamily="18" charset="0"/>
                <a:ea typeface="黑体" panose="02010609060101010101" pitchFamily="49" charset="-122"/>
              </a:rPr>
              <a:t>V</a:t>
            </a:r>
            <a:r>
              <a:rPr lang="zh-CN" altLang="en-US" sz="2600" baseline="-25000">
                <a:solidFill>
                  <a:srgbClr val="F8081F"/>
                </a:solidFill>
                <a:latin typeface="Times New Roman" panose="02020603050405020304" pitchFamily="18" charset="0"/>
                <a:ea typeface="黑体" panose="02010609060101010101" pitchFamily="49" charset="-122"/>
              </a:rPr>
              <a:t>排 </a:t>
            </a:r>
            <a:r>
              <a:rPr lang="en-US" altLang="zh-CN" sz="2600">
                <a:solidFill>
                  <a:srgbClr val="F8081F"/>
                </a:solidFill>
                <a:latin typeface="Times New Roman" panose="02020603050405020304" pitchFamily="18" charset="0"/>
                <a:ea typeface="黑体" panose="02010609060101010101" pitchFamily="49" charset="-122"/>
              </a:rPr>
              <a:t>= </a:t>
            </a:r>
            <a:r>
              <a:rPr lang="en-US" altLang="zh-CN" sz="2600" b="1" i="1">
                <a:solidFill>
                  <a:srgbClr val="F8081F"/>
                </a:solidFill>
                <a:latin typeface="Times New Roman" panose="02020603050405020304" pitchFamily="18" charset="0"/>
                <a:ea typeface="黑体" panose="02010609060101010101" pitchFamily="49" charset="-122"/>
              </a:rPr>
              <a:t>V</a:t>
            </a:r>
            <a:r>
              <a:rPr lang="zh-CN" altLang="en-US" sz="2600" baseline="-25000">
                <a:solidFill>
                  <a:srgbClr val="F8081F"/>
                </a:solidFill>
                <a:latin typeface="Times New Roman" panose="02020603050405020304" pitchFamily="18" charset="0"/>
                <a:ea typeface="黑体" panose="02010609060101010101" pitchFamily="49" charset="-122"/>
              </a:rPr>
              <a:t>物，</a:t>
            </a:r>
            <a:r>
              <a:rPr lang="zh-CN" altLang="en-US" sz="2600">
                <a:solidFill>
                  <a:srgbClr val="0000FF"/>
                </a:solidFill>
                <a:latin typeface="Times New Roman" panose="02020603050405020304" pitchFamily="18" charset="0"/>
                <a:ea typeface="黑体" panose="02010609060101010101" pitchFamily="49" charset="-122"/>
              </a:rPr>
              <a:t>当</a:t>
            </a:r>
            <a:r>
              <a:rPr lang="en-US" altLang="zh-CN" sz="2600" b="1" i="1">
                <a:solidFill>
                  <a:srgbClr val="0000FF"/>
                </a:solidFill>
                <a:latin typeface="Times New Roman" panose="02020603050405020304" pitchFamily="18" charset="0"/>
                <a:ea typeface="黑体" panose="02010609060101010101" pitchFamily="49" charset="-122"/>
              </a:rPr>
              <a:t>ρ</a:t>
            </a:r>
            <a:r>
              <a:rPr lang="zh-CN" altLang="en-US" sz="2600" baseline="-25000">
                <a:solidFill>
                  <a:srgbClr val="0000FF"/>
                </a:solidFill>
                <a:latin typeface="Times New Roman" panose="02020603050405020304" pitchFamily="18" charset="0"/>
                <a:ea typeface="黑体" panose="02010609060101010101" pitchFamily="49" charset="-122"/>
              </a:rPr>
              <a:t>液</a:t>
            </a:r>
            <a:r>
              <a:rPr lang="zh-CN" altLang="en-US" sz="2600">
                <a:solidFill>
                  <a:srgbClr val="0000FF"/>
                </a:solidFill>
                <a:latin typeface="Times New Roman" panose="02020603050405020304" pitchFamily="18" charset="0"/>
                <a:ea typeface="黑体" panose="02010609060101010101" pitchFamily="49" charset="-122"/>
              </a:rPr>
              <a:t>不同</a:t>
            </a:r>
          </a:p>
          <a:p>
            <a:pPr eaLnBrk="1" hangingPunct="1">
              <a:lnSpc>
                <a:spcPct val="155000"/>
              </a:lnSpc>
              <a:spcBef>
                <a:spcPct val="50000"/>
              </a:spcBef>
            </a:pPr>
            <a:r>
              <a:rPr lang="zh-CN" altLang="en-US" sz="2600">
                <a:solidFill>
                  <a:srgbClr val="0000FF"/>
                </a:solidFill>
                <a:latin typeface="Times New Roman" panose="02020603050405020304" pitchFamily="18" charset="0"/>
                <a:ea typeface="黑体" panose="02010609060101010101" pitchFamily="49" charset="-122"/>
              </a:rPr>
              <a:t>时，浮力也随之变化</a:t>
            </a:r>
            <a:r>
              <a:rPr lang="zh-CN" altLang="en-US" sz="2600" baseline="-25000">
                <a:solidFill>
                  <a:srgbClr val="0000FF"/>
                </a:solidFill>
                <a:latin typeface="Times New Roman" panose="02020603050405020304" pitchFamily="18" charset="0"/>
                <a:ea typeface="黑体" panose="02010609060101010101" pitchFamily="49" charset="-122"/>
              </a:rPr>
              <a:t>。</a:t>
            </a:r>
          </a:p>
        </p:txBody>
      </p:sp>
      <p:sp>
        <p:nvSpPr>
          <p:cNvPr id="21508" name="Text Box 4">
            <a:extLst>
              <a:ext uri="{FF2B5EF4-FFF2-40B4-BE49-F238E27FC236}">
                <a16:creationId xmlns:a16="http://schemas.microsoft.com/office/drawing/2014/main" id="{F55AABFD-6C4C-52D3-DC49-B17789347F32}"/>
              </a:ext>
            </a:extLst>
          </p:cNvPr>
          <p:cNvSpPr txBox="1">
            <a:spLocks noChangeArrowheads="1"/>
          </p:cNvSpPr>
          <p:nvPr>
            <p:custDataLst>
              <p:tags r:id="rId3"/>
            </p:custDataLst>
          </p:nvPr>
        </p:nvSpPr>
        <p:spPr bwMode="auto">
          <a:xfrm>
            <a:off x="2135188" y="4581525"/>
            <a:ext cx="723900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25000"/>
              </a:lnSpc>
              <a:spcBef>
                <a:spcPct val="50000"/>
              </a:spcBef>
            </a:pPr>
            <a:r>
              <a:rPr lang="zh-CN" altLang="en-US" sz="2600">
                <a:latin typeface="Times New Roman" panose="02020603050405020304" pitchFamily="18" charset="0"/>
                <a:ea typeface="黑体" panose="02010609060101010101" pitchFamily="49" charset="-122"/>
                <a:sym typeface="Arial" panose="020B0604020202020204" pitchFamily="34" charset="0"/>
              </a:rPr>
              <a:t>④阿基米德原理同样适用于气体。</a:t>
            </a:r>
          </a:p>
        </p:txBody>
      </p:sp>
      <p:sp>
        <p:nvSpPr>
          <p:cNvPr id="45061" name="文本框 4103">
            <a:extLst>
              <a:ext uri="{FF2B5EF4-FFF2-40B4-BE49-F238E27FC236}">
                <a16:creationId xmlns:a16="http://schemas.microsoft.com/office/drawing/2014/main" id="{A247B97E-7D62-953E-5BFE-74A0421D811F}"/>
              </a:ext>
            </a:extLst>
          </p:cNvPr>
          <p:cNvSpPr txBox="1">
            <a:spLocks noChangeArrowheads="1"/>
          </p:cNvSpPr>
          <p:nvPr>
            <p:custDataLst>
              <p:tags r:id="rId4"/>
            </p:custDataLst>
          </p:nvPr>
        </p:nvSpPr>
        <p:spPr bwMode="auto">
          <a:xfrm>
            <a:off x="119063" y="260350"/>
            <a:ext cx="1295400"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170" tIns="46990" rIns="90170" bIns="4699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000" b="1">
                <a:solidFill>
                  <a:srgbClr val="006666"/>
                </a:solidFill>
                <a:ea typeface="方正姚体" panose="02010601030101010101" pitchFamily="2" charset="-122"/>
              </a:rPr>
              <a:t>讲授新课</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1507"/>
                                        </p:tgtEl>
                                        <p:attrNameLst>
                                          <p:attrName>style.visibility</p:attrName>
                                        </p:attrNameLst>
                                      </p:cBhvr>
                                      <p:to>
                                        <p:strVal val="visible"/>
                                      </p:to>
                                    </p:set>
                                    <p:animEffect transition="in" filter="box(in)">
                                      <p:cBhvr>
                                        <p:cTn id="7" dur="500"/>
                                        <p:tgtEl>
                                          <p:spTgt spid="2150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21508"/>
                                        </p:tgtEl>
                                        <p:attrNameLst>
                                          <p:attrName>style.visibility</p:attrName>
                                        </p:attrNameLst>
                                      </p:cBhvr>
                                      <p:to>
                                        <p:strVal val="visible"/>
                                      </p:to>
                                    </p:set>
                                    <p:anim calcmode="lin" valueType="num">
                                      <p:cBhvr>
                                        <p:cTn id="12" dur="500" fill="hold"/>
                                        <p:tgtEl>
                                          <p:spTgt spid="21508"/>
                                        </p:tgtEl>
                                        <p:attrNameLst>
                                          <p:attrName>ppt_x</p:attrName>
                                        </p:attrNameLst>
                                      </p:cBhvr>
                                      <p:tavLst>
                                        <p:tav tm="0">
                                          <p:val>
                                            <p:strVal val="0-#ppt_w/2"/>
                                          </p:val>
                                        </p:tav>
                                        <p:tav tm="100000">
                                          <p:val>
                                            <p:strVal val="#ppt_x"/>
                                          </p:val>
                                        </p:tav>
                                      </p:tavLst>
                                    </p:anim>
                                    <p:anim calcmode="lin" valueType="num">
                                      <p:cBhvr>
                                        <p:cTn id="13" dur="500" fill="hold"/>
                                        <p:tgtEl>
                                          <p:spTgt spid="2150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p:bldP spid="2150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Box 2">
            <a:extLst>
              <a:ext uri="{FF2B5EF4-FFF2-40B4-BE49-F238E27FC236}">
                <a16:creationId xmlns:a16="http://schemas.microsoft.com/office/drawing/2014/main" id="{AE748D2E-4299-260E-B3E2-97EAE542288B}"/>
              </a:ext>
            </a:extLst>
          </p:cNvPr>
          <p:cNvSpPr txBox="1">
            <a:spLocks noChangeArrowheads="1"/>
          </p:cNvSpPr>
          <p:nvPr>
            <p:custDataLst>
              <p:tags r:id="rId1"/>
            </p:custDataLst>
          </p:nvPr>
        </p:nvSpPr>
        <p:spPr bwMode="auto">
          <a:xfrm>
            <a:off x="1527175" y="1366838"/>
            <a:ext cx="8853488"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pPr>
            <a:r>
              <a:rPr lang="zh-CN" altLang="en-US" sz="2800">
                <a:latin typeface="Times New Roman" panose="02020603050405020304" pitchFamily="18" charset="0"/>
                <a:ea typeface="黑体" panose="02010609060101010101" pitchFamily="49" charset="-122"/>
              </a:rPr>
              <a:t>一个体积为</a:t>
            </a:r>
            <a:r>
              <a:rPr lang="en-US" altLang="zh-CN" sz="2800">
                <a:latin typeface="Times New Roman" panose="02020603050405020304" pitchFamily="18" charset="0"/>
                <a:ea typeface="黑体" panose="02010609060101010101" pitchFamily="49" charset="-122"/>
              </a:rPr>
              <a:t>300 cm</a:t>
            </a:r>
            <a:r>
              <a:rPr lang="en-US" altLang="zh-CN" sz="2800" baseline="30000">
                <a:latin typeface="Times New Roman" panose="02020603050405020304" pitchFamily="18" charset="0"/>
                <a:ea typeface="黑体" panose="02010609060101010101" pitchFamily="49" charset="-122"/>
              </a:rPr>
              <a:t>3</a:t>
            </a:r>
            <a:r>
              <a:rPr lang="en-US" altLang="zh-CN" sz="2800">
                <a:latin typeface="Times New Roman" panose="02020603050405020304" pitchFamily="18" charset="0"/>
                <a:ea typeface="黑体" panose="02010609060101010101" pitchFamily="49" charset="-122"/>
              </a:rPr>
              <a:t> </a:t>
            </a:r>
            <a:r>
              <a:rPr lang="zh-CN" altLang="en-US" sz="2800">
                <a:latin typeface="Times New Roman" panose="02020603050405020304" pitchFamily="18" charset="0"/>
                <a:ea typeface="黑体" panose="02010609060101010101" pitchFamily="49" charset="-122"/>
              </a:rPr>
              <a:t>的物体浮在水面上，它的</a:t>
            </a:r>
            <a:r>
              <a:rPr lang="en-US" altLang="zh-CN" sz="2800">
                <a:latin typeface="Times New Roman" panose="02020603050405020304" pitchFamily="18" charset="0"/>
                <a:ea typeface="黑体" panose="02010609060101010101" pitchFamily="49" charset="-122"/>
              </a:rPr>
              <a:t>2/3</a:t>
            </a:r>
            <a:r>
              <a:rPr lang="zh-CN" altLang="en-US" sz="2800">
                <a:latin typeface="Times New Roman" panose="02020603050405020304" pitchFamily="18" charset="0"/>
                <a:ea typeface="黑体" panose="02010609060101010101" pitchFamily="49" charset="-122"/>
              </a:rPr>
              <a:t>体积露出水面，它受的浮力是多大</a:t>
            </a:r>
            <a:r>
              <a:rPr lang="zh-CN" altLang="en-US" sz="2800" u="sng">
                <a:latin typeface="Times New Roman" panose="02020603050405020304" pitchFamily="18" charset="0"/>
                <a:ea typeface="黑体" panose="02010609060101010101" pitchFamily="49" charset="-122"/>
              </a:rPr>
              <a:t>          </a:t>
            </a:r>
            <a:r>
              <a:rPr lang="en-US" altLang="zh-CN" sz="2800">
                <a:latin typeface="Times New Roman" panose="02020603050405020304" pitchFamily="18" charset="0"/>
                <a:ea typeface="黑体" panose="02010609060101010101" pitchFamily="49" charset="-122"/>
              </a:rPr>
              <a:t>N</a:t>
            </a:r>
            <a:r>
              <a:rPr lang="zh-CN" altLang="en-US" sz="2800">
                <a:latin typeface="Times New Roman" panose="02020603050405020304" pitchFamily="18" charset="0"/>
                <a:ea typeface="黑体" panose="02010609060101010101" pitchFamily="49" charset="-122"/>
              </a:rPr>
              <a:t>。（</a:t>
            </a:r>
            <a:r>
              <a:rPr lang="en-US" altLang="zh-CN" sz="2800" i="1">
                <a:latin typeface="Times New Roman" panose="02020603050405020304" pitchFamily="18" charset="0"/>
                <a:ea typeface="黑体" panose="02010609060101010101" pitchFamily="49" charset="-122"/>
              </a:rPr>
              <a:t>g</a:t>
            </a:r>
            <a:r>
              <a:rPr lang="zh-CN" altLang="en-US" sz="2800">
                <a:latin typeface="Times New Roman" panose="02020603050405020304" pitchFamily="18" charset="0"/>
                <a:ea typeface="黑体" panose="02010609060101010101" pitchFamily="49" charset="-122"/>
              </a:rPr>
              <a:t>取</a:t>
            </a:r>
            <a:r>
              <a:rPr lang="en-US" altLang="zh-CN" sz="2800">
                <a:latin typeface="Times New Roman" panose="02020603050405020304" pitchFamily="18" charset="0"/>
                <a:ea typeface="黑体" panose="02010609060101010101" pitchFamily="49" charset="-122"/>
              </a:rPr>
              <a:t>10 N/kg</a:t>
            </a:r>
            <a:r>
              <a:rPr lang="zh-CN" altLang="en-US" sz="2800">
                <a:latin typeface="Times New Roman" panose="02020603050405020304" pitchFamily="18" charset="0"/>
                <a:ea typeface="黑体" panose="02010609060101010101" pitchFamily="49" charset="-122"/>
              </a:rPr>
              <a:t>）</a:t>
            </a:r>
          </a:p>
        </p:txBody>
      </p:sp>
      <p:sp>
        <p:nvSpPr>
          <p:cNvPr id="26627" name="Rectangle 3">
            <a:extLst>
              <a:ext uri="{FF2B5EF4-FFF2-40B4-BE49-F238E27FC236}">
                <a16:creationId xmlns:a16="http://schemas.microsoft.com/office/drawing/2014/main" id="{81243318-F25B-4695-0546-49440B4C0065}"/>
              </a:ext>
            </a:extLst>
          </p:cNvPr>
          <p:cNvSpPr>
            <a:spLocks noChangeArrowheads="1"/>
          </p:cNvSpPr>
          <p:nvPr>
            <p:custDataLst>
              <p:tags r:id="rId2"/>
            </p:custDataLst>
          </p:nvPr>
        </p:nvSpPr>
        <p:spPr bwMode="auto">
          <a:xfrm>
            <a:off x="6096000" y="2133600"/>
            <a:ext cx="914400"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800" b="1">
                <a:solidFill>
                  <a:srgbClr val="FF0000"/>
                </a:solidFill>
                <a:latin typeface="Times New Roman" panose="02020603050405020304" pitchFamily="18" charset="0"/>
              </a:rPr>
              <a:t>1</a:t>
            </a:r>
          </a:p>
        </p:txBody>
      </p:sp>
      <p:sp>
        <p:nvSpPr>
          <p:cNvPr id="26628" name="Rectangle 4">
            <a:extLst>
              <a:ext uri="{FF2B5EF4-FFF2-40B4-BE49-F238E27FC236}">
                <a16:creationId xmlns:a16="http://schemas.microsoft.com/office/drawing/2014/main" id="{8192F982-624C-06C4-2133-9516619DC06A}"/>
              </a:ext>
            </a:extLst>
          </p:cNvPr>
          <p:cNvSpPr>
            <a:spLocks noChangeArrowheads="1"/>
          </p:cNvSpPr>
          <p:nvPr>
            <p:custDataLst>
              <p:tags r:id="rId3"/>
            </p:custDataLst>
          </p:nvPr>
        </p:nvSpPr>
        <p:spPr bwMode="auto">
          <a:xfrm>
            <a:off x="2022475" y="3062288"/>
            <a:ext cx="8140700" cy="301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20000"/>
              </a:lnSpc>
              <a:spcBef>
                <a:spcPct val="20000"/>
              </a:spcBef>
            </a:pPr>
            <a:r>
              <a:rPr lang="zh-CN" altLang="en-US" sz="2800">
                <a:solidFill>
                  <a:srgbClr val="FF0000"/>
                </a:solidFill>
                <a:latin typeface="Times New Roman" panose="02020603050405020304" pitchFamily="18" charset="0"/>
                <a:ea typeface="黑体" panose="02010609060101010101" pitchFamily="49" charset="-122"/>
              </a:rPr>
              <a:t>解析：根据阿基米德原理：</a:t>
            </a:r>
          </a:p>
          <a:p>
            <a:pPr eaLnBrk="1" hangingPunct="1">
              <a:lnSpc>
                <a:spcPct val="120000"/>
              </a:lnSpc>
              <a:spcBef>
                <a:spcPct val="20000"/>
              </a:spcBef>
            </a:pPr>
            <a:r>
              <a:rPr lang="zh-CN" altLang="en-US" sz="2800" i="1">
                <a:solidFill>
                  <a:srgbClr val="FF0000"/>
                </a:solidFill>
                <a:latin typeface="Times New Roman" panose="02020603050405020304" pitchFamily="18" charset="0"/>
                <a:ea typeface="黑体" panose="02010609060101010101" pitchFamily="49" charset="-122"/>
              </a:rPr>
              <a:t>            </a:t>
            </a:r>
            <a:r>
              <a:rPr lang="en-US" altLang="zh-CN" sz="2800" b="1" i="1">
                <a:solidFill>
                  <a:srgbClr val="FF0000"/>
                </a:solidFill>
                <a:latin typeface="Times New Roman" panose="02020603050405020304" pitchFamily="18" charset="0"/>
                <a:ea typeface="黑体" panose="02010609060101010101" pitchFamily="49" charset="-122"/>
              </a:rPr>
              <a:t>F</a:t>
            </a:r>
            <a:r>
              <a:rPr lang="zh-CN" altLang="en-US" sz="2800" b="1" baseline="-25000">
                <a:solidFill>
                  <a:srgbClr val="FF0000"/>
                </a:solidFill>
                <a:latin typeface="Times New Roman" panose="02020603050405020304" pitchFamily="18" charset="0"/>
                <a:ea typeface="黑体" panose="02010609060101010101" pitchFamily="49" charset="-122"/>
              </a:rPr>
              <a:t>浮</a:t>
            </a:r>
            <a:r>
              <a:rPr lang="zh-CN" altLang="en-US" sz="2800" b="1">
                <a:solidFill>
                  <a:srgbClr val="FF0000"/>
                </a:solidFill>
                <a:latin typeface="Times New Roman" panose="02020603050405020304" pitchFamily="18" charset="0"/>
                <a:ea typeface="黑体" panose="02010609060101010101" pitchFamily="49" charset="-122"/>
              </a:rPr>
              <a:t>＝</a:t>
            </a:r>
            <a:r>
              <a:rPr lang="en-US" altLang="zh-CN" sz="2800" b="1" i="1">
                <a:solidFill>
                  <a:srgbClr val="FF0000"/>
                </a:solidFill>
                <a:latin typeface="Times New Roman" panose="02020603050405020304" pitchFamily="18" charset="0"/>
                <a:ea typeface="黑体" panose="02010609060101010101" pitchFamily="49" charset="-122"/>
              </a:rPr>
              <a:t>G</a:t>
            </a:r>
            <a:r>
              <a:rPr lang="zh-CN" altLang="en-US" sz="2800" b="1" baseline="-25000">
                <a:solidFill>
                  <a:srgbClr val="FF0000"/>
                </a:solidFill>
                <a:latin typeface="Times New Roman" panose="02020603050405020304" pitchFamily="18" charset="0"/>
                <a:ea typeface="黑体" panose="02010609060101010101" pitchFamily="49" charset="-122"/>
              </a:rPr>
              <a:t>排液</a:t>
            </a:r>
            <a:r>
              <a:rPr lang="zh-CN" altLang="en-US" sz="2800" b="1">
                <a:solidFill>
                  <a:srgbClr val="FF0000"/>
                </a:solidFill>
                <a:latin typeface="Times New Roman" panose="02020603050405020304" pitchFamily="18" charset="0"/>
                <a:ea typeface="黑体" panose="02010609060101010101" pitchFamily="49" charset="-122"/>
              </a:rPr>
              <a:t>＝</a:t>
            </a:r>
            <a:r>
              <a:rPr lang="el-GR" altLang="en-US" sz="2800" b="1" i="1">
                <a:solidFill>
                  <a:srgbClr val="FF0000"/>
                </a:solidFill>
                <a:latin typeface="Times New Roman" panose="02020603050405020304" pitchFamily="18" charset="0"/>
                <a:ea typeface="黑体" panose="02010609060101010101" pitchFamily="49" charset="-122"/>
              </a:rPr>
              <a:t>ρ</a:t>
            </a:r>
            <a:r>
              <a:rPr lang="zh-CN" altLang="en-US" sz="2800" b="1" baseline="-25000">
                <a:solidFill>
                  <a:srgbClr val="FF0000"/>
                </a:solidFill>
                <a:latin typeface="Times New Roman" panose="02020603050405020304" pitchFamily="18" charset="0"/>
                <a:ea typeface="黑体" panose="02010609060101010101" pitchFamily="49" charset="-122"/>
              </a:rPr>
              <a:t>液</a:t>
            </a:r>
            <a:r>
              <a:rPr lang="en-US" altLang="zh-CN" sz="2800" b="1" i="1">
                <a:solidFill>
                  <a:srgbClr val="FF0000"/>
                </a:solidFill>
                <a:latin typeface="Times New Roman" panose="02020603050405020304" pitchFamily="18" charset="0"/>
                <a:ea typeface="黑体" panose="02010609060101010101" pitchFamily="49" charset="-122"/>
              </a:rPr>
              <a:t>gV</a:t>
            </a:r>
            <a:r>
              <a:rPr lang="zh-CN" altLang="en-US" sz="2800" b="1" baseline="-25000">
                <a:solidFill>
                  <a:srgbClr val="FF0000"/>
                </a:solidFill>
                <a:latin typeface="Times New Roman" panose="02020603050405020304" pitchFamily="18" charset="0"/>
                <a:ea typeface="黑体" panose="02010609060101010101" pitchFamily="49" charset="-122"/>
              </a:rPr>
              <a:t>排</a:t>
            </a:r>
          </a:p>
          <a:p>
            <a:pPr eaLnBrk="1" hangingPunct="1">
              <a:lnSpc>
                <a:spcPct val="120000"/>
              </a:lnSpc>
              <a:spcBef>
                <a:spcPct val="20000"/>
              </a:spcBef>
            </a:pPr>
            <a:r>
              <a:rPr lang="zh-CN" altLang="en-US" sz="2800" i="1">
                <a:solidFill>
                  <a:srgbClr val="FF0000"/>
                </a:solidFill>
                <a:latin typeface="Times New Roman" panose="02020603050405020304" pitchFamily="18" charset="0"/>
                <a:ea typeface="黑体" panose="02010609060101010101" pitchFamily="49" charset="-122"/>
              </a:rPr>
              <a:t>　      </a:t>
            </a:r>
            <a:r>
              <a:rPr lang="zh-CN" altLang="en-US" sz="2800">
                <a:solidFill>
                  <a:srgbClr val="FF0000"/>
                </a:solidFill>
                <a:latin typeface="Times New Roman" panose="02020603050405020304" pitchFamily="18" charset="0"/>
                <a:ea typeface="黑体" panose="02010609060101010101" pitchFamily="49" charset="-122"/>
              </a:rPr>
              <a:t>据题意</a:t>
            </a:r>
            <a:r>
              <a:rPr lang="en-US" altLang="zh-CN" sz="2800" b="1" i="1">
                <a:solidFill>
                  <a:srgbClr val="FF0000"/>
                </a:solidFill>
                <a:latin typeface="Times New Roman" panose="02020603050405020304" pitchFamily="18" charset="0"/>
                <a:ea typeface="黑体" panose="02010609060101010101" pitchFamily="49" charset="-122"/>
              </a:rPr>
              <a:t>V</a:t>
            </a:r>
            <a:r>
              <a:rPr lang="zh-CN" altLang="en-US" sz="2800" b="1" baseline="-25000">
                <a:solidFill>
                  <a:srgbClr val="FF0000"/>
                </a:solidFill>
                <a:latin typeface="Times New Roman" panose="02020603050405020304" pitchFamily="18" charset="0"/>
                <a:ea typeface="黑体" panose="02010609060101010101" pitchFamily="49" charset="-122"/>
              </a:rPr>
              <a:t>排</a:t>
            </a:r>
            <a:r>
              <a:rPr lang="zh-CN" altLang="en-US" sz="2800" b="1">
                <a:solidFill>
                  <a:srgbClr val="FF0000"/>
                </a:solidFill>
                <a:latin typeface="Times New Roman" panose="02020603050405020304" pitchFamily="18" charset="0"/>
                <a:ea typeface="黑体" panose="02010609060101010101" pitchFamily="49" charset="-122"/>
              </a:rPr>
              <a:t>＝</a:t>
            </a:r>
            <a:r>
              <a:rPr lang="en-US" altLang="zh-CN" sz="2800" b="1" i="1">
                <a:solidFill>
                  <a:srgbClr val="FF0000"/>
                </a:solidFill>
                <a:latin typeface="Times New Roman" panose="02020603050405020304" pitchFamily="18" charset="0"/>
                <a:ea typeface="黑体" panose="02010609060101010101" pitchFamily="49" charset="-122"/>
              </a:rPr>
              <a:t>V</a:t>
            </a:r>
            <a:r>
              <a:rPr lang="en-US" altLang="zh-CN" sz="2800" b="1">
                <a:solidFill>
                  <a:srgbClr val="FF0000"/>
                </a:solidFill>
                <a:latin typeface="Times New Roman" panose="02020603050405020304" pitchFamily="18" charset="0"/>
                <a:ea typeface="黑体" panose="02010609060101010101" pitchFamily="49" charset="-122"/>
              </a:rPr>
              <a:t>/3</a:t>
            </a:r>
          </a:p>
          <a:p>
            <a:pPr eaLnBrk="1" hangingPunct="1">
              <a:lnSpc>
                <a:spcPct val="120000"/>
              </a:lnSpc>
              <a:spcBef>
                <a:spcPct val="20000"/>
              </a:spcBef>
            </a:pPr>
            <a:r>
              <a:rPr lang="en-US" altLang="zh-CN" sz="2800" i="1">
                <a:solidFill>
                  <a:srgbClr val="FF0000"/>
                </a:solidFill>
                <a:latin typeface="Times New Roman" panose="02020603050405020304" pitchFamily="18" charset="0"/>
                <a:ea typeface="黑体" panose="02010609060101010101" pitchFamily="49" charset="-122"/>
              </a:rPr>
              <a:t>           </a:t>
            </a:r>
            <a:r>
              <a:rPr lang="en-US" altLang="zh-CN" sz="2800" b="1" i="1">
                <a:solidFill>
                  <a:srgbClr val="FF0000"/>
                </a:solidFill>
                <a:latin typeface="Times New Roman" panose="02020603050405020304" pitchFamily="18" charset="0"/>
                <a:ea typeface="黑体" panose="02010609060101010101" pitchFamily="49" charset="-122"/>
              </a:rPr>
              <a:t>F</a:t>
            </a:r>
            <a:r>
              <a:rPr lang="zh-CN" altLang="en-US" sz="2800" b="1" baseline="-25000">
                <a:solidFill>
                  <a:srgbClr val="FF0000"/>
                </a:solidFill>
                <a:latin typeface="Times New Roman" panose="02020603050405020304" pitchFamily="18" charset="0"/>
                <a:ea typeface="黑体" panose="02010609060101010101" pitchFamily="49" charset="-122"/>
              </a:rPr>
              <a:t>浮</a:t>
            </a:r>
            <a:r>
              <a:rPr lang="zh-CN" altLang="en-US" sz="2800" b="1">
                <a:solidFill>
                  <a:srgbClr val="FF0000"/>
                </a:solidFill>
                <a:latin typeface="Times New Roman" panose="02020603050405020304" pitchFamily="18" charset="0"/>
                <a:ea typeface="黑体" panose="02010609060101010101" pitchFamily="49" charset="-122"/>
              </a:rPr>
              <a:t>＝</a:t>
            </a:r>
            <a:r>
              <a:rPr lang="el-GR" altLang="en-US" sz="2800" b="1" i="1">
                <a:solidFill>
                  <a:srgbClr val="FF0000"/>
                </a:solidFill>
                <a:latin typeface="Times New Roman" panose="02020603050405020304" pitchFamily="18" charset="0"/>
                <a:ea typeface="黑体" panose="02010609060101010101" pitchFamily="49" charset="-122"/>
              </a:rPr>
              <a:t>ρ</a:t>
            </a:r>
            <a:r>
              <a:rPr lang="zh-CN" altLang="en-US" sz="2800" b="1" baseline="-25000">
                <a:solidFill>
                  <a:srgbClr val="FF0000"/>
                </a:solidFill>
                <a:latin typeface="Times New Roman" panose="02020603050405020304" pitchFamily="18" charset="0"/>
                <a:ea typeface="黑体" panose="02010609060101010101" pitchFamily="49" charset="-122"/>
              </a:rPr>
              <a:t>液</a:t>
            </a:r>
            <a:r>
              <a:rPr lang="en-US" altLang="zh-CN" sz="2800" b="1" i="1">
                <a:solidFill>
                  <a:srgbClr val="FF0000"/>
                </a:solidFill>
                <a:latin typeface="Times New Roman" panose="02020603050405020304" pitchFamily="18" charset="0"/>
                <a:ea typeface="黑体" panose="02010609060101010101" pitchFamily="49" charset="-122"/>
              </a:rPr>
              <a:t>gV</a:t>
            </a:r>
            <a:r>
              <a:rPr lang="zh-CN" altLang="en-US" sz="2800" b="1" baseline="-25000">
                <a:solidFill>
                  <a:srgbClr val="FF0000"/>
                </a:solidFill>
                <a:latin typeface="Times New Roman" panose="02020603050405020304" pitchFamily="18" charset="0"/>
                <a:ea typeface="黑体" panose="02010609060101010101" pitchFamily="49" charset="-122"/>
              </a:rPr>
              <a:t>排</a:t>
            </a:r>
          </a:p>
          <a:p>
            <a:pPr eaLnBrk="1" hangingPunct="1">
              <a:lnSpc>
                <a:spcPct val="120000"/>
              </a:lnSpc>
              <a:spcBef>
                <a:spcPct val="20000"/>
              </a:spcBef>
            </a:pPr>
            <a:r>
              <a:rPr lang="en-US" altLang="zh-CN" sz="2800" baseline="-25000">
                <a:solidFill>
                  <a:srgbClr val="FF0000"/>
                </a:solidFill>
                <a:latin typeface="Times New Roman" panose="02020603050405020304" pitchFamily="18" charset="0"/>
                <a:ea typeface="黑体" panose="02010609060101010101" pitchFamily="49" charset="-122"/>
              </a:rPr>
              <a:t>                        </a:t>
            </a:r>
            <a:r>
              <a:rPr lang="zh-CN" altLang="en-US" sz="2800" b="1">
                <a:solidFill>
                  <a:srgbClr val="FF0000"/>
                </a:solidFill>
                <a:latin typeface="Times New Roman" panose="02020603050405020304" pitchFamily="18" charset="0"/>
                <a:ea typeface="黑体" panose="02010609060101010101" pitchFamily="49" charset="-122"/>
              </a:rPr>
              <a:t>＝</a:t>
            </a:r>
            <a:r>
              <a:rPr lang="en-US" altLang="zh-CN" sz="2800" b="1">
                <a:solidFill>
                  <a:srgbClr val="FF0000"/>
                </a:solidFill>
                <a:latin typeface="Times New Roman" panose="02020603050405020304" pitchFamily="18" charset="0"/>
                <a:ea typeface="黑体" panose="02010609060101010101" pitchFamily="49" charset="-122"/>
              </a:rPr>
              <a:t>1.0×10</a:t>
            </a:r>
            <a:r>
              <a:rPr lang="en-US" altLang="zh-CN" sz="2800" b="1" baseline="30000">
                <a:solidFill>
                  <a:srgbClr val="FF0000"/>
                </a:solidFill>
                <a:latin typeface="Times New Roman" panose="02020603050405020304" pitchFamily="18" charset="0"/>
                <a:ea typeface="黑体" panose="02010609060101010101" pitchFamily="49" charset="-122"/>
              </a:rPr>
              <a:t>3 </a:t>
            </a:r>
            <a:r>
              <a:rPr lang="en-US" altLang="zh-CN" sz="2800" b="1">
                <a:solidFill>
                  <a:srgbClr val="FF0000"/>
                </a:solidFill>
                <a:latin typeface="Times New Roman" panose="02020603050405020304" pitchFamily="18" charset="0"/>
                <a:ea typeface="黑体" panose="02010609060101010101" pitchFamily="49" charset="-122"/>
              </a:rPr>
              <a:t>kg/m</a:t>
            </a:r>
            <a:r>
              <a:rPr lang="en-US" altLang="zh-CN" sz="2800" b="1" baseline="30000">
                <a:solidFill>
                  <a:srgbClr val="FF0000"/>
                </a:solidFill>
                <a:latin typeface="Times New Roman" panose="02020603050405020304" pitchFamily="18" charset="0"/>
                <a:ea typeface="黑体" panose="02010609060101010101" pitchFamily="49" charset="-122"/>
              </a:rPr>
              <a:t>3</a:t>
            </a:r>
            <a:r>
              <a:rPr lang="en-US" altLang="zh-CN" sz="2800" b="1">
                <a:solidFill>
                  <a:srgbClr val="FF0000"/>
                </a:solidFill>
                <a:latin typeface="Times New Roman" panose="02020603050405020304" pitchFamily="18" charset="0"/>
                <a:ea typeface="黑体" panose="02010609060101010101" pitchFamily="49" charset="-122"/>
              </a:rPr>
              <a:t>×10 N/kg×10</a:t>
            </a:r>
            <a:r>
              <a:rPr lang="en-US" altLang="zh-CN" sz="2800" b="1" baseline="30000">
                <a:solidFill>
                  <a:srgbClr val="FF0000"/>
                </a:solidFill>
                <a:latin typeface="Times New Roman" panose="02020603050405020304" pitchFamily="18" charset="0"/>
                <a:ea typeface="黑体" panose="02010609060101010101" pitchFamily="49" charset="-122"/>
              </a:rPr>
              <a:t>-4 </a:t>
            </a:r>
            <a:r>
              <a:rPr lang="en-US" altLang="zh-CN" sz="2800" b="1">
                <a:solidFill>
                  <a:srgbClr val="FF0000"/>
                </a:solidFill>
                <a:latin typeface="Times New Roman" panose="02020603050405020304" pitchFamily="18" charset="0"/>
                <a:ea typeface="黑体" panose="02010609060101010101" pitchFamily="49" charset="-122"/>
              </a:rPr>
              <a:t>m</a:t>
            </a:r>
            <a:r>
              <a:rPr lang="en-US" altLang="zh-CN" sz="2800" b="1" baseline="30000">
                <a:solidFill>
                  <a:srgbClr val="FF0000"/>
                </a:solidFill>
                <a:latin typeface="Times New Roman" panose="02020603050405020304" pitchFamily="18" charset="0"/>
                <a:ea typeface="黑体" panose="02010609060101010101" pitchFamily="49" charset="-122"/>
              </a:rPr>
              <a:t>3</a:t>
            </a:r>
            <a:r>
              <a:rPr lang="en-US" altLang="zh-CN" sz="2800" b="1">
                <a:solidFill>
                  <a:srgbClr val="FF0000"/>
                </a:solidFill>
                <a:latin typeface="Times New Roman" panose="02020603050405020304" pitchFamily="18" charset="0"/>
                <a:ea typeface="黑体" panose="02010609060101010101" pitchFamily="49" charset="-122"/>
              </a:rPr>
              <a:t>=1 N</a:t>
            </a:r>
          </a:p>
        </p:txBody>
      </p:sp>
      <p:sp>
        <p:nvSpPr>
          <p:cNvPr id="5" name="文本框 7">
            <a:extLst>
              <a:ext uri="{FF2B5EF4-FFF2-40B4-BE49-F238E27FC236}">
                <a16:creationId xmlns:a16="http://schemas.microsoft.com/office/drawing/2014/main" id="{0948F693-325A-0965-F472-487635FE9EC1}"/>
              </a:ext>
            </a:extLst>
          </p:cNvPr>
          <p:cNvSpPr txBox="1"/>
          <p:nvPr>
            <p:custDataLst>
              <p:tags r:id="rId4"/>
            </p:custDataLst>
          </p:nvPr>
        </p:nvSpPr>
        <p:spPr>
          <a:xfrm>
            <a:off x="1893888" y="630238"/>
            <a:ext cx="1184275" cy="511175"/>
          </a:xfrm>
          <a:prstGeom prst="round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a:spAutoFit/>
          </a:bodyPr>
          <a:lstStyle/>
          <a:p>
            <a:pPr>
              <a:defRPr/>
            </a:pPr>
            <a:r>
              <a:rPr lang="zh-CN" altLang="en-US" sz="2400" b="1" noProof="1">
                <a:latin typeface="Times New Roman" panose="02020603050405020304" pitchFamily="18" charset="0"/>
                <a:ea typeface="微软雅黑" panose="020B0503020204020204" pitchFamily="34" charset="-122"/>
                <a:sym typeface="Times New Roman" panose="02020603050405020304" pitchFamily="18" charset="0"/>
              </a:rPr>
              <a:t>练一练</a:t>
            </a:r>
          </a:p>
        </p:txBody>
      </p:sp>
      <p:sp>
        <p:nvSpPr>
          <p:cNvPr id="46086" name="文本框 4103">
            <a:extLst>
              <a:ext uri="{FF2B5EF4-FFF2-40B4-BE49-F238E27FC236}">
                <a16:creationId xmlns:a16="http://schemas.microsoft.com/office/drawing/2014/main" id="{737057E0-9D10-7141-EBE2-9751362A5959}"/>
              </a:ext>
            </a:extLst>
          </p:cNvPr>
          <p:cNvSpPr txBox="1">
            <a:spLocks noChangeArrowheads="1"/>
          </p:cNvSpPr>
          <p:nvPr>
            <p:custDataLst>
              <p:tags r:id="rId5"/>
            </p:custDataLst>
          </p:nvPr>
        </p:nvSpPr>
        <p:spPr bwMode="auto">
          <a:xfrm>
            <a:off x="119063" y="260350"/>
            <a:ext cx="1295400"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170" tIns="46990" rIns="90170" bIns="4699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000" b="1">
                <a:solidFill>
                  <a:srgbClr val="006666"/>
                </a:solidFill>
                <a:ea typeface="方正姚体" panose="02010601030101010101" pitchFamily="2" charset="-122"/>
              </a:rPr>
              <a:t>讲授新课</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1" nodeType="clickEffect">
                                  <p:stCondLst>
                                    <p:cond delay="0"/>
                                  </p:stCondLst>
                                  <p:childTnLst>
                                    <p:set>
                                      <p:cBhvr>
                                        <p:cTn id="6" dur="1" fill="hold">
                                          <p:stCondLst>
                                            <p:cond delay="0"/>
                                          </p:stCondLst>
                                        </p:cTn>
                                        <p:tgtEl>
                                          <p:spTgt spid="26628"/>
                                        </p:tgtEl>
                                        <p:attrNameLst>
                                          <p:attrName>style.visibility</p:attrName>
                                        </p:attrNameLst>
                                      </p:cBhvr>
                                      <p:to>
                                        <p:strVal val="visible"/>
                                      </p:to>
                                    </p:set>
                                    <p:animEffect transition="in" filter="blinds(horizontal)">
                                      <p:cBhvr>
                                        <p:cTn id="7" dur="500"/>
                                        <p:tgtEl>
                                          <p:spTgt spid="2662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66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p:bldP spid="26628"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_5_BD#d57f65d97?vcp=1&amp;pid=7ae096754&amp;color=147,205,221&amp;vtp=1&amp;bt=1&amp;bbb=1"/>
          <p:cNvSpPr/>
          <p:nvPr>
            <p:custDataLst>
              <p:tags r:id="rId1"/>
            </p:custDataLst>
          </p:nvPr>
        </p:nvSpPr>
        <p:spPr>
          <a:xfrm>
            <a:off x="719328" y="536448"/>
            <a:ext cx="10753344" cy="792480"/>
          </a:xfrm>
          <a:prstGeom prst="rect">
            <a:avLst/>
          </a:prstGeom>
          <a:noFill/>
        </p:spPr>
        <p:txBody>
          <a:bodyPr wrap="none" lIns="0" tIns="0" rIns="0" bIns="0" rtlCol="0" anchor="ctr"/>
          <a:lstStyle/>
          <a:p>
            <a:pPr latinLnBrk="1">
              <a:lnSpc>
                <a:spcPts val="6133"/>
              </a:lnSpc>
            </a:pPr>
            <a:r>
              <a:rPr lang="en-US" altLang="zh-CN" sz="3467" b="1">
                <a:solidFill>
                  <a:srgbClr val="93CDDD"/>
                </a:solidFill>
                <a:latin typeface="Times New Roman" pitchFamily="34" charset="0"/>
                <a:ea typeface="SimHei" pitchFamily="34" charset="-122"/>
                <a:cs typeface="Times New Roman" pitchFamily="34" charset="-120"/>
              </a:rPr>
              <a:t>知识点1</a:t>
            </a:r>
            <a:r>
              <a:rPr lang="en-US" altLang="zh-CN" sz="3467" b="1">
                <a:solidFill>
                  <a:srgbClr val="93CDDD"/>
                </a:solidFill>
                <a:latin typeface="SimSun" pitchFamily="34" charset="0"/>
                <a:ea typeface="SimSun" pitchFamily="34" charset="-122"/>
                <a:cs typeface="SimSun" pitchFamily="34" charset="-120"/>
              </a:rPr>
              <a:t> </a:t>
            </a:r>
            <a:r>
              <a:rPr lang="en-US" altLang="zh-CN" sz="3467" b="1">
                <a:solidFill>
                  <a:srgbClr val="93CDDD"/>
                </a:solidFill>
                <a:latin typeface="Times New Roman" pitchFamily="34" charset="0"/>
                <a:ea typeface="SimHei" pitchFamily="34" charset="-122"/>
                <a:cs typeface="Times New Roman" pitchFamily="34" charset="-120"/>
              </a:rPr>
              <a:t>曹冲称象的启示</a:t>
            </a:r>
            <a:endParaRPr lang="en-US" altLang="zh-CN" sz="3467"/>
          </a:p>
        </p:txBody>
      </p:sp>
      <p:pic>
        <p:nvPicPr>
          <p:cNvPr id="3" name="QO_6_BD.1_1#672af3b7b?htil=1&amp;vcp=1&amp;vis=1&amp;pid=d57f65d97&amp;color=0,0,0&amp;tib=255,255,255&amp;vtp=1&amp;hs=1&amp;hs=1"/>
          <p:cNvPicPr>
            <a:picLocks noChangeAspect="1"/>
          </p:cNvPicPr>
          <p:nvPr>
            <p:custDataLst>
              <p:tags r:id="rId2"/>
            </p:custDataLst>
          </p:nvPr>
        </p:nvPicPr>
        <p:blipFill>
          <a:blip r:embed="rId7">
            <a:clrChange>
              <a:clrFrom>
                <a:srgbClr val="FFFFFF"/>
              </a:clrFrom>
              <a:clrTo>
                <a:srgbClr val="FFFFFF">
                  <a:alpha val="0"/>
                </a:srgbClr>
              </a:clrTo>
            </a:clrChange>
          </a:blip>
          <a:stretch>
            <a:fillRect/>
          </a:stretch>
        </p:blipFill>
        <p:spPr>
          <a:xfrm>
            <a:off x="7639984" y="1472607"/>
            <a:ext cx="3718560" cy="1438656"/>
          </a:xfrm>
          <a:prstGeom prst="rect">
            <a:avLst/>
          </a:prstGeom>
          <a:noFill/>
          <a:extLst>
            <a:ext uri="{909E8E84-426E-40DD-AFC4-6F175D3DCCD1}">
              <a14:hiddenFill xmlns:a14="http://schemas.microsoft.com/office/drawing/2010/main">
                <a:solidFill>
                  <a:schemeClr val="accent1">
                    <a:alpha val="0"/>
                  </a:schemeClr>
                </a:solidFill>
              </a14:hiddenFill>
            </a:ext>
          </a:extLst>
        </p:spPr>
      </p:pic>
      <p:sp>
        <p:nvSpPr>
          <p:cNvPr id="4" name="QO_6_BD.1_2#672af3b7b?htil=1&amp;sp=1&amp;vcp=1&amp;vis=1&amp;pid=d57f65d97&amp;color=0,0,0&amp;vtp=1&amp;bbb=1&amp;hb=1&amp;hs=1"/>
          <p:cNvSpPr/>
          <p:nvPr>
            <p:custDataLst>
              <p:tags r:id="rId3"/>
            </p:custDataLst>
          </p:nvPr>
        </p:nvSpPr>
        <p:spPr>
          <a:xfrm>
            <a:off x="719328" y="1411647"/>
            <a:ext cx="6851904" cy="2128520"/>
          </a:xfrm>
          <a:prstGeom prst="rect">
            <a:avLst/>
          </a:prstGeom>
          <a:noFill/>
        </p:spPr>
        <p:txBody>
          <a:bodyPr wrap="none" lIns="0" tIns="0" rIns="0" bIns="0" rtlCol="0" anchor="t"/>
          <a:lstStyle/>
          <a:p>
            <a:pPr latinLnBrk="1">
              <a:lnSpc>
                <a:spcPts val="5867"/>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1.[2024·南开区一模]</a:t>
            </a:r>
            <a:r>
              <a:rPr lang="en-US" altLang="zh-CN" sz="3200">
                <a:solidFill>
                  <a:srgbClr val="000000"/>
                </a:solidFill>
                <a:latin typeface="SimSun" pitchFamily="34" charset="0"/>
                <a:ea typeface="SimSun" pitchFamily="34" charset="-122"/>
                <a:cs typeface="SimSun" pitchFamily="34" charset="-120"/>
              </a:rPr>
              <a:t> </a:t>
            </a:r>
            <a:r>
              <a:rPr lang="en-US" altLang="zh-CN" sz="3200">
                <a:solidFill>
                  <a:srgbClr val="000000"/>
                </a:solidFill>
                <a:latin typeface="Times New Roman" pitchFamily="34" charset="0"/>
                <a:ea typeface="微软雅黑" panose="020B0503020204020204" pitchFamily="34" charset="-122"/>
                <a:cs typeface="Times New Roman" pitchFamily="34" charset="-120"/>
              </a:rPr>
              <a:t>“曹冲称象”的故</a:t>
            </a:r>
          </a:p>
          <a:p>
            <a:pPr latinLnBrk="1">
              <a:lnSpc>
                <a:spcPts val="5867"/>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事发生在距今1</a:t>
            </a:r>
            <a:r>
              <a:rPr lang="en-US" altLang="zh-CN" sz="3200">
                <a:solidFill>
                  <a:srgbClr val="000000"/>
                </a:solidFill>
                <a:latin typeface="SimSun" pitchFamily="34" charset="0"/>
                <a:ea typeface="SimSun" pitchFamily="34" charset="-122"/>
                <a:cs typeface="SimSun" pitchFamily="34" charset="-120"/>
              </a:rPr>
              <a:t> </a:t>
            </a:r>
            <a:r>
              <a:rPr lang="en-US" altLang="zh-CN" sz="3200">
                <a:solidFill>
                  <a:srgbClr val="000000"/>
                </a:solidFill>
                <a:latin typeface="Times New Roman" pitchFamily="34" charset="0"/>
                <a:ea typeface="微软雅黑" panose="020B0503020204020204" pitchFamily="34" charset="-122"/>
                <a:cs typeface="Times New Roman" pitchFamily="34" charset="-120"/>
              </a:rPr>
              <a:t>800多年前，他先把大</a:t>
            </a:r>
          </a:p>
          <a:p>
            <a:pPr latinLnBrk="1">
              <a:lnSpc>
                <a:spcPts val="5600"/>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象牵到船上，在水面处的船身上画一</a:t>
            </a:r>
            <a:endParaRPr lang="en-US" altLang="zh-CN" sz="3200"/>
          </a:p>
        </p:txBody>
      </p:sp>
      <p:sp>
        <p:nvSpPr>
          <p:cNvPr id="5" name="QO_6_BD.1_2#672af3b7b?htil=1&amp;sp=1&amp;vcp=1&amp;vis=1&amp;pid=d57f65d97&amp;color=0,0,0&amp;vtp=1&amp;bbb=1&amp;hb=1&amp;hs=1">
            <a:extLst>
              <a:ext uri="{FF2B5EF4-FFF2-40B4-BE49-F238E27FC236}">
                <a16:creationId xmlns:a16="http://schemas.microsoft.com/office/drawing/2014/main" id="{F17BF046-A132-3B82-1244-F39CA1980735}"/>
              </a:ext>
            </a:extLst>
          </p:cNvPr>
          <p:cNvSpPr/>
          <p:nvPr>
            <p:custDataLst>
              <p:tags r:id="rId4"/>
            </p:custDataLst>
          </p:nvPr>
        </p:nvSpPr>
        <p:spPr>
          <a:xfrm>
            <a:off x="719328" y="3616283"/>
            <a:ext cx="10752000" cy="2873587"/>
          </a:xfrm>
          <a:prstGeom prst="rect">
            <a:avLst/>
          </a:prstGeom>
          <a:noFill/>
        </p:spPr>
        <p:txBody>
          <a:bodyPr wrap="none" lIns="0" tIns="0" rIns="0" bIns="0" rtlCol="0" anchor="t"/>
          <a:lstStyle/>
          <a:p>
            <a:pPr latinLnBrk="1">
              <a:lnSpc>
                <a:spcPts val="5867"/>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个记号（吃水线），如图甲所示。然后牵走大象，再往船上</a:t>
            </a:r>
          </a:p>
          <a:p>
            <a:pPr latinLnBrk="1">
              <a:lnSpc>
                <a:spcPts val="5867"/>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装石块，使船下沉到原记号处为止，如图乙所示。于是得出</a:t>
            </a:r>
          </a:p>
          <a:p>
            <a:pPr latinLnBrk="1">
              <a:lnSpc>
                <a:spcPts val="5867"/>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大象的质量等于石块的质量。请从物理的角度分析这个故事，</a:t>
            </a:r>
          </a:p>
          <a:p>
            <a:pPr latinLnBrk="1">
              <a:lnSpc>
                <a:spcPts val="5600"/>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完成下列任务：</a:t>
            </a:r>
            <a:endParaRPr lang="en-US" altLang="zh-CN" sz="3200"/>
          </a:p>
        </p:txBody>
      </p:sp>
    </p:spTree>
  </p:cSld>
  <p:clrMapOvr>
    <a:masterClrMapping/>
  </p:clrMapOvr>
  <p:transition>
    <p:split dir="in"/>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QB_7_BD.2_1#59c261e5c?vcp=1&amp;vis=1&amp;pid=672af3b7b&amp;color=0,0,0&amp;vtp=1&amp;bt=1&amp;bbb=1&amp;hb=1"/>
              <p:cNvSpPr/>
              <p:nvPr>
                <p:custDataLst>
                  <p:tags r:id="rId1"/>
                </p:custDataLst>
              </p:nvPr>
            </p:nvSpPr>
            <p:spPr>
              <a:xfrm>
                <a:off x="719328" y="1164984"/>
                <a:ext cx="10753344" cy="1377865"/>
              </a:xfrm>
              <a:prstGeom prst="rect">
                <a:avLst/>
              </a:prstGeom>
              <a:noFill/>
            </p:spPr>
            <p:txBody>
              <a:bodyPr wrap="none" lIns="0" tIns="0" rIns="0" bIns="0" rtlCol="0" anchor="t"/>
              <a:lstStyle/>
              <a:p>
                <a:pPr latinLnBrk="1">
                  <a:lnSpc>
                    <a:spcPts val="5867"/>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（1）吃水线到船底的竖直距离为</a:t>
                </a:r>
                <a14:m>
                  <m:oMath xmlns:m="http://schemas.openxmlformats.org/officeDocument/2006/math">
                    <m:r>
                      <m:rPr>
                        <m:sty m:val="p"/>
                      </m:rPr>
                      <a:rPr lang="en-US" altLang="zh-CN" sz="320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h</m:t>
                    </m:r>
                  </m:oMath>
                </a14:m>
                <a:r>
                  <a:rPr lang="en-US" altLang="zh-CN" sz="133" kern="0" spc="-100000">
                    <a:solidFill>
                      <a:srgbClr val="FFFFFF"/>
                    </a:solidFill>
                    <a:latin typeface="Times New Roman" pitchFamily="34" charset="0"/>
                    <a:ea typeface="微软雅黑" panose="020B0503020204020204" pitchFamily="34" charset="-122"/>
                    <a:cs typeface="Times New Roman" pitchFamily="34" charset="-120"/>
                  </a:rPr>
                  <a:t> </a:t>
                </a:r>
                <a:r>
                  <a:rPr lang="en-US" altLang="zh-CN" sz="3200">
                    <a:solidFill>
                      <a:srgbClr val="000000"/>
                    </a:solidFill>
                    <a:latin typeface="Times New Roman" pitchFamily="34" charset="0"/>
                    <a:ea typeface="微软雅黑" panose="020B0503020204020204" pitchFamily="34" charset="-122"/>
                    <a:cs typeface="Times New Roman" pitchFamily="34" charset="-120"/>
                  </a:rPr>
                  <a:t>，求出水对船底的压强</a:t>
                </a:r>
              </a:p>
              <a:p>
                <a:pPr latinLnBrk="1">
                  <a:lnSpc>
                    <a:spcPts val="5600"/>
                  </a:lnSpc>
                </a:pPr>
                <a14:m>
                  <m:oMath xmlns:m="http://schemas.openxmlformats.org/officeDocument/2006/math">
                    <m:r>
                      <m:rPr>
                        <m:sty m:val="p"/>
                      </m:rPr>
                      <a:rPr lang="en-US" altLang="zh-CN" sz="320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p</m:t>
                    </m:r>
                    <m:r>
                      <a:rPr lang="en-US" altLang="zh-CN" sz="320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m:t>
                    </m:r>
                  </m:oMath>
                </a14:m>
                <a:r>
                  <a:rPr lang="en-US" altLang="zh-CN" sz="3200">
                    <a:solidFill>
                      <a:srgbClr val="000000"/>
                    </a:solidFill>
                    <a:latin typeface="SimSun" pitchFamily="34" charset="0"/>
                    <a:ea typeface="SimSun" pitchFamily="34" charset="-122"/>
                    <a:cs typeface="SimSun" pitchFamily="34" charset="-120"/>
                  </a:rPr>
                  <a:t>______</a:t>
                </a:r>
                <a:r>
                  <a:rPr lang="en-US" altLang="zh-CN" sz="3200">
                    <a:solidFill>
                      <a:srgbClr val="000000"/>
                    </a:solidFill>
                    <a:latin typeface="Times New Roman" pitchFamily="34" charset="0"/>
                    <a:ea typeface="微软雅黑" panose="020B0503020204020204" pitchFamily="34" charset="-122"/>
                    <a:cs typeface="Times New Roman" pitchFamily="34" charset="-120"/>
                  </a:rPr>
                  <a:t>（已知水的密度为</a:t>
                </a:r>
                <a14:m>
                  <m:oMath xmlns:m="http://schemas.openxmlformats.org/officeDocument/2006/math">
                    <m:sSub>
                      <m:sSubPr>
                        <m:ctrlPr>
                          <a:rPr lang="en-US" altLang="zh-CN" sz="3200" i="1">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ctrlPr>
                      </m:sSubPr>
                      <m:e>
                        <m:r>
                          <m:rPr>
                            <m:sty m:val="p"/>
                          </m:rPr>
                          <a:rPr lang="en-US" altLang="zh-CN" sz="320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ρ</m:t>
                        </m:r>
                      </m:e>
                      <m:sub>
                        <m:r>
                          <a:rPr lang="en-US" altLang="zh-CN" sz="320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0</m:t>
                        </m:r>
                      </m:sub>
                    </m:sSub>
                  </m:oMath>
                </a14:m>
                <a:r>
                  <a:rPr lang="en-US" altLang="zh-CN" sz="133" kern="0" spc="-100000">
                    <a:solidFill>
                      <a:srgbClr val="FFFFFF"/>
                    </a:solidFill>
                    <a:latin typeface="Times New Roman" pitchFamily="34" charset="0"/>
                    <a:ea typeface="微软雅黑" panose="020B0503020204020204" pitchFamily="34" charset="-122"/>
                    <a:cs typeface="Times New Roman" pitchFamily="34" charset="-120"/>
                  </a:rPr>
                  <a:t> </a:t>
                </a:r>
                <a:r>
                  <a:rPr lang="en-US" altLang="zh-CN" sz="3200">
                    <a:solidFill>
                      <a:srgbClr val="000000"/>
                    </a:solidFill>
                    <a:latin typeface="Times New Roman" pitchFamily="34" charset="0"/>
                    <a:ea typeface="微软雅黑" panose="020B0503020204020204" pitchFamily="34" charset="-122"/>
                    <a:cs typeface="Times New Roman" pitchFamily="34" charset="-120"/>
                  </a:rPr>
                  <a:t>）。</a:t>
                </a:r>
                <a:endParaRPr lang="en-US" altLang="zh-CN" sz="3200">
                  <a:solidFill>
                    <a:srgbClr val="000000"/>
                  </a:solidFill>
                </a:endParaRPr>
              </a:p>
            </p:txBody>
          </p:sp>
        </mc:Choice>
        <mc:Fallback xmlns:p159="http://schemas.microsoft.com/office/powerpoint/2015/09/main" xmlns:p15="http://schemas.microsoft.com/office/powerpoint/2012/main" xmlns:p14="http://schemas.microsoft.com/office/powerpoint/2010/main" xmlns:wp="http://schemas.openxmlformats.org/drawingml/2006/wordprocessingDrawing" xmlns:w="http://schemas.openxmlformats.org/wordprocessingml/2006/main" xmlns:m="http://schemas.openxmlformats.org/officeDocument/2006/math" xmlns="">
          <p:sp>
            <p:nvSpPr>
              <p:cNvPr id="2" name="QB_7_BD.2_1#59c261e5c?vcp=1&amp;vis=1&amp;pid=672af3b7b&amp;color=0,0,0&amp;vtp=1&amp;bt=1&amp;bbb=1&amp;hb=1"/>
              <p:cNvSpPr>
                <a:spLocks noRot="1" noChangeAspect="1" noMove="1" noResize="1" noEditPoints="1" noAdjustHandles="1" noChangeArrowheads="1" noChangeShapeType="1" noTextEdit="1"/>
              </p:cNvSpPr>
              <p:nvPr>
                <p:custDataLst>
                  <p:tags r:id="rId6"/>
                </p:custDataLst>
              </p:nvPr>
            </p:nvSpPr>
            <p:spPr>
              <a:xfrm>
                <a:off x="719328" y="1164984"/>
                <a:ext cx="10753344" cy="1377865"/>
              </a:xfrm>
              <a:prstGeom prst="rect">
                <a:avLst/>
              </a:prstGeom>
              <a:blipFill>
                <a:blip r:embed="rId7"/>
                <a:stretch>
                  <a:fillRect l="-2268" b="-18142"/>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 name="QB_7_AN.3_1#59c261e5c.blank?vcp=1&amp;vis=1&amp;pid=672af3b7b&amp;color=0,0,0&amp;vpa=1&amp;vtp=1&amp;bbb=1"/>
              <p:cNvSpPr/>
              <p:nvPr>
                <p:custDataLst>
                  <p:tags r:id="rId2"/>
                </p:custDataLst>
              </p:nvPr>
            </p:nvSpPr>
            <p:spPr>
              <a:xfrm>
                <a:off x="1431968" y="1998863"/>
                <a:ext cx="1092539" cy="471255"/>
              </a:xfrm>
              <a:prstGeom prst="rect">
                <a:avLst/>
              </a:prstGeom>
              <a:noFill/>
            </p:spPr>
            <p:txBody>
              <a:bodyPr wrap="none" lIns="0" tIns="0" rIns="0" bIns="0" rtlCol="0" anchor="t"/>
              <a:lstStyle/>
              <a:p>
                <a:pPr algn="ctr" latinLnBrk="1">
                  <a:lnSpc>
                    <a:spcPts val="4000"/>
                  </a:lnSpc>
                </a:pPr>
                <a14:m>
                  <m:oMath xmlns:m="http://schemas.openxmlformats.org/officeDocument/2006/math">
                    <m:sSub>
                      <m:sSubPr>
                        <m:ctrlPr>
                          <a:rPr lang="en-US" altLang="zh-CN" sz="3200" i="1">
                            <a:solidFill>
                              <a:srgbClr val="C00000"/>
                            </a:solidFill>
                            <a:latin typeface="Cambria Math" panose="02040503050406030204" pitchFamily="18" charset="0"/>
                            <a:ea typeface="微软雅黑" panose="020B0503020204020204" pitchFamily="34" charset="-122"/>
                            <a:cs typeface="Times New Roman" panose="02020603050405020304" pitchFamily="34" charset="-120"/>
                          </a:rPr>
                        </m:ctrlPr>
                      </m:sSubPr>
                      <m:e>
                        <m:r>
                          <m:rPr>
                            <m:sty m:val="p"/>
                          </m:rPr>
                          <a:rPr lang="en-US" altLang="zh-CN" sz="3200">
                            <a:solidFill>
                              <a:srgbClr val="C00000"/>
                            </a:solidFill>
                            <a:latin typeface="Cambria Math" panose="02040503050406030204" pitchFamily="18" charset="0"/>
                            <a:ea typeface="微软雅黑" panose="020B0503020204020204" pitchFamily="34" charset="-122"/>
                            <a:cs typeface="Times New Roman" panose="02020603050405020304" pitchFamily="34" charset="-120"/>
                          </a:rPr>
                          <m:t>ρ</m:t>
                        </m:r>
                      </m:e>
                      <m:sub>
                        <m:r>
                          <a:rPr lang="en-US" altLang="zh-CN" sz="3200">
                            <a:solidFill>
                              <a:srgbClr val="C00000"/>
                            </a:solidFill>
                            <a:latin typeface="Cambria Math" panose="02040503050406030204" pitchFamily="18" charset="0"/>
                            <a:ea typeface="微软雅黑" panose="020B0503020204020204" pitchFamily="34" charset="-122"/>
                            <a:cs typeface="Times New Roman" panose="02020603050405020304" pitchFamily="34" charset="-120"/>
                          </a:rPr>
                          <m:t>0</m:t>
                        </m:r>
                      </m:sub>
                    </m:sSub>
                    <m:r>
                      <m:rPr>
                        <m:sty m:val="p"/>
                      </m:rPr>
                      <a:rPr lang="en-US" altLang="zh-CN" sz="3200">
                        <a:solidFill>
                          <a:srgbClr val="C00000"/>
                        </a:solidFill>
                        <a:latin typeface="Cambria Math" panose="02040503050406030204" pitchFamily="18" charset="0"/>
                        <a:ea typeface="微软雅黑" panose="020B0503020204020204" pitchFamily="34" charset="-122"/>
                        <a:cs typeface="Times New Roman" panose="02020603050405020304" pitchFamily="34" charset="-120"/>
                      </a:rPr>
                      <m:t>gh</m:t>
                    </m:r>
                  </m:oMath>
                </a14:m>
                <a:r>
                  <a:rPr lang="en-US" altLang="zh-CN" sz="133" kern="0" spc="-100000">
                    <a:solidFill>
                      <a:srgbClr val="FFFFFF"/>
                    </a:solidFill>
                    <a:latin typeface="Times New Roman" pitchFamily="34" charset="0"/>
                    <a:ea typeface="微软雅黑" panose="020B0503020204020204" pitchFamily="34" charset="-122"/>
                    <a:cs typeface="Times New Roman" pitchFamily="34" charset="-120"/>
                  </a:rPr>
                  <a:t> </a:t>
                </a:r>
                <a:endParaRPr lang="en-US" altLang="zh-CN" sz="133"/>
              </a:p>
            </p:txBody>
          </p:sp>
        </mc:Choice>
        <mc:Fallback xmlns:p159="http://schemas.microsoft.com/office/powerpoint/2015/09/main" xmlns:p15="http://schemas.microsoft.com/office/powerpoint/2012/main" xmlns:p14="http://schemas.microsoft.com/office/powerpoint/2010/main" xmlns:wp="http://schemas.openxmlformats.org/drawingml/2006/wordprocessingDrawing" xmlns:w="http://schemas.openxmlformats.org/wordprocessingml/2006/main" xmlns:m="http://schemas.openxmlformats.org/officeDocument/2006/math" xmlns="">
          <p:sp>
            <p:nvSpPr>
              <p:cNvPr id="3" name="QB_7_AN.3_1#59c261e5c.blank?vcp=1&amp;vis=1&amp;pid=672af3b7b&amp;color=0,0,0&amp;vpa=1&amp;vtp=1&amp;bbb=1"/>
              <p:cNvSpPr>
                <a:spLocks noRot="1" noChangeAspect="1" noMove="1" noResize="1" noEditPoints="1" noAdjustHandles="1" noChangeArrowheads="1" noChangeShapeType="1" noTextEdit="1"/>
              </p:cNvSpPr>
              <p:nvPr>
                <p:custDataLst>
                  <p:tags r:id="rId8"/>
                </p:custDataLst>
              </p:nvPr>
            </p:nvSpPr>
            <p:spPr>
              <a:xfrm>
                <a:off x="1431968" y="1998863"/>
                <a:ext cx="1092539" cy="471255"/>
              </a:xfrm>
              <a:prstGeom prst="rect">
                <a:avLst/>
              </a:prstGeom>
              <a:blipFill>
                <a:blip r:embed="rId9"/>
                <a:stretch>
                  <a:fillRect b="-1299"/>
                </a:stretch>
              </a:blipFill>
            </p:spPr>
            <p:txBody>
              <a:bodyPr/>
              <a:lstStyle/>
              <a:p>
                <a:r>
                  <a:rPr lang="zh-CN" altLang="en-US">
                    <a:noFill/>
                  </a:rPr>
                  <a:t> </a:t>
                </a:r>
              </a:p>
            </p:txBody>
          </p:sp>
        </mc:Fallback>
      </mc:AlternateContent>
      <p:pic>
        <p:nvPicPr>
          <p:cNvPr id="4" name="QO_6_BD.2_2#59c261e5c?vcp=1&amp;vis=1&amp;pid=672af3b7b&amp;color=0,0,0&amp;tib=255,255,255&amp;vtp=1"/>
          <p:cNvPicPr>
            <a:picLocks noChangeAspect="1"/>
          </p:cNvPicPr>
          <p:nvPr>
            <p:custDataLst>
              <p:tags r:id="rId3"/>
            </p:custDataLst>
          </p:nvPr>
        </p:nvPicPr>
        <p:blipFill>
          <a:blip r:embed="rId10">
            <a:clrChange>
              <a:clrFrom>
                <a:srgbClr val="FFFFFF"/>
              </a:clrFrom>
              <a:clrTo>
                <a:srgbClr val="FFFFFF">
                  <a:alpha val="0"/>
                </a:srgbClr>
              </a:clrTo>
            </a:clrChange>
          </a:blip>
          <a:stretch>
            <a:fillRect/>
          </a:stretch>
        </p:blipFill>
        <p:spPr>
          <a:xfrm>
            <a:off x="2328672" y="2727251"/>
            <a:ext cx="7534656" cy="2828544"/>
          </a:xfrm>
          <a:prstGeom prst="rect">
            <a:avLst/>
          </a:prstGeom>
          <a:noFill/>
          <a:extLst>
            <a:ext uri="{909E8E84-426E-40DD-AFC4-6F175D3DCCD1}">
              <a14:hiddenFill xmlns:a14="http://schemas.microsoft.com/office/drawing/2010/main">
                <a:solidFill>
                  <a:schemeClr val="accent1">
                    <a:alpha val="0"/>
                  </a:schemeClr>
                </a:solidFill>
              </a14:hiddenFill>
            </a:ext>
          </a:extLst>
        </p:spPr>
      </p:pic>
    </p:spTree>
  </p:cSld>
  <p:clrMapOvr>
    <a:masterClrMapping/>
  </p:clrMapOvr>
  <p:transition>
    <p:split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left)">
                                      <p:cBhvr>
                                        <p:cTn id="7" dur="500"/>
                                        <p:tgtEl>
                                          <p:spTgt spid="3">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left)">
                                      <p:cBhvr>
                                        <p:cTn id="10"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QO_7_BD.4_1#30cd12d11?sp=1&amp;vcp=1&amp;vis=1&amp;pid=672af3b7b&amp;color=0,0,0&amp;vtp=1&amp;bt=1&amp;bbb=1&amp;hb=1"/>
          <p:cNvSpPr/>
          <p:nvPr>
            <p:custDataLst>
              <p:tags r:id="rId1"/>
            </p:custDataLst>
          </p:nvPr>
        </p:nvSpPr>
        <p:spPr>
          <a:xfrm>
            <a:off x="719328" y="688509"/>
            <a:ext cx="10753344" cy="2873587"/>
          </a:xfrm>
          <a:prstGeom prst="rect">
            <a:avLst/>
          </a:prstGeom>
          <a:noFill/>
        </p:spPr>
        <p:txBody>
          <a:bodyPr wrap="none" lIns="0" tIns="0" rIns="0" bIns="0" rtlCol="0" anchor="t"/>
          <a:lstStyle/>
          <a:p>
            <a:pPr latinLnBrk="1">
              <a:lnSpc>
                <a:spcPts val="5867"/>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（2）找准分析对象有助于解题，请对称象和称石块时进行</a:t>
            </a:r>
          </a:p>
          <a:p>
            <a:pPr latinLnBrk="1">
              <a:lnSpc>
                <a:spcPts val="5867"/>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受力分析，并在方框内画出；利用浮力知识证明大象的质量</a:t>
            </a:r>
          </a:p>
          <a:p>
            <a:pPr latinLnBrk="1">
              <a:lnSpc>
                <a:spcPts val="5867"/>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等于石块的质量，请你写出推导过程。（提示：推导过程中</a:t>
            </a:r>
          </a:p>
          <a:p>
            <a:pPr latinLnBrk="1">
              <a:lnSpc>
                <a:spcPts val="5600"/>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所用物理量需要设定，可在受力分析图中标出）</a:t>
            </a:r>
            <a:endParaRPr lang="en-US" altLang="zh-CN" sz="3200"/>
          </a:p>
        </p:txBody>
      </p:sp>
      <p:pic>
        <p:nvPicPr>
          <p:cNvPr id="3" name="QO_7_BD.4_2#30cd12d11?vcp=1&amp;vis=1&amp;pid=672af3b7b&amp;color=0,0,0&amp;tib=255,255,255&amp;vtp=1"/>
          <p:cNvPicPr>
            <a:picLocks noChangeAspect="1"/>
          </p:cNvPicPr>
          <p:nvPr>
            <p:custDataLst>
              <p:tags r:id="rId2"/>
            </p:custDataLst>
          </p:nvPr>
        </p:nvPicPr>
        <p:blipFill>
          <a:blip r:embed="rId5">
            <a:clrChange>
              <a:clrFrom>
                <a:srgbClr val="FFFFFF"/>
              </a:clrFrom>
              <a:clrTo>
                <a:srgbClr val="FFFFFF">
                  <a:alpha val="0"/>
                </a:srgbClr>
              </a:clrTo>
            </a:clrChange>
          </a:blip>
          <a:stretch>
            <a:fillRect/>
          </a:stretch>
        </p:blipFill>
        <p:spPr>
          <a:xfrm>
            <a:off x="4070010" y="3708739"/>
            <a:ext cx="4064173" cy="2325224"/>
          </a:xfrm>
          <a:prstGeom prst="rect">
            <a:avLst/>
          </a:prstGeom>
          <a:noFill/>
          <a:extLst>
            <a:ext uri="{909E8E84-426E-40DD-AFC4-6F175D3DCCD1}">
              <a14:hiddenFill xmlns:a14="http://schemas.microsoft.com/office/drawing/2010/main">
                <a:solidFill>
                  <a:schemeClr val="accent1">
                    <a:alpha val="0"/>
                  </a:schemeClr>
                </a:solidFill>
              </a14:hiddenFill>
            </a:ext>
          </a:extLst>
        </p:spPr>
      </p:pic>
    </p:spTree>
  </p:cSld>
  <p:clrMapOvr>
    <a:masterClrMapping/>
  </p:clrMapOvr>
  <p:transition>
    <p:split dir="in"/>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QO_7_AN.5_1#30cd12d11?htil=2&amp;vcp=1&amp;vis=1&amp;pid=672af3b7b&amp;color=0,0,0&amp;tib=255,255,255&amp;vtp=1&amp;hs=1&amp;hs=1"/>
          <p:cNvPicPr>
            <a:picLocks noChangeAspect="1"/>
          </p:cNvPicPr>
          <p:nvPr>
            <p:custDataLst>
              <p:tags r:id="rId1"/>
            </p:custDataLst>
          </p:nvPr>
        </p:nvPicPr>
        <p:blipFill>
          <a:blip r:embed="rId8">
            <a:clrChange>
              <a:clrFrom>
                <a:srgbClr val="FFFFFF"/>
              </a:clrFrom>
              <a:clrTo>
                <a:srgbClr val="FFFFFF">
                  <a:alpha val="0"/>
                </a:srgbClr>
              </a:clrTo>
            </a:clrChange>
          </a:blip>
          <a:stretch>
            <a:fillRect/>
          </a:stretch>
        </p:blipFill>
        <p:spPr>
          <a:xfrm>
            <a:off x="6425184" y="765017"/>
            <a:ext cx="5010912" cy="2852928"/>
          </a:xfrm>
          <a:prstGeom prst="rect">
            <a:avLst/>
          </a:prstGeom>
          <a:noFill/>
          <a:extLst>
            <a:ext uri="{909E8E84-426E-40DD-AFC4-6F175D3DCCD1}">
              <a14:hiddenFill xmlns:a14="http://schemas.microsoft.com/office/drawing/2010/main">
                <a:solidFill>
                  <a:schemeClr val="accent1">
                    <a:alpha val="0"/>
                  </a:schemeClr>
                </a:solidFill>
              </a14:hiddenFill>
            </a:ext>
          </a:extLst>
        </p:spPr>
      </p:pic>
      <mc:AlternateContent xmlns:mc="http://schemas.openxmlformats.org/markup-compatibility/2006" xmlns:a14="http://schemas.microsoft.com/office/drawing/2010/main">
        <mc:Choice Requires="a14">
          <p:sp>
            <p:nvSpPr>
              <p:cNvPr id="3" name="QO_7_AN.5_2#30cd12d11?htil=2&amp;vcp=1&amp;vis=1&amp;pid=672af3b7b&amp;color=0,0,0&amp;vtp=1&amp;bt=1&amp;bbb=1&amp;hb=1&amp;hs=1"/>
              <p:cNvSpPr/>
              <p:nvPr>
                <p:custDataLst>
                  <p:tags r:id="rId2"/>
                </p:custDataLst>
              </p:nvPr>
            </p:nvSpPr>
            <p:spPr>
              <a:xfrm>
                <a:off x="719328" y="704057"/>
                <a:ext cx="5559552" cy="2917699"/>
              </a:xfrm>
              <a:prstGeom prst="rect">
                <a:avLst/>
              </a:prstGeom>
              <a:noFill/>
            </p:spPr>
            <p:txBody>
              <a:bodyPr wrap="none" lIns="0" tIns="0" rIns="0" bIns="0" rtlCol="0" anchor="t"/>
              <a:lstStyle/>
              <a:p>
                <a:pPr latinLnBrk="1">
                  <a:lnSpc>
                    <a:spcPts val="5867"/>
                  </a:lnSpc>
                </a:pPr>
                <a:r>
                  <a:rPr lang="en-US" altLang="zh-CN" sz="3200" b="1">
                    <a:solidFill>
                      <a:srgbClr val="C00000"/>
                    </a:solidFill>
                    <a:latin typeface="Times New Roman" pitchFamily="34" charset="0"/>
                    <a:ea typeface="微软雅黑" panose="020B0503020204020204" pitchFamily="34" charset="-122"/>
                    <a:cs typeface="Times New Roman" pitchFamily="34" charset="-120"/>
                  </a:rPr>
                  <a:t>【解】</a:t>
                </a:r>
                <a:r>
                  <a:rPr lang="en-US" altLang="zh-CN" sz="3200">
                    <a:solidFill>
                      <a:srgbClr val="C00000"/>
                    </a:solidFill>
                    <a:latin typeface="Times New Roman" pitchFamily="34" charset="0"/>
                    <a:ea typeface="微软雅黑" panose="020B0503020204020204" pitchFamily="34" charset="-122"/>
                    <a:cs typeface="Times New Roman" pitchFamily="34" charset="-120"/>
                  </a:rPr>
                  <a:t>如图所示。由于船静止</a:t>
                </a:r>
              </a:p>
              <a:p>
                <a:pPr latinLnBrk="1">
                  <a:lnSpc>
                    <a:spcPts val="5867"/>
                  </a:lnSpc>
                </a:pPr>
                <a:r>
                  <a:rPr lang="en-US" altLang="zh-CN" sz="3200">
                    <a:solidFill>
                      <a:srgbClr val="C00000"/>
                    </a:solidFill>
                    <a:latin typeface="Times New Roman" pitchFamily="34" charset="0"/>
                    <a:ea typeface="微软雅黑" panose="020B0503020204020204" pitchFamily="34" charset="-122"/>
                    <a:cs typeface="Times New Roman" pitchFamily="34" charset="-120"/>
                  </a:rPr>
                  <a:t>在水面上，根据平衡条件可知，</a:t>
                </a:r>
              </a:p>
              <a:p>
                <a:pPr latinLnBrk="1">
                  <a:lnSpc>
                    <a:spcPts val="5867"/>
                  </a:lnSpc>
                </a:pPr>
                <a:r>
                  <a:rPr lang="en-US" altLang="zh-CN" sz="3200">
                    <a:solidFill>
                      <a:srgbClr val="C00000"/>
                    </a:solidFill>
                    <a:latin typeface="Times New Roman" pitchFamily="34" charset="0"/>
                    <a:ea typeface="微软雅黑" panose="020B0503020204020204" pitchFamily="34" charset="-122"/>
                    <a:cs typeface="Times New Roman" pitchFamily="34" charset="-120"/>
                  </a:rPr>
                  <a:t>大象在船上时，船受到的浮力</a:t>
                </a:r>
              </a:p>
              <a:p>
                <a:pPr latinLnBrk="1">
                  <a:lnSpc>
                    <a:spcPts val="5867"/>
                  </a:lnSpc>
                </a:pPr>
                <a14:m>
                  <m:oMath xmlns:m="http://schemas.openxmlformats.org/officeDocument/2006/math">
                    <m:sSub>
                      <m:sSubPr>
                        <m:ctrlPr>
                          <a:rPr lang="en-US" altLang="zh-CN" sz="3200" i="1">
                            <a:solidFill>
                              <a:srgbClr val="C00000"/>
                            </a:solidFill>
                            <a:latin typeface="Cambria Math" panose="02040503050406030204" pitchFamily="18" charset="0"/>
                            <a:ea typeface="微软雅黑" panose="020B0503020204020204" pitchFamily="34" charset="-122"/>
                            <a:cs typeface="Times New Roman" panose="02020603050405020304" pitchFamily="34" charset="-120"/>
                          </a:rPr>
                        </m:ctrlPr>
                      </m:sSubPr>
                      <m:e>
                        <m:r>
                          <m:rPr>
                            <m:sty m:val="p"/>
                          </m:rPr>
                          <a:rPr lang="en-US" altLang="zh-CN" sz="3200">
                            <a:solidFill>
                              <a:srgbClr val="C00000"/>
                            </a:solidFill>
                            <a:latin typeface="Cambria Math" panose="02040503050406030204" pitchFamily="18" charset="0"/>
                            <a:ea typeface="微软雅黑" panose="020B0503020204020204" pitchFamily="34" charset="-122"/>
                            <a:cs typeface="Times New Roman" panose="02020603050405020304" pitchFamily="34" charset="-120"/>
                          </a:rPr>
                          <m:t>F</m:t>
                        </m:r>
                      </m:e>
                      <m:sub>
                        <m:r>
                          <a:rPr lang="en-US" altLang="zh-CN" sz="3200" baseline="-10000">
                            <a:solidFill>
                              <a:srgbClr val="C00000"/>
                            </a:solidFill>
                            <a:latin typeface="Cambria Math" panose="02040503050406030204" pitchFamily="18" charset="0"/>
                          </a:rPr>
                          <m:t>浮</m:t>
                        </m:r>
                        <m:r>
                          <a:rPr lang="en-US" altLang="zh-CN" sz="3200">
                            <a:solidFill>
                              <a:srgbClr val="C00000"/>
                            </a:solidFill>
                            <a:latin typeface="Cambria Math" panose="02040503050406030204" pitchFamily="18" charset="0"/>
                            <a:ea typeface="微软雅黑" panose="020B0503020204020204" pitchFamily="34" charset="-122"/>
                            <a:cs typeface="Times New Roman" panose="02020603050405020304" pitchFamily="34" charset="-120"/>
                          </a:rPr>
                          <m:t>1</m:t>
                        </m:r>
                      </m:sub>
                    </m:sSub>
                    <m:r>
                      <a:rPr lang="en-US" altLang="zh-CN" sz="3200">
                        <a:solidFill>
                          <a:srgbClr val="C00000"/>
                        </a:solidFill>
                        <a:latin typeface="Cambria Math" panose="02040503050406030204" pitchFamily="18" charset="0"/>
                        <a:ea typeface="微软雅黑" panose="020B0503020204020204" pitchFamily="34" charset="-122"/>
                        <a:cs typeface="Times New Roman" panose="02020603050405020304" pitchFamily="34" charset="-120"/>
                      </a:rPr>
                      <m:t>=</m:t>
                    </m:r>
                    <m:sSub>
                      <m:sSubPr>
                        <m:ctrlPr>
                          <a:rPr lang="en-US" altLang="zh-CN" sz="3200" i="1">
                            <a:solidFill>
                              <a:srgbClr val="C00000"/>
                            </a:solidFill>
                            <a:latin typeface="Cambria Math" panose="02040503050406030204" pitchFamily="18" charset="0"/>
                            <a:ea typeface="微软雅黑" panose="020B0503020204020204" pitchFamily="34" charset="-122"/>
                            <a:cs typeface="Times New Roman" panose="02020603050405020304" pitchFamily="34" charset="-120"/>
                          </a:rPr>
                        </m:ctrlPr>
                      </m:sSubPr>
                      <m:e>
                        <m:r>
                          <m:rPr>
                            <m:sty m:val="p"/>
                          </m:rPr>
                          <a:rPr lang="en-US" altLang="zh-CN" sz="3200">
                            <a:solidFill>
                              <a:srgbClr val="C00000"/>
                            </a:solidFill>
                            <a:latin typeface="Cambria Math" panose="02040503050406030204" pitchFamily="18" charset="0"/>
                            <a:ea typeface="微软雅黑" panose="020B0503020204020204" pitchFamily="34" charset="-122"/>
                            <a:cs typeface="Times New Roman" panose="02020603050405020304" pitchFamily="34" charset="-120"/>
                          </a:rPr>
                          <m:t>G</m:t>
                        </m:r>
                      </m:e>
                      <m:sub>
                        <m:r>
                          <a:rPr lang="en-US" altLang="zh-CN" sz="3200" baseline="-10000">
                            <a:solidFill>
                              <a:srgbClr val="C00000"/>
                            </a:solidFill>
                            <a:latin typeface="Cambria Math" panose="02040503050406030204" pitchFamily="18" charset="0"/>
                          </a:rPr>
                          <m:t>船</m:t>
                        </m:r>
                      </m:sub>
                    </m:sSub>
                    <m:r>
                      <a:rPr lang="en-US" altLang="zh-CN" sz="3200">
                        <a:solidFill>
                          <a:srgbClr val="C00000"/>
                        </a:solidFill>
                        <a:latin typeface="Cambria Math" panose="02040503050406030204" pitchFamily="18" charset="0"/>
                        <a:ea typeface="微软雅黑" panose="020B0503020204020204" pitchFamily="34" charset="-122"/>
                        <a:cs typeface="Times New Roman" panose="02020603050405020304" pitchFamily="34" charset="-120"/>
                      </a:rPr>
                      <m:t>+</m:t>
                    </m:r>
                    <m:sSub>
                      <m:sSubPr>
                        <m:ctrlPr>
                          <a:rPr lang="en-US" altLang="zh-CN" sz="3200" i="1">
                            <a:solidFill>
                              <a:srgbClr val="C00000"/>
                            </a:solidFill>
                            <a:latin typeface="Cambria Math" panose="02040503050406030204" pitchFamily="18" charset="0"/>
                            <a:ea typeface="微软雅黑" panose="020B0503020204020204" pitchFamily="34" charset="-122"/>
                            <a:cs typeface="Times New Roman" panose="02020603050405020304" pitchFamily="34" charset="-120"/>
                          </a:rPr>
                        </m:ctrlPr>
                      </m:sSubPr>
                      <m:e>
                        <m:r>
                          <m:rPr>
                            <m:sty m:val="p"/>
                          </m:rPr>
                          <a:rPr lang="en-US" altLang="zh-CN" sz="3200">
                            <a:solidFill>
                              <a:srgbClr val="C00000"/>
                            </a:solidFill>
                            <a:latin typeface="Cambria Math" panose="02040503050406030204" pitchFamily="18" charset="0"/>
                            <a:ea typeface="微软雅黑" panose="020B0503020204020204" pitchFamily="34" charset="-122"/>
                            <a:cs typeface="Times New Roman" panose="02020603050405020304" pitchFamily="34" charset="-120"/>
                          </a:rPr>
                          <m:t>G</m:t>
                        </m:r>
                      </m:e>
                      <m:sub>
                        <m:r>
                          <a:rPr lang="en-US" altLang="zh-CN" sz="3200" baseline="-10000">
                            <a:solidFill>
                              <a:srgbClr val="C00000"/>
                            </a:solidFill>
                            <a:latin typeface="Cambria Math" panose="02040503050406030204" pitchFamily="18" charset="0"/>
                          </a:rPr>
                          <m:t>象</m:t>
                        </m:r>
                      </m:sub>
                    </m:sSub>
                  </m:oMath>
                </a14:m>
                <a:r>
                  <a:rPr lang="en-US" altLang="zh-CN" sz="133" kern="0" spc="-100000">
                    <a:solidFill>
                      <a:srgbClr val="FFFFFF"/>
                    </a:solidFill>
                    <a:latin typeface="Times New Roman" pitchFamily="34" charset="0"/>
                    <a:ea typeface="微软雅黑" panose="020B0503020204020204" pitchFamily="34" charset="-122"/>
                    <a:cs typeface="Times New Roman" pitchFamily="34" charset="-120"/>
                  </a:rPr>
                  <a:t> </a:t>
                </a:r>
                <a:r>
                  <a:rPr lang="en-US" altLang="zh-CN" sz="3200">
                    <a:solidFill>
                      <a:srgbClr val="C00000"/>
                    </a:solidFill>
                    <a:latin typeface="Times New Roman" pitchFamily="34" charset="0"/>
                    <a:ea typeface="微软雅黑" panose="020B0503020204020204" pitchFamily="34" charset="-122"/>
                    <a:cs typeface="Times New Roman" pitchFamily="34" charset="-120"/>
                  </a:rPr>
                  <a:t>，船上装石块</a:t>
                </a:r>
                <a:endParaRPr lang="en-US" altLang="zh-CN" sz="3200"/>
              </a:p>
            </p:txBody>
          </p:sp>
        </mc:Choice>
        <mc:Fallback xmlns:p159="http://schemas.microsoft.com/office/powerpoint/2015/09/main" xmlns:p15="http://schemas.microsoft.com/office/powerpoint/2012/main" xmlns:p14="http://schemas.microsoft.com/office/powerpoint/2010/main" xmlns:wp="http://schemas.openxmlformats.org/drawingml/2006/wordprocessingDrawing" xmlns:w="http://schemas.openxmlformats.org/wordprocessingml/2006/main" xmlns:m="http://schemas.openxmlformats.org/officeDocument/2006/math" xmlns="">
          <p:sp>
            <p:nvSpPr>
              <p:cNvPr id="3" name="QO_7_AN.5_2#30cd12d11?htil=2&amp;vcp=1&amp;vis=1&amp;pid=672af3b7b&amp;color=0,0,0&amp;vtp=1&amp;bt=1&amp;bbb=1&amp;hb=1&amp;hs=1"/>
              <p:cNvSpPr>
                <a:spLocks noRot="1" noChangeAspect="1" noMove="1" noResize="1" noEditPoints="1" noAdjustHandles="1" noChangeArrowheads="1" noChangeShapeType="1" noTextEdit="1"/>
              </p:cNvSpPr>
              <p:nvPr>
                <p:custDataLst>
                  <p:tags r:id="rId9"/>
                </p:custDataLst>
              </p:nvPr>
            </p:nvSpPr>
            <p:spPr>
              <a:xfrm>
                <a:off x="719328" y="704057"/>
                <a:ext cx="5559552" cy="2917699"/>
              </a:xfrm>
              <a:prstGeom prst="rect">
                <a:avLst/>
              </a:prstGeom>
              <a:blipFill>
                <a:blip r:embed="rId10"/>
                <a:stretch>
                  <a:fillRect l="-4386" r="-7018" b="-8142"/>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 name="QO_7_AN.5_2#30cd12d11?htil=2&amp;vcp=1&amp;vis=1&amp;pid=672af3b7b&amp;color=0,0,0&amp;vtp=1&amp;bt=1&amp;bbb=1&amp;hb=1&amp;hs=1">
                <a:extLst>
                  <a:ext uri="{FF2B5EF4-FFF2-40B4-BE49-F238E27FC236}">
                    <a16:creationId xmlns:a16="http://schemas.microsoft.com/office/drawing/2014/main" id="{905C34C9-C5E4-C45F-6F4E-002F77E1D63B}"/>
                  </a:ext>
                </a:extLst>
              </p:cNvPr>
              <p:cNvSpPr/>
              <p:nvPr>
                <p:custDataLst>
                  <p:tags r:id="rId3"/>
                </p:custDataLst>
              </p:nvPr>
            </p:nvSpPr>
            <p:spPr>
              <a:xfrm>
                <a:off x="720000" y="3792020"/>
                <a:ext cx="10752000" cy="2206499"/>
              </a:xfrm>
              <a:prstGeom prst="rect">
                <a:avLst/>
              </a:prstGeom>
              <a:noFill/>
            </p:spPr>
            <p:txBody>
              <a:bodyPr wrap="none" lIns="0" tIns="0" rIns="0" bIns="0" rtlCol="0" anchor="t"/>
              <a:lstStyle/>
              <a:p>
                <a:pPr latinLnBrk="1">
                  <a:lnSpc>
                    <a:spcPts val="6000"/>
                  </a:lnSpc>
                </a:pPr>
                <a:r>
                  <a:rPr lang="en-US" altLang="zh-CN" sz="3200">
                    <a:solidFill>
                      <a:srgbClr val="C00000"/>
                    </a:solidFill>
                    <a:latin typeface="Times New Roman" pitchFamily="34" charset="0"/>
                    <a:ea typeface="微软雅黑" panose="020B0503020204020204" pitchFamily="34" charset="-122"/>
                    <a:cs typeface="Times New Roman" pitchFamily="34" charset="-120"/>
                  </a:rPr>
                  <a:t>时，船受到的浮力</a:t>
                </a:r>
                <a14:m>
                  <m:oMath xmlns:m="http://schemas.openxmlformats.org/officeDocument/2006/math">
                    <m:sSub>
                      <m:sSubPr>
                        <m:ctrlPr>
                          <a:rPr lang="en-US" altLang="zh-CN" sz="3200" i="1">
                            <a:solidFill>
                              <a:srgbClr val="C00000"/>
                            </a:solidFill>
                            <a:latin typeface="Cambria Math" panose="02040503050406030204" pitchFamily="18" charset="0"/>
                            <a:ea typeface="微软雅黑" panose="020B0503020204020204" pitchFamily="34" charset="-122"/>
                            <a:cs typeface="Times New Roman" panose="02020603050405020304" pitchFamily="34" charset="-120"/>
                          </a:rPr>
                        </m:ctrlPr>
                      </m:sSubPr>
                      <m:e>
                        <m:r>
                          <m:rPr>
                            <m:sty m:val="p"/>
                          </m:rPr>
                          <a:rPr lang="en-US" altLang="zh-CN" sz="3200">
                            <a:solidFill>
                              <a:srgbClr val="C00000"/>
                            </a:solidFill>
                            <a:latin typeface="Cambria Math" panose="02040503050406030204" pitchFamily="18" charset="0"/>
                            <a:ea typeface="微软雅黑" panose="020B0503020204020204" pitchFamily="34" charset="-122"/>
                            <a:cs typeface="Times New Roman" panose="02020603050405020304" pitchFamily="34" charset="-120"/>
                          </a:rPr>
                          <m:t>F</m:t>
                        </m:r>
                      </m:e>
                      <m:sub>
                        <m:r>
                          <a:rPr lang="en-US" altLang="zh-CN" sz="3200" baseline="-10000">
                            <a:solidFill>
                              <a:srgbClr val="C00000"/>
                            </a:solidFill>
                            <a:latin typeface="Cambria Math" panose="02040503050406030204" pitchFamily="18" charset="0"/>
                          </a:rPr>
                          <m:t>浮</m:t>
                        </m:r>
                        <m:r>
                          <a:rPr lang="en-US" altLang="zh-CN" sz="3200">
                            <a:solidFill>
                              <a:srgbClr val="C00000"/>
                            </a:solidFill>
                            <a:latin typeface="Cambria Math" panose="02040503050406030204" pitchFamily="18" charset="0"/>
                            <a:ea typeface="微软雅黑" panose="020B0503020204020204" pitchFamily="34" charset="-122"/>
                            <a:cs typeface="Times New Roman" panose="02020603050405020304" pitchFamily="34" charset="-120"/>
                          </a:rPr>
                          <m:t>2</m:t>
                        </m:r>
                      </m:sub>
                    </m:sSub>
                    <m:r>
                      <a:rPr lang="en-US" altLang="zh-CN" sz="3200">
                        <a:solidFill>
                          <a:srgbClr val="C00000"/>
                        </a:solidFill>
                        <a:latin typeface="Cambria Math" panose="02040503050406030204" pitchFamily="18" charset="0"/>
                        <a:ea typeface="微软雅黑" panose="020B0503020204020204" pitchFamily="34" charset="-122"/>
                        <a:cs typeface="Times New Roman" panose="02020603050405020304" pitchFamily="34" charset="-120"/>
                      </a:rPr>
                      <m:t>=</m:t>
                    </m:r>
                    <m:sSub>
                      <m:sSubPr>
                        <m:ctrlPr>
                          <a:rPr lang="en-US" altLang="zh-CN" sz="3200" i="1">
                            <a:solidFill>
                              <a:srgbClr val="C00000"/>
                            </a:solidFill>
                            <a:latin typeface="Cambria Math" panose="02040503050406030204" pitchFamily="18" charset="0"/>
                            <a:ea typeface="微软雅黑" panose="020B0503020204020204" pitchFamily="34" charset="-122"/>
                            <a:cs typeface="Times New Roman" panose="02020603050405020304" pitchFamily="34" charset="-120"/>
                          </a:rPr>
                        </m:ctrlPr>
                      </m:sSubPr>
                      <m:e>
                        <m:r>
                          <m:rPr>
                            <m:sty m:val="p"/>
                          </m:rPr>
                          <a:rPr lang="en-US" altLang="zh-CN" sz="3200">
                            <a:solidFill>
                              <a:srgbClr val="C00000"/>
                            </a:solidFill>
                            <a:latin typeface="Cambria Math" panose="02040503050406030204" pitchFamily="18" charset="0"/>
                            <a:ea typeface="微软雅黑" panose="020B0503020204020204" pitchFamily="34" charset="-122"/>
                            <a:cs typeface="Times New Roman" panose="02020603050405020304" pitchFamily="34" charset="-120"/>
                          </a:rPr>
                          <m:t>G</m:t>
                        </m:r>
                      </m:e>
                      <m:sub>
                        <m:r>
                          <a:rPr lang="en-US" altLang="zh-CN" sz="3200" baseline="-10000">
                            <a:solidFill>
                              <a:srgbClr val="C00000"/>
                            </a:solidFill>
                            <a:latin typeface="Cambria Math" panose="02040503050406030204" pitchFamily="18" charset="0"/>
                          </a:rPr>
                          <m:t>船</m:t>
                        </m:r>
                      </m:sub>
                    </m:sSub>
                    <m:r>
                      <a:rPr lang="en-US" altLang="zh-CN" sz="3200">
                        <a:solidFill>
                          <a:srgbClr val="C00000"/>
                        </a:solidFill>
                        <a:latin typeface="Cambria Math" panose="02040503050406030204" pitchFamily="18" charset="0"/>
                        <a:ea typeface="微软雅黑" panose="020B0503020204020204" pitchFamily="34" charset="-122"/>
                        <a:cs typeface="Times New Roman" panose="02020603050405020304" pitchFamily="34" charset="-120"/>
                      </a:rPr>
                      <m:t>+</m:t>
                    </m:r>
                    <m:sSub>
                      <m:sSubPr>
                        <m:ctrlPr>
                          <a:rPr lang="en-US" altLang="zh-CN" sz="3200" i="1">
                            <a:solidFill>
                              <a:srgbClr val="C00000"/>
                            </a:solidFill>
                            <a:latin typeface="Cambria Math" panose="02040503050406030204" pitchFamily="18" charset="0"/>
                            <a:ea typeface="微软雅黑" panose="020B0503020204020204" pitchFamily="34" charset="-122"/>
                            <a:cs typeface="Times New Roman" panose="02020603050405020304" pitchFamily="34" charset="-120"/>
                          </a:rPr>
                        </m:ctrlPr>
                      </m:sSubPr>
                      <m:e>
                        <m:r>
                          <m:rPr>
                            <m:sty m:val="p"/>
                          </m:rPr>
                          <a:rPr lang="en-US" altLang="zh-CN" sz="3200">
                            <a:solidFill>
                              <a:srgbClr val="C00000"/>
                            </a:solidFill>
                            <a:latin typeface="Cambria Math" panose="02040503050406030204" pitchFamily="18" charset="0"/>
                            <a:ea typeface="微软雅黑" panose="020B0503020204020204" pitchFamily="34" charset="-122"/>
                            <a:cs typeface="Times New Roman" panose="02020603050405020304" pitchFamily="34" charset="-120"/>
                          </a:rPr>
                          <m:t>G</m:t>
                        </m:r>
                      </m:e>
                      <m:sub>
                        <m:r>
                          <a:rPr lang="en-US" altLang="zh-CN" sz="3200" baseline="-10000">
                            <a:solidFill>
                              <a:srgbClr val="C00000"/>
                            </a:solidFill>
                            <a:latin typeface="Cambria Math" panose="02040503050406030204" pitchFamily="18" charset="0"/>
                          </a:rPr>
                          <m:t>石</m:t>
                        </m:r>
                      </m:sub>
                    </m:sSub>
                  </m:oMath>
                </a14:m>
                <a:r>
                  <a:rPr lang="en-US" altLang="zh-CN" sz="133" kern="0" spc="-100000">
                    <a:solidFill>
                      <a:srgbClr val="FFFFFF"/>
                    </a:solidFill>
                    <a:latin typeface="Times New Roman" pitchFamily="34" charset="0"/>
                    <a:ea typeface="微软雅黑" panose="020B0503020204020204" pitchFamily="34" charset="-122"/>
                    <a:cs typeface="Times New Roman" pitchFamily="34" charset="-120"/>
                  </a:rPr>
                  <a:t> </a:t>
                </a:r>
                <a:r>
                  <a:rPr lang="en-US" altLang="zh-CN" sz="3200">
                    <a:solidFill>
                      <a:srgbClr val="C00000"/>
                    </a:solidFill>
                    <a:latin typeface="Times New Roman" pitchFamily="34" charset="0"/>
                    <a:ea typeface="微软雅黑" panose="020B0503020204020204" pitchFamily="34" charset="-122"/>
                    <a:cs typeface="Times New Roman" pitchFamily="34" charset="-120"/>
                  </a:rPr>
                  <a:t>，两次情况下，船排开水</a:t>
                </a:r>
              </a:p>
              <a:p>
                <a:pPr latinLnBrk="1">
                  <a:lnSpc>
                    <a:spcPts val="6000"/>
                  </a:lnSpc>
                </a:pPr>
                <a:r>
                  <a:rPr lang="en-US" altLang="zh-CN" sz="3200">
                    <a:solidFill>
                      <a:srgbClr val="C00000"/>
                    </a:solidFill>
                    <a:latin typeface="Times New Roman" pitchFamily="34" charset="0"/>
                    <a:ea typeface="微软雅黑" panose="020B0503020204020204" pitchFamily="34" charset="-122"/>
                    <a:cs typeface="Times New Roman" pitchFamily="34" charset="-120"/>
                  </a:rPr>
                  <a:t>的体积相同，则</a:t>
                </a:r>
                <a14:m>
                  <m:oMath xmlns:m="http://schemas.openxmlformats.org/officeDocument/2006/math">
                    <m:sSub>
                      <m:sSubPr>
                        <m:ctrlPr>
                          <a:rPr lang="en-US" altLang="zh-CN" sz="3200" i="1">
                            <a:solidFill>
                              <a:srgbClr val="C00000"/>
                            </a:solidFill>
                            <a:latin typeface="Cambria Math" panose="02040503050406030204" pitchFamily="18" charset="0"/>
                            <a:ea typeface="微软雅黑" panose="020B0503020204020204" pitchFamily="34" charset="-122"/>
                            <a:cs typeface="Times New Roman" panose="02020603050405020304" pitchFamily="34" charset="-120"/>
                          </a:rPr>
                        </m:ctrlPr>
                      </m:sSubPr>
                      <m:e>
                        <m:r>
                          <m:rPr>
                            <m:sty m:val="p"/>
                          </m:rPr>
                          <a:rPr lang="en-US" altLang="zh-CN" sz="3200">
                            <a:solidFill>
                              <a:srgbClr val="C00000"/>
                            </a:solidFill>
                            <a:latin typeface="Cambria Math" panose="02040503050406030204" pitchFamily="18" charset="0"/>
                            <a:ea typeface="微软雅黑" panose="020B0503020204020204" pitchFamily="34" charset="-122"/>
                            <a:cs typeface="Times New Roman" panose="02020603050405020304" pitchFamily="34" charset="-120"/>
                          </a:rPr>
                          <m:t>F</m:t>
                        </m:r>
                      </m:e>
                      <m:sub>
                        <m:r>
                          <a:rPr lang="en-US" altLang="zh-CN" sz="3200" baseline="-10000">
                            <a:solidFill>
                              <a:srgbClr val="C00000"/>
                            </a:solidFill>
                            <a:latin typeface="Cambria Math" panose="02040503050406030204" pitchFamily="18" charset="0"/>
                          </a:rPr>
                          <m:t>浮</m:t>
                        </m:r>
                        <m:r>
                          <a:rPr lang="en-US" altLang="zh-CN" sz="3200">
                            <a:solidFill>
                              <a:srgbClr val="C00000"/>
                            </a:solidFill>
                            <a:latin typeface="Cambria Math" panose="02040503050406030204" pitchFamily="18" charset="0"/>
                            <a:ea typeface="微软雅黑" panose="020B0503020204020204" pitchFamily="34" charset="-122"/>
                            <a:cs typeface="Times New Roman" panose="02020603050405020304" pitchFamily="34" charset="-120"/>
                          </a:rPr>
                          <m:t>1</m:t>
                        </m:r>
                      </m:sub>
                    </m:sSub>
                    <m:r>
                      <a:rPr lang="en-US" altLang="zh-CN" sz="3200">
                        <a:solidFill>
                          <a:srgbClr val="C00000"/>
                        </a:solidFill>
                        <a:latin typeface="Cambria Math" panose="02040503050406030204" pitchFamily="18" charset="0"/>
                        <a:ea typeface="微软雅黑" panose="020B0503020204020204" pitchFamily="34" charset="-122"/>
                        <a:cs typeface="Times New Roman" panose="02020603050405020304" pitchFamily="34" charset="-120"/>
                      </a:rPr>
                      <m:t>=</m:t>
                    </m:r>
                    <m:sSub>
                      <m:sSubPr>
                        <m:ctrlPr>
                          <a:rPr lang="en-US" altLang="zh-CN" sz="3200" i="1">
                            <a:solidFill>
                              <a:srgbClr val="C00000"/>
                            </a:solidFill>
                            <a:latin typeface="Cambria Math" panose="02040503050406030204" pitchFamily="18" charset="0"/>
                            <a:ea typeface="微软雅黑" panose="020B0503020204020204" pitchFamily="34" charset="-122"/>
                            <a:cs typeface="Times New Roman" panose="02020603050405020304" pitchFamily="34" charset="-120"/>
                          </a:rPr>
                        </m:ctrlPr>
                      </m:sSubPr>
                      <m:e>
                        <m:r>
                          <m:rPr>
                            <m:sty m:val="p"/>
                          </m:rPr>
                          <a:rPr lang="en-US" altLang="zh-CN" sz="3200">
                            <a:solidFill>
                              <a:srgbClr val="C00000"/>
                            </a:solidFill>
                            <a:latin typeface="Cambria Math" panose="02040503050406030204" pitchFamily="18" charset="0"/>
                            <a:ea typeface="微软雅黑" panose="020B0503020204020204" pitchFamily="34" charset="-122"/>
                            <a:cs typeface="Times New Roman" panose="02020603050405020304" pitchFamily="34" charset="-120"/>
                          </a:rPr>
                          <m:t>F</m:t>
                        </m:r>
                      </m:e>
                      <m:sub>
                        <m:r>
                          <a:rPr lang="en-US" altLang="zh-CN" sz="3200" baseline="-10000">
                            <a:solidFill>
                              <a:srgbClr val="C00000"/>
                            </a:solidFill>
                            <a:latin typeface="Cambria Math" panose="02040503050406030204" pitchFamily="18" charset="0"/>
                          </a:rPr>
                          <m:t>浮</m:t>
                        </m:r>
                        <m:r>
                          <a:rPr lang="en-US" altLang="zh-CN" sz="3200">
                            <a:solidFill>
                              <a:srgbClr val="C00000"/>
                            </a:solidFill>
                            <a:latin typeface="Cambria Math" panose="02040503050406030204" pitchFamily="18" charset="0"/>
                            <a:ea typeface="微软雅黑" panose="020B0503020204020204" pitchFamily="34" charset="-122"/>
                            <a:cs typeface="Times New Roman" panose="02020603050405020304" pitchFamily="34" charset="-120"/>
                          </a:rPr>
                          <m:t>2</m:t>
                        </m:r>
                      </m:sub>
                    </m:sSub>
                  </m:oMath>
                </a14:m>
                <a:r>
                  <a:rPr lang="en-US" altLang="zh-CN" sz="3200">
                    <a:solidFill>
                      <a:srgbClr val="C00000"/>
                    </a:solidFill>
                    <a:latin typeface="Times New Roman" pitchFamily="34" charset="0"/>
                    <a:ea typeface="微软雅黑" panose="020B0503020204020204" pitchFamily="34" charset="-122"/>
                    <a:cs typeface="Times New Roman" pitchFamily="34" charset="-120"/>
                  </a:rPr>
                  <a:t>，所以</a:t>
                </a:r>
                <a14:m>
                  <m:oMath xmlns:m="http://schemas.openxmlformats.org/officeDocument/2006/math">
                    <m:sSub>
                      <m:sSubPr>
                        <m:ctrlPr>
                          <a:rPr lang="en-US" altLang="zh-CN" sz="3200" i="1">
                            <a:solidFill>
                              <a:srgbClr val="C00000"/>
                            </a:solidFill>
                            <a:latin typeface="Cambria Math" panose="02040503050406030204" pitchFamily="18" charset="0"/>
                            <a:ea typeface="微软雅黑" panose="020B0503020204020204" pitchFamily="34" charset="-122"/>
                            <a:cs typeface="Times New Roman" panose="02020603050405020304" pitchFamily="34" charset="-120"/>
                          </a:rPr>
                        </m:ctrlPr>
                      </m:sSubPr>
                      <m:e>
                        <m:r>
                          <m:rPr>
                            <m:sty m:val="p"/>
                          </m:rPr>
                          <a:rPr lang="en-US" altLang="zh-CN" sz="3200">
                            <a:solidFill>
                              <a:srgbClr val="C00000"/>
                            </a:solidFill>
                            <a:latin typeface="Cambria Math" panose="02040503050406030204" pitchFamily="18" charset="0"/>
                            <a:ea typeface="微软雅黑" panose="020B0503020204020204" pitchFamily="34" charset="-122"/>
                            <a:cs typeface="Times New Roman" panose="02020603050405020304" pitchFamily="34" charset="-120"/>
                          </a:rPr>
                          <m:t>G</m:t>
                        </m:r>
                      </m:e>
                      <m:sub>
                        <m:r>
                          <a:rPr lang="en-US" altLang="zh-CN" sz="3200" baseline="-10000">
                            <a:solidFill>
                              <a:srgbClr val="C00000"/>
                            </a:solidFill>
                            <a:latin typeface="Cambria Math" panose="02040503050406030204" pitchFamily="18" charset="0"/>
                          </a:rPr>
                          <m:t>石</m:t>
                        </m:r>
                      </m:sub>
                    </m:sSub>
                    <m:r>
                      <a:rPr lang="en-US" altLang="zh-CN" sz="3200">
                        <a:solidFill>
                          <a:srgbClr val="C00000"/>
                        </a:solidFill>
                        <a:latin typeface="Cambria Math" panose="02040503050406030204" pitchFamily="18" charset="0"/>
                        <a:ea typeface="微软雅黑" panose="020B0503020204020204" pitchFamily="34" charset="-122"/>
                        <a:cs typeface="Times New Roman" panose="02020603050405020304" pitchFamily="34" charset="-120"/>
                      </a:rPr>
                      <m:t>=</m:t>
                    </m:r>
                    <m:sSub>
                      <m:sSubPr>
                        <m:ctrlPr>
                          <a:rPr lang="en-US" altLang="zh-CN" sz="3200" i="1">
                            <a:solidFill>
                              <a:srgbClr val="C00000"/>
                            </a:solidFill>
                            <a:latin typeface="Cambria Math" panose="02040503050406030204" pitchFamily="18" charset="0"/>
                            <a:ea typeface="微软雅黑" panose="020B0503020204020204" pitchFamily="34" charset="-122"/>
                            <a:cs typeface="Times New Roman" panose="02020603050405020304" pitchFamily="34" charset="-120"/>
                          </a:rPr>
                        </m:ctrlPr>
                      </m:sSubPr>
                      <m:e>
                        <m:r>
                          <m:rPr>
                            <m:sty m:val="p"/>
                          </m:rPr>
                          <a:rPr lang="en-US" altLang="zh-CN" sz="3200">
                            <a:solidFill>
                              <a:srgbClr val="C00000"/>
                            </a:solidFill>
                            <a:latin typeface="Cambria Math" panose="02040503050406030204" pitchFamily="18" charset="0"/>
                            <a:ea typeface="微软雅黑" panose="020B0503020204020204" pitchFamily="34" charset="-122"/>
                            <a:cs typeface="Times New Roman" panose="02020603050405020304" pitchFamily="34" charset="-120"/>
                          </a:rPr>
                          <m:t>G</m:t>
                        </m:r>
                      </m:e>
                      <m:sub>
                        <m:r>
                          <a:rPr lang="en-US" altLang="zh-CN" sz="3200" baseline="-10000">
                            <a:solidFill>
                              <a:srgbClr val="C00000"/>
                            </a:solidFill>
                            <a:latin typeface="Cambria Math" panose="02040503050406030204" pitchFamily="18" charset="0"/>
                          </a:rPr>
                          <m:t>象</m:t>
                        </m:r>
                      </m:sub>
                    </m:sSub>
                  </m:oMath>
                </a14:m>
                <a:r>
                  <a:rPr lang="en-US" altLang="zh-CN" sz="3200">
                    <a:solidFill>
                      <a:srgbClr val="C00000"/>
                    </a:solidFill>
                    <a:latin typeface="Times New Roman" pitchFamily="34" charset="0"/>
                    <a:ea typeface="微软雅黑" panose="020B0503020204020204" pitchFamily="34" charset="-122"/>
                    <a:cs typeface="Times New Roman" pitchFamily="34" charset="-120"/>
                  </a:rPr>
                  <a:t>，由</a:t>
                </a:r>
                <a14:m>
                  <m:oMath xmlns:m="http://schemas.openxmlformats.org/officeDocument/2006/math">
                    <m:r>
                      <m:rPr>
                        <m:sty m:val="p"/>
                      </m:rPr>
                      <a:rPr lang="en-US" altLang="zh-CN" sz="3200">
                        <a:solidFill>
                          <a:srgbClr val="C00000"/>
                        </a:solidFill>
                        <a:latin typeface="Cambria Math" panose="02040503050406030204" pitchFamily="18" charset="0"/>
                        <a:ea typeface="微软雅黑" panose="020B0503020204020204" pitchFamily="34" charset="-122"/>
                        <a:cs typeface="Times New Roman" panose="02020603050405020304" pitchFamily="34" charset="-120"/>
                      </a:rPr>
                      <m:t>G</m:t>
                    </m:r>
                    <m:r>
                      <a:rPr lang="en-US" altLang="zh-CN" sz="3200">
                        <a:solidFill>
                          <a:srgbClr val="C00000"/>
                        </a:solidFill>
                        <a:latin typeface="Cambria Math" panose="02040503050406030204" pitchFamily="18" charset="0"/>
                        <a:ea typeface="微软雅黑" panose="020B0503020204020204" pitchFamily="34" charset="-122"/>
                        <a:cs typeface="Times New Roman" panose="02020603050405020304" pitchFamily="34" charset="-120"/>
                      </a:rPr>
                      <m:t>=</m:t>
                    </m:r>
                    <m:r>
                      <m:rPr>
                        <m:sty m:val="p"/>
                      </m:rPr>
                      <a:rPr lang="en-US" altLang="zh-CN" sz="3200">
                        <a:solidFill>
                          <a:srgbClr val="C00000"/>
                        </a:solidFill>
                        <a:latin typeface="Cambria Math" panose="02040503050406030204" pitchFamily="18" charset="0"/>
                        <a:ea typeface="微软雅黑" panose="020B0503020204020204" pitchFamily="34" charset="-122"/>
                        <a:cs typeface="Times New Roman" panose="02020603050405020304" pitchFamily="34" charset="-120"/>
                      </a:rPr>
                      <m:t>mg</m:t>
                    </m:r>
                  </m:oMath>
                </a14:m>
                <a:r>
                  <a:rPr lang="en-US" altLang="zh-CN" sz="133" kern="0" spc="-100000">
                    <a:solidFill>
                      <a:srgbClr val="FFFFFF"/>
                    </a:solidFill>
                    <a:latin typeface="Times New Roman" pitchFamily="34" charset="0"/>
                    <a:ea typeface="微软雅黑" panose="020B0503020204020204" pitchFamily="34" charset="-122"/>
                    <a:cs typeface="Times New Roman" pitchFamily="34" charset="-120"/>
                  </a:rPr>
                  <a:t> </a:t>
                </a:r>
                <a:r>
                  <a:rPr lang="en-US" altLang="zh-CN" sz="3200">
                    <a:solidFill>
                      <a:srgbClr val="C00000"/>
                    </a:solidFill>
                    <a:latin typeface="Times New Roman" pitchFamily="34" charset="0"/>
                    <a:ea typeface="微软雅黑" panose="020B0503020204020204" pitchFamily="34" charset="-122"/>
                    <a:cs typeface="Times New Roman" pitchFamily="34" charset="-120"/>
                  </a:rPr>
                  <a:t>可</a:t>
                </a:r>
              </a:p>
              <a:p>
                <a:pPr latinLnBrk="1">
                  <a:lnSpc>
                    <a:spcPts val="5867"/>
                  </a:lnSpc>
                </a:pPr>
                <a:r>
                  <a:rPr lang="en-US" altLang="zh-CN" sz="3200">
                    <a:solidFill>
                      <a:srgbClr val="C00000"/>
                    </a:solidFill>
                    <a:latin typeface="Times New Roman" pitchFamily="34" charset="0"/>
                    <a:ea typeface="微软雅黑" panose="020B0503020204020204" pitchFamily="34" charset="-122"/>
                    <a:cs typeface="Times New Roman" pitchFamily="34" charset="-120"/>
                  </a:rPr>
                  <a:t>知，</a:t>
                </a:r>
                <a14:m>
                  <m:oMath xmlns:m="http://schemas.openxmlformats.org/officeDocument/2006/math">
                    <m:sSub>
                      <m:sSubPr>
                        <m:ctrlPr>
                          <a:rPr lang="en-US" altLang="zh-CN" sz="3200" i="1">
                            <a:solidFill>
                              <a:srgbClr val="C00000"/>
                            </a:solidFill>
                            <a:latin typeface="Cambria Math" panose="02040503050406030204" pitchFamily="18" charset="0"/>
                            <a:ea typeface="微软雅黑" panose="020B0503020204020204" pitchFamily="34" charset="-122"/>
                            <a:cs typeface="Times New Roman" panose="02020603050405020304" pitchFamily="34" charset="-120"/>
                          </a:rPr>
                        </m:ctrlPr>
                      </m:sSubPr>
                      <m:e>
                        <m:r>
                          <m:rPr>
                            <m:sty m:val="p"/>
                          </m:rPr>
                          <a:rPr lang="en-US" altLang="zh-CN" sz="3200">
                            <a:solidFill>
                              <a:srgbClr val="C00000"/>
                            </a:solidFill>
                            <a:latin typeface="Cambria Math" panose="02040503050406030204" pitchFamily="18" charset="0"/>
                            <a:ea typeface="微软雅黑" panose="020B0503020204020204" pitchFamily="34" charset="-122"/>
                            <a:cs typeface="Times New Roman" panose="02020603050405020304" pitchFamily="34" charset="-120"/>
                          </a:rPr>
                          <m:t>m</m:t>
                        </m:r>
                      </m:e>
                      <m:sub>
                        <m:r>
                          <a:rPr lang="en-US" altLang="zh-CN" sz="3200" baseline="-10000">
                            <a:solidFill>
                              <a:srgbClr val="C00000"/>
                            </a:solidFill>
                            <a:latin typeface="Cambria Math" panose="02040503050406030204" pitchFamily="18" charset="0"/>
                          </a:rPr>
                          <m:t>石</m:t>
                        </m:r>
                      </m:sub>
                    </m:sSub>
                    <m:r>
                      <a:rPr lang="en-US" altLang="zh-CN" sz="3200">
                        <a:solidFill>
                          <a:srgbClr val="C00000"/>
                        </a:solidFill>
                        <a:latin typeface="Cambria Math" panose="02040503050406030204" pitchFamily="18" charset="0"/>
                        <a:ea typeface="微软雅黑" panose="020B0503020204020204" pitchFamily="34" charset="-122"/>
                        <a:cs typeface="Times New Roman" panose="02020603050405020304" pitchFamily="34" charset="-120"/>
                      </a:rPr>
                      <m:t>=</m:t>
                    </m:r>
                    <m:sSub>
                      <m:sSubPr>
                        <m:ctrlPr>
                          <a:rPr lang="en-US" altLang="zh-CN" sz="3200" i="1">
                            <a:solidFill>
                              <a:srgbClr val="C00000"/>
                            </a:solidFill>
                            <a:latin typeface="Cambria Math" panose="02040503050406030204" pitchFamily="18" charset="0"/>
                            <a:ea typeface="微软雅黑" panose="020B0503020204020204" pitchFamily="34" charset="-122"/>
                            <a:cs typeface="Times New Roman" panose="02020603050405020304" pitchFamily="34" charset="-120"/>
                          </a:rPr>
                        </m:ctrlPr>
                      </m:sSubPr>
                      <m:e>
                        <m:r>
                          <m:rPr>
                            <m:sty m:val="p"/>
                          </m:rPr>
                          <a:rPr lang="en-US" altLang="zh-CN" sz="3200">
                            <a:solidFill>
                              <a:srgbClr val="C00000"/>
                            </a:solidFill>
                            <a:latin typeface="Cambria Math" panose="02040503050406030204" pitchFamily="18" charset="0"/>
                            <a:ea typeface="微软雅黑" panose="020B0503020204020204" pitchFamily="34" charset="-122"/>
                            <a:cs typeface="Times New Roman" panose="02020603050405020304" pitchFamily="34" charset="-120"/>
                          </a:rPr>
                          <m:t>m</m:t>
                        </m:r>
                      </m:e>
                      <m:sub>
                        <m:r>
                          <a:rPr lang="en-US" altLang="zh-CN" sz="3200" baseline="-10000">
                            <a:solidFill>
                              <a:srgbClr val="C00000"/>
                            </a:solidFill>
                            <a:latin typeface="Cambria Math" panose="02040503050406030204" pitchFamily="18" charset="0"/>
                          </a:rPr>
                          <m:t>象</m:t>
                        </m:r>
                      </m:sub>
                    </m:sSub>
                  </m:oMath>
                </a14:m>
                <a:r>
                  <a:rPr lang="en-US" altLang="zh-CN" sz="133" kern="0" spc="-100000">
                    <a:solidFill>
                      <a:srgbClr val="FFFFFF"/>
                    </a:solidFill>
                    <a:latin typeface="Times New Roman" pitchFamily="34" charset="0"/>
                    <a:ea typeface="微软雅黑" panose="020B0503020204020204" pitchFamily="34" charset="-122"/>
                    <a:cs typeface="Times New Roman" pitchFamily="34" charset="-120"/>
                  </a:rPr>
                  <a:t> </a:t>
                </a:r>
                <a:r>
                  <a:rPr lang="en-US" altLang="zh-CN" sz="3200">
                    <a:solidFill>
                      <a:srgbClr val="C00000"/>
                    </a:solidFill>
                    <a:latin typeface="Times New Roman" pitchFamily="34" charset="0"/>
                    <a:ea typeface="微软雅黑" panose="020B0503020204020204" pitchFamily="34" charset="-122"/>
                    <a:cs typeface="Times New Roman" pitchFamily="34" charset="-120"/>
                  </a:rPr>
                  <a:t>。</a:t>
                </a:r>
                <a:endParaRPr lang="en-US" altLang="zh-CN" sz="3200"/>
              </a:p>
            </p:txBody>
          </p:sp>
        </mc:Choice>
        <mc:Fallback xmlns:p159="http://schemas.microsoft.com/office/powerpoint/2015/09/main" xmlns:p15="http://schemas.microsoft.com/office/powerpoint/2012/main" xmlns:p14="http://schemas.microsoft.com/office/powerpoint/2010/main" xmlns:wp="http://schemas.openxmlformats.org/drawingml/2006/wordprocessingDrawing" xmlns:w="http://schemas.openxmlformats.org/wordprocessingml/2006/main" xmlns:m="http://schemas.openxmlformats.org/officeDocument/2006/math" xmlns="">
          <p:sp>
            <p:nvSpPr>
              <p:cNvPr id="4" name="QO_7_AN.5_2#30cd12d11?htil=2&amp;vcp=1&amp;vis=1&amp;pid=672af3b7b&amp;color=0,0,0&amp;vtp=1&amp;bt=1&amp;bbb=1&amp;hb=1&amp;hs=1">
                <a:extLst>
                  <a:ext uri="{FF2B5EF4-FFF2-40B4-BE49-F238E27FC236}">
                    <a16:creationId xmlns:a16="http://schemas.microsoft.com/office/drawing/2014/main" id="{905C34C9-C5E4-C45F-6F4E-002F77E1D63B}"/>
                  </a:ext>
                </a:extLst>
              </p:cNvPr>
              <p:cNvSpPr>
                <a:spLocks noRot="1" noChangeAspect="1" noMove="1" noResize="1" noEditPoints="1" noAdjustHandles="1" noChangeArrowheads="1" noChangeShapeType="1" noTextEdit="1"/>
              </p:cNvSpPr>
              <p:nvPr>
                <p:custDataLst>
                  <p:tags r:id="rId11"/>
                </p:custDataLst>
              </p:nvPr>
            </p:nvSpPr>
            <p:spPr>
              <a:xfrm>
                <a:off x="720000" y="3792020"/>
                <a:ext cx="10752000" cy="2206499"/>
              </a:xfrm>
              <a:prstGeom prst="rect">
                <a:avLst/>
              </a:prstGeom>
              <a:blipFill>
                <a:blip r:embed="rId12"/>
                <a:stretch>
                  <a:fillRect l="-2268" r="-340" b="-10221"/>
                </a:stretch>
              </a:blipFill>
            </p:spPr>
            <p:txBody>
              <a:bodyPr/>
              <a:lstStyle/>
              <a:p>
                <a:r>
                  <a:rPr lang="zh-CN" altLang="en-US">
                    <a:noFill/>
                  </a:rPr>
                  <a:t> </a:t>
                </a:r>
              </a:p>
            </p:txBody>
          </p:sp>
        </mc:Fallback>
      </mc:AlternateContent>
      <p:sp>
        <p:nvSpPr>
          <p:cNvPr id="6" name="object 54">
            <a:hlinkClick r:id="rId13" action="ppaction://hlinksldjump"/>
            <a:extLst>
              <a:ext uri="{FF2B5EF4-FFF2-40B4-BE49-F238E27FC236}">
                <a16:creationId xmlns:a16="http://schemas.microsoft.com/office/drawing/2014/main" id="{46F41D5B-E111-FA82-9821-00D1A12702EC}"/>
              </a:ext>
            </a:extLst>
          </p:cNvPr>
          <p:cNvSpPr/>
          <p:nvPr>
            <p:custDataLst>
              <p:tags r:id="rId4"/>
            </p:custDataLst>
          </p:nvPr>
        </p:nvSpPr>
        <p:spPr>
          <a:xfrm flipH="1">
            <a:off x="10992544" y="5872291"/>
            <a:ext cx="806203" cy="576031"/>
          </a:xfrm>
          <a:custGeom>
            <a:avLst/>
            <a:gdLst/>
            <a:ahLst/>
            <a:cxnLst/>
            <a:rect l="l" t="t" r="r" b="b"/>
            <a:pathLst>
              <a:path w="854075" h="610235">
                <a:moveTo>
                  <a:pt x="0" y="0"/>
                </a:moveTo>
                <a:lnTo>
                  <a:pt x="0" y="610171"/>
                </a:lnTo>
                <a:lnTo>
                  <a:pt x="519137" y="465010"/>
                </a:lnTo>
                <a:lnTo>
                  <a:pt x="676932" y="465010"/>
                </a:lnTo>
                <a:lnTo>
                  <a:pt x="853770" y="305092"/>
                </a:lnTo>
                <a:lnTo>
                  <a:pt x="676919" y="145148"/>
                </a:lnTo>
                <a:lnTo>
                  <a:pt x="519137" y="145148"/>
                </a:lnTo>
                <a:lnTo>
                  <a:pt x="0" y="0"/>
                </a:lnTo>
                <a:close/>
              </a:path>
              <a:path w="854075" h="610235">
                <a:moveTo>
                  <a:pt x="676932" y="465010"/>
                </a:moveTo>
                <a:lnTo>
                  <a:pt x="519137" y="465010"/>
                </a:lnTo>
                <a:lnTo>
                  <a:pt x="519137" y="607707"/>
                </a:lnTo>
                <a:lnTo>
                  <a:pt x="676932" y="465010"/>
                </a:lnTo>
                <a:close/>
              </a:path>
              <a:path w="854075" h="610235">
                <a:moveTo>
                  <a:pt x="519137" y="2451"/>
                </a:moveTo>
                <a:lnTo>
                  <a:pt x="519137" y="145148"/>
                </a:lnTo>
                <a:lnTo>
                  <a:pt x="676919" y="145148"/>
                </a:lnTo>
                <a:lnTo>
                  <a:pt x="519137" y="2451"/>
                </a:lnTo>
                <a:close/>
              </a:path>
            </a:pathLst>
          </a:custGeom>
          <a:solidFill>
            <a:srgbClr val="4BACC6">
              <a:lumMod val="60000"/>
              <a:lumOff val="40000"/>
            </a:srgbClr>
          </a:solidFill>
        </p:spPr>
        <p:txBody>
          <a:bodyPr wrap="square" lIns="0" tIns="0" rIns="0" bIns="0" rtlCol="0"/>
          <a:lstStyle/>
          <a:p>
            <a:pPr defTabSz="1219170" fontAlgn="base">
              <a:lnSpc>
                <a:spcPct val="150000"/>
              </a:lnSpc>
              <a:spcBef>
                <a:spcPct val="0"/>
              </a:spcBef>
              <a:spcAft>
                <a:spcPct val="0"/>
              </a:spcAft>
              <a:defRPr/>
            </a:pPr>
            <a:r>
              <a:rPr lang="zh-CN" altLang="en-US" sz="2267" b="1" kern="0">
                <a:solidFill>
                  <a:prstClr val="white"/>
                </a:solidFill>
                <a:latin typeface="黑体" panose="02010609060101010101" pitchFamily="49" charset="-122"/>
                <a:ea typeface="黑体" panose="02010609060101010101" pitchFamily="49" charset="-122"/>
              </a:rPr>
              <a:t> 返回</a:t>
            </a:r>
            <a:endParaRPr sz="2267" b="1" kern="0">
              <a:solidFill>
                <a:prstClr val="white"/>
              </a:solidFill>
              <a:latin typeface="黑体" panose="02010609060101010101" pitchFamily="49" charset="-122"/>
              <a:ea typeface="黑体" panose="02010609060101010101" pitchFamily="49" charset="-122"/>
            </a:endParaRPr>
          </a:p>
        </p:txBody>
      </p:sp>
      <p:pic>
        <p:nvPicPr>
          <p:cNvPr id="7" name="Picture 3"/>
          <p:cNvPicPr>
            <a:picLocks noChangeAspect="1"/>
          </p:cNvPicPr>
          <p:nvPr>
            <p:custDataLst>
              <p:tags r:id="rId5"/>
            </p:custDataLst>
          </p:nvPr>
        </p:nvPicPr>
        <p:blipFill>
          <a:blip r:embed="rId14"/>
          <a:stretch>
            <a:fillRect/>
          </a:stretch>
        </p:blipFill>
        <p:spPr>
          <a:xfrm flipH="1">
            <a:off x="10960100" y="11341100"/>
            <a:ext cx="0" cy="0"/>
          </a:xfrm>
          <a:prstGeom prst="rect">
            <a:avLst/>
          </a:prstGeom>
          <a:ln>
            <a:noFill/>
          </a:ln>
        </p:spPr>
      </p:pic>
    </p:spTree>
  </p:cSld>
  <p:clrMapOvr>
    <a:masterClrMapping/>
  </p:clrMapOvr>
  <p:transition>
    <p:split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left)">
                                      <p:cBhvr>
                                        <p:cTn id="7" dur="500"/>
                                        <p:tgtEl>
                                          <p:spTgt spid="3">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left)">
                                      <p:cBhvr>
                                        <p:cTn id="10" dur="500"/>
                                        <p:tgtEl>
                                          <p:spTgt spid="3">
                                            <p:txEl>
                                              <p:pRg st="0" end="0"/>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wipe(left)">
                                      <p:cBhvr>
                                        <p:cTn id="13" dur="500"/>
                                        <p:tgtEl>
                                          <p:spTgt spid="3">
                                            <p:txEl>
                                              <p:pRg st="1" end="1"/>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wipe(left)">
                                      <p:cBhvr>
                                        <p:cTn id="16" dur="500"/>
                                        <p:tgtEl>
                                          <p:spTgt spid="3">
                                            <p:txEl>
                                              <p:pRg st="2" end="2"/>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left)">
                                      <p:cBhvr>
                                        <p:cTn id="19" dur="500"/>
                                        <p:tgtEl>
                                          <p:spTgt spid="3">
                                            <p:txEl>
                                              <p:pRg st="3" end="3"/>
                                            </p:txEl>
                                          </p:spTgt>
                                        </p:tgtEl>
                                      </p:cBhvr>
                                    </p:animEffect>
                                  </p:childTnLst>
                                </p:cTn>
                              </p:par>
                              <p:par>
                                <p:cTn id="20" presetID="22" presetClass="entr" presetSubtype="8" fill="hold"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left)">
                                      <p:cBhvr>
                                        <p:cTn id="22" dur="500"/>
                                        <p:tgtEl>
                                          <p:spTgt spid="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4">
                                            <p:bg/>
                                          </p:spTgt>
                                        </p:tgtEl>
                                        <p:attrNameLst>
                                          <p:attrName>style.visibility</p:attrName>
                                        </p:attrNameLst>
                                      </p:cBhvr>
                                      <p:to>
                                        <p:strVal val="visible"/>
                                      </p:to>
                                    </p:set>
                                    <p:animEffect transition="in" filter="wipe(left)">
                                      <p:cBhvr>
                                        <p:cTn id="25" dur="500"/>
                                        <p:tgtEl>
                                          <p:spTgt spid="4">
                                            <p:bg/>
                                          </p:spTgt>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4">
                                            <p:txEl>
                                              <p:pRg st="0" end="0"/>
                                            </p:txEl>
                                          </p:spTgt>
                                        </p:tgtEl>
                                        <p:attrNameLst>
                                          <p:attrName>style.visibility</p:attrName>
                                        </p:attrNameLst>
                                      </p:cBhvr>
                                      <p:to>
                                        <p:strVal val="visible"/>
                                      </p:to>
                                    </p:set>
                                    <p:animEffect transition="in" filter="wipe(left)">
                                      <p:cBhvr>
                                        <p:cTn id="28" dur="500"/>
                                        <p:tgtEl>
                                          <p:spTgt spid="4">
                                            <p:txEl>
                                              <p:pRg st="0" end="0"/>
                                            </p:txEl>
                                          </p:spTgt>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4">
                                            <p:txEl>
                                              <p:pRg st="1" end="1"/>
                                            </p:txEl>
                                          </p:spTgt>
                                        </p:tgtEl>
                                        <p:attrNameLst>
                                          <p:attrName>style.visibility</p:attrName>
                                        </p:attrNameLst>
                                      </p:cBhvr>
                                      <p:to>
                                        <p:strVal val="visible"/>
                                      </p:to>
                                    </p:set>
                                    <p:animEffect transition="in" filter="wipe(left)">
                                      <p:cBhvr>
                                        <p:cTn id="31" dur="500"/>
                                        <p:tgtEl>
                                          <p:spTgt spid="4">
                                            <p:txEl>
                                              <p:pRg st="1" end="1"/>
                                            </p:txEl>
                                          </p:spTgt>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4">
                                            <p:txEl>
                                              <p:pRg st="2" end="2"/>
                                            </p:txEl>
                                          </p:spTgt>
                                        </p:tgtEl>
                                        <p:attrNameLst>
                                          <p:attrName>style.visibility</p:attrName>
                                        </p:attrNameLst>
                                      </p:cBhvr>
                                      <p:to>
                                        <p:strVal val="visible"/>
                                      </p:to>
                                    </p:set>
                                    <p:animEffect transition="in" filter="wipe(left)">
                                      <p:cBhvr>
                                        <p:cTn id="34"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4" grpId="0" uiExpand="1"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custDataLst>
              <p:tags r:id="rId1"/>
            </p:custDataLst>
          </p:nvPr>
        </p:nvSpPr>
        <p:spPr>
          <a:xfrm>
            <a:off x="3035740" y="787923"/>
            <a:ext cx="7345018" cy="5139869"/>
          </a:xfrm>
          <a:prstGeom prst="rect">
            <a:avLst/>
          </a:prstGeom>
          <a:noFill/>
        </p:spPr>
        <p:txBody>
          <a:bodyPr wrap="square" rtlCol="0">
            <a:spAutoFit/>
          </a:bodyPr>
          <a:lstStyle/>
          <a:p>
            <a:r>
              <a:rPr lang="en-US" altLang="zh-CN" sz="400">
                <a:solidFill>
                  <a:schemeClr val="bg1"/>
                </a:solidFill>
              </a:rPr>
              <a:t>9.1 </a:t>
            </a:r>
            <a:r>
              <a:rPr lang="zh-CN" altLang="en-US" sz="400">
                <a:solidFill>
                  <a:schemeClr val="bg1"/>
                </a:solidFill>
              </a:rPr>
              <a:t>浮力教案​</a:t>
            </a:r>
          </a:p>
          <a:p>
            <a:r>
              <a:rPr lang="zh-CN" altLang="en-US" sz="400">
                <a:solidFill>
                  <a:schemeClr val="bg1"/>
                </a:solidFill>
              </a:rPr>
              <a:t>一、教学目标​</a:t>
            </a:r>
          </a:p>
          <a:p>
            <a:r>
              <a:rPr lang="zh-CN" altLang="en-US" sz="400">
                <a:solidFill>
                  <a:schemeClr val="bg1"/>
                </a:solidFill>
              </a:rPr>
              <a:t>（一）知识与技能目标​</a:t>
            </a:r>
          </a:p>
          <a:p>
            <a:r>
              <a:rPr lang="zh-CN" altLang="en-US" sz="400">
                <a:solidFill>
                  <a:schemeClr val="bg1"/>
                </a:solidFill>
              </a:rPr>
              <a:t>认识浮力，能通过实验证明浮力的存在，理解浮力产生的原因。​</a:t>
            </a:r>
          </a:p>
          <a:p>
            <a:r>
              <a:rPr lang="zh-CN" altLang="en-US" sz="400">
                <a:solidFill>
                  <a:schemeClr val="bg1"/>
                </a:solidFill>
              </a:rPr>
              <a:t>经历探究浮力大小与哪些因素有关的实验过程，知道阿基米德原理，并能运用其公式</a:t>
            </a:r>
          </a:p>
          <a:p>
            <a:r>
              <a:rPr lang="zh-CN" altLang="en-US" sz="400">
                <a:solidFill>
                  <a:schemeClr val="bg1"/>
                </a:solidFill>
              </a:rPr>
              <a:t>​</a:t>
            </a:r>
          </a:p>
          <a:p>
            <a:r>
              <a:rPr lang="en-US" altLang="zh-CN" sz="400">
                <a:solidFill>
                  <a:schemeClr val="bg1"/>
                </a:solidFill>
              </a:rPr>
              <a:t>F </a:t>
            </a:r>
            <a:r>
              <a:rPr lang="zh-CN" altLang="en-US" sz="400">
                <a:solidFill>
                  <a:schemeClr val="bg1"/>
                </a:solidFill>
              </a:rPr>
              <a:t>进行简单计算。​</a:t>
            </a:r>
          </a:p>
          <a:p>
            <a:r>
              <a:rPr lang="zh-CN" altLang="en-US" sz="400">
                <a:solidFill>
                  <a:schemeClr val="bg1"/>
                </a:solidFill>
              </a:rPr>
              <a:t>知道物体的浮沉条件，能运用浮沉条件解释物体的浮沉现象，了解浮沉条件在生产生活中的应用。​</a:t>
            </a:r>
          </a:p>
          <a:p>
            <a:r>
              <a:rPr lang="zh-CN" altLang="en-US" sz="400">
                <a:solidFill>
                  <a:schemeClr val="bg1"/>
                </a:solidFill>
              </a:rPr>
              <a:t>（二）过程与方法目标​</a:t>
            </a:r>
          </a:p>
          <a:p>
            <a:r>
              <a:rPr lang="zh-CN" altLang="en-US" sz="400">
                <a:solidFill>
                  <a:schemeClr val="bg1"/>
                </a:solidFill>
              </a:rPr>
              <a:t>通过观察、实验，培养学生的观察能力和动手操作能力，让学生学会运用控制变量法探究物理规律。​</a:t>
            </a:r>
          </a:p>
          <a:p>
            <a:r>
              <a:rPr lang="zh-CN" altLang="en-US" sz="400">
                <a:solidFill>
                  <a:schemeClr val="bg1"/>
                </a:solidFill>
              </a:rPr>
              <a:t>在探究阿基米德原理的过程中，培养学生的分析、归纳能力，以及运用数学知识解决物理问题的能力。​</a:t>
            </a:r>
          </a:p>
          <a:p>
            <a:r>
              <a:rPr lang="zh-CN" altLang="en-US" sz="400">
                <a:solidFill>
                  <a:schemeClr val="bg1"/>
                </a:solidFill>
              </a:rPr>
              <a:t>通过对物体浮沉条件的分析，培养学生的逻辑思维能力，学会将物理知识应用于实际生活。​</a:t>
            </a:r>
          </a:p>
          <a:p>
            <a:r>
              <a:rPr lang="zh-CN" altLang="en-US" sz="400">
                <a:solidFill>
                  <a:schemeClr val="bg1"/>
                </a:solidFill>
              </a:rPr>
              <a:t>（三）情感态度与价值观目标​</a:t>
            </a:r>
          </a:p>
          <a:p>
            <a:r>
              <a:rPr lang="zh-CN" altLang="en-US" sz="400">
                <a:solidFill>
                  <a:schemeClr val="bg1"/>
                </a:solidFill>
              </a:rPr>
              <a:t>通过实验探究，激发学生对物理学科的好奇心和求知欲，培养学生勇于探索、实事求是的科学态度。​</a:t>
            </a:r>
          </a:p>
          <a:p>
            <a:r>
              <a:rPr lang="zh-CN" altLang="en-US" sz="400">
                <a:solidFill>
                  <a:schemeClr val="bg1"/>
                </a:solidFill>
              </a:rPr>
              <a:t>在小组合作学习中，培养学生的团队协作精神，增强学生的交流与表达能力，让学生体验成功的喜悦。​</a:t>
            </a:r>
          </a:p>
          <a:p>
            <a:r>
              <a:rPr lang="zh-CN" altLang="en-US" sz="400">
                <a:solidFill>
                  <a:schemeClr val="bg1"/>
                </a:solidFill>
              </a:rPr>
              <a:t>二、教学重难点​</a:t>
            </a:r>
          </a:p>
          <a:p>
            <a:r>
              <a:rPr lang="zh-CN" altLang="en-US" sz="400">
                <a:solidFill>
                  <a:schemeClr val="bg1"/>
                </a:solidFill>
              </a:rPr>
              <a:t>（一）教学重点​</a:t>
            </a:r>
          </a:p>
          <a:p>
            <a:r>
              <a:rPr lang="zh-CN" altLang="en-US" sz="400">
                <a:solidFill>
                  <a:schemeClr val="bg1"/>
                </a:solidFill>
              </a:rPr>
              <a:t>浮力的概念，浮力产生的原因。​</a:t>
            </a:r>
          </a:p>
          <a:p>
            <a:r>
              <a:rPr lang="zh-CN" altLang="en-US" sz="400">
                <a:solidFill>
                  <a:schemeClr val="bg1"/>
                </a:solidFill>
              </a:rPr>
              <a:t>探究浮力大小与哪些因素有关，阿基米德原理及其应用。​</a:t>
            </a:r>
          </a:p>
          <a:p>
            <a:r>
              <a:rPr lang="zh-CN" altLang="en-US" sz="400">
                <a:solidFill>
                  <a:schemeClr val="bg1"/>
                </a:solidFill>
              </a:rPr>
              <a:t>物体的浮沉条件及其在生产生活中的应用。​</a:t>
            </a:r>
          </a:p>
          <a:p>
            <a:r>
              <a:rPr lang="zh-CN" altLang="en-US" sz="400">
                <a:solidFill>
                  <a:schemeClr val="bg1"/>
                </a:solidFill>
              </a:rPr>
              <a:t>（二）教学难点​</a:t>
            </a:r>
          </a:p>
          <a:p>
            <a:r>
              <a:rPr lang="zh-CN" altLang="en-US" sz="400">
                <a:solidFill>
                  <a:schemeClr val="bg1"/>
                </a:solidFill>
              </a:rPr>
              <a:t>理解浮力产生的原因，从压力差的角度分析浮力。​</a:t>
            </a:r>
          </a:p>
          <a:p>
            <a:r>
              <a:rPr lang="zh-CN" altLang="en-US" sz="400">
                <a:solidFill>
                  <a:schemeClr val="bg1"/>
                </a:solidFill>
              </a:rPr>
              <a:t>设计实验探究浮力大小与哪些因素有关，准确理解和运用阿基米德原理。​</a:t>
            </a:r>
          </a:p>
          <a:p>
            <a:r>
              <a:rPr lang="zh-CN" altLang="en-US" sz="400">
                <a:solidFill>
                  <a:schemeClr val="bg1"/>
                </a:solidFill>
              </a:rPr>
              <a:t>综合运用物体的浮沉条件和阿基米德原理解决实际问题。​</a:t>
            </a:r>
          </a:p>
          <a:p>
            <a:r>
              <a:rPr lang="zh-CN" altLang="en-US" sz="400">
                <a:solidFill>
                  <a:schemeClr val="bg1"/>
                </a:solidFill>
              </a:rPr>
              <a:t>三、教学方法​</a:t>
            </a:r>
          </a:p>
          <a:p>
            <a:r>
              <a:rPr lang="zh-CN" altLang="en-US" sz="400">
                <a:solidFill>
                  <a:schemeClr val="bg1"/>
                </a:solidFill>
              </a:rPr>
              <a:t>讲授法：系统讲解浮力的基本概念、原理和规律，帮助学生构建知识框架。​</a:t>
            </a:r>
          </a:p>
          <a:p>
            <a:r>
              <a:rPr lang="zh-CN" altLang="en-US" sz="400">
                <a:solidFill>
                  <a:schemeClr val="bg1"/>
                </a:solidFill>
              </a:rPr>
              <a:t>实验探究法：组织学生进行浮力相关实验，如浮力存在的验证、浮力大小影响因素的探究等，让学生亲身体验科学探究过程，培养学生的探究能力。​</a:t>
            </a:r>
          </a:p>
          <a:p>
            <a:r>
              <a:rPr lang="zh-CN" altLang="en-US" sz="400">
                <a:solidFill>
                  <a:schemeClr val="bg1"/>
                </a:solidFill>
              </a:rPr>
              <a:t>讨论法：引导学生对实验现象和问题进行讨论，激发学生的思维，促进学生之间的交流与合作，培养学生分析问题和解决问题的能力。​</a:t>
            </a:r>
          </a:p>
          <a:p>
            <a:r>
              <a:rPr lang="zh-CN" altLang="en-US" sz="400">
                <a:solidFill>
                  <a:schemeClr val="bg1"/>
                </a:solidFill>
              </a:rPr>
              <a:t>多媒体辅助教学法：运用图片、动画、视频等多媒体资源，直观展示浮力在生活中的应用，以及一些难以通过实验演示的物理现象，帮助学生理解抽象的物理知识。​</a:t>
            </a:r>
          </a:p>
          <a:p>
            <a:r>
              <a:rPr lang="zh-CN" altLang="en-US" sz="400">
                <a:solidFill>
                  <a:schemeClr val="bg1"/>
                </a:solidFill>
              </a:rPr>
              <a:t>四、教学过程​</a:t>
            </a:r>
          </a:p>
          <a:p>
            <a:r>
              <a:rPr lang="zh-CN" altLang="en-US" sz="400">
                <a:solidFill>
                  <a:schemeClr val="bg1"/>
                </a:solidFill>
              </a:rPr>
              <a:t>（一）导入新课（</a:t>
            </a:r>
            <a:r>
              <a:rPr lang="en-US" altLang="zh-CN" sz="400">
                <a:solidFill>
                  <a:schemeClr val="bg1"/>
                </a:solidFill>
              </a:rPr>
              <a:t>5 </a:t>
            </a:r>
            <a:r>
              <a:rPr lang="zh-CN" altLang="en-US" sz="400">
                <a:solidFill>
                  <a:schemeClr val="bg1"/>
                </a:solidFill>
              </a:rPr>
              <a:t>分钟）​</a:t>
            </a:r>
          </a:p>
          <a:p>
            <a:r>
              <a:rPr lang="zh-CN" altLang="en-US" sz="400">
                <a:solidFill>
                  <a:schemeClr val="bg1"/>
                </a:solidFill>
              </a:rPr>
              <a:t>展示一些生活中常见的浮力现象，如船在水面航行、气球在空中上升、潜水艇在水中浮沉等图片或视频，引发学生思考：为什么这些物体能够在液体或气体中处于特定的状态？​</a:t>
            </a:r>
          </a:p>
          <a:p>
            <a:r>
              <a:rPr lang="zh-CN" altLang="en-US" sz="400">
                <a:solidFill>
                  <a:schemeClr val="bg1"/>
                </a:solidFill>
              </a:rPr>
              <a:t>进行小实验：将木块、乒乓球等轻物体放入水中，观察它们的浮沉情况；再将石块等重物体放入水中，观察现象。提问学生：为什么木块、乒乓球能浮在水面，而石块会下沉？由此引出本节课的主题 </a:t>
            </a:r>
            <a:r>
              <a:rPr lang="en-US" altLang="zh-CN" sz="400">
                <a:solidFill>
                  <a:schemeClr val="bg1"/>
                </a:solidFill>
              </a:rPr>
              <a:t>—— </a:t>
            </a:r>
            <a:r>
              <a:rPr lang="zh-CN" altLang="en-US" sz="400">
                <a:solidFill>
                  <a:schemeClr val="bg1"/>
                </a:solidFill>
              </a:rPr>
              <a:t>浮力。​</a:t>
            </a:r>
          </a:p>
          <a:p>
            <a:r>
              <a:rPr lang="zh-CN" altLang="en-US" sz="400">
                <a:solidFill>
                  <a:schemeClr val="bg1"/>
                </a:solidFill>
              </a:rPr>
              <a:t>（二）新课教学​</a:t>
            </a:r>
          </a:p>
          <a:p>
            <a:r>
              <a:rPr lang="zh-CN" altLang="en-US" sz="400">
                <a:solidFill>
                  <a:schemeClr val="bg1"/>
                </a:solidFill>
              </a:rPr>
              <a:t>浮力（</a:t>
            </a:r>
            <a:r>
              <a:rPr lang="en-US" altLang="zh-CN" sz="400">
                <a:solidFill>
                  <a:schemeClr val="bg1"/>
                </a:solidFill>
              </a:rPr>
              <a:t>10 </a:t>
            </a:r>
            <a:r>
              <a:rPr lang="zh-CN" altLang="en-US" sz="400">
                <a:solidFill>
                  <a:schemeClr val="bg1"/>
                </a:solidFill>
              </a:rPr>
              <a:t>分钟）​</a:t>
            </a:r>
          </a:p>
          <a:p>
            <a:r>
              <a:rPr lang="zh-CN" altLang="en-US" sz="400">
                <a:solidFill>
                  <a:schemeClr val="bg1"/>
                </a:solidFill>
              </a:rPr>
              <a:t>浮力的概念：让学生将手浸入水中，感受手受到水向上的托力，从而引出浮力的定义：浸在液体（或气体）中的物体受到液体（或气体）对它向上的托力，叫做浮力。强调浮力的施力物体是液体或气体，受力物体是浸在其中的物体。​</a:t>
            </a:r>
          </a:p>
          <a:p>
            <a:r>
              <a:rPr lang="zh-CN" altLang="en-US" sz="400">
                <a:solidFill>
                  <a:schemeClr val="bg1"/>
                </a:solidFill>
              </a:rPr>
              <a:t>浮力存在的证明：演示实验，用弹簧测力计悬挂一个重物，先测量出重物在空气中的重力</a:t>
            </a:r>
          </a:p>
          <a:p>
            <a:r>
              <a:rPr lang="zh-CN" altLang="en-US" sz="400">
                <a:solidFill>
                  <a:schemeClr val="bg1"/>
                </a:solidFill>
              </a:rPr>
              <a:t>​</a:t>
            </a:r>
          </a:p>
          <a:p>
            <a:r>
              <a:rPr lang="en-US" altLang="zh-CN" sz="400">
                <a:solidFill>
                  <a:schemeClr val="bg1"/>
                </a:solidFill>
              </a:rPr>
              <a:t>G</a:t>
            </a:r>
          </a:p>
          <a:p>
            <a:r>
              <a:rPr lang="zh-CN" altLang="en-US" sz="400">
                <a:solidFill>
                  <a:schemeClr val="bg1"/>
                </a:solidFill>
              </a:rPr>
              <a:t>，再将重物缓慢浸入水中，观察弹簧测力计示数</a:t>
            </a:r>
          </a:p>
          <a:p>
            <a:r>
              <a:rPr lang="zh-CN" altLang="en-US" sz="400">
                <a:solidFill>
                  <a:schemeClr val="bg1"/>
                </a:solidFill>
              </a:rPr>
              <a:t>​</a:t>
            </a:r>
          </a:p>
          <a:p>
            <a:r>
              <a:rPr lang="en-US" altLang="zh-CN" sz="400">
                <a:solidFill>
                  <a:schemeClr val="bg1"/>
                </a:solidFill>
              </a:rPr>
              <a:t>F</a:t>
            </a:r>
          </a:p>
          <a:p>
            <a:r>
              <a:rPr lang="zh-CN" altLang="en-US" sz="400">
                <a:solidFill>
                  <a:schemeClr val="bg1"/>
                </a:solidFill>
              </a:rPr>
              <a:t>的变化。引导学生分析：弹簧测力计示数变小，说明重物受到了一个向上的力，这个力就是浮力，其大小为</a:t>
            </a:r>
          </a:p>
          <a:p>
            <a:r>
              <a:rPr lang="zh-CN" altLang="en-US" sz="400">
                <a:solidFill>
                  <a:schemeClr val="bg1"/>
                </a:solidFill>
              </a:rPr>
              <a:t>​</a:t>
            </a:r>
          </a:p>
          <a:p>
            <a:r>
              <a:rPr lang="en-US" altLang="zh-CN" sz="400">
                <a:solidFill>
                  <a:schemeClr val="bg1"/>
                </a:solidFill>
              </a:rPr>
              <a:t>F </a:t>
            </a:r>
          </a:p>
          <a:p>
            <a:r>
              <a:rPr lang="zh-CN" altLang="en-US" sz="400">
                <a:solidFill>
                  <a:schemeClr val="bg1"/>
                </a:solidFill>
              </a:rPr>
              <a:t>浮</a:t>
            </a:r>
          </a:p>
          <a:p>
            <a:r>
              <a:rPr lang="zh-CN" altLang="en-US" sz="400">
                <a:solidFill>
                  <a:schemeClr val="bg1"/>
                </a:solidFill>
              </a:rPr>
              <a:t>​</a:t>
            </a:r>
          </a:p>
          <a:p>
            <a:r>
              <a:rPr lang="zh-CN" altLang="en-US" sz="400">
                <a:solidFill>
                  <a:schemeClr val="bg1"/>
                </a:solidFill>
              </a:rPr>
              <a:t> </a:t>
            </a:r>
            <a:r>
              <a:rPr lang="en-US" altLang="zh-CN" sz="400">
                <a:solidFill>
                  <a:schemeClr val="bg1"/>
                </a:solidFill>
              </a:rPr>
              <a:t>=G−F</a:t>
            </a:r>
          </a:p>
          <a:p>
            <a:r>
              <a:rPr lang="zh-CN" altLang="en-US" sz="400">
                <a:solidFill>
                  <a:schemeClr val="bg1"/>
                </a:solidFill>
              </a:rPr>
              <a:t>。​</a:t>
            </a:r>
          </a:p>
          <a:p>
            <a:r>
              <a:rPr lang="zh-CN" altLang="en-US" sz="400">
                <a:solidFill>
                  <a:schemeClr val="bg1"/>
                </a:solidFill>
              </a:rPr>
              <a:t>浮力产生的原因：利用多媒体动画展示一个浸没在液体中的正方体，分析正方体各个表面受到液体压力的情况。讲解由于液体内部存在压强，且压强随深度增加而增大，正方体上下表面受到的液体压力大小不同，下表面受到的向上的压力大于上表面受到的向下的压力，这两个压力的差就是浮力，即</a:t>
            </a:r>
          </a:p>
          <a:p>
            <a:r>
              <a:rPr lang="zh-CN" altLang="en-US" sz="400">
                <a:solidFill>
                  <a:schemeClr val="bg1"/>
                </a:solidFill>
              </a:rPr>
              <a:t>​。通过具体的计算示例，帮助学生理解浮力产生的本质。​</a:t>
            </a:r>
          </a:p>
          <a:p>
            <a:r>
              <a:rPr lang="zh-CN" altLang="en-US" sz="400">
                <a:solidFill>
                  <a:schemeClr val="bg1"/>
                </a:solidFill>
              </a:rPr>
              <a:t>探究浮力的大小跟哪些因素有关（</a:t>
            </a:r>
            <a:r>
              <a:rPr lang="en-US" altLang="zh-CN" sz="400">
                <a:solidFill>
                  <a:schemeClr val="bg1"/>
                </a:solidFill>
              </a:rPr>
              <a:t>15 </a:t>
            </a:r>
            <a:r>
              <a:rPr lang="zh-CN" altLang="en-US" sz="400">
                <a:solidFill>
                  <a:schemeClr val="bg1"/>
                </a:solidFill>
              </a:rPr>
              <a:t>分钟）​</a:t>
            </a:r>
          </a:p>
          <a:p>
            <a:r>
              <a:rPr lang="zh-CN" altLang="en-US" sz="400">
                <a:solidFill>
                  <a:schemeClr val="bg1"/>
                </a:solidFill>
              </a:rPr>
              <a:t>提出问题：引导学生结合生活经验，思考浮力的大小可能与哪些因素有关，如物体排开液体的体积、液体的密度、物体浸没在液体中的深度、物体的形状等。​</a:t>
            </a:r>
          </a:p>
          <a:p>
            <a:r>
              <a:rPr lang="zh-CN" altLang="en-US" sz="400">
                <a:solidFill>
                  <a:schemeClr val="bg1"/>
                </a:solidFill>
              </a:rPr>
              <a:t>猜想假设：组织学生进行小组讨论，鼓励学生大胆提出自己的猜想，并说明猜想的依据。​</a:t>
            </a:r>
          </a:p>
          <a:p>
            <a:r>
              <a:rPr lang="zh-CN" altLang="en-US" sz="400">
                <a:solidFill>
                  <a:schemeClr val="bg1"/>
                </a:solidFill>
              </a:rPr>
              <a:t>设计实验：引导学生根据控制变量法的原则，设计实验方案。选择合适的实验器材，如弹簧测力计、圆柱体、水、盐水、溢水杯等。明确实验中需要控制的变量和改变的变量，以及如何测量浮力的大小。​</a:t>
            </a:r>
          </a:p>
          <a:p>
            <a:r>
              <a:rPr lang="zh-CN" altLang="en-US" sz="400">
                <a:solidFill>
                  <a:schemeClr val="bg1"/>
                </a:solidFill>
              </a:rPr>
              <a:t>进行实验：学生分组进行实验，按照设计好的实验步骤，依次改变物体排开液体的体积、液体的密度、物体浸没在液体中的深度等变量，测量并记录弹簧测力计的示数，计算出浮力的大小。​</a:t>
            </a:r>
          </a:p>
          <a:p>
            <a:r>
              <a:rPr lang="zh-CN" altLang="en-US" sz="400">
                <a:solidFill>
                  <a:schemeClr val="bg1"/>
                </a:solidFill>
              </a:rPr>
              <a:t>分析论证：各小组汇报实验数据，引导学生对数据进行分析，得出浮力的大小与物体排开液体的体积和液体的密度有关，与物体浸没在液体中的深度、物体的形状等因素无关。具体结论为：在液体密度一定时，物体排开液体的体积越大，浮力越大；在物体排开液体的体积一定时，液体的密度越大，浮力越大。​</a:t>
            </a:r>
          </a:p>
          <a:p>
            <a:r>
              <a:rPr lang="zh-CN" altLang="en-US" sz="400">
                <a:solidFill>
                  <a:schemeClr val="bg1"/>
                </a:solidFill>
              </a:rPr>
              <a:t>阿基米德原理（</a:t>
            </a:r>
            <a:r>
              <a:rPr lang="en-US" altLang="zh-CN" sz="400">
                <a:solidFill>
                  <a:schemeClr val="bg1"/>
                </a:solidFill>
              </a:rPr>
              <a:t>15 </a:t>
            </a:r>
            <a:r>
              <a:rPr lang="zh-CN" altLang="en-US" sz="400">
                <a:solidFill>
                  <a:schemeClr val="bg1"/>
                </a:solidFill>
              </a:rPr>
              <a:t>分钟）​</a:t>
            </a:r>
          </a:p>
          <a:p>
            <a:r>
              <a:rPr lang="zh-CN" altLang="en-US" sz="400">
                <a:solidFill>
                  <a:schemeClr val="bg1"/>
                </a:solidFill>
              </a:rPr>
              <a:t>实验探究：在探究浮力大小与哪些因素有关的基础上，进一步进行阿基米德原理的实验探究。将溢水杯装满水，用弹簧测力计测出小桶的重力</a:t>
            </a:r>
          </a:p>
          <a:p>
            <a:r>
              <a:rPr lang="zh-CN" altLang="en-US" sz="400">
                <a:solidFill>
                  <a:schemeClr val="bg1"/>
                </a:solidFill>
              </a:rPr>
              <a:t>​</a:t>
            </a:r>
          </a:p>
          <a:p>
            <a:r>
              <a:rPr lang="zh-CN" altLang="en-US" sz="400">
                <a:solidFill>
                  <a:schemeClr val="bg1"/>
                </a:solidFill>
              </a:rPr>
              <a:t>得出结论：通过对多组实验数据的分析，得出阿基米德原理：浸在液体中的物体受到向上的浮力，浮力的大小等于它排开的液体所受的重力，用公式表示为</a:t>
            </a:r>
          </a:p>
          <a:p>
            <a:r>
              <a:rPr lang="zh-CN" altLang="en-US" sz="400">
                <a:solidFill>
                  <a:schemeClr val="bg1"/>
                </a:solidFill>
              </a:rPr>
              <a:t>​</a:t>
            </a:r>
          </a:p>
          <a:p>
            <a:r>
              <a:rPr lang="en-US" altLang="zh-CN" sz="400">
                <a:solidFill>
                  <a:schemeClr val="bg1"/>
                </a:solidFill>
              </a:rPr>
              <a:t>F </a:t>
            </a:r>
            <a:r>
              <a:rPr lang="zh-CN" altLang="en-US" sz="400">
                <a:solidFill>
                  <a:schemeClr val="bg1"/>
                </a:solidFill>
              </a:rPr>
              <a:t>表示物体排开液体的体积。讲解公式中各物理量的单位和适用范围。​</a:t>
            </a:r>
          </a:p>
          <a:p>
            <a:r>
              <a:rPr lang="zh-CN" altLang="en-US" sz="400">
                <a:solidFill>
                  <a:schemeClr val="bg1"/>
                </a:solidFill>
              </a:rPr>
              <a:t>应用举例：通过例题，让学生学会运用阿基米德原理进行计算，如已知物体排开液体的体积和液体的密度，求浮力的大小；已知浮力和液体的密度，求物体排开液体的体积等。​</a:t>
            </a:r>
          </a:p>
          <a:p>
            <a:r>
              <a:rPr lang="zh-CN" altLang="en-US" sz="400">
                <a:solidFill>
                  <a:schemeClr val="bg1"/>
                </a:solidFill>
              </a:rPr>
              <a:t>物体的浮沉条件及应用（</a:t>
            </a:r>
            <a:r>
              <a:rPr lang="en-US" altLang="zh-CN" sz="400">
                <a:solidFill>
                  <a:schemeClr val="bg1"/>
                </a:solidFill>
              </a:rPr>
              <a:t>15 </a:t>
            </a:r>
            <a:r>
              <a:rPr lang="zh-CN" altLang="en-US" sz="400">
                <a:solidFill>
                  <a:schemeClr val="bg1"/>
                </a:solidFill>
              </a:rPr>
              <a:t>分钟）​</a:t>
            </a:r>
          </a:p>
          <a:p>
            <a:r>
              <a:rPr lang="zh-CN" altLang="en-US" sz="400">
                <a:solidFill>
                  <a:schemeClr val="bg1"/>
                </a:solidFill>
              </a:rPr>
              <a:t>物体的浮沉条件：引导学生分析物体浸没在液体中时的受力情况，物体受到竖直向下的重力</a:t>
            </a:r>
          </a:p>
          <a:p>
            <a:r>
              <a:rPr lang="zh-CN" altLang="en-US" sz="400">
                <a:solidFill>
                  <a:schemeClr val="bg1"/>
                </a:solidFill>
              </a:rPr>
              <a:t>​</a:t>
            </a:r>
          </a:p>
          <a:p>
            <a:r>
              <a:rPr lang="en-US" altLang="zh-CN" sz="400">
                <a:solidFill>
                  <a:schemeClr val="bg1"/>
                </a:solidFill>
              </a:rPr>
              <a:t>G</a:t>
            </a:r>
            <a:r>
              <a:rPr lang="zh-CN" altLang="en-US" sz="400">
                <a:solidFill>
                  <a:schemeClr val="bg1"/>
                </a:solidFill>
              </a:rPr>
              <a:t>，此时物体排开液体的体积小于物体自身的体积。​</a:t>
            </a:r>
          </a:p>
          <a:p>
            <a:r>
              <a:rPr lang="zh-CN" altLang="en-US" sz="400">
                <a:solidFill>
                  <a:schemeClr val="bg1"/>
                </a:solidFill>
              </a:rPr>
              <a:t>浮沉条件的应用：结合生活实例，讲解浮沉条件在生产生活中的应用。如轮船是通过将钢铁制成空心的，增大排开水的体积，从而增大浮力，使其能够漂浮在水面上；潜水艇是通过改变自身的重力来实现上浮和下沉的；气球和飞艇是利用空气的浮力升空的，通过改变气囊中气体的密度来控制升降。​</a:t>
            </a:r>
          </a:p>
          <a:p>
            <a:r>
              <a:rPr lang="zh-CN" altLang="en-US" sz="400">
                <a:solidFill>
                  <a:schemeClr val="bg1"/>
                </a:solidFill>
              </a:rPr>
              <a:t>（三）课堂小结（</a:t>
            </a:r>
            <a:r>
              <a:rPr lang="en-US" altLang="zh-CN" sz="400">
                <a:solidFill>
                  <a:schemeClr val="bg1"/>
                </a:solidFill>
              </a:rPr>
              <a:t>5 </a:t>
            </a:r>
            <a:r>
              <a:rPr lang="zh-CN" altLang="en-US" sz="400">
                <a:solidFill>
                  <a:schemeClr val="bg1"/>
                </a:solidFill>
              </a:rPr>
              <a:t>分钟）​</a:t>
            </a:r>
          </a:p>
          <a:p>
            <a:r>
              <a:rPr lang="zh-CN" altLang="en-US" sz="400">
                <a:solidFill>
                  <a:schemeClr val="bg1"/>
                </a:solidFill>
              </a:rPr>
              <a:t>引导学生回顾本节课所学的主要内容，包括浮力的概念、浮力产生的原因、探究浮力大小的影响因素、阿基米德原理、物体的浮沉条件及其应用。​</a:t>
            </a:r>
          </a:p>
          <a:p>
            <a:r>
              <a:rPr lang="zh-CN" altLang="en-US" sz="400">
                <a:solidFill>
                  <a:schemeClr val="bg1"/>
                </a:solidFill>
              </a:rPr>
              <a:t>强调重点知识和易错点，帮助学生梳理知识体系，加深对知识的理解和记忆。​</a:t>
            </a:r>
          </a:p>
          <a:p>
            <a:r>
              <a:rPr lang="zh-CN" altLang="en-US" sz="400">
                <a:solidFill>
                  <a:schemeClr val="bg1"/>
                </a:solidFill>
              </a:rPr>
              <a:t>（四）课堂练习（</a:t>
            </a:r>
            <a:r>
              <a:rPr lang="en-US" altLang="zh-CN" sz="400">
                <a:solidFill>
                  <a:schemeClr val="bg1"/>
                </a:solidFill>
              </a:rPr>
              <a:t>10 </a:t>
            </a:r>
            <a:r>
              <a:rPr lang="zh-CN" altLang="en-US" sz="400">
                <a:solidFill>
                  <a:schemeClr val="bg1"/>
                </a:solidFill>
              </a:rPr>
              <a:t>分钟）​</a:t>
            </a:r>
          </a:p>
          <a:p>
            <a:r>
              <a:rPr lang="zh-CN" altLang="en-US" sz="400">
                <a:solidFill>
                  <a:schemeClr val="bg1"/>
                </a:solidFill>
              </a:rPr>
              <a:t>展示一些与本节课知识点相关的练习题，包括选择题、填空题、计算题和简答题等。​</a:t>
            </a:r>
          </a:p>
          <a:p>
            <a:r>
              <a:rPr lang="zh-CN" altLang="en-US" sz="400">
                <a:solidFill>
                  <a:schemeClr val="bg1"/>
                </a:solidFill>
              </a:rPr>
              <a:t>让学生独立完成练习，教师巡视指导，及时发现学生存在的问题并进行解答。​</a:t>
            </a:r>
          </a:p>
          <a:p>
            <a:r>
              <a:rPr lang="zh-CN" altLang="en-US" sz="400">
                <a:solidFill>
                  <a:schemeClr val="bg1"/>
                </a:solidFill>
              </a:rPr>
              <a:t>对学生的练习情况进行点评，强调解题思路和方法，帮助学生提高解题能力。​</a:t>
            </a:r>
          </a:p>
          <a:p>
            <a:r>
              <a:rPr lang="zh-CN" altLang="en-US" sz="400">
                <a:solidFill>
                  <a:schemeClr val="bg1"/>
                </a:solidFill>
              </a:rPr>
              <a:t>（五）布置作业（</a:t>
            </a:r>
            <a:r>
              <a:rPr lang="en-US" altLang="zh-CN" sz="400">
                <a:solidFill>
                  <a:schemeClr val="bg1"/>
                </a:solidFill>
              </a:rPr>
              <a:t>5 </a:t>
            </a:r>
            <a:r>
              <a:rPr lang="zh-CN" altLang="en-US" sz="400">
                <a:solidFill>
                  <a:schemeClr val="bg1"/>
                </a:solidFill>
              </a:rPr>
              <a:t>分钟）​</a:t>
            </a:r>
          </a:p>
          <a:p>
            <a:r>
              <a:rPr lang="zh-CN" altLang="en-US" sz="400">
                <a:solidFill>
                  <a:schemeClr val="bg1"/>
                </a:solidFill>
              </a:rPr>
              <a:t>布置课后作业，包括课本上的练习题和一些拓展性的作业，如让学生调查生活中还有哪些地方应用了浮力知识，并撰写一篇小论文。​</a:t>
            </a:r>
          </a:p>
          <a:p>
            <a:r>
              <a:rPr lang="zh-CN" altLang="en-US" sz="400">
                <a:solidFill>
                  <a:schemeClr val="bg1"/>
                </a:solidFill>
              </a:rPr>
              <a:t>要求学生认真完成作业，下节课进行作业讲解和反馈。​</a:t>
            </a:r>
          </a:p>
          <a:p>
            <a:r>
              <a:rPr lang="zh-CN" altLang="en-US" sz="400">
                <a:solidFill>
                  <a:schemeClr val="bg1"/>
                </a:solidFill>
              </a:rPr>
              <a:t>五、教学反思​</a:t>
            </a:r>
          </a:p>
          <a:p>
            <a:r>
              <a:rPr lang="zh-CN" altLang="en-US" sz="400">
                <a:solidFill>
                  <a:schemeClr val="bg1"/>
                </a:solidFill>
              </a:rPr>
              <a:t>在本节课的教学过程中，通过多种教学方法的运用，学生对浮力知识有了较为深入的理解和掌握。在实验探究环节，学生积极参与，动手能力和探究能力得到了锻炼。但在教学过程中也发现了一些问题，如部分学生在理解浮力产生的原因和运用阿基米德原理解决问题时存在困难。在今后的教学中，应加强对这些重点和难点知识的讲解和练习，采用更直观、更形象的教学方法，帮助学生突破难点，提高教学质量。同时，要进一步引导学生将物理知识与生活实际相结合，培养学生运用物理知识解决实际问题的能力。</a:t>
            </a:r>
          </a:p>
        </p:txBody>
      </p:sp>
      <p:pic>
        <p:nvPicPr>
          <p:cNvPr id="116" name="图片 115">
            <a:extLst>
              <a:ext uri="{FF2B5EF4-FFF2-40B4-BE49-F238E27FC236}">
                <a16:creationId xmlns:a16="http://schemas.microsoft.com/office/drawing/2014/main" id="{99134967-9066-439D-2622-EA023A808493}"/>
              </a:ext>
            </a:extLst>
          </p:cNvPr>
          <p:cNvPicPr>
            <a:picLocks noChangeAspect="1"/>
          </p:cNvPicPr>
          <p:nvPr>
            <p:custDataLst>
              <p:tags r:id="rId2"/>
            </p:custDataLst>
          </p:nvPr>
        </p:nvPicPr>
        <p:blipFill>
          <a:blip r:embed="rId44"/>
          <a:stretch>
            <a:fillRect/>
          </a:stretch>
        </p:blipFill>
        <p:spPr>
          <a:xfrm>
            <a:off x="-6532" y="-23305"/>
            <a:ext cx="12205064" cy="6858000"/>
          </a:xfrm>
          <a:prstGeom prst="rect">
            <a:avLst/>
          </a:prstGeom>
        </p:spPr>
      </p:pic>
      <p:pic>
        <p:nvPicPr>
          <p:cNvPr id="117" name="图片 116">
            <a:extLst>
              <a:ext uri="{FF2B5EF4-FFF2-40B4-BE49-F238E27FC236}">
                <a16:creationId xmlns:a16="http://schemas.microsoft.com/office/drawing/2014/main" id="{874B11B6-73AB-4572-A7C7-F5A0B490A119}"/>
              </a:ext>
            </a:extLst>
          </p:cNvPr>
          <p:cNvPicPr>
            <a:picLocks noChangeAspect="1"/>
          </p:cNvPicPr>
          <p:nvPr>
            <p:custDataLst>
              <p:tags r:id="rId3"/>
            </p:custDataLst>
          </p:nvPr>
        </p:nvPicPr>
        <p:blipFill>
          <a:blip r:embed="rId45">
            <a:extLst>
              <a:ext uri="{BEBA8EAE-BF5A-486C-A8C5-ECC9F3942E4B}">
                <a14:imgProps xmlns:a14="http://schemas.microsoft.com/office/drawing/2010/main">
                  <a14:imgLayer r:embed="rId46">
                    <a14:imgEffect>
                      <a14:backgroundRemoval t="5159" b="97421" l="1851" r="98561">
                        <a14:foregroundMark x1="33242" y1="21032" x2="33242" y2="21032"/>
                        <a14:foregroundMark x1="28855" y1="16071" x2="38999" y2="27381"/>
                      </a14:backgroundRemoval>
                    </a14:imgEffect>
                  </a14:imgLayer>
                </a14:imgProps>
              </a:ext>
            </a:extLst>
          </a:blip>
          <a:srcRect r="75482" b="34528"/>
          <a:stretch>
            <a:fillRect/>
          </a:stretch>
        </p:blipFill>
        <p:spPr>
          <a:xfrm>
            <a:off x="9072146" y="23305"/>
            <a:ext cx="2989169" cy="2757436"/>
          </a:xfrm>
          <a:prstGeom prst="rect">
            <a:avLst/>
          </a:prstGeom>
        </p:spPr>
      </p:pic>
      <p:pic>
        <p:nvPicPr>
          <p:cNvPr id="118" name="图片 117">
            <a:extLst>
              <a:ext uri="{FF2B5EF4-FFF2-40B4-BE49-F238E27FC236}">
                <a16:creationId xmlns:a16="http://schemas.microsoft.com/office/drawing/2014/main" id="{5DB54A56-B527-4782-8F1E-81F66267A213}"/>
              </a:ext>
            </a:extLst>
          </p:cNvPr>
          <p:cNvPicPr>
            <a:picLocks noChangeAspect="1"/>
          </p:cNvPicPr>
          <p:nvPr>
            <p:custDataLst>
              <p:tags r:id="rId4"/>
            </p:custDataLst>
          </p:nvPr>
        </p:nvPicPr>
        <p:blipFill>
          <a:blip r:embed="rId47"/>
          <a:srcRect l="56750" t="20549" r="8471" b="5314"/>
          <a:stretch>
            <a:fillRect/>
          </a:stretch>
        </p:blipFill>
        <p:spPr>
          <a:xfrm>
            <a:off x="6510762" y="538860"/>
            <a:ext cx="3060186" cy="2205839"/>
          </a:xfrm>
          <a:prstGeom prst="rect">
            <a:avLst/>
          </a:prstGeom>
        </p:spPr>
      </p:pic>
      <p:grpSp>
        <p:nvGrpSpPr>
          <p:cNvPr id="119" name="组合 118">
            <a:extLst>
              <a:ext uri="{FF2B5EF4-FFF2-40B4-BE49-F238E27FC236}">
                <a16:creationId xmlns:a16="http://schemas.microsoft.com/office/drawing/2014/main" id="{65B295A1-12D0-4E66-BF68-2A7220F6A057}"/>
              </a:ext>
            </a:extLst>
          </p:cNvPr>
          <p:cNvGrpSpPr/>
          <p:nvPr>
            <p:custDataLst>
              <p:tags r:id="rId5"/>
            </p:custDataLst>
          </p:nvPr>
        </p:nvGrpSpPr>
        <p:grpSpPr>
          <a:xfrm>
            <a:off x="6680337" y="4397266"/>
            <a:ext cx="669925" cy="2091055"/>
            <a:chOff x="554" y="3826"/>
            <a:chExt cx="1055" cy="3293"/>
          </a:xfrm>
        </p:grpSpPr>
        <p:sp>
          <p:nvSpPr>
            <p:cNvPr id="120" name="矩形: 圆角 7">
              <a:extLst>
                <a:ext uri="{FF2B5EF4-FFF2-40B4-BE49-F238E27FC236}">
                  <a16:creationId xmlns:a16="http://schemas.microsoft.com/office/drawing/2014/main" id="{082A8FB2-88B4-430C-964B-CEEE8D83A674}"/>
                </a:ext>
              </a:extLst>
            </p:cNvPr>
            <p:cNvSpPr/>
            <p:nvPr>
              <p:custDataLst>
                <p:tags r:id="rId39"/>
              </p:custDataLst>
            </p:nvPr>
          </p:nvSpPr>
          <p:spPr>
            <a:xfrm>
              <a:off x="554" y="3826"/>
              <a:ext cx="1055" cy="3276"/>
            </a:xfrm>
            <a:prstGeom prst="flowChartAlternateProcess">
              <a:avLst/>
            </a:prstGeom>
            <a:solidFill>
              <a:schemeClr val="bg1"/>
            </a:solidFill>
            <a:ln>
              <a:noFill/>
            </a:ln>
            <a:effectLst>
              <a:outerShdw blurRad="2540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思源宋体 CN" panose="02020400000000000000" pitchFamily="18" charset="-122"/>
                <a:ea typeface="思源宋体 CN" panose="02020400000000000000" pitchFamily="18" charset="-122"/>
                <a:cs typeface="+mn-ea"/>
                <a:sym typeface="思源宋体 CN" panose="02020400000000000000" pitchFamily="18" charset="-122"/>
              </a:endParaRPr>
            </a:p>
          </p:txBody>
        </p:sp>
        <p:sp>
          <p:nvSpPr>
            <p:cNvPr id="121" name="流程图: 可选过程 120">
              <a:extLst>
                <a:ext uri="{FF2B5EF4-FFF2-40B4-BE49-F238E27FC236}">
                  <a16:creationId xmlns:a16="http://schemas.microsoft.com/office/drawing/2014/main" id="{FEEB33C7-F66C-4495-AD82-2F2C51677E58}"/>
                </a:ext>
              </a:extLst>
            </p:cNvPr>
            <p:cNvSpPr/>
            <p:nvPr>
              <p:custDataLst>
                <p:tags r:id="rId40"/>
              </p:custDataLst>
            </p:nvPr>
          </p:nvSpPr>
          <p:spPr>
            <a:xfrm>
              <a:off x="793" y="4018"/>
              <a:ext cx="593" cy="593"/>
            </a:xfrm>
            <a:prstGeom prst="flowChartAlternateProcess">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altLang="zh-CN" sz="2000" b="1">
                  <a:latin typeface="思源宋体 CN" panose="02020400000000000000" pitchFamily="18" charset="-122"/>
                  <a:ea typeface="思源宋体 CN" panose="02020400000000000000" pitchFamily="18" charset="-122"/>
                  <a:cs typeface="+mn-ea"/>
                  <a:sym typeface="思源宋体 CN" panose="02020400000000000000" pitchFamily="18" charset="-122"/>
                </a:rPr>
                <a:t>5</a:t>
              </a:r>
            </a:p>
          </p:txBody>
        </p:sp>
        <p:sp>
          <p:nvSpPr>
            <p:cNvPr id="122" name="文本框 121">
              <a:extLst>
                <a:ext uri="{FF2B5EF4-FFF2-40B4-BE49-F238E27FC236}">
                  <a16:creationId xmlns:a16="http://schemas.microsoft.com/office/drawing/2014/main" id="{4683D6F2-9D44-45F0-983C-E0740E62BC6B}"/>
                </a:ext>
              </a:extLst>
            </p:cNvPr>
            <p:cNvSpPr txBox="1"/>
            <p:nvPr>
              <p:custDataLst>
                <p:tags r:id="rId41"/>
              </p:custDataLst>
            </p:nvPr>
          </p:nvSpPr>
          <p:spPr>
            <a:xfrm>
              <a:off x="663" y="4575"/>
              <a:ext cx="864" cy="2544"/>
            </a:xfrm>
            <a:prstGeom prst="flowChartAlternateProcess">
              <a:avLst/>
            </a:prstGeom>
            <a:noFill/>
          </p:spPr>
          <p:txBody>
            <a:bodyPr wrap="square" rtlCol="0">
              <a:spAutoFit/>
            </a:bodyPr>
            <a:lstStyle/>
            <a:p>
              <a:pPr algn="ctr"/>
              <a:r>
                <a:rPr lang="zh-CN" altLang="en-US" sz="2400" b="1">
                  <a:solidFill>
                    <a:schemeClr val="tx1">
                      <a:lumMod val="85000"/>
                      <a:lumOff val="15000"/>
                    </a:schemeClr>
                  </a:solidFill>
                  <a:latin typeface="楷体" panose="02010609060101010101" charset="-122"/>
                  <a:ea typeface="楷体" panose="02010609060101010101" charset="-122"/>
                  <a:cs typeface="+mn-ea"/>
                  <a:sym typeface="思源宋体 CN" panose="02020400000000000000" pitchFamily="18" charset="-122"/>
                </a:rPr>
                <a:t>课堂检测</a:t>
              </a:r>
            </a:p>
          </p:txBody>
        </p:sp>
      </p:grpSp>
      <p:grpSp>
        <p:nvGrpSpPr>
          <p:cNvPr id="123" name="组合 122">
            <a:extLst>
              <a:ext uri="{FF2B5EF4-FFF2-40B4-BE49-F238E27FC236}">
                <a16:creationId xmlns:a16="http://schemas.microsoft.com/office/drawing/2014/main" id="{714EB4CC-2938-4646-8A17-C4427476B441}"/>
              </a:ext>
            </a:extLst>
          </p:cNvPr>
          <p:cNvGrpSpPr/>
          <p:nvPr>
            <p:custDataLst>
              <p:tags r:id="rId6"/>
            </p:custDataLst>
          </p:nvPr>
        </p:nvGrpSpPr>
        <p:grpSpPr>
          <a:xfrm>
            <a:off x="5600020" y="4397266"/>
            <a:ext cx="669925" cy="2091055"/>
            <a:chOff x="554" y="3826"/>
            <a:chExt cx="1055" cy="3293"/>
          </a:xfrm>
        </p:grpSpPr>
        <p:sp>
          <p:nvSpPr>
            <p:cNvPr id="124" name="矩形: 圆角 7">
              <a:extLst>
                <a:ext uri="{FF2B5EF4-FFF2-40B4-BE49-F238E27FC236}">
                  <a16:creationId xmlns:a16="http://schemas.microsoft.com/office/drawing/2014/main" id="{26E96C00-CF1E-4FD4-825B-E6CC1526A171}"/>
                </a:ext>
              </a:extLst>
            </p:cNvPr>
            <p:cNvSpPr/>
            <p:nvPr>
              <p:custDataLst>
                <p:tags r:id="rId36"/>
              </p:custDataLst>
            </p:nvPr>
          </p:nvSpPr>
          <p:spPr>
            <a:xfrm>
              <a:off x="554" y="3826"/>
              <a:ext cx="1055" cy="3276"/>
            </a:xfrm>
            <a:prstGeom prst="flowChartAlternateProcess">
              <a:avLst/>
            </a:prstGeom>
            <a:solidFill>
              <a:schemeClr val="bg1"/>
            </a:solidFill>
            <a:ln>
              <a:noFill/>
            </a:ln>
            <a:effectLst>
              <a:outerShdw blurRad="2540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思源宋体 CN" panose="02020400000000000000" pitchFamily="18" charset="-122"/>
                <a:ea typeface="思源宋体 CN" panose="02020400000000000000" pitchFamily="18" charset="-122"/>
                <a:cs typeface="+mn-ea"/>
                <a:sym typeface="思源宋体 CN" panose="02020400000000000000" pitchFamily="18" charset="-122"/>
              </a:endParaRPr>
            </a:p>
          </p:txBody>
        </p:sp>
        <p:sp>
          <p:nvSpPr>
            <p:cNvPr id="125" name="流程图: 可选过程 124">
              <a:extLst>
                <a:ext uri="{FF2B5EF4-FFF2-40B4-BE49-F238E27FC236}">
                  <a16:creationId xmlns:a16="http://schemas.microsoft.com/office/drawing/2014/main" id="{84099394-45F0-47BF-8FB4-79DD046D81AB}"/>
                </a:ext>
              </a:extLst>
            </p:cNvPr>
            <p:cNvSpPr/>
            <p:nvPr>
              <p:custDataLst>
                <p:tags r:id="rId37"/>
              </p:custDataLst>
            </p:nvPr>
          </p:nvSpPr>
          <p:spPr>
            <a:xfrm>
              <a:off x="793" y="4018"/>
              <a:ext cx="593" cy="593"/>
            </a:xfrm>
            <a:prstGeom prst="flowChartAlternateProcess">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n-US" altLang="zh-CN" sz="2000" b="1">
                  <a:latin typeface="思源宋体 CN" panose="02020400000000000000" pitchFamily="18" charset="-122"/>
                  <a:ea typeface="思源宋体 CN" panose="02020400000000000000" pitchFamily="18" charset="-122"/>
                  <a:cs typeface="+mn-ea"/>
                  <a:sym typeface="思源宋体 CN" panose="02020400000000000000" pitchFamily="18" charset="-122"/>
                </a:rPr>
                <a:t>4</a:t>
              </a:r>
            </a:p>
          </p:txBody>
        </p:sp>
        <p:sp>
          <p:nvSpPr>
            <p:cNvPr id="126" name="文本框 125">
              <a:extLst>
                <a:ext uri="{FF2B5EF4-FFF2-40B4-BE49-F238E27FC236}">
                  <a16:creationId xmlns:a16="http://schemas.microsoft.com/office/drawing/2014/main" id="{2EE40274-0B51-4075-A7BA-203BE42B36AC}"/>
                </a:ext>
              </a:extLst>
            </p:cNvPr>
            <p:cNvSpPr txBox="1"/>
            <p:nvPr>
              <p:custDataLst>
                <p:tags r:id="rId38"/>
              </p:custDataLst>
            </p:nvPr>
          </p:nvSpPr>
          <p:spPr>
            <a:xfrm>
              <a:off x="641" y="4575"/>
              <a:ext cx="864" cy="2544"/>
            </a:xfrm>
            <a:prstGeom prst="flowChartAlternateProcess">
              <a:avLst/>
            </a:prstGeom>
            <a:noFill/>
          </p:spPr>
          <p:txBody>
            <a:bodyPr wrap="square" rtlCol="0">
              <a:spAutoFit/>
            </a:bodyPr>
            <a:lstStyle/>
            <a:p>
              <a:pPr algn="ctr"/>
              <a:r>
                <a:rPr lang="zh-CN" altLang="en-US" sz="2400" b="1">
                  <a:solidFill>
                    <a:schemeClr val="tx1">
                      <a:lumMod val="85000"/>
                      <a:lumOff val="15000"/>
                    </a:schemeClr>
                  </a:solidFill>
                  <a:latin typeface="楷体" panose="02010609060101010101" charset="-122"/>
                  <a:ea typeface="楷体" panose="02010609060101010101" charset="-122"/>
                  <a:cs typeface="+mn-ea"/>
                  <a:sym typeface="思源宋体 CN" panose="02020400000000000000" pitchFamily="18" charset="-122"/>
                </a:rPr>
                <a:t>新知讲解</a:t>
              </a:r>
            </a:p>
          </p:txBody>
        </p:sp>
      </p:grpSp>
      <p:grpSp>
        <p:nvGrpSpPr>
          <p:cNvPr id="127" name="组合 126">
            <a:extLst>
              <a:ext uri="{FF2B5EF4-FFF2-40B4-BE49-F238E27FC236}">
                <a16:creationId xmlns:a16="http://schemas.microsoft.com/office/drawing/2014/main" id="{501675E2-9312-45DB-A2B8-E5423D546A28}"/>
              </a:ext>
            </a:extLst>
          </p:cNvPr>
          <p:cNvGrpSpPr/>
          <p:nvPr>
            <p:custDataLst>
              <p:tags r:id="rId7"/>
            </p:custDataLst>
          </p:nvPr>
        </p:nvGrpSpPr>
        <p:grpSpPr>
          <a:xfrm>
            <a:off x="7702596" y="4397266"/>
            <a:ext cx="669925" cy="2091055"/>
            <a:chOff x="554" y="3826"/>
            <a:chExt cx="1055" cy="3293"/>
          </a:xfrm>
        </p:grpSpPr>
        <p:sp>
          <p:nvSpPr>
            <p:cNvPr id="128" name="矩形: 圆角 7">
              <a:extLst>
                <a:ext uri="{FF2B5EF4-FFF2-40B4-BE49-F238E27FC236}">
                  <a16:creationId xmlns:a16="http://schemas.microsoft.com/office/drawing/2014/main" id="{7EFFCC47-913B-48BD-BCC0-93C59C766CA1}"/>
                </a:ext>
              </a:extLst>
            </p:cNvPr>
            <p:cNvSpPr/>
            <p:nvPr>
              <p:custDataLst>
                <p:tags r:id="rId33"/>
              </p:custDataLst>
            </p:nvPr>
          </p:nvSpPr>
          <p:spPr>
            <a:xfrm>
              <a:off x="554" y="3826"/>
              <a:ext cx="1055" cy="3276"/>
            </a:xfrm>
            <a:prstGeom prst="flowChartAlternateProcess">
              <a:avLst/>
            </a:prstGeom>
            <a:solidFill>
              <a:schemeClr val="bg1"/>
            </a:solidFill>
            <a:ln>
              <a:noFill/>
            </a:ln>
            <a:effectLst>
              <a:outerShdw blurRad="2540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思源宋体 CN" panose="02020400000000000000" pitchFamily="18" charset="-122"/>
                <a:ea typeface="思源宋体 CN" panose="02020400000000000000" pitchFamily="18" charset="-122"/>
                <a:cs typeface="+mn-ea"/>
                <a:sym typeface="思源宋体 CN" panose="02020400000000000000" pitchFamily="18" charset="-122"/>
              </a:endParaRPr>
            </a:p>
          </p:txBody>
        </p:sp>
        <p:sp>
          <p:nvSpPr>
            <p:cNvPr id="129" name="流程图: 可选过程 128">
              <a:extLst>
                <a:ext uri="{FF2B5EF4-FFF2-40B4-BE49-F238E27FC236}">
                  <a16:creationId xmlns:a16="http://schemas.microsoft.com/office/drawing/2014/main" id="{D2166145-074D-4520-A393-3F54899AABEB}"/>
                </a:ext>
              </a:extLst>
            </p:cNvPr>
            <p:cNvSpPr/>
            <p:nvPr>
              <p:custDataLst>
                <p:tags r:id="rId34"/>
              </p:custDataLst>
            </p:nvPr>
          </p:nvSpPr>
          <p:spPr>
            <a:xfrm>
              <a:off x="793" y="4018"/>
              <a:ext cx="593" cy="593"/>
            </a:xfrm>
            <a:prstGeom prst="flowChartAlternateProcess">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altLang="zh-CN" sz="2000" b="1">
                  <a:latin typeface="思源宋体 CN" panose="02020400000000000000" pitchFamily="18" charset="-122"/>
                  <a:ea typeface="思源宋体 CN" panose="02020400000000000000" pitchFamily="18" charset="-122"/>
                  <a:cs typeface="+mn-ea"/>
                  <a:sym typeface="思源宋体 CN" panose="02020400000000000000" pitchFamily="18" charset="-122"/>
                </a:rPr>
                <a:t>6</a:t>
              </a:r>
            </a:p>
          </p:txBody>
        </p:sp>
        <p:sp>
          <p:nvSpPr>
            <p:cNvPr id="130" name="文本框 129">
              <a:extLst>
                <a:ext uri="{FF2B5EF4-FFF2-40B4-BE49-F238E27FC236}">
                  <a16:creationId xmlns:a16="http://schemas.microsoft.com/office/drawing/2014/main" id="{4F1CDDE8-0491-4193-AFAB-16EB7CC7133B}"/>
                </a:ext>
              </a:extLst>
            </p:cNvPr>
            <p:cNvSpPr txBox="1"/>
            <p:nvPr>
              <p:custDataLst>
                <p:tags r:id="rId35"/>
              </p:custDataLst>
            </p:nvPr>
          </p:nvSpPr>
          <p:spPr>
            <a:xfrm>
              <a:off x="641" y="4575"/>
              <a:ext cx="864" cy="2544"/>
            </a:xfrm>
            <a:prstGeom prst="flowChartAlternateProcess">
              <a:avLst/>
            </a:prstGeom>
            <a:noFill/>
          </p:spPr>
          <p:txBody>
            <a:bodyPr wrap="square" rtlCol="0">
              <a:spAutoFit/>
            </a:bodyPr>
            <a:lstStyle/>
            <a:p>
              <a:pPr algn="ctr"/>
              <a:r>
                <a:rPr lang="zh-CN" altLang="en-US" sz="2400" b="1">
                  <a:solidFill>
                    <a:schemeClr val="tx1">
                      <a:lumMod val="85000"/>
                      <a:lumOff val="15000"/>
                    </a:schemeClr>
                  </a:solidFill>
                  <a:latin typeface="楷体" panose="02010609060101010101" charset="-122"/>
                  <a:ea typeface="楷体" panose="02010609060101010101" charset="-122"/>
                  <a:cs typeface="+mn-ea"/>
                  <a:sym typeface="思源宋体 CN" panose="02020400000000000000" pitchFamily="18" charset="-122"/>
                </a:rPr>
                <a:t>变式训练</a:t>
              </a:r>
            </a:p>
          </p:txBody>
        </p:sp>
      </p:grpSp>
      <p:grpSp>
        <p:nvGrpSpPr>
          <p:cNvPr id="131" name="组合 130">
            <a:extLst>
              <a:ext uri="{FF2B5EF4-FFF2-40B4-BE49-F238E27FC236}">
                <a16:creationId xmlns:a16="http://schemas.microsoft.com/office/drawing/2014/main" id="{97D03634-B3F6-44EE-A73F-DEF93CDA75BB}"/>
              </a:ext>
            </a:extLst>
          </p:cNvPr>
          <p:cNvGrpSpPr/>
          <p:nvPr>
            <p:custDataLst>
              <p:tags r:id="rId8"/>
            </p:custDataLst>
          </p:nvPr>
        </p:nvGrpSpPr>
        <p:grpSpPr>
          <a:xfrm>
            <a:off x="8732104" y="4397266"/>
            <a:ext cx="669925" cy="2091055"/>
            <a:chOff x="554" y="3826"/>
            <a:chExt cx="1055" cy="3293"/>
          </a:xfrm>
        </p:grpSpPr>
        <p:sp>
          <p:nvSpPr>
            <p:cNvPr id="132" name="矩形: 圆角 7">
              <a:extLst>
                <a:ext uri="{FF2B5EF4-FFF2-40B4-BE49-F238E27FC236}">
                  <a16:creationId xmlns:a16="http://schemas.microsoft.com/office/drawing/2014/main" id="{944DB09C-56E3-4879-A012-98A48CAE878F}"/>
                </a:ext>
              </a:extLst>
            </p:cNvPr>
            <p:cNvSpPr/>
            <p:nvPr>
              <p:custDataLst>
                <p:tags r:id="rId30"/>
              </p:custDataLst>
            </p:nvPr>
          </p:nvSpPr>
          <p:spPr>
            <a:xfrm>
              <a:off x="554" y="3826"/>
              <a:ext cx="1055" cy="3276"/>
            </a:xfrm>
            <a:prstGeom prst="flowChartAlternateProcess">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zh-CN" altLang="en-US" sz="1200">
                <a:latin typeface="思源宋体 CN" panose="02020400000000000000" pitchFamily="18" charset="-122"/>
                <a:ea typeface="思源宋体 CN" panose="02020400000000000000" pitchFamily="18" charset="-122"/>
                <a:cs typeface="+mn-ea"/>
                <a:sym typeface="思源宋体 CN" panose="02020400000000000000" pitchFamily="18" charset="-122"/>
              </a:endParaRPr>
            </a:p>
          </p:txBody>
        </p:sp>
        <p:sp>
          <p:nvSpPr>
            <p:cNvPr id="133" name="流程图: 可选过程 132">
              <a:extLst>
                <a:ext uri="{FF2B5EF4-FFF2-40B4-BE49-F238E27FC236}">
                  <a16:creationId xmlns:a16="http://schemas.microsoft.com/office/drawing/2014/main" id="{848CA787-1D6C-4F41-A613-0B72C8826110}"/>
                </a:ext>
              </a:extLst>
            </p:cNvPr>
            <p:cNvSpPr/>
            <p:nvPr>
              <p:custDataLst>
                <p:tags r:id="rId31"/>
              </p:custDataLst>
            </p:nvPr>
          </p:nvSpPr>
          <p:spPr>
            <a:xfrm>
              <a:off x="793" y="4018"/>
              <a:ext cx="593" cy="593"/>
            </a:xfrm>
            <a:prstGeom prst="flowChartAlternateProcess">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altLang="zh-CN" sz="2000" b="1">
                  <a:latin typeface="思源宋体 CN" panose="02020400000000000000" pitchFamily="18" charset="-122"/>
                  <a:ea typeface="思源宋体 CN" panose="02020400000000000000" pitchFamily="18" charset="-122"/>
                  <a:cs typeface="+mn-ea"/>
                  <a:sym typeface="思源宋体 CN" panose="02020400000000000000" pitchFamily="18" charset="-122"/>
                </a:rPr>
                <a:t>7</a:t>
              </a:r>
            </a:p>
          </p:txBody>
        </p:sp>
        <p:sp>
          <p:nvSpPr>
            <p:cNvPr id="134" name="文本框 133">
              <a:extLst>
                <a:ext uri="{FF2B5EF4-FFF2-40B4-BE49-F238E27FC236}">
                  <a16:creationId xmlns:a16="http://schemas.microsoft.com/office/drawing/2014/main" id="{1DDEDF09-C5F9-47A8-8B38-5FA1D8E3152F}"/>
                </a:ext>
              </a:extLst>
            </p:cNvPr>
            <p:cNvSpPr txBox="1"/>
            <p:nvPr>
              <p:custDataLst>
                <p:tags r:id="rId32"/>
              </p:custDataLst>
            </p:nvPr>
          </p:nvSpPr>
          <p:spPr>
            <a:xfrm>
              <a:off x="641" y="4575"/>
              <a:ext cx="864" cy="2544"/>
            </a:xfrm>
            <a:prstGeom prst="flowChartAlternateProcess">
              <a:avLst/>
            </a:prstGeom>
            <a:noFill/>
          </p:spPr>
          <p:txBody>
            <a:bodyPr wrap="square" rtlCol="0">
              <a:spAutoFit/>
            </a:bodyPr>
            <a:lstStyle/>
            <a:p>
              <a:pPr algn="ctr"/>
              <a:r>
                <a:rPr lang="zh-CN" altLang="en-US" sz="2400" b="1">
                  <a:solidFill>
                    <a:srgbClr val="FF0000"/>
                  </a:solidFill>
                  <a:effectLst>
                    <a:outerShdw blurRad="38100" dist="38100" dir="2700000" algn="tl">
                      <a:srgbClr val="000000">
                        <a:alpha val="43137"/>
                      </a:srgbClr>
                    </a:outerShdw>
                  </a:effectLst>
                  <a:latin typeface="楷体" panose="02010609060101010101" charset="-122"/>
                  <a:ea typeface="楷体" panose="02010609060101010101" charset="-122"/>
                  <a:cs typeface="+mn-ea"/>
                  <a:sym typeface="思源宋体 CN" panose="02020400000000000000" pitchFamily="18" charset="-122"/>
                </a:rPr>
                <a:t>考试考法</a:t>
              </a:r>
            </a:p>
          </p:txBody>
        </p:sp>
      </p:grpSp>
      <p:grpSp>
        <p:nvGrpSpPr>
          <p:cNvPr id="135" name="组合 134">
            <a:extLst>
              <a:ext uri="{FF2B5EF4-FFF2-40B4-BE49-F238E27FC236}">
                <a16:creationId xmlns:a16="http://schemas.microsoft.com/office/drawing/2014/main" id="{6865E746-A0BB-4ED6-ACF4-45DDF5482995}"/>
              </a:ext>
            </a:extLst>
          </p:cNvPr>
          <p:cNvGrpSpPr/>
          <p:nvPr>
            <p:custDataLst>
              <p:tags r:id="rId9"/>
            </p:custDataLst>
          </p:nvPr>
        </p:nvGrpSpPr>
        <p:grpSpPr>
          <a:xfrm>
            <a:off x="9710833" y="4397266"/>
            <a:ext cx="669925" cy="2091055"/>
            <a:chOff x="554" y="3826"/>
            <a:chExt cx="1055" cy="3293"/>
          </a:xfrm>
        </p:grpSpPr>
        <p:sp>
          <p:nvSpPr>
            <p:cNvPr id="136" name="矩形: 圆角 7">
              <a:extLst>
                <a:ext uri="{FF2B5EF4-FFF2-40B4-BE49-F238E27FC236}">
                  <a16:creationId xmlns:a16="http://schemas.microsoft.com/office/drawing/2014/main" id="{8127FB7B-BBCD-46CD-9340-0E3258744A09}"/>
                </a:ext>
              </a:extLst>
            </p:cNvPr>
            <p:cNvSpPr/>
            <p:nvPr>
              <p:custDataLst>
                <p:tags r:id="rId27"/>
              </p:custDataLst>
            </p:nvPr>
          </p:nvSpPr>
          <p:spPr>
            <a:xfrm>
              <a:off x="554" y="3826"/>
              <a:ext cx="1055" cy="3276"/>
            </a:xfrm>
            <a:prstGeom prst="flowChartAlternateProcess">
              <a:avLst/>
            </a:prstGeom>
            <a:solidFill>
              <a:schemeClr val="bg1"/>
            </a:solidFill>
            <a:ln>
              <a:noFill/>
            </a:ln>
            <a:effectLst>
              <a:outerShdw blurRad="2540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思源宋体 CN" panose="02020400000000000000" pitchFamily="18" charset="-122"/>
                <a:ea typeface="思源宋体 CN" panose="02020400000000000000" pitchFamily="18" charset="-122"/>
                <a:cs typeface="+mn-ea"/>
                <a:sym typeface="思源宋体 CN" panose="02020400000000000000" pitchFamily="18" charset="-122"/>
              </a:endParaRPr>
            </a:p>
          </p:txBody>
        </p:sp>
        <p:sp>
          <p:nvSpPr>
            <p:cNvPr id="137" name="流程图: 可选过程 136">
              <a:extLst>
                <a:ext uri="{FF2B5EF4-FFF2-40B4-BE49-F238E27FC236}">
                  <a16:creationId xmlns:a16="http://schemas.microsoft.com/office/drawing/2014/main" id="{6B9A7D45-A0FD-4DED-9385-4BB1C0740957}"/>
                </a:ext>
              </a:extLst>
            </p:cNvPr>
            <p:cNvSpPr/>
            <p:nvPr>
              <p:custDataLst>
                <p:tags r:id="rId28"/>
              </p:custDataLst>
            </p:nvPr>
          </p:nvSpPr>
          <p:spPr>
            <a:xfrm>
              <a:off x="793" y="4018"/>
              <a:ext cx="593" cy="593"/>
            </a:xfrm>
            <a:prstGeom prst="flowChartAlternateProcess">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US" altLang="zh-CN" sz="2000" b="1">
                  <a:latin typeface="思源宋体 CN" panose="02020400000000000000" pitchFamily="18" charset="-122"/>
                  <a:ea typeface="思源宋体 CN" panose="02020400000000000000" pitchFamily="18" charset="-122"/>
                  <a:cs typeface="+mn-ea"/>
                  <a:sym typeface="思源宋体 CN" panose="02020400000000000000" pitchFamily="18" charset="-122"/>
                </a:rPr>
                <a:t>8</a:t>
              </a:r>
            </a:p>
          </p:txBody>
        </p:sp>
        <p:sp>
          <p:nvSpPr>
            <p:cNvPr id="138" name="文本框 137">
              <a:extLst>
                <a:ext uri="{FF2B5EF4-FFF2-40B4-BE49-F238E27FC236}">
                  <a16:creationId xmlns:a16="http://schemas.microsoft.com/office/drawing/2014/main" id="{6700AD19-CB75-4A27-8D7E-C0D9A4B47669}"/>
                </a:ext>
              </a:extLst>
            </p:cNvPr>
            <p:cNvSpPr txBox="1"/>
            <p:nvPr>
              <p:custDataLst>
                <p:tags r:id="rId29"/>
              </p:custDataLst>
            </p:nvPr>
          </p:nvSpPr>
          <p:spPr>
            <a:xfrm>
              <a:off x="641" y="4575"/>
              <a:ext cx="864" cy="2544"/>
            </a:xfrm>
            <a:prstGeom prst="flowChartAlternateProcess">
              <a:avLst/>
            </a:prstGeom>
            <a:noFill/>
          </p:spPr>
          <p:txBody>
            <a:bodyPr wrap="square" rtlCol="0">
              <a:spAutoFit/>
            </a:bodyPr>
            <a:lstStyle/>
            <a:p>
              <a:pPr algn="ctr"/>
              <a:r>
                <a:rPr lang="zh-CN" altLang="en-US" sz="2400" b="1">
                  <a:solidFill>
                    <a:schemeClr val="tx1">
                      <a:lumMod val="85000"/>
                      <a:lumOff val="15000"/>
                    </a:schemeClr>
                  </a:solidFill>
                  <a:latin typeface="楷体" panose="02010609060101010101" charset="-122"/>
                  <a:ea typeface="楷体" panose="02010609060101010101" charset="-122"/>
                  <a:cs typeface="+mn-ea"/>
                  <a:sym typeface="思源宋体 CN" panose="02020400000000000000" pitchFamily="18" charset="-122"/>
                </a:rPr>
                <a:t>小结梳理</a:t>
              </a:r>
            </a:p>
          </p:txBody>
        </p:sp>
      </p:grpSp>
      <p:grpSp>
        <p:nvGrpSpPr>
          <p:cNvPr id="139" name="组合 138">
            <a:extLst>
              <a:ext uri="{FF2B5EF4-FFF2-40B4-BE49-F238E27FC236}">
                <a16:creationId xmlns:a16="http://schemas.microsoft.com/office/drawing/2014/main" id="{3B547A86-E96C-44CB-956E-EC59494F7D5C}"/>
              </a:ext>
            </a:extLst>
          </p:cNvPr>
          <p:cNvGrpSpPr/>
          <p:nvPr>
            <p:custDataLst>
              <p:tags r:id="rId10"/>
            </p:custDataLst>
          </p:nvPr>
        </p:nvGrpSpPr>
        <p:grpSpPr>
          <a:xfrm>
            <a:off x="141162" y="1884512"/>
            <a:ext cx="3021496" cy="651622"/>
            <a:chOff x="6385560" y="2209799"/>
            <a:chExt cx="3501856" cy="502921"/>
          </a:xfrm>
          <a:gradFill>
            <a:gsLst>
              <a:gs pos="0">
                <a:schemeClr val="accent1"/>
              </a:gs>
              <a:gs pos="100000">
                <a:schemeClr val="accent2"/>
              </a:gs>
            </a:gsLst>
            <a:lin ang="3600000" scaled="0"/>
          </a:gradFill>
        </p:grpSpPr>
        <p:sp>
          <p:nvSpPr>
            <p:cNvPr id="140" name="箭头: 五边形 16">
              <a:extLst>
                <a:ext uri="{FF2B5EF4-FFF2-40B4-BE49-F238E27FC236}">
                  <a16:creationId xmlns:a16="http://schemas.microsoft.com/office/drawing/2014/main" id="{65C4C796-42A9-4D15-974B-F30D6D757D97}"/>
                </a:ext>
              </a:extLst>
            </p:cNvPr>
            <p:cNvSpPr/>
            <p:nvPr>
              <p:custDataLst>
                <p:tags r:id="rId24"/>
              </p:custDataLst>
            </p:nvPr>
          </p:nvSpPr>
          <p:spPr>
            <a:xfrm>
              <a:off x="6385560" y="2209799"/>
              <a:ext cx="2529840" cy="502920"/>
            </a:xfrm>
            <a:prstGeom prst="homePlate">
              <a:avLst>
                <a:gd name="adj" fmla="val 58912"/>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zh-CN" altLang="en-US" sz="2400" b="1" spc="225">
                  <a:solidFill>
                    <a:schemeClr val="bg1"/>
                  </a:solidFill>
                  <a:latin typeface="方正粗黑宋简体" panose="02000000000000000000" charset="-122"/>
                  <a:ea typeface="方正粗黑宋简体" panose="02000000000000000000" charset="-122"/>
                  <a:cs typeface="+mn-ea"/>
                  <a:sym typeface="思源宋体 CN" panose="02020400000000000000" pitchFamily="18" charset="-122"/>
                </a:rPr>
                <a:t>学习目录</a:t>
              </a:r>
            </a:p>
          </p:txBody>
        </p:sp>
        <p:sp>
          <p:nvSpPr>
            <p:cNvPr id="141" name="箭头: V 形 17">
              <a:extLst>
                <a:ext uri="{FF2B5EF4-FFF2-40B4-BE49-F238E27FC236}">
                  <a16:creationId xmlns:a16="http://schemas.microsoft.com/office/drawing/2014/main" id="{0C37DE8F-906A-4A45-A22C-978B49C63099}"/>
                </a:ext>
              </a:extLst>
            </p:cNvPr>
            <p:cNvSpPr/>
            <p:nvPr>
              <p:custDataLst>
                <p:tags r:id="rId25"/>
              </p:custDataLst>
            </p:nvPr>
          </p:nvSpPr>
          <p:spPr>
            <a:xfrm>
              <a:off x="8753397" y="2209800"/>
              <a:ext cx="648011" cy="502920"/>
            </a:xfrm>
            <a:prstGeom prst="chevron">
              <a:avLst>
                <a:gd name="adj" fmla="val 59407"/>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zh-CN" altLang="en-US" sz="1015" b="1">
                <a:solidFill>
                  <a:schemeClr val="tx1"/>
                </a:solidFill>
                <a:latin typeface="思源宋体 CN" panose="02020400000000000000" pitchFamily="18" charset="-122"/>
                <a:ea typeface="思源宋体 CN" panose="02020400000000000000" pitchFamily="18" charset="-122"/>
                <a:sym typeface="思源宋体 CN" panose="02020400000000000000" pitchFamily="18" charset="-122"/>
              </a:endParaRPr>
            </a:p>
          </p:txBody>
        </p:sp>
        <p:sp>
          <p:nvSpPr>
            <p:cNvPr id="142" name="箭头: V 形 18">
              <a:extLst>
                <a:ext uri="{FF2B5EF4-FFF2-40B4-BE49-F238E27FC236}">
                  <a16:creationId xmlns:a16="http://schemas.microsoft.com/office/drawing/2014/main" id="{71865409-B0CA-48F9-8DA6-DB3EBC829242}"/>
                </a:ext>
              </a:extLst>
            </p:cNvPr>
            <p:cNvSpPr/>
            <p:nvPr>
              <p:custDataLst>
                <p:tags r:id="rId26"/>
              </p:custDataLst>
            </p:nvPr>
          </p:nvSpPr>
          <p:spPr>
            <a:xfrm>
              <a:off x="9239405" y="2209800"/>
              <a:ext cx="648011" cy="502920"/>
            </a:xfrm>
            <a:prstGeom prst="chevron">
              <a:avLst>
                <a:gd name="adj" fmla="val 59407"/>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zh-CN" altLang="en-US" sz="1015" b="1">
                <a:solidFill>
                  <a:schemeClr val="tx1"/>
                </a:solidFill>
                <a:latin typeface="思源宋体 CN" panose="02020400000000000000" pitchFamily="18" charset="-122"/>
                <a:ea typeface="思源宋体 CN" panose="02020400000000000000" pitchFamily="18" charset="-122"/>
                <a:sym typeface="思源宋体 CN" panose="02020400000000000000" pitchFamily="18" charset="-122"/>
              </a:endParaRPr>
            </a:p>
          </p:txBody>
        </p:sp>
      </p:grpSp>
      <p:grpSp>
        <p:nvGrpSpPr>
          <p:cNvPr id="143" name="组合 142">
            <a:extLst>
              <a:ext uri="{FF2B5EF4-FFF2-40B4-BE49-F238E27FC236}">
                <a16:creationId xmlns:a16="http://schemas.microsoft.com/office/drawing/2014/main" id="{82B08F8E-E642-4D41-81C1-00B3C60BCB33}"/>
              </a:ext>
            </a:extLst>
          </p:cNvPr>
          <p:cNvGrpSpPr/>
          <p:nvPr>
            <p:custDataLst>
              <p:tags r:id="rId11"/>
            </p:custDataLst>
          </p:nvPr>
        </p:nvGrpSpPr>
        <p:grpSpPr>
          <a:xfrm>
            <a:off x="2492593" y="4386471"/>
            <a:ext cx="669925" cy="2091055"/>
            <a:chOff x="554" y="3826"/>
            <a:chExt cx="1055" cy="3293"/>
          </a:xfrm>
        </p:grpSpPr>
        <p:sp>
          <p:nvSpPr>
            <p:cNvPr id="144" name="矩形: 圆角 7">
              <a:extLst>
                <a:ext uri="{FF2B5EF4-FFF2-40B4-BE49-F238E27FC236}">
                  <a16:creationId xmlns:a16="http://schemas.microsoft.com/office/drawing/2014/main" id="{9427D0EA-841F-4A69-BF3B-00BE1C570B48}"/>
                </a:ext>
              </a:extLst>
            </p:cNvPr>
            <p:cNvSpPr/>
            <p:nvPr>
              <p:custDataLst>
                <p:tags r:id="rId21"/>
              </p:custDataLst>
            </p:nvPr>
          </p:nvSpPr>
          <p:spPr>
            <a:xfrm>
              <a:off x="554" y="3826"/>
              <a:ext cx="1055" cy="3276"/>
            </a:xfrm>
            <a:prstGeom prst="flowChartAlternateProcess">
              <a:avLst/>
            </a:prstGeom>
            <a:solidFill>
              <a:schemeClr val="bg1"/>
            </a:solidFill>
            <a:ln>
              <a:noFill/>
            </a:ln>
            <a:effectLst>
              <a:outerShdw blurRad="2540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思源宋体 CN" panose="02020400000000000000" pitchFamily="18" charset="-122"/>
                <a:ea typeface="思源宋体 CN" panose="02020400000000000000" pitchFamily="18" charset="-122"/>
                <a:cs typeface="+mn-ea"/>
                <a:sym typeface="思源宋体 CN" panose="02020400000000000000" pitchFamily="18" charset="-122"/>
              </a:endParaRPr>
            </a:p>
          </p:txBody>
        </p:sp>
        <p:sp>
          <p:nvSpPr>
            <p:cNvPr id="145" name="圆角矩形 8">
              <a:extLst>
                <a:ext uri="{FF2B5EF4-FFF2-40B4-BE49-F238E27FC236}">
                  <a16:creationId xmlns:a16="http://schemas.microsoft.com/office/drawing/2014/main" id="{FF231A83-8E9F-4B1F-98A3-876E910750E6}"/>
                </a:ext>
              </a:extLst>
            </p:cNvPr>
            <p:cNvSpPr/>
            <p:nvPr>
              <p:custDataLst>
                <p:tags r:id="rId22"/>
              </p:custDataLst>
            </p:nvPr>
          </p:nvSpPr>
          <p:spPr>
            <a:xfrm>
              <a:off x="793" y="4018"/>
              <a:ext cx="593" cy="593"/>
            </a:xfrm>
            <a:prstGeom prst="round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altLang="zh-CN" sz="2000" b="1">
                  <a:latin typeface="思源宋体 CN" panose="02020400000000000000" pitchFamily="18" charset="-122"/>
                  <a:ea typeface="思源宋体 CN" panose="02020400000000000000" pitchFamily="18" charset="-122"/>
                  <a:cs typeface="+mn-ea"/>
                  <a:sym typeface="思源宋体 CN" panose="02020400000000000000" pitchFamily="18" charset="-122"/>
                </a:rPr>
                <a:t>1</a:t>
              </a:r>
            </a:p>
          </p:txBody>
        </p:sp>
        <p:sp>
          <p:nvSpPr>
            <p:cNvPr id="146" name="文本框 145">
              <a:extLst>
                <a:ext uri="{FF2B5EF4-FFF2-40B4-BE49-F238E27FC236}">
                  <a16:creationId xmlns:a16="http://schemas.microsoft.com/office/drawing/2014/main" id="{AAB1147C-A67C-4B9F-AF22-013B2943380A}"/>
                </a:ext>
              </a:extLst>
            </p:cNvPr>
            <p:cNvSpPr txBox="1"/>
            <p:nvPr>
              <p:custDataLst>
                <p:tags r:id="rId23"/>
              </p:custDataLst>
            </p:nvPr>
          </p:nvSpPr>
          <p:spPr>
            <a:xfrm>
              <a:off x="641" y="4575"/>
              <a:ext cx="864" cy="2544"/>
            </a:xfrm>
            <a:prstGeom prst="roundRect">
              <a:avLst/>
            </a:prstGeom>
            <a:noFill/>
          </p:spPr>
          <p:txBody>
            <a:bodyPr wrap="square" rtlCol="0">
              <a:spAutoFit/>
            </a:bodyPr>
            <a:lstStyle/>
            <a:p>
              <a:pPr algn="ctr"/>
              <a:r>
                <a:rPr lang="zh-CN" altLang="en-US" sz="2400" b="1">
                  <a:solidFill>
                    <a:schemeClr val="tx1">
                      <a:lumMod val="85000"/>
                      <a:lumOff val="15000"/>
                    </a:schemeClr>
                  </a:solidFill>
                  <a:latin typeface="楷体" panose="02010609060101010101" charset="-122"/>
                  <a:ea typeface="楷体" panose="02010609060101010101" charset="-122"/>
                  <a:cs typeface="+mn-ea"/>
                  <a:sym typeface="思源宋体 CN" panose="02020400000000000000" pitchFamily="18" charset="-122"/>
                </a:rPr>
                <a:t>复习引入</a:t>
              </a:r>
            </a:p>
          </p:txBody>
        </p:sp>
      </p:grpSp>
      <p:grpSp>
        <p:nvGrpSpPr>
          <p:cNvPr id="147" name="组合 146">
            <a:extLst>
              <a:ext uri="{FF2B5EF4-FFF2-40B4-BE49-F238E27FC236}">
                <a16:creationId xmlns:a16="http://schemas.microsoft.com/office/drawing/2014/main" id="{9C8C0DC4-F796-4ED2-BAAF-9E595E8698E7}"/>
              </a:ext>
            </a:extLst>
          </p:cNvPr>
          <p:cNvGrpSpPr/>
          <p:nvPr>
            <p:custDataLst>
              <p:tags r:id="rId12"/>
            </p:custDataLst>
          </p:nvPr>
        </p:nvGrpSpPr>
        <p:grpSpPr>
          <a:xfrm>
            <a:off x="3511956" y="4397266"/>
            <a:ext cx="669925" cy="2091055"/>
            <a:chOff x="554" y="3826"/>
            <a:chExt cx="1055" cy="3293"/>
          </a:xfrm>
        </p:grpSpPr>
        <p:sp>
          <p:nvSpPr>
            <p:cNvPr id="148" name="矩形: 圆角 7">
              <a:extLst>
                <a:ext uri="{FF2B5EF4-FFF2-40B4-BE49-F238E27FC236}">
                  <a16:creationId xmlns:a16="http://schemas.microsoft.com/office/drawing/2014/main" id="{E9A841D9-47C1-4E5F-B70D-673B2CB1F6E6}"/>
                </a:ext>
              </a:extLst>
            </p:cNvPr>
            <p:cNvSpPr/>
            <p:nvPr>
              <p:custDataLst>
                <p:tags r:id="rId18"/>
              </p:custDataLst>
            </p:nvPr>
          </p:nvSpPr>
          <p:spPr>
            <a:xfrm>
              <a:off x="554" y="3826"/>
              <a:ext cx="1055" cy="3276"/>
            </a:xfrm>
            <a:prstGeom prst="flowChartAlternateProcess">
              <a:avLst/>
            </a:prstGeom>
            <a:solidFill>
              <a:schemeClr val="bg1"/>
            </a:solidFill>
            <a:ln>
              <a:noFill/>
            </a:ln>
            <a:effectLst>
              <a:outerShdw blurRad="2540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思源宋体 CN" panose="02020400000000000000" pitchFamily="18" charset="-122"/>
                <a:ea typeface="思源宋体 CN" panose="02020400000000000000" pitchFamily="18" charset="-122"/>
                <a:cs typeface="+mn-ea"/>
                <a:sym typeface="思源宋体 CN" panose="02020400000000000000" pitchFamily="18" charset="-122"/>
              </a:endParaRPr>
            </a:p>
          </p:txBody>
        </p:sp>
        <p:sp>
          <p:nvSpPr>
            <p:cNvPr id="149" name="流程图: 可选过程 148">
              <a:extLst>
                <a:ext uri="{FF2B5EF4-FFF2-40B4-BE49-F238E27FC236}">
                  <a16:creationId xmlns:a16="http://schemas.microsoft.com/office/drawing/2014/main" id="{08BCACEC-85DD-467D-BBFE-944C6EF79960}"/>
                </a:ext>
              </a:extLst>
            </p:cNvPr>
            <p:cNvSpPr/>
            <p:nvPr>
              <p:custDataLst>
                <p:tags r:id="rId19"/>
              </p:custDataLst>
            </p:nvPr>
          </p:nvSpPr>
          <p:spPr>
            <a:xfrm>
              <a:off x="793" y="4018"/>
              <a:ext cx="593" cy="593"/>
            </a:xfrm>
            <a:prstGeom prst="flowChartAlternateProcess">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US" altLang="zh-CN" sz="2000" b="1">
                  <a:latin typeface="思源宋体 CN" panose="02020400000000000000" pitchFamily="18" charset="-122"/>
                  <a:ea typeface="思源宋体 CN" panose="02020400000000000000" pitchFamily="18" charset="-122"/>
                  <a:cs typeface="+mn-ea"/>
                  <a:sym typeface="思源宋体 CN" panose="02020400000000000000" pitchFamily="18" charset="-122"/>
                </a:rPr>
                <a:t>2</a:t>
              </a:r>
            </a:p>
          </p:txBody>
        </p:sp>
        <p:sp>
          <p:nvSpPr>
            <p:cNvPr id="150" name="文本框 149">
              <a:extLst>
                <a:ext uri="{FF2B5EF4-FFF2-40B4-BE49-F238E27FC236}">
                  <a16:creationId xmlns:a16="http://schemas.microsoft.com/office/drawing/2014/main" id="{279D78B0-5DEC-42F8-B6F2-4F481DE4F139}"/>
                </a:ext>
              </a:extLst>
            </p:cNvPr>
            <p:cNvSpPr txBox="1"/>
            <p:nvPr>
              <p:custDataLst>
                <p:tags r:id="rId20"/>
              </p:custDataLst>
            </p:nvPr>
          </p:nvSpPr>
          <p:spPr>
            <a:xfrm>
              <a:off x="641" y="4575"/>
              <a:ext cx="864" cy="2544"/>
            </a:xfrm>
            <a:prstGeom prst="flowChartAlternateProcess">
              <a:avLst/>
            </a:prstGeom>
            <a:noFill/>
          </p:spPr>
          <p:txBody>
            <a:bodyPr wrap="square" rtlCol="0">
              <a:spAutoFit/>
            </a:bodyPr>
            <a:lstStyle/>
            <a:p>
              <a:pPr algn="ctr"/>
              <a:r>
                <a:rPr lang="zh-CN" altLang="en-US" sz="2400" b="1">
                  <a:solidFill>
                    <a:schemeClr val="tx1">
                      <a:lumMod val="85000"/>
                      <a:lumOff val="15000"/>
                    </a:schemeClr>
                  </a:solidFill>
                  <a:latin typeface="楷体" panose="02010609060101010101" charset="-122"/>
                  <a:ea typeface="楷体" panose="02010609060101010101" charset="-122"/>
                  <a:cs typeface="+mn-ea"/>
                  <a:sym typeface="思源宋体 CN" panose="02020400000000000000" pitchFamily="18" charset="-122"/>
                </a:rPr>
                <a:t>新知讲解</a:t>
              </a:r>
            </a:p>
          </p:txBody>
        </p:sp>
      </p:grpSp>
      <p:grpSp>
        <p:nvGrpSpPr>
          <p:cNvPr id="151" name="组合 150">
            <a:extLst>
              <a:ext uri="{FF2B5EF4-FFF2-40B4-BE49-F238E27FC236}">
                <a16:creationId xmlns:a16="http://schemas.microsoft.com/office/drawing/2014/main" id="{5897EF15-CC42-45D6-92EB-F2360872ED5A}"/>
              </a:ext>
            </a:extLst>
          </p:cNvPr>
          <p:cNvGrpSpPr/>
          <p:nvPr>
            <p:custDataLst>
              <p:tags r:id="rId13"/>
            </p:custDataLst>
          </p:nvPr>
        </p:nvGrpSpPr>
        <p:grpSpPr>
          <a:xfrm>
            <a:off x="4555988" y="4397266"/>
            <a:ext cx="669925" cy="2091055"/>
            <a:chOff x="554" y="3826"/>
            <a:chExt cx="1055" cy="3293"/>
          </a:xfrm>
        </p:grpSpPr>
        <p:sp>
          <p:nvSpPr>
            <p:cNvPr id="152" name="矩形: 圆角 7">
              <a:extLst>
                <a:ext uri="{FF2B5EF4-FFF2-40B4-BE49-F238E27FC236}">
                  <a16:creationId xmlns:a16="http://schemas.microsoft.com/office/drawing/2014/main" id="{16B566C4-246E-4B7B-A82F-5E6EFF3A05F0}"/>
                </a:ext>
              </a:extLst>
            </p:cNvPr>
            <p:cNvSpPr/>
            <p:nvPr>
              <p:custDataLst>
                <p:tags r:id="rId15"/>
              </p:custDataLst>
            </p:nvPr>
          </p:nvSpPr>
          <p:spPr>
            <a:xfrm>
              <a:off x="554" y="3826"/>
              <a:ext cx="1055" cy="3276"/>
            </a:xfrm>
            <a:prstGeom prst="flowChartAlternateProcess">
              <a:avLst/>
            </a:prstGeom>
            <a:solidFill>
              <a:schemeClr val="bg1"/>
            </a:solidFill>
            <a:ln>
              <a:noFill/>
            </a:ln>
            <a:effectLst>
              <a:outerShdw blurRad="254000" dist="1016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思源宋体 CN" panose="02020400000000000000" pitchFamily="18" charset="-122"/>
                <a:ea typeface="思源宋体 CN" panose="02020400000000000000" pitchFamily="18" charset="-122"/>
                <a:cs typeface="+mn-ea"/>
                <a:sym typeface="思源宋体 CN" panose="02020400000000000000" pitchFamily="18" charset="-122"/>
              </a:endParaRPr>
            </a:p>
          </p:txBody>
        </p:sp>
        <p:sp>
          <p:nvSpPr>
            <p:cNvPr id="153" name="流程图: 可选过程 152">
              <a:extLst>
                <a:ext uri="{FF2B5EF4-FFF2-40B4-BE49-F238E27FC236}">
                  <a16:creationId xmlns:a16="http://schemas.microsoft.com/office/drawing/2014/main" id="{BC327D9E-984D-46AD-8EAA-8C6B6797AC49}"/>
                </a:ext>
              </a:extLst>
            </p:cNvPr>
            <p:cNvSpPr/>
            <p:nvPr>
              <p:custDataLst>
                <p:tags r:id="rId16"/>
              </p:custDataLst>
            </p:nvPr>
          </p:nvSpPr>
          <p:spPr>
            <a:xfrm>
              <a:off x="793" y="4018"/>
              <a:ext cx="593" cy="593"/>
            </a:xfrm>
            <a:prstGeom prst="flowChartAlternateProcess">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US" altLang="zh-CN" sz="2000" b="1">
                  <a:latin typeface="思源宋体 CN" panose="02020400000000000000" pitchFamily="18" charset="-122"/>
                  <a:ea typeface="思源宋体 CN" panose="02020400000000000000" pitchFamily="18" charset="-122"/>
                  <a:cs typeface="+mn-ea"/>
                  <a:sym typeface="思源宋体 CN" panose="02020400000000000000" pitchFamily="18" charset="-122"/>
                </a:rPr>
                <a:t>3</a:t>
              </a:r>
            </a:p>
          </p:txBody>
        </p:sp>
        <p:sp>
          <p:nvSpPr>
            <p:cNvPr id="154" name="文本框 153">
              <a:extLst>
                <a:ext uri="{FF2B5EF4-FFF2-40B4-BE49-F238E27FC236}">
                  <a16:creationId xmlns:a16="http://schemas.microsoft.com/office/drawing/2014/main" id="{39E54908-39A7-4E2F-8CF5-8FB19BA7A684}"/>
                </a:ext>
              </a:extLst>
            </p:cNvPr>
            <p:cNvSpPr txBox="1"/>
            <p:nvPr>
              <p:custDataLst>
                <p:tags r:id="rId17"/>
              </p:custDataLst>
            </p:nvPr>
          </p:nvSpPr>
          <p:spPr>
            <a:xfrm>
              <a:off x="641" y="4575"/>
              <a:ext cx="864" cy="2544"/>
            </a:xfrm>
            <a:prstGeom prst="flowChartAlternateProcess">
              <a:avLst/>
            </a:prstGeom>
            <a:noFill/>
          </p:spPr>
          <p:txBody>
            <a:bodyPr wrap="square" rtlCol="0">
              <a:spAutoFit/>
            </a:bodyPr>
            <a:lstStyle/>
            <a:p>
              <a:pPr algn="ctr"/>
              <a:r>
                <a:rPr lang="zh-CN" altLang="en-US" sz="2400" b="1">
                  <a:solidFill>
                    <a:schemeClr val="tx1">
                      <a:lumMod val="85000"/>
                      <a:lumOff val="15000"/>
                    </a:schemeClr>
                  </a:solidFill>
                  <a:latin typeface="楷体" panose="02010609060101010101" charset="-122"/>
                  <a:ea typeface="楷体" panose="02010609060101010101" charset="-122"/>
                  <a:cs typeface="+mn-ea"/>
                  <a:sym typeface="思源宋体 CN" panose="02020400000000000000" pitchFamily="18" charset="-122"/>
                </a:rPr>
                <a:t>典例讲解</a:t>
              </a:r>
            </a:p>
          </p:txBody>
        </p:sp>
      </p:grpSp>
      <p:pic>
        <p:nvPicPr>
          <p:cNvPr id="155" name="Picture 3">
            <a:extLst>
              <a:ext uri="{FF2B5EF4-FFF2-40B4-BE49-F238E27FC236}">
                <a16:creationId xmlns:a16="http://schemas.microsoft.com/office/drawing/2014/main" id="{ACE5214E-136A-48FB-B173-D06E3A3D3D5F}"/>
              </a:ext>
            </a:extLst>
          </p:cNvPr>
          <p:cNvPicPr>
            <a:picLocks noChangeAspect="1" noChangeArrowheads="1"/>
          </p:cNvPicPr>
          <p:nvPr>
            <p:custDataLst>
              <p:tags r:id="rId14"/>
            </p:custDataLst>
          </p:nvPr>
        </p:nvPicPr>
        <p:blipFill>
          <a:blip r:embed="rId48"/>
          <a:stretch>
            <a:fillRect/>
          </a:stretch>
        </p:blipFill>
        <p:spPr bwMode="auto">
          <a:xfrm>
            <a:off x="-814167" y="3463234"/>
            <a:ext cx="3628755" cy="387480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transition spd="slow">
    <p:push dir="u"/>
    <p:sndAc>
      <p:stSnd>
        <p:snd r:embed="rId43" name="chimes.wav"/>
      </p:stSnd>
    </p:sndAc>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_5_BD#5cdc13e17?vcp=1&amp;pid=7ae096754&amp;color=147,205,221&amp;vtp=1&amp;bt=1&amp;bbb=1"/>
          <p:cNvSpPr/>
          <p:nvPr>
            <p:custDataLst>
              <p:tags r:id="rId1"/>
            </p:custDataLst>
          </p:nvPr>
        </p:nvSpPr>
        <p:spPr>
          <a:xfrm>
            <a:off x="719328" y="536448"/>
            <a:ext cx="10753344" cy="792480"/>
          </a:xfrm>
          <a:prstGeom prst="rect">
            <a:avLst/>
          </a:prstGeom>
          <a:noFill/>
        </p:spPr>
        <p:txBody>
          <a:bodyPr wrap="none" lIns="0" tIns="0" rIns="0" bIns="0" rtlCol="0" anchor="ctr"/>
          <a:lstStyle/>
          <a:p>
            <a:pPr latinLnBrk="1">
              <a:lnSpc>
                <a:spcPts val="6133"/>
              </a:lnSpc>
            </a:pPr>
            <a:r>
              <a:rPr lang="en-US" altLang="zh-CN" sz="3467" b="1">
                <a:solidFill>
                  <a:srgbClr val="93CDDD"/>
                </a:solidFill>
                <a:latin typeface="Times New Roman" pitchFamily="34" charset="0"/>
                <a:ea typeface="SimHei" pitchFamily="34" charset="-122"/>
                <a:cs typeface="Times New Roman" pitchFamily="34" charset="-120"/>
              </a:rPr>
              <a:t>知识点2</a:t>
            </a:r>
            <a:r>
              <a:rPr lang="en-US" altLang="zh-CN" sz="3467" b="1">
                <a:solidFill>
                  <a:srgbClr val="93CDDD"/>
                </a:solidFill>
                <a:latin typeface="SimSun" pitchFamily="34" charset="0"/>
                <a:ea typeface="SimSun" pitchFamily="34" charset="-122"/>
                <a:cs typeface="SimSun" pitchFamily="34" charset="-120"/>
              </a:rPr>
              <a:t> </a:t>
            </a:r>
            <a:r>
              <a:rPr lang="en-US" altLang="zh-CN" sz="3467" b="1">
                <a:solidFill>
                  <a:srgbClr val="93CDDD"/>
                </a:solidFill>
                <a:latin typeface="Times New Roman" pitchFamily="34" charset="0"/>
                <a:ea typeface="SimHei" pitchFamily="34" charset="-122"/>
                <a:cs typeface="Times New Roman" pitchFamily="34" charset="-120"/>
              </a:rPr>
              <a:t>阿基米德原理</a:t>
            </a:r>
            <a:endParaRPr lang="en-US" altLang="zh-CN" sz="3467">
              <a:solidFill>
                <a:srgbClr val="93CDDD"/>
              </a:solidFill>
            </a:endParaRPr>
          </a:p>
        </p:txBody>
      </p:sp>
      <p:pic>
        <p:nvPicPr>
          <p:cNvPr id="3" name="QB_6_BD.6_1#c6acf1264?iti=1&amp;htil=3&amp;vcp=1&amp;vis=1&amp;pid=5cdc13e17&amp;color=0,0,0&amp;tib=255,255,255&amp;vtp=1&amp;hs=1"/>
          <p:cNvPicPr>
            <a:picLocks noChangeAspect="1"/>
          </p:cNvPicPr>
          <p:nvPr>
            <p:custDataLst>
              <p:tags r:id="rId2"/>
            </p:custDataLst>
          </p:nvPr>
        </p:nvPicPr>
        <p:blipFill>
          <a:blip r:embed="rId10">
            <a:clrChange>
              <a:clrFrom>
                <a:srgbClr val="FFFFFF"/>
              </a:clrFrom>
              <a:clrTo>
                <a:srgbClr val="FFFFFF">
                  <a:alpha val="0"/>
                </a:srgbClr>
              </a:clrTo>
            </a:clrChange>
          </a:blip>
          <a:stretch>
            <a:fillRect/>
          </a:stretch>
        </p:blipFill>
        <p:spPr>
          <a:xfrm>
            <a:off x="8631936" y="1472607"/>
            <a:ext cx="2816352" cy="2231136"/>
          </a:xfrm>
          <a:prstGeom prst="rect">
            <a:avLst/>
          </a:prstGeom>
          <a:noFill/>
          <a:extLst>
            <a:ext uri="{909E8E84-426E-40DD-AFC4-6F175D3DCCD1}">
              <a14:hiddenFill xmlns:a14="http://schemas.microsoft.com/office/drawing/2010/main">
                <a:solidFill>
                  <a:schemeClr val="accent1">
                    <a:alpha val="0"/>
                  </a:schemeClr>
                </a:solidFill>
              </a14:hiddenFill>
            </a:ext>
          </a:extLst>
        </p:spPr>
      </p:pic>
      <p:sp>
        <p:nvSpPr>
          <p:cNvPr id="4" name="QB_6_BD.6_2#c6acf1264?iti=1&amp;htil=3&amp;vcp=1&amp;vis=1&amp;pid=5cdc13e17&amp;color=0,0,0&amp;vtp=1&amp;bbb=1"/>
          <p:cNvSpPr/>
          <p:nvPr>
            <p:custDataLst>
              <p:tags r:id="rId3"/>
            </p:custDataLst>
          </p:nvPr>
        </p:nvSpPr>
        <p:spPr>
          <a:xfrm>
            <a:off x="9080204" y="3873076"/>
            <a:ext cx="1919816" cy="1193461"/>
          </a:xfrm>
          <a:prstGeom prst="rect">
            <a:avLst/>
          </a:prstGeom>
          <a:noFill/>
        </p:spPr>
        <p:txBody>
          <a:bodyPr wrap="none" lIns="0" tIns="0" rIns="0" bIns="0" rtlCol="0" anchor="t"/>
          <a:lstStyle/>
          <a:p>
            <a:pPr algn="ctr" latinLnBrk="1">
              <a:lnSpc>
                <a:spcPts val="5600"/>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（第2题）</a:t>
            </a:r>
            <a:endParaRPr lang="en-US" altLang="zh-CN" sz="3200">
              <a:solidFill>
                <a:srgbClr val="000000"/>
              </a:solidFill>
            </a:endParaRPr>
          </a:p>
        </p:txBody>
      </p:sp>
      <mc:AlternateContent xmlns:mc="http://schemas.openxmlformats.org/markup-compatibility/2006" xmlns:a14="http://schemas.microsoft.com/office/drawing/2010/main">
        <mc:Choice Requires="a14">
          <p:sp>
            <p:nvSpPr>
              <p:cNvPr id="5" name="QB_6_BD.6_3#c6acf1264?htil=3&amp;sp=1&amp;vcp=1&amp;vis=1&amp;pid=5cdc13e17&amp;color=0,0,0&amp;vtp=1&amp;bbb=1&amp;hb=1"/>
              <p:cNvSpPr/>
              <p:nvPr>
                <p:custDataLst>
                  <p:tags r:id="rId4"/>
                </p:custDataLst>
              </p:nvPr>
            </p:nvSpPr>
            <p:spPr>
              <a:xfrm>
                <a:off x="719328" y="1411648"/>
                <a:ext cx="7754112" cy="3634825"/>
              </a:xfrm>
              <a:prstGeom prst="rect">
                <a:avLst/>
              </a:prstGeom>
              <a:noFill/>
            </p:spPr>
            <p:txBody>
              <a:bodyPr wrap="none" lIns="0" tIns="0" rIns="0" bIns="0" rtlCol="0" anchor="t"/>
              <a:lstStyle/>
              <a:p>
                <a:pPr latinLnBrk="1">
                  <a:lnSpc>
                    <a:spcPts val="5867"/>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2.[2024·赣州期末]</a:t>
                </a:r>
                <a:r>
                  <a:rPr lang="en-US" altLang="zh-CN" sz="3200">
                    <a:solidFill>
                      <a:srgbClr val="000000"/>
                    </a:solidFill>
                    <a:latin typeface="SimSun" pitchFamily="34" charset="0"/>
                    <a:ea typeface="SimSun" pitchFamily="34" charset="-122"/>
                    <a:cs typeface="SimSun" pitchFamily="34" charset="-120"/>
                  </a:rPr>
                  <a:t> </a:t>
                </a:r>
                <a:r>
                  <a:rPr lang="en-US" altLang="zh-CN" sz="3200">
                    <a:solidFill>
                      <a:srgbClr val="000000"/>
                    </a:solidFill>
                    <a:latin typeface="Times New Roman" pitchFamily="34" charset="0"/>
                    <a:ea typeface="微软雅黑" panose="020B0503020204020204" pitchFamily="34" charset="-122"/>
                    <a:cs typeface="Times New Roman" pitchFamily="34" charset="-120"/>
                  </a:rPr>
                  <a:t>如图甲、乙所示，不同</a:t>
                </a:r>
              </a:p>
              <a:p>
                <a:pPr latinLnBrk="1">
                  <a:lnSpc>
                    <a:spcPts val="5867"/>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鱼缸里的两条大小相同的鱼趴在水底。分析</a:t>
                </a:r>
              </a:p>
              <a:p>
                <a:pPr latinLnBrk="1">
                  <a:lnSpc>
                    <a:spcPts val="5867"/>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两条鱼在图中的位置，则两条鱼受到水的压</a:t>
                </a:r>
              </a:p>
              <a:p>
                <a:pPr latinLnBrk="1">
                  <a:lnSpc>
                    <a:spcPts val="5867"/>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强大小关系为</a:t>
                </a:r>
                <a14:m>
                  <m:oMath xmlns:m="http://schemas.openxmlformats.org/officeDocument/2006/math">
                    <m:sSub>
                      <m:sSubPr>
                        <m:ctrlPr>
                          <a:rPr lang="en-US" altLang="zh-CN" sz="3200" i="1">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ctrlPr>
                      </m:sSubPr>
                      <m:e>
                        <m:r>
                          <m:rPr>
                            <m:sty m:val="p"/>
                          </m:rPr>
                          <a:rPr lang="en-US" altLang="zh-CN" sz="320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p</m:t>
                        </m:r>
                      </m:e>
                      <m:sub>
                        <m:r>
                          <a:rPr lang="en-US" altLang="zh-CN" sz="3200" baseline="-10000">
                            <a:solidFill>
                              <a:srgbClr val="000000"/>
                            </a:solidFill>
                            <a:latin typeface="Cambria Math" panose="02040503050406030204" pitchFamily="18" charset="0"/>
                          </a:rPr>
                          <m:t>甲</m:t>
                        </m:r>
                      </m:sub>
                    </m:sSub>
                  </m:oMath>
                </a14:m>
                <a:r>
                  <a:rPr lang="en-US" altLang="zh-CN" sz="3200">
                    <a:solidFill>
                      <a:srgbClr val="000000"/>
                    </a:solidFill>
                    <a:latin typeface="SimSun" pitchFamily="34" charset="0"/>
                    <a:ea typeface="SimSun" pitchFamily="34" charset="-122"/>
                    <a:cs typeface="SimSun" pitchFamily="34" charset="-120"/>
                  </a:rPr>
                  <a:t>___</a:t>
                </a:r>
                <a14:m>
                  <m:oMath xmlns:m="http://schemas.openxmlformats.org/officeDocument/2006/math">
                    <m:sSub>
                      <m:sSubPr>
                        <m:ctrlPr>
                          <a:rPr lang="en-US" altLang="zh-CN" sz="3200" i="1">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ctrlPr>
                      </m:sSubPr>
                      <m:e>
                        <m:r>
                          <m:rPr>
                            <m:sty m:val="p"/>
                          </m:rPr>
                          <a:rPr lang="en-US" altLang="zh-CN" sz="320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p</m:t>
                        </m:r>
                      </m:e>
                      <m:sub>
                        <m:r>
                          <a:rPr lang="en-US" altLang="zh-CN" sz="3200" baseline="-10000">
                            <a:solidFill>
                              <a:srgbClr val="000000"/>
                            </a:solidFill>
                            <a:latin typeface="Cambria Math" panose="02040503050406030204" pitchFamily="18" charset="0"/>
                          </a:rPr>
                          <m:t>乙</m:t>
                        </m:r>
                      </m:sub>
                    </m:sSub>
                  </m:oMath>
                </a14:m>
                <a:r>
                  <a:rPr lang="en-US" altLang="zh-CN" sz="133" kern="0" spc="-100000">
                    <a:solidFill>
                      <a:srgbClr val="FFFFFF"/>
                    </a:solidFill>
                    <a:latin typeface="Times New Roman" pitchFamily="34" charset="0"/>
                    <a:ea typeface="微软雅黑" panose="020B0503020204020204" pitchFamily="34" charset="-122"/>
                    <a:cs typeface="Times New Roman" pitchFamily="34" charset="-120"/>
                  </a:rPr>
                  <a:t> </a:t>
                </a:r>
                <a:r>
                  <a:rPr lang="en-US" altLang="zh-CN" sz="3200">
                    <a:solidFill>
                      <a:srgbClr val="000000"/>
                    </a:solidFill>
                    <a:latin typeface="Times New Roman" pitchFamily="34" charset="0"/>
                    <a:ea typeface="微软雅黑" panose="020B0503020204020204" pitchFamily="34" charset="-122"/>
                    <a:cs typeface="Times New Roman" pitchFamily="34" charset="-120"/>
                  </a:rPr>
                  <a:t>；受到水的浮力大小</a:t>
                </a:r>
              </a:p>
              <a:p>
                <a:pPr latinLnBrk="1">
                  <a:lnSpc>
                    <a:spcPts val="5733"/>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关系为</a:t>
                </a:r>
                <a14:m>
                  <m:oMath xmlns:m="http://schemas.openxmlformats.org/officeDocument/2006/math">
                    <m:sSub>
                      <m:sSubPr>
                        <m:ctrlPr>
                          <a:rPr lang="en-US" altLang="zh-CN" sz="3200" i="1">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ctrlPr>
                      </m:sSubPr>
                      <m:e>
                        <m:r>
                          <m:rPr>
                            <m:sty m:val="p"/>
                          </m:rPr>
                          <a:rPr lang="en-US" altLang="zh-CN" sz="320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F</m:t>
                        </m:r>
                      </m:e>
                      <m:sub>
                        <m:r>
                          <a:rPr lang="en-US" altLang="zh-CN" sz="3200" baseline="-10000">
                            <a:solidFill>
                              <a:srgbClr val="000000"/>
                            </a:solidFill>
                            <a:latin typeface="Cambria Math" panose="02040503050406030204" pitchFamily="18" charset="0"/>
                          </a:rPr>
                          <m:t>甲</m:t>
                        </m:r>
                      </m:sub>
                    </m:sSub>
                  </m:oMath>
                </a14:m>
                <a:r>
                  <a:rPr lang="en-US" altLang="zh-CN" sz="3200">
                    <a:solidFill>
                      <a:srgbClr val="000000"/>
                    </a:solidFill>
                    <a:latin typeface="SimSun" pitchFamily="34" charset="0"/>
                    <a:ea typeface="SimSun" pitchFamily="34" charset="-122"/>
                    <a:cs typeface="SimSun" pitchFamily="34" charset="-120"/>
                  </a:rPr>
                  <a:t>___</a:t>
                </a:r>
                <a14:m>
                  <m:oMath xmlns:m="http://schemas.openxmlformats.org/officeDocument/2006/math">
                    <m:sSub>
                      <m:sSubPr>
                        <m:ctrlPr>
                          <a:rPr lang="en-US" altLang="zh-CN" sz="3200" i="1">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ctrlPr>
                      </m:sSubPr>
                      <m:e>
                        <m:r>
                          <m:rPr>
                            <m:sty m:val="p"/>
                          </m:rPr>
                          <a:rPr lang="en-US" altLang="zh-CN" sz="320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F</m:t>
                        </m:r>
                      </m:e>
                      <m:sub>
                        <m:r>
                          <a:rPr lang="en-US" altLang="zh-CN" sz="3200" baseline="-10000">
                            <a:solidFill>
                              <a:srgbClr val="000000"/>
                            </a:solidFill>
                            <a:latin typeface="Cambria Math" panose="02040503050406030204" pitchFamily="18" charset="0"/>
                          </a:rPr>
                          <m:t>乙</m:t>
                        </m:r>
                      </m:sub>
                    </m:sSub>
                  </m:oMath>
                </a14:m>
                <a:r>
                  <a:rPr lang="en-US" altLang="zh-CN" sz="3200">
                    <a:solidFill>
                      <a:srgbClr val="000000"/>
                    </a:solidFill>
                    <a:latin typeface="Times New Roman" pitchFamily="34" charset="0"/>
                    <a:ea typeface="微软雅黑" panose="020B0503020204020204" pitchFamily="34" charset="-122"/>
                    <a:cs typeface="Times New Roman" pitchFamily="34" charset="-120"/>
                  </a:rPr>
                  <a:t>。（均填“</a:t>
                </a:r>
                <a14:m>
                  <m:oMath xmlns:m="http://schemas.openxmlformats.org/officeDocument/2006/math">
                    <m:r>
                      <a:rPr lang="en-US" altLang="zh-CN" sz="320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&gt;</m:t>
                    </m:r>
                  </m:oMath>
                </a14:m>
                <a:r>
                  <a:rPr lang="en-US" altLang="zh-CN" sz="3200">
                    <a:solidFill>
                      <a:srgbClr val="000000"/>
                    </a:solidFill>
                    <a:latin typeface="SimSun" pitchFamily="34" charset="0"/>
                    <a:ea typeface="SimSun" pitchFamily="34" charset="-122"/>
                    <a:cs typeface="SimSun" pitchFamily="34" charset="-120"/>
                  </a:rPr>
                  <a:t> </a:t>
                </a:r>
                <a:r>
                  <a:rPr lang="en-US" altLang="zh-CN" sz="3200">
                    <a:solidFill>
                      <a:srgbClr val="000000"/>
                    </a:solidFill>
                    <a:latin typeface="Times New Roman" pitchFamily="34" charset="0"/>
                    <a:ea typeface="微软雅黑" panose="020B0503020204020204" pitchFamily="34" charset="-122"/>
                    <a:cs typeface="Times New Roman" pitchFamily="34" charset="-120"/>
                  </a:rPr>
                  <a:t>”“</a:t>
                </a:r>
                <a14:m>
                  <m:oMath xmlns:m="http://schemas.openxmlformats.org/officeDocument/2006/math">
                    <m:r>
                      <a:rPr lang="en-US" altLang="zh-CN" sz="320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m:t>
                    </m:r>
                  </m:oMath>
                </a14:m>
                <a:r>
                  <a:rPr lang="en-US" altLang="zh-CN" sz="3200">
                    <a:solidFill>
                      <a:srgbClr val="000000"/>
                    </a:solidFill>
                    <a:latin typeface="Times New Roman" pitchFamily="34" charset="0"/>
                    <a:ea typeface="微软雅黑" panose="020B0503020204020204" pitchFamily="34" charset="-122"/>
                    <a:cs typeface="Times New Roman" pitchFamily="34" charset="-120"/>
                  </a:rPr>
                  <a:t>”或“</a:t>
                </a:r>
                <a14:m>
                  <m:oMath xmlns:m="http://schemas.openxmlformats.org/officeDocument/2006/math">
                    <m:r>
                      <a:rPr lang="en-US" altLang="zh-CN" sz="320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&lt;</m:t>
                    </m:r>
                  </m:oMath>
                </a14:m>
                <a:r>
                  <a:rPr lang="en-US" altLang="zh-CN" sz="133" kern="0" spc="-100000">
                    <a:solidFill>
                      <a:srgbClr val="FFFFFF"/>
                    </a:solidFill>
                    <a:latin typeface="Times New Roman" pitchFamily="34" charset="0"/>
                    <a:ea typeface="微软雅黑" panose="020B0503020204020204" pitchFamily="34" charset="-122"/>
                    <a:cs typeface="Times New Roman" pitchFamily="34" charset="-120"/>
                  </a:rPr>
                  <a:t> </a:t>
                </a:r>
                <a:r>
                  <a:rPr lang="en-US" altLang="zh-CN" sz="3200">
                    <a:solidFill>
                      <a:srgbClr val="000000"/>
                    </a:solidFill>
                    <a:latin typeface="SimSun" pitchFamily="34" charset="0"/>
                    <a:ea typeface="SimSun" pitchFamily="34" charset="-122"/>
                    <a:cs typeface="SimSun" pitchFamily="34" charset="-120"/>
                  </a:rPr>
                  <a:t> </a:t>
                </a:r>
                <a:r>
                  <a:rPr lang="en-US" altLang="zh-CN" sz="3200">
                    <a:solidFill>
                      <a:srgbClr val="000000"/>
                    </a:solidFill>
                    <a:latin typeface="Times New Roman" pitchFamily="34" charset="0"/>
                    <a:ea typeface="微软雅黑" panose="020B0503020204020204" pitchFamily="34" charset="-122"/>
                    <a:cs typeface="Times New Roman" pitchFamily="34" charset="-120"/>
                  </a:rPr>
                  <a:t>”）。</a:t>
                </a:r>
                <a:endParaRPr lang="en-US" altLang="zh-CN" sz="3200">
                  <a:solidFill>
                    <a:srgbClr val="000000"/>
                  </a:solidFill>
                </a:endParaRPr>
              </a:p>
            </p:txBody>
          </p:sp>
        </mc:Choice>
        <mc:Fallback xmlns:p159="http://schemas.microsoft.com/office/powerpoint/2015/09/main" xmlns:p15="http://schemas.microsoft.com/office/powerpoint/2012/main" xmlns:p14="http://schemas.microsoft.com/office/powerpoint/2010/main" xmlns:wp="http://schemas.openxmlformats.org/drawingml/2006/wordprocessingDrawing" xmlns:w="http://schemas.openxmlformats.org/wordprocessingml/2006/main" xmlns:m="http://schemas.openxmlformats.org/officeDocument/2006/math" xmlns="">
          <p:sp>
            <p:nvSpPr>
              <p:cNvPr id="5" name="QB_6_BD.6_3#c6acf1264?htil=3&amp;sp=1&amp;vcp=1&amp;vis=1&amp;pid=5cdc13e17&amp;color=0,0,0&amp;vtp=1&amp;bbb=1&amp;hb=1"/>
              <p:cNvSpPr>
                <a:spLocks noRot="1" noChangeAspect="1" noMove="1" noResize="1" noEditPoints="1" noAdjustHandles="1" noChangeArrowheads="1" noChangeShapeType="1" noTextEdit="1"/>
              </p:cNvSpPr>
              <p:nvPr>
                <p:custDataLst>
                  <p:tags r:id="rId11"/>
                </p:custDataLst>
              </p:nvPr>
            </p:nvSpPr>
            <p:spPr>
              <a:xfrm>
                <a:off x="719328" y="1411648"/>
                <a:ext cx="7754112" cy="3634825"/>
              </a:xfrm>
              <a:prstGeom prst="rect">
                <a:avLst/>
              </a:prstGeom>
              <a:blipFill>
                <a:blip r:embed="rId12"/>
                <a:stretch>
                  <a:fillRect l="-3145" r="-7311" b="-6879"/>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 name="QB_6_AN.7_1#c6acf1264.blank?vcp=1&amp;vis=1&amp;pid=5cdc13e17&amp;color=0,0,0&amp;vpa=2&amp;vtp=1&amp;bbb=1"/>
              <p:cNvSpPr/>
              <p:nvPr>
                <p:custDataLst>
                  <p:tags r:id="rId5"/>
                </p:custDataLst>
              </p:nvPr>
            </p:nvSpPr>
            <p:spPr>
              <a:xfrm>
                <a:off x="3707808" y="3740657"/>
                <a:ext cx="512233" cy="471255"/>
              </a:xfrm>
              <a:prstGeom prst="rect">
                <a:avLst/>
              </a:prstGeom>
              <a:noFill/>
            </p:spPr>
            <p:txBody>
              <a:bodyPr wrap="none" lIns="0" tIns="0" rIns="0" bIns="0" rtlCol="0" anchor="t"/>
              <a:lstStyle/>
              <a:p>
                <a:pPr algn="ctr" latinLnBrk="1">
                  <a:lnSpc>
                    <a:spcPts val="4000"/>
                  </a:lnSpc>
                </a:pPr>
                <a14:m>
                  <m:oMath xmlns:m="http://schemas.openxmlformats.org/officeDocument/2006/math">
                    <m:r>
                      <a:rPr lang="en-US" altLang="zh-CN" sz="3200">
                        <a:solidFill>
                          <a:srgbClr val="C00000"/>
                        </a:solidFill>
                        <a:latin typeface="Cambria Math" panose="02040503050406030204" pitchFamily="18" charset="0"/>
                        <a:ea typeface="微软雅黑" panose="020B0503020204020204" pitchFamily="34" charset="-122"/>
                        <a:cs typeface="Times New Roman" panose="02020603050405020304" pitchFamily="34" charset="-120"/>
                      </a:rPr>
                      <m:t>&lt;</m:t>
                    </m:r>
                  </m:oMath>
                </a14:m>
                <a:r>
                  <a:rPr lang="en-US" altLang="zh-CN" sz="133" kern="0" spc="-100000">
                    <a:solidFill>
                      <a:srgbClr val="FFFFFF"/>
                    </a:solidFill>
                    <a:latin typeface="Times New Roman" pitchFamily="34" charset="0"/>
                    <a:ea typeface="微软雅黑" panose="020B0503020204020204" pitchFamily="34" charset="-122"/>
                    <a:cs typeface="Times New Roman" pitchFamily="34" charset="-120"/>
                  </a:rPr>
                  <a:t> </a:t>
                </a:r>
                <a:endParaRPr lang="en-US" altLang="zh-CN" sz="133"/>
              </a:p>
            </p:txBody>
          </p:sp>
        </mc:Choice>
        <mc:Fallback xmlns:p159="http://schemas.microsoft.com/office/powerpoint/2015/09/main" xmlns:p15="http://schemas.microsoft.com/office/powerpoint/2012/main" xmlns:p14="http://schemas.microsoft.com/office/powerpoint/2010/main" xmlns:wp="http://schemas.openxmlformats.org/drawingml/2006/wordprocessingDrawing" xmlns:w="http://schemas.openxmlformats.org/wordprocessingml/2006/main" xmlns:m="http://schemas.openxmlformats.org/officeDocument/2006/math" xmlns="">
          <p:sp>
            <p:nvSpPr>
              <p:cNvPr id="6" name="QB_6_AN.7_1#c6acf1264.blank?vcp=1&amp;vis=1&amp;pid=5cdc13e17&amp;color=0,0,0&amp;vpa=2&amp;vtp=1&amp;bbb=1"/>
              <p:cNvSpPr>
                <a:spLocks noRot="1" noChangeAspect="1" noMove="1" noResize="1" noEditPoints="1" noAdjustHandles="1" noChangeArrowheads="1" noChangeShapeType="1" noTextEdit="1"/>
              </p:cNvSpPr>
              <p:nvPr>
                <p:custDataLst>
                  <p:tags r:id="rId13"/>
                </p:custDataLst>
              </p:nvPr>
            </p:nvSpPr>
            <p:spPr>
              <a:xfrm>
                <a:off x="3707808" y="3740657"/>
                <a:ext cx="512233" cy="471255"/>
              </a:xfrm>
              <a:prstGeom prst="rect">
                <a:avLst/>
              </a:prstGeom>
              <a:blipFill>
                <a:blip r:embed="rId1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7" name="QB_6_AN.8_1#c6acf1264.blank?vcp=1&amp;vis=1&amp;pid=5cdc13e17&amp;color=0,0,0&amp;vpa=3&amp;vtp=1&amp;bbb=1"/>
              <p:cNvSpPr/>
              <p:nvPr>
                <p:custDataLst>
                  <p:tags r:id="rId6"/>
                </p:custDataLst>
              </p:nvPr>
            </p:nvSpPr>
            <p:spPr>
              <a:xfrm>
                <a:off x="2478194" y="4462949"/>
                <a:ext cx="510117" cy="471255"/>
              </a:xfrm>
              <a:prstGeom prst="rect">
                <a:avLst/>
              </a:prstGeom>
              <a:noFill/>
            </p:spPr>
            <p:txBody>
              <a:bodyPr wrap="none" lIns="0" tIns="0" rIns="0" bIns="0" rtlCol="0" anchor="t"/>
              <a:lstStyle/>
              <a:p>
                <a:pPr algn="ctr" latinLnBrk="1">
                  <a:lnSpc>
                    <a:spcPts val="4000"/>
                  </a:lnSpc>
                </a:pPr>
                <a14:m>
                  <m:oMath xmlns:m="http://schemas.openxmlformats.org/officeDocument/2006/math">
                    <m:r>
                      <a:rPr lang="en-US" altLang="zh-CN" sz="3200">
                        <a:solidFill>
                          <a:srgbClr val="C00000"/>
                        </a:solidFill>
                        <a:latin typeface="Cambria Math" panose="02040503050406030204" pitchFamily="18" charset="0"/>
                        <a:ea typeface="微软雅黑" panose="020B0503020204020204" pitchFamily="34" charset="-122"/>
                        <a:cs typeface="Times New Roman" panose="02020603050405020304" pitchFamily="34" charset="-120"/>
                      </a:rPr>
                      <m:t>=</m:t>
                    </m:r>
                  </m:oMath>
                </a14:m>
                <a:r>
                  <a:rPr lang="en-US" altLang="zh-CN" sz="133" kern="0" spc="-100000">
                    <a:solidFill>
                      <a:srgbClr val="FFFFFF"/>
                    </a:solidFill>
                    <a:latin typeface="Times New Roman" pitchFamily="34" charset="0"/>
                    <a:ea typeface="微软雅黑" panose="020B0503020204020204" pitchFamily="34" charset="-122"/>
                    <a:cs typeface="Times New Roman" pitchFamily="34" charset="-120"/>
                  </a:rPr>
                  <a:t> </a:t>
                </a:r>
                <a:endParaRPr lang="en-US" altLang="zh-CN" sz="133"/>
              </a:p>
            </p:txBody>
          </p:sp>
        </mc:Choice>
        <mc:Fallback xmlns:p159="http://schemas.microsoft.com/office/powerpoint/2015/09/main" xmlns:p15="http://schemas.microsoft.com/office/powerpoint/2012/main" xmlns:p14="http://schemas.microsoft.com/office/powerpoint/2010/main" xmlns:wp="http://schemas.openxmlformats.org/drawingml/2006/wordprocessingDrawing" xmlns:w="http://schemas.openxmlformats.org/wordprocessingml/2006/main" xmlns:m="http://schemas.openxmlformats.org/officeDocument/2006/math" xmlns="">
          <p:sp>
            <p:nvSpPr>
              <p:cNvPr id="7" name="QB_6_AN.8_1#c6acf1264.blank?vcp=1&amp;vis=1&amp;pid=5cdc13e17&amp;color=0,0,0&amp;vpa=3&amp;vtp=1&amp;bbb=1"/>
              <p:cNvSpPr>
                <a:spLocks noRot="1" noChangeAspect="1" noMove="1" noResize="1" noEditPoints="1" noAdjustHandles="1" noChangeArrowheads="1" noChangeShapeType="1" noTextEdit="1"/>
              </p:cNvSpPr>
              <p:nvPr>
                <p:custDataLst>
                  <p:tags r:id="rId15"/>
                </p:custDataLst>
              </p:nvPr>
            </p:nvSpPr>
            <p:spPr>
              <a:xfrm>
                <a:off x="2478194" y="4462949"/>
                <a:ext cx="510117" cy="471255"/>
              </a:xfrm>
              <a:prstGeom prst="rect">
                <a:avLst/>
              </a:prstGeom>
              <a:blipFill>
                <a:blip r:embed="rId16"/>
                <a:stretch>
                  <a:fillRect/>
                </a:stretch>
              </a:blipFill>
            </p:spPr>
            <p:txBody>
              <a:bodyPr/>
              <a:lstStyle/>
              <a:p>
                <a:r>
                  <a:rPr lang="zh-CN" altLang="en-US">
                    <a:noFill/>
                  </a:rPr>
                  <a:t> </a:t>
                </a:r>
              </a:p>
            </p:txBody>
          </p:sp>
        </mc:Fallback>
      </mc:AlternateContent>
      <p:sp>
        <p:nvSpPr>
          <p:cNvPr id="8" name="object 54">
            <a:hlinkClick r:id="rId17" action="ppaction://hlinksldjump"/>
            <a:extLst>
              <a:ext uri="{FF2B5EF4-FFF2-40B4-BE49-F238E27FC236}">
                <a16:creationId xmlns:a16="http://schemas.microsoft.com/office/drawing/2014/main" id="{46F41D5B-E111-FA82-9821-00D1A12702EC}"/>
              </a:ext>
            </a:extLst>
          </p:cNvPr>
          <p:cNvSpPr/>
          <p:nvPr>
            <p:custDataLst>
              <p:tags r:id="rId7"/>
            </p:custDataLst>
          </p:nvPr>
        </p:nvSpPr>
        <p:spPr>
          <a:xfrm flipH="1">
            <a:off x="10992544" y="5872291"/>
            <a:ext cx="806203" cy="576031"/>
          </a:xfrm>
          <a:custGeom>
            <a:avLst/>
            <a:gdLst/>
            <a:ahLst/>
            <a:cxnLst/>
            <a:rect l="l" t="t" r="r" b="b"/>
            <a:pathLst>
              <a:path w="854075" h="610235">
                <a:moveTo>
                  <a:pt x="0" y="0"/>
                </a:moveTo>
                <a:lnTo>
                  <a:pt x="0" y="610171"/>
                </a:lnTo>
                <a:lnTo>
                  <a:pt x="519137" y="465010"/>
                </a:lnTo>
                <a:lnTo>
                  <a:pt x="676932" y="465010"/>
                </a:lnTo>
                <a:lnTo>
                  <a:pt x="853770" y="305092"/>
                </a:lnTo>
                <a:lnTo>
                  <a:pt x="676919" y="145148"/>
                </a:lnTo>
                <a:lnTo>
                  <a:pt x="519137" y="145148"/>
                </a:lnTo>
                <a:lnTo>
                  <a:pt x="0" y="0"/>
                </a:lnTo>
                <a:close/>
              </a:path>
              <a:path w="854075" h="610235">
                <a:moveTo>
                  <a:pt x="676932" y="465010"/>
                </a:moveTo>
                <a:lnTo>
                  <a:pt x="519137" y="465010"/>
                </a:lnTo>
                <a:lnTo>
                  <a:pt x="519137" y="607707"/>
                </a:lnTo>
                <a:lnTo>
                  <a:pt x="676932" y="465010"/>
                </a:lnTo>
                <a:close/>
              </a:path>
              <a:path w="854075" h="610235">
                <a:moveTo>
                  <a:pt x="519137" y="2451"/>
                </a:moveTo>
                <a:lnTo>
                  <a:pt x="519137" y="145148"/>
                </a:lnTo>
                <a:lnTo>
                  <a:pt x="676919" y="145148"/>
                </a:lnTo>
                <a:lnTo>
                  <a:pt x="519137" y="2451"/>
                </a:lnTo>
                <a:close/>
              </a:path>
            </a:pathLst>
          </a:custGeom>
          <a:solidFill>
            <a:srgbClr val="4BACC6">
              <a:lumMod val="60000"/>
              <a:lumOff val="40000"/>
            </a:srgbClr>
          </a:solidFill>
        </p:spPr>
        <p:txBody>
          <a:bodyPr wrap="square" lIns="0" tIns="0" rIns="0" bIns="0" rtlCol="0"/>
          <a:lstStyle/>
          <a:p>
            <a:pPr defTabSz="1219170" fontAlgn="base">
              <a:lnSpc>
                <a:spcPct val="150000"/>
              </a:lnSpc>
              <a:spcBef>
                <a:spcPct val="0"/>
              </a:spcBef>
              <a:spcAft>
                <a:spcPct val="0"/>
              </a:spcAft>
              <a:defRPr/>
            </a:pPr>
            <a:r>
              <a:rPr lang="zh-CN" altLang="en-US" sz="2267" b="1" kern="0">
                <a:solidFill>
                  <a:prstClr val="white"/>
                </a:solidFill>
                <a:latin typeface="黑体" panose="02010609060101010101" pitchFamily="49" charset="-122"/>
                <a:ea typeface="黑体" panose="02010609060101010101" pitchFamily="49" charset="-122"/>
              </a:rPr>
              <a:t> 返回</a:t>
            </a:r>
            <a:endParaRPr sz="2267" b="1" kern="0">
              <a:solidFill>
                <a:prstClr val="white"/>
              </a:solidFill>
              <a:latin typeface="黑体" panose="02010609060101010101" pitchFamily="49" charset="-122"/>
              <a:ea typeface="黑体" panose="02010609060101010101" pitchFamily="49" charset="-122"/>
            </a:endParaRPr>
          </a:p>
        </p:txBody>
      </p:sp>
    </p:spTree>
  </p:cSld>
  <p:clrMapOvr>
    <a:masterClrMapping/>
  </p:clrMapOvr>
  <p:transition>
    <p:split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Effect transition="in" filter="wipe(left)">
                                      <p:cBhvr>
                                        <p:cTn id="7" dur="500"/>
                                        <p:tgtEl>
                                          <p:spTgt spid="6">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wipe(left)">
                                      <p:cBhvr>
                                        <p:cTn id="10" dur="500"/>
                                        <p:tgtEl>
                                          <p:spTgt spid="6">
                                            <p:txEl>
                                              <p:pRg st="0" end="0"/>
                                            </p:txEl>
                                          </p:spTgt>
                                        </p:tgtEl>
                                      </p:cBhvr>
                                    </p:animEffect>
                                  </p:childTnLst>
                                </p:cTn>
                              </p:par>
                            </p:childTnLst>
                          </p:cTn>
                        </p:par>
                      </p:childTnLst>
                    </p:cTn>
                  </p:par>
                  <p:par>
                    <p:cTn id="11" fill="hold" nodeType="clickPar">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7">
                                            <p:bg/>
                                          </p:spTgt>
                                        </p:tgtEl>
                                        <p:attrNameLst>
                                          <p:attrName>style.visibility</p:attrName>
                                        </p:attrNameLst>
                                      </p:cBhvr>
                                      <p:to>
                                        <p:strVal val="visible"/>
                                      </p:to>
                                    </p:set>
                                    <p:animEffect transition="in" filter="wipe(left)">
                                      <p:cBhvr>
                                        <p:cTn id="15" dur="500"/>
                                        <p:tgtEl>
                                          <p:spTgt spid="7">
                                            <p:bg/>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7">
                                            <p:txEl>
                                              <p:pRg st="0" end="0"/>
                                            </p:txEl>
                                          </p:spTgt>
                                        </p:tgtEl>
                                        <p:attrNameLst>
                                          <p:attrName>style.visibility</p:attrName>
                                        </p:attrNameLst>
                                      </p:cBhvr>
                                      <p:to>
                                        <p:strVal val="visible"/>
                                      </p:to>
                                    </p:set>
                                    <p:animEffect transition="in" filter="wipe(left)">
                                      <p:cBhvr>
                                        <p:cTn id="18"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animBg="1"/>
      <p:bldP spid="7" grpId="0" uiExpand="1" build="p"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QO_6_BD.9_1#a8f31eedb?iti=2&amp;htil=4&amp;vcp=1&amp;vis=1&amp;pid=5cdc13e17&amp;color=0,0,0&amp;tib=255,255,255&amp;vtp=1"/>
          <p:cNvPicPr>
            <a:picLocks noChangeAspect="1"/>
          </p:cNvPicPr>
          <p:nvPr>
            <p:custDataLst>
              <p:tags r:id="rId1"/>
            </p:custDataLst>
          </p:nvPr>
        </p:nvPicPr>
        <p:blipFill>
          <a:blip r:embed="rId9">
            <a:clrChange>
              <a:clrFrom>
                <a:srgbClr val="FFFFFF"/>
              </a:clrFrom>
              <a:clrTo>
                <a:srgbClr val="FFFFFF">
                  <a:alpha val="0"/>
                </a:srgbClr>
              </a:clrTo>
            </a:clrChange>
          </a:blip>
          <a:stretch>
            <a:fillRect/>
          </a:stretch>
        </p:blipFill>
        <p:spPr>
          <a:xfrm>
            <a:off x="7498080" y="896208"/>
            <a:ext cx="3950208" cy="2231136"/>
          </a:xfrm>
          <a:prstGeom prst="rect">
            <a:avLst/>
          </a:prstGeom>
          <a:noFill/>
          <a:extLst>
            <a:ext uri="{909E8E84-426E-40DD-AFC4-6F175D3DCCD1}">
              <a14:hiddenFill xmlns:a14="http://schemas.microsoft.com/office/drawing/2010/main">
                <a:solidFill>
                  <a:schemeClr val="accent1">
                    <a:alpha val="0"/>
                  </a:schemeClr>
                </a:solidFill>
              </a14:hiddenFill>
            </a:ext>
          </a:extLst>
        </p:spPr>
      </p:pic>
      <p:sp>
        <p:nvSpPr>
          <p:cNvPr id="3" name="QO_6_BD.9_2#a8f31eedb?iti=2&amp;htil=4&amp;vcp=1&amp;vis=1&amp;pid=5cdc13e17&amp;color=0,0,0&amp;vtp=1&amp;bbb=1"/>
          <p:cNvSpPr/>
          <p:nvPr>
            <p:custDataLst>
              <p:tags r:id="rId2"/>
            </p:custDataLst>
          </p:nvPr>
        </p:nvSpPr>
        <p:spPr>
          <a:xfrm>
            <a:off x="8513276" y="3294984"/>
            <a:ext cx="1919816" cy="1193461"/>
          </a:xfrm>
          <a:prstGeom prst="rect">
            <a:avLst/>
          </a:prstGeom>
          <a:noFill/>
        </p:spPr>
        <p:txBody>
          <a:bodyPr wrap="none" lIns="0" tIns="0" rIns="0" bIns="0" rtlCol="0" anchor="t"/>
          <a:lstStyle/>
          <a:p>
            <a:pPr algn="ctr" latinLnBrk="1">
              <a:lnSpc>
                <a:spcPts val="5600"/>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（第3题）</a:t>
            </a:r>
            <a:endParaRPr lang="en-US" altLang="zh-CN" sz="3200"/>
          </a:p>
        </p:txBody>
      </p:sp>
      <p:sp>
        <p:nvSpPr>
          <p:cNvPr id="4" name="QO_6_BD.9_3#a8f31eedb?htil=4&amp;sp=1&amp;vcp=1&amp;vis=1&amp;pid=5cdc13e17&amp;color=0,0,0&amp;vtp=1&amp;bt=1&amp;bbb=1&amp;hb=1"/>
          <p:cNvSpPr/>
          <p:nvPr>
            <p:custDataLst>
              <p:tags r:id="rId3"/>
            </p:custDataLst>
          </p:nvPr>
        </p:nvSpPr>
        <p:spPr>
          <a:xfrm>
            <a:off x="719328" y="835248"/>
            <a:ext cx="6620256" cy="1383453"/>
          </a:xfrm>
          <a:prstGeom prst="rect">
            <a:avLst/>
          </a:prstGeom>
          <a:noFill/>
        </p:spPr>
        <p:txBody>
          <a:bodyPr wrap="none" lIns="0" tIns="0" rIns="0" bIns="0" rtlCol="0" anchor="t"/>
          <a:lstStyle/>
          <a:p>
            <a:pPr latinLnBrk="1">
              <a:lnSpc>
                <a:spcPts val="5867"/>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3.验证阿基米德原理的实验如图所示，</a:t>
            </a:r>
          </a:p>
          <a:p>
            <a:pPr latinLnBrk="1">
              <a:lnSpc>
                <a:spcPts val="5600"/>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分析图中情景，回答问题：</a:t>
            </a:r>
            <a:endParaRPr lang="en-US" altLang="zh-CN" sz="3200"/>
          </a:p>
        </p:txBody>
      </p:sp>
      <mc:AlternateContent xmlns:mc="http://schemas.openxmlformats.org/markup-compatibility/2006" xmlns:a14="http://schemas.microsoft.com/office/drawing/2010/main">
        <mc:Choice Requires="a14">
          <p:sp>
            <p:nvSpPr>
              <p:cNvPr id="5" name="QB_7_BD.10_1#9d9022a43?htil=4&amp;vcp=1&amp;vis=1&amp;pid=a8f31eedb&amp;color=0,0,0&amp;vtp=1&amp;bbb=1&amp;hb=1"/>
              <p:cNvSpPr/>
              <p:nvPr>
                <p:custDataLst>
                  <p:tags r:id="rId4"/>
                </p:custDataLst>
              </p:nvPr>
            </p:nvSpPr>
            <p:spPr>
              <a:xfrm>
                <a:off x="719328" y="2306077"/>
                <a:ext cx="6620256" cy="1416051"/>
              </a:xfrm>
              <a:prstGeom prst="rect">
                <a:avLst/>
              </a:prstGeom>
              <a:noFill/>
            </p:spPr>
            <p:txBody>
              <a:bodyPr wrap="none" lIns="0" tIns="0" rIns="0" bIns="0" rtlCol="0" anchor="t"/>
              <a:lstStyle/>
              <a:p>
                <a:pPr latinLnBrk="1">
                  <a:lnSpc>
                    <a:spcPts val="5867"/>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（1）由图A、B可知，物体所受的浮</a:t>
                </a:r>
              </a:p>
              <a:p>
                <a:pPr latinLnBrk="1">
                  <a:lnSpc>
                    <a:spcPts val="5867"/>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力</a:t>
                </a:r>
                <a14:m>
                  <m:oMath xmlns:m="http://schemas.openxmlformats.org/officeDocument/2006/math">
                    <m:sSub>
                      <m:sSubPr>
                        <m:ctrlPr>
                          <a:rPr lang="en-US" altLang="zh-CN" sz="3200" i="1">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ctrlPr>
                      </m:sSubPr>
                      <m:e>
                        <m:r>
                          <m:rPr>
                            <m:sty m:val="p"/>
                          </m:rPr>
                          <a:rPr lang="en-US" altLang="zh-CN" sz="320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F</m:t>
                        </m:r>
                      </m:e>
                      <m:sub>
                        <m:r>
                          <a:rPr lang="en-US" altLang="zh-CN" sz="3200" baseline="-10000">
                            <a:solidFill>
                              <a:srgbClr val="000000"/>
                            </a:solidFill>
                            <a:latin typeface="Cambria Math" panose="02040503050406030204" pitchFamily="18" charset="0"/>
                          </a:rPr>
                          <m:t>浮</m:t>
                        </m:r>
                      </m:sub>
                    </m:sSub>
                  </m:oMath>
                </a14:m>
                <a:r>
                  <a:rPr lang="en-US" altLang="zh-CN" sz="3200">
                    <a:solidFill>
                      <a:srgbClr val="000000"/>
                    </a:solidFill>
                    <a:latin typeface="Times New Roman" pitchFamily="34" charset="0"/>
                    <a:ea typeface="微软雅黑" panose="020B0503020204020204" pitchFamily="34" charset="-122"/>
                    <a:cs typeface="Times New Roman" pitchFamily="34" charset="-120"/>
                  </a:rPr>
                  <a:t>是</a:t>
                </a:r>
                <a:r>
                  <a:rPr lang="en-US" altLang="zh-CN" sz="3200">
                    <a:solidFill>
                      <a:srgbClr val="000000"/>
                    </a:solidFill>
                    <a:latin typeface="SimSun" pitchFamily="34" charset="0"/>
                    <a:ea typeface="SimSun" pitchFamily="34" charset="-122"/>
                    <a:cs typeface="SimSun" pitchFamily="34" charset="-120"/>
                  </a:rPr>
                  <a:t>___</a:t>
                </a:r>
                <a14:m>
                  <m:oMath xmlns:m="http://schemas.openxmlformats.org/officeDocument/2006/math">
                    <m:r>
                      <m:rPr>
                        <m:sty m:val="p"/>
                      </m:rPr>
                      <a:rPr lang="en-US" altLang="zh-CN" sz="320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N</m:t>
                    </m:r>
                  </m:oMath>
                </a14:m>
                <a:r>
                  <a:rPr lang="en-US" altLang="zh-CN" sz="133" kern="0" spc="-100000">
                    <a:solidFill>
                      <a:srgbClr val="FFFFFF"/>
                    </a:solidFill>
                    <a:latin typeface="Times New Roman" pitchFamily="34" charset="0"/>
                    <a:ea typeface="微软雅黑" panose="020B0503020204020204" pitchFamily="34" charset="-122"/>
                    <a:cs typeface="Times New Roman" pitchFamily="34" charset="-120"/>
                  </a:rPr>
                  <a:t> </a:t>
                </a:r>
                <a:r>
                  <a:rPr lang="en-US" altLang="zh-CN" sz="3200">
                    <a:solidFill>
                      <a:srgbClr val="000000"/>
                    </a:solidFill>
                    <a:latin typeface="Times New Roman" pitchFamily="34" charset="0"/>
                    <a:ea typeface="微软雅黑" panose="020B0503020204020204" pitchFamily="34" charset="-122"/>
                    <a:cs typeface="Times New Roman" pitchFamily="34" charset="-120"/>
                  </a:rPr>
                  <a:t>。</a:t>
                </a:r>
                <a:endParaRPr lang="en-US" altLang="zh-CN" sz="3200"/>
              </a:p>
            </p:txBody>
          </p:sp>
        </mc:Choice>
        <mc:Fallback xmlns:p159="http://schemas.microsoft.com/office/powerpoint/2015/09/main" xmlns:p15="http://schemas.microsoft.com/office/powerpoint/2012/main" xmlns:p14="http://schemas.microsoft.com/office/powerpoint/2010/main" xmlns:wp="http://schemas.openxmlformats.org/drawingml/2006/wordprocessingDrawing" xmlns:w="http://schemas.openxmlformats.org/wordprocessingml/2006/main" xmlns:m="http://schemas.openxmlformats.org/officeDocument/2006/math" xmlns="">
          <p:sp>
            <p:nvSpPr>
              <p:cNvPr id="5" name="QB_7_BD.10_1#9d9022a43?htil=4&amp;vcp=1&amp;vis=1&amp;pid=a8f31eedb&amp;color=0,0,0&amp;vtp=1&amp;bbb=1&amp;hb=1"/>
              <p:cNvSpPr>
                <a:spLocks noRot="1" noChangeAspect="1" noMove="1" noResize="1" noEditPoints="1" noAdjustHandles="1" noChangeArrowheads="1" noChangeShapeType="1" noTextEdit="1"/>
              </p:cNvSpPr>
              <p:nvPr>
                <p:custDataLst>
                  <p:tags r:id="rId10"/>
                </p:custDataLst>
              </p:nvPr>
            </p:nvSpPr>
            <p:spPr>
              <a:xfrm>
                <a:off x="719328" y="2306077"/>
                <a:ext cx="6620256" cy="1416051"/>
              </a:xfrm>
              <a:prstGeom prst="rect">
                <a:avLst/>
              </a:prstGeom>
              <a:blipFill>
                <a:blip r:embed="rId11"/>
                <a:stretch>
                  <a:fillRect l="-3683" r="-1473" b="-16738"/>
                </a:stretch>
              </a:blipFill>
            </p:spPr>
            <p:txBody>
              <a:bodyPr/>
              <a:lstStyle/>
              <a:p>
                <a:r>
                  <a:rPr lang="zh-CN" altLang="en-US">
                    <a:noFill/>
                  </a:rPr>
                  <a:t> </a:t>
                </a:r>
              </a:p>
            </p:txBody>
          </p:sp>
        </mc:Fallback>
      </mc:AlternateContent>
      <p:sp>
        <p:nvSpPr>
          <p:cNvPr id="6" name="QB_7_AN.11_1#9d9022a43.blank?vcp=1&amp;vis=1&amp;pid=a8f31eedb&amp;color=0,0,0&amp;vpa=4&amp;vtp=1"/>
          <p:cNvSpPr/>
          <p:nvPr>
            <p:custDataLst>
              <p:tags r:id="rId5"/>
            </p:custDataLst>
          </p:nvPr>
        </p:nvSpPr>
        <p:spPr>
          <a:xfrm>
            <a:off x="2045337" y="2990270"/>
            <a:ext cx="497417" cy="638133"/>
          </a:xfrm>
          <a:prstGeom prst="rect">
            <a:avLst/>
          </a:prstGeom>
          <a:noFill/>
        </p:spPr>
        <p:txBody>
          <a:bodyPr wrap="none" lIns="0" tIns="0" rIns="0" bIns="0" rtlCol="0" anchor="t"/>
          <a:lstStyle/>
          <a:p>
            <a:pPr algn="ctr" latinLnBrk="1">
              <a:lnSpc>
                <a:spcPts val="5600"/>
              </a:lnSpc>
            </a:pPr>
            <a:r>
              <a:rPr lang="en-US" altLang="zh-CN" sz="3200">
                <a:solidFill>
                  <a:srgbClr val="C00000"/>
                </a:solidFill>
                <a:latin typeface="Times New Roman" pitchFamily="34" charset="0"/>
                <a:ea typeface="微软雅黑" panose="020B0503020204020204" pitchFamily="34" charset="-122"/>
                <a:cs typeface="Times New Roman" pitchFamily="34" charset="-120"/>
              </a:rPr>
              <a:t>1</a:t>
            </a:r>
            <a:endParaRPr lang="en-US" altLang="zh-CN" sz="3200"/>
          </a:p>
        </p:txBody>
      </p:sp>
      <mc:AlternateContent xmlns:mc="http://schemas.openxmlformats.org/markup-compatibility/2006" xmlns:a14="http://schemas.microsoft.com/office/drawing/2010/main">
        <mc:Choice Requires="a14">
          <p:sp>
            <p:nvSpPr>
              <p:cNvPr id="7" name="QB_7_AS.12_1#9d9022a43?htil=4&amp;vcp=1&amp;vis=1&amp;pid=a8f31eedb&amp;color=0,0,0&amp;vtp=1&amp;bbb=1&amp;hb=1"/>
              <p:cNvSpPr/>
              <p:nvPr>
                <p:custDataLst>
                  <p:tags r:id="rId6"/>
                </p:custDataLst>
              </p:nvPr>
            </p:nvSpPr>
            <p:spPr>
              <a:xfrm>
                <a:off x="719328" y="3735252"/>
                <a:ext cx="6620256" cy="2167297"/>
              </a:xfrm>
              <a:prstGeom prst="rect">
                <a:avLst/>
              </a:prstGeom>
              <a:noFill/>
            </p:spPr>
            <p:txBody>
              <a:bodyPr wrap="none" lIns="0" tIns="0" rIns="0" bIns="0" rtlCol="0" anchor="t"/>
              <a:lstStyle/>
              <a:p>
                <a:pPr latinLnBrk="1">
                  <a:lnSpc>
                    <a:spcPts val="5867"/>
                  </a:lnSpc>
                </a:pPr>
                <a:r>
                  <a:rPr lang="en-US" altLang="zh-CN" sz="3200" b="1">
                    <a:solidFill>
                      <a:srgbClr val="93CDDD"/>
                    </a:solidFill>
                    <a:latin typeface="Times New Roman" pitchFamily="34" charset="0"/>
                    <a:ea typeface="微软雅黑" panose="020B0503020204020204" pitchFamily="34" charset="-122"/>
                    <a:cs typeface="Times New Roman" pitchFamily="34" charset="-120"/>
                  </a:rPr>
                  <a:t>【点拨】</a:t>
                </a:r>
                <a:r>
                  <a:rPr lang="en-US" altLang="zh-CN" sz="3200">
                    <a:solidFill>
                      <a:srgbClr val="000000"/>
                    </a:solidFill>
                    <a:latin typeface="Times New Roman" pitchFamily="34" charset="0"/>
                    <a:ea typeface="微软雅黑" panose="020B0503020204020204" pitchFamily="34" charset="-122"/>
                    <a:cs typeface="Times New Roman" pitchFamily="34" charset="-120"/>
                  </a:rPr>
                  <a:t>由图A、B可知，物体受到</a:t>
                </a:r>
              </a:p>
              <a:p>
                <a:pPr latinLnBrk="1">
                  <a:lnSpc>
                    <a:spcPts val="5867"/>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的浮力</a:t>
                </a:r>
              </a:p>
              <a:p>
                <a:pPr latinLnBrk="1">
                  <a:lnSpc>
                    <a:spcPts val="5867"/>
                  </a:lnSpc>
                </a:pPr>
                <a14:m>
                  <m:oMath xmlns:m="http://schemas.openxmlformats.org/officeDocument/2006/math">
                    <m:sSub>
                      <m:sSubPr>
                        <m:ctrlPr>
                          <a:rPr lang="en-US" altLang="zh-CN" sz="3200" i="1">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ctrlPr>
                      </m:sSubPr>
                      <m:e>
                        <m:r>
                          <m:rPr>
                            <m:sty m:val="p"/>
                          </m:rPr>
                          <a:rPr lang="en-US" altLang="zh-CN" sz="320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F</m:t>
                        </m:r>
                      </m:e>
                      <m:sub>
                        <m:r>
                          <a:rPr lang="en-US" altLang="zh-CN" sz="3200" baseline="-10000">
                            <a:solidFill>
                              <a:srgbClr val="000000"/>
                            </a:solidFill>
                            <a:latin typeface="Cambria Math" panose="02040503050406030204" pitchFamily="18" charset="0"/>
                          </a:rPr>
                          <m:t>浮</m:t>
                        </m:r>
                      </m:sub>
                    </m:sSub>
                    <m:r>
                      <a:rPr lang="en-US" altLang="zh-CN" sz="320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m:t>
                    </m:r>
                    <m:r>
                      <m:rPr>
                        <m:sty m:val="p"/>
                      </m:rPr>
                      <a:rPr lang="en-US" altLang="zh-CN" sz="320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G</m:t>
                    </m:r>
                    <m:r>
                      <a:rPr lang="en-US" altLang="zh-CN" sz="320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m:t>
                    </m:r>
                    <m:sSub>
                      <m:sSubPr>
                        <m:ctrlPr>
                          <a:rPr lang="en-US" altLang="zh-CN" sz="3200" i="1">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ctrlPr>
                      </m:sSubPr>
                      <m:e>
                        <m:r>
                          <m:rPr>
                            <m:sty m:val="p"/>
                          </m:rPr>
                          <a:rPr lang="en-US" altLang="zh-CN" sz="320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F</m:t>
                        </m:r>
                      </m:e>
                      <m:sub>
                        <m:r>
                          <a:rPr lang="en-US" altLang="zh-CN" sz="3200" baseline="-10000">
                            <a:solidFill>
                              <a:srgbClr val="000000"/>
                            </a:solidFill>
                            <a:latin typeface="Cambria Math" panose="02040503050406030204" pitchFamily="18" charset="0"/>
                          </a:rPr>
                          <m:t>示</m:t>
                        </m:r>
                      </m:sub>
                    </m:sSub>
                    <m:r>
                      <a:rPr lang="en-US" altLang="zh-CN" sz="320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=4 </m:t>
                    </m:r>
                    <m:r>
                      <m:rPr>
                        <m:sty m:val="p"/>
                      </m:rPr>
                      <a:rPr lang="en-US" altLang="zh-CN" sz="320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N</m:t>
                    </m:r>
                    <m:r>
                      <a:rPr lang="en-US" altLang="zh-CN" sz="320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−3 </m:t>
                    </m:r>
                    <m:r>
                      <m:rPr>
                        <m:sty m:val="p"/>
                      </m:rPr>
                      <a:rPr lang="en-US" altLang="zh-CN" sz="320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N</m:t>
                    </m:r>
                    <m:r>
                      <a:rPr lang="en-US" altLang="zh-CN" sz="320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=1 </m:t>
                    </m:r>
                    <m:r>
                      <m:rPr>
                        <m:sty m:val="p"/>
                      </m:rPr>
                      <a:rPr lang="en-US" altLang="zh-CN" sz="320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N</m:t>
                    </m:r>
                  </m:oMath>
                </a14:m>
                <a:r>
                  <a:rPr lang="en-US" altLang="zh-CN" sz="133" kern="0" spc="-100000">
                    <a:solidFill>
                      <a:srgbClr val="FFFFFF"/>
                    </a:solidFill>
                    <a:latin typeface="Times New Roman" pitchFamily="34" charset="0"/>
                    <a:ea typeface="微软雅黑" panose="020B0503020204020204" pitchFamily="34" charset="-122"/>
                    <a:cs typeface="Times New Roman" pitchFamily="34" charset="-120"/>
                  </a:rPr>
                  <a:t> </a:t>
                </a:r>
                <a:r>
                  <a:rPr lang="en-US" altLang="zh-CN" sz="3200">
                    <a:solidFill>
                      <a:srgbClr val="000000"/>
                    </a:solidFill>
                    <a:latin typeface="Times New Roman" pitchFamily="34" charset="0"/>
                    <a:ea typeface="微软雅黑" panose="020B0503020204020204" pitchFamily="34" charset="-122"/>
                    <a:cs typeface="Times New Roman" pitchFamily="34" charset="-120"/>
                  </a:rPr>
                  <a:t>。</a:t>
                </a:r>
                <a:endParaRPr lang="en-US" altLang="zh-CN" sz="3200"/>
              </a:p>
            </p:txBody>
          </p:sp>
        </mc:Choice>
        <mc:Fallback xmlns:p159="http://schemas.microsoft.com/office/powerpoint/2015/09/main" xmlns:p15="http://schemas.microsoft.com/office/powerpoint/2012/main" xmlns:p14="http://schemas.microsoft.com/office/powerpoint/2010/main" xmlns:wp="http://schemas.openxmlformats.org/drawingml/2006/wordprocessingDrawing" xmlns:w="http://schemas.openxmlformats.org/wordprocessingml/2006/main" xmlns:m="http://schemas.openxmlformats.org/officeDocument/2006/math" xmlns="">
          <p:sp>
            <p:nvSpPr>
              <p:cNvPr id="7" name="QB_7_AS.12_1#9d9022a43?htil=4&amp;vcp=1&amp;vis=1&amp;pid=a8f31eedb&amp;color=0,0,0&amp;vtp=1&amp;bbb=1&amp;hb=1"/>
              <p:cNvSpPr>
                <a:spLocks noRot="1" noChangeAspect="1" noMove="1" noResize="1" noEditPoints="1" noAdjustHandles="1" noChangeArrowheads="1" noChangeShapeType="1" noTextEdit="1"/>
              </p:cNvSpPr>
              <p:nvPr>
                <p:custDataLst>
                  <p:tags r:id="rId13"/>
                </p:custDataLst>
              </p:nvPr>
            </p:nvSpPr>
            <p:spPr>
              <a:xfrm>
                <a:off x="719328" y="3735252"/>
                <a:ext cx="6620256" cy="2167297"/>
              </a:xfrm>
              <a:prstGeom prst="rect">
                <a:avLst/>
              </a:prstGeom>
              <a:blipFill>
                <a:blip r:embed="rId14"/>
                <a:stretch>
                  <a:fillRect l="-3683" r="0" b="-10986"/>
                </a:stretch>
              </a:blipFill>
            </p:spPr>
            <p:txBody>
              <a:bodyPr/>
              <a:lstStyle/>
              <a:p>
                <a:r>
                  <a:rPr lang="zh-CN" altLang="en-US">
                    <a:noFill/>
                  </a:rPr>
                  <a:t> </a:t>
                </a:r>
              </a:p>
            </p:txBody>
          </p:sp>
        </mc:Fallback>
      </mc:AlternateContent>
    </p:spTree>
  </p:cSld>
  <p:clrMapOvr>
    <a:masterClrMapping/>
  </p:clrMapOvr>
  <p:transition>
    <p:split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Effect transition="in" filter="wipe(left)">
                                      <p:cBhvr>
                                        <p:cTn id="7" dur="500"/>
                                        <p:tgtEl>
                                          <p:spTgt spid="6">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wipe(left)">
                                      <p:cBhvr>
                                        <p:cTn id="10" dur="500"/>
                                        <p:tgtEl>
                                          <p:spTgt spid="6">
                                            <p:txEl>
                                              <p:pRg st="0" end="0"/>
                                            </p:txEl>
                                          </p:spTgt>
                                        </p:tgtEl>
                                      </p:cBhvr>
                                    </p:animEffect>
                                  </p:childTnLst>
                                </p:cTn>
                              </p:par>
                            </p:childTnLst>
                          </p:cTn>
                        </p:par>
                      </p:childTnLst>
                    </p:cTn>
                  </p:par>
                  <p:par>
                    <p:cTn id="11" fill="hold" nodeType="clickPar">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7">
                                            <p:bg/>
                                          </p:spTgt>
                                        </p:tgtEl>
                                        <p:attrNameLst>
                                          <p:attrName>style.visibility</p:attrName>
                                        </p:attrNameLst>
                                      </p:cBhvr>
                                      <p:to>
                                        <p:strVal val="visible"/>
                                      </p:to>
                                    </p:set>
                                    <p:animEffect transition="in" filter="wipe(left)">
                                      <p:cBhvr>
                                        <p:cTn id="15" dur="500"/>
                                        <p:tgtEl>
                                          <p:spTgt spid="7">
                                            <p:bg/>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7">
                                            <p:txEl>
                                              <p:pRg st="0" end="0"/>
                                            </p:txEl>
                                          </p:spTgt>
                                        </p:tgtEl>
                                        <p:attrNameLst>
                                          <p:attrName>style.visibility</p:attrName>
                                        </p:attrNameLst>
                                      </p:cBhvr>
                                      <p:to>
                                        <p:strVal val="visible"/>
                                      </p:to>
                                    </p:set>
                                    <p:animEffect transition="in" filter="wipe(left)">
                                      <p:cBhvr>
                                        <p:cTn id="18" dur="500"/>
                                        <p:tgtEl>
                                          <p:spTgt spid="7">
                                            <p:txEl>
                                              <p:pRg st="0" end="0"/>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7">
                                            <p:txEl>
                                              <p:pRg st="1" end="1"/>
                                            </p:txEl>
                                          </p:spTgt>
                                        </p:tgtEl>
                                        <p:attrNameLst>
                                          <p:attrName>style.visibility</p:attrName>
                                        </p:attrNameLst>
                                      </p:cBhvr>
                                      <p:to>
                                        <p:strVal val="visible"/>
                                      </p:to>
                                    </p:set>
                                    <p:animEffect transition="in" filter="wipe(left)">
                                      <p:cBhvr>
                                        <p:cTn id="21" dur="500"/>
                                        <p:tgtEl>
                                          <p:spTgt spid="7">
                                            <p:txEl>
                                              <p:pRg st="1" end="1"/>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7">
                                            <p:txEl>
                                              <p:pRg st="2" end="2"/>
                                            </p:txEl>
                                          </p:spTgt>
                                        </p:tgtEl>
                                        <p:attrNameLst>
                                          <p:attrName>style.visibility</p:attrName>
                                        </p:attrNameLst>
                                      </p:cBhvr>
                                      <p:to>
                                        <p:strVal val="visible"/>
                                      </p:to>
                                    </p:set>
                                    <p:animEffect transition="in" filter="wipe(left)">
                                      <p:cBhvr>
                                        <p:cTn id="24"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animBg="1"/>
      <p:bldP spid="7" grpId="0" uiExpand="1" build="p"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QO_6_BD.13_1#ceaad847e?iti=3&amp;htil=5&amp;vcp=1&amp;vis=1&amp;pid=a8f31eedb&amp;color=0,0,0&amp;tib=255,255,255&amp;vtp=1&amp;hs=1"/>
          <p:cNvPicPr>
            <a:picLocks noChangeAspect="1"/>
          </p:cNvPicPr>
          <p:nvPr>
            <p:custDataLst>
              <p:tags r:id="rId1"/>
            </p:custDataLst>
          </p:nvPr>
        </p:nvPicPr>
        <p:blipFill>
          <a:blip r:embed="rId9">
            <a:clrChange>
              <a:clrFrom>
                <a:srgbClr val="FFFFFF"/>
              </a:clrFrom>
              <a:clrTo>
                <a:srgbClr val="FFFFFF">
                  <a:alpha val="0"/>
                </a:srgbClr>
              </a:clrTo>
            </a:clrChange>
          </a:blip>
          <a:stretch>
            <a:fillRect/>
          </a:stretch>
        </p:blipFill>
        <p:spPr>
          <a:xfrm>
            <a:off x="6240233" y="1425797"/>
            <a:ext cx="5193792" cy="2901696"/>
          </a:xfrm>
          <a:prstGeom prst="rect">
            <a:avLst/>
          </a:prstGeom>
          <a:noFill/>
          <a:extLst>
            <a:ext uri="{909E8E84-426E-40DD-AFC4-6F175D3DCCD1}">
              <a14:hiddenFill xmlns:a14="http://schemas.microsoft.com/office/drawing/2010/main">
                <a:solidFill>
                  <a:schemeClr val="accent1">
                    <a:alpha val="0"/>
                  </a:schemeClr>
                </a:solidFill>
              </a14:hiddenFill>
            </a:ext>
          </a:extLst>
        </p:spPr>
      </p:pic>
      <p:sp>
        <p:nvSpPr>
          <p:cNvPr id="3" name="QO_6_BD.13_2#ceaad847e?iti=3&amp;htil=5&amp;vcp=1&amp;vis=1&amp;pid=a8f31eedb&amp;color=0,0,0&amp;vtp=1&amp;bbb=1"/>
          <p:cNvSpPr/>
          <p:nvPr>
            <p:custDataLst>
              <p:tags r:id="rId2"/>
            </p:custDataLst>
          </p:nvPr>
        </p:nvSpPr>
        <p:spPr>
          <a:xfrm>
            <a:off x="7877221" y="4496319"/>
            <a:ext cx="1919816" cy="1193461"/>
          </a:xfrm>
          <a:prstGeom prst="rect">
            <a:avLst/>
          </a:prstGeom>
          <a:noFill/>
        </p:spPr>
        <p:txBody>
          <a:bodyPr wrap="none" lIns="0" tIns="0" rIns="0" bIns="0" rtlCol="0" anchor="t"/>
          <a:lstStyle/>
          <a:p>
            <a:pPr algn="ctr" latinLnBrk="1">
              <a:lnSpc>
                <a:spcPts val="5600"/>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（第3题）</a:t>
            </a:r>
            <a:endParaRPr lang="en-US" altLang="zh-CN" sz="3200"/>
          </a:p>
        </p:txBody>
      </p:sp>
      <mc:AlternateContent xmlns:mc="http://schemas.openxmlformats.org/markup-compatibility/2006" xmlns:a14="http://schemas.microsoft.com/office/drawing/2010/main">
        <mc:Choice Requires="a14">
          <p:sp>
            <p:nvSpPr>
              <p:cNvPr id="4" name="QB_7_BD.13_3#ceaad847e?htil=5&amp;vcp=1&amp;vis=1&amp;pid=a8f31eedb&amp;color=0,0,0&amp;vtp=1&amp;bt=1&amp;bbb=1&amp;hb=1"/>
              <p:cNvSpPr/>
              <p:nvPr>
                <p:custDataLst>
                  <p:tags r:id="rId3"/>
                </p:custDataLst>
              </p:nvPr>
            </p:nvSpPr>
            <p:spPr>
              <a:xfrm>
                <a:off x="719328" y="1230727"/>
                <a:ext cx="5376672" cy="1419437"/>
              </a:xfrm>
              <a:prstGeom prst="rect">
                <a:avLst/>
              </a:prstGeom>
              <a:noFill/>
            </p:spPr>
            <p:txBody>
              <a:bodyPr wrap="none" lIns="0" tIns="0" rIns="0" bIns="0" rtlCol="0" anchor="t"/>
              <a:lstStyle/>
              <a:p>
                <a:pPr latinLnBrk="1">
                  <a:lnSpc>
                    <a:spcPts val="5867"/>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（2）由</a:t>
                </a:r>
                <a:r>
                  <a:rPr lang="en-US" altLang="zh-CN" sz="3200">
                    <a:solidFill>
                      <a:srgbClr val="000000"/>
                    </a:solidFill>
                    <a:latin typeface="SimSun" pitchFamily="34" charset="0"/>
                    <a:ea typeface="SimSun" pitchFamily="34" charset="-122"/>
                    <a:cs typeface="SimSun" pitchFamily="34" charset="-120"/>
                  </a:rPr>
                  <a:t>_______</a:t>
                </a:r>
                <a:r>
                  <a:rPr lang="en-US" altLang="zh-CN" sz="3200">
                    <a:solidFill>
                      <a:srgbClr val="000000"/>
                    </a:solidFill>
                    <a:latin typeface="Times New Roman" pitchFamily="34" charset="0"/>
                    <a:ea typeface="微软雅黑" panose="020B0503020204020204" pitchFamily="34" charset="-122"/>
                    <a:cs typeface="Times New Roman" pitchFamily="34" charset="-120"/>
                  </a:rPr>
                  <a:t>两图可求出物</a:t>
                </a:r>
              </a:p>
              <a:p>
                <a:pPr latinLnBrk="1">
                  <a:lnSpc>
                    <a:spcPts val="5867"/>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体所排开水的重力</a:t>
                </a:r>
                <a14:m>
                  <m:oMath xmlns:m="http://schemas.openxmlformats.org/officeDocument/2006/math">
                    <m:sSub>
                      <m:sSubPr>
                        <m:ctrlPr>
                          <a:rPr lang="en-US" altLang="zh-CN" sz="3200" i="1">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ctrlPr>
                      </m:sSubPr>
                      <m:e>
                        <m:r>
                          <m:rPr>
                            <m:sty m:val="p"/>
                          </m:rPr>
                          <a:rPr lang="en-US" altLang="zh-CN" sz="320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G</m:t>
                        </m:r>
                      </m:e>
                      <m:sub>
                        <m:r>
                          <a:rPr lang="en-US" altLang="zh-CN" sz="3200" baseline="-10000">
                            <a:solidFill>
                              <a:srgbClr val="000000"/>
                            </a:solidFill>
                            <a:latin typeface="Cambria Math" panose="02040503050406030204" pitchFamily="18" charset="0"/>
                          </a:rPr>
                          <m:t>排</m:t>
                        </m:r>
                      </m:sub>
                    </m:sSub>
                  </m:oMath>
                </a14:m>
                <a:r>
                  <a:rPr lang="en-US" altLang="zh-CN" sz="3200">
                    <a:solidFill>
                      <a:srgbClr val="000000"/>
                    </a:solidFill>
                    <a:latin typeface="Times New Roman" pitchFamily="34" charset="0"/>
                    <a:ea typeface="微软雅黑" panose="020B0503020204020204" pitchFamily="34" charset="-122"/>
                    <a:cs typeface="Times New Roman" pitchFamily="34" charset="-120"/>
                  </a:rPr>
                  <a:t>是</a:t>
                </a:r>
                <a:r>
                  <a:rPr lang="en-US" altLang="zh-CN" sz="3200">
                    <a:solidFill>
                      <a:srgbClr val="000000"/>
                    </a:solidFill>
                    <a:latin typeface="SimSun" pitchFamily="34" charset="0"/>
                    <a:ea typeface="SimSun" pitchFamily="34" charset="-122"/>
                    <a:cs typeface="SimSun" pitchFamily="34" charset="-120"/>
                  </a:rPr>
                  <a:t>___</a:t>
                </a:r>
                <a14:m>
                  <m:oMath xmlns:m="http://schemas.openxmlformats.org/officeDocument/2006/math">
                    <m:r>
                      <m:rPr>
                        <m:sty m:val="p"/>
                      </m:rPr>
                      <a:rPr lang="en-US" altLang="zh-CN" sz="320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N</m:t>
                    </m:r>
                  </m:oMath>
                </a14:m>
                <a:r>
                  <a:rPr lang="en-US" altLang="zh-CN" sz="133" kern="0" spc="-100000">
                    <a:solidFill>
                      <a:srgbClr val="FFFFFF"/>
                    </a:solidFill>
                    <a:latin typeface="Times New Roman" pitchFamily="34" charset="0"/>
                    <a:ea typeface="微软雅黑" panose="020B0503020204020204" pitchFamily="34" charset="-122"/>
                    <a:cs typeface="Times New Roman" pitchFamily="34" charset="-120"/>
                  </a:rPr>
                  <a:t> </a:t>
                </a:r>
                <a:r>
                  <a:rPr lang="en-US" altLang="zh-CN" sz="3200">
                    <a:solidFill>
                      <a:srgbClr val="000000"/>
                    </a:solidFill>
                    <a:latin typeface="Times New Roman" pitchFamily="34" charset="0"/>
                    <a:ea typeface="微软雅黑" panose="020B0503020204020204" pitchFamily="34" charset="-122"/>
                    <a:cs typeface="Times New Roman" pitchFamily="34" charset="-120"/>
                  </a:rPr>
                  <a:t>。</a:t>
                </a:r>
                <a:endParaRPr lang="en-US" altLang="zh-CN" sz="3200"/>
              </a:p>
            </p:txBody>
          </p:sp>
        </mc:Choice>
        <mc:Fallback xmlns:p159="http://schemas.microsoft.com/office/powerpoint/2015/09/main" xmlns:p15="http://schemas.microsoft.com/office/powerpoint/2012/main" xmlns:p14="http://schemas.microsoft.com/office/powerpoint/2010/main" xmlns:wp="http://schemas.openxmlformats.org/drawingml/2006/wordprocessingDrawing" xmlns:w="http://schemas.openxmlformats.org/wordprocessingml/2006/main" xmlns:m="http://schemas.openxmlformats.org/officeDocument/2006/math" xmlns="">
          <p:sp>
            <p:nvSpPr>
              <p:cNvPr id="4" name="QB_7_BD.13_3#ceaad847e?htil=5&amp;vcp=1&amp;vis=1&amp;pid=a8f31eedb&amp;color=0,0,0&amp;vtp=1&amp;bt=1&amp;bbb=1&amp;hb=1"/>
              <p:cNvSpPr>
                <a:spLocks noRot="1" noChangeAspect="1" noMove="1" noResize="1" noEditPoints="1" noAdjustHandles="1" noChangeArrowheads="1" noChangeShapeType="1" noTextEdit="1"/>
              </p:cNvSpPr>
              <p:nvPr>
                <p:custDataLst>
                  <p:tags r:id="rId10"/>
                </p:custDataLst>
              </p:nvPr>
            </p:nvSpPr>
            <p:spPr>
              <a:xfrm>
                <a:off x="719328" y="1230727"/>
                <a:ext cx="5376672" cy="1419437"/>
              </a:xfrm>
              <a:prstGeom prst="rect">
                <a:avLst/>
              </a:prstGeom>
              <a:blipFill>
                <a:blip r:embed="rId11"/>
                <a:stretch>
                  <a:fillRect l="-4535" r="-7143" b="-16309"/>
                </a:stretch>
              </a:blipFill>
            </p:spPr>
            <p:txBody>
              <a:bodyPr/>
              <a:lstStyle/>
              <a:p>
                <a:r>
                  <a:rPr lang="zh-CN" altLang="en-US">
                    <a:noFill/>
                  </a:rPr>
                  <a:t> </a:t>
                </a:r>
              </a:p>
            </p:txBody>
          </p:sp>
        </mc:Fallback>
      </mc:AlternateContent>
      <p:sp>
        <p:nvSpPr>
          <p:cNvPr id="5" name="QB_7_AN.14_1#ceaad847e.blank?vcp=1&amp;vis=1&amp;pid=a8f31eedb&amp;color=0,0,0&amp;vpa=5&amp;vtp=1&amp;bbb=1"/>
          <p:cNvSpPr/>
          <p:nvPr>
            <p:custDataLst>
              <p:tags r:id="rId4"/>
            </p:custDataLst>
          </p:nvPr>
        </p:nvSpPr>
        <p:spPr>
          <a:xfrm>
            <a:off x="2180886" y="1193474"/>
            <a:ext cx="1265767" cy="638133"/>
          </a:xfrm>
          <a:prstGeom prst="rect">
            <a:avLst/>
          </a:prstGeom>
          <a:noFill/>
        </p:spPr>
        <p:txBody>
          <a:bodyPr wrap="none" lIns="0" tIns="0" rIns="0" bIns="0" rtlCol="0" anchor="t"/>
          <a:lstStyle/>
          <a:p>
            <a:pPr algn="ctr" latinLnBrk="1">
              <a:lnSpc>
                <a:spcPts val="5600"/>
              </a:lnSpc>
            </a:pPr>
            <a:r>
              <a:rPr lang="en-US" altLang="zh-CN" sz="3200">
                <a:solidFill>
                  <a:srgbClr val="C00000"/>
                </a:solidFill>
                <a:latin typeface="Times New Roman" pitchFamily="34" charset="0"/>
                <a:ea typeface="微软雅黑" panose="020B0503020204020204" pitchFamily="34" charset="-122"/>
                <a:cs typeface="Times New Roman" pitchFamily="34" charset="-120"/>
              </a:rPr>
              <a:t>C、D</a:t>
            </a:r>
            <a:endParaRPr lang="en-US" altLang="zh-CN" sz="3200"/>
          </a:p>
        </p:txBody>
      </p:sp>
      <p:sp>
        <p:nvSpPr>
          <p:cNvPr id="6" name="QB_7_AN.15_1#ceaad847e.blank?vcp=1&amp;vis=1&amp;pid=a8f31eedb&amp;color=0,0,0&amp;vpa=6&amp;vtp=1"/>
          <p:cNvSpPr/>
          <p:nvPr>
            <p:custDataLst>
              <p:tags r:id="rId5"/>
            </p:custDataLst>
          </p:nvPr>
        </p:nvSpPr>
        <p:spPr>
          <a:xfrm>
            <a:off x="4931116" y="1910939"/>
            <a:ext cx="497417" cy="638133"/>
          </a:xfrm>
          <a:prstGeom prst="rect">
            <a:avLst/>
          </a:prstGeom>
          <a:noFill/>
        </p:spPr>
        <p:txBody>
          <a:bodyPr wrap="none" lIns="0" tIns="0" rIns="0" bIns="0" rtlCol="0" anchor="t"/>
          <a:lstStyle/>
          <a:p>
            <a:pPr algn="ctr" latinLnBrk="1">
              <a:lnSpc>
                <a:spcPts val="5600"/>
              </a:lnSpc>
            </a:pPr>
            <a:r>
              <a:rPr lang="en-US" altLang="zh-CN" sz="3200">
                <a:solidFill>
                  <a:srgbClr val="C00000"/>
                </a:solidFill>
                <a:latin typeface="Times New Roman" pitchFamily="34" charset="0"/>
                <a:ea typeface="微软雅黑" panose="020B0503020204020204" pitchFamily="34" charset="-122"/>
                <a:cs typeface="Times New Roman" pitchFamily="34" charset="-120"/>
              </a:rPr>
              <a:t>1</a:t>
            </a:r>
            <a:endParaRPr lang="en-US" altLang="zh-CN" sz="3200"/>
          </a:p>
        </p:txBody>
      </p:sp>
      <mc:AlternateContent xmlns:mc="http://schemas.openxmlformats.org/markup-compatibility/2006" xmlns:a14="http://schemas.microsoft.com/office/drawing/2010/main">
        <mc:Choice Requires="a14">
          <p:sp>
            <p:nvSpPr>
              <p:cNvPr id="7" name="QB_7_AS.16_1#ceaad847e?htil=5&amp;vcp=1&amp;vis=1&amp;pid=a8f31eedb&amp;color=0,0,0&amp;vtp=1&amp;bbb=1&amp;hb=1"/>
              <p:cNvSpPr/>
              <p:nvPr>
                <p:custDataLst>
                  <p:tags r:id="rId6"/>
                </p:custDataLst>
              </p:nvPr>
            </p:nvSpPr>
            <p:spPr>
              <a:xfrm>
                <a:off x="719328" y="2657360"/>
                <a:ext cx="5376672" cy="2869353"/>
              </a:xfrm>
              <a:prstGeom prst="rect">
                <a:avLst/>
              </a:prstGeom>
              <a:noFill/>
            </p:spPr>
            <p:txBody>
              <a:bodyPr wrap="square" lIns="0" tIns="0" rIns="0" bIns="0" rtlCol="0" anchor="t"/>
              <a:lstStyle/>
              <a:p>
                <a:pPr latinLnBrk="1">
                  <a:lnSpc>
                    <a:spcPts val="5867"/>
                  </a:lnSpc>
                </a:pPr>
                <a:r>
                  <a:rPr lang="en-US" altLang="zh-CN" sz="3200" b="1">
                    <a:solidFill>
                      <a:srgbClr val="93CDDD"/>
                    </a:solidFill>
                    <a:latin typeface="Times New Roman" pitchFamily="34" charset="0"/>
                    <a:ea typeface="微软雅黑" panose="020B0503020204020204" pitchFamily="34" charset="-122"/>
                    <a:cs typeface="Times New Roman" pitchFamily="34" charset="-120"/>
                  </a:rPr>
                  <a:t>【点拨】</a:t>
                </a:r>
                <a:r>
                  <a:rPr lang="en-US" altLang="zh-CN" sz="3200">
                    <a:solidFill>
                      <a:srgbClr val="000000"/>
                    </a:solidFill>
                    <a:latin typeface="Times New Roman" pitchFamily="34" charset="0"/>
                    <a:ea typeface="微软雅黑" panose="020B0503020204020204" pitchFamily="34" charset="-122"/>
                    <a:cs typeface="Times New Roman" pitchFamily="34" charset="-120"/>
                  </a:rPr>
                  <a:t>由C、D两图可知，</a:t>
                </a:r>
              </a:p>
              <a:p>
                <a:pPr latinLnBrk="1">
                  <a:lnSpc>
                    <a:spcPts val="5867"/>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排开水的重力</a:t>
                </a:r>
              </a:p>
              <a:p>
                <a:pPr latinLnBrk="1">
                  <a:lnSpc>
                    <a:spcPts val="5733"/>
                  </a:lnSpc>
                </a:pPr>
                <a14:m>
                  <m:oMath xmlns:m="http://schemas.openxmlformats.org/officeDocument/2006/math">
                    <m:sSub>
                      <m:sSubPr>
                        <m:ctrlPr>
                          <a:rPr lang="en-US" altLang="zh-CN" sz="3200" i="1">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ctrlPr>
                      </m:sSubPr>
                      <m:e>
                        <m:r>
                          <m:rPr>
                            <m:sty m:val="p"/>
                          </m:rPr>
                          <a:rPr lang="en-US" altLang="zh-CN" sz="320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G</m:t>
                        </m:r>
                      </m:e>
                      <m:sub>
                        <m:r>
                          <a:rPr lang="en-US" altLang="zh-CN" sz="3200" baseline="-10000">
                            <a:solidFill>
                              <a:srgbClr val="000000"/>
                            </a:solidFill>
                            <a:latin typeface="Cambria Math" panose="02040503050406030204" pitchFamily="18" charset="0"/>
                          </a:rPr>
                          <m:t>排</m:t>
                        </m:r>
                      </m:sub>
                    </m:sSub>
                    <m:r>
                      <a:rPr lang="en-US" altLang="zh-CN" sz="320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m:t>
                    </m:r>
                    <m:sSub>
                      <m:sSubPr>
                        <m:ctrlPr>
                          <a:rPr lang="en-US" altLang="zh-CN" sz="3200" i="1">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ctrlPr>
                      </m:sSubPr>
                      <m:e>
                        <m:r>
                          <m:rPr>
                            <m:sty m:val="p"/>
                          </m:rPr>
                          <a:rPr lang="en-US" altLang="zh-CN" sz="320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G</m:t>
                        </m:r>
                      </m:e>
                      <m:sub>
                        <m:r>
                          <a:rPr lang="en-US" altLang="zh-CN" sz="3200" baseline="-10000">
                            <a:solidFill>
                              <a:srgbClr val="000000"/>
                            </a:solidFill>
                            <a:latin typeface="Cambria Math" panose="02040503050406030204" pitchFamily="18" charset="0"/>
                          </a:rPr>
                          <m:t>总</m:t>
                        </m:r>
                      </m:sub>
                    </m:sSub>
                    <m:r>
                      <a:rPr lang="en-US" altLang="zh-CN" sz="320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m:t>
                    </m:r>
                    <m:sSub>
                      <m:sSubPr>
                        <m:ctrlPr>
                          <a:rPr lang="en-US" altLang="zh-CN" sz="3200" i="1">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ctrlPr>
                      </m:sSubPr>
                      <m:e>
                        <m:r>
                          <m:rPr>
                            <m:sty m:val="p"/>
                          </m:rPr>
                          <a:rPr lang="en-US" altLang="zh-CN" sz="320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G</m:t>
                        </m:r>
                      </m:e>
                      <m:sub>
                        <m:r>
                          <a:rPr lang="en-US" altLang="zh-CN" sz="3200" baseline="-10000">
                            <a:solidFill>
                              <a:srgbClr val="000000"/>
                            </a:solidFill>
                            <a:latin typeface="Cambria Math" panose="02040503050406030204" pitchFamily="18" charset="0"/>
                          </a:rPr>
                          <m:t>桶</m:t>
                        </m:r>
                      </m:sub>
                    </m:sSub>
                    <m:r>
                      <a:rPr lang="en-US" altLang="zh-CN" sz="320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=2 </m:t>
                    </m:r>
                    <m:r>
                      <m:rPr>
                        <m:sty m:val="p"/>
                      </m:rPr>
                      <a:rPr lang="en-US" altLang="zh-CN" sz="320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N</m:t>
                    </m:r>
                    <m:r>
                      <a:rPr lang="en-US" altLang="zh-CN" sz="320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−1 </m:t>
                    </m:r>
                    <m:r>
                      <m:rPr>
                        <m:sty m:val="p"/>
                      </m:rPr>
                      <a:rPr lang="en-US" altLang="zh-CN" sz="320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N</m:t>
                    </m:r>
                    <m:r>
                      <a:rPr lang="en-US" altLang="zh-CN" sz="320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=1 </m:t>
                    </m:r>
                    <m:r>
                      <m:rPr>
                        <m:sty m:val="p"/>
                      </m:rPr>
                      <a:rPr lang="en-US" altLang="zh-CN" sz="320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N</m:t>
                    </m:r>
                    <m:r>
                      <a:rPr lang="en-US" altLang="zh-CN" sz="320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 </m:t>
                    </m:r>
                  </m:oMath>
                </a14:m>
                <a:r>
                  <a:rPr lang="en-US" altLang="zh-CN" sz="133" kern="0" spc="-100000">
                    <a:solidFill>
                      <a:srgbClr val="FFFFFF"/>
                    </a:solidFill>
                    <a:latin typeface="Times New Roman" pitchFamily="34" charset="0"/>
                    <a:ea typeface="微软雅黑" panose="020B0503020204020204" pitchFamily="34" charset="-122"/>
                    <a:cs typeface="Times New Roman" pitchFamily="34" charset="-120"/>
                  </a:rPr>
                  <a:t> </a:t>
                </a:r>
                <a:r>
                  <a:rPr lang="en-US" altLang="zh-CN" sz="3200">
                    <a:solidFill>
                      <a:srgbClr val="000000"/>
                    </a:solidFill>
                    <a:latin typeface="Times New Roman" pitchFamily="34" charset="0"/>
                    <a:ea typeface="微软雅黑" panose="020B0503020204020204" pitchFamily="34" charset="-122"/>
                    <a:cs typeface="Times New Roman" pitchFamily="34" charset="-120"/>
                  </a:rPr>
                  <a:t>。</a:t>
                </a:r>
                <a:endParaRPr lang="en-US" altLang="zh-CN" sz="3200"/>
              </a:p>
            </p:txBody>
          </p:sp>
        </mc:Choice>
        <mc:Fallback xmlns:p159="http://schemas.microsoft.com/office/powerpoint/2015/09/main" xmlns:p15="http://schemas.microsoft.com/office/powerpoint/2012/main" xmlns:p14="http://schemas.microsoft.com/office/powerpoint/2010/main" xmlns:wp="http://schemas.openxmlformats.org/drawingml/2006/wordprocessingDrawing" xmlns:w="http://schemas.openxmlformats.org/wordprocessingml/2006/main" xmlns:m="http://schemas.openxmlformats.org/officeDocument/2006/math" xmlns="">
          <p:sp>
            <p:nvSpPr>
              <p:cNvPr id="7" name="QB_7_AS.16_1#ceaad847e?htil=5&amp;vcp=1&amp;vis=1&amp;pid=a8f31eedb&amp;color=0,0,0&amp;vtp=1&amp;bbb=1&amp;hb=1"/>
              <p:cNvSpPr>
                <a:spLocks noRot="1" noChangeAspect="1" noMove="1" noResize="1" noEditPoints="1" noAdjustHandles="1" noChangeArrowheads="1" noChangeShapeType="1" noTextEdit="1"/>
              </p:cNvSpPr>
              <p:nvPr>
                <p:custDataLst>
                  <p:tags r:id="rId13"/>
                </p:custDataLst>
              </p:nvPr>
            </p:nvSpPr>
            <p:spPr>
              <a:xfrm>
                <a:off x="719328" y="2657360"/>
                <a:ext cx="5376672" cy="2869353"/>
              </a:xfrm>
              <a:prstGeom prst="rect">
                <a:avLst/>
              </a:prstGeom>
              <a:blipFill>
                <a:blip r:embed="rId14"/>
                <a:stretch>
                  <a:fillRect l="-4535" r="0" b="-8280"/>
                </a:stretch>
              </a:blipFill>
            </p:spPr>
            <p:txBody>
              <a:bodyPr/>
              <a:lstStyle/>
              <a:p>
                <a:r>
                  <a:rPr lang="zh-CN" altLang="en-US">
                    <a:noFill/>
                  </a:rPr>
                  <a:t> </a:t>
                </a:r>
              </a:p>
            </p:txBody>
          </p:sp>
        </mc:Fallback>
      </mc:AlternateContent>
    </p:spTree>
  </p:cSld>
  <p:clrMapOvr>
    <a:masterClrMapping/>
  </p:clrMapOvr>
  <p:transition>
    <p:split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wipe(left)">
                                      <p:cBhvr>
                                        <p:cTn id="7" dur="500"/>
                                        <p:tgtEl>
                                          <p:spTgt spid="5">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wipe(left)">
                                      <p:cBhvr>
                                        <p:cTn id="10" dur="500"/>
                                        <p:tgtEl>
                                          <p:spTgt spid="5">
                                            <p:txEl>
                                              <p:pRg st="0" end="0"/>
                                            </p:txEl>
                                          </p:spTgt>
                                        </p:tgtEl>
                                      </p:cBhvr>
                                    </p:animEffect>
                                  </p:childTnLst>
                                </p:cTn>
                              </p:par>
                            </p:childTnLst>
                          </p:cTn>
                        </p:par>
                      </p:childTnLst>
                    </p:cTn>
                  </p:par>
                  <p:par>
                    <p:cTn id="11" fill="hold" nodeType="clickPar">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6">
                                            <p:bg/>
                                          </p:spTgt>
                                        </p:tgtEl>
                                        <p:attrNameLst>
                                          <p:attrName>style.visibility</p:attrName>
                                        </p:attrNameLst>
                                      </p:cBhvr>
                                      <p:to>
                                        <p:strVal val="visible"/>
                                      </p:to>
                                    </p:set>
                                    <p:animEffect transition="in" filter="wipe(left)">
                                      <p:cBhvr>
                                        <p:cTn id="15" dur="500"/>
                                        <p:tgtEl>
                                          <p:spTgt spid="6">
                                            <p:bg/>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6">
                                            <p:txEl>
                                              <p:pRg st="0" end="0"/>
                                            </p:txEl>
                                          </p:spTgt>
                                        </p:tgtEl>
                                        <p:attrNameLst>
                                          <p:attrName>style.visibility</p:attrName>
                                        </p:attrNameLst>
                                      </p:cBhvr>
                                      <p:to>
                                        <p:strVal val="visible"/>
                                      </p:to>
                                    </p:set>
                                    <p:animEffect transition="in" filter="wipe(left)">
                                      <p:cBhvr>
                                        <p:cTn id="18" dur="500"/>
                                        <p:tgtEl>
                                          <p:spTgt spid="6">
                                            <p:txEl>
                                              <p:pRg st="0" end="0"/>
                                            </p:txEl>
                                          </p:spTgt>
                                        </p:tgtEl>
                                      </p:cBhvr>
                                    </p:animEffect>
                                  </p:childTnLst>
                                </p:cTn>
                              </p:par>
                            </p:childTnLst>
                          </p:cTn>
                        </p:par>
                      </p:childTnLst>
                    </p:cTn>
                  </p:par>
                  <p:par>
                    <p:cTn id="19" fill="hold" nodeType="clickPar">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7">
                                            <p:bg/>
                                          </p:spTgt>
                                        </p:tgtEl>
                                        <p:attrNameLst>
                                          <p:attrName>style.visibility</p:attrName>
                                        </p:attrNameLst>
                                      </p:cBhvr>
                                      <p:to>
                                        <p:strVal val="visible"/>
                                      </p:to>
                                    </p:set>
                                    <p:animEffect transition="in" filter="wipe(left)">
                                      <p:cBhvr>
                                        <p:cTn id="23" dur="500"/>
                                        <p:tgtEl>
                                          <p:spTgt spid="7">
                                            <p:bg/>
                                          </p:spTgt>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7">
                                            <p:txEl>
                                              <p:pRg st="0" end="0"/>
                                            </p:txEl>
                                          </p:spTgt>
                                        </p:tgtEl>
                                        <p:attrNameLst>
                                          <p:attrName>style.visibility</p:attrName>
                                        </p:attrNameLst>
                                      </p:cBhvr>
                                      <p:to>
                                        <p:strVal val="visible"/>
                                      </p:to>
                                    </p:set>
                                    <p:animEffect transition="in" filter="wipe(left)">
                                      <p:cBhvr>
                                        <p:cTn id="26" dur="500"/>
                                        <p:tgtEl>
                                          <p:spTgt spid="7">
                                            <p:txEl>
                                              <p:pRg st="0" end="0"/>
                                            </p:txEl>
                                          </p:spTgt>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7">
                                            <p:txEl>
                                              <p:pRg st="1" end="1"/>
                                            </p:txEl>
                                          </p:spTgt>
                                        </p:tgtEl>
                                        <p:attrNameLst>
                                          <p:attrName>style.visibility</p:attrName>
                                        </p:attrNameLst>
                                      </p:cBhvr>
                                      <p:to>
                                        <p:strVal val="visible"/>
                                      </p:to>
                                    </p:set>
                                    <p:animEffect transition="in" filter="wipe(left)">
                                      <p:cBhvr>
                                        <p:cTn id="29" dur="500"/>
                                        <p:tgtEl>
                                          <p:spTgt spid="7">
                                            <p:txEl>
                                              <p:pRg st="1" end="1"/>
                                            </p:txEl>
                                          </p:spTgt>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7">
                                            <p:txEl>
                                              <p:pRg st="2" end="2"/>
                                            </p:txEl>
                                          </p:spTgt>
                                        </p:tgtEl>
                                        <p:attrNameLst>
                                          <p:attrName>style.visibility</p:attrName>
                                        </p:attrNameLst>
                                      </p:cBhvr>
                                      <p:to>
                                        <p:strVal val="visible"/>
                                      </p:to>
                                    </p:set>
                                    <p:animEffect transition="in" filter="wipe(left)">
                                      <p:cBhvr>
                                        <p:cTn id="32"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animBg="1"/>
      <p:bldP spid="6" grpId="0" uiExpand="1" build="p" animBg="1"/>
      <p:bldP spid="7" grpId="0" uiExpand="1" build="p"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QO_6_BD.17_1#e0206f0da?iti=4&amp;htil=6&amp;vcp=1&amp;vis=1&amp;pid=a8f31eedb&amp;color=0,0,0&amp;tib=255,255,255&amp;vtp=1&amp;hs=1&amp;hs=1"/>
          <p:cNvPicPr>
            <a:picLocks noChangeAspect="1"/>
          </p:cNvPicPr>
          <p:nvPr>
            <p:custDataLst>
              <p:tags r:id="rId1"/>
            </p:custDataLst>
          </p:nvPr>
        </p:nvPicPr>
        <p:blipFill>
          <a:blip r:embed="rId9">
            <a:clrChange>
              <a:clrFrom>
                <a:srgbClr val="FFFFFF"/>
              </a:clrFrom>
              <a:clrTo>
                <a:srgbClr val="FFFFFF">
                  <a:alpha val="0"/>
                </a:srgbClr>
              </a:clrTo>
            </a:clrChange>
          </a:blip>
          <a:stretch>
            <a:fillRect/>
          </a:stretch>
        </p:blipFill>
        <p:spPr>
          <a:xfrm>
            <a:off x="6191168" y="858573"/>
            <a:ext cx="5193792" cy="2901696"/>
          </a:xfrm>
          <a:prstGeom prst="rect">
            <a:avLst/>
          </a:prstGeom>
          <a:noFill/>
          <a:extLst>
            <a:ext uri="{909E8E84-426E-40DD-AFC4-6F175D3DCCD1}">
              <a14:hiddenFill xmlns:a14="http://schemas.microsoft.com/office/drawing/2010/main">
                <a:solidFill>
                  <a:schemeClr val="accent1">
                    <a:alpha val="0"/>
                  </a:schemeClr>
                </a:solidFill>
              </a14:hiddenFill>
            </a:ext>
          </a:extLst>
        </p:spPr>
      </p:pic>
      <p:sp>
        <p:nvSpPr>
          <p:cNvPr id="3" name="QO_6_BD.17_2#e0206f0da?iti=4&amp;htil=6&amp;vcp=1&amp;vis=1&amp;pid=a8f31eedb&amp;color=0,0,0&amp;vtp=1&amp;bbb=1"/>
          <p:cNvSpPr/>
          <p:nvPr>
            <p:custDataLst>
              <p:tags r:id="rId2"/>
            </p:custDataLst>
          </p:nvPr>
        </p:nvSpPr>
        <p:spPr>
          <a:xfrm>
            <a:off x="7828156" y="3929264"/>
            <a:ext cx="1919816" cy="1193461"/>
          </a:xfrm>
          <a:prstGeom prst="rect">
            <a:avLst/>
          </a:prstGeom>
          <a:noFill/>
        </p:spPr>
        <p:txBody>
          <a:bodyPr wrap="none" lIns="0" tIns="0" rIns="0" bIns="0" rtlCol="0" anchor="t"/>
          <a:lstStyle/>
          <a:p>
            <a:pPr algn="ctr" latinLnBrk="1">
              <a:lnSpc>
                <a:spcPts val="5600"/>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（第3题）</a:t>
            </a:r>
            <a:endParaRPr lang="en-US" altLang="zh-CN" sz="3200">
              <a:solidFill>
                <a:srgbClr val="000000"/>
              </a:solidFill>
            </a:endParaRPr>
          </a:p>
        </p:txBody>
      </p:sp>
      <mc:AlternateContent xmlns:mc="http://schemas.openxmlformats.org/markup-compatibility/2006" xmlns:a14="http://schemas.microsoft.com/office/drawing/2010/main">
        <mc:Choice Requires="a14">
          <p:sp>
            <p:nvSpPr>
              <p:cNvPr id="4" name="QB_7_BD.17_3#e0206f0da?htil=6&amp;vcp=1&amp;vis=1&amp;pid=a8f31eedb&amp;color=0,0,0&amp;vtp=1&amp;bt=1&amp;bbb=1&amp;hb=1&amp;hs=1"/>
              <p:cNvSpPr/>
              <p:nvPr>
                <p:custDataLst>
                  <p:tags r:id="rId3"/>
                </p:custDataLst>
              </p:nvPr>
            </p:nvSpPr>
            <p:spPr>
              <a:xfrm>
                <a:off x="719328" y="797613"/>
                <a:ext cx="5376672" cy="2909571"/>
              </a:xfrm>
              <a:prstGeom prst="rect">
                <a:avLst/>
              </a:prstGeom>
              <a:noFill/>
            </p:spPr>
            <p:txBody>
              <a:bodyPr wrap="none" lIns="0" tIns="0" rIns="0" bIns="0" rtlCol="0" anchor="t"/>
              <a:lstStyle/>
              <a:p>
                <a:pPr latinLnBrk="1">
                  <a:lnSpc>
                    <a:spcPts val="5867"/>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（3）由此可初步得到实验结</a:t>
                </a:r>
              </a:p>
              <a:p>
                <a:pPr latinLnBrk="1">
                  <a:lnSpc>
                    <a:spcPts val="5867"/>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论：浸在液体中的物体受到的</a:t>
                </a:r>
              </a:p>
              <a:p>
                <a:pPr latinLnBrk="1">
                  <a:lnSpc>
                    <a:spcPts val="5867"/>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浮力</a:t>
                </a:r>
                <a14:m>
                  <m:oMath xmlns:m="http://schemas.openxmlformats.org/officeDocument/2006/math">
                    <m:sSub>
                      <m:sSubPr>
                        <m:ctrlPr>
                          <a:rPr lang="en-US" altLang="zh-CN" sz="3200" i="1">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ctrlPr>
                      </m:sSubPr>
                      <m:e>
                        <m:r>
                          <m:rPr>
                            <m:sty m:val="p"/>
                          </m:rPr>
                          <a:rPr lang="en-US" altLang="zh-CN" sz="320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F</m:t>
                        </m:r>
                      </m:e>
                      <m:sub>
                        <m:r>
                          <a:rPr lang="en-US" altLang="zh-CN" sz="3200" baseline="-10000">
                            <a:solidFill>
                              <a:srgbClr val="000000"/>
                            </a:solidFill>
                            <a:latin typeface="Cambria Math" panose="02040503050406030204" pitchFamily="18" charset="0"/>
                          </a:rPr>
                          <m:t>浮</m:t>
                        </m:r>
                      </m:sub>
                    </m:sSub>
                  </m:oMath>
                </a14:m>
                <a:r>
                  <a:rPr lang="en-US" altLang="zh-CN" sz="3200">
                    <a:solidFill>
                      <a:srgbClr val="000000"/>
                    </a:solidFill>
                    <a:latin typeface="SimSun" pitchFamily="34" charset="0"/>
                    <a:ea typeface="SimSun" pitchFamily="34" charset="-122"/>
                    <a:cs typeface="SimSun" pitchFamily="34" charset="-120"/>
                  </a:rPr>
                  <a:t>___</a:t>
                </a:r>
                <a:r>
                  <a:rPr lang="en-US" altLang="zh-CN" sz="3200">
                    <a:solidFill>
                      <a:srgbClr val="000000"/>
                    </a:solidFill>
                    <a:latin typeface="Times New Roman" pitchFamily="34" charset="0"/>
                    <a:ea typeface="微软雅黑" panose="020B0503020204020204" pitchFamily="34" charset="-122"/>
                    <a:cs typeface="Times New Roman" pitchFamily="34" charset="-120"/>
                  </a:rPr>
                  <a:t>（填“</a:t>
                </a:r>
                <a14:m>
                  <m:oMath xmlns:m="http://schemas.openxmlformats.org/officeDocument/2006/math">
                    <m:r>
                      <a:rPr lang="en-US" altLang="zh-CN" sz="320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&gt;</m:t>
                    </m:r>
                  </m:oMath>
                </a14:m>
                <a:r>
                  <a:rPr lang="en-US" altLang="zh-CN" sz="3200">
                    <a:solidFill>
                      <a:srgbClr val="000000"/>
                    </a:solidFill>
                    <a:latin typeface="SimSun" pitchFamily="34" charset="0"/>
                    <a:ea typeface="SimSun" pitchFamily="34" charset="-122"/>
                    <a:cs typeface="SimSun" pitchFamily="34" charset="-120"/>
                  </a:rPr>
                  <a:t> </a:t>
                </a:r>
                <a:r>
                  <a:rPr lang="en-US" altLang="zh-CN" sz="3200">
                    <a:solidFill>
                      <a:srgbClr val="000000"/>
                    </a:solidFill>
                    <a:latin typeface="Times New Roman" pitchFamily="34" charset="0"/>
                    <a:ea typeface="微软雅黑" panose="020B0503020204020204" pitchFamily="34" charset="-122"/>
                    <a:cs typeface="Times New Roman" pitchFamily="34" charset="-120"/>
                  </a:rPr>
                  <a:t>”“</a:t>
                </a:r>
                <a14:m>
                  <m:oMath xmlns:m="http://schemas.openxmlformats.org/officeDocument/2006/math">
                    <m:r>
                      <a:rPr lang="en-US" altLang="zh-CN" sz="320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m:t>
                    </m:r>
                  </m:oMath>
                </a14:m>
                <a:r>
                  <a:rPr lang="en-US" altLang="zh-CN" sz="133" kern="0" spc="-100000">
                    <a:solidFill>
                      <a:srgbClr val="FFFFFF"/>
                    </a:solidFill>
                    <a:latin typeface="Times New Roman" pitchFamily="34" charset="0"/>
                    <a:ea typeface="微软雅黑" panose="020B0503020204020204" pitchFamily="34" charset="-122"/>
                    <a:cs typeface="Times New Roman" pitchFamily="34" charset="-120"/>
                  </a:rPr>
                  <a:t> </a:t>
                </a:r>
                <a:r>
                  <a:rPr lang="en-US" altLang="zh-CN" sz="3200">
                    <a:solidFill>
                      <a:srgbClr val="000000"/>
                    </a:solidFill>
                    <a:latin typeface="Times New Roman" pitchFamily="34" charset="0"/>
                    <a:ea typeface="微软雅黑" panose="020B0503020204020204" pitchFamily="34" charset="-122"/>
                    <a:cs typeface="Times New Roman" pitchFamily="34" charset="-120"/>
                  </a:rPr>
                  <a:t>”或“</a:t>
                </a:r>
              </a:p>
              <a:p>
                <a:pPr latinLnBrk="1">
                  <a:lnSpc>
                    <a:spcPts val="5867"/>
                  </a:lnSpc>
                </a:pPr>
                <a14:m>
                  <m:oMath xmlns:m="http://schemas.openxmlformats.org/officeDocument/2006/math">
                    <m:r>
                      <a:rPr lang="en-US" altLang="zh-CN" sz="320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&lt;</m:t>
                    </m:r>
                  </m:oMath>
                </a14:m>
                <a:r>
                  <a:rPr lang="en-US" altLang="zh-CN" sz="3200" kern="0">
                    <a:solidFill>
                      <a:srgbClr val="000000"/>
                    </a:solidFill>
                    <a:latin typeface="Times New Roman" pitchFamily="34" charset="0"/>
                    <a:ea typeface="微软雅黑" panose="020B0503020204020204" pitchFamily="34" charset="-122"/>
                    <a:cs typeface="Times New Roman" pitchFamily="34" charset="-120"/>
                  </a:rPr>
                  <a:t>”</a:t>
                </a:r>
                <a:r>
                  <a:rPr lang="en-US" altLang="zh-CN" sz="3200">
                    <a:solidFill>
                      <a:srgbClr val="000000"/>
                    </a:solidFill>
                    <a:latin typeface="SimSun" pitchFamily="34" charset="0"/>
                    <a:ea typeface="SimSun" pitchFamily="34" charset="-122"/>
                    <a:cs typeface="SimSun" pitchFamily="34" charset="-120"/>
                  </a:rPr>
                  <a:t> </a:t>
                </a:r>
                <a:r>
                  <a:rPr lang="en-US" altLang="zh-CN" sz="3200">
                    <a:solidFill>
                      <a:srgbClr val="000000"/>
                    </a:solidFill>
                    <a:latin typeface="Times New Roman" pitchFamily="34" charset="0"/>
                    <a:ea typeface="微软雅黑" panose="020B0503020204020204" pitchFamily="34" charset="-122"/>
                    <a:cs typeface="Times New Roman" pitchFamily="34" charset="-120"/>
                  </a:rPr>
                  <a:t>）</a:t>
                </a:r>
                <a14:m>
                  <m:oMath xmlns:m="http://schemas.openxmlformats.org/officeDocument/2006/math">
                    <m:r>
                      <a:rPr lang="en-US" altLang="zh-CN" sz="320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 </m:t>
                    </m:r>
                    <m:sSub>
                      <m:sSubPr>
                        <m:ctrlPr>
                          <a:rPr lang="en-US" altLang="zh-CN" sz="3200" i="1">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ctrlPr>
                      </m:sSubPr>
                      <m:e>
                        <m:r>
                          <m:rPr>
                            <m:sty m:val="p"/>
                          </m:rPr>
                          <a:rPr lang="en-US" altLang="zh-CN" sz="320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G</m:t>
                        </m:r>
                      </m:e>
                      <m:sub>
                        <m:r>
                          <a:rPr lang="en-US" altLang="zh-CN" sz="3200" baseline="-10000">
                            <a:solidFill>
                              <a:srgbClr val="000000"/>
                            </a:solidFill>
                            <a:latin typeface="Cambria Math" panose="02040503050406030204" pitchFamily="18" charset="0"/>
                          </a:rPr>
                          <m:t>排</m:t>
                        </m:r>
                      </m:sub>
                    </m:sSub>
                  </m:oMath>
                </a14:m>
                <a:r>
                  <a:rPr lang="en-US" altLang="zh-CN" sz="133" kern="0" spc="-100000">
                    <a:solidFill>
                      <a:srgbClr val="FFFFFF"/>
                    </a:solidFill>
                    <a:latin typeface="Times New Roman" pitchFamily="34" charset="0"/>
                    <a:ea typeface="微软雅黑" panose="020B0503020204020204" pitchFamily="34" charset="-122"/>
                    <a:cs typeface="Times New Roman" pitchFamily="34" charset="-120"/>
                  </a:rPr>
                  <a:t> </a:t>
                </a:r>
                <a:r>
                  <a:rPr lang="en-US" altLang="zh-CN" sz="3200">
                    <a:solidFill>
                      <a:srgbClr val="000000"/>
                    </a:solidFill>
                    <a:latin typeface="Times New Roman" pitchFamily="34" charset="0"/>
                    <a:ea typeface="微软雅黑" panose="020B0503020204020204" pitchFamily="34" charset="-122"/>
                    <a:cs typeface="Times New Roman" pitchFamily="34" charset="-120"/>
                  </a:rPr>
                  <a:t>。</a:t>
                </a:r>
                <a:endParaRPr lang="en-US" altLang="zh-CN" sz="3200">
                  <a:solidFill>
                    <a:srgbClr val="000000"/>
                  </a:solidFill>
                </a:endParaRPr>
              </a:p>
            </p:txBody>
          </p:sp>
        </mc:Choice>
        <mc:Fallback xmlns:p159="http://schemas.microsoft.com/office/powerpoint/2015/09/main" xmlns:p15="http://schemas.microsoft.com/office/powerpoint/2012/main" xmlns:p14="http://schemas.microsoft.com/office/powerpoint/2010/main" xmlns:wp="http://schemas.openxmlformats.org/drawingml/2006/wordprocessingDrawing" xmlns:w="http://schemas.openxmlformats.org/wordprocessingml/2006/main" xmlns:m="http://schemas.openxmlformats.org/officeDocument/2006/math" xmlns="">
          <p:sp>
            <p:nvSpPr>
              <p:cNvPr id="4" name="QB_7_BD.17_3#e0206f0da?htil=6&amp;vcp=1&amp;vis=1&amp;pid=a8f31eedb&amp;color=0,0,0&amp;vtp=1&amp;bt=1&amp;bbb=1&amp;hb=1&amp;hs=1"/>
              <p:cNvSpPr>
                <a:spLocks noRot="1" noChangeAspect="1" noMove="1" noResize="1" noEditPoints="1" noAdjustHandles="1" noChangeArrowheads="1" noChangeShapeType="1" noTextEdit="1"/>
              </p:cNvSpPr>
              <p:nvPr>
                <p:custDataLst>
                  <p:tags r:id="rId10"/>
                </p:custDataLst>
              </p:nvPr>
            </p:nvSpPr>
            <p:spPr>
              <a:xfrm>
                <a:off x="719328" y="797613"/>
                <a:ext cx="5376672" cy="2909571"/>
              </a:xfrm>
              <a:prstGeom prst="rect">
                <a:avLst/>
              </a:prstGeom>
              <a:blipFill>
                <a:blip r:embed="rId11"/>
                <a:stretch>
                  <a:fillRect l="-4535" r="-3175" b="-8386"/>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 name="QB_7_AN.18_1#e0206f0da.blank?vcp=1&amp;vis=1&amp;pid=a8f31eedb&amp;color=0,0,0&amp;vpa=7&amp;vtp=1&amp;bbb=1"/>
              <p:cNvSpPr/>
              <p:nvPr>
                <p:custDataLst>
                  <p:tags r:id="rId4"/>
                </p:custDataLst>
              </p:nvPr>
            </p:nvSpPr>
            <p:spPr>
              <a:xfrm>
                <a:off x="2071794" y="2387569"/>
                <a:ext cx="510117" cy="471255"/>
              </a:xfrm>
              <a:prstGeom prst="rect">
                <a:avLst/>
              </a:prstGeom>
              <a:noFill/>
            </p:spPr>
            <p:txBody>
              <a:bodyPr wrap="none" lIns="0" tIns="0" rIns="0" bIns="0" rtlCol="0" anchor="t"/>
              <a:lstStyle/>
              <a:p>
                <a:pPr algn="ctr" latinLnBrk="1">
                  <a:lnSpc>
                    <a:spcPts val="4000"/>
                  </a:lnSpc>
                </a:pPr>
                <a14:m>
                  <m:oMath xmlns:m="http://schemas.openxmlformats.org/officeDocument/2006/math">
                    <m:r>
                      <a:rPr lang="en-US" altLang="zh-CN" sz="3200">
                        <a:solidFill>
                          <a:srgbClr val="C00000"/>
                        </a:solidFill>
                        <a:latin typeface="Cambria Math" panose="02040503050406030204" pitchFamily="18" charset="0"/>
                        <a:ea typeface="微软雅黑" panose="020B0503020204020204" pitchFamily="34" charset="-122"/>
                        <a:cs typeface="Times New Roman" panose="02020603050405020304" pitchFamily="34" charset="-120"/>
                      </a:rPr>
                      <m:t>=</m:t>
                    </m:r>
                  </m:oMath>
                </a14:m>
                <a:r>
                  <a:rPr lang="en-US" altLang="zh-CN" sz="133" kern="0" spc="-100000">
                    <a:solidFill>
                      <a:srgbClr val="FFFFFF"/>
                    </a:solidFill>
                    <a:latin typeface="Times New Roman" pitchFamily="34" charset="0"/>
                    <a:ea typeface="微软雅黑" panose="020B0503020204020204" pitchFamily="34" charset="-122"/>
                    <a:cs typeface="Times New Roman" pitchFamily="34" charset="-120"/>
                  </a:rPr>
                  <a:t> </a:t>
                </a:r>
                <a:endParaRPr lang="en-US" altLang="zh-CN" sz="133"/>
              </a:p>
            </p:txBody>
          </p:sp>
        </mc:Choice>
        <mc:Fallback xmlns:p159="http://schemas.microsoft.com/office/powerpoint/2015/09/main" xmlns:p15="http://schemas.microsoft.com/office/powerpoint/2012/main" xmlns:p14="http://schemas.microsoft.com/office/powerpoint/2010/main" xmlns:wp="http://schemas.openxmlformats.org/drawingml/2006/wordprocessingDrawing" xmlns:w="http://schemas.openxmlformats.org/wordprocessingml/2006/main" xmlns:m="http://schemas.openxmlformats.org/officeDocument/2006/math" xmlns="">
          <p:sp>
            <p:nvSpPr>
              <p:cNvPr id="5" name="QB_7_AN.18_1#e0206f0da.blank?vcp=1&amp;vis=1&amp;pid=a8f31eedb&amp;color=0,0,0&amp;vpa=7&amp;vtp=1&amp;bbb=1"/>
              <p:cNvSpPr>
                <a:spLocks noRot="1" noChangeAspect="1" noMove="1" noResize="1" noEditPoints="1" noAdjustHandles="1" noChangeArrowheads="1" noChangeShapeType="1" noTextEdit="1"/>
              </p:cNvSpPr>
              <p:nvPr>
                <p:custDataLst>
                  <p:tags r:id="rId12"/>
                </p:custDataLst>
              </p:nvPr>
            </p:nvSpPr>
            <p:spPr>
              <a:xfrm>
                <a:off x="2071794" y="2387569"/>
                <a:ext cx="510117" cy="471255"/>
              </a:xfrm>
              <a:prstGeom prst="rect">
                <a:avLst/>
              </a:prstGeom>
              <a:blipFill>
                <a:blip r:embed="rId13"/>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 name="QB_7_AS.19_1#e0206f0da?htil=6&amp;vcp=1&amp;vis=1&amp;pid=a8f31eedb&amp;color=0,0,0&amp;vtp=1&amp;bbb=1&amp;hb=1&amp;hs=1"/>
              <p:cNvSpPr/>
              <p:nvPr>
                <p:custDataLst>
                  <p:tags r:id="rId5"/>
                </p:custDataLst>
              </p:nvPr>
            </p:nvSpPr>
            <p:spPr>
              <a:xfrm>
                <a:off x="719328" y="3715904"/>
                <a:ext cx="5376672" cy="1438403"/>
              </a:xfrm>
              <a:prstGeom prst="rect">
                <a:avLst/>
              </a:prstGeom>
              <a:noFill/>
            </p:spPr>
            <p:txBody>
              <a:bodyPr wrap="none" lIns="0" tIns="0" rIns="0" bIns="0" rtlCol="0" anchor="t"/>
              <a:lstStyle/>
              <a:p>
                <a:pPr latinLnBrk="1">
                  <a:lnSpc>
                    <a:spcPts val="5867"/>
                  </a:lnSpc>
                </a:pPr>
                <a:r>
                  <a:rPr lang="en-US" altLang="zh-CN" sz="3200" b="1">
                    <a:solidFill>
                      <a:srgbClr val="93CDDD"/>
                    </a:solidFill>
                    <a:latin typeface="Times New Roman" pitchFamily="34" charset="0"/>
                    <a:ea typeface="微软雅黑" panose="020B0503020204020204" pitchFamily="34" charset="-122"/>
                    <a:cs typeface="Times New Roman" pitchFamily="34" charset="-120"/>
                  </a:rPr>
                  <a:t>【点拨】</a:t>
                </a:r>
                <a:r>
                  <a:rPr lang="en-US" altLang="zh-CN" sz="3200">
                    <a:solidFill>
                      <a:srgbClr val="000000"/>
                    </a:solidFill>
                    <a:latin typeface="Times New Roman" pitchFamily="34" charset="0"/>
                    <a:ea typeface="微软雅黑" panose="020B0503020204020204" pitchFamily="34" charset="-122"/>
                    <a:cs typeface="Times New Roman" pitchFamily="34" charset="-120"/>
                  </a:rPr>
                  <a:t>由题可知，</a:t>
                </a:r>
              </a:p>
              <a:p>
                <a:pPr latinLnBrk="1">
                  <a:lnSpc>
                    <a:spcPts val="6000"/>
                  </a:lnSpc>
                </a:pPr>
                <a14:m>
                  <m:oMath xmlns:m="http://schemas.openxmlformats.org/officeDocument/2006/math">
                    <m:sSub>
                      <m:sSubPr>
                        <m:ctrlPr>
                          <a:rPr lang="en-US" altLang="zh-CN" sz="3200" i="1">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ctrlPr>
                      </m:sSubPr>
                      <m:e>
                        <m:r>
                          <m:rPr>
                            <m:sty m:val="p"/>
                          </m:rPr>
                          <a:rPr lang="en-US" altLang="zh-CN" sz="320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F</m:t>
                        </m:r>
                      </m:e>
                      <m:sub>
                        <m:r>
                          <a:rPr lang="en-US" altLang="zh-CN" sz="3200" baseline="-10000">
                            <a:solidFill>
                              <a:srgbClr val="000000"/>
                            </a:solidFill>
                            <a:latin typeface="Cambria Math" panose="02040503050406030204" pitchFamily="18" charset="0"/>
                          </a:rPr>
                          <m:t>浮</m:t>
                        </m:r>
                      </m:sub>
                    </m:sSub>
                    <m:r>
                      <a:rPr lang="en-US" altLang="zh-CN" sz="320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=1 </m:t>
                    </m:r>
                    <m:r>
                      <m:rPr>
                        <m:sty m:val="p"/>
                      </m:rPr>
                      <a:rPr lang="en-US" altLang="zh-CN" sz="320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N</m:t>
                    </m:r>
                  </m:oMath>
                </a14:m>
                <a:r>
                  <a:rPr lang="zh-CN" altLang="en-US" sz="3200" kern="0">
                    <a:solidFill>
                      <a:srgbClr val="000000"/>
                    </a:solidFill>
                    <a:latin typeface="Times New Roman" pitchFamily="34" charset="0"/>
                    <a:ea typeface="微软雅黑" panose="020B0503020204020204" pitchFamily="34" charset="-122"/>
                    <a:cs typeface="Times New Roman" pitchFamily="34" charset="-120"/>
                  </a:rPr>
                  <a:t>，</a:t>
                </a:r>
                <a14:m>
                  <m:oMath xmlns:m="http://schemas.openxmlformats.org/officeDocument/2006/math">
                    <m:sSub>
                      <m:sSubPr>
                        <m:ctrlPr>
                          <a:rPr lang="en-US" altLang="zh-CN" sz="3200" i="1">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ctrlPr>
                      </m:sSubPr>
                      <m:e>
                        <m:r>
                          <m:rPr>
                            <m:sty m:val="p"/>
                          </m:rPr>
                          <a:rPr lang="en-US" altLang="zh-CN" sz="320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G</m:t>
                        </m:r>
                      </m:e>
                      <m:sub>
                        <m:r>
                          <a:rPr lang="en-US" altLang="zh-CN" sz="3200" baseline="-10000">
                            <a:solidFill>
                              <a:srgbClr val="000000"/>
                            </a:solidFill>
                            <a:latin typeface="Cambria Math" panose="02040503050406030204" pitchFamily="18" charset="0"/>
                          </a:rPr>
                          <m:t>排</m:t>
                        </m:r>
                      </m:sub>
                    </m:sSub>
                    <m:r>
                      <a:rPr lang="en-US" altLang="zh-CN" sz="320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=1 </m:t>
                    </m:r>
                    <m:r>
                      <m:rPr>
                        <m:sty m:val="p"/>
                      </m:rPr>
                      <a:rPr lang="en-US" altLang="zh-CN" sz="320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N</m:t>
                    </m:r>
                  </m:oMath>
                </a14:m>
                <a:r>
                  <a:rPr lang="en-US" altLang="zh-CN" sz="133" kern="0" spc="-100000">
                    <a:solidFill>
                      <a:srgbClr val="FFFFFF"/>
                    </a:solidFill>
                    <a:latin typeface="Times New Roman" pitchFamily="34" charset="0"/>
                    <a:ea typeface="微软雅黑" panose="020B0503020204020204" pitchFamily="34" charset="-122"/>
                    <a:cs typeface="Times New Roman" pitchFamily="34" charset="-120"/>
                  </a:rPr>
                  <a:t> </a:t>
                </a:r>
                <a:r>
                  <a:rPr lang="en-US" altLang="zh-CN" sz="3200">
                    <a:solidFill>
                      <a:srgbClr val="000000"/>
                    </a:solidFill>
                    <a:latin typeface="Times New Roman" pitchFamily="34" charset="0"/>
                    <a:ea typeface="微软雅黑" panose="020B0503020204020204" pitchFamily="34" charset="-122"/>
                    <a:cs typeface="Times New Roman" pitchFamily="34" charset="-120"/>
                  </a:rPr>
                  <a:t>，则浸在</a:t>
                </a:r>
                <a:endParaRPr lang="en-US" altLang="zh-CN" sz="3200">
                  <a:solidFill>
                    <a:srgbClr val="000000"/>
                  </a:solidFill>
                </a:endParaRPr>
              </a:p>
            </p:txBody>
          </p:sp>
        </mc:Choice>
        <mc:Fallback xmlns:p159="http://schemas.microsoft.com/office/powerpoint/2015/09/main" xmlns:p15="http://schemas.microsoft.com/office/powerpoint/2012/main" xmlns:p14="http://schemas.microsoft.com/office/powerpoint/2010/main" xmlns:wp="http://schemas.openxmlformats.org/drawingml/2006/wordprocessingDrawing" xmlns:w="http://schemas.openxmlformats.org/wordprocessingml/2006/main" xmlns:m="http://schemas.openxmlformats.org/officeDocument/2006/math" xmlns="">
          <p:sp>
            <p:nvSpPr>
              <p:cNvPr id="6" name="QB_7_AS.19_1#e0206f0da?htil=6&amp;vcp=1&amp;vis=1&amp;pid=a8f31eedb&amp;color=0,0,0&amp;vtp=1&amp;bbb=1&amp;hb=1&amp;hs=1"/>
              <p:cNvSpPr>
                <a:spLocks noRot="1" noChangeAspect="1" noMove="1" noResize="1" noEditPoints="1" noAdjustHandles="1" noChangeArrowheads="1" noChangeShapeType="1" noTextEdit="1"/>
              </p:cNvSpPr>
              <p:nvPr>
                <p:custDataLst>
                  <p:tags r:id="rId14"/>
                </p:custDataLst>
              </p:nvPr>
            </p:nvSpPr>
            <p:spPr>
              <a:xfrm>
                <a:off x="719328" y="3715904"/>
                <a:ext cx="5376672" cy="1438403"/>
              </a:xfrm>
              <a:prstGeom prst="rect">
                <a:avLst/>
              </a:prstGeom>
              <a:blipFill>
                <a:blip r:embed="rId15"/>
                <a:stretch>
                  <a:fillRect l="-4535" r="-4308" b="-15678"/>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7" name="QB_7_AS.19_1#e0206f0da?htil=6&amp;vcp=1&amp;vis=1&amp;pid=a8f31eedb&amp;color=0,0,0&amp;vtp=1&amp;bbb=1&amp;hb=1&amp;hs=1">
                <a:extLst>
                  <a:ext uri="{FF2B5EF4-FFF2-40B4-BE49-F238E27FC236}">
                    <a16:creationId xmlns:a16="http://schemas.microsoft.com/office/drawing/2014/main" id="{B841BBFC-76BC-54B6-10B7-B1522D603EB8}"/>
                  </a:ext>
                </a:extLst>
              </p:cNvPr>
              <p:cNvSpPr/>
              <p:nvPr>
                <p:custDataLst>
                  <p:tags r:id="rId6"/>
                </p:custDataLst>
              </p:nvPr>
            </p:nvSpPr>
            <p:spPr>
              <a:xfrm>
                <a:off x="720000" y="5229828"/>
                <a:ext cx="10752000" cy="693336"/>
              </a:xfrm>
              <a:prstGeom prst="rect">
                <a:avLst/>
              </a:prstGeom>
              <a:noFill/>
            </p:spPr>
            <p:txBody>
              <a:bodyPr wrap="none" lIns="0" tIns="0" rIns="0" bIns="0" rtlCol="0" anchor="t"/>
              <a:lstStyle/>
              <a:p>
                <a:pPr latinLnBrk="1">
                  <a:lnSpc>
                    <a:spcPts val="6000"/>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液体中的物体受到的浮力</a:t>
                </a:r>
                <a14:m>
                  <m:oMath xmlns:m="http://schemas.openxmlformats.org/officeDocument/2006/math">
                    <m:sSub>
                      <m:sSubPr>
                        <m:ctrlPr>
                          <a:rPr lang="en-US" altLang="zh-CN" sz="3200" i="1">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ctrlPr>
                      </m:sSubPr>
                      <m:e>
                        <m:r>
                          <m:rPr>
                            <m:sty m:val="p"/>
                          </m:rPr>
                          <a:rPr lang="en-US" altLang="zh-CN" sz="320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F</m:t>
                        </m:r>
                      </m:e>
                      <m:sub>
                        <m:r>
                          <a:rPr lang="en-US" altLang="zh-CN" sz="3200" baseline="-10000">
                            <a:solidFill>
                              <a:srgbClr val="000000"/>
                            </a:solidFill>
                            <a:latin typeface="Cambria Math" panose="02040503050406030204" pitchFamily="18" charset="0"/>
                          </a:rPr>
                          <m:t>浮</m:t>
                        </m:r>
                      </m:sub>
                    </m:sSub>
                    <m:r>
                      <a:rPr lang="en-US" altLang="zh-CN" sz="320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m:t>
                    </m:r>
                    <m:sSub>
                      <m:sSubPr>
                        <m:ctrlPr>
                          <a:rPr lang="en-US" altLang="zh-CN" sz="3200" i="1">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ctrlPr>
                      </m:sSubPr>
                      <m:e>
                        <m:r>
                          <m:rPr>
                            <m:sty m:val="p"/>
                          </m:rPr>
                          <a:rPr lang="en-US" altLang="zh-CN" sz="320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G</m:t>
                        </m:r>
                      </m:e>
                      <m:sub>
                        <m:r>
                          <a:rPr lang="en-US" altLang="zh-CN" sz="3200" baseline="-10000">
                            <a:solidFill>
                              <a:srgbClr val="000000"/>
                            </a:solidFill>
                            <a:latin typeface="Cambria Math" panose="02040503050406030204" pitchFamily="18" charset="0"/>
                          </a:rPr>
                          <m:t>排</m:t>
                        </m:r>
                      </m:sub>
                    </m:sSub>
                  </m:oMath>
                </a14:m>
                <a:r>
                  <a:rPr lang="en-US" altLang="zh-CN" sz="133" kern="0" spc="-100000">
                    <a:solidFill>
                      <a:srgbClr val="FFFFFF"/>
                    </a:solidFill>
                    <a:latin typeface="Times New Roman" pitchFamily="34" charset="0"/>
                    <a:ea typeface="微软雅黑" panose="020B0503020204020204" pitchFamily="34" charset="-122"/>
                    <a:cs typeface="Times New Roman" pitchFamily="34" charset="-120"/>
                  </a:rPr>
                  <a:t> </a:t>
                </a:r>
                <a:r>
                  <a:rPr lang="en-US" altLang="zh-CN" sz="3200">
                    <a:solidFill>
                      <a:srgbClr val="000000"/>
                    </a:solidFill>
                    <a:latin typeface="Times New Roman" pitchFamily="34" charset="0"/>
                    <a:ea typeface="微软雅黑" panose="020B0503020204020204" pitchFamily="34" charset="-122"/>
                    <a:cs typeface="Times New Roman" pitchFamily="34" charset="-120"/>
                  </a:rPr>
                  <a:t>。</a:t>
                </a:r>
                <a:endParaRPr lang="en-US" altLang="zh-CN" sz="3200">
                  <a:solidFill>
                    <a:srgbClr val="000000"/>
                  </a:solidFill>
                </a:endParaRPr>
              </a:p>
            </p:txBody>
          </p:sp>
        </mc:Choice>
        <mc:Fallback xmlns:p159="http://schemas.microsoft.com/office/powerpoint/2015/09/main" xmlns:p15="http://schemas.microsoft.com/office/powerpoint/2012/main" xmlns:p14="http://schemas.microsoft.com/office/powerpoint/2010/main" xmlns:wp="http://schemas.openxmlformats.org/drawingml/2006/wordprocessingDrawing" xmlns:w="http://schemas.openxmlformats.org/wordprocessingml/2006/main" xmlns:m="http://schemas.openxmlformats.org/officeDocument/2006/math" xmlns="">
          <p:sp>
            <p:nvSpPr>
              <p:cNvPr id="7" name="QB_7_AS.19_1#e0206f0da?htil=6&amp;vcp=1&amp;vis=1&amp;pid=a8f31eedb&amp;color=0,0,0&amp;vtp=1&amp;bbb=1&amp;hb=1&amp;hs=1">
                <a:extLst>
                  <a:ext uri="{FF2B5EF4-FFF2-40B4-BE49-F238E27FC236}">
                    <a16:creationId xmlns:a16="http://schemas.microsoft.com/office/drawing/2014/main" id="{B841BBFC-76BC-54B6-10B7-B1522D603EB8}"/>
                  </a:ext>
                </a:extLst>
              </p:cNvPr>
              <p:cNvSpPr>
                <a:spLocks noRot="1" noChangeAspect="1" noMove="1" noResize="1" noEditPoints="1" noAdjustHandles="1" noChangeArrowheads="1" noChangeShapeType="1" noTextEdit="1"/>
              </p:cNvSpPr>
              <p:nvPr>
                <p:custDataLst>
                  <p:tags r:id="rId17"/>
                </p:custDataLst>
              </p:nvPr>
            </p:nvSpPr>
            <p:spPr>
              <a:xfrm>
                <a:off x="720000" y="5229828"/>
                <a:ext cx="10752000" cy="693336"/>
              </a:xfrm>
              <a:prstGeom prst="rect">
                <a:avLst/>
              </a:prstGeom>
              <a:blipFill>
                <a:blip r:embed="rId18"/>
                <a:stretch>
                  <a:fillRect l="-2268" b="-31579"/>
                </a:stretch>
              </a:blipFill>
            </p:spPr>
            <p:txBody>
              <a:bodyPr/>
              <a:lstStyle/>
              <a:p>
                <a:r>
                  <a:rPr lang="zh-CN" altLang="en-US">
                    <a:noFill/>
                  </a:rPr>
                  <a:t> </a:t>
                </a:r>
              </a:p>
            </p:txBody>
          </p:sp>
        </mc:Fallback>
      </mc:AlternateContent>
    </p:spTree>
  </p:cSld>
  <p:clrMapOvr>
    <a:masterClrMapping/>
  </p:clrMapOvr>
  <p:transition>
    <p:split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wipe(left)">
                                      <p:cBhvr>
                                        <p:cTn id="7" dur="500"/>
                                        <p:tgtEl>
                                          <p:spTgt spid="5">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wipe(left)">
                                      <p:cBhvr>
                                        <p:cTn id="10" dur="500"/>
                                        <p:tgtEl>
                                          <p:spTgt spid="5">
                                            <p:txEl>
                                              <p:pRg st="0" end="0"/>
                                            </p:txEl>
                                          </p:spTgt>
                                        </p:tgtEl>
                                      </p:cBhvr>
                                    </p:animEffect>
                                  </p:childTnLst>
                                </p:cTn>
                              </p:par>
                            </p:childTnLst>
                          </p:cTn>
                        </p:par>
                      </p:childTnLst>
                    </p:cTn>
                  </p:par>
                  <p:par>
                    <p:cTn id="11" fill="hold" nodeType="clickPar">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6">
                                            <p:bg/>
                                          </p:spTgt>
                                        </p:tgtEl>
                                        <p:attrNameLst>
                                          <p:attrName>style.visibility</p:attrName>
                                        </p:attrNameLst>
                                      </p:cBhvr>
                                      <p:to>
                                        <p:strVal val="visible"/>
                                      </p:to>
                                    </p:set>
                                    <p:animEffect transition="in" filter="wipe(left)">
                                      <p:cBhvr>
                                        <p:cTn id="15" dur="500"/>
                                        <p:tgtEl>
                                          <p:spTgt spid="6">
                                            <p:bg/>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6">
                                            <p:txEl>
                                              <p:pRg st="0" end="0"/>
                                            </p:txEl>
                                          </p:spTgt>
                                        </p:tgtEl>
                                        <p:attrNameLst>
                                          <p:attrName>style.visibility</p:attrName>
                                        </p:attrNameLst>
                                      </p:cBhvr>
                                      <p:to>
                                        <p:strVal val="visible"/>
                                      </p:to>
                                    </p:set>
                                    <p:animEffect transition="in" filter="wipe(left)">
                                      <p:cBhvr>
                                        <p:cTn id="18" dur="500"/>
                                        <p:tgtEl>
                                          <p:spTgt spid="6">
                                            <p:txEl>
                                              <p:pRg st="0" end="0"/>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6">
                                            <p:txEl>
                                              <p:pRg st="1" end="1"/>
                                            </p:txEl>
                                          </p:spTgt>
                                        </p:tgtEl>
                                        <p:attrNameLst>
                                          <p:attrName>style.visibility</p:attrName>
                                        </p:attrNameLst>
                                      </p:cBhvr>
                                      <p:to>
                                        <p:strVal val="visible"/>
                                      </p:to>
                                    </p:set>
                                    <p:animEffect transition="in" filter="wipe(left)">
                                      <p:cBhvr>
                                        <p:cTn id="21" dur="500"/>
                                        <p:tgtEl>
                                          <p:spTgt spid="6">
                                            <p:txEl>
                                              <p:pRg st="1" end="1"/>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7">
                                            <p:bg/>
                                          </p:spTgt>
                                        </p:tgtEl>
                                        <p:attrNameLst>
                                          <p:attrName>style.visibility</p:attrName>
                                        </p:attrNameLst>
                                      </p:cBhvr>
                                      <p:to>
                                        <p:strVal val="visible"/>
                                      </p:to>
                                    </p:set>
                                    <p:animEffect transition="in" filter="wipe(left)">
                                      <p:cBhvr>
                                        <p:cTn id="24" dur="500"/>
                                        <p:tgtEl>
                                          <p:spTgt spid="7">
                                            <p:bg/>
                                          </p:spTgt>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animEffect transition="in" filter="wipe(left)">
                                      <p:cBhvr>
                                        <p:cTn id="2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animBg="1"/>
      <p:bldP spid="6" grpId="0" uiExpand="1" build="p" animBg="1"/>
      <p:bldP spid="7" grpId="0" uiExpand="1" build="p"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QO_6_BD.20_1#a6d482056?iti=5&amp;htil=7&amp;vcp=1&amp;vis=1&amp;pid=a8f31eedb&amp;color=0,0,0&amp;tib=255,255,255&amp;vtp=1&amp;hs=1"/>
          <p:cNvPicPr>
            <a:picLocks noChangeAspect="1"/>
          </p:cNvPicPr>
          <p:nvPr>
            <p:custDataLst>
              <p:tags r:id="rId1"/>
            </p:custDataLst>
          </p:nvPr>
        </p:nvPicPr>
        <p:blipFill>
          <a:blip r:embed="rId9">
            <a:clrChange>
              <a:clrFrom>
                <a:srgbClr val="FFFFFF"/>
              </a:clrFrom>
              <a:clrTo>
                <a:srgbClr val="FFFFFF">
                  <a:alpha val="0"/>
                </a:srgbClr>
              </a:clrTo>
            </a:clrChange>
          </a:blip>
          <a:stretch>
            <a:fillRect/>
          </a:stretch>
        </p:blipFill>
        <p:spPr>
          <a:xfrm>
            <a:off x="6242304" y="882323"/>
            <a:ext cx="5193792" cy="2901696"/>
          </a:xfrm>
          <a:prstGeom prst="rect">
            <a:avLst/>
          </a:prstGeom>
          <a:noFill/>
          <a:extLst>
            <a:ext uri="{909E8E84-426E-40DD-AFC4-6F175D3DCCD1}">
              <a14:hiddenFill xmlns:a14="http://schemas.microsoft.com/office/drawing/2010/main">
                <a:solidFill>
                  <a:schemeClr val="accent1">
                    <a:alpha val="0"/>
                  </a:schemeClr>
                </a:solidFill>
              </a14:hiddenFill>
            </a:ext>
          </a:extLst>
        </p:spPr>
      </p:pic>
      <p:sp>
        <p:nvSpPr>
          <p:cNvPr id="3" name="QO_6_BD.20_2#a6d482056?iti=5&amp;htil=7&amp;vcp=1&amp;vis=1&amp;pid=a8f31eedb&amp;color=0,0,0&amp;vtp=1&amp;bbb=1"/>
          <p:cNvSpPr/>
          <p:nvPr>
            <p:custDataLst>
              <p:tags r:id="rId2"/>
            </p:custDataLst>
          </p:nvPr>
        </p:nvSpPr>
        <p:spPr>
          <a:xfrm>
            <a:off x="7879292" y="3939467"/>
            <a:ext cx="1919816" cy="1193461"/>
          </a:xfrm>
          <a:prstGeom prst="rect">
            <a:avLst/>
          </a:prstGeom>
          <a:noFill/>
        </p:spPr>
        <p:txBody>
          <a:bodyPr wrap="none" lIns="0" tIns="0" rIns="0" bIns="0" rtlCol="0" anchor="t"/>
          <a:lstStyle/>
          <a:p>
            <a:pPr algn="ctr" latinLnBrk="1">
              <a:lnSpc>
                <a:spcPts val="5600"/>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（第3题）</a:t>
            </a:r>
            <a:endParaRPr lang="en-US" altLang="zh-CN" sz="3200">
              <a:solidFill>
                <a:srgbClr val="000000"/>
              </a:solidFill>
            </a:endParaRPr>
          </a:p>
        </p:txBody>
      </p:sp>
      <mc:AlternateContent xmlns:mc="http://schemas.openxmlformats.org/markup-compatibility/2006" xmlns:a14="http://schemas.microsoft.com/office/drawing/2010/main">
        <mc:Choice Requires="a14">
          <p:sp>
            <p:nvSpPr>
              <p:cNvPr id="4" name="QB_7_BD.20_3#a6d482056?htil=7&amp;vcp=1&amp;vis=1&amp;pid=a8f31eedb&amp;color=0,0,0&amp;vtp=1&amp;bt=1&amp;bbb=1&amp;hb=1"/>
              <p:cNvSpPr/>
              <p:nvPr>
                <p:custDataLst>
                  <p:tags r:id="rId3"/>
                </p:custDataLst>
              </p:nvPr>
            </p:nvSpPr>
            <p:spPr>
              <a:xfrm>
                <a:off x="719328" y="821363"/>
                <a:ext cx="5376672" cy="2164504"/>
              </a:xfrm>
              <a:prstGeom prst="rect">
                <a:avLst/>
              </a:prstGeom>
              <a:noFill/>
            </p:spPr>
            <p:txBody>
              <a:bodyPr wrap="none" lIns="0" tIns="0" rIns="0" bIns="0" rtlCol="0" anchor="t"/>
              <a:lstStyle/>
              <a:p>
                <a:pPr latinLnBrk="1">
                  <a:lnSpc>
                    <a:spcPts val="5867"/>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（4）如果图B中水未加满，那</a:t>
                </a:r>
              </a:p>
              <a:p>
                <a:pPr latinLnBrk="1">
                  <a:lnSpc>
                    <a:spcPts val="5867"/>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么物体受到的浮力</a:t>
                </a:r>
                <a14:m>
                  <m:oMath xmlns:m="http://schemas.openxmlformats.org/officeDocument/2006/math">
                    <m:sSub>
                      <m:sSubPr>
                        <m:ctrlPr>
                          <a:rPr lang="en-US" altLang="zh-CN" sz="3200" i="1">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ctrlPr>
                      </m:sSubPr>
                      <m:e>
                        <m:r>
                          <m:rPr>
                            <m:sty m:val="p"/>
                          </m:rPr>
                          <a:rPr lang="en-US" altLang="zh-CN" sz="320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F</m:t>
                        </m:r>
                      </m:e>
                      <m:sub>
                        <m:r>
                          <a:rPr lang="en-US" altLang="zh-CN" sz="3200" baseline="-10000">
                            <a:solidFill>
                              <a:srgbClr val="000000"/>
                            </a:solidFill>
                            <a:latin typeface="Cambria Math" panose="02040503050406030204" pitchFamily="18" charset="0"/>
                          </a:rPr>
                          <m:t>浮</m:t>
                        </m:r>
                      </m:sub>
                    </m:sSub>
                  </m:oMath>
                </a14:m>
                <a:r>
                  <a:rPr lang="en-US" altLang="zh-CN" sz="133" kern="0" spc="-100000">
                    <a:solidFill>
                      <a:srgbClr val="FFFFFF"/>
                    </a:solidFill>
                    <a:latin typeface="Times New Roman" pitchFamily="34" charset="0"/>
                    <a:ea typeface="微软雅黑" panose="020B0503020204020204" pitchFamily="34" charset="-122"/>
                    <a:cs typeface="Times New Roman" pitchFamily="34" charset="-120"/>
                  </a:rPr>
                  <a:t> </a:t>
                </a:r>
                <a:r>
                  <a:rPr lang="en-US" altLang="zh-CN" sz="3200">
                    <a:solidFill>
                      <a:srgbClr val="000000"/>
                    </a:solidFill>
                    <a:latin typeface="SimSun" pitchFamily="34" charset="0"/>
                    <a:ea typeface="SimSun" pitchFamily="34" charset="-122"/>
                    <a:cs typeface="SimSun" pitchFamily="34" charset="-120"/>
                  </a:rPr>
                  <a:t>___</a:t>
                </a:r>
              </a:p>
              <a:p>
                <a:pPr latinLnBrk="1">
                  <a:lnSpc>
                    <a:spcPts val="5867"/>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（填“</a:t>
                </a:r>
                <a14:m>
                  <m:oMath xmlns:m="http://schemas.openxmlformats.org/officeDocument/2006/math">
                    <m:r>
                      <a:rPr lang="en-US" altLang="zh-CN" sz="320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&gt;</m:t>
                    </m:r>
                  </m:oMath>
                </a14:m>
                <a:r>
                  <a:rPr lang="en-US" altLang="zh-CN" sz="3200">
                    <a:solidFill>
                      <a:srgbClr val="000000"/>
                    </a:solidFill>
                    <a:latin typeface="SimSun" pitchFamily="34" charset="0"/>
                    <a:ea typeface="SimSun" pitchFamily="34" charset="-122"/>
                    <a:cs typeface="SimSun" pitchFamily="34" charset="-120"/>
                  </a:rPr>
                  <a:t> </a:t>
                </a:r>
                <a:r>
                  <a:rPr lang="en-US" altLang="zh-CN" sz="3200">
                    <a:solidFill>
                      <a:srgbClr val="000000"/>
                    </a:solidFill>
                    <a:latin typeface="Times New Roman" pitchFamily="34" charset="0"/>
                    <a:ea typeface="微软雅黑" panose="020B0503020204020204" pitchFamily="34" charset="-122"/>
                    <a:cs typeface="Times New Roman" pitchFamily="34" charset="-120"/>
                  </a:rPr>
                  <a:t>”“</a:t>
                </a:r>
                <a14:m>
                  <m:oMath xmlns:m="http://schemas.openxmlformats.org/officeDocument/2006/math">
                    <m:r>
                      <a:rPr lang="en-US" altLang="zh-CN" sz="320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m:t>
                    </m:r>
                  </m:oMath>
                </a14:m>
                <a:r>
                  <a:rPr lang="en-US" altLang="zh-CN" sz="3200">
                    <a:solidFill>
                      <a:srgbClr val="000000"/>
                    </a:solidFill>
                    <a:latin typeface="Times New Roman" pitchFamily="34" charset="0"/>
                    <a:ea typeface="微软雅黑" panose="020B0503020204020204" pitchFamily="34" charset="-122"/>
                    <a:cs typeface="Times New Roman" pitchFamily="34" charset="-120"/>
                  </a:rPr>
                  <a:t>”或“</a:t>
                </a:r>
                <a14:m>
                  <m:oMath xmlns:m="http://schemas.openxmlformats.org/officeDocument/2006/math">
                    <m:r>
                      <a:rPr lang="en-US" altLang="zh-CN" sz="320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&lt;</m:t>
                    </m:r>
                  </m:oMath>
                </a14:m>
                <a:r>
                  <a:rPr lang="en-US" altLang="zh-CN" sz="3200">
                    <a:solidFill>
                      <a:srgbClr val="000000"/>
                    </a:solidFill>
                    <a:latin typeface="SimSun" pitchFamily="34" charset="0"/>
                    <a:ea typeface="SimSun" pitchFamily="34" charset="-122"/>
                    <a:cs typeface="SimSun" pitchFamily="34" charset="-120"/>
                  </a:rPr>
                  <a:t> </a:t>
                </a:r>
                <a:r>
                  <a:rPr lang="en-US" altLang="zh-CN" sz="3200">
                    <a:solidFill>
                      <a:srgbClr val="000000"/>
                    </a:solidFill>
                    <a:latin typeface="Times New Roman" pitchFamily="34" charset="0"/>
                    <a:ea typeface="微软雅黑" panose="020B0503020204020204" pitchFamily="34" charset="-122"/>
                    <a:cs typeface="Times New Roman" pitchFamily="34" charset="-120"/>
                  </a:rPr>
                  <a:t>”）</a:t>
                </a:r>
                <a14:m>
                  <m:oMath xmlns:m="http://schemas.openxmlformats.org/officeDocument/2006/math">
                    <m:r>
                      <a:rPr lang="en-US" altLang="zh-CN" sz="320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 </m:t>
                    </m:r>
                    <m:sSub>
                      <m:sSubPr>
                        <m:ctrlPr>
                          <a:rPr lang="en-US" altLang="zh-CN" sz="3200" i="1">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ctrlPr>
                      </m:sSubPr>
                      <m:e>
                        <m:r>
                          <m:rPr>
                            <m:sty m:val="p"/>
                          </m:rPr>
                          <a:rPr lang="en-US" altLang="zh-CN" sz="320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G</m:t>
                        </m:r>
                      </m:e>
                      <m:sub>
                        <m:r>
                          <a:rPr lang="en-US" altLang="zh-CN" sz="3200" baseline="-10000">
                            <a:solidFill>
                              <a:srgbClr val="000000"/>
                            </a:solidFill>
                            <a:latin typeface="Cambria Math" panose="02040503050406030204" pitchFamily="18" charset="0"/>
                          </a:rPr>
                          <m:t>排</m:t>
                        </m:r>
                      </m:sub>
                    </m:sSub>
                  </m:oMath>
                </a14:m>
                <a:r>
                  <a:rPr lang="en-US" altLang="zh-CN" sz="133" kern="0" spc="-100000">
                    <a:solidFill>
                      <a:srgbClr val="FFFFFF"/>
                    </a:solidFill>
                    <a:latin typeface="Times New Roman" pitchFamily="34" charset="0"/>
                    <a:ea typeface="微软雅黑" panose="020B0503020204020204" pitchFamily="34" charset="-122"/>
                    <a:cs typeface="Times New Roman" pitchFamily="34" charset="-120"/>
                  </a:rPr>
                  <a:t> </a:t>
                </a:r>
                <a:r>
                  <a:rPr lang="en-US" altLang="zh-CN" sz="3200">
                    <a:solidFill>
                      <a:srgbClr val="000000"/>
                    </a:solidFill>
                    <a:latin typeface="Times New Roman" pitchFamily="34" charset="0"/>
                    <a:ea typeface="微软雅黑" panose="020B0503020204020204" pitchFamily="34" charset="-122"/>
                    <a:cs typeface="Times New Roman" pitchFamily="34" charset="-120"/>
                  </a:rPr>
                  <a:t>。</a:t>
                </a:r>
                <a:endParaRPr lang="en-US" altLang="zh-CN" sz="3200">
                  <a:solidFill>
                    <a:srgbClr val="000000"/>
                  </a:solidFill>
                </a:endParaRPr>
              </a:p>
            </p:txBody>
          </p:sp>
        </mc:Choice>
        <mc:Fallback xmlns:p159="http://schemas.microsoft.com/office/powerpoint/2015/09/main" xmlns:p15="http://schemas.microsoft.com/office/powerpoint/2012/main" xmlns:p14="http://schemas.microsoft.com/office/powerpoint/2010/main" xmlns:wp="http://schemas.openxmlformats.org/drawingml/2006/wordprocessingDrawing" xmlns:w="http://schemas.openxmlformats.org/wordprocessingml/2006/main" xmlns:m="http://schemas.openxmlformats.org/officeDocument/2006/math" xmlns="">
          <p:sp>
            <p:nvSpPr>
              <p:cNvPr id="4" name="QB_7_BD.20_3#a6d482056?htil=7&amp;vcp=1&amp;vis=1&amp;pid=a8f31eedb&amp;color=0,0,0&amp;vtp=1&amp;bt=1&amp;bbb=1&amp;hb=1"/>
              <p:cNvSpPr>
                <a:spLocks noRot="1" noChangeAspect="1" noMove="1" noResize="1" noEditPoints="1" noAdjustHandles="1" noChangeArrowheads="1" noChangeShapeType="1" noTextEdit="1"/>
              </p:cNvSpPr>
              <p:nvPr>
                <p:custDataLst>
                  <p:tags r:id="rId10"/>
                </p:custDataLst>
              </p:nvPr>
            </p:nvSpPr>
            <p:spPr>
              <a:xfrm>
                <a:off x="719328" y="821363"/>
                <a:ext cx="5376672" cy="2164504"/>
              </a:xfrm>
              <a:prstGeom prst="rect">
                <a:avLst/>
              </a:prstGeom>
              <a:blipFill>
                <a:blip r:embed="rId11"/>
                <a:stretch>
                  <a:fillRect l="-4535" r="-4422" b="-10986"/>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 name="QB_7_AN.21_1#a6d482056.blank?vcp=1&amp;vis=1&amp;pid=a8f31eedb&amp;color=0,0,0&amp;vpa=8&amp;vtp=1&amp;bbb=1"/>
              <p:cNvSpPr/>
              <p:nvPr>
                <p:custDataLst>
                  <p:tags r:id="rId4"/>
                </p:custDataLst>
              </p:nvPr>
            </p:nvSpPr>
            <p:spPr>
              <a:xfrm>
                <a:off x="4510194" y="1670823"/>
                <a:ext cx="512233" cy="471255"/>
              </a:xfrm>
              <a:prstGeom prst="rect">
                <a:avLst/>
              </a:prstGeom>
              <a:noFill/>
            </p:spPr>
            <p:txBody>
              <a:bodyPr wrap="none" lIns="0" tIns="0" rIns="0" bIns="0" rtlCol="0" anchor="t"/>
              <a:lstStyle/>
              <a:p>
                <a:pPr algn="ctr" latinLnBrk="1">
                  <a:lnSpc>
                    <a:spcPts val="4000"/>
                  </a:lnSpc>
                </a:pPr>
                <a14:m>
                  <m:oMath xmlns:m="http://schemas.openxmlformats.org/officeDocument/2006/math">
                    <m:r>
                      <a:rPr lang="en-US" altLang="zh-CN" sz="3200">
                        <a:solidFill>
                          <a:srgbClr val="C00000"/>
                        </a:solidFill>
                        <a:latin typeface="Cambria Math" panose="02040503050406030204" pitchFamily="18" charset="0"/>
                        <a:ea typeface="微软雅黑" panose="020B0503020204020204" pitchFamily="34" charset="-122"/>
                        <a:cs typeface="Times New Roman" panose="02020603050405020304" pitchFamily="34" charset="-120"/>
                      </a:rPr>
                      <m:t>&gt;</m:t>
                    </m:r>
                  </m:oMath>
                </a14:m>
                <a:r>
                  <a:rPr lang="en-US" altLang="zh-CN" sz="133" kern="0" spc="-100000">
                    <a:solidFill>
                      <a:srgbClr val="FFFFFF"/>
                    </a:solidFill>
                    <a:latin typeface="Times New Roman" pitchFamily="34" charset="0"/>
                    <a:ea typeface="微软雅黑" panose="020B0503020204020204" pitchFamily="34" charset="-122"/>
                    <a:cs typeface="Times New Roman" pitchFamily="34" charset="-120"/>
                  </a:rPr>
                  <a:t> </a:t>
                </a:r>
                <a:endParaRPr lang="en-US" altLang="zh-CN" sz="133"/>
              </a:p>
            </p:txBody>
          </p:sp>
        </mc:Choice>
        <mc:Fallback xmlns:p159="http://schemas.microsoft.com/office/powerpoint/2015/09/main" xmlns:p15="http://schemas.microsoft.com/office/powerpoint/2012/main" xmlns:p14="http://schemas.microsoft.com/office/powerpoint/2010/main" xmlns:wp="http://schemas.openxmlformats.org/drawingml/2006/wordprocessingDrawing" xmlns:w="http://schemas.openxmlformats.org/wordprocessingml/2006/main" xmlns:m="http://schemas.openxmlformats.org/officeDocument/2006/math" xmlns="">
          <p:sp>
            <p:nvSpPr>
              <p:cNvPr id="5" name="QB_7_AN.21_1#a6d482056.blank?vcp=1&amp;vis=1&amp;pid=a8f31eedb&amp;color=0,0,0&amp;vpa=8&amp;vtp=1&amp;bbb=1"/>
              <p:cNvSpPr>
                <a:spLocks noRot="1" noChangeAspect="1" noMove="1" noResize="1" noEditPoints="1" noAdjustHandles="1" noChangeArrowheads="1" noChangeShapeType="1" noTextEdit="1"/>
              </p:cNvSpPr>
              <p:nvPr>
                <p:custDataLst>
                  <p:tags r:id="rId12"/>
                </p:custDataLst>
              </p:nvPr>
            </p:nvSpPr>
            <p:spPr>
              <a:xfrm>
                <a:off x="4510194" y="1670823"/>
                <a:ext cx="512233" cy="471255"/>
              </a:xfrm>
              <a:prstGeom prst="rect">
                <a:avLst/>
              </a:prstGeom>
              <a:blipFill>
                <a:blip r:embed="rId13"/>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 name="QB_7_AS.22_1#a6d482056?htil=7&amp;vcp=1&amp;vis=1&amp;pid=a8f31eedb&amp;color=0,0,0&amp;vtp=1&amp;bbb=1&amp;hb=1"/>
              <p:cNvSpPr/>
              <p:nvPr>
                <p:custDataLst>
                  <p:tags r:id="rId5"/>
                </p:custDataLst>
              </p:nvPr>
            </p:nvSpPr>
            <p:spPr>
              <a:xfrm>
                <a:off x="719328" y="2997973"/>
                <a:ext cx="5376672" cy="2928536"/>
              </a:xfrm>
              <a:prstGeom prst="rect">
                <a:avLst/>
              </a:prstGeom>
              <a:noFill/>
            </p:spPr>
            <p:txBody>
              <a:bodyPr wrap="none" lIns="0" tIns="0" rIns="0" bIns="0" rtlCol="0" anchor="t"/>
              <a:lstStyle/>
              <a:p>
                <a:pPr latinLnBrk="1">
                  <a:lnSpc>
                    <a:spcPts val="5867"/>
                  </a:lnSpc>
                </a:pPr>
                <a:r>
                  <a:rPr lang="en-US" altLang="zh-CN" sz="3200" b="1">
                    <a:solidFill>
                      <a:srgbClr val="93CDDD"/>
                    </a:solidFill>
                    <a:latin typeface="Times New Roman" pitchFamily="34" charset="0"/>
                    <a:ea typeface="微软雅黑" panose="020B0503020204020204" pitchFamily="34" charset="-122"/>
                    <a:cs typeface="Times New Roman" pitchFamily="34" charset="-120"/>
                  </a:rPr>
                  <a:t>【点拨】</a:t>
                </a:r>
                <a:r>
                  <a:rPr lang="en-US" altLang="zh-CN" sz="3200">
                    <a:solidFill>
                      <a:srgbClr val="000000"/>
                    </a:solidFill>
                    <a:latin typeface="Times New Roman" pitchFamily="34" charset="0"/>
                    <a:ea typeface="微软雅黑" panose="020B0503020204020204" pitchFamily="34" charset="-122"/>
                    <a:cs typeface="Times New Roman" pitchFamily="34" charset="-120"/>
                  </a:rPr>
                  <a:t>如果图B中水未加满，</a:t>
                </a:r>
              </a:p>
              <a:p>
                <a:pPr latinLnBrk="1">
                  <a:lnSpc>
                    <a:spcPts val="5867"/>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物体排开的水将不会全部流入</a:t>
                </a:r>
              </a:p>
              <a:p>
                <a:pPr latinLnBrk="1">
                  <a:lnSpc>
                    <a:spcPts val="5867"/>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小桶内，测得的物体排开水的</a:t>
                </a:r>
              </a:p>
              <a:p>
                <a:pPr latinLnBrk="1">
                  <a:lnSpc>
                    <a:spcPts val="6000"/>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重力偏小，故</a:t>
                </a:r>
                <a14:m>
                  <m:oMath xmlns:m="http://schemas.openxmlformats.org/officeDocument/2006/math">
                    <m:sSub>
                      <m:sSubPr>
                        <m:ctrlPr>
                          <a:rPr lang="en-US" altLang="zh-CN" sz="3200" i="1">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ctrlPr>
                      </m:sSubPr>
                      <m:e>
                        <m:r>
                          <m:rPr>
                            <m:sty m:val="p"/>
                          </m:rPr>
                          <a:rPr lang="en-US" altLang="zh-CN" sz="320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F</m:t>
                        </m:r>
                      </m:e>
                      <m:sub>
                        <m:r>
                          <a:rPr lang="en-US" altLang="zh-CN" sz="3200" baseline="-10000">
                            <a:solidFill>
                              <a:srgbClr val="000000"/>
                            </a:solidFill>
                            <a:latin typeface="Cambria Math" panose="02040503050406030204" pitchFamily="18" charset="0"/>
                          </a:rPr>
                          <m:t>浮</m:t>
                        </m:r>
                      </m:sub>
                    </m:sSub>
                    <m:r>
                      <a:rPr lang="en-US" altLang="zh-CN" sz="320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&gt;</m:t>
                    </m:r>
                    <m:sSub>
                      <m:sSubPr>
                        <m:ctrlPr>
                          <a:rPr lang="en-US" altLang="zh-CN" sz="3200" i="1">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ctrlPr>
                      </m:sSubPr>
                      <m:e>
                        <m:r>
                          <m:rPr>
                            <m:sty m:val="p"/>
                          </m:rPr>
                          <a:rPr lang="en-US" altLang="zh-CN" sz="320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G</m:t>
                        </m:r>
                      </m:e>
                      <m:sub>
                        <m:r>
                          <a:rPr lang="en-US" altLang="zh-CN" sz="3200" baseline="-10000">
                            <a:solidFill>
                              <a:srgbClr val="000000"/>
                            </a:solidFill>
                            <a:latin typeface="Cambria Math" panose="02040503050406030204" pitchFamily="18" charset="0"/>
                          </a:rPr>
                          <m:t>排</m:t>
                        </m:r>
                      </m:sub>
                    </m:sSub>
                  </m:oMath>
                </a14:m>
                <a:r>
                  <a:rPr lang="en-US" altLang="zh-CN" sz="133" kern="0" spc="-100000">
                    <a:solidFill>
                      <a:srgbClr val="FFFFFF"/>
                    </a:solidFill>
                    <a:latin typeface="Times New Roman" pitchFamily="34" charset="0"/>
                    <a:ea typeface="微软雅黑" panose="020B0503020204020204" pitchFamily="34" charset="-122"/>
                    <a:cs typeface="Times New Roman" pitchFamily="34" charset="-120"/>
                  </a:rPr>
                  <a:t> </a:t>
                </a:r>
                <a:r>
                  <a:rPr lang="en-US" altLang="zh-CN" sz="3200">
                    <a:solidFill>
                      <a:srgbClr val="000000"/>
                    </a:solidFill>
                    <a:latin typeface="Times New Roman" pitchFamily="34" charset="0"/>
                    <a:ea typeface="微软雅黑" panose="020B0503020204020204" pitchFamily="34" charset="-122"/>
                    <a:cs typeface="Times New Roman" pitchFamily="34" charset="-120"/>
                  </a:rPr>
                  <a:t>。</a:t>
                </a:r>
                <a:endParaRPr lang="en-US" altLang="zh-CN" sz="3200">
                  <a:solidFill>
                    <a:srgbClr val="000000"/>
                  </a:solidFill>
                </a:endParaRPr>
              </a:p>
            </p:txBody>
          </p:sp>
        </mc:Choice>
        <mc:Fallback xmlns:p159="http://schemas.microsoft.com/office/powerpoint/2015/09/main" xmlns:p15="http://schemas.microsoft.com/office/powerpoint/2012/main" xmlns:p14="http://schemas.microsoft.com/office/powerpoint/2010/main" xmlns:wp="http://schemas.openxmlformats.org/drawingml/2006/wordprocessingDrawing" xmlns:w="http://schemas.openxmlformats.org/wordprocessingml/2006/main" xmlns:m="http://schemas.openxmlformats.org/officeDocument/2006/math" xmlns="">
          <p:sp>
            <p:nvSpPr>
              <p:cNvPr id="6" name="QB_7_AS.22_1#a6d482056?htil=7&amp;vcp=1&amp;vis=1&amp;pid=a8f31eedb&amp;color=0,0,0&amp;vtp=1&amp;bbb=1&amp;hb=1"/>
              <p:cNvSpPr>
                <a:spLocks noRot="1" noChangeAspect="1" noMove="1" noResize="1" noEditPoints="1" noAdjustHandles="1" noChangeArrowheads="1" noChangeShapeType="1" noTextEdit="1"/>
              </p:cNvSpPr>
              <p:nvPr>
                <p:custDataLst>
                  <p:tags r:id="rId14"/>
                </p:custDataLst>
              </p:nvPr>
            </p:nvSpPr>
            <p:spPr>
              <a:xfrm>
                <a:off x="719328" y="2997973"/>
                <a:ext cx="5376672" cy="2928536"/>
              </a:xfrm>
              <a:prstGeom prst="rect">
                <a:avLst/>
              </a:prstGeom>
              <a:blipFill>
                <a:blip r:embed="rId15"/>
                <a:stretch>
                  <a:fillRect l="-4535" r="-8163" b="-8125"/>
                </a:stretch>
              </a:blipFill>
            </p:spPr>
            <p:txBody>
              <a:bodyPr/>
              <a:lstStyle/>
              <a:p>
                <a:r>
                  <a:rPr lang="zh-CN" altLang="en-US">
                    <a:noFill/>
                  </a:rPr>
                  <a:t> </a:t>
                </a:r>
              </a:p>
            </p:txBody>
          </p:sp>
        </mc:Fallback>
      </mc:AlternateContent>
      <p:sp>
        <p:nvSpPr>
          <p:cNvPr id="7" name="object 54">
            <a:hlinkClick r:id="rId16" action="ppaction://hlinksldjump"/>
            <a:extLst>
              <a:ext uri="{FF2B5EF4-FFF2-40B4-BE49-F238E27FC236}">
                <a16:creationId xmlns:a16="http://schemas.microsoft.com/office/drawing/2014/main" id="{46F41D5B-E111-FA82-9821-00D1A12702EC}"/>
              </a:ext>
            </a:extLst>
          </p:cNvPr>
          <p:cNvSpPr/>
          <p:nvPr>
            <p:custDataLst>
              <p:tags r:id="rId6"/>
            </p:custDataLst>
          </p:nvPr>
        </p:nvSpPr>
        <p:spPr>
          <a:xfrm flipH="1">
            <a:off x="10992544" y="5872291"/>
            <a:ext cx="806203" cy="576031"/>
          </a:xfrm>
          <a:custGeom>
            <a:avLst/>
            <a:gdLst/>
            <a:ahLst/>
            <a:cxnLst/>
            <a:rect l="l" t="t" r="r" b="b"/>
            <a:pathLst>
              <a:path w="854075" h="610235">
                <a:moveTo>
                  <a:pt x="0" y="0"/>
                </a:moveTo>
                <a:lnTo>
                  <a:pt x="0" y="610171"/>
                </a:lnTo>
                <a:lnTo>
                  <a:pt x="519137" y="465010"/>
                </a:lnTo>
                <a:lnTo>
                  <a:pt x="676932" y="465010"/>
                </a:lnTo>
                <a:lnTo>
                  <a:pt x="853770" y="305092"/>
                </a:lnTo>
                <a:lnTo>
                  <a:pt x="676919" y="145148"/>
                </a:lnTo>
                <a:lnTo>
                  <a:pt x="519137" y="145148"/>
                </a:lnTo>
                <a:lnTo>
                  <a:pt x="0" y="0"/>
                </a:lnTo>
                <a:close/>
              </a:path>
              <a:path w="854075" h="610235">
                <a:moveTo>
                  <a:pt x="676932" y="465010"/>
                </a:moveTo>
                <a:lnTo>
                  <a:pt x="519137" y="465010"/>
                </a:lnTo>
                <a:lnTo>
                  <a:pt x="519137" y="607707"/>
                </a:lnTo>
                <a:lnTo>
                  <a:pt x="676932" y="465010"/>
                </a:lnTo>
                <a:close/>
              </a:path>
              <a:path w="854075" h="610235">
                <a:moveTo>
                  <a:pt x="519137" y="2451"/>
                </a:moveTo>
                <a:lnTo>
                  <a:pt x="519137" y="145148"/>
                </a:lnTo>
                <a:lnTo>
                  <a:pt x="676919" y="145148"/>
                </a:lnTo>
                <a:lnTo>
                  <a:pt x="519137" y="2451"/>
                </a:lnTo>
                <a:close/>
              </a:path>
            </a:pathLst>
          </a:custGeom>
          <a:solidFill>
            <a:srgbClr val="4BACC6">
              <a:lumMod val="60000"/>
              <a:lumOff val="40000"/>
            </a:srgbClr>
          </a:solidFill>
        </p:spPr>
        <p:txBody>
          <a:bodyPr wrap="square" lIns="0" tIns="0" rIns="0" bIns="0" rtlCol="0"/>
          <a:lstStyle/>
          <a:p>
            <a:pPr defTabSz="1219170" fontAlgn="base">
              <a:lnSpc>
                <a:spcPct val="150000"/>
              </a:lnSpc>
              <a:spcBef>
                <a:spcPct val="0"/>
              </a:spcBef>
              <a:spcAft>
                <a:spcPct val="0"/>
              </a:spcAft>
              <a:defRPr/>
            </a:pPr>
            <a:r>
              <a:rPr lang="zh-CN" altLang="en-US" sz="2267" b="1" kern="0">
                <a:solidFill>
                  <a:prstClr val="white"/>
                </a:solidFill>
                <a:latin typeface="黑体" panose="02010609060101010101" pitchFamily="49" charset="-122"/>
                <a:ea typeface="黑体" panose="02010609060101010101" pitchFamily="49" charset="-122"/>
              </a:rPr>
              <a:t> 返回</a:t>
            </a:r>
            <a:endParaRPr sz="2267" b="1" kern="0">
              <a:solidFill>
                <a:prstClr val="white"/>
              </a:solidFill>
              <a:latin typeface="黑体" panose="02010609060101010101" pitchFamily="49" charset="-122"/>
              <a:ea typeface="黑体" panose="02010609060101010101" pitchFamily="49" charset="-122"/>
            </a:endParaRPr>
          </a:p>
        </p:txBody>
      </p:sp>
    </p:spTree>
  </p:cSld>
  <p:clrMapOvr>
    <a:masterClrMapping/>
  </p:clrMapOvr>
  <p:transition>
    <p:split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wipe(left)">
                                      <p:cBhvr>
                                        <p:cTn id="7" dur="500"/>
                                        <p:tgtEl>
                                          <p:spTgt spid="5">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wipe(left)">
                                      <p:cBhvr>
                                        <p:cTn id="10" dur="500"/>
                                        <p:tgtEl>
                                          <p:spTgt spid="5">
                                            <p:txEl>
                                              <p:pRg st="0" end="0"/>
                                            </p:txEl>
                                          </p:spTgt>
                                        </p:tgtEl>
                                      </p:cBhvr>
                                    </p:animEffect>
                                  </p:childTnLst>
                                </p:cTn>
                              </p:par>
                            </p:childTnLst>
                          </p:cTn>
                        </p:par>
                      </p:childTnLst>
                    </p:cTn>
                  </p:par>
                  <p:par>
                    <p:cTn id="11" fill="hold" nodeType="clickPar">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6">
                                            <p:bg/>
                                          </p:spTgt>
                                        </p:tgtEl>
                                        <p:attrNameLst>
                                          <p:attrName>style.visibility</p:attrName>
                                        </p:attrNameLst>
                                      </p:cBhvr>
                                      <p:to>
                                        <p:strVal val="visible"/>
                                      </p:to>
                                    </p:set>
                                    <p:animEffect transition="in" filter="wipe(left)">
                                      <p:cBhvr>
                                        <p:cTn id="15" dur="500"/>
                                        <p:tgtEl>
                                          <p:spTgt spid="6">
                                            <p:bg/>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6">
                                            <p:txEl>
                                              <p:pRg st="0" end="0"/>
                                            </p:txEl>
                                          </p:spTgt>
                                        </p:tgtEl>
                                        <p:attrNameLst>
                                          <p:attrName>style.visibility</p:attrName>
                                        </p:attrNameLst>
                                      </p:cBhvr>
                                      <p:to>
                                        <p:strVal val="visible"/>
                                      </p:to>
                                    </p:set>
                                    <p:animEffect transition="in" filter="wipe(left)">
                                      <p:cBhvr>
                                        <p:cTn id="18" dur="500"/>
                                        <p:tgtEl>
                                          <p:spTgt spid="6">
                                            <p:txEl>
                                              <p:pRg st="0" end="0"/>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6">
                                            <p:txEl>
                                              <p:pRg st="1" end="1"/>
                                            </p:txEl>
                                          </p:spTgt>
                                        </p:tgtEl>
                                        <p:attrNameLst>
                                          <p:attrName>style.visibility</p:attrName>
                                        </p:attrNameLst>
                                      </p:cBhvr>
                                      <p:to>
                                        <p:strVal val="visible"/>
                                      </p:to>
                                    </p:set>
                                    <p:animEffect transition="in" filter="wipe(left)">
                                      <p:cBhvr>
                                        <p:cTn id="21" dur="500"/>
                                        <p:tgtEl>
                                          <p:spTgt spid="6">
                                            <p:txEl>
                                              <p:pRg st="1" end="1"/>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6">
                                            <p:txEl>
                                              <p:pRg st="2" end="2"/>
                                            </p:txEl>
                                          </p:spTgt>
                                        </p:tgtEl>
                                        <p:attrNameLst>
                                          <p:attrName>style.visibility</p:attrName>
                                        </p:attrNameLst>
                                      </p:cBhvr>
                                      <p:to>
                                        <p:strVal val="visible"/>
                                      </p:to>
                                    </p:set>
                                    <p:animEffect transition="in" filter="wipe(left)">
                                      <p:cBhvr>
                                        <p:cTn id="24" dur="500"/>
                                        <p:tgtEl>
                                          <p:spTgt spid="6">
                                            <p:txEl>
                                              <p:pRg st="2" end="2"/>
                                            </p:txEl>
                                          </p:spTgt>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animEffect transition="in" filter="wipe(left)">
                                      <p:cBhvr>
                                        <p:cTn id="27"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animBg="1"/>
      <p:bldP spid="6" grpId="0" uiExpand="1" build="p"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QC_5_BD.23_1#f0d71f47c?htil=8&amp;vcp=1&amp;vis=1&amp;pid=957cb2d12&amp;color=0,0,0&amp;tib=255,255,255&amp;vtp=1&amp;hs=1&amp;hs=1"/>
          <p:cNvPicPr>
            <a:picLocks noChangeAspect="1"/>
          </p:cNvPicPr>
          <p:nvPr>
            <p:custDataLst>
              <p:tags r:id="rId1"/>
            </p:custDataLst>
          </p:nvPr>
        </p:nvPicPr>
        <p:blipFill>
          <a:blip r:embed="rId9">
            <a:clrChange>
              <a:clrFrom>
                <a:srgbClr val="FFFFFF"/>
              </a:clrFrom>
              <a:clrTo>
                <a:srgbClr val="FFFFFF">
                  <a:alpha val="0"/>
                </a:srgbClr>
              </a:clrTo>
            </a:clrChange>
          </a:blip>
          <a:stretch>
            <a:fillRect/>
          </a:stretch>
        </p:blipFill>
        <p:spPr>
          <a:xfrm>
            <a:off x="9667641" y="658365"/>
            <a:ext cx="1409500" cy="1015939"/>
          </a:xfrm>
          <a:prstGeom prst="rect">
            <a:avLst/>
          </a:prstGeom>
          <a:noFill/>
          <a:extLst>
            <a:ext uri="{909E8E84-426E-40DD-AFC4-6F175D3DCCD1}">
              <a14:hiddenFill xmlns:a14="http://schemas.microsoft.com/office/drawing/2010/main">
                <a:solidFill>
                  <a:schemeClr val="accent1">
                    <a:alpha val="0"/>
                  </a:schemeClr>
                </a:solidFill>
              </a14:hiddenFill>
            </a:ext>
          </a:extLst>
        </p:spPr>
      </p:pic>
      <p:sp>
        <p:nvSpPr>
          <p:cNvPr id="3" name="QC_5_BD.23_2#f0d71f47c?htil=8&amp;vcp=1&amp;vis=1&amp;pid=957cb2d12&amp;color=0,0,0&amp;vtp=1&amp;bt=1&amp;bbb=1&amp;hb=1&amp;hs=1"/>
          <p:cNvSpPr/>
          <p:nvPr>
            <p:custDataLst>
              <p:tags r:id="rId2"/>
            </p:custDataLst>
          </p:nvPr>
        </p:nvSpPr>
        <p:spPr>
          <a:xfrm>
            <a:off x="719328" y="536449"/>
            <a:ext cx="8692896" cy="1622468"/>
          </a:xfrm>
          <a:prstGeom prst="rect">
            <a:avLst/>
          </a:prstGeom>
          <a:noFill/>
        </p:spPr>
        <p:txBody>
          <a:bodyPr wrap="none" lIns="0" tIns="0" rIns="0" bIns="0" rtlCol="0" anchor="t"/>
          <a:lstStyle/>
          <a:p>
            <a:pPr latinLnBrk="1">
              <a:lnSpc>
                <a:spcPts val="4400"/>
              </a:lnSpc>
            </a:pPr>
            <a:r>
              <a:rPr lang="en-US" altLang="zh-CN" sz="3000">
                <a:solidFill>
                  <a:srgbClr val="000000"/>
                </a:solidFill>
                <a:latin typeface="Times New Roman" pitchFamily="34" charset="0"/>
                <a:ea typeface="微软雅黑" panose="020B0503020204020204" pitchFamily="34" charset="-122"/>
                <a:cs typeface="Times New Roman" pitchFamily="34" charset="-120"/>
              </a:rPr>
              <a:t>4.</a:t>
            </a:r>
            <a:r>
              <a:rPr lang="en-US" altLang="zh-CN" sz="3000">
                <a:solidFill>
                  <a:srgbClr val="000000"/>
                </a:solidFill>
                <a:latin typeface="SimSun" pitchFamily="34" charset="0"/>
                <a:ea typeface="SimSun" pitchFamily="34" charset="-122"/>
                <a:cs typeface="SimSun" pitchFamily="34" charset="-120"/>
              </a:rPr>
              <a:t> </a:t>
            </a:r>
            <a:r>
              <a:rPr lang="en-US" altLang="zh-CN" sz="1200" kern="0">
                <a:solidFill>
                  <a:srgbClr val="FFFFFF"/>
                </a:solidFill>
                <a:latin typeface="SimSun" panose="02010600030101010101" pitchFamily="2" charset="-122"/>
                <a:ea typeface="微软雅黑" panose="020B0503020204020204" pitchFamily="34" charset="-122"/>
                <a:cs typeface="Times New Roman" pitchFamily="34" charset="-120"/>
              </a:rPr>
              <a:t>                          </a:t>
            </a:r>
            <a:r>
              <a:rPr lang="en-US" altLang="zh-CN" sz="3000">
                <a:solidFill>
                  <a:srgbClr val="000000"/>
                </a:solidFill>
                <a:latin typeface="Times New Roman" pitchFamily="34" charset="0"/>
                <a:ea typeface="微软雅黑" panose="020B0503020204020204" pitchFamily="34" charset="-122"/>
                <a:cs typeface="Times New Roman" pitchFamily="34" charset="-120"/>
              </a:rPr>
              <a:t>[2024·江西]</a:t>
            </a:r>
            <a:r>
              <a:rPr lang="en-US" altLang="zh-CN" sz="3000">
                <a:solidFill>
                  <a:srgbClr val="000000"/>
                </a:solidFill>
                <a:latin typeface="SimSun" pitchFamily="34" charset="0"/>
                <a:ea typeface="SimSun" pitchFamily="34" charset="-122"/>
                <a:cs typeface="SimSun" pitchFamily="34" charset="-120"/>
              </a:rPr>
              <a:t> </a:t>
            </a:r>
            <a:r>
              <a:rPr lang="en-US" altLang="zh-CN" sz="3000">
                <a:solidFill>
                  <a:srgbClr val="000000"/>
                </a:solidFill>
                <a:latin typeface="Times New Roman" pitchFamily="34" charset="0"/>
                <a:ea typeface="微软雅黑" panose="020B0503020204020204" pitchFamily="34" charset="-122"/>
                <a:cs typeface="Times New Roman" pitchFamily="34" charset="-120"/>
              </a:rPr>
              <a:t>如图是我国自主研发的 </a:t>
            </a:r>
          </a:p>
          <a:p>
            <a:pPr latinLnBrk="1">
              <a:lnSpc>
                <a:spcPts val="4400"/>
              </a:lnSpc>
            </a:pPr>
            <a:r>
              <a:rPr lang="en-US" altLang="zh-CN" sz="3000">
                <a:solidFill>
                  <a:srgbClr val="000000"/>
                </a:solidFill>
                <a:latin typeface="Times New Roman" pitchFamily="34" charset="0"/>
                <a:ea typeface="微软雅黑" panose="020B0503020204020204" pitchFamily="34" charset="-122"/>
                <a:cs typeface="Times New Roman" pitchFamily="34" charset="-120"/>
              </a:rPr>
              <a:t>“奋斗者号”载人潜水器，它创造了万米的载人深潜</a:t>
            </a:r>
          </a:p>
          <a:p>
            <a:pPr latinLnBrk="1">
              <a:lnSpc>
                <a:spcPts val="4267"/>
              </a:lnSpc>
            </a:pPr>
            <a:r>
              <a:rPr lang="en-US" altLang="zh-CN" sz="3000">
                <a:solidFill>
                  <a:srgbClr val="000000"/>
                </a:solidFill>
                <a:latin typeface="Times New Roman" pitchFamily="34" charset="0"/>
                <a:ea typeface="微软雅黑" panose="020B0503020204020204" pitchFamily="34" charset="-122"/>
                <a:cs typeface="Times New Roman" pitchFamily="34" charset="-120"/>
              </a:rPr>
              <a:t>新纪录，标志着我国在大深度载人深潜领域</a:t>
            </a:r>
            <a:endParaRPr lang="en-US" altLang="zh-CN" sz="3000"/>
          </a:p>
        </p:txBody>
      </p:sp>
      <p:pic>
        <p:nvPicPr>
          <p:cNvPr id="4" name="QC_5_BD.23_2#f0d71f47c?htil=8&amp;vcp=1&amp;vis=1&amp;pid=957cb2d12&amp;color=0,0,0&amp;tib=255,255,255&amp;iip=1&amp;vtp=1"/>
          <p:cNvPicPr>
            <a:picLocks noChangeAspect="1"/>
          </p:cNvPicPr>
          <p:nvPr>
            <p:custDataLst>
              <p:tags r:id="rId3"/>
            </p:custDataLst>
          </p:nvPr>
        </p:nvPicPr>
        <p:blipFill>
          <a:blip r:embed="rId10">
            <a:clrChange>
              <a:clrFrom>
                <a:srgbClr val="FFFFFF"/>
              </a:clrFrom>
              <a:clrTo>
                <a:srgbClr val="FFFFFF">
                  <a:alpha val="0"/>
                </a:srgbClr>
              </a:clrTo>
            </a:clrChange>
          </a:blip>
          <a:stretch>
            <a:fillRect/>
          </a:stretch>
        </p:blipFill>
        <p:spPr>
          <a:xfrm>
            <a:off x="1204765" y="591312"/>
            <a:ext cx="1962912" cy="438912"/>
          </a:xfrm>
          <a:prstGeom prst="rect">
            <a:avLst/>
          </a:prstGeom>
          <a:noFill/>
          <a:extLst>
            <a:ext uri="{909E8E84-426E-40DD-AFC4-6F175D3DCCD1}">
              <a14:hiddenFill xmlns:a14="http://schemas.microsoft.com/office/drawing/2010/main">
                <a:solidFill>
                  <a:schemeClr val="accent1">
                    <a:alpha val="0"/>
                  </a:schemeClr>
                </a:solidFill>
              </a14:hiddenFill>
            </a:ext>
          </a:extLst>
        </p:spPr>
      </p:pic>
      <p:sp>
        <p:nvSpPr>
          <p:cNvPr id="5" name="QC_5_AN.24_1#f0d71f47c.bracket?vcp=1&amp;vis=1&amp;pid=957cb2d12&amp;color=0,0,0&amp;vpa=9&amp;vtp=1"/>
          <p:cNvSpPr/>
          <p:nvPr>
            <p:custDataLst>
              <p:tags r:id="rId4"/>
            </p:custDataLst>
          </p:nvPr>
        </p:nvSpPr>
        <p:spPr>
          <a:xfrm>
            <a:off x="1004019" y="3282948"/>
            <a:ext cx="552451" cy="504529"/>
          </a:xfrm>
          <a:prstGeom prst="rect">
            <a:avLst/>
          </a:prstGeom>
          <a:noFill/>
        </p:spPr>
        <p:txBody>
          <a:bodyPr wrap="none" lIns="0" tIns="0" rIns="0" bIns="0" rtlCol="0" anchor="t"/>
          <a:lstStyle/>
          <a:p>
            <a:pPr algn="ctr" latinLnBrk="1">
              <a:lnSpc>
                <a:spcPts val="4267"/>
              </a:lnSpc>
            </a:pPr>
            <a:r>
              <a:rPr lang="en-US" altLang="zh-CN" sz="3000">
                <a:solidFill>
                  <a:srgbClr val="C00000"/>
                </a:solidFill>
                <a:latin typeface="Times New Roman" pitchFamily="34" charset="0"/>
                <a:ea typeface="微软雅黑" panose="020B0503020204020204" pitchFamily="34" charset="-122"/>
                <a:cs typeface="Times New Roman" pitchFamily="34" charset="-120"/>
              </a:rPr>
              <a:t>A</a:t>
            </a:r>
            <a:endParaRPr lang="en-US" altLang="zh-CN" sz="3000"/>
          </a:p>
        </p:txBody>
      </p:sp>
      <p:sp>
        <p:nvSpPr>
          <p:cNvPr id="6" name="QC_5_BD.23_3#f0d71f47c.choices?htil=8&amp;vcp=1&amp;vis=1&amp;pid=957cb2d12&amp;color=0,0,0&amp;vtp=1&amp;bbb=1&amp;hs=1"/>
          <p:cNvSpPr/>
          <p:nvPr>
            <p:custDataLst>
              <p:tags r:id="rId5"/>
            </p:custDataLst>
          </p:nvPr>
        </p:nvSpPr>
        <p:spPr>
          <a:xfrm>
            <a:off x="719328" y="3830910"/>
            <a:ext cx="10753344" cy="2163319"/>
          </a:xfrm>
          <a:prstGeom prst="rect">
            <a:avLst/>
          </a:prstGeom>
          <a:noFill/>
        </p:spPr>
        <p:txBody>
          <a:bodyPr wrap="none" lIns="0" tIns="0" rIns="0" bIns="0" rtlCol="0" anchor="t"/>
          <a:lstStyle/>
          <a:p>
            <a:pPr latinLnBrk="1">
              <a:lnSpc>
                <a:spcPts val="4400"/>
              </a:lnSpc>
            </a:pPr>
            <a:r>
              <a:rPr lang="en-US" altLang="zh-CN" sz="3000">
                <a:solidFill>
                  <a:srgbClr val="000000"/>
                </a:solidFill>
                <a:latin typeface="Times New Roman" pitchFamily="34" charset="0"/>
                <a:ea typeface="微软雅黑" panose="020B0503020204020204" pitchFamily="34" charset="-122"/>
                <a:cs typeface="Times New Roman" pitchFamily="34" charset="-120"/>
              </a:rPr>
              <a:t>A.</a:t>
            </a:r>
            <a:r>
              <a:rPr lang="en-US" altLang="zh-CN" sz="3000">
                <a:solidFill>
                  <a:srgbClr val="000000"/>
                </a:solidFill>
                <a:latin typeface="SimSun" pitchFamily="34" charset="0"/>
                <a:ea typeface="SimSun" pitchFamily="34" charset="-122"/>
                <a:cs typeface="SimSun" pitchFamily="34" charset="-120"/>
              </a:rPr>
              <a:t> </a:t>
            </a:r>
            <a:r>
              <a:rPr lang="en-US" altLang="zh-CN" sz="3000">
                <a:solidFill>
                  <a:srgbClr val="000000"/>
                </a:solidFill>
                <a:latin typeface="Times New Roman" pitchFamily="34" charset="0"/>
                <a:ea typeface="微软雅黑" panose="020B0503020204020204" pitchFamily="34" charset="-122"/>
                <a:cs typeface="Times New Roman" pitchFamily="34" charset="-120"/>
              </a:rPr>
              <a:t>“奋斗者号”受到海水的浮力不变，压强变大</a:t>
            </a:r>
            <a:endParaRPr lang="en-US" altLang="zh-CN" sz="3000"/>
          </a:p>
          <a:p>
            <a:pPr latinLnBrk="1">
              <a:lnSpc>
                <a:spcPts val="4400"/>
              </a:lnSpc>
            </a:pPr>
            <a:r>
              <a:rPr lang="en-US" altLang="zh-CN" sz="3000">
                <a:solidFill>
                  <a:srgbClr val="000000"/>
                </a:solidFill>
                <a:latin typeface="Times New Roman" pitchFamily="34" charset="0"/>
                <a:ea typeface="微软雅黑" panose="020B0503020204020204" pitchFamily="34" charset="-122"/>
                <a:cs typeface="Times New Roman" pitchFamily="34" charset="-120"/>
              </a:rPr>
              <a:t>B.</a:t>
            </a:r>
            <a:r>
              <a:rPr lang="en-US" altLang="zh-CN" sz="3000">
                <a:solidFill>
                  <a:srgbClr val="000000"/>
                </a:solidFill>
                <a:latin typeface="SimSun" pitchFamily="34" charset="0"/>
                <a:ea typeface="SimSun" pitchFamily="34" charset="-122"/>
                <a:cs typeface="SimSun" pitchFamily="34" charset="-120"/>
              </a:rPr>
              <a:t> </a:t>
            </a:r>
            <a:r>
              <a:rPr lang="en-US" altLang="zh-CN" sz="3000">
                <a:solidFill>
                  <a:srgbClr val="000000"/>
                </a:solidFill>
                <a:latin typeface="Times New Roman" pitchFamily="34" charset="0"/>
                <a:ea typeface="微软雅黑" panose="020B0503020204020204" pitchFamily="34" charset="-122"/>
                <a:cs typeface="Times New Roman" pitchFamily="34" charset="-120"/>
              </a:rPr>
              <a:t>“奋斗者号”受到海水的浮力不变，压强不变</a:t>
            </a:r>
            <a:endParaRPr lang="en-US" altLang="zh-CN" sz="3000"/>
          </a:p>
          <a:p>
            <a:pPr latinLnBrk="1">
              <a:lnSpc>
                <a:spcPts val="4400"/>
              </a:lnSpc>
            </a:pPr>
            <a:r>
              <a:rPr lang="en-US" altLang="zh-CN" sz="3000">
                <a:solidFill>
                  <a:srgbClr val="000000"/>
                </a:solidFill>
                <a:latin typeface="Times New Roman" pitchFamily="34" charset="0"/>
                <a:ea typeface="微软雅黑" panose="020B0503020204020204" pitchFamily="34" charset="-122"/>
                <a:cs typeface="Times New Roman" pitchFamily="34" charset="-120"/>
              </a:rPr>
              <a:t>C.</a:t>
            </a:r>
            <a:r>
              <a:rPr lang="en-US" altLang="zh-CN" sz="3000">
                <a:solidFill>
                  <a:srgbClr val="000000"/>
                </a:solidFill>
                <a:latin typeface="SimSun" pitchFamily="34" charset="0"/>
                <a:ea typeface="SimSun" pitchFamily="34" charset="-122"/>
                <a:cs typeface="SimSun" pitchFamily="34" charset="-120"/>
              </a:rPr>
              <a:t> </a:t>
            </a:r>
            <a:r>
              <a:rPr lang="en-US" altLang="zh-CN" sz="3000">
                <a:solidFill>
                  <a:srgbClr val="000000"/>
                </a:solidFill>
                <a:latin typeface="Times New Roman" pitchFamily="34" charset="0"/>
                <a:ea typeface="微软雅黑" panose="020B0503020204020204" pitchFamily="34" charset="-122"/>
                <a:cs typeface="Times New Roman" pitchFamily="34" charset="-120"/>
              </a:rPr>
              <a:t>“奋斗者号”受到海水的浮力变大，压强不变</a:t>
            </a:r>
            <a:endParaRPr lang="en-US" altLang="zh-CN" sz="3000"/>
          </a:p>
          <a:p>
            <a:pPr latinLnBrk="1">
              <a:lnSpc>
                <a:spcPts val="4133"/>
              </a:lnSpc>
            </a:pPr>
            <a:r>
              <a:rPr lang="en-US" altLang="zh-CN" sz="3000">
                <a:solidFill>
                  <a:srgbClr val="000000"/>
                </a:solidFill>
                <a:latin typeface="Times New Roman" pitchFamily="34" charset="0"/>
                <a:ea typeface="微软雅黑" panose="020B0503020204020204" pitchFamily="34" charset="-122"/>
                <a:cs typeface="Times New Roman" pitchFamily="34" charset="-120"/>
              </a:rPr>
              <a:t>D.</a:t>
            </a:r>
            <a:r>
              <a:rPr lang="en-US" altLang="zh-CN" sz="3000">
                <a:solidFill>
                  <a:srgbClr val="000000"/>
                </a:solidFill>
                <a:latin typeface="SimSun" pitchFamily="34" charset="0"/>
                <a:ea typeface="SimSun" pitchFamily="34" charset="-122"/>
                <a:cs typeface="SimSun" pitchFamily="34" charset="-120"/>
              </a:rPr>
              <a:t> </a:t>
            </a:r>
            <a:r>
              <a:rPr lang="en-US" altLang="zh-CN" sz="3000">
                <a:solidFill>
                  <a:srgbClr val="000000"/>
                </a:solidFill>
                <a:latin typeface="Times New Roman" pitchFamily="34" charset="0"/>
                <a:ea typeface="微软雅黑" panose="020B0503020204020204" pitchFamily="34" charset="-122"/>
                <a:cs typeface="Times New Roman" pitchFamily="34" charset="-120"/>
              </a:rPr>
              <a:t>“奋斗者号”受到海水的浮力变大，压强变大</a:t>
            </a:r>
            <a:endParaRPr lang="en-US" altLang="zh-CN" sz="3000"/>
          </a:p>
        </p:txBody>
      </p:sp>
      <p:sp>
        <p:nvSpPr>
          <p:cNvPr id="7" name="QC_5_BD.23_2#f0d71f47c?htil=8&amp;vcp=1&amp;vis=1&amp;pid=957cb2d12&amp;color=0,0,0&amp;vtp=1&amp;bt=1&amp;bbb=1&amp;hb=1&amp;hs=1">
            <a:extLst>
              <a:ext uri="{FF2B5EF4-FFF2-40B4-BE49-F238E27FC236}">
                <a16:creationId xmlns:a16="http://schemas.microsoft.com/office/drawing/2014/main" id="{D91F3C40-2EDC-025A-C0C4-1F63315FEC39}"/>
              </a:ext>
            </a:extLst>
          </p:cNvPr>
          <p:cNvSpPr/>
          <p:nvPr>
            <p:custDataLst>
              <p:tags r:id="rId6"/>
            </p:custDataLst>
          </p:nvPr>
        </p:nvSpPr>
        <p:spPr>
          <a:xfrm>
            <a:off x="719328" y="2183127"/>
            <a:ext cx="10752000" cy="1604519"/>
          </a:xfrm>
          <a:prstGeom prst="rect">
            <a:avLst/>
          </a:prstGeom>
          <a:noFill/>
        </p:spPr>
        <p:txBody>
          <a:bodyPr wrap="none" lIns="0" tIns="0" rIns="0" bIns="0" rtlCol="0" anchor="t"/>
          <a:lstStyle/>
          <a:p>
            <a:pPr latinLnBrk="1">
              <a:lnSpc>
                <a:spcPts val="4400"/>
              </a:lnSpc>
            </a:pPr>
            <a:r>
              <a:rPr lang="en-US" altLang="zh-CN" sz="3000">
                <a:solidFill>
                  <a:srgbClr val="000000"/>
                </a:solidFill>
                <a:latin typeface="Times New Roman" pitchFamily="34" charset="0"/>
                <a:ea typeface="微软雅黑" panose="020B0503020204020204" pitchFamily="34" charset="-122"/>
                <a:cs typeface="Times New Roman" pitchFamily="34" charset="-120"/>
              </a:rPr>
              <a:t>达到世界领先水平。“奋斗者号”在万米深海处继续下潜的过程中，</a:t>
            </a:r>
          </a:p>
          <a:p>
            <a:pPr latinLnBrk="1">
              <a:lnSpc>
                <a:spcPts val="4400"/>
              </a:lnSpc>
            </a:pPr>
            <a:r>
              <a:rPr lang="en-US" altLang="zh-CN" sz="3000">
                <a:solidFill>
                  <a:srgbClr val="000000"/>
                </a:solidFill>
                <a:latin typeface="Times New Roman" pitchFamily="34" charset="0"/>
                <a:ea typeface="微软雅黑" panose="020B0503020204020204" pitchFamily="34" charset="-122"/>
                <a:cs typeface="Times New Roman" pitchFamily="34" charset="-120"/>
              </a:rPr>
              <a:t>不考虑海水密度及潜水器体积的变化，以下说法正确的是</a:t>
            </a:r>
            <a:r>
              <a:rPr lang="en-US" altLang="zh-CN" sz="3000">
                <a:solidFill>
                  <a:srgbClr val="000000"/>
                </a:solidFill>
                <a:latin typeface="SimSun" pitchFamily="34" charset="0"/>
                <a:ea typeface="SimSun" pitchFamily="34" charset="-122"/>
                <a:cs typeface="SimSun" pitchFamily="34" charset="-120"/>
              </a:rPr>
              <a:t> </a:t>
            </a:r>
          </a:p>
          <a:p>
            <a:pPr latinLnBrk="1">
              <a:lnSpc>
                <a:spcPts val="4133"/>
              </a:lnSpc>
            </a:pPr>
            <a:r>
              <a:rPr lang="en-US" altLang="zh-CN" sz="3000">
                <a:solidFill>
                  <a:srgbClr val="000000"/>
                </a:solidFill>
                <a:latin typeface="Times New Roman" pitchFamily="34" charset="0"/>
                <a:ea typeface="微软雅黑" panose="020B0503020204020204" pitchFamily="34" charset="-122"/>
                <a:cs typeface="Times New Roman" pitchFamily="34" charset="-120"/>
              </a:rPr>
              <a:t>(</a:t>
            </a:r>
            <a:r>
              <a:rPr lang="en-US" altLang="zh-CN" sz="3000">
                <a:solidFill>
                  <a:srgbClr val="000000"/>
                </a:solidFill>
                <a:latin typeface="SimSun" pitchFamily="34" charset="0"/>
                <a:ea typeface="SimSun" pitchFamily="34" charset="-122"/>
                <a:cs typeface="SimSun" pitchFamily="34" charset="-120"/>
              </a:rPr>
              <a:t>     </a:t>
            </a:r>
            <a:r>
              <a:rPr lang="en-US" altLang="zh-CN" sz="3000">
                <a:solidFill>
                  <a:srgbClr val="000000"/>
                </a:solidFill>
                <a:latin typeface="Times New Roman" pitchFamily="34" charset="0"/>
                <a:ea typeface="微软雅黑" panose="020B0503020204020204" pitchFamily="34" charset="-122"/>
                <a:cs typeface="Times New Roman" pitchFamily="34" charset="-120"/>
              </a:rPr>
              <a:t>)</a:t>
            </a:r>
            <a:r>
              <a:rPr lang="en-US" altLang="zh-CN" sz="3000">
                <a:solidFill>
                  <a:srgbClr val="000000"/>
                </a:solidFill>
                <a:latin typeface="SimSun" pitchFamily="34" charset="0"/>
                <a:ea typeface="SimSun" pitchFamily="34" charset="-122"/>
                <a:cs typeface="SimSun" pitchFamily="34" charset="-120"/>
              </a:rPr>
              <a:t> </a:t>
            </a:r>
            <a:endParaRPr lang="en-US" altLang="zh-CN" sz="3000"/>
          </a:p>
        </p:txBody>
      </p:sp>
    </p:spTree>
  </p:cSld>
  <p:clrMapOvr>
    <a:masterClrMapping/>
  </p:clrMapOvr>
  <p:transition>
    <p:split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wipe(left)">
                                      <p:cBhvr>
                                        <p:cTn id="7" dur="500"/>
                                        <p:tgtEl>
                                          <p:spTgt spid="5">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wipe(left)">
                                      <p:cBhvr>
                                        <p:cTn id="10"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QC_5_AS.25_1#f0d71f47c?htil=9&amp;vcp=1&amp;vis=1&amp;pid=957cb2d12&amp;color=0,0,0&amp;tib=255,255,255&amp;vtp=1&amp;hs=1&amp;hs=1"/>
          <p:cNvPicPr>
            <a:picLocks noChangeAspect="1"/>
          </p:cNvPicPr>
          <p:nvPr>
            <p:custDataLst>
              <p:tags r:id="rId1"/>
            </p:custDataLst>
          </p:nvPr>
        </p:nvPicPr>
        <p:blipFill>
          <a:blip r:embed="rId7">
            <a:clrChange>
              <a:clrFrom>
                <a:srgbClr val="FFFFFF"/>
              </a:clrFrom>
              <a:clrTo>
                <a:srgbClr val="FFFFFF">
                  <a:alpha val="0"/>
                </a:srgbClr>
              </a:clrTo>
            </a:clrChange>
          </a:blip>
          <a:stretch>
            <a:fillRect/>
          </a:stretch>
        </p:blipFill>
        <p:spPr>
          <a:xfrm>
            <a:off x="8692896" y="2008728"/>
            <a:ext cx="2755392" cy="1962912"/>
          </a:xfrm>
          <a:prstGeom prst="rect">
            <a:avLst/>
          </a:prstGeom>
          <a:noFill/>
          <a:extLst>
            <a:ext uri="{909E8E84-426E-40DD-AFC4-6F175D3DCCD1}">
              <a14:hiddenFill xmlns:a14="http://schemas.microsoft.com/office/drawing/2010/main">
                <a:solidFill>
                  <a:schemeClr val="accent1">
                    <a:alpha val="0"/>
                  </a:schemeClr>
                </a:solidFill>
              </a14:hiddenFill>
            </a:ext>
          </a:extLst>
        </p:spPr>
      </p:pic>
      <mc:AlternateContent xmlns:mc="http://schemas.openxmlformats.org/markup-compatibility/2006" xmlns:a14="http://schemas.microsoft.com/office/drawing/2010/main">
        <mc:Choice Requires="a14">
          <p:sp>
            <p:nvSpPr>
              <p:cNvPr id="3" name="QC_5_AS.25_2#f0d71f47c?htil=9&amp;vcp=1&amp;vis=1&amp;pid=957cb2d12&amp;color=0,0,0&amp;vtp=1&amp;bt=1&amp;bbb=1&amp;hb=1&amp;hs=1"/>
              <p:cNvSpPr/>
              <p:nvPr>
                <p:custDataLst>
                  <p:tags r:id="rId2"/>
                </p:custDataLst>
              </p:nvPr>
            </p:nvSpPr>
            <p:spPr>
              <a:xfrm>
                <a:off x="719328" y="1947769"/>
                <a:ext cx="7827264" cy="2183639"/>
              </a:xfrm>
              <a:prstGeom prst="rect">
                <a:avLst/>
              </a:prstGeom>
              <a:noFill/>
            </p:spPr>
            <p:txBody>
              <a:bodyPr wrap="none" lIns="0" tIns="0" rIns="0" bIns="0" rtlCol="0" anchor="t"/>
              <a:lstStyle/>
              <a:p>
                <a:pPr latinLnBrk="1">
                  <a:lnSpc>
                    <a:spcPts val="5867"/>
                  </a:lnSpc>
                </a:pPr>
                <a:r>
                  <a:rPr lang="en-US" altLang="zh-CN" sz="3200" b="1">
                    <a:solidFill>
                      <a:srgbClr val="93CDDD"/>
                    </a:solidFill>
                    <a:latin typeface="Times New Roman" pitchFamily="34" charset="0"/>
                    <a:ea typeface="微软雅黑" panose="020B0503020204020204" pitchFamily="34" charset="-122"/>
                    <a:cs typeface="Times New Roman" pitchFamily="34" charset="-120"/>
                  </a:rPr>
                  <a:t>【点拨】</a:t>
                </a:r>
                <a:r>
                  <a:rPr lang="en-US" altLang="zh-CN" sz="3200">
                    <a:solidFill>
                      <a:srgbClr val="000000"/>
                    </a:solidFill>
                    <a:latin typeface="Times New Roman" pitchFamily="34" charset="0"/>
                    <a:ea typeface="微软雅黑" panose="020B0503020204020204" pitchFamily="34" charset="-122"/>
                    <a:cs typeface="Times New Roman" pitchFamily="34" charset="-120"/>
                  </a:rPr>
                  <a:t>在万米深海处继续下潜的过程中， </a:t>
                </a:r>
              </a:p>
              <a:p>
                <a:pPr latinLnBrk="1">
                  <a:lnSpc>
                    <a:spcPts val="5867"/>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“奋斗者号”排开海水的体积不变，深度变大，</a:t>
                </a:r>
              </a:p>
              <a:p>
                <a:pPr latinLnBrk="1">
                  <a:lnSpc>
                    <a:spcPts val="6000"/>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根据</a:t>
                </a:r>
                <a14:m>
                  <m:oMath xmlns:m="http://schemas.openxmlformats.org/officeDocument/2006/math">
                    <m:sSub>
                      <m:sSubPr>
                        <m:ctrlPr>
                          <a:rPr lang="en-US" altLang="zh-CN" sz="3200" i="1">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ctrlPr>
                      </m:sSubPr>
                      <m:e>
                        <m:r>
                          <m:rPr>
                            <m:sty m:val="p"/>
                          </m:rPr>
                          <a:rPr lang="en-US" altLang="zh-CN" sz="320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F</m:t>
                        </m:r>
                      </m:e>
                      <m:sub>
                        <m:r>
                          <a:rPr lang="en-US" altLang="zh-CN" sz="3200" baseline="-10000">
                            <a:solidFill>
                              <a:srgbClr val="000000"/>
                            </a:solidFill>
                            <a:latin typeface="Cambria Math" panose="02040503050406030204" pitchFamily="18" charset="0"/>
                          </a:rPr>
                          <m:t>浮</m:t>
                        </m:r>
                      </m:sub>
                    </m:sSub>
                    <m:r>
                      <a:rPr lang="en-US" altLang="zh-CN" sz="320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m:t>
                    </m:r>
                    <m:sSub>
                      <m:sSubPr>
                        <m:ctrlPr>
                          <a:rPr lang="en-US" altLang="zh-CN" sz="3200" i="1">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ctrlPr>
                      </m:sSubPr>
                      <m:e>
                        <m:r>
                          <m:rPr>
                            <m:sty m:val="p"/>
                          </m:rPr>
                          <a:rPr lang="en-US" altLang="zh-CN" sz="320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ρ</m:t>
                        </m:r>
                      </m:e>
                      <m:sub>
                        <m:r>
                          <a:rPr lang="en-US" altLang="zh-CN" sz="3200" baseline="-10000">
                            <a:solidFill>
                              <a:srgbClr val="000000"/>
                            </a:solidFill>
                            <a:latin typeface="Cambria Math" panose="02040503050406030204" pitchFamily="18" charset="0"/>
                          </a:rPr>
                          <m:t>液</m:t>
                        </m:r>
                      </m:sub>
                    </m:sSub>
                    <m:sSub>
                      <m:sSubPr>
                        <m:ctrlPr>
                          <a:rPr lang="en-US" altLang="zh-CN" sz="3200" i="1">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ctrlPr>
                      </m:sSubPr>
                      <m:e>
                        <m:r>
                          <m:rPr>
                            <m:sty m:val="p"/>
                          </m:rPr>
                          <a:rPr lang="en-US" altLang="zh-CN" sz="320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V</m:t>
                        </m:r>
                      </m:e>
                      <m:sub>
                        <m:r>
                          <a:rPr lang="en-US" altLang="zh-CN" sz="3200" baseline="-10000">
                            <a:solidFill>
                              <a:srgbClr val="000000"/>
                            </a:solidFill>
                            <a:latin typeface="Cambria Math" panose="02040503050406030204" pitchFamily="18" charset="0"/>
                          </a:rPr>
                          <m:t>排</m:t>
                        </m:r>
                      </m:sub>
                    </m:sSub>
                    <m:r>
                      <m:rPr>
                        <m:sty m:val="p"/>
                      </m:rPr>
                      <a:rPr lang="en-US" altLang="zh-CN" sz="320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g</m:t>
                    </m:r>
                  </m:oMath>
                </a14:m>
                <a:r>
                  <a:rPr lang="en-US" altLang="zh-CN" sz="3200">
                    <a:solidFill>
                      <a:srgbClr val="000000"/>
                    </a:solidFill>
                    <a:latin typeface="Times New Roman" pitchFamily="34" charset="0"/>
                    <a:ea typeface="微软雅黑" panose="020B0503020204020204" pitchFamily="34" charset="-122"/>
                    <a:cs typeface="Times New Roman" pitchFamily="34" charset="-120"/>
                  </a:rPr>
                  <a:t>和</a:t>
                </a:r>
                <a14:m>
                  <m:oMath xmlns:m="http://schemas.openxmlformats.org/officeDocument/2006/math">
                    <m:r>
                      <m:rPr>
                        <m:sty m:val="p"/>
                      </m:rPr>
                      <a:rPr lang="en-US" altLang="zh-CN" sz="320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p</m:t>
                    </m:r>
                    <m:r>
                      <a:rPr lang="en-US" altLang="zh-CN" sz="320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m:t>
                    </m:r>
                    <m:sSub>
                      <m:sSubPr>
                        <m:ctrlPr>
                          <a:rPr lang="en-US" altLang="zh-CN" sz="3200" i="1">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ctrlPr>
                      </m:sSubPr>
                      <m:e>
                        <m:r>
                          <m:rPr>
                            <m:sty m:val="p"/>
                          </m:rPr>
                          <a:rPr lang="en-US" altLang="zh-CN" sz="320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ρ</m:t>
                        </m:r>
                      </m:e>
                      <m:sub>
                        <m:r>
                          <a:rPr lang="en-US" altLang="zh-CN" sz="3200" baseline="-10000">
                            <a:solidFill>
                              <a:srgbClr val="000000"/>
                            </a:solidFill>
                            <a:latin typeface="Cambria Math" panose="02040503050406030204" pitchFamily="18" charset="0"/>
                          </a:rPr>
                          <m:t>液</m:t>
                        </m:r>
                      </m:sub>
                    </m:sSub>
                    <m:r>
                      <m:rPr>
                        <m:sty m:val="p"/>
                      </m:rPr>
                      <a:rPr lang="en-US" altLang="zh-CN" sz="320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gh</m:t>
                    </m:r>
                  </m:oMath>
                </a14:m>
                <a:r>
                  <a:rPr lang="en-US" altLang="zh-CN" sz="133" kern="0" spc="-100000">
                    <a:solidFill>
                      <a:srgbClr val="FFFFFF"/>
                    </a:solidFill>
                    <a:latin typeface="Times New Roman" pitchFamily="34" charset="0"/>
                    <a:ea typeface="微软雅黑" panose="020B0503020204020204" pitchFamily="34" charset="-122"/>
                    <a:cs typeface="Times New Roman" pitchFamily="34" charset="-120"/>
                  </a:rPr>
                  <a:t> </a:t>
                </a:r>
                <a:r>
                  <a:rPr lang="en-US" altLang="zh-CN" sz="3200">
                    <a:solidFill>
                      <a:srgbClr val="000000"/>
                    </a:solidFill>
                    <a:latin typeface="Times New Roman" pitchFamily="34" charset="0"/>
                    <a:ea typeface="微软雅黑" panose="020B0503020204020204" pitchFamily="34" charset="-122"/>
                    <a:cs typeface="Times New Roman" pitchFamily="34" charset="-120"/>
                  </a:rPr>
                  <a:t>可知，“奋斗</a:t>
                </a:r>
                <a:endParaRPr lang="en-US" altLang="zh-CN" sz="3200"/>
              </a:p>
            </p:txBody>
          </p:sp>
        </mc:Choice>
        <mc:Fallback xmlns:p159="http://schemas.microsoft.com/office/powerpoint/2015/09/main" xmlns:p15="http://schemas.microsoft.com/office/powerpoint/2012/main" xmlns:p14="http://schemas.microsoft.com/office/powerpoint/2010/main" xmlns:wp="http://schemas.openxmlformats.org/drawingml/2006/wordprocessingDrawing" xmlns:w="http://schemas.openxmlformats.org/wordprocessingml/2006/main" xmlns:m="http://schemas.openxmlformats.org/officeDocument/2006/math" xmlns="">
          <p:sp>
            <p:nvSpPr>
              <p:cNvPr id="3" name="QC_5_AS.25_2#f0d71f47c?htil=9&amp;vcp=1&amp;vis=1&amp;pid=957cb2d12&amp;color=0,0,0&amp;vtp=1&amp;bt=1&amp;bbb=1&amp;hb=1&amp;hs=1"/>
              <p:cNvSpPr>
                <a:spLocks noRot="1" noChangeAspect="1" noMove="1" noResize="1" noEditPoints="1" noAdjustHandles="1" noChangeArrowheads="1" noChangeShapeType="1" noTextEdit="1"/>
              </p:cNvSpPr>
              <p:nvPr>
                <p:custDataLst>
                  <p:tags r:id="rId8"/>
                </p:custDataLst>
              </p:nvPr>
            </p:nvSpPr>
            <p:spPr>
              <a:xfrm>
                <a:off x="719328" y="1947769"/>
                <a:ext cx="7827264" cy="2183639"/>
              </a:xfrm>
              <a:prstGeom prst="rect">
                <a:avLst/>
              </a:prstGeom>
              <a:blipFill>
                <a:blip r:embed="rId9"/>
                <a:stretch>
                  <a:fillRect l="-3115" r="-6620" b="-1061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 name="QC_5_AS.25_2#f0d71f47c?htil=9&amp;vcp=1&amp;vis=1&amp;pid=957cb2d12&amp;color=0,0,0&amp;vtp=1&amp;bt=1&amp;bbb=1&amp;hb=1&amp;hs=1">
                <a:extLst>
                  <a:ext uri="{FF2B5EF4-FFF2-40B4-BE49-F238E27FC236}">
                    <a16:creationId xmlns:a16="http://schemas.microsoft.com/office/drawing/2014/main" id="{613B1C0D-9608-6FFB-1028-1671C9CD5B1A}"/>
                  </a:ext>
                </a:extLst>
              </p:cNvPr>
              <p:cNvSpPr/>
              <p:nvPr>
                <p:custDataLst>
                  <p:tags r:id="rId3"/>
                </p:custDataLst>
              </p:nvPr>
            </p:nvSpPr>
            <p:spPr>
              <a:xfrm>
                <a:off x="719328" y="4121331"/>
                <a:ext cx="10752000" cy="638133"/>
              </a:xfrm>
              <a:prstGeom prst="rect">
                <a:avLst/>
              </a:prstGeom>
              <a:noFill/>
            </p:spPr>
            <p:txBody>
              <a:bodyPr wrap="none" lIns="0" tIns="0" rIns="0" bIns="0" rtlCol="0" anchor="t"/>
              <a:lstStyle/>
              <a:p>
                <a:pPr latinLnBrk="1">
                  <a:lnSpc>
                    <a:spcPts val="5600"/>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者号”受到海水的浮力不变，压强变大，故A正确，</a:t>
                </a:r>
                <a14:m>
                  <m:oMath xmlns:m="http://schemas.openxmlformats.org/officeDocument/2006/math">
                    <m:r>
                      <m:rPr>
                        <m:sty m:val="p"/>
                      </m:rPr>
                      <a:rPr lang="en-US" altLang="zh-CN" sz="320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BCD</m:t>
                    </m:r>
                  </m:oMath>
                </a14:m>
                <a:r>
                  <a:rPr lang="en-US" altLang="zh-CN" sz="133" kern="0" spc="-100000">
                    <a:solidFill>
                      <a:srgbClr val="FFFFFF"/>
                    </a:solidFill>
                    <a:latin typeface="Times New Roman" pitchFamily="34" charset="0"/>
                    <a:ea typeface="微软雅黑" panose="020B0503020204020204" pitchFamily="34" charset="-122"/>
                    <a:cs typeface="Times New Roman" pitchFamily="34" charset="-120"/>
                  </a:rPr>
                  <a:t> </a:t>
                </a:r>
                <a:r>
                  <a:rPr lang="en-US" altLang="zh-CN" sz="3200">
                    <a:solidFill>
                      <a:srgbClr val="000000"/>
                    </a:solidFill>
                    <a:latin typeface="Times New Roman" pitchFamily="34" charset="0"/>
                    <a:ea typeface="微软雅黑" panose="020B0503020204020204" pitchFamily="34" charset="-122"/>
                    <a:cs typeface="Times New Roman" pitchFamily="34" charset="-120"/>
                  </a:rPr>
                  <a:t>错误。</a:t>
                </a:r>
                <a:endParaRPr lang="en-US" altLang="zh-CN" sz="3200"/>
              </a:p>
            </p:txBody>
          </p:sp>
        </mc:Choice>
        <mc:Fallback xmlns:p159="http://schemas.microsoft.com/office/powerpoint/2015/09/main" xmlns:p15="http://schemas.microsoft.com/office/powerpoint/2012/main" xmlns:p14="http://schemas.microsoft.com/office/powerpoint/2010/main" xmlns:wp="http://schemas.openxmlformats.org/drawingml/2006/wordprocessingDrawing" xmlns:w="http://schemas.openxmlformats.org/wordprocessingml/2006/main" xmlns:m="http://schemas.openxmlformats.org/officeDocument/2006/math" xmlns="">
          <p:sp>
            <p:nvSpPr>
              <p:cNvPr id="4" name="QC_5_AS.25_2#f0d71f47c?htil=9&amp;vcp=1&amp;vis=1&amp;pid=957cb2d12&amp;color=0,0,0&amp;vtp=1&amp;bt=1&amp;bbb=1&amp;hb=1&amp;hs=1">
                <a:extLst>
                  <a:ext uri="{FF2B5EF4-FFF2-40B4-BE49-F238E27FC236}">
                    <a16:creationId xmlns:a16="http://schemas.microsoft.com/office/drawing/2014/main" id="{613B1C0D-9608-6FFB-1028-1671C9CD5B1A}"/>
                  </a:ext>
                </a:extLst>
              </p:cNvPr>
              <p:cNvSpPr>
                <a:spLocks noRot="1" noChangeAspect="1" noMove="1" noResize="1" noEditPoints="1" noAdjustHandles="1" noChangeArrowheads="1" noChangeShapeType="1" noTextEdit="1"/>
              </p:cNvSpPr>
              <p:nvPr>
                <p:custDataLst>
                  <p:tags r:id="rId10"/>
                </p:custDataLst>
              </p:nvPr>
            </p:nvSpPr>
            <p:spPr>
              <a:xfrm>
                <a:off x="719328" y="4121331"/>
                <a:ext cx="10752000" cy="638133"/>
              </a:xfrm>
              <a:prstGeom prst="rect">
                <a:avLst/>
              </a:prstGeom>
              <a:blipFill>
                <a:blip r:embed="rId11"/>
                <a:stretch>
                  <a:fillRect l="-2268" r="-4478" b="-38095"/>
                </a:stretch>
              </a:blipFill>
            </p:spPr>
            <p:txBody>
              <a:bodyPr/>
              <a:lstStyle/>
              <a:p>
                <a:r>
                  <a:rPr lang="zh-CN" altLang="en-US">
                    <a:noFill/>
                  </a:rPr>
                  <a:t> </a:t>
                </a:r>
              </a:p>
            </p:txBody>
          </p:sp>
        </mc:Fallback>
      </mc:AlternateContent>
      <p:sp>
        <p:nvSpPr>
          <p:cNvPr id="5" name="object 54">
            <a:hlinkClick r:id="rId12" action="ppaction://hlinksldjump"/>
            <a:extLst>
              <a:ext uri="{FF2B5EF4-FFF2-40B4-BE49-F238E27FC236}">
                <a16:creationId xmlns:a16="http://schemas.microsoft.com/office/drawing/2014/main" id="{46F41D5B-E111-FA82-9821-00D1A12702EC}"/>
              </a:ext>
            </a:extLst>
          </p:cNvPr>
          <p:cNvSpPr/>
          <p:nvPr>
            <p:custDataLst>
              <p:tags r:id="rId4"/>
            </p:custDataLst>
          </p:nvPr>
        </p:nvSpPr>
        <p:spPr>
          <a:xfrm flipH="1">
            <a:off x="10992544" y="5872291"/>
            <a:ext cx="806203" cy="576031"/>
          </a:xfrm>
          <a:custGeom>
            <a:avLst/>
            <a:gdLst/>
            <a:ahLst/>
            <a:cxnLst/>
            <a:rect l="l" t="t" r="r" b="b"/>
            <a:pathLst>
              <a:path w="854075" h="610235">
                <a:moveTo>
                  <a:pt x="0" y="0"/>
                </a:moveTo>
                <a:lnTo>
                  <a:pt x="0" y="610171"/>
                </a:lnTo>
                <a:lnTo>
                  <a:pt x="519137" y="465010"/>
                </a:lnTo>
                <a:lnTo>
                  <a:pt x="676932" y="465010"/>
                </a:lnTo>
                <a:lnTo>
                  <a:pt x="853770" y="305092"/>
                </a:lnTo>
                <a:lnTo>
                  <a:pt x="676919" y="145148"/>
                </a:lnTo>
                <a:lnTo>
                  <a:pt x="519137" y="145148"/>
                </a:lnTo>
                <a:lnTo>
                  <a:pt x="0" y="0"/>
                </a:lnTo>
                <a:close/>
              </a:path>
              <a:path w="854075" h="610235">
                <a:moveTo>
                  <a:pt x="676932" y="465010"/>
                </a:moveTo>
                <a:lnTo>
                  <a:pt x="519137" y="465010"/>
                </a:lnTo>
                <a:lnTo>
                  <a:pt x="519137" y="607707"/>
                </a:lnTo>
                <a:lnTo>
                  <a:pt x="676932" y="465010"/>
                </a:lnTo>
                <a:close/>
              </a:path>
              <a:path w="854075" h="610235">
                <a:moveTo>
                  <a:pt x="519137" y="2451"/>
                </a:moveTo>
                <a:lnTo>
                  <a:pt x="519137" y="145148"/>
                </a:lnTo>
                <a:lnTo>
                  <a:pt x="676919" y="145148"/>
                </a:lnTo>
                <a:lnTo>
                  <a:pt x="519137" y="2451"/>
                </a:lnTo>
                <a:close/>
              </a:path>
            </a:pathLst>
          </a:custGeom>
          <a:solidFill>
            <a:srgbClr val="4BACC6">
              <a:lumMod val="60000"/>
              <a:lumOff val="40000"/>
            </a:srgbClr>
          </a:solidFill>
        </p:spPr>
        <p:txBody>
          <a:bodyPr wrap="square" lIns="0" tIns="0" rIns="0" bIns="0" rtlCol="0"/>
          <a:lstStyle/>
          <a:p>
            <a:pPr defTabSz="1219170" fontAlgn="base">
              <a:lnSpc>
                <a:spcPct val="150000"/>
              </a:lnSpc>
              <a:spcBef>
                <a:spcPct val="0"/>
              </a:spcBef>
              <a:spcAft>
                <a:spcPct val="0"/>
              </a:spcAft>
              <a:defRPr/>
            </a:pPr>
            <a:r>
              <a:rPr lang="zh-CN" altLang="en-US" sz="2267" b="1" kern="0">
                <a:solidFill>
                  <a:prstClr val="white"/>
                </a:solidFill>
                <a:latin typeface="黑体" panose="02010609060101010101" pitchFamily="49" charset="-122"/>
                <a:ea typeface="黑体" panose="02010609060101010101" pitchFamily="49" charset="-122"/>
              </a:rPr>
              <a:t> 返回</a:t>
            </a:r>
            <a:endParaRPr sz="2267" b="1" kern="0">
              <a:solidFill>
                <a:prstClr val="white"/>
              </a:solidFill>
              <a:latin typeface="黑体" panose="02010609060101010101" pitchFamily="49" charset="-122"/>
              <a:ea typeface="黑体" panose="02010609060101010101" pitchFamily="49" charset="-122"/>
            </a:endParaRPr>
          </a:p>
        </p:txBody>
      </p:sp>
    </p:spTree>
  </p:cSld>
  <p:clrMapOvr>
    <a:masterClrMapping/>
  </p:clrMapOvr>
  <p:transition>
    <p:split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left)">
                                      <p:cBhvr>
                                        <p:cTn id="7" dur="500"/>
                                        <p:tgtEl>
                                          <p:spTgt spid="3">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left)">
                                      <p:cBhvr>
                                        <p:cTn id="10" dur="500"/>
                                        <p:tgtEl>
                                          <p:spTgt spid="3">
                                            <p:txEl>
                                              <p:pRg st="0" end="0"/>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wipe(left)">
                                      <p:cBhvr>
                                        <p:cTn id="13" dur="500"/>
                                        <p:tgtEl>
                                          <p:spTgt spid="3">
                                            <p:txEl>
                                              <p:pRg st="1" end="1"/>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wipe(left)">
                                      <p:cBhvr>
                                        <p:cTn id="16" dur="500"/>
                                        <p:tgtEl>
                                          <p:spTgt spid="3">
                                            <p:txEl>
                                              <p:pRg st="2" end="2"/>
                                            </p:txEl>
                                          </p:spTgt>
                                        </p:tgtEl>
                                      </p:cBhvr>
                                    </p:animEffect>
                                  </p:childTnLst>
                                </p:cTn>
                              </p:par>
                              <p:par>
                                <p:cTn id="17" presetID="22" presetClass="entr" presetSubtype="8"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left)">
                                      <p:cBhvr>
                                        <p:cTn id="19" dur="500"/>
                                        <p:tgtEl>
                                          <p:spTgt spid="2"/>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4">
                                            <p:bg/>
                                          </p:spTgt>
                                        </p:tgtEl>
                                        <p:attrNameLst>
                                          <p:attrName>style.visibility</p:attrName>
                                        </p:attrNameLst>
                                      </p:cBhvr>
                                      <p:to>
                                        <p:strVal val="visible"/>
                                      </p:to>
                                    </p:set>
                                    <p:animEffect transition="in" filter="wipe(left)">
                                      <p:cBhvr>
                                        <p:cTn id="22" dur="500"/>
                                        <p:tgtEl>
                                          <p:spTgt spid="4">
                                            <p:bg/>
                                          </p:spTgt>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Effect transition="in" filter="wipe(left)">
                                      <p:cBhvr>
                                        <p:cTn id="25"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4" grpId="0" uiExpand="1" build="p"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QC_5_BD.26_1#88f0308d9?sp=1&amp;vcp=1&amp;vis=1&amp;pid=957cb2d12&amp;color=0,0,0&amp;vtp=1&amp;bt=1&amp;bbb=1&amp;hb=1"/>
          <p:cNvSpPr/>
          <p:nvPr>
            <p:custDataLst>
              <p:tags r:id="rId1"/>
            </p:custDataLst>
          </p:nvPr>
        </p:nvSpPr>
        <p:spPr>
          <a:xfrm>
            <a:off x="719328" y="536449"/>
            <a:ext cx="10753344" cy="2690199"/>
          </a:xfrm>
          <a:prstGeom prst="rect">
            <a:avLst/>
          </a:prstGeom>
          <a:noFill/>
        </p:spPr>
        <p:txBody>
          <a:bodyPr wrap="none" lIns="0" tIns="0" rIns="0" bIns="0" rtlCol="0" anchor="t"/>
          <a:lstStyle/>
          <a:p>
            <a:pPr latinLnBrk="1">
              <a:lnSpc>
                <a:spcPts val="5467"/>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5.</a:t>
            </a:r>
            <a:r>
              <a:rPr lang="en-US" altLang="zh-CN" sz="3200">
                <a:solidFill>
                  <a:srgbClr val="000000"/>
                </a:solidFill>
                <a:latin typeface="SimSun" pitchFamily="34" charset="0"/>
                <a:ea typeface="SimSun" pitchFamily="34" charset="-122"/>
                <a:cs typeface="SimSun" pitchFamily="34" charset="-120"/>
              </a:rPr>
              <a:t> </a:t>
            </a:r>
            <a:r>
              <a:rPr lang="en-US" altLang="zh-CN" sz="3200">
                <a:solidFill>
                  <a:srgbClr val="000000"/>
                </a:solidFill>
                <a:latin typeface="Times New Roman" pitchFamily="34" charset="0"/>
                <a:ea typeface="微软雅黑" panose="020B0503020204020204" pitchFamily="34" charset="-122"/>
                <a:cs typeface="Times New Roman" pitchFamily="34" charset="-120"/>
              </a:rPr>
              <a:t>[2024·丹东模拟，多选]</a:t>
            </a:r>
            <a:r>
              <a:rPr lang="en-US" altLang="zh-CN" sz="3200">
                <a:solidFill>
                  <a:srgbClr val="000000"/>
                </a:solidFill>
                <a:latin typeface="SimSun" pitchFamily="34" charset="0"/>
                <a:ea typeface="SimSun" pitchFamily="34" charset="-122"/>
                <a:cs typeface="SimSun" pitchFamily="34" charset="-120"/>
              </a:rPr>
              <a:t> </a:t>
            </a:r>
            <a:r>
              <a:rPr lang="en-US" altLang="zh-CN" sz="3200">
                <a:solidFill>
                  <a:srgbClr val="000000"/>
                </a:solidFill>
                <a:latin typeface="Times New Roman" pitchFamily="34" charset="0"/>
                <a:ea typeface="微软雅黑" panose="020B0503020204020204" pitchFamily="34" charset="-122"/>
                <a:cs typeface="Times New Roman" pitchFamily="34" charset="-120"/>
              </a:rPr>
              <a:t>如图所示，在水平桌面上放一个</a:t>
            </a:r>
          </a:p>
          <a:p>
            <a:pPr latinLnBrk="1">
              <a:lnSpc>
                <a:spcPts val="5467"/>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装满水的烧杯，将空饮料罐在烧杯中慢慢向下按，我们发现</a:t>
            </a:r>
          </a:p>
          <a:p>
            <a:pPr latinLnBrk="1">
              <a:lnSpc>
                <a:spcPts val="5467"/>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向下按的力越来越大。根据以上的实验过程，下列分析正确</a:t>
            </a:r>
          </a:p>
          <a:p>
            <a:pPr latinLnBrk="1">
              <a:lnSpc>
                <a:spcPts val="5333"/>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的是(</a:t>
            </a:r>
            <a:r>
              <a:rPr lang="en-US" altLang="zh-CN" sz="3200">
                <a:solidFill>
                  <a:srgbClr val="000000"/>
                </a:solidFill>
                <a:latin typeface="SimSun" pitchFamily="34" charset="0"/>
                <a:ea typeface="SimSun" pitchFamily="34" charset="-122"/>
                <a:cs typeface="SimSun" pitchFamily="34" charset="-120"/>
              </a:rPr>
              <a:t>       </a:t>
            </a:r>
            <a:r>
              <a:rPr lang="en-US" altLang="zh-CN" sz="3200">
                <a:solidFill>
                  <a:srgbClr val="000000"/>
                </a:solidFill>
                <a:latin typeface="Times New Roman" pitchFamily="34" charset="0"/>
                <a:ea typeface="微软雅黑" panose="020B0503020204020204" pitchFamily="34" charset="-122"/>
                <a:cs typeface="Times New Roman" pitchFamily="34" charset="-120"/>
              </a:rPr>
              <a:t>)</a:t>
            </a:r>
            <a:endParaRPr lang="en-US" altLang="zh-CN" sz="3200"/>
          </a:p>
        </p:txBody>
      </p:sp>
      <p:sp>
        <p:nvSpPr>
          <p:cNvPr id="3" name="QC_5_AN.27_1#88f0308d9.bracket?vcp=1&amp;vis=1&amp;pid=957cb2d12&amp;color=0,0,0&amp;vpa=10&amp;vtp=1&amp;bbb=1"/>
          <p:cNvSpPr/>
          <p:nvPr>
            <p:custDataLst>
              <p:tags r:id="rId2"/>
            </p:custDataLst>
          </p:nvPr>
        </p:nvSpPr>
        <p:spPr>
          <a:xfrm>
            <a:off x="1909954" y="2615185"/>
            <a:ext cx="859367" cy="600033"/>
          </a:xfrm>
          <a:prstGeom prst="rect">
            <a:avLst/>
          </a:prstGeom>
          <a:noFill/>
        </p:spPr>
        <p:txBody>
          <a:bodyPr wrap="none" lIns="0" tIns="0" rIns="0" bIns="0" rtlCol="0" anchor="t"/>
          <a:lstStyle/>
          <a:p>
            <a:pPr algn="ctr" latinLnBrk="1">
              <a:lnSpc>
                <a:spcPts val="5200"/>
              </a:lnSpc>
            </a:pPr>
            <a:r>
              <a:rPr lang="en-US" altLang="zh-CN" sz="3200">
                <a:solidFill>
                  <a:srgbClr val="C00000"/>
                </a:solidFill>
                <a:latin typeface="Times New Roman" pitchFamily="34" charset="0"/>
                <a:ea typeface="微软雅黑" panose="020B0503020204020204" pitchFamily="34" charset="-122"/>
                <a:cs typeface="Times New Roman" pitchFamily="34" charset="-120"/>
              </a:rPr>
              <a:t>AC</a:t>
            </a:r>
            <a:endParaRPr lang="en-US" altLang="zh-CN" sz="3200"/>
          </a:p>
        </p:txBody>
      </p:sp>
      <p:pic>
        <p:nvPicPr>
          <p:cNvPr id="4" name="QC_5_BD.26_2#88f0308d9?htil=10&amp;vcp=1&amp;vis=1&amp;pid=957cb2d12&amp;color=0,0,0&amp;tib=255,255,255&amp;vtp=1"/>
          <p:cNvPicPr>
            <a:picLocks noChangeAspect="1"/>
          </p:cNvPicPr>
          <p:nvPr>
            <p:custDataLst>
              <p:tags r:id="rId3"/>
            </p:custDataLst>
          </p:nvPr>
        </p:nvPicPr>
        <p:blipFill>
          <a:blip r:embed="rId7">
            <a:clrChange>
              <a:clrFrom>
                <a:srgbClr val="FFFFFF"/>
              </a:clrFrom>
              <a:clrTo>
                <a:srgbClr val="FFFFFF">
                  <a:alpha val="0"/>
                </a:srgbClr>
              </a:clrTo>
            </a:clrChange>
          </a:blip>
          <a:stretch>
            <a:fillRect/>
          </a:stretch>
        </p:blipFill>
        <p:spPr>
          <a:xfrm>
            <a:off x="9135113" y="3370409"/>
            <a:ext cx="1926336" cy="2401824"/>
          </a:xfrm>
          <a:prstGeom prst="rect">
            <a:avLst/>
          </a:prstGeom>
          <a:noFill/>
          <a:extLst>
            <a:ext uri="{909E8E84-426E-40DD-AFC4-6F175D3DCCD1}">
              <a14:hiddenFill xmlns:a14="http://schemas.microsoft.com/office/drawing/2010/main">
                <a:solidFill>
                  <a:schemeClr val="accent1">
                    <a:alpha val="0"/>
                  </a:schemeClr>
                </a:solidFill>
              </a14:hiddenFill>
            </a:ext>
          </a:extLst>
        </p:spPr>
      </p:pic>
      <p:sp>
        <p:nvSpPr>
          <p:cNvPr id="5" name="QC_5_BD.26_3#88f0308d9.choices?htil=10&amp;vcp=1&amp;vis=1&amp;pid=957cb2d12&amp;color=0,0,0&amp;vtp=1&amp;bbb=1"/>
          <p:cNvSpPr/>
          <p:nvPr>
            <p:custDataLst>
              <p:tags r:id="rId4"/>
            </p:custDataLst>
          </p:nvPr>
        </p:nvSpPr>
        <p:spPr>
          <a:xfrm>
            <a:off x="719328" y="3272366"/>
            <a:ext cx="8644128" cy="2690199"/>
          </a:xfrm>
          <a:prstGeom prst="rect">
            <a:avLst/>
          </a:prstGeom>
          <a:noFill/>
        </p:spPr>
        <p:txBody>
          <a:bodyPr wrap="none" lIns="0" tIns="0" rIns="0" bIns="0" rtlCol="0" anchor="t"/>
          <a:lstStyle/>
          <a:p>
            <a:pPr latinLnBrk="1">
              <a:lnSpc>
                <a:spcPts val="5467"/>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A.</a:t>
            </a:r>
            <a:r>
              <a:rPr lang="en-US" altLang="zh-CN" sz="3200">
                <a:solidFill>
                  <a:srgbClr val="000000"/>
                </a:solidFill>
                <a:latin typeface="SimSun" pitchFamily="34" charset="0"/>
                <a:ea typeface="SimSun" pitchFamily="34" charset="-122"/>
                <a:cs typeface="SimSun" pitchFamily="34" charset="-120"/>
              </a:rPr>
              <a:t> </a:t>
            </a:r>
            <a:r>
              <a:rPr lang="en-US" altLang="zh-CN" sz="3200">
                <a:solidFill>
                  <a:srgbClr val="000000"/>
                </a:solidFill>
                <a:latin typeface="Times New Roman" pitchFamily="34" charset="0"/>
                <a:ea typeface="微软雅黑" panose="020B0503020204020204" pitchFamily="34" charset="-122"/>
                <a:cs typeface="Times New Roman" pitchFamily="34" charset="-120"/>
              </a:rPr>
              <a:t>向下按的过程中，饮料罐受到的浮力增大</a:t>
            </a:r>
            <a:endParaRPr lang="en-US" altLang="zh-CN" sz="3200"/>
          </a:p>
          <a:p>
            <a:pPr latinLnBrk="1">
              <a:lnSpc>
                <a:spcPts val="5467"/>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B.</a:t>
            </a:r>
            <a:r>
              <a:rPr lang="en-US" altLang="zh-CN" sz="3200">
                <a:solidFill>
                  <a:srgbClr val="000000"/>
                </a:solidFill>
                <a:latin typeface="SimSun" pitchFamily="34" charset="0"/>
                <a:ea typeface="SimSun" pitchFamily="34" charset="-122"/>
                <a:cs typeface="SimSun" pitchFamily="34" charset="-120"/>
              </a:rPr>
              <a:t> </a:t>
            </a:r>
            <a:r>
              <a:rPr lang="en-US" altLang="zh-CN" sz="3200">
                <a:solidFill>
                  <a:srgbClr val="000000"/>
                </a:solidFill>
                <a:latin typeface="Times New Roman" pitchFamily="34" charset="0"/>
                <a:ea typeface="微软雅黑" panose="020B0503020204020204" pitchFamily="34" charset="-122"/>
                <a:cs typeface="Times New Roman" pitchFamily="34" charset="-120"/>
              </a:rPr>
              <a:t>烧杯中水对杯底的压强越来越大</a:t>
            </a:r>
            <a:endParaRPr lang="en-US" altLang="zh-CN" sz="3200"/>
          </a:p>
          <a:p>
            <a:pPr latinLnBrk="1">
              <a:lnSpc>
                <a:spcPts val="5467"/>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C.</a:t>
            </a:r>
            <a:r>
              <a:rPr lang="en-US" altLang="zh-CN" sz="3200">
                <a:solidFill>
                  <a:srgbClr val="000000"/>
                </a:solidFill>
                <a:latin typeface="SimSun" pitchFamily="34" charset="0"/>
                <a:ea typeface="SimSun" pitchFamily="34" charset="-122"/>
                <a:cs typeface="SimSun" pitchFamily="34" charset="-120"/>
              </a:rPr>
              <a:t> </a:t>
            </a:r>
            <a:r>
              <a:rPr lang="en-US" altLang="zh-CN" sz="3200">
                <a:solidFill>
                  <a:srgbClr val="000000"/>
                </a:solidFill>
                <a:latin typeface="Times New Roman" pitchFamily="34" charset="0"/>
                <a:ea typeface="微软雅黑" panose="020B0503020204020204" pitchFamily="34" charset="-122"/>
                <a:cs typeface="Times New Roman" pitchFamily="34" charset="-120"/>
              </a:rPr>
              <a:t>烧杯中水对杯底的压力不变</a:t>
            </a:r>
            <a:endParaRPr lang="en-US" altLang="zh-CN" sz="3200"/>
          </a:p>
          <a:p>
            <a:pPr latinLnBrk="1">
              <a:lnSpc>
                <a:spcPts val="5333"/>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D.</a:t>
            </a:r>
            <a:r>
              <a:rPr lang="en-US" altLang="zh-CN" sz="3200">
                <a:solidFill>
                  <a:srgbClr val="000000"/>
                </a:solidFill>
                <a:latin typeface="SimSun" pitchFamily="34" charset="0"/>
                <a:ea typeface="SimSun" pitchFamily="34" charset="-122"/>
                <a:cs typeface="SimSun" pitchFamily="34" charset="-120"/>
              </a:rPr>
              <a:t> </a:t>
            </a:r>
            <a:r>
              <a:rPr lang="en-US" altLang="zh-CN" sz="3200">
                <a:solidFill>
                  <a:srgbClr val="000000"/>
                </a:solidFill>
                <a:latin typeface="Times New Roman" pitchFamily="34" charset="0"/>
                <a:ea typeface="微软雅黑" panose="020B0503020204020204" pitchFamily="34" charset="-122"/>
                <a:cs typeface="Times New Roman" pitchFamily="34" charset="-120"/>
              </a:rPr>
              <a:t>烧杯对桌面的压力变小</a:t>
            </a:r>
            <a:endParaRPr lang="en-US" altLang="zh-CN" sz="3200"/>
          </a:p>
        </p:txBody>
      </p:sp>
    </p:spTree>
  </p:cSld>
  <p:clrMapOvr>
    <a:masterClrMapping/>
  </p:clrMapOvr>
  <p:transition>
    <p:split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left)">
                                      <p:cBhvr>
                                        <p:cTn id="7" dur="500"/>
                                        <p:tgtEl>
                                          <p:spTgt spid="3">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left)">
                                      <p:cBhvr>
                                        <p:cTn id="10"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QC_5_AS.28_1#88f0308d9?htil=11&amp;vcp=1&amp;vis=1&amp;pid=957cb2d12&amp;color=0,0,0&amp;tib=255,255,255&amp;vtp=1&amp;hs=1&amp;hs=1"/>
          <p:cNvPicPr>
            <a:picLocks noChangeAspect="1"/>
          </p:cNvPicPr>
          <p:nvPr>
            <p:custDataLst>
              <p:tags r:id="rId1"/>
            </p:custDataLst>
          </p:nvPr>
        </p:nvPicPr>
        <p:blipFill>
          <a:blip r:embed="rId7">
            <a:clrChange>
              <a:clrFrom>
                <a:srgbClr val="FFFFFF"/>
              </a:clrFrom>
              <a:clrTo>
                <a:srgbClr val="FFFFFF">
                  <a:alpha val="0"/>
                </a:srgbClr>
              </a:clrTo>
            </a:clrChange>
          </a:blip>
          <a:stretch>
            <a:fillRect/>
          </a:stretch>
        </p:blipFill>
        <p:spPr>
          <a:xfrm>
            <a:off x="9579516" y="597408"/>
            <a:ext cx="1668296" cy="2080091"/>
          </a:xfrm>
          <a:prstGeom prst="rect">
            <a:avLst/>
          </a:prstGeom>
          <a:noFill/>
          <a:extLst>
            <a:ext uri="{909E8E84-426E-40DD-AFC4-6F175D3DCCD1}">
              <a14:hiddenFill xmlns:a14="http://schemas.microsoft.com/office/drawing/2010/main">
                <a:solidFill>
                  <a:schemeClr val="accent1">
                    <a:alpha val="0"/>
                  </a:schemeClr>
                </a:solidFill>
              </a14:hiddenFill>
            </a:ext>
          </a:extLst>
        </p:spPr>
      </p:pic>
      <mc:AlternateContent xmlns:mc="http://schemas.openxmlformats.org/markup-compatibility/2006" xmlns:a14="http://schemas.microsoft.com/office/drawing/2010/main">
        <mc:Choice Requires="a14">
          <p:sp>
            <p:nvSpPr>
              <p:cNvPr id="3" name="QC_5_AS.28_2#88f0308d9?htil=11&amp;vcp=1&amp;vis=1&amp;pid=957cb2d12&amp;color=0,0,0&amp;vtp=1&amp;bt=1&amp;bbb=1&amp;hb=1&amp;hs=1"/>
              <p:cNvSpPr/>
              <p:nvPr>
                <p:custDataLst>
                  <p:tags r:id="rId2"/>
                </p:custDataLst>
              </p:nvPr>
            </p:nvSpPr>
            <p:spPr>
              <a:xfrm>
                <a:off x="719328" y="536449"/>
                <a:ext cx="8644128" cy="2429087"/>
              </a:xfrm>
              <a:prstGeom prst="rect">
                <a:avLst/>
              </a:prstGeom>
              <a:noFill/>
            </p:spPr>
            <p:txBody>
              <a:bodyPr wrap="none" lIns="0" tIns="0" rIns="0" bIns="0" rtlCol="0" anchor="t"/>
              <a:lstStyle/>
              <a:p>
                <a:pPr latinLnBrk="1">
                  <a:lnSpc>
                    <a:spcPts val="4933"/>
                  </a:lnSpc>
                </a:pPr>
                <a:r>
                  <a:rPr lang="en-US" altLang="zh-CN" sz="3200" b="1">
                    <a:solidFill>
                      <a:srgbClr val="93CDDD"/>
                    </a:solidFill>
                    <a:latin typeface="Times New Roman" pitchFamily="34" charset="0"/>
                    <a:ea typeface="微软雅黑" panose="020B0503020204020204" pitchFamily="34" charset="-122"/>
                    <a:cs typeface="Times New Roman" pitchFamily="34" charset="-120"/>
                  </a:rPr>
                  <a:t>【点拨】</a:t>
                </a:r>
                <a:r>
                  <a:rPr lang="en-US" altLang="zh-CN" sz="3200">
                    <a:solidFill>
                      <a:srgbClr val="000000"/>
                    </a:solidFill>
                    <a:latin typeface="Times New Roman" pitchFamily="34" charset="0"/>
                    <a:ea typeface="微软雅黑" panose="020B0503020204020204" pitchFamily="34" charset="-122"/>
                    <a:cs typeface="Times New Roman" pitchFamily="34" charset="-120"/>
                  </a:rPr>
                  <a:t>向下按的过程中，饮料罐排开水的体积</a:t>
                </a:r>
              </a:p>
              <a:p>
                <a:pPr latinLnBrk="1">
                  <a:lnSpc>
                    <a:spcPts val="4933"/>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变大，由</a:t>
                </a:r>
                <a14:m>
                  <m:oMath xmlns:m="http://schemas.openxmlformats.org/officeDocument/2006/math">
                    <m:sSub>
                      <m:sSubPr>
                        <m:ctrlPr>
                          <a:rPr lang="en-US" altLang="zh-CN" sz="3200" i="1">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ctrlPr>
                      </m:sSubPr>
                      <m:e>
                        <m:r>
                          <m:rPr>
                            <m:sty m:val="p"/>
                          </m:rPr>
                          <a:rPr lang="en-US" altLang="zh-CN" sz="320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F</m:t>
                        </m:r>
                      </m:e>
                      <m:sub>
                        <m:r>
                          <a:rPr lang="en-US" altLang="zh-CN" sz="3200" baseline="-10000">
                            <a:solidFill>
                              <a:srgbClr val="000000"/>
                            </a:solidFill>
                            <a:latin typeface="Cambria Math" panose="02040503050406030204" pitchFamily="18" charset="0"/>
                          </a:rPr>
                          <m:t>浮</m:t>
                        </m:r>
                      </m:sub>
                    </m:sSub>
                    <m:r>
                      <a:rPr lang="en-US" altLang="zh-CN" sz="320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m:t>
                    </m:r>
                    <m:sSub>
                      <m:sSubPr>
                        <m:ctrlPr>
                          <a:rPr lang="en-US" altLang="zh-CN" sz="3200" i="1">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ctrlPr>
                      </m:sSubPr>
                      <m:e>
                        <m:r>
                          <m:rPr>
                            <m:sty m:val="p"/>
                          </m:rPr>
                          <a:rPr lang="en-US" altLang="zh-CN" sz="320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ρ</m:t>
                        </m:r>
                      </m:e>
                      <m:sub>
                        <m:r>
                          <a:rPr lang="en-US" altLang="zh-CN" sz="3200" baseline="-10000">
                            <a:solidFill>
                              <a:srgbClr val="000000"/>
                            </a:solidFill>
                            <a:latin typeface="Cambria Math" panose="02040503050406030204" pitchFamily="18" charset="0"/>
                          </a:rPr>
                          <m:t>液</m:t>
                        </m:r>
                      </m:sub>
                    </m:sSub>
                    <m:sSub>
                      <m:sSubPr>
                        <m:ctrlPr>
                          <a:rPr lang="en-US" altLang="zh-CN" sz="3200" i="1">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ctrlPr>
                      </m:sSubPr>
                      <m:e>
                        <m:r>
                          <m:rPr>
                            <m:sty m:val="p"/>
                          </m:rPr>
                          <a:rPr lang="en-US" altLang="zh-CN" sz="320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V</m:t>
                        </m:r>
                      </m:e>
                      <m:sub>
                        <m:r>
                          <a:rPr lang="en-US" altLang="zh-CN" sz="3200" baseline="-10000">
                            <a:solidFill>
                              <a:srgbClr val="000000"/>
                            </a:solidFill>
                            <a:latin typeface="Cambria Math" panose="02040503050406030204" pitchFamily="18" charset="0"/>
                          </a:rPr>
                          <m:t>排</m:t>
                        </m:r>
                      </m:sub>
                    </m:sSub>
                    <m:r>
                      <m:rPr>
                        <m:sty m:val="p"/>
                      </m:rPr>
                      <a:rPr lang="en-US" altLang="zh-CN" sz="320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g</m:t>
                    </m:r>
                  </m:oMath>
                </a14:m>
                <a:r>
                  <a:rPr lang="en-US" altLang="zh-CN" sz="133" kern="0" spc="-100000">
                    <a:solidFill>
                      <a:srgbClr val="FFFFFF"/>
                    </a:solidFill>
                    <a:latin typeface="Times New Roman" pitchFamily="34" charset="0"/>
                    <a:ea typeface="微软雅黑" panose="020B0503020204020204" pitchFamily="34" charset="-122"/>
                    <a:cs typeface="Times New Roman" pitchFamily="34" charset="-120"/>
                  </a:rPr>
                  <a:t> </a:t>
                </a:r>
                <a:r>
                  <a:rPr lang="en-US" altLang="zh-CN" sz="3200">
                    <a:solidFill>
                      <a:srgbClr val="000000"/>
                    </a:solidFill>
                    <a:latin typeface="Times New Roman" pitchFamily="34" charset="0"/>
                    <a:ea typeface="微软雅黑" panose="020B0503020204020204" pitchFamily="34" charset="-122"/>
                    <a:cs typeface="Times New Roman" pitchFamily="34" charset="-120"/>
                  </a:rPr>
                  <a:t>得，饮料罐受到的浮力增</a:t>
                </a:r>
              </a:p>
              <a:p>
                <a:pPr latinLnBrk="1">
                  <a:lnSpc>
                    <a:spcPts val="4933"/>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大，故A正确；饮料罐被按入水中时，水溢出烧</a:t>
                </a:r>
              </a:p>
              <a:p>
                <a:pPr latinLnBrk="1">
                  <a:lnSpc>
                    <a:spcPts val="4667"/>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杯，烧杯中水的深度不变，由</a:t>
                </a:r>
                <a14:m>
                  <m:oMath xmlns:m="http://schemas.openxmlformats.org/officeDocument/2006/math">
                    <m:r>
                      <m:rPr>
                        <m:sty m:val="p"/>
                      </m:rPr>
                      <a:rPr lang="en-US" altLang="zh-CN" sz="320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p</m:t>
                    </m:r>
                    <m:r>
                      <a:rPr lang="en-US" altLang="zh-CN" sz="320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m:t>
                    </m:r>
                    <m:r>
                      <m:rPr>
                        <m:sty m:val="p"/>
                      </m:rPr>
                      <a:rPr lang="en-US" altLang="zh-CN" sz="320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ρgh</m:t>
                    </m:r>
                  </m:oMath>
                </a14:m>
                <a:r>
                  <a:rPr lang="en-US" altLang="zh-CN" sz="133" kern="0" spc="-100000">
                    <a:solidFill>
                      <a:srgbClr val="FFFFFF"/>
                    </a:solidFill>
                    <a:latin typeface="Times New Roman" pitchFamily="34" charset="0"/>
                    <a:ea typeface="微软雅黑" panose="020B0503020204020204" pitchFamily="34" charset="-122"/>
                    <a:cs typeface="Times New Roman" pitchFamily="34" charset="-120"/>
                  </a:rPr>
                  <a:t> </a:t>
                </a:r>
                <a:r>
                  <a:rPr lang="en-US" altLang="zh-CN" sz="3200">
                    <a:solidFill>
                      <a:srgbClr val="000000"/>
                    </a:solidFill>
                    <a:latin typeface="Times New Roman" pitchFamily="34" charset="0"/>
                    <a:ea typeface="微软雅黑" panose="020B0503020204020204" pitchFamily="34" charset="-122"/>
                    <a:cs typeface="Times New Roman" pitchFamily="34" charset="-120"/>
                  </a:rPr>
                  <a:t>得，水对</a:t>
                </a:r>
                <a:endParaRPr lang="en-US" altLang="zh-CN" sz="3200"/>
              </a:p>
            </p:txBody>
          </p:sp>
        </mc:Choice>
        <mc:Fallback xmlns:p159="http://schemas.microsoft.com/office/powerpoint/2015/09/main" xmlns:p15="http://schemas.microsoft.com/office/powerpoint/2012/main" xmlns:p14="http://schemas.microsoft.com/office/powerpoint/2010/main" xmlns:wp="http://schemas.openxmlformats.org/drawingml/2006/wordprocessingDrawing" xmlns:w="http://schemas.openxmlformats.org/wordprocessingml/2006/main" xmlns:m="http://schemas.openxmlformats.org/officeDocument/2006/math" xmlns="">
          <p:sp>
            <p:nvSpPr>
              <p:cNvPr id="3" name="QC_5_AS.28_2#88f0308d9?htil=11&amp;vcp=1&amp;vis=1&amp;pid=957cb2d12&amp;color=0,0,0&amp;vtp=1&amp;bt=1&amp;bbb=1&amp;hb=1&amp;hs=1"/>
              <p:cNvSpPr>
                <a:spLocks noRot="1" noChangeAspect="1" noMove="1" noResize="1" noEditPoints="1" noAdjustHandles="1" noChangeArrowheads="1" noChangeShapeType="1" noTextEdit="1"/>
              </p:cNvSpPr>
              <p:nvPr>
                <p:custDataLst>
                  <p:tags r:id="rId8"/>
                </p:custDataLst>
              </p:nvPr>
            </p:nvSpPr>
            <p:spPr>
              <a:xfrm>
                <a:off x="719328" y="536449"/>
                <a:ext cx="8644128" cy="2429087"/>
              </a:xfrm>
              <a:prstGeom prst="rect">
                <a:avLst/>
              </a:prstGeom>
              <a:blipFill>
                <a:blip r:embed="rId9"/>
                <a:stretch>
                  <a:fillRect l="-2821" t="-1759" r="-1763" b="-9548"/>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 name="QC_5_AS.28_2#88f0308d9?htil=11&amp;vcp=1&amp;vis=1&amp;pid=957cb2d12&amp;color=0,0,0&amp;vtp=1&amp;bt=1&amp;bbb=1&amp;hb=1&amp;hs=1">
                <a:extLst>
                  <a:ext uri="{FF2B5EF4-FFF2-40B4-BE49-F238E27FC236}">
                    <a16:creationId xmlns:a16="http://schemas.microsoft.com/office/drawing/2014/main" id="{D871B2AC-A616-DAA2-9EDA-F8CAB178AD27}"/>
                  </a:ext>
                </a:extLst>
              </p:cNvPr>
              <p:cNvSpPr/>
              <p:nvPr>
                <p:custDataLst>
                  <p:tags r:id="rId3"/>
                </p:custDataLst>
              </p:nvPr>
            </p:nvSpPr>
            <p:spPr>
              <a:xfrm>
                <a:off x="719328" y="2971462"/>
                <a:ext cx="10752000" cy="3055367"/>
              </a:xfrm>
              <a:prstGeom prst="rect">
                <a:avLst/>
              </a:prstGeom>
              <a:noFill/>
            </p:spPr>
            <p:txBody>
              <a:bodyPr wrap="none" lIns="0" tIns="0" rIns="0" bIns="0" rtlCol="0" anchor="t"/>
              <a:lstStyle/>
              <a:p>
                <a:pPr latinLnBrk="1">
                  <a:lnSpc>
                    <a:spcPts val="4933"/>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杯底的压强不变，受力面积不变，则由</a:t>
                </a:r>
                <a14:m>
                  <m:oMath xmlns:m="http://schemas.openxmlformats.org/officeDocument/2006/math">
                    <m:r>
                      <m:rPr>
                        <m:sty m:val="p"/>
                      </m:rPr>
                      <a:rPr lang="en-US" altLang="zh-CN" sz="320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F</m:t>
                    </m:r>
                    <m:r>
                      <a:rPr lang="en-US" altLang="zh-CN" sz="320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m:t>
                    </m:r>
                    <m:r>
                      <m:rPr>
                        <m:sty m:val="p"/>
                      </m:rPr>
                      <a:rPr lang="en-US" altLang="zh-CN" sz="320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pS</m:t>
                    </m:r>
                  </m:oMath>
                </a14:m>
                <a:r>
                  <a:rPr lang="en-US" altLang="zh-CN" sz="133" kern="0" spc="-100000">
                    <a:solidFill>
                      <a:srgbClr val="FFFFFF"/>
                    </a:solidFill>
                    <a:latin typeface="Times New Roman" pitchFamily="34" charset="0"/>
                    <a:ea typeface="微软雅黑" panose="020B0503020204020204" pitchFamily="34" charset="-122"/>
                    <a:cs typeface="Times New Roman" pitchFamily="34" charset="-120"/>
                  </a:rPr>
                  <a:t> </a:t>
                </a:r>
                <a:r>
                  <a:rPr lang="en-US" altLang="zh-CN" sz="3200">
                    <a:solidFill>
                      <a:srgbClr val="000000"/>
                    </a:solidFill>
                    <a:latin typeface="Times New Roman" pitchFamily="34" charset="0"/>
                    <a:ea typeface="微软雅黑" panose="020B0503020204020204" pitchFamily="34" charset="-122"/>
                    <a:cs typeface="Times New Roman" pitchFamily="34" charset="-120"/>
                  </a:rPr>
                  <a:t>可知，烧杯中</a:t>
                </a:r>
              </a:p>
              <a:p>
                <a:pPr latinLnBrk="1">
                  <a:lnSpc>
                    <a:spcPts val="4933"/>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水对杯底的压力不变，故B错误，C正确；水对饮料罐的浮力</a:t>
                </a:r>
              </a:p>
              <a:p>
                <a:pPr latinLnBrk="1">
                  <a:lnSpc>
                    <a:spcPts val="4933"/>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等于饮料罐排开水的重力，饮料罐排开的水全部溢出烧杯，</a:t>
                </a:r>
              </a:p>
              <a:p>
                <a:pPr latinLnBrk="1">
                  <a:lnSpc>
                    <a:spcPts val="4933"/>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烧杯对桌面的压力等于烧杯与水的总重力与饮料罐所受浮力</a:t>
                </a:r>
              </a:p>
              <a:p>
                <a:pPr latinLnBrk="1">
                  <a:lnSpc>
                    <a:spcPts val="4667"/>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之和，则烧杯对桌面的压力不变，故D错误。</a:t>
                </a:r>
                <a:endParaRPr lang="en-US" altLang="zh-CN" sz="3200"/>
              </a:p>
            </p:txBody>
          </p:sp>
        </mc:Choice>
        <mc:Fallback xmlns:p159="http://schemas.microsoft.com/office/powerpoint/2015/09/main" xmlns:p15="http://schemas.microsoft.com/office/powerpoint/2012/main" xmlns:p14="http://schemas.microsoft.com/office/powerpoint/2010/main" xmlns:wp="http://schemas.openxmlformats.org/drawingml/2006/wordprocessingDrawing" xmlns:w="http://schemas.openxmlformats.org/wordprocessingml/2006/main" xmlns:m="http://schemas.openxmlformats.org/officeDocument/2006/math" xmlns="">
          <p:sp>
            <p:nvSpPr>
              <p:cNvPr id="4" name="QC_5_AS.28_2#88f0308d9?htil=11&amp;vcp=1&amp;vis=1&amp;pid=957cb2d12&amp;color=0,0,0&amp;vtp=1&amp;bt=1&amp;bbb=1&amp;hb=1&amp;hs=1">
                <a:extLst>
                  <a:ext uri="{FF2B5EF4-FFF2-40B4-BE49-F238E27FC236}">
                    <a16:creationId xmlns:a16="http://schemas.microsoft.com/office/drawing/2014/main" id="{D871B2AC-A616-DAA2-9EDA-F8CAB178AD27}"/>
                  </a:ext>
                </a:extLst>
              </p:cNvPr>
              <p:cNvSpPr>
                <a:spLocks noRot="1" noChangeAspect="1" noMove="1" noResize="1" noEditPoints="1" noAdjustHandles="1" noChangeArrowheads="1" noChangeShapeType="1" noTextEdit="1"/>
              </p:cNvSpPr>
              <p:nvPr>
                <p:custDataLst>
                  <p:tags r:id="rId10"/>
                </p:custDataLst>
              </p:nvPr>
            </p:nvSpPr>
            <p:spPr>
              <a:xfrm>
                <a:off x="719328" y="2971462"/>
                <a:ext cx="10752000" cy="3055367"/>
              </a:xfrm>
              <a:prstGeom prst="rect">
                <a:avLst/>
              </a:prstGeom>
              <a:blipFill>
                <a:blip r:embed="rId11"/>
                <a:stretch>
                  <a:fillRect l="-2268" t="-1394" r="-1984" b="-7371"/>
                </a:stretch>
              </a:blipFill>
            </p:spPr>
            <p:txBody>
              <a:bodyPr/>
              <a:lstStyle/>
              <a:p>
                <a:r>
                  <a:rPr lang="zh-CN" altLang="en-US">
                    <a:noFill/>
                  </a:rPr>
                  <a:t> </a:t>
                </a:r>
              </a:p>
            </p:txBody>
          </p:sp>
        </mc:Fallback>
      </mc:AlternateContent>
      <p:sp>
        <p:nvSpPr>
          <p:cNvPr id="5" name="object 54">
            <a:hlinkClick r:id="rId12" action="ppaction://hlinksldjump"/>
            <a:extLst>
              <a:ext uri="{FF2B5EF4-FFF2-40B4-BE49-F238E27FC236}">
                <a16:creationId xmlns:a16="http://schemas.microsoft.com/office/drawing/2014/main" id="{46F41D5B-E111-FA82-9821-00D1A12702EC}"/>
              </a:ext>
            </a:extLst>
          </p:cNvPr>
          <p:cNvSpPr/>
          <p:nvPr>
            <p:custDataLst>
              <p:tags r:id="rId4"/>
            </p:custDataLst>
          </p:nvPr>
        </p:nvSpPr>
        <p:spPr>
          <a:xfrm flipH="1">
            <a:off x="10992544" y="5872291"/>
            <a:ext cx="806203" cy="576031"/>
          </a:xfrm>
          <a:custGeom>
            <a:avLst/>
            <a:gdLst/>
            <a:ahLst/>
            <a:cxnLst/>
            <a:rect l="l" t="t" r="r" b="b"/>
            <a:pathLst>
              <a:path w="854075" h="610235">
                <a:moveTo>
                  <a:pt x="0" y="0"/>
                </a:moveTo>
                <a:lnTo>
                  <a:pt x="0" y="610171"/>
                </a:lnTo>
                <a:lnTo>
                  <a:pt x="519137" y="465010"/>
                </a:lnTo>
                <a:lnTo>
                  <a:pt x="676932" y="465010"/>
                </a:lnTo>
                <a:lnTo>
                  <a:pt x="853770" y="305092"/>
                </a:lnTo>
                <a:lnTo>
                  <a:pt x="676919" y="145148"/>
                </a:lnTo>
                <a:lnTo>
                  <a:pt x="519137" y="145148"/>
                </a:lnTo>
                <a:lnTo>
                  <a:pt x="0" y="0"/>
                </a:lnTo>
                <a:close/>
              </a:path>
              <a:path w="854075" h="610235">
                <a:moveTo>
                  <a:pt x="676932" y="465010"/>
                </a:moveTo>
                <a:lnTo>
                  <a:pt x="519137" y="465010"/>
                </a:lnTo>
                <a:lnTo>
                  <a:pt x="519137" y="607707"/>
                </a:lnTo>
                <a:lnTo>
                  <a:pt x="676932" y="465010"/>
                </a:lnTo>
                <a:close/>
              </a:path>
              <a:path w="854075" h="610235">
                <a:moveTo>
                  <a:pt x="519137" y="2451"/>
                </a:moveTo>
                <a:lnTo>
                  <a:pt x="519137" y="145148"/>
                </a:lnTo>
                <a:lnTo>
                  <a:pt x="676919" y="145148"/>
                </a:lnTo>
                <a:lnTo>
                  <a:pt x="519137" y="2451"/>
                </a:lnTo>
                <a:close/>
              </a:path>
            </a:pathLst>
          </a:custGeom>
          <a:solidFill>
            <a:srgbClr val="4BACC6">
              <a:lumMod val="60000"/>
              <a:lumOff val="40000"/>
            </a:srgbClr>
          </a:solidFill>
        </p:spPr>
        <p:txBody>
          <a:bodyPr wrap="square" lIns="0" tIns="0" rIns="0" bIns="0" rtlCol="0"/>
          <a:lstStyle/>
          <a:p>
            <a:pPr defTabSz="1219170" fontAlgn="base">
              <a:lnSpc>
                <a:spcPct val="150000"/>
              </a:lnSpc>
              <a:spcBef>
                <a:spcPct val="0"/>
              </a:spcBef>
              <a:spcAft>
                <a:spcPct val="0"/>
              </a:spcAft>
              <a:defRPr/>
            </a:pPr>
            <a:r>
              <a:rPr lang="zh-CN" altLang="en-US" sz="2267" b="1" kern="0">
                <a:solidFill>
                  <a:prstClr val="white"/>
                </a:solidFill>
                <a:latin typeface="黑体" panose="02010609060101010101" pitchFamily="49" charset="-122"/>
                <a:ea typeface="黑体" panose="02010609060101010101" pitchFamily="49" charset="-122"/>
              </a:rPr>
              <a:t> 返回</a:t>
            </a:r>
            <a:endParaRPr sz="2267" b="1" kern="0">
              <a:solidFill>
                <a:prstClr val="white"/>
              </a:solidFill>
              <a:latin typeface="黑体" panose="02010609060101010101" pitchFamily="49" charset="-122"/>
              <a:ea typeface="黑体" panose="02010609060101010101" pitchFamily="49" charset="-122"/>
            </a:endParaRPr>
          </a:p>
        </p:txBody>
      </p:sp>
    </p:spTree>
  </p:cSld>
  <p:clrMapOvr>
    <a:masterClrMapping/>
  </p:clrMapOvr>
  <p:transition>
    <p:split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left)">
                                      <p:cBhvr>
                                        <p:cTn id="7" dur="500"/>
                                        <p:tgtEl>
                                          <p:spTgt spid="3">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left)">
                                      <p:cBhvr>
                                        <p:cTn id="10" dur="500"/>
                                        <p:tgtEl>
                                          <p:spTgt spid="3">
                                            <p:txEl>
                                              <p:pRg st="0" end="0"/>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wipe(left)">
                                      <p:cBhvr>
                                        <p:cTn id="13" dur="500"/>
                                        <p:tgtEl>
                                          <p:spTgt spid="3">
                                            <p:txEl>
                                              <p:pRg st="1" end="1"/>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wipe(left)">
                                      <p:cBhvr>
                                        <p:cTn id="16" dur="500"/>
                                        <p:tgtEl>
                                          <p:spTgt spid="3">
                                            <p:txEl>
                                              <p:pRg st="2" end="2"/>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left)">
                                      <p:cBhvr>
                                        <p:cTn id="19" dur="500"/>
                                        <p:tgtEl>
                                          <p:spTgt spid="3">
                                            <p:txEl>
                                              <p:pRg st="3" end="3"/>
                                            </p:txEl>
                                          </p:spTgt>
                                        </p:tgtEl>
                                      </p:cBhvr>
                                    </p:animEffect>
                                  </p:childTnLst>
                                </p:cTn>
                              </p:par>
                              <p:par>
                                <p:cTn id="20" presetID="22" presetClass="entr" presetSubtype="8" fill="hold"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left)">
                                      <p:cBhvr>
                                        <p:cTn id="22" dur="500"/>
                                        <p:tgtEl>
                                          <p:spTgt spid="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4">
                                            <p:bg/>
                                          </p:spTgt>
                                        </p:tgtEl>
                                        <p:attrNameLst>
                                          <p:attrName>style.visibility</p:attrName>
                                        </p:attrNameLst>
                                      </p:cBhvr>
                                      <p:to>
                                        <p:strVal val="visible"/>
                                      </p:to>
                                    </p:set>
                                    <p:animEffect transition="in" filter="wipe(left)">
                                      <p:cBhvr>
                                        <p:cTn id="25" dur="500"/>
                                        <p:tgtEl>
                                          <p:spTgt spid="4">
                                            <p:bg/>
                                          </p:spTgt>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4">
                                            <p:txEl>
                                              <p:pRg st="0" end="0"/>
                                            </p:txEl>
                                          </p:spTgt>
                                        </p:tgtEl>
                                        <p:attrNameLst>
                                          <p:attrName>style.visibility</p:attrName>
                                        </p:attrNameLst>
                                      </p:cBhvr>
                                      <p:to>
                                        <p:strVal val="visible"/>
                                      </p:to>
                                    </p:set>
                                    <p:animEffect transition="in" filter="wipe(left)">
                                      <p:cBhvr>
                                        <p:cTn id="28" dur="500"/>
                                        <p:tgtEl>
                                          <p:spTgt spid="4">
                                            <p:txEl>
                                              <p:pRg st="0" end="0"/>
                                            </p:txEl>
                                          </p:spTgt>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4">
                                            <p:txEl>
                                              <p:pRg st="1" end="1"/>
                                            </p:txEl>
                                          </p:spTgt>
                                        </p:tgtEl>
                                        <p:attrNameLst>
                                          <p:attrName>style.visibility</p:attrName>
                                        </p:attrNameLst>
                                      </p:cBhvr>
                                      <p:to>
                                        <p:strVal val="visible"/>
                                      </p:to>
                                    </p:set>
                                    <p:animEffect transition="in" filter="wipe(left)">
                                      <p:cBhvr>
                                        <p:cTn id="31" dur="500"/>
                                        <p:tgtEl>
                                          <p:spTgt spid="4">
                                            <p:txEl>
                                              <p:pRg st="1" end="1"/>
                                            </p:txEl>
                                          </p:spTgt>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4">
                                            <p:txEl>
                                              <p:pRg st="2" end="2"/>
                                            </p:txEl>
                                          </p:spTgt>
                                        </p:tgtEl>
                                        <p:attrNameLst>
                                          <p:attrName>style.visibility</p:attrName>
                                        </p:attrNameLst>
                                      </p:cBhvr>
                                      <p:to>
                                        <p:strVal val="visible"/>
                                      </p:to>
                                    </p:set>
                                    <p:animEffect transition="in" filter="wipe(left)">
                                      <p:cBhvr>
                                        <p:cTn id="34" dur="500"/>
                                        <p:tgtEl>
                                          <p:spTgt spid="4">
                                            <p:txEl>
                                              <p:pRg st="2" end="2"/>
                                            </p:txEl>
                                          </p:spTgt>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4">
                                            <p:txEl>
                                              <p:pRg st="3" end="3"/>
                                            </p:txEl>
                                          </p:spTgt>
                                        </p:tgtEl>
                                        <p:attrNameLst>
                                          <p:attrName>style.visibility</p:attrName>
                                        </p:attrNameLst>
                                      </p:cBhvr>
                                      <p:to>
                                        <p:strVal val="visible"/>
                                      </p:to>
                                    </p:set>
                                    <p:animEffect transition="in" filter="wipe(left)">
                                      <p:cBhvr>
                                        <p:cTn id="37" dur="500"/>
                                        <p:tgtEl>
                                          <p:spTgt spid="4">
                                            <p:txEl>
                                              <p:pRg st="3" end="3"/>
                                            </p:txEl>
                                          </p:spTgt>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4">
                                            <p:txEl>
                                              <p:pRg st="4" end="4"/>
                                            </p:txEl>
                                          </p:spTgt>
                                        </p:tgtEl>
                                        <p:attrNameLst>
                                          <p:attrName>style.visibility</p:attrName>
                                        </p:attrNameLst>
                                      </p:cBhvr>
                                      <p:to>
                                        <p:strVal val="visible"/>
                                      </p:to>
                                    </p:set>
                                    <p:animEffect transition="in" filter="wipe(left)">
                                      <p:cBhvr>
                                        <p:cTn id="40"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4" grpId="0" uiExpand="1" build="p"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QC_5_BD.29_1#f158dc68b?htil=12&amp;vcp=1&amp;vis=1&amp;pid=957cb2d12&amp;color=0,0,0&amp;tib=255,255,255&amp;vtp=1&amp;hs=1"/>
          <p:cNvPicPr>
            <a:picLocks noChangeAspect="1"/>
          </p:cNvPicPr>
          <p:nvPr>
            <p:custDataLst>
              <p:tags r:id="rId1"/>
            </p:custDataLst>
          </p:nvPr>
        </p:nvPicPr>
        <p:blipFill>
          <a:blip r:embed="rId8">
            <a:clrChange>
              <a:clrFrom>
                <a:srgbClr val="FFFFFF"/>
              </a:clrFrom>
              <a:clrTo>
                <a:srgbClr val="FFFFFF">
                  <a:alpha val="0"/>
                </a:srgbClr>
              </a:clrTo>
            </a:clrChange>
          </a:blip>
          <a:stretch>
            <a:fillRect/>
          </a:stretch>
        </p:blipFill>
        <p:spPr>
          <a:xfrm>
            <a:off x="8228703" y="921691"/>
            <a:ext cx="2697756" cy="977584"/>
          </a:xfrm>
          <a:prstGeom prst="rect">
            <a:avLst/>
          </a:prstGeom>
          <a:noFill/>
          <a:extLst>
            <a:ext uri="{909E8E84-426E-40DD-AFC4-6F175D3DCCD1}">
              <a14:hiddenFill xmlns:a14="http://schemas.microsoft.com/office/drawing/2010/main">
                <a:solidFill>
                  <a:schemeClr val="accent1">
                    <a:alpha val="0"/>
                  </a:schemeClr>
                </a:solidFill>
              </a14:hiddenFill>
            </a:ext>
          </a:extLst>
        </p:spPr>
      </p:pic>
      <mc:AlternateContent xmlns:mc="http://schemas.openxmlformats.org/markup-compatibility/2006" xmlns:a14="http://schemas.microsoft.com/office/drawing/2010/main">
        <mc:Choice Requires="a14">
          <p:sp>
            <p:nvSpPr>
              <p:cNvPr id="3" name="QC_5_BD.29_2#f158dc68b?htil=12&amp;sp=1&amp;vcp=1&amp;vis=1&amp;pid=957cb2d12&amp;color=0,0,0&amp;vtp=1&amp;bt=1&amp;bbb=1&amp;hb=1&amp;hs=1"/>
              <p:cNvSpPr/>
              <p:nvPr>
                <p:custDataLst>
                  <p:tags r:id="rId2"/>
                </p:custDataLst>
              </p:nvPr>
            </p:nvSpPr>
            <p:spPr>
              <a:xfrm>
                <a:off x="719328" y="787580"/>
                <a:ext cx="7071360" cy="2243667"/>
              </a:xfrm>
              <a:prstGeom prst="rect">
                <a:avLst/>
              </a:prstGeom>
              <a:noFill/>
            </p:spPr>
            <p:txBody>
              <a:bodyPr wrap="none" lIns="0" tIns="0" rIns="0" bIns="0" rtlCol="0" anchor="t"/>
              <a:lstStyle/>
              <a:p>
                <a:pPr latinLnBrk="1">
                  <a:lnSpc>
                    <a:spcPts val="4533"/>
                  </a:lnSpc>
                </a:pPr>
                <a:r>
                  <a:rPr lang="en-US" altLang="zh-CN" sz="3133">
                    <a:solidFill>
                      <a:srgbClr val="000000"/>
                    </a:solidFill>
                    <a:latin typeface="Times New Roman" pitchFamily="34" charset="0"/>
                    <a:ea typeface="微软雅黑" panose="020B0503020204020204" pitchFamily="34" charset="-122"/>
                    <a:cs typeface="Times New Roman" pitchFamily="34" charset="-120"/>
                  </a:rPr>
                  <a:t>6.</a:t>
                </a:r>
                <a:r>
                  <a:rPr lang="en-US" altLang="zh-CN" sz="3133">
                    <a:solidFill>
                      <a:srgbClr val="000000"/>
                    </a:solidFill>
                    <a:latin typeface="SimSun" pitchFamily="34" charset="0"/>
                    <a:ea typeface="SimSun" pitchFamily="34" charset="-122"/>
                    <a:cs typeface="SimSun" pitchFamily="34" charset="-120"/>
                  </a:rPr>
                  <a:t> </a:t>
                </a:r>
                <a:r>
                  <a:rPr lang="en-US" altLang="zh-CN" sz="3133">
                    <a:solidFill>
                      <a:srgbClr val="000000"/>
                    </a:solidFill>
                    <a:latin typeface="Times New Roman" pitchFamily="34" charset="0"/>
                    <a:ea typeface="微软雅黑" panose="020B0503020204020204" pitchFamily="34" charset="-122"/>
                    <a:cs typeface="Times New Roman" pitchFamily="34" charset="-120"/>
                  </a:rPr>
                  <a:t>某同学验证阿基米德原理实验，操作</a:t>
                </a:r>
              </a:p>
              <a:p>
                <a:pPr latinLnBrk="1">
                  <a:lnSpc>
                    <a:spcPts val="4533"/>
                  </a:lnSpc>
                </a:pPr>
                <a:r>
                  <a:rPr lang="en-US" altLang="zh-CN" sz="3133">
                    <a:solidFill>
                      <a:srgbClr val="000000"/>
                    </a:solidFill>
                    <a:latin typeface="Times New Roman" pitchFamily="34" charset="0"/>
                    <a:ea typeface="微软雅黑" panose="020B0503020204020204" pitchFamily="34" charset="-122"/>
                    <a:cs typeface="Times New Roman" pitchFamily="34" charset="-120"/>
                  </a:rPr>
                  <a:t>过程如图所示，图中</a:t>
                </a:r>
                <a14:m>
                  <m:oMath xmlns:m="http://schemas.openxmlformats.org/officeDocument/2006/math">
                    <m:sSub>
                      <m:sSubPr>
                        <m:ctrlPr>
                          <a:rPr lang="en-US" altLang="zh-CN" sz="3133" i="1">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ctrlPr>
                      </m:sSubPr>
                      <m:e>
                        <m:r>
                          <m:rPr>
                            <m:sty m:val="p"/>
                          </m:rPr>
                          <a:rPr lang="en-US" altLang="zh-CN" sz="3133">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F</m:t>
                        </m:r>
                      </m:e>
                      <m:sub>
                        <m:r>
                          <a:rPr lang="en-US" altLang="zh-CN" sz="3133">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1</m:t>
                        </m:r>
                      </m:sub>
                    </m:sSub>
                  </m:oMath>
                </a14:m>
                <a:r>
                  <a:rPr lang="en-US" altLang="zh-CN" sz="3133">
                    <a:solidFill>
                      <a:srgbClr val="000000"/>
                    </a:solidFill>
                    <a:latin typeface="Times New Roman" pitchFamily="34" charset="0"/>
                    <a:ea typeface="微软雅黑" panose="020B0503020204020204" pitchFamily="34" charset="-122"/>
                    <a:cs typeface="Times New Roman" pitchFamily="34" charset="-120"/>
                  </a:rPr>
                  <a:t>、</a:t>
                </a:r>
                <a14:m>
                  <m:oMath xmlns:m="http://schemas.openxmlformats.org/officeDocument/2006/math">
                    <m:sSub>
                      <m:sSubPr>
                        <m:ctrlPr>
                          <a:rPr lang="en-US" altLang="zh-CN" sz="3133" i="1">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ctrlPr>
                      </m:sSubPr>
                      <m:e>
                        <m:r>
                          <m:rPr>
                            <m:sty m:val="p"/>
                          </m:rPr>
                          <a:rPr lang="en-US" altLang="zh-CN" sz="3133">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F</m:t>
                        </m:r>
                      </m:e>
                      <m:sub>
                        <m:r>
                          <a:rPr lang="en-US" altLang="zh-CN" sz="3133">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2</m:t>
                        </m:r>
                      </m:sub>
                    </m:sSub>
                  </m:oMath>
                </a14:m>
                <a:r>
                  <a:rPr lang="en-US" altLang="zh-CN" sz="3133">
                    <a:solidFill>
                      <a:srgbClr val="000000"/>
                    </a:solidFill>
                    <a:latin typeface="Times New Roman" pitchFamily="34" charset="0"/>
                    <a:ea typeface="微软雅黑" panose="020B0503020204020204" pitchFamily="34" charset="-122"/>
                    <a:cs typeface="Times New Roman" pitchFamily="34" charset="-120"/>
                  </a:rPr>
                  <a:t>、</a:t>
                </a:r>
                <a14:m>
                  <m:oMath xmlns:m="http://schemas.openxmlformats.org/officeDocument/2006/math">
                    <m:sSub>
                      <m:sSubPr>
                        <m:ctrlPr>
                          <a:rPr lang="en-US" altLang="zh-CN" sz="3133" i="1">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ctrlPr>
                      </m:sSubPr>
                      <m:e>
                        <m:r>
                          <m:rPr>
                            <m:sty m:val="p"/>
                          </m:rPr>
                          <a:rPr lang="en-US" altLang="zh-CN" sz="3133">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F</m:t>
                        </m:r>
                      </m:e>
                      <m:sub>
                        <m:r>
                          <a:rPr lang="en-US" altLang="zh-CN" sz="3133">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3</m:t>
                        </m:r>
                      </m:sub>
                    </m:sSub>
                  </m:oMath>
                </a14:m>
                <a:r>
                  <a:rPr lang="en-US" altLang="zh-CN" sz="3133">
                    <a:solidFill>
                      <a:srgbClr val="000000"/>
                    </a:solidFill>
                    <a:latin typeface="Times New Roman" pitchFamily="34" charset="0"/>
                    <a:ea typeface="微软雅黑" panose="020B0503020204020204" pitchFamily="34" charset="-122"/>
                    <a:cs typeface="Times New Roman" pitchFamily="34" charset="-120"/>
                  </a:rPr>
                  <a:t>、</a:t>
                </a:r>
                <a14:m>
                  <m:oMath xmlns:m="http://schemas.openxmlformats.org/officeDocument/2006/math">
                    <m:sSub>
                      <m:sSubPr>
                        <m:ctrlPr>
                          <a:rPr lang="en-US" altLang="zh-CN" sz="3133" i="1">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ctrlPr>
                      </m:sSubPr>
                      <m:e>
                        <m:r>
                          <m:rPr>
                            <m:sty m:val="p"/>
                          </m:rPr>
                          <a:rPr lang="en-US" altLang="zh-CN" sz="3133">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F</m:t>
                        </m:r>
                      </m:e>
                      <m:sub>
                        <m:r>
                          <a:rPr lang="en-US" altLang="zh-CN" sz="3133">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4</m:t>
                        </m:r>
                      </m:sub>
                    </m:sSub>
                  </m:oMath>
                </a14:m>
                <a:r>
                  <a:rPr lang="en-US" altLang="zh-CN" sz="133" kern="0" spc="-100000">
                    <a:solidFill>
                      <a:srgbClr val="FFFFFF"/>
                    </a:solidFill>
                    <a:latin typeface="Times New Roman" pitchFamily="34" charset="0"/>
                    <a:ea typeface="微软雅黑" panose="020B0503020204020204" pitchFamily="34" charset="-122"/>
                    <a:cs typeface="Times New Roman" pitchFamily="34" charset="-120"/>
                  </a:rPr>
                  <a:t> </a:t>
                </a:r>
                <a:r>
                  <a:rPr lang="en-US" altLang="zh-CN" sz="3133">
                    <a:solidFill>
                      <a:srgbClr val="000000"/>
                    </a:solidFill>
                    <a:latin typeface="Times New Roman" pitchFamily="34" charset="0"/>
                    <a:ea typeface="微软雅黑" panose="020B0503020204020204" pitchFamily="34" charset="-122"/>
                    <a:cs typeface="Times New Roman" pitchFamily="34" charset="-120"/>
                  </a:rPr>
                  <a:t>分</a:t>
                </a:r>
              </a:p>
              <a:p>
                <a:pPr latinLnBrk="1">
                  <a:lnSpc>
                    <a:spcPts val="4533"/>
                  </a:lnSpc>
                </a:pPr>
                <a:r>
                  <a:rPr lang="en-US" altLang="zh-CN" sz="3133">
                    <a:solidFill>
                      <a:srgbClr val="000000"/>
                    </a:solidFill>
                    <a:latin typeface="Times New Roman" pitchFamily="34" charset="0"/>
                    <a:ea typeface="微软雅黑" panose="020B0503020204020204" pitchFamily="34" charset="-122"/>
                    <a:cs typeface="Times New Roman" pitchFamily="34" charset="-120"/>
                  </a:rPr>
                  <a:t>别表示对应的弹簧测力计示数。下列说</a:t>
                </a:r>
              </a:p>
              <a:p>
                <a:pPr latinLnBrk="1">
                  <a:lnSpc>
                    <a:spcPts val="4400"/>
                  </a:lnSpc>
                </a:pPr>
                <a:r>
                  <a:rPr lang="en-US" altLang="zh-CN" sz="3133">
                    <a:solidFill>
                      <a:srgbClr val="000000"/>
                    </a:solidFill>
                    <a:latin typeface="Times New Roman" pitchFamily="34" charset="0"/>
                    <a:ea typeface="微软雅黑" panose="020B0503020204020204" pitchFamily="34" charset="-122"/>
                    <a:cs typeface="Times New Roman" pitchFamily="34" charset="-120"/>
                  </a:rPr>
                  <a:t>法正确的是</a:t>
                </a:r>
                <a:r>
                  <a:rPr lang="en-US" altLang="zh-CN" sz="3133">
                    <a:solidFill>
                      <a:srgbClr val="000000"/>
                    </a:solidFill>
                    <a:latin typeface="SimSun" pitchFamily="34" charset="0"/>
                    <a:ea typeface="SimSun" pitchFamily="34" charset="-122"/>
                    <a:cs typeface="SimSun" pitchFamily="34" charset="-120"/>
                  </a:rPr>
                  <a:t> </a:t>
                </a:r>
                <a:r>
                  <a:rPr lang="en-US" altLang="zh-CN" sz="3133">
                    <a:solidFill>
                      <a:srgbClr val="000000"/>
                    </a:solidFill>
                    <a:latin typeface="Times New Roman" pitchFamily="34" charset="0"/>
                    <a:ea typeface="微软雅黑" panose="020B0503020204020204" pitchFamily="34" charset="-122"/>
                    <a:cs typeface="Times New Roman" pitchFamily="34" charset="-120"/>
                  </a:rPr>
                  <a:t>(</a:t>
                </a:r>
                <a:r>
                  <a:rPr lang="en-US" altLang="zh-CN" sz="3133">
                    <a:solidFill>
                      <a:srgbClr val="000000"/>
                    </a:solidFill>
                    <a:latin typeface="SimSun" pitchFamily="34" charset="0"/>
                    <a:ea typeface="SimSun" pitchFamily="34" charset="-122"/>
                    <a:cs typeface="SimSun" pitchFamily="34" charset="-120"/>
                  </a:rPr>
                  <a:t>     </a:t>
                </a:r>
                <a:r>
                  <a:rPr lang="en-US" altLang="zh-CN" sz="3133">
                    <a:solidFill>
                      <a:srgbClr val="000000"/>
                    </a:solidFill>
                    <a:latin typeface="Times New Roman" pitchFamily="34" charset="0"/>
                    <a:ea typeface="微软雅黑" panose="020B0503020204020204" pitchFamily="34" charset="-122"/>
                    <a:cs typeface="Times New Roman" pitchFamily="34" charset="-120"/>
                  </a:rPr>
                  <a:t>)</a:t>
                </a:r>
                <a:r>
                  <a:rPr lang="en-US" altLang="zh-CN" sz="3133">
                    <a:solidFill>
                      <a:srgbClr val="000000"/>
                    </a:solidFill>
                    <a:latin typeface="SimSun" pitchFamily="34" charset="0"/>
                    <a:ea typeface="SimSun" pitchFamily="34" charset="-122"/>
                    <a:cs typeface="SimSun" pitchFamily="34" charset="-120"/>
                  </a:rPr>
                  <a:t> </a:t>
                </a:r>
                <a:endParaRPr lang="en-US" altLang="zh-CN" sz="3133"/>
              </a:p>
            </p:txBody>
          </p:sp>
        </mc:Choice>
        <mc:Fallback xmlns:p159="http://schemas.microsoft.com/office/powerpoint/2015/09/main" xmlns:p15="http://schemas.microsoft.com/office/powerpoint/2012/main" xmlns:p14="http://schemas.microsoft.com/office/powerpoint/2010/main" xmlns:wp="http://schemas.openxmlformats.org/drawingml/2006/wordprocessingDrawing" xmlns:w="http://schemas.openxmlformats.org/wordprocessingml/2006/main" xmlns:m="http://schemas.openxmlformats.org/officeDocument/2006/math" xmlns="">
          <p:sp>
            <p:nvSpPr>
              <p:cNvPr id="3" name="QC_5_BD.29_2#f158dc68b?htil=12&amp;sp=1&amp;vcp=1&amp;vis=1&amp;pid=957cb2d12&amp;color=0,0,0&amp;vtp=1&amp;bt=1&amp;bbb=1&amp;hb=1&amp;hs=1"/>
              <p:cNvSpPr>
                <a:spLocks noRot="1" noChangeAspect="1" noMove="1" noResize="1" noEditPoints="1" noAdjustHandles="1" noChangeArrowheads="1" noChangeShapeType="1" noTextEdit="1"/>
              </p:cNvSpPr>
              <p:nvPr>
                <p:custDataLst>
                  <p:tags r:id="rId9"/>
                </p:custDataLst>
              </p:nvPr>
            </p:nvSpPr>
            <p:spPr>
              <a:xfrm>
                <a:off x="719328" y="787580"/>
                <a:ext cx="7071360" cy="2243667"/>
              </a:xfrm>
              <a:prstGeom prst="rect">
                <a:avLst/>
              </a:prstGeom>
              <a:blipFill>
                <a:blip r:embed="rId10"/>
                <a:stretch>
                  <a:fillRect l="-3362" t="-3533" r="-86" b="-10054"/>
                </a:stretch>
              </a:blipFill>
            </p:spPr>
            <p:txBody>
              <a:bodyPr/>
              <a:lstStyle/>
              <a:p>
                <a:r>
                  <a:rPr lang="zh-CN" altLang="en-US">
                    <a:noFill/>
                  </a:rPr>
                  <a:t> </a:t>
                </a:r>
              </a:p>
            </p:txBody>
          </p:sp>
        </mc:Fallback>
      </mc:AlternateContent>
      <p:sp>
        <p:nvSpPr>
          <p:cNvPr id="4" name="QC_5_AN.30_1#f158dc68b.bracket?vcp=1&amp;vis=1&amp;pid=957cb2d12&amp;color=0,0,0&amp;vpa=11&amp;vtp=1"/>
          <p:cNvSpPr/>
          <p:nvPr>
            <p:custDataLst>
              <p:tags r:id="rId3"/>
            </p:custDataLst>
          </p:nvPr>
        </p:nvSpPr>
        <p:spPr>
          <a:xfrm>
            <a:off x="3220169" y="2504112"/>
            <a:ext cx="554567" cy="521632"/>
          </a:xfrm>
          <a:prstGeom prst="rect">
            <a:avLst/>
          </a:prstGeom>
          <a:noFill/>
        </p:spPr>
        <p:txBody>
          <a:bodyPr wrap="none" lIns="0" tIns="0" rIns="0" bIns="0" rtlCol="0" anchor="t"/>
          <a:lstStyle/>
          <a:p>
            <a:pPr algn="ctr" latinLnBrk="1">
              <a:lnSpc>
                <a:spcPts val="4400"/>
              </a:lnSpc>
            </a:pPr>
            <a:r>
              <a:rPr lang="en-US" altLang="zh-CN" sz="3133">
                <a:solidFill>
                  <a:srgbClr val="C00000"/>
                </a:solidFill>
                <a:latin typeface="Times New Roman" pitchFamily="34" charset="0"/>
                <a:ea typeface="微软雅黑" panose="020B0503020204020204" pitchFamily="34" charset="-122"/>
                <a:cs typeface="Times New Roman" pitchFamily="34" charset="-120"/>
              </a:rPr>
              <a:t>C</a:t>
            </a:r>
            <a:endParaRPr lang="en-US" altLang="zh-CN" sz="3133"/>
          </a:p>
        </p:txBody>
      </p:sp>
      <mc:AlternateContent xmlns:mc="http://schemas.openxmlformats.org/markup-compatibility/2006" xmlns:a14="http://schemas.microsoft.com/office/drawing/2010/main">
        <mc:Choice Requires="a14">
          <p:sp>
            <p:nvSpPr>
              <p:cNvPr id="5" name="QC_5_BD.29_3#f158dc68b.choices?htil=12&amp;vcp=1&amp;vis=1&amp;pid=957cb2d12&amp;color=0,0,0&amp;vtp=1&amp;bbb=1&amp;hb=1&amp;hs=1"/>
              <p:cNvSpPr/>
              <p:nvPr>
                <p:custDataLst>
                  <p:tags r:id="rId4"/>
                </p:custDataLst>
              </p:nvPr>
            </p:nvSpPr>
            <p:spPr>
              <a:xfrm>
                <a:off x="719328" y="3031247"/>
                <a:ext cx="10753344" cy="2824565"/>
              </a:xfrm>
              <a:prstGeom prst="rect">
                <a:avLst/>
              </a:prstGeom>
              <a:noFill/>
            </p:spPr>
            <p:txBody>
              <a:bodyPr wrap="none" lIns="0" tIns="0" rIns="0" bIns="0" rtlCol="0" anchor="t"/>
              <a:lstStyle/>
              <a:p>
                <a:pPr latinLnBrk="1">
                  <a:lnSpc>
                    <a:spcPts val="4533"/>
                  </a:lnSpc>
                </a:pPr>
                <a:r>
                  <a:rPr lang="en-US" altLang="zh-CN" sz="3133">
                    <a:solidFill>
                      <a:srgbClr val="000000"/>
                    </a:solidFill>
                    <a:latin typeface="Times New Roman" pitchFamily="34" charset="0"/>
                    <a:ea typeface="微软雅黑" panose="020B0503020204020204" pitchFamily="34" charset="-122"/>
                    <a:cs typeface="Times New Roman" pitchFamily="34" charset="-120"/>
                  </a:rPr>
                  <a:t>A.</a:t>
                </a:r>
                <a:r>
                  <a:rPr lang="en-US" altLang="zh-CN" sz="3133">
                    <a:solidFill>
                      <a:srgbClr val="000000"/>
                    </a:solidFill>
                    <a:latin typeface="SimSun" pitchFamily="34" charset="0"/>
                    <a:ea typeface="SimSun" pitchFamily="34" charset="-122"/>
                    <a:cs typeface="SimSun" pitchFamily="34" charset="-120"/>
                  </a:rPr>
                  <a:t> </a:t>
                </a:r>
                <a14:m>
                  <m:oMath xmlns:m="http://schemas.openxmlformats.org/officeDocument/2006/math">
                    <m:sSub>
                      <m:sSubPr>
                        <m:ctrlPr>
                          <a:rPr lang="en-US" altLang="zh-CN" sz="3133" i="1">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ctrlPr>
                      </m:sSubPr>
                      <m:e>
                        <m:r>
                          <m:rPr>
                            <m:sty m:val="p"/>
                          </m:rPr>
                          <a:rPr lang="en-US" altLang="zh-CN" sz="3133">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F</m:t>
                        </m:r>
                      </m:e>
                      <m:sub>
                        <m:r>
                          <a:rPr lang="en-US" altLang="zh-CN" sz="3133">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2</m:t>
                        </m:r>
                      </m:sub>
                    </m:sSub>
                    <m:r>
                      <a:rPr lang="en-US" altLang="zh-CN" sz="3133">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&lt;</m:t>
                    </m:r>
                    <m:sSub>
                      <m:sSubPr>
                        <m:ctrlPr>
                          <a:rPr lang="en-US" altLang="zh-CN" sz="3133" i="1">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ctrlPr>
                      </m:sSubPr>
                      <m:e>
                        <m:r>
                          <m:rPr>
                            <m:sty m:val="p"/>
                          </m:rPr>
                          <a:rPr lang="en-US" altLang="zh-CN" sz="3133">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F</m:t>
                        </m:r>
                      </m:e>
                      <m:sub>
                        <m:r>
                          <a:rPr lang="en-US" altLang="zh-CN" sz="3133">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1</m:t>
                        </m:r>
                      </m:sub>
                    </m:sSub>
                  </m:oMath>
                </a14:m>
                <a:r>
                  <a:rPr lang="en-US" altLang="zh-CN" sz="133" kern="0" spc="-100000">
                    <a:solidFill>
                      <a:srgbClr val="FFFFFF"/>
                    </a:solidFill>
                    <a:latin typeface="Times New Roman" pitchFamily="34" charset="0"/>
                    <a:ea typeface="微软雅黑" panose="020B0503020204020204" pitchFamily="34" charset="-122"/>
                    <a:cs typeface="Times New Roman" pitchFamily="34" charset="-120"/>
                  </a:rPr>
                  <a:t> </a:t>
                </a:r>
                <a:r>
                  <a:rPr lang="en-US" altLang="zh-CN" sz="3133">
                    <a:solidFill>
                      <a:srgbClr val="000000"/>
                    </a:solidFill>
                    <a:latin typeface="Times New Roman" pitchFamily="34" charset="0"/>
                    <a:ea typeface="微软雅黑" panose="020B0503020204020204" pitchFamily="34" charset="-122"/>
                    <a:cs typeface="Times New Roman" pitchFamily="34" charset="-120"/>
                  </a:rPr>
                  <a:t>表明物块受到的重力减小了</a:t>
                </a:r>
                <a:endParaRPr lang="en-US" altLang="zh-CN" sz="3133"/>
              </a:p>
              <a:p>
                <a:pPr latinLnBrk="1">
                  <a:lnSpc>
                    <a:spcPts val="4533"/>
                  </a:lnSpc>
                </a:pPr>
                <a:r>
                  <a:rPr lang="en-US" altLang="zh-CN" sz="3133">
                    <a:solidFill>
                      <a:srgbClr val="000000"/>
                    </a:solidFill>
                    <a:latin typeface="Times New Roman" pitchFamily="34" charset="0"/>
                    <a:ea typeface="微软雅黑" panose="020B0503020204020204" pitchFamily="34" charset="-122"/>
                    <a:cs typeface="Times New Roman" pitchFamily="34" charset="-120"/>
                  </a:rPr>
                  <a:t>B.</a:t>
                </a:r>
                <a:r>
                  <a:rPr lang="en-US" altLang="zh-CN" sz="3133">
                    <a:solidFill>
                      <a:srgbClr val="000000"/>
                    </a:solidFill>
                    <a:latin typeface="SimSun" pitchFamily="34" charset="0"/>
                    <a:ea typeface="SimSun" pitchFamily="34" charset="-122"/>
                    <a:cs typeface="SimSun" pitchFamily="34" charset="-120"/>
                  </a:rPr>
                  <a:t> </a:t>
                </a:r>
                <a:r>
                  <a:rPr lang="en-US" altLang="zh-CN" sz="3133">
                    <a:solidFill>
                      <a:srgbClr val="000000"/>
                    </a:solidFill>
                    <a:latin typeface="Times New Roman" pitchFamily="34" charset="0"/>
                    <a:ea typeface="微软雅黑" panose="020B0503020204020204" pitchFamily="34" charset="-122"/>
                    <a:cs typeface="Times New Roman" pitchFamily="34" charset="-120"/>
                  </a:rPr>
                  <a:t>物块排开的液体受到的重力</a:t>
                </a:r>
                <a14:m>
                  <m:oMath xmlns:m="http://schemas.openxmlformats.org/officeDocument/2006/math">
                    <m:sSub>
                      <m:sSubPr>
                        <m:ctrlPr>
                          <a:rPr lang="en-US" altLang="zh-CN" sz="3133" i="1">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ctrlPr>
                      </m:sSubPr>
                      <m:e>
                        <m:r>
                          <m:rPr>
                            <m:sty m:val="p"/>
                          </m:rPr>
                          <a:rPr lang="en-US" altLang="zh-CN" sz="3133">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G</m:t>
                        </m:r>
                      </m:e>
                      <m:sub>
                        <m:r>
                          <a:rPr lang="en-US" altLang="zh-CN" sz="3133" baseline="-10000">
                            <a:solidFill>
                              <a:srgbClr val="000000"/>
                            </a:solidFill>
                            <a:latin typeface="Cambria Math" panose="02040503050406030204" pitchFamily="18" charset="0"/>
                          </a:rPr>
                          <m:t>排液</m:t>
                        </m:r>
                      </m:sub>
                    </m:sSub>
                    <m:r>
                      <a:rPr lang="en-US" altLang="zh-CN" sz="3133">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m:t>
                    </m:r>
                    <m:sSub>
                      <m:sSubPr>
                        <m:ctrlPr>
                          <a:rPr lang="en-US" altLang="zh-CN" sz="3133" i="1">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ctrlPr>
                      </m:sSubPr>
                      <m:e>
                        <m:r>
                          <m:rPr>
                            <m:sty m:val="p"/>
                          </m:rPr>
                          <a:rPr lang="en-US" altLang="zh-CN" sz="3133">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F</m:t>
                        </m:r>
                      </m:e>
                      <m:sub>
                        <m:r>
                          <a:rPr lang="en-US" altLang="zh-CN" sz="3133">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3</m:t>
                        </m:r>
                      </m:sub>
                    </m:sSub>
                    <m:r>
                      <a:rPr lang="en-US" altLang="zh-CN" sz="3133">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m:t>
                    </m:r>
                    <m:sSub>
                      <m:sSubPr>
                        <m:ctrlPr>
                          <a:rPr lang="en-US" altLang="zh-CN" sz="3133" i="1">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ctrlPr>
                      </m:sSubPr>
                      <m:e>
                        <m:r>
                          <m:rPr>
                            <m:sty m:val="p"/>
                          </m:rPr>
                          <a:rPr lang="en-US" altLang="zh-CN" sz="3133">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F</m:t>
                        </m:r>
                      </m:e>
                      <m:sub>
                        <m:r>
                          <a:rPr lang="en-US" altLang="zh-CN" sz="3133">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4</m:t>
                        </m:r>
                      </m:sub>
                    </m:sSub>
                  </m:oMath>
                </a14:m>
                <a:r>
                  <a:rPr lang="en-US" altLang="zh-CN" sz="133" kern="0" spc="-100000">
                    <a:solidFill>
                      <a:srgbClr val="FFFFFF"/>
                    </a:solidFill>
                    <a:latin typeface="Times New Roman" pitchFamily="34" charset="0"/>
                    <a:ea typeface="微软雅黑" panose="020B0503020204020204" pitchFamily="34" charset="-122"/>
                    <a:cs typeface="Times New Roman" pitchFamily="34" charset="-120"/>
                  </a:rPr>
                  <a:t> </a:t>
                </a:r>
                <a:endParaRPr lang="en-US" altLang="zh-CN" sz="3133"/>
              </a:p>
              <a:p>
                <a:pPr latinLnBrk="1">
                  <a:lnSpc>
                    <a:spcPts val="4533"/>
                  </a:lnSpc>
                </a:pPr>
                <a:r>
                  <a:rPr lang="en-US" altLang="zh-CN" sz="3133">
                    <a:solidFill>
                      <a:srgbClr val="000000"/>
                    </a:solidFill>
                    <a:latin typeface="Times New Roman" pitchFamily="34" charset="0"/>
                    <a:ea typeface="微软雅黑" panose="020B0503020204020204" pitchFamily="34" charset="-122"/>
                    <a:cs typeface="Times New Roman" pitchFamily="34" charset="-120"/>
                  </a:rPr>
                  <a:t>C.</a:t>
                </a:r>
                <a:r>
                  <a:rPr lang="en-US" altLang="zh-CN" sz="3133">
                    <a:solidFill>
                      <a:srgbClr val="000000"/>
                    </a:solidFill>
                    <a:latin typeface="SimSun" pitchFamily="34" charset="0"/>
                    <a:ea typeface="SimSun" pitchFamily="34" charset="-122"/>
                    <a:cs typeface="SimSun" pitchFamily="34" charset="-120"/>
                  </a:rPr>
                  <a:t> </a:t>
                </a:r>
                <a:r>
                  <a:rPr lang="en-US" altLang="zh-CN" sz="3133">
                    <a:solidFill>
                      <a:srgbClr val="000000"/>
                    </a:solidFill>
                    <a:latin typeface="Times New Roman" pitchFamily="34" charset="0"/>
                    <a:ea typeface="微软雅黑" panose="020B0503020204020204" pitchFamily="34" charset="-122"/>
                    <a:cs typeface="Times New Roman" pitchFamily="34" charset="-120"/>
                  </a:rPr>
                  <a:t>若</a:t>
                </a:r>
                <a14:m>
                  <m:oMath xmlns:m="http://schemas.openxmlformats.org/officeDocument/2006/math">
                    <m:sSub>
                      <m:sSubPr>
                        <m:ctrlPr>
                          <a:rPr lang="en-US" altLang="zh-CN" sz="3133" i="1">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ctrlPr>
                      </m:sSubPr>
                      <m:e>
                        <m:r>
                          <m:rPr>
                            <m:sty m:val="p"/>
                          </m:rPr>
                          <a:rPr lang="en-US" altLang="zh-CN" sz="3133">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F</m:t>
                        </m:r>
                      </m:e>
                      <m:sub>
                        <m:r>
                          <a:rPr lang="en-US" altLang="zh-CN" sz="3133">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1</m:t>
                        </m:r>
                      </m:sub>
                    </m:sSub>
                    <m:r>
                      <a:rPr lang="en-US" altLang="zh-CN" sz="3133">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m:t>
                    </m:r>
                    <m:sSub>
                      <m:sSubPr>
                        <m:ctrlPr>
                          <a:rPr lang="en-US" altLang="zh-CN" sz="3133" i="1">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ctrlPr>
                      </m:sSubPr>
                      <m:e>
                        <m:r>
                          <m:rPr>
                            <m:sty m:val="p"/>
                          </m:rPr>
                          <a:rPr lang="en-US" altLang="zh-CN" sz="3133">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F</m:t>
                        </m:r>
                      </m:e>
                      <m:sub>
                        <m:r>
                          <a:rPr lang="en-US" altLang="zh-CN" sz="3133">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2</m:t>
                        </m:r>
                      </m:sub>
                    </m:sSub>
                    <m:r>
                      <a:rPr lang="en-US" altLang="zh-CN" sz="3133">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m:t>
                    </m:r>
                    <m:sSub>
                      <m:sSubPr>
                        <m:ctrlPr>
                          <a:rPr lang="en-US" altLang="zh-CN" sz="3133" i="1">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ctrlPr>
                      </m:sSubPr>
                      <m:e>
                        <m:r>
                          <m:rPr>
                            <m:sty m:val="p"/>
                          </m:rPr>
                          <a:rPr lang="en-US" altLang="zh-CN" sz="3133">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F</m:t>
                        </m:r>
                      </m:e>
                      <m:sub>
                        <m:r>
                          <a:rPr lang="en-US" altLang="zh-CN" sz="3133">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4</m:t>
                        </m:r>
                      </m:sub>
                    </m:sSub>
                    <m:r>
                      <a:rPr lang="en-US" altLang="zh-CN" sz="3133">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m:t>
                    </m:r>
                    <m:sSub>
                      <m:sSubPr>
                        <m:ctrlPr>
                          <a:rPr lang="en-US" altLang="zh-CN" sz="3133" i="1">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ctrlPr>
                      </m:sSubPr>
                      <m:e>
                        <m:r>
                          <m:rPr>
                            <m:sty m:val="p"/>
                          </m:rPr>
                          <a:rPr lang="en-US" altLang="zh-CN" sz="3133">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F</m:t>
                        </m:r>
                      </m:e>
                      <m:sub>
                        <m:r>
                          <a:rPr lang="en-US" altLang="zh-CN" sz="3133">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3</m:t>
                        </m:r>
                      </m:sub>
                    </m:sSub>
                  </m:oMath>
                </a14:m>
                <a:r>
                  <a:rPr lang="en-US" altLang="zh-CN" sz="133" kern="0" spc="-100000">
                    <a:solidFill>
                      <a:srgbClr val="FFFFFF"/>
                    </a:solidFill>
                    <a:latin typeface="Times New Roman" pitchFamily="34" charset="0"/>
                    <a:ea typeface="微软雅黑" panose="020B0503020204020204" pitchFamily="34" charset="-122"/>
                    <a:cs typeface="Times New Roman" pitchFamily="34" charset="-120"/>
                  </a:rPr>
                  <a:t> </a:t>
                </a:r>
                <a:r>
                  <a:rPr lang="en-US" altLang="zh-CN" sz="3133">
                    <a:solidFill>
                      <a:srgbClr val="000000"/>
                    </a:solidFill>
                    <a:latin typeface="Times New Roman" pitchFamily="34" charset="0"/>
                    <a:ea typeface="微软雅黑" panose="020B0503020204020204" pitchFamily="34" charset="-122"/>
                    <a:cs typeface="Times New Roman" pitchFamily="34" charset="-120"/>
                  </a:rPr>
                  <a:t>，则本次实验结果可以验证阿基米德原理</a:t>
                </a:r>
                <a:endParaRPr lang="en-US" altLang="zh-CN" sz="3133"/>
              </a:p>
              <a:p>
                <a:pPr latinLnBrk="1">
                  <a:lnSpc>
                    <a:spcPts val="4533"/>
                  </a:lnSpc>
                </a:pPr>
                <a:r>
                  <a:rPr lang="en-US" altLang="zh-CN" sz="3133">
                    <a:solidFill>
                      <a:srgbClr val="000000"/>
                    </a:solidFill>
                    <a:latin typeface="Times New Roman" pitchFamily="34" charset="0"/>
                    <a:ea typeface="微软雅黑" panose="020B0503020204020204" pitchFamily="34" charset="-122"/>
                    <a:cs typeface="Times New Roman" pitchFamily="34" charset="-120"/>
                  </a:rPr>
                  <a:t>D.</a:t>
                </a:r>
                <a:r>
                  <a:rPr lang="en-US" altLang="zh-CN" sz="3133">
                    <a:solidFill>
                      <a:srgbClr val="000000"/>
                    </a:solidFill>
                    <a:latin typeface="SimSun" pitchFamily="34" charset="0"/>
                    <a:ea typeface="SimSun" pitchFamily="34" charset="-122"/>
                    <a:cs typeface="SimSun" pitchFamily="34" charset="-120"/>
                  </a:rPr>
                  <a:t> </a:t>
                </a:r>
                <a:r>
                  <a:rPr lang="en-US" altLang="zh-CN" sz="3133">
                    <a:solidFill>
                      <a:srgbClr val="000000"/>
                    </a:solidFill>
                    <a:latin typeface="Times New Roman" pitchFamily="34" charset="0"/>
                    <a:ea typeface="微软雅黑" panose="020B0503020204020204" pitchFamily="34" charset="-122"/>
                    <a:cs typeface="Times New Roman" pitchFamily="34" charset="-120"/>
                  </a:rPr>
                  <a:t>如果实验中物块没有完全浸入水中，则不能验证“阿基米德</a:t>
                </a:r>
              </a:p>
              <a:p>
                <a:pPr latinLnBrk="1">
                  <a:lnSpc>
                    <a:spcPts val="4400"/>
                  </a:lnSpc>
                </a:pPr>
                <a:r>
                  <a:rPr lang="en-US" altLang="zh-CN" sz="3133">
                    <a:solidFill>
                      <a:srgbClr val="000000"/>
                    </a:solidFill>
                    <a:latin typeface="Times New Roman" pitchFamily="34" charset="0"/>
                    <a:ea typeface="微软雅黑" panose="020B0503020204020204" pitchFamily="34" charset="-122"/>
                    <a:cs typeface="Times New Roman" pitchFamily="34" charset="-120"/>
                  </a:rPr>
                  <a:t>原理”</a:t>
                </a:r>
                <a:endParaRPr lang="en-US" altLang="zh-CN" sz="3133"/>
              </a:p>
            </p:txBody>
          </p:sp>
        </mc:Choice>
        <mc:Fallback xmlns:p159="http://schemas.microsoft.com/office/powerpoint/2015/09/main" xmlns:p15="http://schemas.microsoft.com/office/powerpoint/2012/main" xmlns:p14="http://schemas.microsoft.com/office/powerpoint/2010/main" xmlns:wp="http://schemas.openxmlformats.org/drawingml/2006/wordprocessingDrawing" xmlns:w="http://schemas.openxmlformats.org/wordprocessingml/2006/main" xmlns:m="http://schemas.openxmlformats.org/officeDocument/2006/math" xmlns="">
          <p:sp>
            <p:nvSpPr>
              <p:cNvPr id="5" name="QC_5_BD.29_3#f158dc68b.choices?htil=12&amp;vcp=1&amp;vis=1&amp;pid=957cb2d12&amp;color=0,0,0&amp;vtp=1&amp;bbb=1&amp;hb=1&amp;hs=1"/>
              <p:cNvSpPr>
                <a:spLocks noRot="1" noChangeAspect="1" noMove="1" noResize="1" noEditPoints="1" noAdjustHandles="1" noChangeArrowheads="1" noChangeShapeType="1" noTextEdit="1"/>
              </p:cNvSpPr>
              <p:nvPr>
                <p:custDataLst>
                  <p:tags r:id="rId11"/>
                </p:custDataLst>
              </p:nvPr>
            </p:nvSpPr>
            <p:spPr>
              <a:xfrm>
                <a:off x="719328" y="3031247"/>
                <a:ext cx="10753344" cy="2824565"/>
              </a:xfrm>
              <a:prstGeom prst="rect">
                <a:avLst/>
              </a:prstGeom>
              <a:blipFill>
                <a:blip r:embed="rId12"/>
                <a:stretch>
                  <a:fillRect l="-2211" t="-2802" r="-5215" b="-7543"/>
                </a:stretch>
              </a:blipFill>
            </p:spPr>
            <p:txBody>
              <a:bodyPr/>
              <a:lstStyle/>
              <a:p>
                <a:r>
                  <a:rPr lang="zh-CN" altLang="en-US">
                    <a:noFill/>
                  </a:rPr>
                  <a:t> </a:t>
                </a:r>
              </a:p>
            </p:txBody>
          </p:sp>
        </mc:Fallback>
      </mc:AlternateContent>
      <p:sp>
        <p:nvSpPr>
          <p:cNvPr id="6" name="object 54">
            <a:hlinkClick r:id="rId13" action="ppaction://hlinksldjump"/>
            <a:extLst>
              <a:ext uri="{FF2B5EF4-FFF2-40B4-BE49-F238E27FC236}">
                <a16:creationId xmlns:a16="http://schemas.microsoft.com/office/drawing/2014/main" id="{46F41D5B-E111-FA82-9821-00D1A12702EC}"/>
              </a:ext>
            </a:extLst>
          </p:cNvPr>
          <p:cNvSpPr/>
          <p:nvPr>
            <p:custDataLst>
              <p:tags r:id="rId5"/>
            </p:custDataLst>
          </p:nvPr>
        </p:nvSpPr>
        <p:spPr>
          <a:xfrm flipH="1">
            <a:off x="10992544" y="5872291"/>
            <a:ext cx="806203" cy="576031"/>
          </a:xfrm>
          <a:custGeom>
            <a:avLst/>
            <a:gdLst/>
            <a:ahLst/>
            <a:cxnLst/>
            <a:rect l="l" t="t" r="r" b="b"/>
            <a:pathLst>
              <a:path w="854075" h="610235">
                <a:moveTo>
                  <a:pt x="0" y="0"/>
                </a:moveTo>
                <a:lnTo>
                  <a:pt x="0" y="610171"/>
                </a:lnTo>
                <a:lnTo>
                  <a:pt x="519137" y="465010"/>
                </a:lnTo>
                <a:lnTo>
                  <a:pt x="676932" y="465010"/>
                </a:lnTo>
                <a:lnTo>
                  <a:pt x="853770" y="305092"/>
                </a:lnTo>
                <a:lnTo>
                  <a:pt x="676919" y="145148"/>
                </a:lnTo>
                <a:lnTo>
                  <a:pt x="519137" y="145148"/>
                </a:lnTo>
                <a:lnTo>
                  <a:pt x="0" y="0"/>
                </a:lnTo>
                <a:close/>
              </a:path>
              <a:path w="854075" h="610235">
                <a:moveTo>
                  <a:pt x="676932" y="465010"/>
                </a:moveTo>
                <a:lnTo>
                  <a:pt x="519137" y="465010"/>
                </a:lnTo>
                <a:lnTo>
                  <a:pt x="519137" y="607707"/>
                </a:lnTo>
                <a:lnTo>
                  <a:pt x="676932" y="465010"/>
                </a:lnTo>
                <a:close/>
              </a:path>
              <a:path w="854075" h="610235">
                <a:moveTo>
                  <a:pt x="519137" y="2451"/>
                </a:moveTo>
                <a:lnTo>
                  <a:pt x="519137" y="145148"/>
                </a:lnTo>
                <a:lnTo>
                  <a:pt x="676919" y="145148"/>
                </a:lnTo>
                <a:lnTo>
                  <a:pt x="519137" y="2451"/>
                </a:lnTo>
                <a:close/>
              </a:path>
            </a:pathLst>
          </a:custGeom>
          <a:solidFill>
            <a:srgbClr val="4BACC6">
              <a:lumMod val="60000"/>
              <a:lumOff val="40000"/>
            </a:srgbClr>
          </a:solidFill>
        </p:spPr>
        <p:txBody>
          <a:bodyPr wrap="square" lIns="0" tIns="0" rIns="0" bIns="0" rtlCol="0"/>
          <a:lstStyle/>
          <a:p>
            <a:pPr defTabSz="1219170" fontAlgn="base">
              <a:lnSpc>
                <a:spcPct val="150000"/>
              </a:lnSpc>
              <a:spcBef>
                <a:spcPct val="0"/>
              </a:spcBef>
              <a:spcAft>
                <a:spcPct val="0"/>
              </a:spcAft>
              <a:defRPr/>
            </a:pPr>
            <a:r>
              <a:rPr lang="zh-CN" altLang="en-US" sz="2267" b="1" kern="0">
                <a:solidFill>
                  <a:prstClr val="white"/>
                </a:solidFill>
                <a:latin typeface="黑体" panose="02010609060101010101" pitchFamily="49" charset="-122"/>
                <a:ea typeface="黑体" panose="02010609060101010101" pitchFamily="49" charset="-122"/>
              </a:rPr>
              <a:t> 返回</a:t>
            </a:r>
            <a:endParaRPr sz="2267" b="1" kern="0">
              <a:solidFill>
                <a:prstClr val="white"/>
              </a:solidFill>
              <a:latin typeface="黑体" panose="02010609060101010101" pitchFamily="49" charset="-122"/>
              <a:ea typeface="黑体" panose="02010609060101010101" pitchFamily="49" charset="-122"/>
            </a:endParaRPr>
          </a:p>
        </p:txBody>
      </p:sp>
    </p:spTree>
  </p:cSld>
  <p:clrMapOvr>
    <a:masterClrMapping/>
  </p:clrMapOvr>
  <p:transition>
    <p:split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wipe(left)">
                                      <p:cBhvr>
                                        <p:cTn id="7" dur="500"/>
                                        <p:tgtEl>
                                          <p:spTgt spid="4">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wipe(left)">
                                      <p:cBhvr>
                                        <p:cTn id="10"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794" name="Group 3">
            <a:extLst>
              <a:ext uri="{FF2B5EF4-FFF2-40B4-BE49-F238E27FC236}">
                <a16:creationId xmlns:a16="http://schemas.microsoft.com/office/drawing/2014/main" id="{85B2F556-D188-823F-7F60-5E0DCE68C999}"/>
              </a:ext>
            </a:extLst>
          </p:cNvPr>
          <p:cNvGrpSpPr/>
          <p:nvPr>
            <p:custDataLst>
              <p:tags r:id="rId1"/>
            </p:custDataLst>
          </p:nvPr>
        </p:nvGrpSpPr>
        <p:grpSpPr>
          <a:xfrm>
            <a:off x="4252913" y="461963"/>
            <a:ext cx="3276600" cy="712787"/>
            <a:chOff x="0" y="0"/>
            <a:chExt cx="2064" cy="449"/>
          </a:xfrm>
        </p:grpSpPr>
        <p:pic>
          <p:nvPicPr>
            <p:cNvPr id="33798" name="TextBox 1">
              <a:extLst>
                <a:ext uri="{FF2B5EF4-FFF2-40B4-BE49-F238E27FC236}">
                  <a16:creationId xmlns:a16="http://schemas.microsoft.com/office/drawing/2014/main" id="{05BC4B32-3665-1886-ED97-2F7A55E61E11}"/>
                </a:ext>
              </a:extLst>
            </p:cNvPr>
            <p:cNvPicPr>
              <a:picLocks noChangeArrowheads="1"/>
            </p:cNvPicPr>
            <p:nvPr>
              <p:custDataLst>
                <p:tags r:id="rId5"/>
              </p:custDataLst>
            </p:nvPr>
          </p:nvPicPr>
          <p:blipFill>
            <a:blip r:embed="rId8">
              <a:extLst>
                <a:ext uri="{28A0092B-C50C-407E-A947-70E740481C1C}">
                  <a14:useLocalDpi xmlns:a14="http://schemas.microsoft.com/office/drawing/2010/main" val="0"/>
                </a:ext>
              </a:extLst>
            </a:blip>
            <a:stretch>
              <a:fillRect/>
            </a:stretch>
          </p:blipFill>
          <p:spPr bwMode="auto">
            <a:xfrm>
              <a:off x="0" y="0"/>
              <a:ext cx="2064" cy="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9" name="Text Box 5">
              <a:extLst>
                <a:ext uri="{FF2B5EF4-FFF2-40B4-BE49-F238E27FC236}">
                  <a16:creationId xmlns:a16="http://schemas.microsoft.com/office/drawing/2014/main" id="{335AD376-6754-D92D-DC21-25B95B4B61AB}"/>
                </a:ext>
              </a:extLst>
            </p:cNvPr>
            <p:cNvSpPr txBox="1"/>
            <p:nvPr>
              <p:custDataLst>
                <p:tags r:id="rId6"/>
              </p:custDataLst>
            </p:nvPr>
          </p:nvSpPr>
          <p:spPr>
            <a:xfrm>
              <a:off x="96" y="73"/>
              <a:ext cx="1692" cy="329"/>
            </a:xfrm>
            <a:prstGeom prst="rect">
              <a:avLst/>
            </a:prstGeom>
            <a:noFill/>
            <a:ln w="9525">
              <a:noFill/>
            </a:ln>
          </p:spPr>
          <p:txBody>
            <a:bodyPr wrap="none">
              <a:spAutoFit/>
            </a:bodyPr>
            <a:lstStyle/>
            <a:p>
              <a:pPr>
                <a:defRPr/>
              </a:pPr>
              <a:r>
                <a:rPr lang="zh-CN" altLang="en-US" sz="2800" b="1" noProof="1">
                  <a:solidFill>
                    <a:srgbClr val="FFFFFF"/>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曹冲称象的启示</a:t>
              </a:r>
            </a:p>
          </p:txBody>
        </p:sp>
      </p:grpSp>
      <p:sp>
        <p:nvSpPr>
          <p:cNvPr id="33795" name="文本框 4103">
            <a:extLst>
              <a:ext uri="{FF2B5EF4-FFF2-40B4-BE49-F238E27FC236}">
                <a16:creationId xmlns:a16="http://schemas.microsoft.com/office/drawing/2014/main" id="{C733E179-9D6D-7BBD-8419-025DD37497C7}"/>
              </a:ext>
            </a:extLst>
          </p:cNvPr>
          <p:cNvSpPr txBox="1">
            <a:spLocks noChangeArrowheads="1"/>
          </p:cNvSpPr>
          <p:nvPr>
            <p:custDataLst>
              <p:tags r:id="rId2"/>
            </p:custDataLst>
          </p:nvPr>
        </p:nvSpPr>
        <p:spPr bwMode="auto">
          <a:xfrm>
            <a:off x="119063" y="260350"/>
            <a:ext cx="1295400"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170" tIns="46990" rIns="90170" bIns="4699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000" b="1">
                <a:solidFill>
                  <a:srgbClr val="006666"/>
                </a:solidFill>
                <a:ea typeface="方正姚体" panose="02010601030101010101" pitchFamily="2" charset="-122"/>
              </a:rPr>
              <a:t>导入新课</a:t>
            </a:r>
          </a:p>
        </p:txBody>
      </p:sp>
      <p:pic>
        <p:nvPicPr>
          <p:cNvPr id="33796" name="图片 2">
            <a:extLst>
              <a:ext uri="{FF2B5EF4-FFF2-40B4-BE49-F238E27FC236}">
                <a16:creationId xmlns:a16="http://schemas.microsoft.com/office/drawing/2014/main" id="{C2317A90-0E18-C7F4-29BB-21030FAC5F2E}"/>
              </a:ext>
            </a:extLst>
          </p:cNvPr>
          <p:cNvPicPr>
            <a:picLocks noChangeAspect="1" noChangeArrowheads="1"/>
          </p:cNvPicPr>
          <p:nvPr>
            <p:custDataLst>
              <p:tags r:id="rId3"/>
            </p:custDataLst>
          </p:nvPr>
        </p:nvPicPr>
        <p:blipFill>
          <a:blip r:embed="rId9">
            <a:extLst>
              <a:ext uri="{28A0092B-C50C-407E-A947-70E740481C1C}">
                <a14:useLocalDpi xmlns:a14="http://schemas.microsoft.com/office/drawing/2010/main" val="0"/>
              </a:ext>
            </a:extLst>
          </a:blip>
          <a:stretch>
            <a:fillRect/>
          </a:stretch>
        </p:blipFill>
        <p:spPr bwMode="auto">
          <a:xfrm>
            <a:off x="768350" y="1773238"/>
            <a:ext cx="4813300" cy="374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7" name="文本框 3">
            <a:extLst>
              <a:ext uri="{FF2B5EF4-FFF2-40B4-BE49-F238E27FC236}">
                <a16:creationId xmlns:a16="http://schemas.microsoft.com/office/drawing/2014/main" id="{11B17DC7-FFE4-51E3-D794-CF529747CAEF}"/>
              </a:ext>
            </a:extLst>
          </p:cNvPr>
          <p:cNvSpPr txBox="1">
            <a:spLocks noChangeArrowheads="1"/>
          </p:cNvSpPr>
          <p:nvPr>
            <p:custDataLst>
              <p:tags r:id="rId4"/>
            </p:custDataLst>
          </p:nvPr>
        </p:nvSpPr>
        <p:spPr bwMode="auto">
          <a:xfrm>
            <a:off x="5735638" y="1268413"/>
            <a:ext cx="5800725" cy="499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25000"/>
              </a:lnSpc>
            </a:pPr>
            <a:r>
              <a:rPr lang="zh-CN" altLang="en-US" sz="2600">
                <a:latin typeface="黑体" panose="02010609060101010101" pitchFamily="49" charset="-122"/>
                <a:ea typeface="黑体" panose="02010609060101010101" pitchFamily="49" charset="-122"/>
              </a:rPr>
              <a:t>　　曹冲的办法是：先把大象拉到船上，记下船的吃水深度；再用许多石块代替大象，使船达到相同的吃水深度；最后称出这些石块的总质量，就可知道大象的质量了。大象或石块越重，船的吃水深度越大，被船排开的水越多。载了大象或石块的船受到的重力与浮力是平衡的，由此，可以猜想：</a:t>
            </a:r>
            <a:r>
              <a:rPr lang="zh-CN" altLang="en-US" sz="2600">
                <a:solidFill>
                  <a:srgbClr val="FF0000"/>
                </a:solidFill>
                <a:latin typeface="黑体" panose="02010609060101010101" pitchFamily="49" charset="-122"/>
                <a:ea typeface="黑体" panose="02010609060101010101" pitchFamily="49" charset="-122"/>
              </a:rPr>
              <a:t>物体受到的浮力大小与它排开的水的多少有什么关系呢？</a:t>
            </a:r>
          </a:p>
          <a:p>
            <a:pPr eaLnBrk="1" hangingPunct="1"/>
            <a:endParaRPr lang="zh-CN" altLang="en-US" sz="2600"/>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QC_5_BD.31_1#46a53c926?htil=13&amp;vcp=1&amp;vis=1&amp;pid=957cb2d12&amp;color=0,0,0&amp;tib=255,255,255&amp;vtp=1&amp;hs=1&amp;hs=1"/>
          <p:cNvPicPr>
            <a:picLocks noChangeAspect="1"/>
          </p:cNvPicPr>
          <p:nvPr>
            <p:custDataLst>
              <p:tags r:id="rId1"/>
            </p:custDataLst>
          </p:nvPr>
        </p:nvPicPr>
        <p:blipFill>
          <a:blip r:embed="rId8">
            <a:clrChange>
              <a:clrFrom>
                <a:srgbClr val="FFFFFF"/>
              </a:clrFrom>
              <a:clrTo>
                <a:srgbClr val="FFFFFF">
                  <a:alpha val="0"/>
                </a:srgbClr>
              </a:clrTo>
            </a:clrChange>
          </a:blip>
          <a:stretch>
            <a:fillRect/>
          </a:stretch>
        </p:blipFill>
        <p:spPr>
          <a:xfrm>
            <a:off x="8957927" y="670557"/>
            <a:ext cx="1665012" cy="673631"/>
          </a:xfrm>
          <a:prstGeom prst="rect">
            <a:avLst/>
          </a:prstGeom>
          <a:noFill/>
          <a:extLst>
            <a:ext uri="{909E8E84-426E-40DD-AFC4-6F175D3DCCD1}">
              <a14:hiddenFill xmlns:a14="http://schemas.microsoft.com/office/drawing/2010/main">
                <a:solidFill>
                  <a:schemeClr val="accent1">
                    <a:alpha val="0"/>
                  </a:schemeClr>
                </a:solidFill>
              </a14:hiddenFill>
            </a:ext>
          </a:extLst>
        </p:spPr>
      </p:pic>
      <mc:AlternateContent xmlns:mc="http://schemas.openxmlformats.org/markup-compatibility/2006" xmlns:a14="http://schemas.microsoft.com/office/drawing/2010/main">
        <mc:Choice Requires="a14">
          <p:sp>
            <p:nvSpPr>
              <p:cNvPr id="3" name="QC_5_BD.31_2#46a53c926?htil=13&amp;sp=1&amp;vcp=1&amp;vis=1&amp;pid=957cb2d12&amp;color=0,0,0&amp;vtp=1&amp;bt=1&amp;bbb=1&amp;hb=1&amp;hs=1"/>
              <p:cNvSpPr/>
              <p:nvPr>
                <p:custDataLst>
                  <p:tags r:id="rId2"/>
                </p:custDataLst>
              </p:nvPr>
            </p:nvSpPr>
            <p:spPr>
              <a:xfrm>
                <a:off x="719328" y="536448"/>
                <a:ext cx="7376160" cy="1512232"/>
              </a:xfrm>
              <a:prstGeom prst="rect">
                <a:avLst/>
              </a:prstGeom>
              <a:noFill/>
            </p:spPr>
            <p:txBody>
              <a:bodyPr wrap="none" lIns="0" tIns="0" rIns="0" bIns="0" rtlCol="0" anchor="t"/>
              <a:lstStyle/>
              <a:p>
                <a:pPr latinLnBrk="1">
                  <a:lnSpc>
                    <a:spcPts val="4133"/>
                  </a:lnSpc>
                </a:pPr>
                <a:r>
                  <a:rPr lang="en-US" altLang="zh-CN" sz="2867">
                    <a:solidFill>
                      <a:srgbClr val="000000"/>
                    </a:solidFill>
                    <a:latin typeface="Times New Roman" pitchFamily="34" charset="0"/>
                    <a:ea typeface="微软雅黑" panose="020B0503020204020204" pitchFamily="34" charset="-122"/>
                    <a:cs typeface="Times New Roman" pitchFamily="34" charset="-120"/>
                  </a:rPr>
                  <a:t>7.</a:t>
                </a:r>
                <a:r>
                  <a:rPr lang="en-US" altLang="zh-CN" sz="2867">
                    <a:solidFill>
                      <a:srgbClr val="000000"/>
                    </a:solidFill>
                    <a:latin typeface="SimSun" pitchFamily="34" charset="0"/>
                    <a:ea typeface="SimSun" pitchFamily="34" charset="-122"/>
                    <a:cs typeface="SimSun" pitchFamily="34" charset="-120"/>
                  </a:rPr>
                  <a:t> </a:t>
                </a:r>
                <a:r>
                  <a:rPr lang="en-US" altLang="zh-CN" sz="2867">
                    <a:solidFill>
                      <a:srgbClr val="000000"/>
                    </a:solidFill>
                    <a:latin typeface="Times New Roman" pitchFamily="34" charset="0"/>
                    <a:ea typeface="微软雅黑" panose="020B0503020204020204" pitchFamily="34" charset="-122"/>
                    <a:cs typeface="Times New Roman" pitchFamily="34" charset="-120"/>
                  </a:rPr>
                  <a:t>[2024·福建]</a:t>
                </a:r>
                <a:r>
                  <a:rPr lang="en-US" altLang="zh-CN" sz="2867">
                    <a:solidFill>
                      <a:srgbClr val="000000"/>
                    </a:solidFill>
                    <a:latin typeface="SimSun" pitchFamily="34" charset="0"/>
                    <a:ea typeface="SimSun" pitchFamily="34" charset="-122"/>
                    <a:cs typeface="SimSun" pitchFamily="34" charset="-120"/>
                  </a:rPr>
                  <a:t> </a:t>
                </a:r>
                <a:r>
                  <a:rPr lang="en-US" altLang="zh-CN" sz="2867">
                    <a:solidFill>
                      <a:srgbClr val="000000"/>
                    </a:solidFill>
                    <a:latin typeface="Times New Roman" pitchFamily="34" charset="0"/>
                    <a:ea typeface="微软雅黑" panose="020B0503020204020204" pitchFamily="34" charset="-122"/>
                    <a:cs typeface="Times New Roman" pitchFamily="34" charset="-120"/>
                  </a:rPr>
                  <a:t>质量为</a:t>
                </a:r>
                <a14:m>
                  <m:oMath xmlns:m="http://schemas.openxmlformats.org/officeDocument/2006/math">
                    <m:sSub>
                      <m:sSubPr>
                        <m:ctrlPr>
                          <a:rPr lang="en-US" altLang="zh-CN" sz="2867" i="1">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ctrlPr>
                      </m:sSubPr>
                      <m:e>
                        <m:r>
                          <m:rPr>
                            <m:sty m:val="p"/>
                          </m:rPr>
                          <a:rPr lang="en-US" altLang="zh-CN" sz="2867">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m</m:t>
                        </m:r>
                      </m:e>
                      <m:sub>
                        <m:r>
                          <a:rPr lang="en-US" altLang="zh-CN" sz="2867">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0</m:t>
                        </m:r>
                      </m:sub>
                    </m:sSub>
                  </m:oMath>
                </a14:m>
                <a:r>
                  <a:rPr lang="en-US" altLang="zh-CN" sz="133" kern="0" spc="-100000">
                    <a:solidFill>
                      <a:srgbClr val="FFFFFF"/>
                    </a:solidFill>
                    <a:latin typeface="Times New Roman" pitchFamily="34" charset="0"/>
                    <a:ea typeface="微软雅黑" panose="020B0503020204020204" pitchFamily="34" charset="-122"/>
                    <a:cs typeface="Times New Roman" pitchFamily="34" charset="-120"/>
                  </a:rPr>
                  <a:t> </a:t>
                </a:r>
                <a:r>
                  <a:rPr lang="en-US" altLang="zh-CN" sz="2867">
                    <a:solidFill>
                      <a:srgbClr val="000000"/>
                    </a:solidFill>
                    <a:latin typeface="Times New Roman" pitchFamily="34" charset="0"/>
                    <a:ea typeface="微软雅黑" panose="020B0503020204020204" pitchFamily="34" charset="-122"/>
                    <a:cs typeface="Times New Roman" pitchFamily="34" charset="-120"/>
                  </a:rPr>
                  <a:t>的杯子，装入适量的</a:t>
                </a:r>
              </a:p>
              <a:p>
                <a:pPr latinLnBrk="1">
                  <a:lnSpc>
                    <a:spcPts val="4133"/>
                  </a:lnSpc>
                </a:pPr>
                <a:r>
                  <a:rPr lang="en-US" altLang="zh-CN" sz="2867">
                    <a:solidFill>
                      <a:srgbClr val="000000"/>
                    </a:solidFill>
                    <a:latin typeface="Times New Roman" pitchFamily="34" charset="0"/>
                    <a:ea typeface="微软雅黑" panose="020B0503020204020204" pitchFamily="34" charset="-122"/>
                    <a:cs typeface="Times New Roman" pitchFamily="34" charset="-120"/>
                  </a:rPr>
                  <a:t>水后放在水平的电子秤上，如图甲；接着把草</a:t>
                </a:r>
              </a:p>
              <a:p>
                <a:pPr latinLnBrk="1">
                  <a:lnSpc>
                    <a:spcPts val="3867"/>
                  </a:lnSpc>
                </a:pPr>
                <a:r>
                  <a:rPr lang="en-US" altLang="zh-CN" sz="2867">
                    <a:solidFill>
                      <a:srgbClr val="000000"/>
                    </a:solidFill>
                    <a:latin typeface="Times New Roman" pitchFamily="34" charset="0"/>
                    <a:ea typeface="微软雅黑" panose="020B0503020204020204" pitchFamily="34" charset="-122"/>
                    <a:cs typeface="Times New Roman" pitchFamily="34" charset="-120"/>
                  </a:rPr>
                  <a:t>莓轻放入水中，草莓漂浮，如图</a:t>
                </a:r>
                <a:endParaRPr lang="en-US" altLang="zh-CN" sz="2867"/>
              </a:p>
            </p:txBody>
          </p:sp>
        </mc:Choice>
        <mc:Fallback xmlns:p159="http://schemas.microsoft.com/office/powerpoint/2015/09/main" xmlns:p15="http://schemas.microsoft.com/office/powerpoint/2012/main" xmlns:p14="http://schemas.microsoft.com/office/powerpoint/2010/main" xmlns:wp="http://schemas.openxmlformats.org/drawingml/2006/wordprocessingDrawing" xmlns:w="http://schemas.openxmlformats.org/wordprocessingml/2006/main" xmlns:m="http://schemas.openxmlformats.org/officeDocument/2006/math" xmlns="">
          <p:sp>
            <p:nvSpPr>
              <p:cNvPr id="3" name="QC_5_BD.31_2#46a53c926?htil=13&amp;sp=1&amp;vcp=1&amp;vis=1&amp;pid=957cb2d12&amp;color=0,0,0&amp;vtp=1&amp;bt=1&amp;bbb=1&amp;hb=1&amp;hs=1"/>
              <p:cNvSpPr>
                <a:spLocks noRot="1" noChangeAspect="1" noMove="1" noResize="1" noEditPoints="1" noAdjustHandles="1" noChangeArrowheads="1" noChangeShapeType="1" noTextEdit="1"/>
              </p:cNvSpPr>
              <p:nvPr>
                <p:custDataLst>
                  <p:tags r:id="rId9"/>
                </p:custDataLst>
              </p:nvPr>
            </p:nvSpPr>
            <p:spPr>
              <a:xfrm>
                <a:off x="719328" y="536448"/>
                <a:ext cx="7376160" cy="1512232"/>
              </a:xfrm>
              <a:prstGeom prst="rect">
                <a:avLst/>
              </a:prstGeom>
              <a:blipFill>
                <a:blip r:embed="rId10"/>
                <a:stretch>
                  <a:fillRect l="-2975" t="-4839" r="-2149" b="-14113"/>
                </a:stretch>
              </a:blipFill>
            </p:spPr>
            <p:txBody>
              <a:bodyPr/>
              <a:lstStyle/>
              <a:p>
                <a:r>
                  <a:rPr lang="zh-CN" altLang="en-US">
                    <a:noFill/>
                  </a:rPr>
                  <a:t> </a:t>
                </a:r>
              </a:p>
            </p:txBody>
          </p:sp>
        </mc:Fallback>
      </mc:AlternateContent>
      <p:sp>
        <p:nvSpPr>
          <p:cNvPr id="4" name="QC_5_AN.32_1#46a53c926.bracket?vcp=1&amp;vis=1&amp;pid=957cb2d12&amp;color=0,0,0&amp;vpa=12&amp;vtp=1"/>
          <p:cNvSpPr/>
          <p:nvPr>
            <p:custDataLst>
              <p:tags r:id="rId3"/>
            </p:custDataLst>
          </p:nvPr>
        </p:nvSpPr>
        <p:spPr>
          <a:xfrm>
            <a:off x="1010368" y="3140027"/>
            <a:ext cx="508000" cy="462111"/>
          </a:xfrm>
          <a:prstGeom prst="rect">
            <a:avLst/>
          </a:prstGeom>
          <a:noFill/>
        </p:spPr>
        <p:txBody>
          <a:bodyPr wrap="none" lIns="0" tIns="0" rIns="0" bIns="0" rtlCol="0" anchor="t"/>
          <a:lstStyle/>
          <a:p>
            <a:pPr algn="ctr" latinLnBrk="1">
              <a:lnSpc>
                <a:spcPts val="3867"/>
              </a:lnSpc>
            </a:pPr>
            <a:r>
              <a:rPr lang="en-US" altLang="zh-CN" sz="2867">
                <a:solidFill>
                  <a:srgbClr val="C00000"/>
                </a:solidFill>
                <a:latin typeface="Times New Roman" pitchFamily="34" charset="0"/>
                <a:ea typeface="微软雅黑" panose="020B0503020204020204" pitchFamily="34" charset="-122"/>
                <a:cs typeface="Times New Roman" pitchFamily="34" charset="-120"/>
              </a:rPr>
              <a:t>C</a:t>
            </a:r>
            <a:endParaRPr lang="en-US" altLang="zh-CN" sz="2867"/>
          </a:p>
        </p:txBody>
      </p:sp>
      <mc:AlternateContent xmlns:mc="http://schemas.openxmlformats.org/markup-compatibility/2006" xmlns:a14="http://schemas.microsoft.com/office/drawing/2010/main">
        <mc:Choice Requires="a14">
          <p:sp>
            <p:nvSpPr>
              <p:cNvPr id="5" name="QC_5_BD.31_3#46a53c926.choices?htil=13&amp;vcp=1&amp;vis=1&amp;pid=957cb2d12&amp;color=0,0,0&amp;vtp=1&amp;bbb=1&amp;hs=1"/>
              <p:cNvSpPr/>
              <p:nvPr>
                <p:custDataLst>
                  <p:tags r:id="rId4"/>
                </p:custDataLst>
              </p:nvPr>
            </p:nvSpPr>
            <p:spPr>
              <a:xfrm>
                <a:off x="719328" y="3629317"/>
                <a:ext cx="10753344" cy="2037673"/>
              </a:xfrm>
              <a:prstGeom prst="rect">
                <a:avLst/>
              </a:prstGeom>
              <a:noFill/>
            </p:spPr>
            <p:txBody>
              <a:bodyPr wrap="none" lIns="0" tIns="0" rIns="0" bIns="0" rtlCol="0" anchor="t"/>
              <a:lstStyle/>
              <a:p>
                <a:pPr latinLnBrk="1">
                  <a:lnSpc>
                    <a:spcPts val="4133"/>
                  </a:lnSpc>
                </a:pPr>
                <a:r>
                  <a:rPr lang="en-US" altLang="zh-CN" sz="2867">
                    <a:solidFill>
                      <a:srgbClr val="000000"/>
                    </a:solidFill>
                    <a:latin typeface="Times New Roman" pitchFamily="34" charset="0"/>
                    <a:ea typeface="微软雅黑" panose="020B0503020204020204" pitchFamily="34" charset="-122"/>
                    <a:cs typeface="Times New Roman" pitchFamily="34" charset="-120"/>
                  </a:rPr>
                  <a:t>A.</a:t>
                </a:r>
                <a:r>
                  <a:rPr lang="en-US" altLang="zh-CN" sz="2867">
                    <a:solidFill>
                      <a:srgbClr val="000000"/>
                    </a:solidFill>
                    <a:latin typeface="SimSun" pitchFamily="34" charset="0"/>
                    <a:ea typeface="SimSun" pitchFamily="34" charset="-122"/>
                    <a:cs typeface="SimSun" pitchFamily="34" charset="-120"/>
                  </a:rPr>
                  <a:t> </a:t>
                </a:r>
                <a:r>
                  <a:rPr lang="en-US" altLang="zh-CN" sz="2867">
                    <a:solidFill>
                      <a:srgbClr val="000000"/>
                    </a:solidFill>
                    <a:latin typeface="Times New Roman" pitchFamily="34" charset="0"/>
                    <a:ea typeface="微软雅黑" panose="020B0503020204020204" pitchFamily="34" charset="-122"/>
                    <a:cs typeface="Times New Roman" pitchFamily="34" charset="-120"/>
                  </a:rPr>
                  <a:t>图甲中，水对杯底的压力为</a:t>
                </a:r>
                <a14:m>
                  <m:oMath xmlns:m="http://schemas.openxmlformats.org/officeDocument/2006/math">
                    <m:r>
                      <a:rPr lang="en-US" altLang="zh-CN" sz="2867">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m:t>
                    </m:r>
                    <m:sSub>
                      <m:sSubPr>
                        <m:ctrlPr>
                          <a:rPr lang="en-US" altLang="zh-CN" sz="2867" i="1">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ctrlPr>
                      </m:sSubPr>
                      <m:e>
                        <m:r>
                          <m:rPr>
                            <m:sty m:val="p"/>
                          </m:rPr>
                          <a:rPr lang="en-US" altLang="zh-CN" sz="2867">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m</m:t>
                        </m:r>
                      </m:e>
                      <m:sub>
                        <m:r>
                          <a:rPr lang="en-US" altLang="zh-CN" sz="2867">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1</m:t>
                        </m:r>
                      </m:sub>
                    </m:sSub>
                    <m:r>
                      <a:rPr lang="en-US" altLang="zh-CN" sz="2867">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m:t>
                    </m:r>
                    <m:sSub>
                      <m:sSubPr>
                        <m:ctrlPr>
                          <a:rPr lang="en-US" altLang="zh-CN" sz="2867" i="1">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ctrlPr>
                      </m:sSubPr>
                      <m:e>
                        <m:r>
                          <m:rPr>
                            <m:sty m:val="p"/>
                          </m:rPr>
                          <a:rPr lang="en-US" altLang="zh-CN" sz="2867">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m</m:t>
                        </m:r>
                      </m:e>
                      <m:sub>
                        <m:r>
                          <a:rPr lang="en-US" altLang="zh-CN" sz="2867">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0</m:t>
                        </m:r>
                      </m:sub>
                    </m:sSub>
                    <m:r>
                      <a:rPr lang="en-US" altLang="zh-CN" sz="2867">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m:t>
                    </m:r>
                    <m:r>
                      <m:rPr>
                        <m:sty m:val="p"/>
                      </m:rPr>
                      <a:rPr lang="en-US" altLang="zh-CN" sz="2867">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g</m:t>
                    </m:r>
                  </m:oMath>
                </a14:m>
                <a:r>
                  <a:rPr lang="en-US" altLang="zh-CN" sz="133" kern="0" spc="-100000">
                    <a:solidFill>
                      <a:srgbClr val="FFFFFF"/>
                    </a:solidFill>
                    <a:latin typeface="Times New Roman" pitchFamily="34" charset="0"/>
                    <a:ea typeface="微软雅黑" panose="020B0503020204020204" pitchFamily="34" charset="-122"/>
                    <a:cs typeface="Times New Roman" pitchFamily="34" charset="-120"/>
                  </a:rPr>
                  <a:t> </a:t>
                </a:r>
                <a:endParaRPr lang="en-US" altLang="zh-CN" sz="2867"/>
              </a:p>
              <a:p>
                <a:pPr latinLnBrk="1">
                  <a:lnSpc>
                    <a:spcPts val="4133"/>
                  </a:lnSpc>
                </a:pPr>
                <a:r>
                  <a:rPr lang="en-US" altLang="zh-CN" sz="2867">
                    <a:solidFill>
                      <a:srgbClr val="000000"/>
                    </a:solidFill>
                    <a:latin typeface="Times New Roman" pitchFamily="34" charset="0"/>
                    <a:ea typeface="微软雅黑" panose="020B0503020204020204" pitchFamily="34" charset="-122"/>
                    <a:cs typeface="Times New Roman" pitchFamily="34" charset="-120"/>
                  </a:rPr>
                  <a:t>B.</a:t>
                </a:r>
                <a:r>
                  <a:rPr lang="en-US" altLang="zh-CN" sz="2867">
                    <a:solidFill>
                      <a:srgbClr val="000000"/>
                    </a:solidFill>
                    <a:latin typeface="SimSun" pitchFamily="34" charset="0"/>
                    <a:ea typeface="SimSun" pitchFamily="34" charset="-122"/>
                    <a:cs typeface="SimSun" pitchFamily="34" charset="-120"/>
                  </a:rPr>
                  <a:t> </a:t>
                </a:r>
                <a:r>
                  <a:rPr lang="en-US" altLang="zh-CN" sz="2867">
                    <a:solidFill>
                      <a:srgbClr val="000000"/>
                    </a:solidFill>
                    <a:latin typeface="Times New Roman" pitchFamily="34" charset="0"/>
                    <a:ea typeface="微软雅黑" panose="020B0503020204020204" pitchFamily="34" charset="-122"/>
                    <a:cs typeface="Times New Roman" pitchFamily="34" charset="-120"/>
                  </a:rPr>
                  <a:t>图乙中，草莓的质量为</a:t>
                </a:r>
                <a14:m>
                  <m:oMath xmlns:m="http://schemas.openxmlformats.org/officeDocument/2006/math">
                    <m:sSub>
                      <m:sSubPr>
                        <m:ctrlPr>
                          <a:rPr lang="en-US" altLang="zh-CN" sz="2867" i="1">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ctrlPr>
                      </m:sSubPr>
                      <m:e>
                        <m:r>
                          <m:rPr>
                            <m:sty m:val="p"/>
                          </m:rPr>
                          <a:rPr lang="en-US" altLang="zh-CN" sz="2867">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m</m:t>
                        </m:r>
                      </m:e>
                      <m:sub>
                        <m:r>
                          <a:rPr lang="en-US" altLang="zh-CN" sz="2867">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2</m:t>
                        </m:r>
                      </m:sub>
                    </m:sSub>
                    <m:r>
                      <a:rPr lang="en-US" altLang="zh-CN" sz="2867">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m:t>
                    </m:r>
                    <m:sSub>
                      <m:sSubPr>
                        <m:ctrlPr>
                          <a:rPr lang="en-US" altLang="zh-CN" sz="2867" i="1">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ctrlPr>
                      </m:sSubPr>
                      <m:e>
                        <m:r>
                          <m:rPr>
                            <m:sty m:val="p"/>
                          </m:rPr>
                          <a:rPr lang="en-US" altLang="zh-CN" sz="2867">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m</m:t>
                        </m:r>
                      </m:e>
                      <m:sub>
                        <m:r>
                          <a:rPr lang="en-US" altLang="zh-CN" sz="2867">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1</m:t>
                        </m:r>
                      </m:sub>
                    </m:sSub>
                    <m:r>
                      <a:rPr lang="en-US" altLang="zh-CN" sz="2867">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m:t>
                    </m:r>
                    <m:sSub>
                      <m:sSubPr>
                        <m:ctrlPr>
                          <a:rPr lang="en-US" altLang="zh-CN" sz="2867" i="1">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ctrlPr>
                      </m:sSubPr>
                      <m:e>
                        <m:r>
                          <m:rPr>
                            <m:sty m:val="p"/>
                          </m:rPr>
                          <a:rPr lang="en-US" altLang="zh-CN" sz="2867">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m</m:t>
                        </m:r>
                      </m:e>
                      <m:sub>
                        <m:r>
                          <a:rPr lang="en-US" altLang="zh-CN" sz="2867">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0</m:t>
                        </m:r>
                      </m:sub>
                    </m:sSub>
                  </m:oMath>
                </a14:m>
                <a:r>
                  <a:rPr lang="en-US" altLang="zh-CN" sz="133" kern="0" spc="-100000">
                    <a:solidFill>
                      <a:srgbClr val="FFFFFF"/>
                    </a:solidFill>
                    <a:latin typeface="Times New Roman" pitchFamily="34" charset="0"/>
                    <a:ea typeface="微软雅黑" panose="020B0503020204020204" pitchFamily="34" charset="-122"/>
                    <a:cs typeface="Times New Roman" pitchFamily="34" charset="-120"/>
                  </a:rPr>
                  <a:t> </a:t>
                </a:r>
                <a:endParaRPr lang="en-US" altLang="zh-CN" sz="2867"/>
              </a:p>
              <a:p>
                <a:pPr latinLnBrk="1">
                  <a:lnSpc>
                    <a:spcPts val="4133"/>
                  </a:lnSpc>
                </a:pPr>
                <a:r>
                  <a:rPr lang="en-US" altLang="zh-CN" sz="2867">
                    <a:solidFill>
                      <a:srgbClr val="000000"/>
                    </a:solidFill>
                    <a:latin typeface="Times New Roman" pitchFamily="34" charset="0"/>
                    <a:ea typeface="微软雅黑" panose="020B0503020204020204" pitchFamily="34" charset="-122"/>
                    <a:cs typeface="Times New Roman" pitchFamily="34" charset="-120"/>
                  </a:rPr>
                  <a:t>C.</a:t>
                </a:r>
                <a:r>
                  <a:rPr lang="en-US" altLang="zh-CN" sz="2867">
                    <a:solidFill>
                      <a:srgbClr val="000000"/>
                    </a:solidFill>
                    <a:latin typeface="SimSun" pitchFamily="34" charset="0"/>
                    <a:ea typeface="SimSun" pitchFamily="34" charset="-122"/>
                    <a:cs typeface="SimSun" pitchFamily="34" charset="-120"/>
                  </a:rPr>
                  <a:t> </a:t>
                </a:r>
                <a:r>
                  <a:rPr lang="en-US" altLang="zh-CN" sz="2867">
                    <a:solidFill>
                      <a:srgbClr val="000000"/>
                    </a:solidFill>
                    <a:latin typeface="Times New Roman" pitchFamily="34" charset="0"/>
                    <a:ea typeface="微软雅黑" panose="020B0503020204020204" pitchFamily="34" charset="-122"/>
                    <a:cs typeface="Times New Roman" pitchFamily="34" charset="-120"/>
                  </a:rPr>
                  <a:t>图丙中，草莓排开水的体积为</a:t>
                </a:r>
                <a14:m>
                  <m:oMath xmlns:m="http://schemas.openxmlformats.org/officeDocument/2006/math">
                    <m:f>
                      <m:fPr>
                        <m:ctrlPr>
                          <a:rPr lang="en-US" altLang="zh-CN" sz="2867" i="1">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ctrlPr>
                      </m:fPr>
                      <m:num>
                        <m:sSub>
                          <m:sSubPr>
                            <m:ctrlPr>
                              <a:rPr lang="en-US" altLang="zh-CN" sz="2867" i="1">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ctrlPr>
                          </m:sSubPr>
                          <m:e>
                            <m:r>
                              <m:rPr>
                                <m:sty m:val="p"/>
                              </m:rPr>
                              <a:rPr lang="en-US" altLang="zh-CN" sz="2867">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m</m:t>
                            </m:r>
                          </m:e>
                          <m:sub>
                            <m:r>
                              <a:rPr lang="en-US" altLang="zh-CN" sz="2867">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3</m:t>
                            </m:r>
                          </m:sub>
                        </m:sSub>
                        <m:r>
                          <a:rPr lang="en-US" altLang="zh-CN" sz="2867">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m:t>
                        </m:r>
                        <m:sSub>
                          <m:sSubPr>
                            <m:ctrlPr>
                              <a:rPr lang="en-US" altLang="zh-CN" sz="2867" i="1">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ctrlPr>
                          </m:sSubPr>
                          <m:e>
                            <m:r>
                              <m:rPr>
                                <m:sty m:val="p"/>
                              </m:rPr>
                              <a:rPr lang="en-US" altLang="zh-CN" sz="2867">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m</m:t>
                            </m:r>
                          </m:e>
                          <m:sub>
                            <m:r>
                              <a:rPr lang="en-US" altLang="zh-CN" sz="2867">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1</m:t>
                            </m:r>
                          </m:sub>
                        </m:sSub>
                      </m:num>
                      <m:den>
                        <m:sSub>
                          <m:sSubPr>
                            <m:ctrlPr>
                              <a:rPr lang="en-US" altLang="zh-CN" sz="2867" i="1">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ctrlPr>
                          </m:sSubPr>
                          <m:e>
                            <m:r>
                              <m:rPr>
                                <m:sty m:val="p"/>
                              </m:rPr>
                              <a:rPr lang="en-US" altLang="zh-CN" sz="2867">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ρ</m:t>
                            </m:r>
                          </m:e>
                          <m:sub>
                            <m:r>
                              <a:rPr lang="en-US" altLang="zh-CN" sz="2867" baseline="-10000">
                                <a:solidFill>
                                  <a:srgbClr val="000000"/>
                                </a:solidFill>
                                <a:latin typeface="Cambria Math" panose="02040503050406030204" pitchFamily="18" charset="0"/>
                              </a:rPr>
                              <m:t>水</m:t>
                            </m:r>
                          </m:sub>
                        </m:sSub>
                      </m:den>
                    </m:f>
                  </m:oMath>
                </a14:m>
                <a:r>
                  <a:rPr lang="en-US" altLang="zh-CN" sz="133" kern="0" spc="-100000">
                    <a:solidFill>
                      <a:srgbClr val="FFFFFF"/>
                    </a:solidFill>
                    <a:latin typeface="Times New Roman" pitchFamily="34" charset="0"/>
                    <a:ea typeface="微软雅黑" panose="020B0503020204020204" pitchFamily="34" charset="-122"/>
                    <a:cs typeface="Times New Roman" pitchFamily="34" charset="-120"/>
                  </a:rPr>
                  <a:t> </a:t>
                </a:r>
                <a:endParaRPr lang="en-US" altLang="zh-CN" sz="2867"/>
              </a:p>
              <a:p>
                <a:pPr latinLnBrk="1">
                  <a:lnSpc>
                    <a:spcPts val="4000"/>
                  </a:lnSpc>
                </a:pPr>
                <a:r>
                  <a:rPr lang="en-US" altLang="zh-CN" sz="2867">
                    <a:solidFill>
                      <a:srgbClr val="000000"/>
                    </a:solidFill>
                    <a:latin typeface="Times New Roman" pitchFamily="34" charset="0"/>
                    <a:ea typeface="微软雅黑" panose="020B0503020204020204" pitchFamily="34" charset="-122"/>
                    <a:cs typeface="Times New Roman" pitchFamily="34" charset="-120"/>
                  </a:rPr>
                  <a:t>D.</a:t>
                </a:r>
                <a:r>
                  <a:rPr lang="en-US" altLang="zh-CN" sz="2867">
                    <a:solidFill>
                      <a:srgbClr val="000000"/>
                    </a:solidFill>
                    <a:latin typeface="SimSun" pitchFamily="34" charset="0"/>
                    <a:ea typeface="SimSun" pitchFamily="34" charset="-122"/>
                    <a:cs typeface="SimSun" pitchFamily="34" charset="-120"/>
                  </a:rPr>
                  <a:t> </a:t>
                </a:r>
                <a:r>
                  <a:rPr lang="en-US" altLang="zh-CN" sz="2867">
                    <a:solidFill>
                      <a:srgbClr val="000000"/>
                    </a:solidFill>
                    <a:latin typeface="Times New Roman" pitchFamily="34" charset="0"/>
                    <a:ea typeface="微软雅黑" panose="020B0503020204020204" pitchFamily="34" charset="-122"/>
                    <a:cs typeface="Times New Roman" pitchFamily="34" charset="-120"/>
                  </a:rPr>
                  <a:t>图丙中，细针对草莓的压力为</a:t>
                </a:r>
                <a14:m>
                  <m:oMath xmlns:m="http://schemas.openxmlformats.org/officeDocument/2006/math">
                    <m:r>
                      <a:rPr lang="en-US" altLang="zh-CN" sz="2867">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m:t>
                    </m:r>
                    <m:sSub>
                      <m:sSubPr>
                        <m:ctrlPr>
                          <a:rPr lang="en-US" altLang="zh-CN" sz="2867" i="1">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ctrlPr>
                      </m:sSubPr>
                      <m:e>
                        <m:r>
                          <m:rPr>
                            <m:sty m:val="p"/>
                          </m:rPr>
                          <a:rPr lang="en-US" altLang="zh-CN" sz="2867">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m</m:t>
                        </m:r>
                      </m:e>
                      <m:sub>
                        <m:r>
                          <a:rPr lang="en-US" altLang="zh-CN" sz="2867">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3</m:t>
                        </m:r>
                      </m:sub>
                    </m:sSub>
                    <m:r>
                      <a:rPr lang="en-US" altLang="zh-CN" sz="2867">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m:t>
                    </m:r>
                    <m:sSub>
                      <m:sSubPr>
                        <m:ctrlPr>
                          <a:rPr lang="en-US" altLang="zh-CN" sz="2867" i="1">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ctrlPr>
                      </m:sSubPr>
                      <m:e>
                        <m:r>
                          <m:rPr>
                            <m:sty m:val="p"/>
                          </m:rPr>
                          <a:rPr lang="en-US" altLang="zh-CN" sz="2867">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m</m:t>
                        </m:r>
                      </m:e>
                      <m:sub>
                        <m:r>
                          <a:rPr lang="en-US" altLang="zh-CN" sz="2867">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2</m:t>
                        </m:r>
                      </m:sub>
                    </m:sSub>
                    <m:r>
                      <a:rPr lang="en-US" altLang="zh-CN" sz="2867">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m:t>
                    </m:r>
                    <m:sSub>
                      <m:sSubPr>
                        <m:ctrlPr>
                          <a:rPr lang="en-US" altLang="zh-CN" sz="2867" i="1">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ctrlPr>
                      </m:sSubPr>
                      <m:e>
                        <m:r>
                          <m:rPr>
                            <m:sty m:val="p"/>
                          </m:rPr>
                          <a:rPr lang="en-US" altLang="zh-CN" sz="2867">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m</m:t>
                        </m:r>
                      </m:e>
                      <m:sub>
                        <m:r>
                          <a:rPr lang="en-US" altLang="zh-CN" sz="2867">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0</m:t>
                        </m:r>
                      </m:sub>
                    </m:sSub>
                    <m:r>
                      <a:rPr lang="en-US" altLang="zh-CN" sz="2867">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m:t>
                    </m:r>
                    <m:r>
                      <m:rPr>
                        <m:sty m:val="p"/>
                      </m:rPr>
                      <a:rPr lang="en-US" altLang="zh-CN" sz="2867">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g</m:t>
                    </m:r>
                  </m:oMath>
                </a14:m>
                <a:r>
                  <a:rPr lang="en-US" altLang="zh-CN" sz="133" kern="0" spc="-100000">
                    <a:solidFill>
                      <a:srgbClr val="FFFFFF"/>
                    </a:solidFill>
                    <a:latin typeface="Times New Roman" pitchFamily="34" charset="0"/>
                    <a:ea typeface="微软雅黑" panose="020B0503020204020204" pitchFamily="34" charset="-122"/>
                    <a:cs typeface="Times New Roman" pitchFamily="34" charset="-120"/>
                  </a:rPr>
                  <a:t> </a:t>
                </a:r>
                <a:endParaRPr lang="en-US" altLang="zh-CN" sz="3200"/>
              </a:p>
            </p:txBody>
          </p:sp>
        </mc:Choice>
        <mc:Fallback xmlns:p159="http://schemas.microsoft.com/office/powerpoint/2015/09/main" xmlns:p15="http://schemas.microsoft.com/office/powerpoint/2012/main" xmlns:p14="http://schemas.microsoft.com/office/powerpoint/2010/main" xmlns:wp="http://schemas.openxmlformats.org/drawingml/2006/wordprocessingDrawing" xmlns:w="http://schemas.openxmlformats.org/wordprocessingml/2006/main" xmlns:m="http://schemas.openxmlformats.org/officeDocument/2006/math" xmlns="">
          <p:sp>
            <p:nvSpPr>
              <p:cNvPr id="5" name="QC_5_BD.31_3#46a53c926.choices?htil=13&amp;vcp=1&amp;vis=1&amp;pid=957cb2d12&amp;color=0,0,0&amp;vtp=1&amp;bbb=1&amp;hs=1"/>
              <p:cNvSpPr>
                <a:spLocks noRot="1" noChangeAspect="1" noMove="1" noResize="1" noEditPoints="1" noAdjustHandles="1" noChangeArrowheads="1" noChangeShapeType="1" noTextEdit="1"/>
              </p:cNvSpPr>
              <p:nvPr>
                <p:custDataLst>
                  <p:tags r:id="rId11"/>
                </p:custDataLst>
              </p:nvPr>
            </p:nvSpPr>
            <p:spPr>
              <a:xfrm>
                <a:off x="719328" y="3629317"/>
                <a:ext cx="10753344" cy="2037673"/>
              </a:xfrm>
              <a:prstGeom prst="rect">
                <a:avLst/>
              </a:prstGeom>
              <a:blipFill>
                <a:blip r:embed="rId12"/>
                <a:stretch>
                  <a:fillRect l="-2041" t="-3582" r="0" b="-10746"/>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 name="QC_5_BD.31_2#46a53c926?htil=13&amp;sp=1&amp;vcp=1&amp;vis=1&amp;pid=957cb2d12&amp;color=0,0,0&amp;vtp=1&amp;bt=1&amp;bbb=1&amp;hb=1&amp;hs=1">
                <a:extLst>
                  <a:ext uri="{FF2B5EF4-FFF2-40B4-BE49-F238E27FC236}">
                    <a16:creationId xmlns:a16="http://schemas.microsoft.com/office/drawing/2014/main" id="{5030E289-C64E-E392-04B9-5AC58FD193DC}"/>
                  </a:ext>
                </a:extLst>
              </p:cNvPr>
              <p:cNvSpPr/>
              <p:nvPr>
                <p:custDataLst>
                  <p:tags r:id="rId5"/>
                </p:custDataLst>
              </p:nvPr>
            </p:nvSpPr>
            <p:spPr>
              <a:xfrm>
                <a:off x="719328" y="2102352"/>
                <a:ext cx="10752000" cy="1519936"/>
              </a:xfrm>
              <a:prstGeom prst="rect">
                <a:avLst/>
              </a:prstGeom>
              <a:noFill/>
            </p:spPr>
            <p:txBody>
              <a:bodyPr wrap="none" lIns="0" tIns="0" rIns="0" bIns="0" rtlCol="0" anchor="t"/>
              <a:lstStyle/>
              <a:p>
                <a:pPr latinLnBrk="1">
                  <a:lnSpc>
                    <a:spcPts val="4133"/>
                  </a:lnSpc>
                </a:pPr>
                <a:r>
                  <a:rPr lang="en-US" altLang="zh-CN" sz="2867">
                    <a:solidFill>
                      <a:srgbClr val="000000"/>
                    </a:solidFill>
                    <a:latin typeface="Times New Roman" pitchFamily="34" charset="0"/>
                    <a:ea typeface="微软雅黑" panose="020B0503020204020204" pitchFamily="34" charset="-122"/>
                    <a:cs typeface="Times New Roman" pitchFamily="34" charset="-120"/>
                  </a:rPr>
                  <a:t>乙；然后用细针将草莓轻压入水中，如图丙；水均未溢出，电子秤</a:t>
                </a:r>
              </a:p>
              <a:p>
                <a:pPr latinLnBrk="1">
                  <a:lnSpc>
                    <a:spcPts val="4133"/>
                  </a:lnSpc>
                </a:pPr>
                <a:r>
                  <a:rPr lang="en-US" altLang="zh-CN" sz="2867">
                    <a:solidFill>
                      <a:srgbClr val="000000"/>
                    </a:solidFill>
                    <a:latin typeface="Times New Roman" pitchFamily="34" charset="0"/>
                    <a:ea typeface="微软雅黑" panose="020B0503020204020204" pitchFamily="34" charset="-122"/>
                    <a:cs typeface="Times New Roman" pitchFamily="34" charset="-120"/>
                  </a:rPr>
                  <a:t>示数依次为</a:t>
                </a:r>
                <a14:m>
                  <m:oMath xmlns:m="http://schemas.openxmlformats.org/officeDocument/2006/math">
                    <m:sSub>
                      <m:sSubPr>
                        <m:ctrlPr>
                          <a:rPr lang="en-US" altLang="zh-CN" sz="2867" i="1">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ctrlPr>
                      </m:sSubPr>
                      <m:e>
                        <m:r>
                          <m:rPr>
                            <m:sty m:val="p"/>
                          </m:rPr>
                          <a:rPr lang="en-US" altLang="zh-CN" sz="2867">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m</m:t>
                        </m:r>
                      </m:e>
                      <m:sub>
                        <m:r>
                          <a:rPr lang="en-US" altLang="zh-CN" sz="2867">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1</m:t>
                        </m:r>
                      </m:sub>
                    </m:sSub>
                  </m:oMath>
                </a14:m>
                <a:r>
                  <a:rPr lang="zh-CN" altLang="en-US" sz="2867" kern="0">
                    <a:solidFill>
                      <a:srgbClr val="000000"/>
                    </a:solidFill>
                    <a:latin typeface="Times New Roman" pitchFamily="34" charset="0"/>
                    <a:ea typeface="微软雅黑" panose="020B0503020204020204" pitchFamily="34" charset="-122"/>
                    <a:cs typeface="Times New Roman" pitchFamily="34" charset="-120"/>
                  </a:rPr>
                  <a:t>、</a:t>
                </a:r>
                <a14:m>
                  <m:oMath xmlns:m="http://schemas.openxmlformats.org/officeDocument/2006/math">
                    <m:sSub>
                      <m:sSubPr>
                        <m:ctrlPr>
                          <a:rPr lang="en-US" altLang="zh-CN" sz="2867" i="1">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ctrlPr>
                      </m:sSubPr>
                      <m:e>
                        <m:r>
                          <m:rPr>
                            <m:sty m:val="p"/>
                          </m:rPr>
                          <a:rPr lang="en-US" altLang="zh-CN" sz="2867">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m</m:t>
                        </m:r>
                      </m:e>
                      <m:sub>
                        <m:r>
                          <a:rPr lang="en-US" altLang="zh-CN" sz="2867">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2</m:t>
                        </m:r>
                      </m:sub>
                    </m:sSub>
                  </m:oMath>
                </a14:m>
                <a:r>
                  <a:rPr lang="en-US" altLang="zh-CN" sz="2867">
                    <a:solidFill>
                      <a:srgbClr val="000000"/>
                    </a:solidFill>
                    <a:latin typeface="Times New Roman" pitchFamily="34" charset="0"/>
                    <a:ea typeface="微软雅黑" panose="020B0503020204020204" pitchFamily="34" charset="-122"/>
                    <a:cs typeface="Times New Roman" pitchFamily="34" charset="-120"/>
                  </a:rPr>
                  <a:t>、</a:t>
                </a:r>
                <a14:m>
                  <m:oMath xmlns:m="http://schemas.openxmlformats.org/officeDocument/2006/math">
                    <m:sSub>
                      <m:sSubPr>
                        <m:ctrlPr>
                          <a:rPr lang="en-US" altLang="zh-CN" sz="2867" i="1">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ctrlPr>
                      </m:sSubPr>
                      <m:e>
                        <m:r>
                          <m:rPr>
                            <m:sty m:val="p"/>
                          </m:rPr>
                          <a:rPr lang="en-US" altLang="zh-CN" sz="2867">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m</m:t>
                        </m:r>
                      </m:e>
                      <m:sub>
                        <m:r>
                          <a:rPr lang="en-US" altLang="zh-CN" sz="2867">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3</m:t>
                        </m:r>
                      </m:sub>
                    </m:sSub>
                  </m:oMath>
                </a14:m>
                <a:r>
                  <a:rPr lang="en-US" altLang="zh-CN" sz="133" kern="0" spc="-100000">
                    <a:solidFill>
                      <a:srgbClr val="FFFFFF"/>
                    </a:solidFill>
                    <a:latin typeface="Times New Roman" pitchFamily="34" charset="0"/>
                    <a:ea typeface="微软雅黑" panose="020B0503020204020204" pitchFamily="34" charset="-122"/>
                    <a:cs typeface="Times New Roman" pitchFamily="34" charset="-120"/>
                  </a:rPr>
                  <a:t> </a:t>
                </a:r>
                <a:r>
                  <a:rPr lang="en-US" altLang="zh-CN" sz="2867">
                    <a:solidFill>
                      <a:srgbClr val="000000"/>
                    </a:solidFill>
                    <a:latin typeface="Times New Roman" pitchFamily="34" charset="0"/>
                    <a:ea typeface="微软雅黑" panose="020B0503020204020204" pitchFamily="34" charset="-122"/>
                    <a:cs typeface="Times New Roman" pitchFamily="34" charset="-120"/>
                  </a:rPr>
                  <a:t>，不计细针体积。下列判断正确的是</a:t>
                </a:r>
                <a:r>
                  <a:rPr lang="en-US" altLang="zh-CN" sz="2867">
                    <a:solidFill>
                      <a:srgbClr val="000000"/>
                    </a:solidFill>
                    <a:latin typeface="SimSun" pitchFamily="34" charset="0"/>
                    <a:ea typeface="SimSun" pitchFamily="34" charset="-122"/>
                    <a:cs typeface="SimSun" pitchFamily="34" charset="-120"/>
                  </a:rPr>
                  <a:t> </a:t>
                </a:r>
              </a:p>
              <a:p>
                <a:pPr latinLnBrk="1">
                  <a:lnSpc>
                    <a:spcPts val="4000"/>
                  </a:lnSpc>
                </a:pPr>
                <a:r>
                  <a:rPr lang="en-US" altLang="zh-CN" sz="2867">
                    <a:solidFill>
                      <a:srgbClr val="000000"/>
                    </a:solidFill>
                    <a:latin typeface="Times New Roman" pitchFamily="34" charset="0"/>
                    <a:ea typeface="微软雅黑" panose="020B0503020204020204" pitchFamily="34" charset="-122"/>
                    <a:cs typeface="Times New Roman" pitchFamily="34" charset="-120"/>
                  </a:rPr>
                  <a:t>(</a:t>
                </a:r>
                <a:r>
                  <a:rPr lang="en-US" altLang="zh-CN" sz="2867">
                    <a:solidFill>
                      <a:srgbClr val="000000"/>
                    </a:solidFill>
                    <a:latin typeface="SimSun" pitchFamily="34" charset="0"/>
                    <a:ea typeface="SimSun" pitchFamily="34" charset="-122"/>
                    <a:cs typeface="SimSun" pitchFamily="34" charset="-120"/>
                  </a:rPr>
                  <a:t>     </a:t>
                </a:r>
                <a:r>
                  <a:rPr lang="en-US" altLang="zh-CN" sz="2867">
                    <a:solidFill>
                      <a:srgbClr val="000000"/>
                    </a:solidFill>
                    <a:latin typeface="Times New Roman" pitchFamily="34" charset="0"/>
                    <a:ea typeface="微软雅黑" panose="020B0503020204020204" pitchFamily="34" charset="-122"/>
                    <a:cs typeface="Times New Roman" pitchFamily="34" charset="-120"/>
                  </a:rPr>
                  <a:t>)</a:t>
                </a:r>
                <a:endParaRPr lang="en-US" altLang="zh-CN" sz="2867"/>
              </a:p>
            </p:txBody>
          </p:sp>
        </mc:Choice>
        <mc:Fallback xmlns:p159="http://schemas.microsoft.com/office/powerpoint/2015/09/main" xmlns:p15="http://schemas.microsoft.com/office/powerpoint/2012/main" xmlns:p14="http://schemas.microsoft.com/office/powerpoint/2010/main" xmlns:wp="http://schemas.openxmlformats.org/drawingml/2006/wordprocessingDrawing" xmlns:w="http://schemas.openxmlformats.org/wordprocessingml/2006/main" xmlns:m="http://schemas.openxmlformats.org/officeDocument/2006/math" xmlns="">
          <p:sp>
            <p:nvSpPr>
              <p:cNvPr id="6" name="QC_5_BD.31_2#46a53c926?htil=13&amp;sp=1&amp;vcp=1&amp;vis=1&amp;pid=957cb2d12&amp;color=0,0,0&amp;vtp=1&amp;bt=1&amp;bbb=1&amp;hb=1&amp;hs=1">
                <a:extLst>
                  <a:ext uri="{FF2B5EF4-FFF2-40B4-BE49-F238E27FC236}">
                    <a16:creationId xmlns:a16="http://schemas.microsoft.com/office/drawing/2014/main" id="{5030E289-C64E-E392-04B9-5AC58FD193DC}"/>
                  </a:ext>
                </a:extLst>
              </p:cNvPr>
              <p:cNvSpPr>
                <a:spLocks noRot="1" noChangeAspect="1" noMove="1" noResize="1" noEditPoints="1" noAdjustHandles="1" noChangeArrowheads="1" noChangeShapeType="1" noTextEdit="1"/>
              </p:cNvSpPr>
              <p:nvPr>
                <p:custDataLst>
                  <p:tags r:id="rId14"/>
                </p:custDataLst>
              </p:nvPr>
            </p:nvSpPr>
            <p:spPr>
              <a:xfrm>
                <a:off x="719328" y="2102352"/>
                <a:ext cx="10752000" cy="1519936"/>
              </a:xfrm>
              <a:prstGeom prst="rect">
                <a:avLst/>
              </a:prstGeom>
              <a:blipFill>
                <a:blip r:embed="rId15"/>
                <a:stretch>
                  <a:fillRect l="-2041" t="-4819" r="-227" b="-13655"/>
                </a:stretch>
              </a:blipFill>
            </p:spPr>
            <p:txBody>
              <a:bodyPr/>
              <a:lstStyle/>
              <a:p>
                <a:r>
                  <a:rPr lang="zh-CN" altLang="en-US">
                    <a:noFill/>
                  </a:rPr>
                  <a:t> </a:t>
                </a:r>
              </a:p>
            </p:txBody>
          </p:sp>
        </mc:Fallback>
      </mc:AlternateContent>
    </p:spTree>
  </p:cSld>
  <p:clrMapOvr>
    <a:masterClrMapping/>
  </p:clrMapOvr>
  <p:transition>
    <p:split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wipe(left)">
                                      <p:cBhvr>
                                        <p:cTn id="7" dur="500"/>
                                        <p:tgtEl>
                                          <p:spTgt spid="4">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wipe(left)">
                                      <p:cBhvr>
                                        <p:cTn id="10"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QC_5_AS.33_1#46a53c926?htil=14&amp;vcp=1&amp;vis=1&amp;pid=957cb2d12&amp;color=0,0,0&amp;tib=255,255,255&amp;vtp=1&amp;hs=1&amp;hs=1"/>
          <p:cNvPicPr>
            <a:picLocks noChangeAspect="1"/>
          </p:cNvPicPr>
          <p:nvPr>
            <p:custDataLst>
              <p:tags r:id="rId1"/>
            </p:custDataLst>
          </p:nvPr>
        </p:nvPicPr>
        <p:blipFill>
          <a:blip r:embed="rId6">
            <a:clrChange>
              <a:clrFrom>
                <a:srgbClr val="FFFFFF"/>
              </a:clrFrom>
              <a:clrTo>
                <a:srgbClr val="FFFFFF">
                  <a:alpha val="0"/>
                </a:srgbClr>
              </a:clrTo>
            </a:clrChange>
          </a:blip>
          <a:stretch>
            <a:fillRect/>
          </a:stretch>
        </p:blipFill>
        <p:spPr>
          <a:xfrm>
            <a:off x="8092951" y="794861"/>
            <a:ext cx="3255264" cy="1292352"/>
          </a:xfrm>
          <a:prstGeom prst="rect">
            <a:avLst/>
          </a:prstGeom>
          <a:noFill/>
          <a:extLst>
            <a:ext uri="{909E8E84-426E-40DD-AFC4-6F175D3DCCD1}">
              <a14:hiddenFill xmlns:a14="http://schemas.microsoft.com/office/drawing/2010/main">
                <a:solidFill>
                  <a:schemeClr val="accent1">
                    <a:alpha val="0"/>
                  </a:schemeClr>
                </a:solidFill>
              </a14:hiddenFill>
            </a:ext>
          </a:extLst>
        </p:spPr>
      </p:pic>
      <mc:AlternateContent xmlns:mc="http://schemas.openxmlformats.org/markup-compatibility/2006" xmlns:a14="http://schemas.microsoft.com/office/drawing/2010/main">
        <mc:Choice Requires="a14">
          <p:sp>
            <p:nvSpPr>
              <p:cNvPr id="3" name="QC_5_AS.33_2#46a53c926?htil=14&amp;vcp=1&amp;vis=1&amp;pid=957cb2d12&amp;color=0,0,0&amp;mp=1&amp;vtp=1&amp;bt=1&amp;bbb=1&amp;hb=1&amp;hs=1"/>
              <p:cNvSpPr/>
              <p:nvPr>
                <p:custDataLst>
                  <p:tags r:id="rId2"/>
                </p:custDataLst>
              </p:nvPr>
            </p:nvSpPr>
            <p:spPr>
              <a:xfrm>
                <a:off x="719328" y="733902"/>
                <a:ext cx="7327392" cy="1418591"/>
              </a:xfrm>
              <a:prstGeom prst="rect">
                <a:avLst/>
              </a:prstGeom>
              <a:noFill/>
            </p:spPr>
            <p:txBody>
              <a:bodyPr wrap="none" lIns="0" tIns="0" rIns="0" bIns="0" rtlCol="0" anchor="t"/>
              <a:lstStyle/>
              <a:p>
                <a:pPr latinLnBrk="1">
                  <a:lnSpc>
                    <a:spcPts val="5867"/>
                  </a:lnSpc>
                </a:pPr>
                <a:r>
                  <a:rPr lang="en-US" altLang="zh-CN" sz="3200" b="1">
                    <a:solidFill>
                      <a:srgbClr val="93CDDD"/>
                    </a:solidFill>
                    <a:latin typeface="Times New Roman" pitchFamily="34" charset="0"/>
                    <a:ea typeface="微软雅黑" panose="020B0503020204020204" pitchFamily="34" charset="-122"/>
                    <a:cs typeface="Times New Roman" pitchFamily="34" charset="-120"/>
                  </a:rPr>
                  <a:t>【点拨】</a:t>
                </a:r>
                <a:r>
                  <a:rPr lang="en-US" altLang="zh-CN" sz="3200">
                    <a:solidFill>
                      <a:srgbClr val="000000"/>
                    </a:solidFill>
                    <a:latin typeface="Times New Roman" pitchFamily="34" charset="0"/>
                    <a:ea typeface="微软雅黑" panose="020B0503020204020204" pitchFamily="34" charset="-122"/>
                    <a:cs typeface="Times New Roman" pitchFamily="34" charset="-120"/>
                  </a:rPr>
                  <a:t>图甲中，水的重力</a:t>
                </a:r>
              </a:p>
              <a:p>
                <a:pPr latinLnBrk="1">
                  <a:lnSpc>
                    <a:spcPts val="5867"/>
                  </a:lnSpc>
                </a:pPr>
                <a14:m>
                  <m:oMath xmlns:m="http://schemas.openxmlformats.org/officeDocument/2006/math">
                    <m:sSub>
                      <m:sSubPr>
                        <m:ctrlPr>
                          <a:rPr lang="en-US" altLang="zh-CN" sz="3200" i="1">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ctrlPr>
                      </m:sSubPr>
                      <m:e>
                        <m:r>
                          <m:rPr>
                            <m:sty m:val="p"/>
                          </m:rPr>
                          <a:rPr lang="en-US" altLang="zh-CN" sz="320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G</m:t>
                        </m:r>
                      </m:e>
                      <m:sub>
                        <m:r>
                          <a:rPr lang="en-US" altLang="zh-CN" sz="3200" baseline="-10000">
                            <a:solidFill>
                              <a:srgbClr val="000000"/>
                            </a:solidFill>
                            <a:latin typeface="Cambria Math" panose="02040503050406030204" pitchFamily="18" charset="0"/>
                          </a:rPr>
                          <m:t>水</m:t>
                        </m:r>
                      </m:sub>
                    </m:sSub>
                    <m:r>
                      <a:rPr lang="en-US" altLang="zh-CN" sz="320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m:t>
                    </m:r>
                    <m:sSub>
                      <m:sSubPr>
                        <m:ctrlPr>
                          <a:rPr lang="en-US" altLang="zh-CN" sz="3200" i="1">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ctrlPr>
                      </m:sSubPr>
                      <m:e>
                        <m:r>
                          <m:rPr>
                            <m:sty m:val="p"/>
                          </m:rPr>
                          <a:rPr lang="en-US" altLang="zh-CN" sz="320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m</m:t>
                        </m:r>
                      </m:e>
                      <m:sub>
                        <m:r>
                          <a:rPr lang="en-US" altLang="zh-CN" sz="320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1</m:t>
                        </m:r>
                      </m:sub>
                    </m:sSub>
                    <m:r>
                      <a:rPr lang="en-US" altLang="zh-CN" sz="320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m:t>
                    </m:r>
                    <m:sSub>
                      <m:sSubPr>
                        <m:ctrlPr>
                          <a:rPr lang="en-US" altLang="zh-CN" sz="3200" i="1">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ctrlPr>
                      </m:sSubPr>
                      <m:e>
                        <m:r>
                          <m:rPr>
                            <m:sty m:val="p"/>
                          </m:rPr>
                          <a:rPr lang="en-US" altLang="zh-CN" sz="320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m</m:t>
                        </m:r>
                      </m:e>
                      <m:sub>
                        <m:r>
                          <a:rPr lang="en-US" altLang="zh-CN" sz="320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0</m:t>
                        </m:r>
                      </m:sub>
                    </m:sSub>
                    <m:r>
                      <a:rPr lang="en-US" altLang="zh-CN" sz="320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m:t>
                    </m:r>
                    <m:r>
                      <m:rPr>
                        <m:sty m:val="p"/>
                      </m:rPr>
                      <a:rPr lang="en-US" altLang="zh-CN" sz="320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g</m:t>
                    </m:r>
                  </m:oMath>
                </a14:m>
                <a:r>
                  <a:rPr lang="en-US" altLang="zh-CN" sz="133" kern="0" spc="-100000">
                    <a:solidFill>
                      <a:srgbClr val="FFFFFF"/>
                    </a:solidFill>
                    <a:latin typeface="Times New Roman" pitchFamily="34" charset="0"/>
                    <a:ea typeface="微软雅黑" panose="020B0503020204020204" pitchFamily="34" charset="-122"/>
                    <a:cs typeface="Times New Roman" pitchFamily="34" charset="-120"/>
                  </a:rPr>
                  <a:t> </a:t>
                </a:r>
                <a:r>
                  <a:rPr lang="en-US" altLang="zh-CN" sz="3200">
                    <a:solidFill>
                      <a:srgbClr val="000000"/>
                    </a:solidFill>
                    <a:latin typeface="Times New Roman" pitchFamily="34" charset="0"/>
                    <a:ea typeface="微软雅黑" panose="020B0503020204020204" pitchFamily="34" charset="-122"/>
                    <a:cs typeface="Times New Roman" pitchFamily="34" charset="-120"/>
                  </a:rPr>
                  <a:t>，由于杯子不是柱体，</a:t>
                </a:r>
                <a:endParaRPr lang="en-US" altLang="zh-CN" sz="3200"/>
              </a:p>
            </p:txBody>
          </p:sp>
        </mc:Choice>
        <mc:Fallback xmlns:p159="http://schemas.microsoft.com/office/powerpoint/2015/09/main" xmlns:p15="http://schemas.microsoft.com/office/powerpoint/2012/main" xmlns:p14="http://schemas.microsoft.com/office/powerpoint/2010/main" xmlns:wp="http://schemas.openxmlformats.org/drawingml/2006/wordprocessingDrawing" xmlns:w="http://schemas.openxmlformats.org/wordprocessingml/2006/main" xmlns:m="http://schemas.openxmlformats.org/officeDocument/2006/math" xmlns="">
          <p:sp>
            <p:nvSpPr>
              <p:cNvPr id="3" name="QC_5_AS.33_2#46a53c926?htil=14&amp;vcp=1&amp;vis=1&amp;pid=957cb2d12&amp;color=0,0,0&amp;mp=1&amp;vtp=1&amp;bt=1&amp;bbb=1&amp;hb=1&amp;hs=1"/>
              <p:cNvSpPr>
                <a:spLocks noRot="1" noChangeAspect="1" noMove="1" noResize="1" noEditPoints="1" noAdjustHandles="1" noChangeArrowheads="1" noChangeShapeType="1" noTextEdit="1"/>
              </p:cNvSpPr>
              <p:nvPr>
                <p:custDataLst>
                  <p:tags r:id="rId7"/>
                </p:custDataLst>
              </p:nvPr>
            </p:nvSpPr>
            <p:spPr>
              <a:xfrm>
                <a:off x="719328" y="733902"/>
                <a:ext cx="7327392" cy="1418591"/>
              </a:xfrm>
              <a:prstGeom prst="rect">
                <a:avLst/>
              </a:prstGeom>
              <a:blipFill>
                <a:blip r:embed="rId8"/>
                <a:stretch>
                  <a:fillRect l="-3328" r="-2745" b="-16738"/>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 name="QC_5_AS.33_2#46a53c926?htil=14&amp;vcp=1&amp;vis=1&amp;pid=957cb2d12&amp;color=0,0,0&amp;mp=1&amp;vtp=1&amp;bt=1&amp;bbb=1&amp;hb=1&amp;hs=1">
                <a:extLst>
                  <a:ext uri="{FF2B5EF4-FFF2-40B4-BE49-F238E27FC236}">
                    <a16:creationId xmlns:a16="http://schemas.microsoft.com/office/drawing/2014/main" id="{0ABF372D-96AF-6BB2-3E32-E7B90EBEEB66}"/>
                  </a:ext>
                </a:extLst>
              </p:cNvPr>
              <p:cNvSpPr/>
              <p:nvPr>
                <p:custDataLst>
                  <p:tags r:id="rId3"/>
                </p:custDataLst>
              </p:nvPr>
            </p:nvSpPr>
            <p:spPr>
              <a:xfrm>
                <a:off x="719328" y="2263998"/>
                <a:ext cx="10752000" cy="3725333"/>
              </a:xfrm>
              <a:prstGeom prst="rect">
                <a:avLst/>
              </a:prstGeom>
              <a:noFill/>
            </p:spPr>
            <p:txBody>
              <a:bodyPr wrap="square" lIns="0" tIns="0" rIns="0" bIns="0" rtlCol="0" anchor="t"/>
              <a:lstStyle/>
              <a:p>
                <a:pPr latinLnBrk="1">
                  <a:lnSpc>
                    <a:spcPts val="5867"/>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所以水对杯底的压力小于水的重力，即</a:t>
                </a:r>
                <a14:m>
                  <m:oMath xmlns:m="http://schemas.openxmlformats.org/officeDocument/2006/math">
                    <m:r>
                      <m:rPr>
                        <m:sty m:val="p"/>
                      </m:rPr>
                      <a:rPr lang="en-US" altLang="zh-CN" sz="320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F</m:t>
                    </m:r>
                    <m:r>
                      <a:rPr lang="en-US" altLang="zh-CN" sz="320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&lt;(</m:t>
                    </m:r>
                    <m:sSub>
                      <m:sSubPr>
                        <m:ctrlPr>
                          <a:rPr lang="en-US" altLang="zh-CN" sz="3200" i="1">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ctrlPr>
                      </m:sSubPr>
                      <m:e>
                        <m:r>
                          <m:rPr>
                            <m:sty m:val="p"/>
                          </m:rPr>
                          <a:rPr lang="en-US" altLang="zh-CN" sz="320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m</m:t>
                        </m:r>
                      </m:e>
                      <m:sub>
                        <m:r>
                          <a:rPr lang="en-US" altLang="zh-CN" sz="320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1</m:t>
                        </m:r>
                      </m:sub>
                    </m:sSub>
                    <m:r>
                      <a:rPr lang="en-US" altLang="zh-CN" sz="320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m:t>
                    </m:r>
                    <m:sSub>
                      <m:sSubPr>
                        <m:ctrlPr>
                          <a:rPr lang="en-US" altLang="zh-CN" sz="3200" i="1">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ctrlPr>
                      </m:sSubPr>
                      <m:e>
                        <m:r>
                          <m:rPr>
                            <m:sty m:val="p"/>
                          </m:rPr>
                          <a:rPr lang="en-US" altLang="zh-CN" sz="320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m</m:t>
                        </m:r>
                      </m:e>
                      <m:sub>
                        <m:r>
                          <a:rPr lang="en-US" altLang="zh-CN" sz="320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0</m:t>
                        </m:r>
                      </m:sub>
                    </m:sSub>
                    <m:r>
                      <a:rPr lang="en-US" altLang="zh-CN" sz="320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m:t>
                    </m:r>
                    <m:r>
                      <m:rPr>
                        <m:sty m:val="p"/>
                      </m:rPr>
                      <a:rPr lang="en-US" altLang="zh-CN" sz="320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g</m:t>
                    </m:r>
                  </m:oMath>
                </a14:m>
                <a:r>
                  <a:rPr lang="en-US" altLang="zh-CN" sz="133" kern="0" spc="-100000">
                    <a:solidFill>
                      <a:srgbClr val="FFFFFF"/>
                    </a:solidFill>
                    <a:latin typeface="Times New Roman" pitchFamily="34" charset="0"/>
                    <a:ea typeface="微软雅黑" panose="020B0503020204020204" pitchFamily="34" charset="-122"/>
                    <a:cs typeface="Times New Roman" pitchFamily="34" charset="-120"/>
                  </a:rPr>
                  <a:t> </a:t>
                </a:r>
                <a:r>
                  <a:rPr lang="en-US" altLang="zh-CN" sz="3200">
                    <a:solidFill>
                      <a:srgbClr val="000000"/>
                    </a:solidFill>
                    <a:latin typeface="Times New Roman" pitchFamily="34" charset="0"/>
                    <a:ea typeface="微软雅黑" panose="020B0503020204020204" pitchFamily="34" charset="-122"/>
                    <a:cs typeface="Times New Roman" pitchFamily="34" charset="-120"/>
                  </a:rPr>
                  <a:t>，故</a:t>
                </a:r>
              </a:p>
              <a:p>
                <a:pPr latinLnBrk="1">
                  <a:lnSpc>
                    <a:spcPts val="5867"/>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A错误；图乙中，草莓漂浮，受力平衡，由二力平衡条件可</a:t>
                </a:r>
              </a:p>
              <a:p>
                <a:pPr latinLnBrk="1">
                  <a:lnSpc>
                    <a:spcPts val="5867"/>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知，草莓受到的浮力等于草莓所受的重力，即</a:t>
                </a:r>
                <a14:m>
                  <m:oMath xmlns:m="http://schemas.openxmlformats.org/officeDocument/2006/math">
                    <m:sSub>
                      <m:sSubPr>
                        <m:ctrlPr>
                          <a:rPr lang="en-US" altLang="zh-CN" sz="3200" i="1">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ctrlPr>
                      </m:sSubPr>
                      <m:e>
                        <m:r>
                          <m:rPr>
                            <m:sty m:val="p"/>
                          </m:rPr>
                          <a:rPr lang="en-US" altLang="zh-CN" sz="320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F</m:t>
                        </m:r>
                      </m:e>
                      <m:sub>
                        <m:r>
                          <a:rPr lang="en-US" altLang="zh-CN" sz="3200" baseline="-10000">
                            <a:solidFill>
                              <a:srgbClr val="000000"/>
                            </a:solidFill>
                            <a:latin typeface="Cambria Math" panose="02040503050406030204" pitchFamily="18" charset="0"/>
                          </a:rPr>
                          <m:t>浮</m:t>
                        </m:r>
                      </m:sub>
                    </m:sSub>
                    <m:r>
                      <a:rPr lang="en-US" altLang="zh-CN" sz="320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m:t>
                    </m:r>
                    <m:sSub>
                      <m:sSubPr>
                        <m:ctrlPr>
                          <a:rPr lang="en-US" altLang="zh-CN" sz="3200" i="1">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ctrlPr>
                      </m:sSubPr>
                      <m:e>
                        <m:r>
                          <m:rPr>
                            <m:sty m:val="p"/>
                          </m:rPr>
                          <a:rPr lang="en-US" altLang="zh-CN" sz="320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G</m:t>
                        </m:r>
                      </m:e>
                      <m:sub>
                        <m:r>
                          <a:rPr lang="en-US" altLang="zh-CN" sz="3200" baseline="-10000">
                            <a:solidFill>
                              <a:srgbClr val="000000"/>
                            </a:solidFill>
                            <a:latin typeface="Cambria Math" panose="02040503050406030204" pitchFamily="18" charset="0"/>
                          </a:rPr>
                          <m:t>草莓</m:t>
                        </m:r>
                      </m:sub>
                    </m:sSub>
                  </m:oMath>
                </a14:m>
                <a:r>
                  <a:rPr lang="en-US" altLang="zh-CN" sz="133" kern="0" spc="-100000">
                    <a:solidFill>
                      <a:srgbClr val="FFFFFF"/>
                    </a:solidFill>
                    <a:latin typeface="Times New Roman" pitchFamily="34" charset="0"/>
                    <a:ea typeface="微软雅黑" panose="020B0503020204020204" pitchFamily="34" charset="-122"/>
                    <a:cs typeface="Times New Roman" pitchFamily="34" charset="-120"/>
                  </a:rPr>
                  <a:t> </a:t>
                </a:r>
                <a:r>
                  <a:rPr lang="en-US" altLang="zh-CN" sz="3200">
                    <a:solidFill>
                      <a:srgbClr val="000000"/>
                    </a:solidFill>
                    <a:latin typeface="Times New Roman" pitchFamily="34" charset="0"/>
                    <a:ea typeface="微软雅黑" panose="020B0503020204020204" pitchFamily="34" charset="-122"/>
                    <a:cs typeface="Times New Roman" pitchFamily="34" charset="-120"/>
                  </a:rPr>
                  <a:t>，</a:t>
                </a:r>
              </a:p>
              <a:p>
                <a:pPr latinLnBrk="1">
                  <a:lnSpc>
                    <a:spcPts val="5867"/>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根据阿基米德原理可知，草莓受到的浮力等于排开水的重力，</a:t>
                </a:r>
              </a:p>
              <a:p>
                <a:pPr latinLnBrk="1">
                  <a:lnSpc>
                    <a:spcPts val="5867"/>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即</a:t>
                </a:r>
                <a14:m>
                  <m:oMath xmlns:m="http://schemas.openxmlformats.org/officeDocument/2006/math">
                    <m:sSub>
                      <m:sSubPr>
                        <m:ctrlPr>
                          <a:rPr lang="en-US" altLang="zh-CN" sz="3200" i="1">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ctrlPr>
                      </m:sSubPr>
                      <m:e>
                        <m:r>
                          <m:rPr>
                            <m:sty m:val="p"/>
                          </m:rPr>
                          <a:rPr lang="en-US" altLang="zh-CN" sz="320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F</m:t>
                        </m:r>
                      </m:e>
                      <m:sub>
                        <m:r>
                          <a:rPr lang="en-US" altLang="zh-CN" sz="3200" baseline="-10000">
                            <a:solidFill>
                              <a:srgbClr val="000000"/>
                            </a:solidFill>
                            <a:latin typeface="Cambria Math" panose="02040503050406030204" pitchFamily="18" charset="0"/>
                          </a:rPr>
                          <m:t>浮</m:t>
                        </m:r>
                      </m:sub>
                    </m:sSub>
                    <m:r>
                      <a:rPr lang="en-US" altLang="zh-CN" sz="320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m:t>
                    </m:r>
                    <m:sSub>
                      <m:sSubPr>
                        <m:ctrlPr>
                          <a:rPr lang="en-US" altLang="zh-CN" sz="3200" i="1">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ctrlPr>
                      </m:sSubPr>
                      <m:e>
                        <m:r>
                          <m:rPr>
                            <m:sty m:val="p"/>
                          </m:rPr>
                          <a:rPr lang="en-US" altLang="zh-CN" sz="320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G</m:t>
                        </m:r>
                      </m:e>
                      <m:sub>
                        <m:r>
                          <a:rPr lang="en-US" altLang="zh-CN" sz="3200" baseline="-10000">
                            <a:solidFill>
                              <a:srgbClr val="000000"/>
                            </a:solidFill>
                            <a:latin typeface="Cambria Math" panose="02040503050406030204" pitchFamily="18" charset="0"/>
                          </a:rPr>
                          <m:t>排</m:t>
                        </m:r>
                      </m:sub>
                    </m:sSub>
                    <m:r>
                      <a:rPr lang="en-US" altLang="zh-CN" sz="320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m:t>
                    </m:r>
                    <m:sSub>
                      <m:sSubPr>
                        <m:ctrlPr>
                          <a:rPr lang="en-US" altLang="zh-CN" sz="3200" i="1">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ctrlPr>
                      </m:sSubPr>
                      <m:e>
                        <m:r>
                          <m:rPr>
                            <m:sty m:val="p"/>
                          </m:rPr>
                          <a:rPr lang="en-US" altLang="zh-CN" sz="320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m</m:t>
                        </m:r>
                      </m:e>
                      <m:sub>
                        <m:r>
                          <a:rPr lang="en-US" altLang="zh-CN" sz="320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2</m:t>
                        </m:r>
                      </m:sub>
                    </m:sSub>
                    <m:r>
                      <a:rPr lang="en-US" altLang="zh-CN" sz="320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m:t>
                    </m:r>
                    <m:sSub>
                      <m:sSubPr>
                        <m:ctrlPr>
                          <a:rPr lang="en-US" altLang="zh-CN" sz="3200" i="1">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ctrlPr>
                      </m:sSubPr>
                      <m:e>
                        <m:r>
                          <m:rPr>
                            <m:sty m:val="p"/>
                          </m:rPr>
                          <a:rPr lang="en-US" altLang="zh-CN" sz="320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m</m:t>
                        </m:r>
                      </m:e>
                      <m:sub>
                        <m:r>
                          <a:rPr lang="en-US" altLang="zh-CN" sz="320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1</m:t>
                        </m:r>
                      </m:sub>
                    </m:sSub>
                    <m:r>
                      <a:rPr lang="en-US" altLang="zh-CN" sz="320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m:t>
                    </m:r>
                    <m:r>
                      <m:rPr>
                        <m:sty m:val="p"/>
                      </m:rPr>
                      <a:rPr lang="en-US" altLang="zh-CN" sz="320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g</m:t>
                    </m:r>
                  </m:oMath>
                </a14:m>
                <a:r>
                  <a:rPr lang="en-US" altLang="zh-CN" sz="133" kern="0" spc="-100000">
                    <a:solidFill>
                      <a:srgbClr val="FFFFFF"/>
                    </a:solidFill>
                    <a:latin typeface="Times New Roman" pitchFamily="34" charset="0"/>
                    <a:ea typeface="微软雅黑" panose="020B0503020204020204" pitchFamily="34" charset="-122"/>
                    <a:cs typeface="Times New Roman" pitchFamily="34" charset="-120"/>
                  </a:rPr>
                  <a:t> </a:t>
                </a:r>
                <a:r>
                  <a:rPr lang="en-US" altLang="zh-CN" sz="3200">
                    <a:solidFill>
                      <a:srgbClr val="000000"/>
                    </a:solidFill>
                    <a:latin typeface="Times New Roman" pitchFamily="34" charset="0"/>
                    <a:ea typeface="微软雅黑" panose="020B0503020204020204" pitchFamily="34" charset="-122"/>
                    <a:cs typeface="Times New Roman" pitchFamily="34" charset="-120"/>
                  </a:rPr>
                  <a:t>，所以草莓的质量</a:t>
                </a:r>
              </a:p>
              <a:p>
                <a:pPr latinLnBrk="1">
                  <a:lnSpc>
                    <a:spcPct val="150000"/>
                  </a:lnSpc>
                </a:pPr>
                <a:endParaRPr lang="en-US" altLang="zh-CN" sz="3200"/>
              </a:p>
            </p:txBody>
          </p:sp>
        </mc:Choice>
        <mc:Fallback xmlns:p159="http://schemas.microsoft.com/office/powerpoint/2015/09/main" xmlns:p15="http://schemas.microsoft.com/office/powerpoint/2012/main" xmlns:p14="http://schemas.microsoft.com/office/powerpoint/2010/main" xmlns:wp="http://schemas.openxmlformats.org/drawingml/2006/wordprocessingDrawing" xmlns:w="http://schemas.openxmlformats.org/wordprocessingml/2006/main" xmlns:m="http://schemas.openxmlformats.org/officeDocument/2006/math" xmlns="">
          <p:sp>
            <p:nvSpPr>
              <p:cNvPr id="4" name="QC_5_AS.33_2#46a53c926?htil=14&amp;vcp=1&amp;vis=1&amp;pid=957cb2d12&amp;color=0,0,0&amp;mp=1&amp;vtp=1&amp;bt=1&amp;bbb=1&amp;hb=1&amp;hs=1">
                <a:extLst>
                  <a:ext uri="{FF2B5EF4-FFF2-40B4-BE49-F238E27FC236}">
                    <a16:creationId xmlns:a16="http://schemas.microsoft.com/office/drawing/2014/main" id="{0ABF372D-96AF-6BB2-3E32-E7B90EBEEB66}"/>
                  </a:ext>
                </a:extLst>
              </p:cNvPr>
              <p:cNvSpPr>
                <a:spLocks noRot="1" noChangeAspect="1" noMove="1" noResize="1" noEditPoints="1" noAdjustHandles="1" noChangeArrowheads="1" noChangeShapeType="1" noTextEdit="1"/>
              </p:cNvSpPr>
              <p:nvPr>
                <p:custDataLst>
                  <p:tags r:id="rId10"/>
                </p:custDataLst>
              </p:nvPr>
            </p:nvSpPr>
            <p:spPr>
              <a:xfrm>
                <a:off x="719328" y="2263998"/>
                <a:ext cx="10752000" cy="3725333"/>
              </a:xfrm>
              <a:prstGeom prst="rect">
                <a:avLst/>
              </a:prstGeom>
              <a:blipFill>
                <a:blip r:embed="rId11"/>
                <a:stretch>
                  <a:fillRect l="-2268" r="-4308" b="-4739"/>
                </a:stretch>
              </a:blipFill>
            </p:spPr>
            <p:txBody>
              <a:bodyPr/>
              <a:lstStyle/>
              <a:p>
                <a:r>
                  <a:rPr lang="zh-CN" altLang="en-US">
                    <a:noFill/>
                  </a:rPr>
                  <a:t> </a:t>
                </a:r>
              </a:p>
            </p:txBody>
          </p:sp>
        </mc:Fallback>
      </mc:AlternateContent>
    </p:spTree>
  </p:cSld>
  <p:clrMapOvr>
    <a:masterClrMapping/>
  </p:clrMapOvr>
  <p:transition>
    <p:split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left)">
                                      <p:cBhvr>
                                        <p:cTn id="7" dur="500"/>
                                        <p:tgtEl>
                                          <p:spTgt spid="3">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left)">
                                      <p:cBhvr>
                                        <p:cTn id="10" dur="500"/>
                                        <p:tgtEl>
                                          <p:spTgt spid="3">
                                            <p:txEl>
                                              <p:pRg st="0" end="0"/>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wipe(left)">
                                      <p:cBhvr>
                                        <p:cTn id="13" dur="500"/>
                                        <p:tgtEl>
                                          <p:spTgt spid="3">
                                            <p:txEl>
                                              <p:pRg st="1" end="1"/>
                                            </p:txEl>
                                          </p:spTgt>
                                        </p:tgtEl>
                                      </p:cBhvr>
                                    </p:animEffect>
                                  </p:childTnLst>
                                </p:cTn>
                              </p:par>
                              <p:par>
                                <p:cTn id="14" presetID="22" presetClass="entr" presetSubtype="8"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4">
                                            <p:bg/>
                                          </p:spTgt>
                                        </p:tgtEl>
                                        <p:attrNameLst>
                                          <p:attrName>style.visibility</p:attrName>
                                        </p:attrNameLst>
                                      </p:cBhvr>
                                      <p:to>
                                        <p:strVal val="visible"/>
                                      </p:to>
                                    </p:set>
                                    <p:animEffect transition="in" filter="wipe(left)">
                                      <p:cBhvr>
                                        <p:cTn id="19" dur="500"/>
                                        <p:tgtEl>
                                          <p:spTgt spid="4">
                                            <p:bg/>
                                          </p:spTgt>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wipe(left)">
                                      <p:cBhvr>
                                        <p:cTn id="22" dur="500"/>
                                        <p:tgtEl>
                                          <p:spTgt spid="4">
                                            <p:txEl>
                                              <p:pRg st="0" end="0"/>
                                            </p:txEl>
                                          </p:spTgt>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4">
                                            <p:txEl>
                                              <p:pRg st="1" end="1"/>
                                            </p:txEl>
                                          </p:spTgt>
                                        </p:tgtEl>
                                        <p:attrNameLst>
                                          <p:attrName>style.visibility</p:attrName>
                                        </p:attrNameLst>
                                      </p:cBhvr>
                                      <p:to>
                                        <p:strVal val="visible"/>
                                      </p:to>
                                    </p:set>
                                    <p:animEffect transition="in" filter="wipe(left)">
                                      <p:cBhvr>
                                        <p:cTn id="25" dur="500"/>
                                        <p:tgtEl>
                                          <p:spTgt spid="4">
                                            <p:txEl>
                                              <p:pRg st="1" end="1"/>
                                            </p:txEl>
                                          </p:spTgt>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4">
                                            <p:txEl>
                                              <p:pRg st="2" end="2"/>
                                            </p:txEl>
                                          </p:spTgt>
                                        </p:tgtEl>
                                        <p:attrNameLst>
                                          <p:attrName>style.visibility</p:attrName>
                                        </p:attrNameLst>
                                      </p:cBhvr>
                                      <p:to>
                                        <p:strVal val="visible"/>
                                      </p:to>
                                    </p:set>
                                    <p:animEffect transition="in" filter="wipe(left)">
                                      <p:cBhvr>
                                        <p:cTn id="28" dur="500"/>
                                        <p:tgtEl>
                                          <p:spTgt spid="4">
                                            <p:txEl>
                                              <p:pRg st="2" end="2"/>
                                            </p:txEl>
                                          </p:spTgt>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4">
                                            <p:txEl>
                                              <p:pRg st="3" end="3"/>
                                            </p:txEl>
                                          </p:spTgt>
                                        </p:tgtEl>
                                        <p:attrNameLst>
                                          <p:attrName>style.visibility</p:attrName>
                                        </p:attrNameLst>
                                      </p:cBhvr>
                                      <p:to>
                                        <p:strVal val="visible"/>
                                      </p:to>
                                    </p:set>
                                    <p:animEffect transition="in" filter="wipe(left)">
                                      <p:cBhvr>
                                        <p:cTn id="31" dur="500"/>
                                        <p:tgtEl>
                                          <p:spTgt spid="4">
                                            <p:txEl>
                                              <p:pRg st="3" end="3"/>
                                            </p:txEl>
                                          </p:spTgt>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4">
                                            <p:txEl>
                                              <p:pRg st="4" end="4"/>
                                            </p:txEl>
                                          </p:spTgt>
                                        </p:tgtEl>
                                        <p:attrNameLst>
                                          <p:attrName>style.visibility</p:attrName>
                                        </p:attrNameLst>
                                      </p:cBhvr>
                                      <p:to>
                                        <p:strVal val="visible"/>
                                      </p:to>
                                    </p:set>
                                    <p:animEffect transition="in" filter="wipe(left)">
                                      <p:cBhvr>
                                        <p:cTn id="34"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4" grpId="0" uiExpand="1" build="p"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QC_5_AS.33_2#46a53c926?htil=14&amp;vcp=1&amp;vis=1&amp;pid=957cb2d12&amp;color=0,0,0&amp;mp=1&amp;vtp=1&amp;bt=1&amp;bbb=1&amp;hb=1&amp;hs=1">
                <a:extLst>
                  <a:ext uri="{FF2B5EF4-FFF2-40B4-BE49-F238E27FC236}">
                    <a16:creationId xmlns:a16="http://schemas.microsoft.com/office/drawing/2014/main" id="{6FB22BFF-F904-8B57-E26D-3A084B03CA4E}"/>
                  </a:ext>
                </a:extLst>
              </p:cNvPr>
              <p:cNvSpPr/>
              <p:nvPr>
                <p:custDataLst>
                  <p:tags r:id="rId1"/>
                </p:custDataLst>
              </p:nvPr>
            </p:nvSpPr>
            <p:spPr>
              <a:xfrm>
                <a:off x="719328" y="1018213"/>
                <a:ext cx="7304363" cy="4732020"/>
              </a:xfrm>
              <a:prstGeom prst="rect">
                <a:avLst/>
              </a:prstGeom>
              <a:noFill/>
            </p:spPr>
            <p:txBody>
              <a:bodyPr wrap="square" lIns="0" tIns="0" rIns="0" bIns="0" rtlCol="0" anchor="t"/>
              <a:lstStyle/>
              <a:p>
                <a:pPr latinLnBrk="1">
                  <a:lnSpc>
                    <a:spcPct val="150000"/>
                  </a:lnSpc>
                </a:pPr>
                <a14:m>
                  <m:oMath xmlns:m="http://schemas.openxmlformats.org/officeDocument/2006/math">
                    <m:sSub>
                      <m:sSubPr>
                        <m:ctrlPr>
                          <a:rPr lang="en-US" altLang="zh-CN" sz="3200" i="1">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ctrlPr>
                      </m:sSubPr>
                      <m:e>
                        <m:r>
                          <m:rPr>
                            <m:sty m:val="p"/>
                          </m:rPr>
                          <a:rPr lang="en-US" altLang="zh-CN" sz="320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m</m:t>
                        </m:r>
                      </m:e>
                      <m:sub>
                        <m:r>
                          <a:rPr lang="en-US" altLang="zh-CN" sz="3200" baseline="-10000">
                            <a:solidFill>
                              <a:srgbClr val="000000"/>
                            </a:solidFill>
                            <a:latin typeface="Cambria Math" panose="02040503050406030204" pitchFamily="18" charset="0"/>
                          </a:rPr>
                          <m:t>草莓</m:t>
                        </m:r>
                      </m:sub>
                    </m:sSub>
                    <m:r>
                      <a:rPr lang="en-US" altLang="zh-CN" sz="320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m:t>
                    </m:r>
                    <m:sSub>
                      <m:sSubPr>
                        <m:ctrlPr>
                          <a:rPr lang="en-US" altLang="zh-CN" sz="3200" i="1">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ctrlPr>
                      </m:sSubPr>
                      <m:e>
                        <m:r>
                          <m:rPr>
                            <m:sty m:val="p"/>
                          </m:rPr>
                          <a:rPr lang="en-US" altLang="zh-CN" sz="320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m</m:t>
                        </m:r>
                      </m:e>
                      <m:sub>
                        <m:r>
                          <a:rPr lang="en-US" altLang="zh-CN" sz="320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2</m:t>
                        </m:r>
                      </m:sub>
                    </m:sSub>
                    <m:r>
                      <a:rPr lang="en-US" altLang="zh-CN" sz="320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m:t>
                    </m:r>
                    <m:sSub>
                      <m:sSubPr>
                        <m:ctrlPr>
                          <a:rPr lang="en-US" altLang="zh-CN" sz="3200" i="1">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ctrlPr>
                      </m:sSubPr>
                      <m:e>
                        <m:r>
                          <m:rPr>
                            <m:sty m:val="p"/>
                          </m:rPr>
                          <a:rPr lang="en-US" altLang="zh-CN" sz="320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m</m:t>
                        </m:r>
                      </m:e>
                      <m:sub>
                        <m:r>
                          <a:rPr lang="en-US" altLang="zh-CN" sz="320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1</m:t>
                        </m:r>
                      </m:sub>
                    </m:sSub>
                  </m:oMath>
                </a14:m>
                <a:r>
                  <a:rPr lang="en-US" altLang="zh-CN" sz="133" kern="0" spc="-100000">
                    <a:solidFill>
                      <a:srgbClr val="FFFFFF"/>
                    </a:solidFill>
                    <a:latin typeface="Times New Roman" pitchFamily="34" charset="0"/>
                    <a:ea typeface="微软雅黑" panose="020B0503020204020204" pitchFamily="34" charset="-122"/>
                    <a:cs typeface="Times New Roman" pitchFamily="34" charset="-120"/>
                  </a:rPr>
                  <a:t> </a:t>
                </a:r>
                <a:r>
                  <a:rPr lang="en-US" altLang="zh-CN" sz="3200">
                    <a:solidFill>
                      <a:srgbClr val="000000"/>
                    </a:solidFill>
                    <a:latin typeface="Times New Roman" pitchFamily="34" charset="0"/>
                    <a:ea typeface="微软雅黑" panose="020B0503020204020204" pitchFamily="34" charset="-122"/>
                    <a:cs typeface="Times New Roman" pitchFamily="34" charset="-120"/>
                  </a:rPr>
                  <a:t>，故B错误；图丙中，根据阿基米德原理可</a:t>
                </a:r>
              </a:p>
              <a:p>
                <a:pPr latinLnBrk="1">
                  <a:lnSpc>
                    <a:spcPts val="6000"/>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知，草莓受到的浮力</a:t>
                </a:r>
                <a14:m>
                  <m:oMath xmlns:m="http://schemas.openxmlformats.org/officeDocument/2006/math">
                    <m:sSub>
                      <m:sSubPr>
                        <m:ctrlPr>
                          <a:rPr lang="en-US" altLang="zh-CN" sz="3200" i="1">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ctrlPr>
                      </m:sSubPr>
                      <m:e>
                        <m:r>
                          <m:rPr>
                            <m:sty m:val="p"/>
                          </m:rPr>
                          <a:rPr lang="en-US" altLang="zh-CN" sz="320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F</m:t>
                        </m:r>
                      </m:e>
                      <m:sub>
                        <m:r>
                          <a:rPr lang="en-US" altLang="zh-CN" sz="3200" baseline="-10000">
                            <a:solidFill>
                              <a:srgbClr val="000000"/>
                            </a:solidFill>
                            <a:latin typeface="Cambria Math" panose="02040503050406030204" pitchFamily="18" charset="0"/>
                          </a:rPr>
                          <m:t>浮</m:t>
                        </m:r>
                      </m:sub>
                    </m:sSub>
                    <m:r>
                      <a:rPr lang="en-US" altLang="zh-CN" sz="320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m:t>
                    </m:r>
                    <m:sSub>
                      <m:sSubPr>
                        <m:ctrlPr>
                          <a:rPr lang="en-US" altLang="zh-CN" sz="3200" i="1">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ctrlPr>
                      </m:sSubPr>
                      <m:e>
                        <m:r>
                          <m:rPr>
                            <m:sty m:val="p"/>
                          </m:rPr>
                          <a:rPr lang="en-US" altLang="zh-CN" sz="320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G</m:t>
                        </m:r>
                      </m:e>
                      <m:sub>
                        <m:r>
                          <a:rPr lang="en-US" altLang="zh-CN" sz="3200" baseline="-10000">
                            <a:solidFill>
                              <a:srgbClr val="000000"/>
                            </a:solidFill>
                            <a:latin typeface="Cambria Math" panose="02040503050406030204" pitchFamily="18" charset="0"/>
                          </a:rPr>
                          <m:t>排</m:t>
                        </m:r>
                      </m:sub>
                    </m:sSub>
                    <m:r>
                      <a:rPr lang="en-US" altLang="zh-CN" sz="320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m:t>
                    </m:r>
                    <m:sSub>
                      <m:sSubPr>
                        <m:ctrlPr>
                          <a:rPr lang="en-US" altLang="zh-CN" sz="3200" i="1">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ctrlPr>
                      </m:sSubPr>
                      <m:e>
                        <m:r>
                          <m:rPr>
                            <m:sty m:val="p"/>
                          </m:rPr>
                          <a:rPr lang="en-US" altLang="zh-CN" sz="320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m</m:t>
                        </m:r>
                      </m:e>
                      <m:sub>
                        <m:r>
                          <a:rPr lang="en-US" altLang="zh-CN" sz="320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3</m:t>
                        </m:r>
                      </m:sub>
                    </m:sSub>
                    <m:r>
                      <a:rPr lang="en-US" altLang="zh-CN" sz="320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m:t>
                    </m:r>
                    <m:sSub>
                      <m:sSubPr>
                        <m:ctrlPr>
                          <a:rPr lang="en-US" altLang="zh-CN" sz="3200" i="1">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ctrlPr>
                      </m:sSubPr>
                      <m:e>
                        <m:r>
                          <m:rPr>
                            <m:sty m:val="p"/>
                          </m:rPr>
                          <a:rPr lang="en-US" altLang="zh-CN" sz="320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m</m:t>
                        </m:r>
                      </m:e>
                      <m:sub>
                        <m:r>
                          <a:rPr lang="en-US" altLang="zh-CN" sz="320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1</m:t>
                        </m:r>
                      </m:sub>
                    </m:sSub>
                    <m:r>
                      <a:rPr lang="en-US" altLang="zh-CN" sz="320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m:t>
                    </m:r>
                    <m:r>
                      <m:rPr>
                        <m:sty m:val="p"/>
                      </m:rPr>
                      <a:rPr lang="en-US" altLang="zh-CN" sz="320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g</m:t>
                    </m:r>
                  </m:oMath>
                </a14:m>
                <a:r>
                  <a:rPr lang="en-US" altLang="zh-CN" sz="133" kern="0" spc="-100000">
                    <a:solidFill>
                      <a:srgbClr val="FFFFFF"/>
                    </a:solidFill>
                    <a:latin typeface="Times New Roman" pitchFamily="34" charset="0"/>
                    <a:ea typeface="微软雅黑" panose="020B0503020204020204" pitchFamily="34" charset="-122"/>
                    <a:cs typeface="Times New Roman" pitchFamily="34" charset="-120"/>
                  </a:rPr>
                  <a:t> </a:t>
                </a:r>
                <a:r>
                  <a:rPr lang="en-US" altLang="zh-CN" sz="3200">
                    <a:solidFill>
                      <a:srgbClr val="000000"/>
                    </a:solidFill>
                    <a:latin typeface="Times New Roman" pitchFamily="34" charset="0"/>
                    <a:ea typeface="微软雅黑" panose="020B0503020204020204" pitchFamily="34" charset="-122"/>
                    <a:cs typeface="Times New Roman" pitchFamily="34" charset="-120"/>
                  </a:rPr>
                  <a:t>，草莓浸没时</a:t>
                </a:r>
              </a:p>
              <a:p>
                <a:pPr latinLnBrk="1">
                  <a:lnSpc>
                    <a:spcPts val="5867"/>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排开水的体积</a:t>
                </a:r>
              </a:p>
              <a:p>
                <a:pPr latinLnBrk="1">
                  <a:lnSpc>
                    <a:spcPts val="7600"/>
                  </a:lnSpc>
                </a:pPr>
                <a14:m>
                  <m:oMath xmlns:m="http://schemas.openxmlformats.org/officeDocument/2006/math">
                    <m:sSub>
                      <m:sSubPr>
                        <m:ctrlPr>
                          <a:rPr lang="en-US" altLang="zh-CN" sz="3200" i="1">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ctrlPr>
                      </m:sSubPr>
                      <m:e>
                        <m:r>
                          <m:rPr>
                            <m:sty m:val="p"/>
                          </m:rPr>
                          <a:rPr lang="en-US" altLang="zh-CN" sz="320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V</m:t>
                        </m:r>
                      </m:e>
                      <m:sub>
                        <m:r>
                          <a:rPr lang="en-US" altLang="zh-CN" sz="3200" baseline="-10000">
                            <a:solidFill>
                              <a:srgbClr val="000000"/>
                            </a:solidFill>
                            <a:latin typeface="Cambria Math" panose="02040503050406030204" pitchFamily="18" charset="0"/>
                          </a:rPr>
                          <m:t>排</m:t>
                        </m:r>
                      </m:sub>
                    </m:sSub>
                    <m:r>
                      <a:rPr lang="en-US" altLang="zh-CN" sz="320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m:t>
                    </m:r>
                    <m:f>
                      <m:fPr>
                        <m:ctrlPr>
                          <a:rPr lang="en-US" altLang="zh-CN" sz="3200" i="1">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ctrlPr>
                      </m:fPr>
                      <m:num>
                        <m:sSub>
                          <m:sSubPr>
                            <m:ctrlPr>
                              <a:rPr lang="en-US" altLang="zh-CN" sz="3200" i="1">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ctrlPr>
                          </m:sSubPr>
                          <m:e>
                            <m:r>
                              <m:rPr>
                                <m:sty m:val="p"/>
                              </m:rPr>
                              <a:rPr lang="en-US" altLang="zh-CN" sz="320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F</m:t>
                            </m:r>
                          </m:e>
                          <m:sub>
                            <m:r>
                              <a:rPr lang="en-US" altLang="zh-CN" sz="3200" baseline="-10000">
                                <a:solidFill>
                                  <a:srgbClr val="000000"/>
                                </a:solidFill>
                                <a:latin typeface="Cambria Math" panose="02040503050406030204" pitchFamily="18" charset="0"/>
                              </a:rPr>
                              <m:t>浮</m:t>
                            </m:r>
                          </m:sub>
                        </m:sSub>
                        <m:r>
                          <a:rPr lang="en-US" altLang="zh-CN" sz="320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m:t>
                        </m:r>
                      </m:num>
                      <m:den>
                        <m:sSub>
                          <m:sSubPr>
                            <m:ctrlPr>
                              <a:rPr lang="en-US" altLang="zh-CN" sz="3200" i="1">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ctrlPr>
                          </m:sSubPr>
                          <m:e>
                            <m:r>
                              <m:rPr>
                                <m:sty m:val="p"/>
                              </m:rPr>
                              <a:rPr lang="en-US" altLang="zh-CN" sz="320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ρ</m:t>
                            </m:r>
                          </m:e>
                          <m:sub>
                            <m:r>
                              <a:rPr lang="en-US" altLang="zh-CN" sz="3200" baseline="-10000">
                                <a:solidFill>
                                  <a:srgbClr val="000000"/>
                                </a:solidFill>
                                <a:latin typeface="Cambria Math" panose="02040503050406030204" pitchFamily="18" charset="0"/>
                              </a:rPr>
                              <m:t>水</m:t>
                            </m:r>
                          </m:sub>
                        </m:sSub>
                        <m:r>
                          <m:rPr>
                            <m:sty m:val="p"/>
                          </m:rPr>
                          <a:rPr lang="en-US" altLang="zh-CN" sz="320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g</m:t>
                        </m:r>
                      </m:den>
                    </m:f>
                    <m:r>
                      <a:rPr lang="en-US" altLang="zh-CN" sz="320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m:t>
                    </m:r>
                    <m:f>
                      <m:fPr>
                        <m:ctrlPr>
                          <a:rPr lang="en-US" altLang="zh-CN" sz="3200" i="1">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ctrlPr>
                      </m:fPr>
                      <m:num>
                        <m:r>
                          <a:rPr lang="en-US" altLang="zh-CN" sz="320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m:t>
                        </m:r>
                        <m:sSub>
                          <m:sSubPr>
                            <m:ctrlPr>
                              <a:rPr lang="en-US" altLang="zh-CN" sz="3200" i="1">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ctrlPr>
                          </m:sSubPr>
                          <m:e>
                            <m:r>
                              <m:rPr>
                                <m:sty m:val="p"/>
                              </m:rPr>
                              <a:rPr lang="en-US" altLang="zh-CN" sz="320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m</m:t>
                            </m:r>
                          </m:e>
                          <m:sub>
                            <m:r>
                              <a:rPr lang="en-US" altLang="zh-CN" sz="320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3</m:t>
                            </m:r>
                          </m:sub>
                        </m:sSub>
                        <m:r>
                          <a:rPr lang="en-US" altLang="zh-CN" sz="320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m:t>
                        </m:r>
                        <m:sSub>
                          <m:sSubPr>
                            <m:ctrlPr>
                              <a:rPr lang="en-US" altLang="zh-CN" sz="3200" i="1">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ctrlPr>
                          </m:sSubPr>
                          <m:e>
                            <m:r>
                              <m:rPr>
                                <m:sty m:val="p"/>
                              </m:rPr>
                              <a:rPr lang="en-US" altLang="zh-CN" sz="320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m</m:t>
                            </m:r>
                          </m:e>
                          <m:sub>
                            <m:r>
                              <a:rPr lang="en-US" altLang="zh-CN" sz="320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1</m:t>
                            </m:r>
                          </m:sub>
                        </m:sSub>
                        <m:r>
                          <a:rPr lang="en-US" altLang="zh-CN" sz="320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m:t>
                        </m:r>
                        <m:r>
                          <m:rPr>
                            <m:sty m:val="p"/>
                          </m:rPr>
                          <a:rPr lang="en-US" altLang="zh-CN" sz="320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g</m:t>
                        </m:r>
                      </m:num>
                      <m:den>
                        <m:sSub>
                          <m:sSubPr>
                            <m:ctrlPr>
                              <a:rPr lang="en-US" altLang="zh-CN" sz="3200" i="1">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ctrlPr>
                          </m:sSubPr>
                          <m:e>
                            <m:r>
                              <m:rPr>
                                <m:sty m:val="p"/>
                              </m:rPr>
                              <a:rPr lang="en-US" altLang="zh-CN" sz="320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ρ</m:t>
                            </m:r>
                          </m:e>
                          <m:sub>
                            <m:r>
                              <a:rPr lang="en-US" altLang="zh-CN" sz="3200" baseline="-10000">
                                <a:solidFill>
                                  <a:srgbClr val="000000"/>
                                </a:solidFill>
                                <a:latin typeface="Cambria Math" panose="02040503050406030204" pitchFamily="18" charset="0"/>
                              </a:rPr>
                              <m:t>水</m:t>
                            </m:r>
                          </m:sub>
                        </m:sSub>
                        <m:r>
                          <m:rPr>
                            <m:sty m:val="p"/>
                          </m:rPr>
                          <a:rPr lang="en-US" altLang="zh-CN" sz="320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g</m:t>
                        </m:r>
                      </m:den>
                    </m:f>
                    <m:r>
                      <a:rPr lang="en-US" altLang="zh-CN" sz="320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m:t>
                    </m:r>
                    <m:f>
                      <m:fPr>
                        <m:ctrlPr>
                          <a:rPr lang="en-US" altLang="zh-CN" sz="3200" i="1">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ctrlPr>
                      </m:fPr>
                      <m:num>
                        <m:sSub>
                          <m:sSubPr>
                            <m:ctrlPr>
                              <a:rPr lang="en-US" altLang="zh-CN" sz="3200" i="1">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ctrlPr>
                          </m:sSubPr>
                          <m:e>
                            <m:r>
                              <m:rPr>
                                <m:sty m:val="p"/>
                              </m:rPr>
                              <a:rPr lang="en-US" altLang="zh-CN" sz="320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m</m:t>
                            </m:r>
                          </m:e>
                          <m:sub>
                            <m:r>
                              <a:rPr lang="en-US" altLang="zh-CN" sz="320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3</m:t>
                            </m:r>
                          </m:sub>
                        </m:sSub>
                        <m:r>
                          <a:rPr lang="en-US" altLang="zh-CN" sz="320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m:t>
                        </m:r>
                        <m:sSub>
                          <m:sSubPr>
                            <m:ctrlPr>
                              <a:rPr lang="en-US" altLang="zh-CN" sz="3200" i="1">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ctrlPr>
                          </m:sSubPr>
                          <m:e>
                            <m:r>
                              <m:rPr>
                                <m:sty m:val="p"/>
                              </m:rPr>
                              <a:rPr lang="en-US" altLang="zh-CN" sz="320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m</m:t>
                            </m:r>
                          </m:e>
                          <m:sub>
                            <m:r>
                              <a:rPr lang="en-US" altLang="zh-CN" sz="320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1</m:t>
                            </m:r>
                          </m:sub>
                        </m:sSub>
                      </m:num>
                      <m:den>
                        <m:sSub>
                          <m:sSubPr>
                            <m:ctrlPr>
                              <a:rPr lang="en-US" altLang="zh-CN" sz="3200" i="1">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ctrlPr>
                          </m:sSubPr>
                          <m:e>
                            <m:r>
                              <m:rPr>
                                <m:sty m:val="p"/>
                              </m:rPr>
                              <a:rPr lang="en-US" altLang="zh-CN" sz="320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ρ</m:t>
                            </m:r>
                          </m:e>
                          <m:sub>
                            <m:r>
                              <a:rPr lang="en-US" altLang="zh-CN" sz="3200" baseline="-10000">
                                <a:solidFill>
                                  <a:srgbClr val="000000"/>
                                </a:solidFill>
                                <a:latin typeface="Cambria Math" panose="02040503050406030204" pitchFamily="18" charset="0"/>
                              </a:rPr>
                              <m:t>水</m:t>
                            </m:r>
                          </m:sub>
                        </m:sSub>
                      </m:den>
                    </m:f>
                  </m:oMath>
                </a14:m>
                <a:r>
                  <a:rPr lang="en-US" altLang="zh-CN" sz="133" kern="0" spc="-100000">
                    <a:solidFill>
                      <a:srgbClr val="FFFFFF"/>
                    </a:solidFill>
                    <a:latin typeface="Times New Roman" pitchFamily="34" charset="0"/>
                    <a:ea typeface="微软雅黑" panose="020B0503020204020204" pitchFamily="34" charset="-122"/>
                    <a:cs typeface="Times New Roman" pitchFamily="34" charset="-120"/>
                  </a:rPr>
                  <a:t> </a:t>
                </a:r>
                <a:r>
                  <a:rPr lang="en-US" altLang="zh-CN" sz="3200">
                    <a:solidFill>
                      <a:srgbClr val="000000"/>
                    </a:solidFill>
                    <a:latin typeface="Times New Roman" pitchFamily="34" charset="0"/>
                    <a:ea typeface="微软雅黑" panose="020B0503020204020204" pitchFamily="34" charset="-122"/>
                    <a:cs typeface="Times New Roman" pitchFamily="34" charset="-120"/>
                  </a:rPr>
                  <a:t>，故C正确；</a:t>
                </a:r>
              </a:p>
              <a:p>
                <a:pPr latinLnBrk="1">
                  <a:lnSpc>
                    <a:spcPct val="150000"/>
                  </a:lnSpc>
                </a:pPr>
                <a:endParaRPr lang="en-US" altLang="zh-CN" sz="3200"/>
              </a:p>
            </p:txBody>
          </p:sp>
        </mc:Choice>
        <mc:Fallback xmlns:p159="http://schemas.microsoft.com/office/powerpoint/2015/09/main" xmlns:p15="http://schemas.microsoft.com/office/powerpoint/2012/main" xmlns:p14="http://schemas.microsoft.com/office/powerpoint/2010/main" xmlns:wp="http://schemas.openxmlformats.org/drawingml/2006/wordprocessingDrawing" xmlns:w="http://schemas.openxmlformats.org/wordprocessingml/2006/main" xmlns:m="http://schemas.openxmlformats.org/officeDocument/2006/math" xmlns="">
          <p:sp>
            <p:nvSpPr>
              <p:cNvPr id="2" name="QC_5_AS.33_2#46a53c926?htil=14&amp;vcp=1&amp;vis=1&amp;pid=957cb2d12&amp;color=0,0,0&amp;mp=1&amp;vtp=1&amp;bt=1&amp;bbb=1&amp;hb=1&amp;hs=1">
                <a:extLst>
                  <a:ext uri="{FF2B5EF4-FFF2-40B4-BE49-F238E27FC236}">
                    <a16:creationId xmlns:a16="http://schemas.microsoft.com/office/drawing/2014/main" id="{6FB22BFF-F904-8B57-E26D-3A084B03CA4E}"/>
                  </a:ext>
                </a:extLst>
              </p:cNvPr>
              <p:cNvSpPr>
                <a:spLocks noRot="1" noChangeAspect="1" noMove="1" noResize="1" noEditPoints="1" noAdjustHandles="1" noChangeArrowheads="1" noChangeShapeType="1" noTextEdit="1"/>
              </p:cNvSpPr>
              <p:nvPr>
                <p:custDataLst>
                  <p:tags r:id="rId4"/>
                </p:custDataLst>
              </p:nvPr>
            </p:nvSpPr>
            <p:spPr>
              <a:xfrm>
                <a:off x="719328" y="1018213"/>
                <a:ext cx="7304363" cy="4732020"/>
              </a:xfrm>
              <a:prstGeom prst="rect">
                <a:avLst/>
              </a:prstGeom>
              <a:blipFill>
                <a:blip r:embed="rId5"/>
                <a:stretch>
                  <a:fillRect l="-3339" r="-8848" b="-902"/>
                </a:stretch>
              </a:blipFill>
            </p:spPr>
            <p:txBody>
              <a:bodyPr/>
              <a:lstStyle/>
              <a:p>
                <a:r>
                  <a:rPr lang="zh-CN" altLang="en-US">
                    <a:noFill/>
                  </a:rPr>
                  <a:t> </a:t>
                </a:r>
              </a:p>
            </p:txBody>
          </p:sp>
        </mc:Fallback>
      </mc:AlternateContent>
      <p:pic>
        <p:nvPicPr>
          <p:cNvPr id="3" name="QC_5_AS.33_1#46a53c926?htil=14&amp;vcp=1&amp;vis=1&amp;pid=957cb2d12&amp;color=0,0,0&amp;tib=255,255,255&amp;vtp=1&amp;hs=1&amp;hs=1">
            <a:extLst>
              <a:ext uri="{FF2B5EF4-FFF2-40B4-BE49-F238E27FC236}">
                <a16:creationId xmlns:a16="http://schemas.microsoft.com/office/drawing/2014/main" id="{1759CDE1-F217-D39A-6876-C391DDDE8FE7}"/>
              </a:ext>
            </a:extLst>
          </p:cNvPr>
          <p:cNvPicPr>
            <a:picLocks noChangeAspect="1"/>
          </p:cNvPicPr>
          <p:nvPr>
            <p:custDataLst>
              <p:tags r:id="rId2"/>
            </p:custDataLst>
          </p:nvPr>
        </p:nvPicPr>
        <p:blipFill>
          <a:blip r:embed="rId6">
            <a:clrChange>
              <a:clrFrom>
                <a:srgbClr val="FFFFFF"/>
              </a:clrFrom>
              <a:clrTo>
                <a:srgbClr val="FFFFFF">
                  <a:alpha val="0"/>
                </a:srgbClr>
              </a:clrTo>
            </a:clrChange>
          </a:blip>
          <a:stretch>
            <a:fillRect/>
          </a:stretch>
        </p:blipFill>
        <p:spPr>
          <a:xfrm>
            <a:off x="8193024" y="1355092"/>
            <a:ext cx="3255264" cy="1292352"/>
          </a:xfrm>
          <a:prstGeom prst="rect">
            <a:avLst/>
          </a:prstGeom>
          <a:noFill/>
          <a:extLst>
            <a:ext uri="{909E8E84-426E-40DD-AFC4-6F175D3DCCD1}">
              <a14:hiddenFill xmlns:a14="http://schemas.microsoft.com/office/drawing/2010/main">
                <a:solidFill>
                  <a:schemeClr val="accent1">
                    <a:alpha val="0"/>
                  </a:schemeClr>
                </a:solidFill>
              </a14:hiddenFill>
            </a:ext>
          </a:extLst>
        </p:spPr>
      </p:pic>
    </p:spTree>
    <p:extLst>
      <p:ext uri="{BB962C8B-B14F-4D97-AF65-F5344CB8AC3E}">
        <p14:creationId xmlns:p14="http://schemas.microsoft.com/office/powerpoint/2010/main" val="3614617772"/>
      </p:ext>
    </p:extLst>
  </p:cSld>
  <p:clrMapOvr>
    <a:masterClrMapping/>
  </p:clrMapOvr>
  <p:transition>
    <p:split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wipe(left)">
                                      <p:cBhvr>
                                        <p:cTn id="7" dur="500"/>
                                        <p:tgtEl>
                                          <p:spTgt spid="2">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
                                            <p:txEl>
                                              <p:pRg st="0" end="0"/>
                                            </p:txEl>
                                          </p:spTgt>
                                        </p:tgtEl>
                                        <p:attrNameLst>
                                          <p:attrName>style.visibility</p:attrName>
                                        </p:attrNameLst>
                                      </p:cBhvr>
                                      <p:to>
                                        <p:strVal val="visible"/>
                                      </p:to>
                                    </p:set>
                                    <p:animEffect transition="in" filter="wipe(left)">
                                      <p:cBhvr>
                                        <p:cTn id="10" dur="500"/>
                                        <p:tgtEl>
                                          <p:spTgt spid="2">
                                            <p:txEl>
                                              <p:pRg st="0" end="0"/>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Effect transition="in" filter="wipe(left)">
                                      <p:cBhvr>
                                        <p:cTn id="13" dur="500"/>
                                        <p:tgtEl>
                                          <p:spTgt spid="2">
                                            <p:txEl>
                                              <p:pRg st="1" end="1"/>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2">
                                            <p:txEl>
                                              <p:pRg st="2" end="2"/>
                                            </p:txEl>
                                          </p:spTgt>
                                        </p:tgtEl>
                                        <p:attrNameLst>
                                          <p:attrName>style.visibility</p:attrName>
                                        </p:attrNameLst>
                                      </p:cBhvr>
                                      <p:to>
                                        <p:strVal val="visible"/>
                                      </p:to>
                                    </p:set>
                                    <p:animEffect transition="in" filter="wipe(left)">
                                      <p:cBhvr>
                                        <p:cTn id="16" dur="500"/>
                                        <p:tgtEl>
                                          <p:spTgt spid="2">
                                            <p:txEl>
                                              <p:pRg st="2" end="2"/>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Effect transition="in" filter="wipe(left)">
                                      <p:cBhvr>
                                        <p:cTn id="19" dur="500"/>
                                        <p:tgtEl>
                                          <p:spTgt spid="2">
                                            <p:txEl>
                                              <p:pRg st="3" end="3"/>
                                            </p:txEl>
                                          </p:spTgt>
                                        </p:tgtEl>
                                      </p:cBhvr>
                                    </p:animEffect>
                                  </p:childTnLst>
                                </p:cTn>
                              </p:par>
                              <p:par>
                                <p:cTn id="20" presetID="22" presetClass="entr" presetSubtype="8" fill="hold"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left)">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QC_5_AS.33_2#46a53c926?htil=14&amp;vcp=1&amp;vis=1&amp;pid=957cb2d12&amp;color=0,0,0&amp;mp=1&amp;vtp=1&amp;bt=1&amp;bbb=1&amp;hb=1&amp;hs=1">
                <a:extLst>
                  <a:ext uri="{FF2B5EF4-FFF2-40B4-BE49-F238E27FC236}">
                    <a16:creationId xmlns:a16="http://schemas.microsoft.com/office/drawing/2014/main" id="{0F12F804-C8EB-1DD7-710A-B2452A8E7315}"/>
                  </a:ext>
                </a:extLst>
              </p:cNvPr>
              <p:cNvSpPr/>
              <p:nvPr>
                <p:custDataLst>
                  <p:tags r:id="rId1"/>
                </p:custDataLst>
              </p:nvPr>
            </p:nvSpPr>
            <p:spPr>
              <a:xfrm>
                <a:off x="719328" y="831058"/>
                <a:ext cx="7304363" cy="5033180"/>
              </a:xfrm>
              <a:prstGeom prst="rect">
                <a:avLst/>
              </a:prstGeom>
              <a:noFill/>
            </p:spPr>
            <p:txBody>
              <a:bodyPr wrap="square" lIns="0" tIns="0" rIns="0" bIns="0" rtlCol="0" anchor="t"/>
              <a:lstStyle/>
              <a:p>
                <a:pPr latinLnBrk="1">
                  <a:lnSpc>
                    <a:spcPct val="150000"/>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图丙中，草莓受到竖直向下的重力、竖直向上的浮力和竖直</a:t>
                </a:r>
              </a:p>
              <a:p>
                <a:pPr latinLnBrk="1">
                  <a:lnSpc>
                    <a:spcPct val="150000"/>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向下的细针的压力，根据力的平衡条件可知，细针对草莓的</a:t>
                </a:r>
              </a:p>
              <a:p>
                <a:pPr latinLnBrk="1">
                  <a:lnSpc>
                    <a:spcPts val="5733"/>
                  </a:lnSpc>
                </a:pPr>
                <a:r>
                  <a:rPr lang="en-US" altLang="zh-CN" sz="3200">
                    <a:solidFill>
                      <a:srgbClr val="000000"/>
                    </a:solidFill>
                    <a:latin typeface="Times New Roman" pitchFamily="34" charset="0"/>
                    <a:ea typeface="微软雅黑" panose="020B0503020204020204" pitchFamily="34" charset="-122"/>
                    <a:cs typeface="Times New Roman" pitchFamily="34" charset="-120"/>
                  </a:rPr>
                  <a:t>压力</a:t>
                </a:r>
                <a14:m>
                  <m:oMath xmlns:m="http://schemas.openxmlformats.org/officeDocument/2006/math">
                    <m:r>
                      <m:rPr>
                        <m:sty m:val="p"/>
                      </m:rPr>
                      <a:rPr lang="en-US" altLang="zh-CN" sz="320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F</m:t>
                    </m:r>
                    <m:r>
                      <a:rPr lang="en-US" altLang="zh-CN" sz="320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 ′=</m:t>
                    </m:r>
                    <m:sSub>
                      <m:sSubPr>
                        <m:ctrlPr>
                          <a:rPr lang="en-US" altLang="zh-CN" sz="3200" i="1">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ctrlPr>
                      </m:sSubPr>
                      <m:e>
                        <m:r>
                          <m:rPr>
                            <m:sty m:val="p"/>
                          </m:rPr>
                          <a:rPr lang="en-US" altLang="zh-CN" sz="320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F</m:t>
                        </m:r>
                      </m:e>
                      <m:sub>
                        <m:r>
                          <a:rPr lang="en-US" altLang="zh-CN" sz="3200" baseline="-10000">
                            <a:solidFill>
                              <a:srgbClr val="000000"/>
                            </a:solidFill>
                            <a:latin typeface="Cambria Math" panose="02040503050406030204" pitchFamily="18" charset="0"/>
                          </a:rPr>
                          <m:t>浮</m:t>
                        </m:r>
                      </m:sub>
                    </m:sSub>
                    <m:r>
                      <a:rPr lang="en-US" altLang="zh-CN" sz="320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m:t>
                    </m:r>
                    <m:sSub>
                      <m:sSubPr>
                        <m:ctrlPr>
                          <a:rPr lang="en-US" altLang="zh-CN" sz="3200" i="1">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ctrlPr>
                      </m:sSubPr>
                      <m:e>
                        <m:r>
                          <m:rPr>
                            <m:sty m:val="p"/>
                          </m:rPr>
                          <a:rPr lang="en-US" altLang="zh-CN" sz="320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G</m:t>
                        </m:r>
                      </m:e>
                      <m:sub>
                        <m:r>
                          <a:rPr lang="en-US" altLang="zh-CN" sz="3200" baseline="-10000">
                            <a:solidFill>
                              <a:srgbClr val="000000"/>
                            </a:solidFill>
                            <a:latin typeface="Cambria Math" panose="02040503050406030204" pitchFamily="18" charset="0"/>
                          </a:rPr>
                          <m:t>草莓</m:t>
                        </m:r>
                      </m:sub>
                    </m:sSub>
                    <m:r>
                      <a:rPr lang="en-US" altLang="zh-CN" sz="320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m:t>
                    </m:r>
                    <m:sSub>
                      <m:sSubPr>
                        <m:ctrlPr>
                          <a:rPr lang="en-US" altLang="zh-CN" sz="3200" i="1">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ctrlPr>
                      </m:sSubPr>
                      <m:e>
                        <m:r>
                          <m:rPr>
                            <m:sty m:val="p"/>
                          </m:rPr>
                          <a:rPr lang="en-US" altLang="zh-CN" sz="320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F</m:t>
                        </m:r>
                      </m:e>
                      <m:sub>
                        <m:r>
                          <a:rPr lang="en-US" altLang="zh-CN" sz="3200" baseline="-10000">
                            <a:solidFill>
                              <a:srgbClr val="000000"/>
                            </a:solidFill>
                            <a:latin typeface="Cambria Math" panose="02040503050406030204" pitchFamily="18" charset="0"/>
                          </a:rPr>
                          <m:t>浮</m:t>
                        </m:r>
                      </m:sub>
                    </m:sSub>
                    <m:r>
                      <a:rPr lang="en-US" altLang="zh-CN" sz="320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m:t>
                    </m:r>
                    <m:sSub>
                      <m:sSubPr>
                        <m:ctrlPr>
                          <a:rPr lang="en-US" altLang="zh-CN" sz="3200" i="1">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ctrlPr>
                      </m:sSubPr>
                      <m:e>
                        <m:r>
                          <m:rPr>
                            <m:sty m:val="p"/>
                          </m:rPr>
                          <a:rPr lang="en-US" altLang="zh-CN" sz="320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m</m:t>
                        </m:r>
                      </m:e>
                      <m:sub>
                        <m:r>
                          <a:rPr lang="en-US" altLang="zh-CN" sz="3200" baseline="-10000">
                            <a:solidFill>
                              <a:srgbClr val="000000"/>
                            </a:solidFill>
                            <a:latin typeface="Cambria Math" panose="02040503050406030204" pitchFamily="18" charset="0"/>
                          </a:rPr>
                          <m:t>草莓</m:t>
                        </m:r>
                      </m:sub>
                    </m:sSub>
                    <m:r>
                      <m:rPr>
                        <m:sty m:val="p"/>
                      </m:rPr>
                      <a:rPr lang="en-US" altLang="zh-CN" sz="320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g</m:t>
                    </m:r>
                    <m:r>
                      <a:rPr lang="en-US" altLang="zh-CN" sz="320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m:t>
                    </m:r>
                    <m:sSub>
                      <m:sSubPr>
                        <m:ctrlPr>
                          <a:rPr lang="en-US" altLang="zh-CN" sz="3200" i="1">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ctrlPr>
                      </m:sSubPr>
                      <m:e>
                        <m:r>
                          <m:rPr>
                            <m:sty m:val="p"/>
                          </m:rPr>
                          <a:rPr lang="en-US" altLang="zh-CN" sz="320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m</m:t>
                        </m:r>
                      </m:e>
                      <m:sub>
                        <m:r>
                          <a:rPr lang="en-US" altLang="zh-CN" sz="320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3</m:t>
                        </m:r>
                      </m:sub>
                    </m:sSub>
                    <m:r>
                      <a:rPr lang="en-US" altLang="zh-CN" sz="320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m:t>
                    </m:r>
                    <m:sSub>
                      <m:sSubPr>
                        <m:ctrlPr>
                          <a:rPr lang="en-US" altLang="zh-CN" sz="3200" i="1">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ctrlPr>
                      </m:sSubPr>
                      <m:e>
                        <m:r>
                          <m:rPr>
                            <m:sty m:val="p"/>
                          </m:rPr>
                          <a:rPr lang="en-US" altLang="zh-CN" sz="320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m</m:t>
                        </m:r>
                      </m:e>
                      <m:sub>
                        <m:r>
                          <a:rPr lang="en-US" altLang="zh-CN" sz="320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1</m:t>
                        </m:r>
                      </m:sub>
                    </m:sSub>
                    <m:r>
                      <a:rPr lang="en-US" altLang="zh-CN" sz="320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m:t>
                    </m:r>
                    <m:r>
                      <m:rPr>
                        <m:sty m:val="p"/>
                      </m:rPr>
                      <a:rPr lang="en-US" altLang="zh-CN" sz="320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g</m:t>
                    </m:r>
                    <m:r>
                      <a:rPr lang="en-US" altLang="zh-CN" sz="320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m:t>
                    </m:r>
                    <m:sSub>
                      <m:sSubPr>
                        <m:ctrlPr>
                          <a:rPr lang="en-US" altLang="zh-CN" sz="3200" i="1">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ctrlPr>
                      </m:sSubPr>
                      <m:e>
                        <m:r>
                          <m:rPr>
                            <m:sty m:val="p"/>
                          </m:rPr>
                          <a:rPr lang="en-US" altLang="zh-CN" sz="320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m</m:t>
                        </m:r>
                      </m:e>
                      <m:sub>
                        <m:r>
                          <a:rPr lang="en-US" altLang="zh-CN" sz="320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2</m:t>
                        </m:r>
                      </m:sub>
                    </m:sSub>
                    <m:r>
                      <a:rPr lang="en-US" altLang="zh-CN" sz="320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m:t>
                    </m:r>
                    <m:sSub>
                      <m:sSubPr>
                        <m:ctrlPr>
                          <a:rPr lang="en-US" altLang="zh-CN" sz="3200" i="1">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ctrlPr>
                      </m:sSubPr>
                      <m:e>
                        <m:r>
                          <m:rPr>
                            <m:sty m:val="p"/>
                          </m:rPr>
                          <a:rPr lang="en-US" altLang="zh-CN" sz="320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m</m:t>
                        </m:r>
                      </m:e>
                      <m:sub>
                        <m:r>
                          <a:rPr lang="en-US" altLang="zh-CN" sz="320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1</m:t>
                        </m:r>
                      </m:sub>
                    </m:sSub>
                    <m:r>
                      <a:rPr lang="en-US" altLang="zh-CN" sz="320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m:t>
                    </m:r>
                    <m:r>
                      <m:rPr>
                        <m:sty m:val="p"/>
                      </m:rPr>
                      <a:rPr lang="en-US" altLang="zh-CN" sz="320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g</m:t>
                    </m:r>
                    <m:r>
                      <a:rPr lang="en-US" altLang="zh-CN" sz="320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m:t>
                    </m:r>
                    <m:sSub>
                      <m:sSubPr>
                        <m:ctrlPr>
                          <a:rPr lang="en-US" altLang="zh-CN" sz="3200" i="1">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ctrlPr>
                      </m:sSubPr>
                      <m:e>
                        <m:r>
                          <m:rPr>
                            <m:sty m:val="p"/>
                          </m:rPr>
                          <a:rPr lang="en-US" altLang="zh-CN" sz="320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m</m:t>
                        </m:r>
                      </m:e>
                      <m:sub>
                        <m:r>
                          <a:rPr lang="en-US" altLang="zh-CN" sz="320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3</m:t>
                        </m:r>
                      </m:sub>
                    </m:sSub>
                    <m:r>
                      <a:rPr lang="en-US" altLang="zh-CN" sz="320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m:t>
                    </m:r>
                    <m:sSub>
                      <m:sSubPr>
                        <m:ctrlPr>
                          <a:rPr lang="en-US" altLang="zh-CN" sz="3200" i="1">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ctrlPr>
                      </m:sSubPr>
                      <m:e>
                        <m:r>
                          <m:rPr>
                            <m:sty m:val="p"/>
                          </m:rPr>
                          <a:rPr lang="en-US" altLang="zh-CN" sz="320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m</m:t>
                        </m:r>
                      </m:e>
                      <m:sub>
                        <m:r>
                          <a:rPr lang="en-US" altLang="zh-CN" sz="320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2</m:t>
                        </m:r>
                      </m:sub>
                    </m:sSub>
                    <m:r>
                      <a:rPr lang="en-US" altLang="zh-CN" sz="320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m:t>
                    </m:r>
                    <m:r>
                      <m:rPr>
                        <m:sty m:val="p"/>
                      </m:rPr>
                      <a:rPr lang="en-US" altLang="zh-CN" sz="3200">
                        <a:solidFill>
                          <a:srgbClr val="000000"/>
                        </a:solidFill>
                        <a:latin typeface="Cambria Math" panose="02040503050406030204" pitchFamily="18" charset="0"/>
                        <a:ea typeface="微软雅黑" panose="020B0503020204020204" pitchFamily="34" charset="-122"/>
                        <a:cs typeface="Times New Roman" panose="02020603050405020304" pitchFamily="34" charset="-120"/>
                      </a:rPr>
                      <m:t>g</m:t>
                    </m:r>
                  </m:oMath>
                </a14:m>
                <a:r>
                  <a:rPr lang="en-US" altLang="zh-CN" sz="133" kern="0" spc="-100000">
                    <a:solidFill>
                      <a:srgbClr val="FFFFFF"/>
                    </a:solidFill>
                    <a:latin typeface="Times New Roman" pitchFamily="34" charset="0"/>
                    <a:ea typeface="微软雅黑" panose="020B0503020204020204" pitchFamily="34" charset="-122"/>
                    <a:cs typeface="Times New Roman" pitchFamily="34" charset="-120"/>
                  </a:rPr>
                  <a:t> </a:t>
                </a:r>
                <a:r>
                  <a:rPr lang="en-US" altLang="zh-CN" sz="3200">
                    <a:solidFill>
                      <a:srgbClr val="000000"/>
                    </a:solidFill>
                    <a:latin typeface="Times New Roman" pitchFamily="34" charset="0"/>
                    <a:ea typeface="微软雅黑" panose="020B0503020204020204" pitchFamily="34" charset="-122"/>
                    <a:cs typeface="Times New Roman" pitchFamily="34" charset="-120"/>
                  </a:rPr>
                  <a:t>，故D错误。</a:t>
                </a:r>
                <a:endParaRPr lang="en-US" altLang="zh-CN" sz="3200"/>
              </a:p>
            </p:txBody>
          </p:sp>
        </mc:Choice>
        <mc:Fallback xmlns:p159="http://schemas.microsoft.com/office/powerpoint/2015/09/main" xmlns:p15="http://schemas.microsoft.com/office/powerpoint/2012/main" xmlns:p14="http://schemas.microsoft.com/office/powerpoint/2010/main" xmlns:wp="http://schemas.openxmlformats.org/drawingml/2006/wordprocessingDrawing" xmlns:w="http://schemas.openxmlformats.org/wordprocessingml/2006/main" xmlns:m="http://schemas.openxmlformats.org/officeDocument/2006/math" xmlns="">
          <p:sp>
            <p:nvSpPr>
              <p:cNvPr id="2" name="QC_5_AS.33_2#46a53c926?htil=14&amp;vcp=1&amp;vis=1&amp;pid=957cb2d12&amp;color=0,0,0&amp;mp=1&amp;vtp=1&amp;bt=1&amp;bbb=1&amp;hb=1&amp;hs=1">
                <a:extLst>
                  <a:ext uri="{FF2B5EF4-FFF2-40B4-BE49-F238E27FC236}">
                    <a16:creationId xmlns:a16="http://schemas.microsoft.com/office/drawing/2014/main" id="{0F12F804-C8EB-1DD7-710A-B2452A8E7315}"/>
                  </a:ext>
                </a:extLst>
              </p:cNvPr>
              <p:cNvSpPr>
                <a:spLocks noRot="1" noChangeAspect="1" noMove="1" noResize="1" noEditPoints="1" noAdjustHandles="1" noChangeArrowheads="1" noChangeShapeType="1" noTextEdit="1"/>
              </p:cNvSpPr>
              <p:nvPr>
                <p:custDataLst>
                  <p:tags r:id="rId5"/>
                </p:custDataLst>
              </p:nvPr>
            </p:nvSpPr>
            <p:spPr>
              <a:xfrm>
                <a:off x="719328" y="831058"/>
                <a:ext cx="7304363" cy="5033180"/>
              </a:xfrm>
              <a:prstGeom prst="rect">
                <a:avLst/>
              </a:prstGeom>
              <a:blipFill>
                <a:blip r:embed="rId6"/>
                <a:stretch>
                  <a:fillRect l="-3339" b="-4600"/>
                </a:stretch>
              </a:blipFill>
            </p:spPr>
            <p:txBody>
              <a:bodyPr/>
              <a:lstStyle/>
              <a:p>
                <a:r>
                  <a:rPr lang="zh-CN" altLang="en-US">
                    <a:noFill/>
                  </a:rPr>
                  <a:t> </a:t>
                </a:r>
              </a:p>
            </p:txBody>
          </p:sp>
        </mc:Fallback>
      </mc:AlternateContent>
      <p:pic>
        <p:nvPicPr>
          <p:cNvPr id="3" name="QC_5_AS.33_1#46a53c926?htil=14&amp;vcp=1&amp;vis=1&amp;pid=957cb2d12&amp;color=0,0,0&amp;tib=255,255,255&amp;vtp=1&amp;hs=1&amp;hs=1">
            <a:extLst>
              <a:ext uri="{FF2B5EF4-FFF2-40B4-BE49-F238E27FC236}">
                <a16:creationId xmlns:a16="http://schemas.microsoft.com/office/drawing/2014/main" id="{7A2417C4-B11B-8AB2-E4E5-19F417C3DE19}"/>
              </a:ext>
            </a:extLst>
          </p:cNvPr>
          <p:cNvPicPr>
            <a:picLocks noChangeAspect="1"/>
          </p:cNvPicPr>
          <p:nvPr>
            <p:custDataLst>
              <p:tags r:id="rId2"/>
            </p:custDataLst>
          </p:nvPr>
        </p:nvPicPr>
        <p:blipFill>
          <a:blip r:embed="rId7">
            <a:clrChange>
              <a:clrFrom>
                <a:srgbClr val="FFFFFF"/>
              </a:clrFrom>
              <a:clrTo>
                <a:srgbClr val="FFFFFF">
                  <a:alpha val="0"/>
                </a:srgbClr>
              </a:clrTo>
            </a:clrChange>
          </a:blip>
          <a:stretch>
            <a:fillRect/>
          </a:stretch>
        </p:blipFill>
        <p:spPr>
          <a:xfrm>
            <a:off x="7922432" y="1167939"/>
            <a:ext cx="3255264" cy="1292352"/>
          </a:xfrm>
          <a:prstGeom prst="rect">
            <a:avLst/>
          </a:prstGeom>
          <a:noFill/>
          <a:extLst>
            <a:ext uri="{909E8E84-426E-40DD-AFC4-6F175D3DCCD1}">
              <a14:hiddenFill xmlns:a14="http://schemas.microsoft.com/office/drawing/2010/main">
                <a:solidFill>
                  <a:schemeClr val="accent1">
                    <a:alpha val="0"/>
                  </a:schemeClr>
                </a:solidFill>
              </a14:hiddenFill>
            </a:ext>
          </a:extLst>
        </p:spPr>
      </p:pic>
      <p:sp>
        <p:nvSpPr>
          <p:cNvPr id="4" name="object 54">
            <a:hlinkClick r:id="rId8" action="ppaction://hlinksldjump"/>
            <a:extLst>
              <a:ext uri="{FF2B5EF4-FFF2-40B4-BE49-F238E27FC236}">
                <a16:creationId xmlns:a16="http://schemas.microsoft.com/office/drawing/2014/main" id="{46F41D5B-E111-FA82-9821-00D1A12702EC}"/>
              </a:ext>
            </a:extLst>
          </p:cNvPr>
          <p:cNvSpPr/>
          <p:nvPr>
            <p:custDataLst>
              <p:tags r:id="rId3"/>
            </p:custDataLst>
          </p:nvPr>
        </p:nvSpPr>
        <p:spPr>
          <a:xfrm flipH="1">
            <a:off x="10992544" y="5872291"/>
            <a:ext cx="806203" cy="576031"/>
          </a:xfrm>
          <a:custGeom>
            <a:avLst/>
            <a:gdLst/>
            <a:ahLst/>
            <a:cxnLst/>
            <a:rect l="l" t="t" r="r" b="b"/>
            <a:pathLst>
              <a:path w="854075" h="610235">
                <a:moveTo>
                  <a:pt x="0" y="0"/>
                </a:moveTo>
                <a:lnTo>
                  <a:pt x="0" y="610171"/>
                </a:lnTo>
                <a:lnTo>
                  <a:pt x="519137" y="465010"/>
                </a:lnTo>
                <a:lnTo>
                  <a:pt x="676932" y="465010"/>
                </a:lnTo>
                <a:lnTo>
                  <a:pt x="853770" y="305092"/>
                </a:lnTo>
                <a:lnTo>
                  <a:pt x="676919" y="145148"/>
                </a:lnTo>
                <a:lnTo>
                  <a:pt x="519137" y="145148"/>
                </a:lnTo>
                <a:lnTo>
                  <a:pt x="0" y="0"/>
                </a:lnTo>
                <a:close/>
              </a:path>
              <a:path w="854075" h="610235">
                <a:moveTo>
                  <a:pt x="676932" y="465010"/>
                </a:moveTo>
                <a:lnTo>
                  <a:pt x="519137" y="465010"/>
                </a:lnTo>
                <a:lnTo>
                  <a:pt x="519137" y="607707"/>
                </a:lnTo>
                <a:lnTo>
                  <a:pt x="676932" y="465010"/>
                </a:lnTo>
                <a:close/>
              </a:path>
              <a:path w="854075" h="610235">
                <a:moveTo>
                  <a:pt x="519137" y="2451"/>
                </a:moveTo>
                <a:lnTo>
                  <a:pt x="519137" y="145148"/>
                </a:lnTo>
                <a:lnTo>
                  <a:pt x="676919" y="145148"/>
                </a:lnTo>
                <a:lnTo>
                  <a:pt x="519137" y="2451"/>
                </a:lnTo>
                <a:close/>
              </a:path>
            </a:pathLst>
          </a:custGeom>
          <a:solidFill>
            <a:srgbClr val="4BACC6">
              <a:lumMod val="60000"/>
              <a:lumOff val="40000"/>
            </a:srgbClr>
          </a:solidFill>
        </p:spPr>
        <p:txBody>
          <a:bodyPr wrap="square" lIns="0" tIns="0" rIns="0" bIns="0" rtlCol="0"/>
          <a:lstStyle/>
          <a:p>
            <a:pPr defTabSz="1219170" fontAlgn="base">
              <a:lnSpc>
                <a:spcPct val="150000"/>
              </a:lnSpc>
              <a:spcBef>
                <a:spcPct val="0"/>
              </a:spcBef>
              <a:spcAft>
                <a:spcPct val="0"/>
              </a:spcAft>
              <a:defRPr/>
            </a:pPr>
            <a:r>
              <a:rPr lang="zh-CN" altLang="en-US" sz="2267" b="1" kern="0">
                <a:solidFill>
                  <a:prstClr val="white"/>
                </a:solidFill>
                <a:latin typeface="黑体" panose="02010609060101010101" pitchFamily="49" charset="-122"/>
                <a:ea typeface="黑体" panose="02010609060101010101" pitchFamily="49" charset="-122"/>
              </a:rPr>
              <a:t> 返回</a:t>
            </a:r>
            <a:endParaRPr sz="2267" b="1" kern="0">
              <a:solidFill>
                <a:prstClr val="white"/>
              </a:solidFill>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3862561287"/>
      </p:ext>
    </p:extLst>
  </p:cSld>
  <p:clrMapOvr>
    <a:masterClrMapping/>
  </p:clrMapOvr>
  <p:transition>
    <p:split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wipe(left)">
                                      <p:cBhvr>
                                        <p:cTn id="7" dur="500"/>
                                        <p:tgtEl>
                                          <p:spTgt spid="2">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
                                            <p:txEl>
                                              <p:pRg st="0" end="0"/>
                                            </p:txEl>
                                          </p:spTgt>
                                        </p:tgtEl>
                                        <p:attrNameLst>
                                          <p:attrName>style.visibility</p:attrName>
                                        </p:attrNameLst>
                                      </p:cBhvr>
                                      <p:to>
                                        <p:strVal val="visible"/>
                                      </p:to>
                                    </p:set>
                                    <p:animEffect transition="in" filter="wipe(left)">
                                      <p:cBhvr>
                                        <p:cTn id="10" dur="500"/>
                                        <p:tgtEl>
                                          <p:spTgt spid="2">
                                            <p:txEl>
                                              <p:pRg st="0" end="0"/>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Effect transition="in" filter="wipe(left)">
                                      <p:cBhvr>
                                        <p:cTn id="13" dur="500"/>
                                        <p:tgtEl>
                                          <p:spTgt spid="2">
                                            <p:txEl>
                                              <p:pRg st="1" end="1"/>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2">
                                            <p:txEl>
                                              <p:pRg st="2" end="2"/>
                                            </p:txEl>
                                          </p:spTgt>
                                        </p:tgtEl>
                                        <p:attrNameLst>
                                          <p:attrName>style.visibility</p:attrName>
                                        </p:attrNameLst>
                                      </p:cBhvr>
                                      <p:to>
                                        <p:strVal val="visible"/>
                                      </p:to>
                                    </p:set>
                                    <p:animEffect transition="in" filter="wipe(left)">
                                      <p:cBhvr>
                                        <p:cTn id="16" dur="500"/>
                                        <p:tgtEl>
                                          <p:spTgt spid="2">
                                            <p:txEl>
                                              <p:pRg st="2" end="2"/>
                                            </p:txEl>
                                          </p:spTgt>
                                        </p:tgtEl>
                                      </p:cBhvr>
                                    </p:animEffect>
                                  </p:childTnLst>
                                </p:cTn>
                              </p:par>
                              <p:par>
                                <p:cTn id="17" presetID="22" presetClass="entr" presetSubtype="8"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left)">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文本框 4103">
            <a:extLst>
              <a:ext uri="{FF2B5EF4-FFF2-40B4-BE49-F238E27FC236}">
                <a16:creationId xmlns:a16="http://schemas.microsoft.com/office/drawing/2014/main" id="{819AF7EC-0975-EAF6-6B12-53E1435D4A47}"/>
              </a:ext>
            </a:extLst>
          </p:cNvPr>
          <p:cNvSpPr txBox="1">
            <a:spLocks noChangeArrowheads="1"/>
          </p:cNvSpPr>
          <p:nvPr>
            <p:custDataLst>
              <p:tags r:id="rId1"/>
            </p:custDataLst>
          </p:nvPr>
        </p:nvSpPr>
        <p:spPr bwMode="auto">
          <a:xfrm>
            <a:off x="119063" y="333375"/>
            <a:ext cx="1295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170" tIns="46990" rIns="90170" bIns="4699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000" b="1">
                <a:solidFill>
                  <a:srgbClr val="006666"/>
                </a:solidFill>
                <a:ea typeface="方正姚体" panose="02010601030101010101" pitchFamily="2" charset="-122"/>
              </a:rPr>
              <a:t>课堂小结</a:t>
            </a:r>
          </a:p>
        </p:txBody>
      </p:sp>
      <p:sp>
        <p:nvSpPr>
          <p:cNvPr id="47107" name="文本框 1">
            <a:extLst>
              <a:ext uri="{FF2B5EF4-FFF2-40B4-BE49-F238E27FC236}">
                <a16:creationId xmlns:a16="http://schemas.microsoft.com/office/drawing/2014/main" id="{87B1814E-2D52-B0F8-088F-8B2DDB0EE6CB}"/>
              </a:ext>
            </a:extLst>
          </p:cNvPr>
          <p:cNvSpPr txBox="1">
            <a:spLocks noChangeArrowheads="1"/>
          </p:cNvSpPr>
          <p:nvPr>
            <p:custDataLst>
              <p:tags r:id="rId2"/>
            </p:custDataLst>
          </p:nvPr>
        </p:nvSpPr>
        <p:spPr bwMode="auto">
          <a:xfrm>
            <a:off x="2270125" y="2038350"/>
            <a:ext cx="787400" cy="304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600">
                <a:latin typeface="黑体" panose="02010609060101010101" pitchFamily="49" charset="-122"/>
                <a:ea typeface="黑体" panose="02010609060101010101" pitchFamily="49" charset="-122"/>
              </a:rPr>
              <a:t>阿基米德原理</a:t>
            </a:r>
          </a:p>
        </p:txBody>
      </p:sp>
      <p:sp>
        <p:nvSpPr>
          <p:cNvPr id="47108" name="文本框 2">
            <a:extLst>
              <a:ext uri="{FF2B5EF4-FFF2-40B4-BE49-F238E27FC236}">
                <a16:creationId xmlns:a16="http://schemas.microsoft.com/office/drawing/2014/main" id="{CD12627C-8A9F-A7A0-8B19-CACE791C46CB}"/>
              </a:ext>
            </a:extLst>
          </p:cNvPr>
          <p:cNvSpPr txBox="1">
            <a:spLocks noChangeArrowheads="1"/>
          </p:cNvSpPr>
          <p:nvPr>
            <p:custDataLst>
              <p:tags r:id="rId3"/>
            </p:custDataLst>
          </p:nvPr>
        </p:nvSpPr>
        <p:spPr bwMode="auto">
          <a:xfrm>
            <a:off x="3370263" y="1836738"/>
            <a:ext cx="2852737" cy="206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600">
                <a:latin typeface="黑体" panose="02010609060101010101" pitchFamily="49" charset="-122"/>
                <a:ea typeface="黑体" panose="02010609060101010101" pitchFamily="49" charset="-122"/>
              </a:rPr>
              <a:t>探究浮力大小跟排开液体所受重力的关系</a:t>
            </a:r>
          </a:p>
        </p:txBody>
      </p:sp>
      <p:sp>
        <p:nvSpPr>
          <p:cNvPr id="47109" name="文本框 4">
            <a:extLst>
              <a:ext uri="{FF2B5EF4-FFF2-40B4-BE49-F238E27FC236}">
                <a16:creationId xmlns:a16="http://schemas.microsoft.com/office/drawing/2014/main" id="{876F7B6D-4FC6-E724-2177-0C9C8EA3C232}"/>
              </a:ext>
            </a:extLst>
          </p:cNvPr>
          <p:cNvSpPr txBox="1">
            <a:spLocks noChangeArrowheads="1"/>
          </p:cNvSpPr>
          <p:nvPr>
            <p:custDataLst>
              <p:tags r:id="rId4"/>
            </p:custDataLst>
          </p:nvPr>
        </p:nvSpPr>
        <p:spPr bwMode="auto">
          <a:xfrm>
            <a:off x="3332163" y="3981450"/>
            <a:ext cx="2405062" cy="108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600">
                <a:latin typeface="黑体" panose="02010609060101010101" pitchFamily="49" charset="-122"/>
                <a:ea typeface="黑体" panose="02010609060101010101" pitchFamily="49" charset="-122"/>
              </a:rPr>
              <a:t>阿基米德原理</a:t>
            </a:r>
          </a:p>
        </p:txBody>
      </p:sp>
      <p:sp>
        <p:nvSpPr>
          <p:cNvPr id="19" name="左箭头 18">
            <a:extLst>
              <a:ext uri="{FF2B5EF4-FFF2-40B4-BE49-F238E27FC236}">
                <a16:creationId xmlns:a16="http://schemas.microsoft.com/office/drawing/2014/main" id="{66FF8B0D-EC9C-A0CB-7885-A656503EC09B}"/>
              </a:ext>
            </a:extLst>
          </p:cNvPr>
          <p:cNvSpPr/>
          <p:nvPr>
            <p:custDataLst>
              <p:tags r:id="rId5"/>
            </p:custDataLst>
          </p:nvPr>
        </p:nvSpPr>
        <p:spPr>
          <a:xfrm flipH="1">
            <a:off x="6169025" y="2276475"/>
            <a:ext cx="427038" cy="352425"/>
          </a:xfrm>
          <a:prstGeom prst="leftArrow">
            <a:avLst/>
          </a:prstGeom>
          <a:no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600" noProof="1"/>
          </a:p>
        </p:txBody>
      </p:sp>
      <p:sp>
        <p:nvSpPr>
          <p:cNvPr id="47111" name="AutoShape 14">
            <a:extLst>
              <a:ext uri="{FF2B5EF4-FFF2-40B4-BE49-F238E27FC236}">
                <a16:creationId xmlns:a16="http://schemas.microsoft.com/office/drawing/2014/main" id="{CC8845FA-3F6B-F7CA-2FCA-7F80353231CC}"/>
              </a:ext>
            </a:extLst>
          </p:cNvPr>
          <p:cNvSpPr/>
          <p:nvPr>
            <p:custDataLst>
              <p:tags r:id="rId6"/>
            </p:custDataLst>
          </p:nvPr>
        </p:nvSpPr>
        <p:spPr bwMode="auto">
          <a:xfrm>
            <a:off x="3003550" y="2116138"/>
            <a:ext cx="365125" cy="2678112"/>
          </a:xfrm>
          <a:prstGeom prst="leftBrace">
            <a:avLst>
              <a:gd name="adj1" fmla="val 69952"/>
              <a:gd name="adj2" fmla="val 50000"/>
            </a:avLst>
          </a:prstGeom>
          <a:noFill/>
          <a:ln w="19050">
            <a:solidFill>
              <a:srgbClr val="0D0D0D"/>
            </a:solidFill>
            <a:miter lim="800000"/>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2600">
              <a:latin typeface="黑体" panose="02010609060101010101" pitchFamily="49" charset="-122"/>
              <a:ea typeface="黑体" panose="02010609060101010101" pitchFamily="49" charset="-122"/>
            </a:endParaRPr>
          </a:p>
        </p:txBody>
      </p:sp>
      <p:sp>
        <p:nvSpPr>
          <p:cNvPr id="3" name="左箭头 2">
            <a:extLst>
              <a:ext uri="{FF2B5EF4-FFF2-40B4-BE49-F238E27FC236}">
                <a16:creationId xmlns:a16="http://schemas.microsoft.com/office/drawing/2014/main" id="{8396C034-C696-7A54-9074-FA2E152B6CD4}"/>
              </a:ext>
            </a:extLst>
          </p:cNvPr>
          <p:cNvSpPr/>
          <p:nvPr>
            <p:custDataLst>
              <p:tags r:id="rId7"/>
            </p:custDataLst>
          </p:nvPr>
        </p:nvSpPr>
        <p:spPr>
          <a:xfrm flipH="1">
            <a:off x="5470525" y="4035425"/>
            <a:ext cx="428625" cy="350838"/>
          </a:xfrm>
          <a:prstGeom prst="leftArrow">
            <a:avLst/>
          </a:prstGeom>
          <a:no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600" noProof="1"/>
          </a:p>
        </p:txBody>
      </p:sp>
      <p:sp>
        <p:nvSpPr>
          <p:cNvPr id="47113" name="文本框 4">
            <a:extLst>
              <a:ext uri="{FF2B5EF4-FFF2-40B4-BE49-F238E27FC236}">
                <a16:creationId xmlns:a16="http://schemas.microsoft.com/office/drawing/2014/main" id="{55A19CCD-7F1A-AA8F-307E-1906225C0869}"/>
              </a:ext>
            </a:extLst>
          </p:cNvPr>
          <p:cNvSpPr txBox="1">
            <a:spLocks noChangeArrowheads="1"/>
          </p:cNvSpPr>
          <p:nvPr>
            <p:custDataLst>
              <p:tags r:id="rId8"/>
            </p:custDataLst>
          </p:nvPr>
        </p:nvSpPr>
        <p:spPr bwMode="auto">
          <a:xfrm>
            <a:off x="5880100" y="3756025"/>
            <a:ext cx="4416425" cy="157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9525" indent="-9525"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sz="2600">
                <a:latin typeface="黑体" panose="02010609060101010101" pitchFamily="49" charset="-122"/>
                <a:ea typeface="黑体" panose="02010609060101010101" pitchFamily="49" charset="-122"/>
              </a:rPr>
              <a:t>浸在液体中的物体所受的浮力，大小等于它排开液体的重力</a:t>
            </a:r>
          </a:p>
        </p:txBody>
      </p:sp>
      <p:sp>
        <p:nvSpPr>
          <p:cNvPr id="47114" name="文本框 1">
            <a:extLst>
              <a:ext uri="{FF2B5EF4-FFF2-40B4-BE49-F238E27FC236}">
                <a16:creationId xmlns:a16="http://schemas.microsoft.com/office/drawing/2014/main" id="{7E798E46-34F2-A4CD-C232-3A518406C0B5}"/>
              </a:ext>
            </a:extLst>
          </p:cNvPr>
          <p:cNvSpPr txBox="1">
            <a:spLocks noChangeArrowheads="1"/>
          </p:cNvSpPr>
          <p:nvPr>
            <p:custDataLst>
              <p:tags r:id="rId9"/>
            </p:custDataLst>
          </p:nvPr>
        </p:nvSpPr>
        <p:spPr bwMode="auto">
          <a:xfrm>
            <a:off x="6743700" y="2111375"/>
            <a:ext cx="3252788" cy="69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nSpc>
                <a:spcPct val="120000"/>
              </a:lnSpc>
            </a:pPr>
            <a:r>
              <a:rPr lang="en-US" altLang="zh-CN" sz="2600" b="1" i="1">
                <a:latin typeface="Times New Roman" panose="02020603050405020304" pitchFamily="18" charset="0"/>
                <a:ea typeface="黑体" panose="02010609060101010101" pitchFamily="49" charset="-122"/>
              </a:rPr>
              <a:t>F</a:t>
            </a:r>
            <a:r>
              <a:rPr lang="zh-CN" altLang="en-US" sz="2600" b="1" baseline="-25000">
                <a:latin typeface="Times New Roman" panose="02020603050405020304" pitchFamily="18" charset="0"/>
                <a:ea typeface="黑体" panose="02010609060101010101" pitchFamily="49" charset="-122"/>
              </a:rPr>
              <a:t>浮</a:t>
            </a:r>
            <a:r>
              <a:rPr lang="en-US" altLang="zh-CN" sz="2600" b="1">
                <a:latin typeface="Times New Roman" panose="02020603050405020304" pitchFamily="18" charset="0"/>
                <a:ea typeface="黑体" panose="02010609060101010101" pitchFamily="49" charset="-122"/>
              </a:rPr>
              <a:t>= </a:t>
            </a:r>
            <a:r>
              <a:rPr lang="en-US" altLang="zh-CN" sz="2600" b="1" i="1">
                <a:latin typeface="Times New Roman" panose="02020603050405020304" pitchFamily="18" charset="0"/>
                <a:ea typeface="黑体" panose="02010609060101010101" pitchFamily="49" charset="-122"/>
              </a:rPr>
              <a:t>G</a:t>
            </a:r>
            <a:r>
              <a:rPr lang="zh-CN" altLang="en-US" sz="2600" b="1" baseline="-25000">
                <a:latin typeface="Times New Roman" panose="02020603050405020304" pitchFamily="18" charset="0"/>
                <a:ea typeface="黑体" panose="02010609060101010101" pitchFamily="49" charset="-122"/>
              </a:rPr>
              <a:t>排</a:t>
            </a:r>
            <a:r>
              <a:rPr lang="en-US" altLang="zh-CN" sz="2600" b="1">
                <a:latin typeface="Times New Roman" panose="02020603050405020304" pitchFamily="18" charset="0"/>
                <a:ea typeface="黑体" panose="02010609060101010101" pitchFamily="49" charset="-122"/>
              </a:rPr>
              <a:t>= </a:t>
            </a:r>
            <a:r>
              <a:rPr lang="en-US" altLang="zh-CN" sz="2600" b="1" i="1">
                <a:latin typeface="Times New Roman" panose="02020603050405020304" pitchFamily="18" charset="0"/>
                <a:ea typeface="黑体" panose="02010609060101010101" pitchFamily="49" charset="-122"/>
              </a:rPr>
              <a:t> </a:t>
            </a:r>
            <a:r>
              <a:rPr lang="el-GR" altLang="en-US" sz="2600" b="1" i="1">
                <a:latin typeface="Times New Roman" panose="02020603050405020304" pitchFamily="18" charset="0"/>
                <a:ea typeface="黑体" panose="02010609060101010101" pitchFamily="49" charset="-122"/>
              </a:rPr>
              <a:t>ρ</a:t>
            </a:r>
            <a:r>
              <a:rPr lang="zh-CN" altLang="en-US" sz="2600" b="1" baseline="-25000">
                <a:latin typeface="Times New Roman" panose="02020603050405020304" pitchFamily="18" charset="0"/>
                <a:ea typeface="黑体" panose="02010609060101010101" pitchFamily="49" charset="-122"/>
              </a:rPr>
              <a:t>液 </a:t>
            </a:r>
            <a:r>
              <a:rPr lang="en-US" altLang="zh-CN" sz="2600" b="1" i="1">
                <a:latin typeface="Times New Roman" panose="02020603050405020304" pitchFamily="18" charset="0"/>
                <a:ea typeface="黑体" panose="02010609060101010101" pitchFamily="49" charset="-122"/>
              </a:rPr>
              <a:t>gV</a:t>
            </a:r>
            <a:r>
              <a:rPr lang="zh-CN" altLang="en-US" sz="2600" b="1" baseline="-25000">
                <a:latin typeface="Times New Roman" panose="02020603050405020304" pitchFamily="18" charset="0"/>
                <a:ea typeface="黑体" panose="02010609060101010101" pitchFamily="49" charset="-122"/>
              </a:rPr>
              <a:t>排</a:t>
            </a:r>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组合 25"/>
          <p:cNvGrpSpPr/>
          <p:nvPr>
            <p:custDataLst>
              <p:tags r:id="rId1"/>
            </p:custDataLst>
          </p:nvPr>
        </p:nvGrpSpPr>
        <p:grpSpPr>
          <a:xfrm>
            <a:off x="-30953" y="68211"/>
            <a:ext cx="12253906" cy="6721577"/>
            <a:chOff x="-30953" y="68211"/>
            <a:chExt cx="12253906" cy="6721577"/>
          </a:xfrm>
        </p:grpSpPr>
        <p:sp>
          <p:nvSpPr>
            <p:cNvPr id="2" name="椭圆 1"/>
            <p:cNvSpPr/>
            <p:nvPr>
              <p:custDataLst>
                <p:tags r:id="rId2"/>
              </p:custDataLst>
            </p:nvPr>
          </p:nvSpPr>
          <p:spPr>
            <a:xfrm>
              <a:off x="2431948" y="737295"/>
              <a:ext cx="7467359" cy="5574158"/>
            </a:xfrm>
            <a:prstGeom prst="ellipse">
              <a:avLst/>
            </a:prstGeom>
            <a:gradFill flip="none" rotWithShape="1">
              <a:gsLst>
                <a:gs pos="0">
                  <a:schemeClr val="bg1"/>
                </a:gs>
                <a:gs pos="61000">
                  <a:srgbClr val="FFFFFF">
                    <a:alpha val="0"/>
                  </a:srgbClr>
                </a:gs>
                <a:gs pos="100000">
                  <a:schemeClr val="bg1">
                    <a:alpha val="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5" b="0" i="0" u="none" strike="noStrike" kern="1200" cap="none" spc="0" normalizeH="0" baseline="0" noProof="0">
                <a:ln>
                  <a:noFill/>
                </a:ln>
                <a:solidFill>
                  <a:srgbClr val="FFFFFF"/>
                </a:solidFill>
                <a:effectLst/>
                <a:uLnTx/>
                <a:uFillTx/>
                <a:cs typeface="+mn-ea"/>
                <a:sym typeface="+mn-lt"/>
              </a:endParaRPr>
            </a:p>
          </p:txBody>
        </p:sp>
        <p:sp>
          <p:nvSpPr>
            <p:cNvPr id="3" name="椭圆 2"/>
            <p:cNvSpPr/>
            <p:nvPr>
              <p:custDataLst>
                <p:tags r:id="rId3"/>
              </p:custDataLst>
            </p:nvPr>
          </p:nvSpPr>
          <p:spPr>
            <a:xfrm>
              <a:off x="3821798" y="1854709"/>
              <a:ext cx="4582011" cy="3420333"/>
            </a:xfrm>
            <a:prstGeom prst="ellipse">
              <a:avLst/>
            </a:prstGeom>
            <a:gradFill flip="none" rotWithShape="1">
              <a:gsLst>
                <a:gs pos="0">
                  <a:srgbClr val="FFFFFF"/>
                </a:gs>
                <a:gs pos="100000">
                  <a:schemeClr val="bg1"/>
                </a:gs>
              </a:gsLst>
              <a:path path="circle">
                <a:fillToRect l="50000" t="50000" r="50000" b="50000"/>
              </a:path>
            </a:gradFill>
            <a:ln w="12700">
              <a:solidFill>
                <a:srgbClr val="93885B"/>
              </a:solidFill>
            </a:ln>
            <a:effectLst>
              <a:outerShdw blurRad="279400" dist="38100" dir="8100000" algn="tr" rotWithShape="0">
                <a:srgbClr val="93885B">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5" b="0" i="0" u="none" strike="noStrike" kern="1200" cap="none" spc="0" normalizeH="0" baseline="0" noProof="0">
                <a:ln>
                  <a:noFill/>
                </a:ln>
                <a:solidFill>
                  <a:srgbClr val="FFFFFF"/>
                </a:solidFill>
                <a:effectLst/>
                <a:uLnTx/>
                <a:uFillTx/>
                <a:cs typeface="+mn-ea"/>
                <a:sym typeface="+mn-lt"/>
              </a:endParaRPr>
            </a:p>
          </p:txBody>
        </p:sp>
        <p:pic>
          <p:nvPicPr>
            <p:cNvPr id="4" name="图片 3"/>
            <p:cNvPicPr>
              <a:picLocks noChangeAspect="1"/>
            </p:cNvPicPr>
            <p:nvPr>
              <p:custDataLst>
                <p:tags r:id="rId4"/>
              </p:custDataLst>
            </p:nvPr>
          </p:nvPicPr>
          <p:blipFill>
            <a:blip r:embed="rId26">
              <a:biLevel thresh="50000"/>
            </a:blip>
            <a:stretch>
              <a:fillRect/>
            </a:stretch>
          </p:blipFill>
          <p:spPr>
            <a:xfrm flipH="1">
              <a:off x="5183699" y="1854708"/>
              <a:ext cx="1862510" cy="921894"/>
            </a:xfrm>
            <a:prstGeom prst="rect">
              <a:avLst/>
            </a:prstGeom>
          </p:spPr>
        </p:pic>
        <p:grpSp>
          <p:nvGrpSpPr>
            <p:cNvPr id="5" name="组合 4"/>
            <p:cNvGrpSpPr/>
            <p:nvPr>
              <p:custDataLst>
                <p:tags r:id="rId5"/>
              </p:custDataLst>
            </p:nvPr>
          </p:nvGrpSpPr>
          <p:grpSpPr>
            <a:xfrm>
              <a:off x="3036135" y="1275844"/>
              <a:ext cx="6157642" cy="4596494"/>
              <a:chOff x="3017080" y="416684"/>
              <a:chExt cx="6157841" cy="6157841"/>
            </a:xfrm>
          </p:grpSpPr>
          <p:sp>
            <p:nvSpPr>
              <p:cNvPr id="22" name="椭圆 21"/>
              <p:cNvSpPr/>
              <p:nvPr>
                <p:custDataLst>
                  <p:tags r:id="rId22"/>
                </p:custDataLst>
              </p:nvPr>
            </p:nvSpPr>
            <p:spPr>
              <a:xfrm flipV="1">
                <a:off x="3017080" y="416684"/>
                <a:ext cx="6157841" cy="6157841"/>
              </a:xfrm>
              <a:prstGeom prst="ellipse">
                <a:avLst/>
              </a:prstGeom>
              <a:noFill/>
              <a:ln w="12700">
                <a:gradFill>
                  <a:gsLst>
                    <a:gs pos="55616">
                      <a:srgbClr val="93885B">
                        <a:alpha val="0"/>
                      </a:srgbClr>
                    </a:gs>
                    <a:gs pos="46525">
                      <a:srgbClr val="93885B">
                        <a:alpha val="0"/>
                      </a:srgbClr>
                    </a:gs>
                    <a:gs pos="100000">
                      <a:srgbClr val="93885B">
                        <a:alpha val="0"/>
                      </a:srgbClr>
                    </a:gs>
                    <a:gs pos="40118">
                      <a:srgbClr val="93885B"/>
                    </a:gs>
                    <a:gs pos="35000">
                      <a:srgbClr val="93885B">
                        <a:alpha val="0"/>
                      </a:srgbClr>
                    </a:gs>
                    <a:gs pos="24568">
                      <a:srgbClr val="93885B">
                        <a:alpha val="0"/>
                      </a:srgbClr>
                    </a:gs>
                    <a:gs pos="16000">
                      <a:srgbClr val="93885B"/>
                    </a:gs>
                    <a:gs pos="10000">
                      <a:srgbClr val="93885B">
                        <a:alpha val="0"/>
                      </a:srgbClr>
                    </a:gs>
                    <a:gs pos="3000">
                      <a:srgbClr val="93885B">
                        <a:alpha val="0"/>
                      </a:srgbClr>
                    </a:gs>
                    <a:gs pos="0">
                      <a:srgbClr val="93885B"/>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5" b="0" i="0" u="none" strike="noStrike" kern="1200" cap="none" spc="0" normalizeH="0" baseline="0" noProof="0">
                  <a:ln>
                    <a:noFill/>
                  </a:ln>
                  <a:solidFill>
                    <a:srgbClr val="FFFFFF"/>
                  </a:solidFill>
                  <a:effectLst/>
                  <a:uLnTx/>
                  <a:uFillTx/>
                  <a:cs typeface="+mn-ea"/>
                  <a:sym typeface="+mn-lt"/>
                </a:endParaRPr>
              </a:p>
            </p:txBody>
          </p:sp>
          <p:sp>
            <p:nvSpPr>
              <p:cNvPr id="23" name="椭圆 22"/>
              <p:cNvSpPr/>
              <p:nvPr>
                <p:custDataLst>
                  <p:tags r:id="rId23"/>
                </p:custDataLst>
              </p:nvPr>
            </p:nvSpPr>
            <p:spPr>
              <a:xfrm rot="10800000" flipV="1">
                <a:off x="3017080" y="416684"/>
                <a:ext cx="6157841" cy="6157841"/>
              </a:xfrm>
              <a:prstGeom prst="ellipse">
                <a:avLst/>
              </a:prstGeom>
              <a:noFill/>
              <a:ln w="12700">
                <a:gradFill>
                  <a:gsLst>
                    <a:gs pos="55616">
                      <a:srgbClr val="93885B">
                        <a:alpha val="0"/>
                      </a:srgbClr>
                    </a:gs>
                    <a:gs pos="46525">
                      <a:srgbClr val="93885B">
                        <a:alpha val="0"/>
                      </a:srgbClr>
                    </a:gs>
                    <a:gs pos="100000">
                      <a:srgbClr val="93885B">
                        <a:alpha val="0"/>
                      </a:srgbClr>
                    </a:gs>
                    <a:gs pos="40118">
                      <a:srgbClr val="93885B"/>
                    </a:gs>
                    <a:gs pos="35000">
                      <a:srgbClr val="93885B">
                        <a:alpha val="0"/>
                      </a:srgbClr>
                    </a:gs>
                    <a:gs pos="24568">
                      <a:srgbClr val="93885B">
                        <a:alpha val="0"/>
                      </a:srgbClr>
                    </a:gs>
                    <a:gs pos="16000">
                      <a:srgbClr val="93885B"/>
                    </a:gs>
                    <a:gs pos="10000">
                      <a:srgbClr val="93885B">
                        <a:alpha val="0"/>
                      </a:srgbClr>
                    </a:gs>
                    <a:gs pos="3000">
                      <a:srgbClr val="93885B">
                        <a:alpha val="0"/>
                      </a:srgbClr>
                    </a:gs>
                    <a:gs pos="0">
                      <a:srgbClr val="93885B"/>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5" b="0" i="0" u="none" strike="noStrike" kern="1200" cap="none" spc="0" normalizeH="0" baseline="0" noProof="0">
                  <a:ln>
                    <a:noFill/>
                  </a:ln>
                  <a:solidFill>
                    <a:srgbClr val="FFFFFF"/>
                  </a:solidFill>
                  <a:effectLst/>
                  <a:uLnTx/>
                  <a:uFillTx/>
                  <a:cs typeface="+mn-ea"/>
                  <a:sym typeface="+mn-lt"/>
                </a:endParaRPr>
              </a:p>
            </p:txBody>
          </p:sp>
        </p:grpSp>
        <p:pic>
          <p:nvPicPr>
            <p:cNvPr id="6" name="图片 5"/>
            <p:cNvPicPr>
              <a:picLocks noChangeAspect="1"/>
            </p:cNvPicPr>
            <p:nvPr>
              <p:custDataLst>
                <p:tags r:id="rId6"/>
              </p:custDataLst>
            </p:nvPr>
          </p:nvPicPr>
          <p:blipFill>
            <a:blip r:embed="rId27"/>
            <a:stretch>
              <a:fillRect/>
            </a:stretch>
          </p:blipFill>
          <p:spPr>
            <a:xfrm>
              <a:off x="7704881" y="4663979"/>
              <a:ext cx="4518072" cy="2113170"/>
            </a:xfrm>
            <a:prstGeom prst="rect">
              <a:avLst/>
            </a:prstGeom>
          </p:spPr>
        </p:pic>
        <p:pic>
          <p:nvPicPr>
            <p:cNvPr id="7" name="图片 6"/>
            <p:cNvPicPr>
              <a:picLocks noChangeAspect="1"/>
            </p:cNvPicPr>
            <p:nvPr>
              <p:custDataLst>
                <p:tags r:id="rId7"/>
              </p:custDataLst>
            </p:nvPr>
          </p:nvPicPr>
          <p:blipFill>
            <a:blip r:embed="rId28"/>
            <a:stretch>
              <a:fillRect/>
            </a:stretch>
          </p:blipFill>
          <p:spPr>
            <a:xfrm>
              <a:off x="-30953" y="4067438"/>
              <a:ext cx="3589399" cy="2722350"/>
            </a:xfrm>
            <a:custGeom>
              <a:avLst/>
              <a:gdLst>
                <a:gd name="connsiteX0" fmla="*/ 0 w 5741080"/>
                <a:gd name="connsiteY0" fmla="*/ 0 h 5833155"/>
                <a:gd name="connsiteX1" fmla="*/ 3254688 w 5741080"/>
                <a:gd name="connsiteY1" fmla="*/ 0 h 5833155"/>
                <a:gd name="connsiteX2" fmla="*/ 3254688 w 5741080"/>
                <a:gd name="connsiteY2" fmla="*/ 1173889 h 5833155"/>
                <a:gd name="connsiteX3" fmla="*/ 5633605 w 5741080"/>
                <a:gd name="connsiteY3" fmla="*/ 1173889 h 5833155"/>
                <a:gd name="connsiteX4" fmla="*/ 5633605 w 5741080"/>
                <a:gd name="connsiteY4" fmla="*/ 0 h 5833155"/>
                <a:gd name="connsiteX5" fmla="*/ 5741080 w 5741080"/>
                <a:gd name="connsiteY5" fmla="*/ 0 h 5833155"/>
                <a:gd name="connsiteX6" fmla="*/ 5741080 w 5741080"/>
                <a:gd name="connsiteY6" fmla="*/ 5833155 h 5833155"/>
                <a:gd name="connsiteX7" fmla="*/ 0 w 5741080"/>
                <a:gd name="connsiteY7" fmla="*/ 5833155 h 5833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41080" h="5833155">
                  <a:moveTo>
                    <a:pt x="0" y="0"/>
                  </a:moveTo>
                  <a:lnTo>
                    <a:pt x="3254688" y="0"/>
                  </a:lnTo>
                  <a:lnTo>
                    <a:pt x="3254688" y="1173889"/>
                  </a:lnTo>
                  <a:lnTo>
                    <a:pt x="5633605" y="1173889"/>
                  </a:lnTo>
                  <a:lnTo>
                    <a:pt x="5633605" y="0"/>
                  </a:lnTo>
                  <a:lnTo>
                    <a:pt x="5741080" y="0"/>
                  </a:lnTo>
                  <a:lnTo>
                    <a:pt x="5741080" y="5833155"/>
                  </a:lnTo>
                  <a:lnTo>
                    <a:pt x="0" y="5833155"/>
                  </a:lnTo>
                  <a:close/>
                </a:path>
              </a:pathLst>
            </a:custGeom>
          </p:spPr>
        </p:pic>
        <p:pic>
          <p:nvPicPr>
            <p:cNvPr id="8" name="PA-图片 63"/>
            <p:cNvPicPr>
              <a:picLocks noChangeAspect="1"/>
            </p:cNvPicPr>
            <p:nvPr>
              <p:custDataLst>
                <p:tags r:id="rId8"/>
              </p:custDataLst>
            </p:nvPr>
          </p:nvPicPr>
          <p:blipFill>
            <a:blip r:embed="rId29">
              <a:duotone>
                <a:schemeClr val="accent1">
                  <a:shade val="45000"/>
                  <a:satMod val="135000"/>
                </a:schemeClr>
                <a:prstClr val="white"/>
              </a:duotone>
            </a:blip>
            <a:stretch>
              <a:fillRect/>
            </a:stretch>
          </p:blipFill>
          <p:spPr>
            <a:xfrm>
              <a:off x="5296294" y="1092727"/>
              <a:ext cx="924530" cy="841101"/>
            </a:xfrm>
            <a:custGeom>
              <a:avLst/>
              <a:gdLst>
                <a:gd name="connsiteX0" fmla="*/ 462280 w 924560"/>
                <a:gd name="connsiteY0" fmla="*/ 0 h 1126808"/>
                <a:gd name="connsiteX1" fmla="*/ 924560 w 924560"/>
                <a:gd name="connsiteY1" fmla="*/ 563404 h 1126808"/>
                <a:gd name="connsiteX2" fmla="*/ 462280 w 924560"/>
                <a:gd name="connsiteY2" fmla="*/ 1126808 h 1126808"/>
                <a:gd name="connsiteX3" fmla="*/ 0 w 924560"/>
                <a:gd name="connsiteY3" fmla="*/ 563404 h 1126808"/>
                <a:gd name="connsiteX4" fmla="*/ 462280 w 924560"/>
                <a:gd name="connsiteY4" fmla="*/ 0 h 1126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4560" h="1126808">
                  <a:moveTo>
                    <a:pt x="462280" y="0"/>
                  </a:moveTo>
                  <a:cubicBezTo>
                    <a:pt x="717590" y="0"/>
                    <a:pt x="924560" y="252245"/>
                    <a:pt x="924560" y="563404"/>
                  </a:cubicBezTo>
                  <a:cubicBezTo>
                    <a:pt x="924560" y="874563"/>
                    <a:pt x="717590" y="1126808"/>
                    <a:pt x="462280" y="1126808"/>
                  </a:cubicBezTo>
                  <a:cubicBezTo>
                    <a:pt x="206970" y="1126808"/>
                    <a:pt x="0" y="874563"/>
                    <a:pt x="0" y="563404"/>
                  </a:cubicBezTo>
                  <a:cubicBezTo>
                    <a:pt x="0" y="252245"/>
                    <a:pt x="206970" y="0"/>
                    <a:pt x="462280" y="0"/>
                  </a:cubicBezTo>
                  <a:close/>
                </a:path>
              </a:pathLst>
            </a:custGeom>
          </p:spPr>
        </p:pic>
        <p:pic>
          <p:nvPicPr>
            <p:cNvPr id="9" name="PA-图片 62"/>
            <p:cNvPicPr>
              <a:picLocks noChangeAspect="1"/>
            </p:cNvPicPr>
            <p:nvPr>
              <p:custDataLst>
                <p:tags r:id="rId9"/>
              </p:custDataLst>
            </p:nvPr>
          </p:nvPicPr>
          <p:blipFill>
            <a:blip r:embed="rId30">
              <a:duotone>
                <a:schemeClr val="accent1">
                  <a:shade val="45000"/>
                  <a:satMod val="135000"/>
                </a:schemeClr>
                <a:prstClr val="white"/>
              </a:duotone>
            </a:blip>
            <a:stretch>
              <a:fillRect/>
            </a:stretch>
          </p:blipFill>
          <p:spPr>
            <a:xfrm>
              <a:off x="891595" y="1390527"/>
              <a:ext cx="924530" cy="841101"/>
            </a:xfrm>
            <a:custGeom>
              <a:avLst/>
              <a:gdLst>
                <a:gd name="connsiteX0" fmla="*/ 462280 w 924560"/>
                <a:gd name="connsiteY0" fmla="*/ 0 h 1126808"/>
                <a:gd name="connsiteX1" fmla="*/ 924560 w 924560"/>
                <a:gd name="connsiteY1" fmla="*/ 563404 h 1126808"/>
                <a:gd name="connsiteX2" fmla="*/ 462280 w 924560"/>
                <a:gd name="connsiteY2" fmla="*/ 1126808 h 1126808"/>
                <a:gd name="connsiteX3" fmla="*/ 0 w 924560"/>
                <a:gd name="connsiteY3" fmla="*/ 563404 h 1126808"/>
                <a:gd name="connsiteX4" fmla="*/ 462280 w 924560"/>
                <a:gd name="connsiteY4" fmla="*/ 0 h 1126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4560" h="1126808">
                  <a:moveTo>
                    <a:pt x="462280" y="0"/>
                  </a:moveTo>
                  <a:cubicBezTo>
                    <a:pt x="717590" y="0"/>
                    <a:pt x="924560" y="252245"/>
                    <a:pt x="924560" y="563404"/>
                  </a:cubicBezTo>
                  <a:cubicBezTo>
                    <a:pt x="924560" y="874563"/>
                    <a:pt x="717590" y="1126808"/>
                    <a:pt x="462280" y="1126808"/>
                  </a:cubicBezTo>
                  <a:cubicBezTo>
                    <a:pt x="206970" y="1126808"/>
                    <a:pt x="0" y="874563"/>
                    <a:pt x="0" y="563404"/>
                  </a:cubicBezTo>
                  <a:cubicBezTo>
                    <a:pt x="0" y="252245"/>
                    <a:pt x="206970" y="0"/>
                    <a:pt x="462280" y="0"/>
                  </a:cubicBezTo>
                  <a:close/>
                </a:path>
              </a:pathLst>
            </a:custGeom>
          </p:spPr>
        </p:pic>
        <p:pic>
          <p:nvPicPr>
            <p:cNvPr id="10" name="PA-图片 61"/>
            <p:cNvPicPr>
              <a:picLocks noChangeAspect="1"/>
            </p:cNvPicPr>
            <p:nvPr>
              <p:custDataLst>
                <p:tags r:id="rId10"/>
              </p:custDataLst>
            </p:nvPr>
          </p:nvPicPr>
          <p:blipFill>
            <a:blip r:embed="rId31">
              <a:duotone>
                <a:schemeClr val="accent1">
                  <a:shade val="45000"/>
                  <a:satMod val="135000"/>
                </a:schemeClr>
                <a:prstClr val="white"/>
              </a:duotone>
            </a:blip>
            <a:stretch>
              <a:fillRect/>
            </a:stretch>
          </p:blipFill>
          <p:spPr>
            <a:xfrm>
              <a:off x="3702901" y="727981"/>
              <a:ext cx="924530" cy="841101"/>
            </a:xfrm>
            <a:custGeom>
              <a:avLst/>
              <a:gdLst>
                <a:gd name="connsiteX0" fmla="*/ 462280 w 924560"/>
                <a:gd name="connsiteY0" fmla="*/ 0 h 1126808"/>
                <a:gd name="connsiteX1" fmla="*/ 924560 w 924560"/>
                <a:gd name="connsiteY1" fmla="*/ 563404 h 1126808"/>
                <a:gd name="connsiteX2" fmla="*/ 462280 w 924560"/>
                <a:gd name="connsiteY2" fmla="*/ 1126808 h 1126808"/>
                <a:gd name="connsiteX3" fmla="*/ 0 w 924560"/>
                <a:gd name="connsiteY3" fmla="*/ 563404 h 1126808"/>
                <a:gd name="connsiteX4" fmla="*/ 462280 w 924560"/>
                <a:gd name="connsiteY4" fmla="*/ 0 h 1126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4560" h="1126808">
                  <a:moveTo>
                    <a:pt x="462280" y="0"/>
                  </a:moveTo>
                  <a:cubicBezTo>
                    <a:pt x="717590" y="0"/>
                    <a:pt x="924560" y="252245"/>
                    <a:pt x="924560" y="563404"/>
                  </a:cubicBezTo>
                  <a:cubicBezTo>
                    <a:pt x="924560" y="874563"/>
                    <a:pt x="717590" y="1126808"/>
                    <a:pt x="462280" y="1126808"/>
                  </a:cubicBezTo>
                  <a:cubicBezTo>
                    <a:pt x="206970" y="1126808"/>
                    <a:pt x="0" y="874563"/>
                    <a:pt x="0" y="563404"/>
                  </a:cubicBezTo>
                  <a:cubicBezTo>
                    <a:pt x="0" y="252245"/>
                    <a:pt x="206970" y="0"/>
                    <a:pt x="462280" y="0"/>
                  </a:cubicBezTo>
                  <a:close/>
                </a:path>
              </a:pathLst>
            </a:custGeom>
          </p:spPr>
        </p:pic>
        <p:pic>
          <p:nvPicPr>
            <p:cNvPr id="11" name="PA-图片 60"/>
            <p:cNvPicPr>
              <a:picLocks noChangeAspect="1"/>
            </p:cNvPicPr>
            <p:nvPr>
              <p:custDataLst>
                <p:tags r:id="rId11"/>
              </p:custDataLst>
            </p:nvPr>
          </p:nvPicPr>
          <p:blipFill>
            <a:blip r:embed="rId32">
              <a:duotone>
                <a:schemeClr val="accent1">
                  <a:shade val="45000"/>
                  <a:satMod val="135000"/>
                </a:schemeClr>
                <a:prstClr val="white"/>
              </a:duotone>
            </a:blip>
            <a:stretch>
              <a:fillRect/>
            </a:stretch>
          </p:blipFill>
          <p:spPr>
            <a:xfrm>
              <a:off x="9996493" y="68211"/>
              <a:ext cx="924530" cy="841101"/>
            </a:xfrm>
            <a:custGeom>
              <a:avLst/>
              <a:gdLst>
                <a:gd name="connsiteX0" fmla="*/ 462280 w 924560"/>
                <a:gd name="connsiteY0" fmla="*/ 0 h 1126808"/>
                <a:gd name="connsiteX1" fmla="*/ 924560 w 924560"/>
                <a:gd name="connsiteY1" fmla="*/ 563404 h 1126808"/>
                <a:gd name="connsiteX2" fmla="*/ 462280 w 924560"/>
                <a:gd name="connsiteY2" fmla="*/ 1126808 h 1126808"/>
                <a:gd name="connsiteX3" fmla="*/ 0 w 924560"/>
                <a:gd name="connsiteY3" fmla="*/ 563404 h 1126808"/>
                <a:gd name="connsiteX4" fmla="*/ 462280 w 924560"/>
                <a:gd name="connsiteY4" fmla="*/ 0 h 1126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4560" h="1126808">
                  <a:moveTo>
                    <a:pt x="462280" y="0"/>
                  </a:moveTo>
                  <a:cubicBezTo>
                    <a:pt x="717590" y="0"/>
                    <a:pt x="924560" y="252245"/>
                    <a:pt x="924560" y="563404"/>
                  </a:cubicBezTo>
                  <a:cubicBezTo>
                    <a:pt x="924560" y="874563"/>
                    <a:pt x="717590" y="1126808"/>
                    <a:pt x="462280" y="1126808"/>
                  </a:cubicBezTo>
                  <a:cubicBezTo>
                    <a:pt x="206970" y="1126808"/>
                    <a:pt x="0" y="874563"/>
                    <a:pt x="0" y="563404"/>
                  </a:cubicBezTo>
                  <a:cubicBezTo>
                    <a:pt x="0" y="252245"/>
                    <a:pt x="206970" y="0"/>
                    <a:pt x="462280" y="0"/>
                  </a:cubicBezTo>
                  <a:close/>
                </a:path>
              </a:pathLst>
            </a:custGeom>
          </p:spPr>
        </p:pic>
        <p:pic>
          <p:nvPicPr>
            <p:cNvPr id="12" name="PA-图片 59"/>
            <p:cNvPicPr>
              <a:picLocks noChangeAspect="1"/>
            </p:cNvPicPr>
            <p:nvPr>
              <p:custDataLst>
                <p:tags r:id="rId12"/>
              </p:custDataLst>
            </p:nvPr>
          </p:nvPicPr>
          <p:blipFill>
            <a:blip r:embed="rId33">
              <a:duotone>
                <a:schemeClr val="accent1">
                  <a:shade val="45000"/>
                  <a:satMod val="135000"/>
                </a:schemeClr>
                <a:prstClr val="white"/>
              </a:duotone>
            </a:blip>
            <a:stretch>
              <a:fillRect/>
            </a:stretch>
          </p:blipFill>
          <p:spPr>
            <a:xfrm>
              <a:off x="6799315" y="755934"/>
              <a:ext cx="924530" cy="841101"/>
            </a:xfrm>
            <a:custGeom>
              <a:avLst/>
              <a:gdLst>
                <a:gd name="connsiteX0" fmla="*/ 462280 w 924560"/>
                <a:gd name="connsiteY0" fmla="*/ 0 h 1126808"/>
                <a:gd name="connsiteX1" fmla="*/ 924560 w 924560"/>
                <a:gd name="connsiteY1" fmla="*/ 563404 h 1126808"/>
                <a:gd name="connsiteX2" fmla="*/ 462280 w 924560"/>
                <a:gd name="connsiteY2" fmla="*/ 1126808 h 1126808"/>
                <a:gd name="connsiteX3" fmla="*/ 0 w 924560"/>
                <a:gd name="connsiteY3" fmla="*/ 563404 h 1126808"/>
                <a:gd name="connsiteX4" fmla="*/ 462280 w 924560"/>
                <a:gd name="connsiteY4" fmla="*/ 0 h 1126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4560" h="1126808">
                  <a:moveTo>
                    <a:pt x="462280" y="0"/>
                  </a:moveTo>
                  <a:cubicBezTo>
                    <a:pt x="717590" y="0"/>
                    <a:pt x="924560" y="252245"/>
                    <a:pt x="924560" y="563404"/>
                  </a:cubicBezTo>
                  <a:cubicBezTo>
                    <a:pt x="924560" y="874563"/>
                    <a:pt x="717590" y="1126808"/>
                    <a:pt x="462280" y="1126808"/>
                  </a:cubicBezTo>
                  <a:cubicBezTo>
                    <a:pt x="206970" y="1126808"/>
                    <a:pt x="0" y="874563"/>
                    <a:pt x="0" y="563404"/>
                  </a:cubicBezTo>
                  <a:cubicBezTo>
                    <a:pt x="0" y="252245"/>
                    <a:pt x="206970" y="0"/>
                    <a:pt x="462280" y="0"/>
                  </a:cubicBezTo>
                  <a:close/>
                </a:path>
              </a:pathLst>
            </a:custGeom>
          </p:spPr>
        </p:pic>
        <p:pic>
          <p:nvPicPr>
            <p:cNvPr id="13" name="PA-图片 58"/>
            <p:cNvPicPr>
              <a:picLocks noChangeAspect="1"/>
            </p:cNvPicPr>
            <p:nvPr>
              <p:custDataLst>
                <p:tags r:id="rId13"/>
              </p:custDataLst>
            </p:nvPr>
          </p:nvPicPr>
          <p:blipFill>
            <a:blip r:embed="rId34">
              <a:duotone>
                <a:schemeClr val="accent1">
                  <a:shade val="45000"/>
                  <a:satMod val="135000"/>
                </a:schemeClr>
                <a:prstClr val="white"/>
              </a:duotone>
            </a:blip>
            <a:stretch>
              <a:fillRect/>
            </a:stretch>
          </p:blipFill>
          <p:spPr>
            <a:xfrm>
              <a:off x="7930443" y="934948"/>
              <a:ext cx="924530" cy="841101"/>
            </a:xfrm>
            <a:custGeom>
              <a:avLst/>
              <a:gdLst>
                <a:gd name="connsiteX0" fmla="*/ 462280 w 924560"/>
                <a:gd name="connsiteY0" fmla="*/ 0 h 1126808"/>
                <a:gd name="connsiteX1" fmla="*/ 924560 w 924560"/>
                <a:gd name="connsiteY1" fmla="*/ 563404 h 1126808"/>
                <a:gd name="connsiteX2" fmla="*/ 462280 w 924560"/>
                <a:gd name="connsiteY2" fmla="*/ 1126808 h 1126808"/>
                <a:gd name="connsiteX3" fmla="*/ 0 w 924560"/>
                <a:gd name="connsiteY3" fmla="*/ 563404 h 1126808"/>
                <a:gd name="connsiteX4" fmla="*/ 462280 w 924560"/>
                <a:gd name="connsiteY4" fmla="*/ 0 h 1126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4560" h="1126808">
                  <a:moveTo>
                    <a:pt x="462280" y="0"/>
                  </a:moveTo>
                  <a:cubicBezTo>
                    <a:pt x="717590" y="0"/>
                    <a:pt x="924560" y="252245"/>
                    <a:pt x="924560" y="563404"/>
                  </a:cubicBezTo>
                  <a:cubicBezTo>
                    <a:pt x="924560" y="874563"/>
                    <a:pt x="717590" y="1126808"/>
                    <a:pt x="462280" y="1126808"/>
                  </a:cubicBezTo>
                  <a:cubicBezTo>
                    <a:pt x="206970" y="1126808"/>
                    <a:pt x="0" y="874563"/>
                    <a:pt x="0" y="563404"/>
                  </a:cubicBezTo>
                  <a:cubicBezTo>
                    <a:pt x="0" y="252245"/>
                    <a:pt x="206970" y="0"/>
                    <a:pt x="462280" y="0"/>
                  </a:cubicBezTo>
                  <a:close/>
                </a:path>
              </a:pathLst>
            </a:custGeom>
          </p:spPr>
        </p:pic>
        <p:pic>
          <p:nvPicPr>
            <p:cNvPr id="14" name="PA-图片 57"/>
            <p:cNvPicPr>
              <a:picLocks noChangeAspect="1"/>
            </p:cNvPicPr>
            <p:nvPr>
              <p:custDataLst>
                <p:tags r:id="rId14"/>
              </p:custDataLst>
            </p:nvPr>
          </p:nvPicPr>
          <p:blipFill>
            <a:blip r:embed="rId35">
              <a:duotone>
                <a:schemeClr val="accent1">
                  <a:shade val="45000"/>
                  <a:satMod val="135000"/>
                </a:schemeClr>
                <a:prstClr val="white"/>
              </a:duotone>
            </a:blip>
            <a:stretch>
              <a:fillRect/>
            </a:stretch>
          </p:blipFill>
          <p:spPr>
            <a:xfrm>
              <a:off x="2281188" y="767331"/>
              <a:ext cx="924530" cy="841101"/>
            </a:xfrm>
            <a:custGeom>
              <a:avLst/>
              <a:gdLst>
                <a:gd name="connsiteX0" fmla="*/ 462280 w 924560"/>
                <a:gd name="connsiteY0" fmla="*/ 0 h 1126808"/>
                <a:gd name="connsiteX1" fmla="*/ 924560 w 924560"/>
                <a:gd name="connsiteY1" fmla="*/ 563404 h 1126808"/>
                <a:gd name="connsiteX2" fmla="*/ 462280 w 924560"/>
                <a:gd name="connsiteY2" fmla="*/ 1126808 h 1126808"/>
                <a:gd name="connsiteX3" fmla="*/ 0 w 924560"/>
                <a:gd name="connsiteY3" fmla="*/ 563404 h 1126808"/>
                <a:gd name="connsiteX4" fmla="*/ 462280 w 924560"/>
                <a:gd name="connsiteY4" fmla="*/ 0 h 1126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4560" h="1126808">
                  <a:moveTo>
                    <a:pt x="462280" y="0"/>
                  </a:moveTo>
                  <a:cubicBezTo>
                    <a:pt x="717590" y="0"/>
                    <a:pt x="924560" y="252245"/>
                    <a:pt x="924560" y="563404"/>
                  </a:cubicBezTo>
                  <a:cubicBezTo>
                    <a:pt x="924560" y="874563"/>
                    <a:pt x="717590" y="1126808"/>
                    <a:pt x="462280" y="1126808"/>
                  </a:cubicBezTo>
                  <a:cubicBezTo>
                    <a:pt x="206970" y="1126808"/>
                    <a:pt x="0" y="874563"/>
                    <a:pt x="0" y="563404"/>
                  </a:cubicBezTo>
                  <a:cubicBezTo>
                    <a:pt x="0" y="252245"/>
                    <a:pt x="206970" y="0"/>
                    <a:pt x="462280" y="0"/>
                  </a:cubicBezTo>
                  <a:close/>
                </a:path>
              </a:pathLst>
            </a:custGeom>
          </p:spPr>
        </p:pic>
        <p:pic>
          <p:nvPicPr>
            <p:cNvPr id="15" name="PA-图片 56"/>
            <p:cNvPicPr>
              <a:picLocks noChangeAspect="1"/>
            </p:cNvPicPr>
            <p:nvPr>
              <p:custDataLst>
                <p:tags r:id="rId15"/>
              </p:custDataLst>
            </p:nvPr>
          </p:nvPicPr>
          <p:blipFill>
            <a:blip r:embed="rId36">
              <a:duotone>
                <a:schemeClr val="accent1">
                  <a:shade val="45000"/>
                  <a:satMod val="135000"/>
                </a:schemeClr>
                <a:prstClr val="white"/>
              </a:duotone>
            </a:blip>
            <a:stretch>
              <a:fillRect/>
            </a:stretch>
          </p:blipFill>
          <p:spPr>
            <a:xfrm>
              <a:off x="3867882" y="1608431"/>
              <a:ext cx="924530" cy="740133"/>
            </a:xfrm>
            <a:custGeom>
              <a:avLst/>
              <a:gdLst>
                <a:gd name="connsiteX0" fmla="*/ 462280 w 924560"/>
                <a:gd name="connsiteY0" fmla="*/ 0 h 991543"/>
                <a:gd name="connsiteX1" fmla="*/ 924560 w 924560"/>
                <a:gd name="connsiteY1" fmla="*/ 563404 h 991543"/>
                <a:gd name="connsiteX2" fmla="*/ 789161 w 924560"/>
                <a:gd name="connsiteY2" fmla="*/ 961791 h 991543"/>
                <a:gd name="connsiteX3" fmla="*/ 759574 w 924560"/>
                <a:gd name="connsiteY3" fmla="*/ 991543 h 991543"/>
                <a:gd name="connsiteX4" fmla="*/ 164987 w 924560"/>
                <a:gd name="connsiteY4" fmla="*/ 991543 h 991543"/>
                <a:gd name="connsiteX5" fmla="*/ 135399 w 924560"/>
                <a:gd name="connsiteY5" fmla="*/ 961791 h 991543"/>
                <a:gd name="connsiteX6" fmla="*/ 0 w 924560"/>
                <a:gd name="connsiteY6" fmla="*/ 563404 h 991543"/>
                <a:gd name="connsiteX7" fmla="*/ 462280 w 924560"/>
                <a:gd name="connsiteY7" fmla="*/ 0 h 991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4560" h="991543">
                  <a:moveTo>
                    <a:pt x="462280" y="0"/>
                  </a:moveTo>
                  <a:cubicBezTo>
                    <a:pt x="717590" y="0"/>
                    <a:pt x="924560" y="252245"/>
                    <a:pt x="924560" y="563404"/>
                  </a:cubicBezTo>
                  <a:cubicBezTo>
                    <a:pt x="924560" y="718984"/>
                    <a:pt x="872818" y="859835"/>
                    <a:pt x="789161" y="961791"/>
                  </a:cubicBezTo>
                  <a:lnTo>
                    <a:pt x="759574" y="991543"/>
                  </a:lnTo>
                  <a:lnTo>
                    <a:pt x="164987" y="991543"/>
                  </a:lnTo>
                  <a:lnTo>
                    <a:pt x="135399" y="961791"/>
                  </a:lnTo>
                  <a:cubicBezTo>
                    <a:pt x="51743" y="859835"/>
                    <a:pt x="0" y="718984"/>
                    <a:pt x="0" y="563404"/>
                  </a:cubicBezTo>
                  <a:cubicBezTo>
                    <a:pt x="0" y="252245"/>
                    <a:pt x="206970" y="0"/>
                    <a:pt x="462280" y="0"/>
                  </a:cubicBezTo>
                  <a:close/>
                </a:path>
              </a:pathLst>
            </a:custGeom>
          </p:spPr>
        </p:pic>
        <p:pic>
          <p:nvPicPr>
            <p:cNvPr id="16" name="图片 15"/>
            <p:cNvPicPr>
              <a:picLocks noChangeAspect="1"/>
            </p:cNvPicPr>
            <p:nvPr>
              <p:custDataLst>
                <p:tags r:id="rId16"/>
              </p:custDataLst>
            </p:nvPr>
          </p:nvPicPr>
          <p:blipFill>
            <a:blip r:embed="rId37"/>
            <a:stretch>
              <a:fillRect/>
            </a:stretch>
          </p:blipFill>
          <p:spPr>
            <a:xfrm>
              <a:off x="4032863" y="2348565"/>
              <a:ext cx="594568" cy="100968"/>
            </a:xfrm>
            <a:custGeom>
              <a:avLst/>
              <a:gdLst>
                <a:gd name="connsiteX0" fmla="*/ 0 w 594587"/>
                <a:gd name="connsiteY0" fmla="*/ 0 h 135265"/>
                <a:gd name="connsiteX1" fmla="*/ 594587 w 594587"/>
                <a:gd name="connsiteY1" fmla="*/ 0 h 135265"/>
                <a:gd name="connsiteX2" fmla="*/ 555758 w 594587"/>
                <a:gd name="connsiteY2" fmla="*/ 39044 h 135265"/>
                <a:gd name="connsiteX3" fmla="*/ 297293 w 594587"/>
                <a:gd name="connsiteY3" fmla="*/ 135265 h 135265"/>
                <a:gd name="connsiteX4" fmla="*/ 38828 w 594587"/>
                <a:gd name="connsiteY4" fmla="*/ 39044 h 135265"/>
                <a:gd name="connsiteX5" fmla="*/ 0 w 594587"/>
                <a:gd name="connsiteY5" fmla="*/ 0 h 135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4587" h="135265">
                  <a:moveTo>
                    <a:pt x="0" y="0"/>
                  </a:moveTo>
                  <a:lnTo>
                    <a:pt x="594587" y="0"/>
                  </a:lnTo>
                  <a:lnTo>
                    <a:pt x="555758" y="39044"/>
                  </a:lnTo>
                  <a:cubicBezTo>
                    <a:pt x="481978" y="99793"/>
                    <a:pt x="393034" y="135265"/>
                    <a:pt x="297293" y="135265"/>
                  </a:cubicBezTo>
                  <a:cubicBezTo>
                    <a:pt x="201552" y="135265"/>
                    <a:pt x="112608" y="99793"/>
                    <a:pt x="38828" y="39044"/>
                  </a:cubicBezTo>
                  <a:lnTo>
                    <a:pt x="0" y="0"/>
                  </a:lnTo>
                  <a:close/>
                </a:path>
              </a:pathLst>
            </a:custGeom>
          </p:spPr>
        </p:pic>
        <p:pic>
          <p:nvPicPr>
            <p:cNvPr id="17" name="PA-图片 56"/>
            <p:cNvPicPr>
              <a:picLocks noChangeAspect="1"/>
            </p:cNvPicPr>
            <p:nvPr>
              <p:custDataLst>
                <p:tags r:id="rId17"/>
              </p:custDataLst>
            </p:nvPr>
          </p:nvPicPr>
          <p:blipFill>
            <a:blip r:embed="rId38">
              <a:duotone>
                <a:schemeClr val="accent1">
                  <a:shade val="45000"/>
                  <a:satMod val="135000"/>
                </a:schemeClr>
                <a:prstClr val="white"/>
              </a:duotone>
            </a:blip>
            <a:stretch>
              <a:fillRect/>
            </a:stretch>
          </p:blipFill>
          <p:spPr>
            <a:xfrm rot="2538909">
              <a:off x="9473152" y="1726233"/>
              <a:ext cx="659806" cy="528208"/>
            </a:xfrm>
            <a:custGeom>
              <a:avLst/>
              <a:gdLst>
                <a:gd name="connsiteX0" fmla="*/ 462280 w 924560"/>
                <a:gd name="connsiteY0" fmla="*/ 0 h 991543"/>
                <a:gd name="connsiteX1" fmla="*/ 924560 w 924560"/>
                <a:gd name="connsiteY1" fmla="*/ 563404 h 991543"/>
                <a:gd name="connsiteX2" fmla="*/ 789161 w 924560"/>
                <a:gd name="connsiteY2" fmla="*/ 961791 h 991543"/>
                <a:gd name="connsiteX3" fmla="*/ 759574 w 924560"/>
                <a:gd name="connsiteY3" fmla="*/ 991543 h 991543"/>
                <a:gd name="connsiteX4" fmla="*/ 164987 w 924560"/>
                <a:gd name="connsiteY4" fmla="*/ 991543 h 991543"/>
                <a:gd name="connsiteX5" fmla="*/ 135399 w 924560"/>
                <a:gd name="connsiteY5" fmla="*/ 961791 h 991543"/>
                <a:gd name="connsiteX6" fmla="*/ 0 w 924560"/>
                <a:gd name="connsiteY6" fmla="*/ 563404 h 991543"/>
                <a:gd name="connsiteX7" fmla="*/ 462280 w 924560"/>
                <a:gd name="connsiteY7" fmla="*/ 0 h 991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4560" h="991543">
                  <a:moveTo>
                    <a:pt x="462280" y="0"/>
                  </a:moveTo>
                  <a:cubicBezTo>
                    <a:pt x="717590" y="0"/>
                    <a:pt x="924560" y="252245"/>
                    <a:pt x="924560" y="563404"/>
                  </a:cubicBezTo>
                  <a:cubicBezTo>
                    <a:pt x="924560" y="718984"/>
                    <a:pt x="872818" y="859835"/>
                    <a:pt x="789161" y="961791"/>
                  </a:cubicBezTo>
                  <a:lnTo>
                    <a:pt x="759574" y="991543"/>
                  </a:lnTo>
                  <a:lnTo>
                    <a:pt x="164987" y="991543"/>
                  </a:lnTo>
                  <a:lnTo>
                    <a:pt x="135399" y="961791"/>
                  </a:lnTo>
                  <a:cubicBezTo>
                    <a:pt x="51743" y="859835"/>
                    <a:pt x="0" y="718984"/>
                    <a:pt x="0" y="563404"/>
                  </a:cubicBezTo>
                  <a:cubicBezTo>
                    <a:pt x="0" y="252245"/>
                    <a:pt x="206970" y="0"/>
                    <a:pt x="462280" y="0"/>
                  </a:cubicBezTo>
                  <a:close/>
                </a:path>
              </a:pathLst>
            </a:custGeom>
          </p:spPr>
        </p:pic>
        <p:pic>
          <p:nvPicPr>
            <p:cNvPr id="18" name="图片 17"/>
            <p:cNvPicPr>
              <a:picLocks noChangeAspect="1"/>
            </p:cNvPicPr>
            <p:nvPr>
              <p:custDataLst>
                <p:tags r:id="rId18"/>
              </p:custDataLst>
            </p:nvPr>
          </p:nvPicPr>
          <p:blipFill>
            <a:blip r:embed="rId39">
              <a:grayscl/>
            </a:blip>
            <a:stretch>
              <a:fillRect/>
            </a:stretch>
          </p:blipFill>
          <p:spPr>
            <a:xfrm>
              <a:off x="4629216" y="3893875"/>
              <a:ext cx="3072825" cy="1247625"/>
            </a:xfrm>
            <a:prstGeom prst="rect">
              <a:avLst/>
            </a:prstGeom>
          </p:spPr>
        </p:pic>
        <p:pic>
          <p:nvPicPr>
            <p:cNvPr id="19" name="图片 18"/>
            <p:cNvPicPr>
              <a:picLocks noChangeAspect="1"/>
            </p:cNvPicPr>
            <p:nvPr>
              <p:custDataLst>
                <p:tags r:id="rId19"/>
              </p:custDataLst>
            </p:nvPr>
          </p:nvPicPr>
          <p:blipFill>
            <a:blip r:embed="rId40"/>
            <a:stretch>
              <a:fillRect/>
            </a:stretch>
          </p:blipFill>
          <p:spPr>
            <a:xfrm>
              <a:off x="5503535" y="3509207"/>
              <a:ext cx="1324182" cy="910066"/>
            </a:xfrm>
            <a:prstGeom prst="rect">
              <a:avLst/>
            </a:prstGeom>
          </p:spPr>
        </p:pic>
        <p:pic>
          <p:nvPicPr>
            <p:cNvPr id="24" name="图片 23"/>
            <p:cNvPicPr>
              <a:picLocks noChangeAspect="1"/>
            </p:cNvPicPr>
            <p:nvPr>
              <p:custDataLst>
                <p:tags r:id="rId20"/>
              </p:custDataLst>
            </p:nvPr>
          </p:nvPicPr>
          <p:blipFill>
            <a:blip r:embed="rId41"/>
            <a:stretch>
              <a:fillRect/>
            </a:stretch>
          </p:blipFill>
          <p:spPr>
            <a:xfrm>
              <a:off x="4046222" y="4464928"/>
              <a:ext cx="3673641" cy="2097382"/>
            </a:xfrm>
            <a:prstGeom prst="rect">
              <a:avLst/>
            </a:prstGeom>
          </p:spPr>
        </p:pic>
        <p:sp>
          <p:nvSpPr>
            <p:cNvPr id="25" name="文本框 24"/>
            <p:cNvSpPr txBox="1"/>
            <p:nvPr>
              <p:custDataLst>
                <p:tags r:id="rId21"/>
              </p:custDataLst>
            </p:nvPr>
          </p:nvSpPr>
          <p:spPr>
            <a:xfrm>
              <a:off x="4070405" y="2453061"/>
              <a:ext cx="4699635" cy="1015663"/>
            </a:xfrm>
            <a:prstGeom prst="rect">
              <a:avLst/>
            </a:prstGeom>
            <a:noFill/>
          </p:spPr>
          <p:txBody>
            <a:bodyPr wrap="square" rtlCol="0">
              <a:spAutoFit/>
            </a:bodyPr>
            <a:lstStyle/>
            <a:p>
              <a:pPr algn="ctr"/>
              <a:r>
                <a:rPr lang="zh-CN" sz="600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方正粗黑宋简体" panose="02000000000000000000" charset="-122"/>
                  <a:ea typeface="方正粗黑宋简体" panose="02000000000000000000" charset="-122"/>
                  <a:cs typeface="+mn-ea"/>
                  <a:sym typeface="思源宋体 CN" panose="02020400000000000000" pitchFamily="18" charset="-122"/>
                </a:rPr>
                <a:t>谢谢观看！</a:t>
              </a:r>
            </a:p>
          </p:txBody>
        </p:sp>
      </p:grpSp>
    </p:spTree>
  </p:cSld>
  <p:clrMapOvr>
    <a:masterClrMapping/>
  </p:clrMapOvr>
  <p:transition spd="slow">
    <p:push dir="u"/>
    <p:sndAc>
      <p:stSnd>
        <p:snd r:embed="rId25" name="chimes.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circle(out)">
                                      <p:cBhvr>
                                        <p:cTn id="7" dur="1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文本框 1">
            <a:extLst>
              <a:ext uri="{FF2B5EF4-FFF2-40B4-BE49-F238E27FC236}">
                <a16:creationId xmlns:a16="http://schemas.microsoft.com/office/drawing/2014/main" id="{F047C55B-0471-E660-E67D-F70DBC2EBD92}"/>
              </a:ext>
            </a:extLst>
          </p:cNvPr>
          <p:cNvSpPr txBox="1">
            <a:spLocks noChangeArrowheads="1"/>
          </p:cNvSpPr>
          <p:nvPr>
            <p:custDataLst>
              <p:tags r:id="rId1"/>
            </p:custDataLst>
          </p:nvPr>
        </p:nvSpPr>
        <p:spPr bwMode="auto">
          <a:xfrm>
            <a:off x="2674938" y="2565400"/>
            <a:ext cx="6905625"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pPr>
            <a:r>
              <a:rPr lang="en-US" altLang="zh-CN" sz="2600" b="1">
                <a:latin typeface="Times New Roman" panose="02020603050405020304" pitchFamily="18" charset="0"/>
              </a:rPr>
              <a:t>1.</a:t>
            </a:r>
            <a:r>
              <a:rPr lang="zh-CN" altLang="en-US" sz="2600" b="1">
                <a:latin typeface="Times New Roman" panose="02020603050405020304" pitchFamily="18" charset="0"/>
              </a:rPr>
              <a:t>知道浮力大小与物体排开液体的重力的关系；</a:t>
            </a:r>
          </a:p>
          <a:p>
            <a:pPr eaLnBrk="1" hangingPunct="1">
              <a:lnSpc>
                <a:spcPct val="150000"/>
              </a:lnSpc>
            </a:pPr>
            <a:r>
              <a:rPr lang="en-US" altLang="zh-CN" sz="2600" b="1">
                <a:latin typeface="Times New Roman" panose="02020603050405020304" pitchFamily="18" charset="0"/>
              </a:rPr>
              <a:t>2.</a:t>
            </a:r>
            <a:r>
              <a:rPr lang="zh-CN" altLang="en-US" sz="2600" b="1">
                <a:latin typeface="Times New Roman" panose="02020603050405020304" pitchFamily="18" charset="0"/>
              </a:rPr>
              <a:t>会用阿基米德原理计算浮力大小。</a:t>
            </a:r>
          </a:p>
        </p:txBody>
      </p:sp>
      <p:sp>
        <p:nvSpPr>
          <p:cNvPr id="34819" name="文本框 2">
            <a:extLst>
              <a:ext uri="{FF2B5EF4-FFF2-40B4-BE49-F238E27FC236}">
                <a16:creationId xmlns:a16="http://schemas.microsoft.com/office/drawing/2014/main" id="{43BB15D2-3BE5-82B9-E695-6107F7ABDBAA}"/>
              </a:ext>
            </a:extLst>
          </p:cNvPr>
          <p:cNvSpPr txBox="1">
            <a:spLocks noChangeArrowheads="1"/>
          </p:cNvSpPr>
          <p:nvPr>
            <p:custDataLst>
              <p:tags r:id="rId2"/>
            </p:custDataLst>
          </p:nvPr>
        </p:nvSpPr>
        <p:spPr bwMode="auto">
          <a:xfrm>
            <a:off x="5138738" y="1714500"/>
            <a:ext cx="1919287"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a:latin typeface="黑体" panose="02010609060101010101" pitchFamily="49" charset="-122"/>
                <a:ea typeface="黑体" panose="02010609060101010101" pitchFamily="49" charset="-122"/>
              </a:rPr>
              <a:t>学习目标</a:t>
            </a:r>
          </a:p>
        </p:txBody>
      </p:sp>
      <p:sp>
        <p:nvSpPr>
          <p:cNvPr id="34820" name="文本框 4103">
            <a:extLst>
              <a:ext uri="{FF2B5EF4-FFF2-40B4-BE49-F238E27FC236}">
                <a16:creationId xmlns:a16="http://schemas.microsoft.com/office/drawing/2014/main" id="{DF79B9B7-D1F5-16F8-FA5F-5EADEB1C3878}"/>
              </a:ext>
            </a:extLst>
          </p:cNvPr>
          <p:cNvSpPr txBox="1">
            <a:spLocks noChangeArrowheads="1"/>
          </p:cNvSpPr>
          <p:nvPr>
            <p:custDataLst>
              <p:tags r:id="rId3"/>
            </p:custDataLst>
          </p:nvPr>
        </p:nvSpPr>
        <p:spPr bwMode="auto">
          <a:xfrm>
            <a:off x="119063" y="260350"/>
            <a:ext cx="1295400"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170" tIns="46990" rIns="90170" bIns="4699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000" b="1">
                <a:solidFill>
                  <a:srgbClr val="006666"/>
                </a:solidFill>
                <a:ea typeface="方正姚体" panose="02010601030101010101" pitchFamily="2" charset="-122"/>
              </a:rPr>
              <a:t>导入新课</a:t>
            </a: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a:extLst>
              <a:ext uri="{FF2B5EF4-FFF2-40B4-BE49-F238E27FC236}">
                <a16:creationId xmlns:a16="http://schemas.microsoft.com/office/drawing/2014/main" id="{EFB92F73-1CC3-28A4-50A2-97FA0739FF3E}"/>
              </a:ext>
            </a:extLst>
          </p:cNvPr>
          <p:cNvPicPr>
            <a:picLocks noChangeAspect="1"/>
          </p:cNvPicPr>
          <p:nvPr>
            <p:custDataLst>
              <p:tags r:id="rId1"/>
            </p:custDataLst>
          </p:nvPr>
        </p:nvPicPr>
        <p:blipFill>
          <a:blip r:embed="rId14"/>
          <a:stretch>
            <a:fillRect/>
          </a:stretch>
        </p:blipFill>
        <p:spPr>
          <a:xfrm>
            <a:off x="7319963" y="692150"/>
            <a:ext cx="2398712" cy="2744788"/>
          </a:xfrm>
          <a:prstGeom prst="ellipse">
            <a:avLst/>
          </a:prstGeom>
          <a:noFill/>
          <a:ln w="19050">
            <a:solidFill>
              <a:schemeClr val="accent6">
                <a:lumMod val="50000"/>
              </a:schemeClr>
            </a:solidFill>
          </a:ln>
        </p:spPr>
      </p:pic>
      <p:grpSp>
        <p:nvGrpSpPr>
          <p:cNvPr id="2" name="Group 3">
            <a:extLst>
              <a:ext uri="{FF2B5EF4-FFF2-40B4-BE49-F238E27FC236}">
                <a16:creationId xmlns:a16="http://schemas.microsoft.com/office/drawing/2014/main" id="{81B41234-884F-4EF6-9E98-A0DC493A91C6}"/>
              </a:ext>
            </a:extLst>
          </p:cNvPr>
          <p:cNvGrpSpPr/>
          <p:nvPr>
            <p:custDataLst>
              <p:tags r:id="rId2"/>
            </p:custDataLst>
          </p:nvPr>
        </p:nvGrpSpPr>
        <p:grpSpPr>
          <a:xfrm>
            <a:off x="2279650" y="3482975"/>
            <a:ext cx="7392988" cy="706438"/>
            <a:chOff x="0" y="-11"/>
            <a:chExt cx="4545" cy="445"/>
          </a:xfrm>
        </p:grpSpPr>
        <p:sp>
          <p:nvSpPr>
            <p:cNvPr id="8195" name="Rectangle 4">
              <a:extLst>
                <a:ext uri="{FF2B5EF4-FFF2-40B4-BE49-F238E27FC236}">
                  <a16:creationId xmlns:a16="http://schemas.microsoft.com/office/drawing/2014/main" id="{2360EDDB-2CBA-EFF6-F138-25DD74D55340}"/>
                </a:ext>
              </a:extLst>
            </p:cNvPr>
            <p:cNvSpPr/>
            <p:nvPr>
              <p:custDataLst>
                <p:tags r:id="rId10"/>
              </p:custDataLst>
            </p:nvPr>
          </p:nvSpPr>
          <p:spPr>
            <a:xfrm>
              <a:off x="2976" y="58"/>
              <a:ext cx="1569" cy="343"/>
            </a:xfrm>
            <a:prstGeom prst="roundRect">
              <a:avLst>
                <a:gd name="adj" fmla="val 16667"/>
              </a:avLst>
            </a:prstGeom>
            <a:solidFill>
              <a:srgbClr val="1C4372"/>
            </a:solidFill>
            <a:ln w="28575" cap="flat" cmpd="sng">
              <a:solidFill>
                <a:schemeClr val="accent1"/>
              </a:solidFill>
              <a:prstDash val="solid"/>
              <a:miter/>
              <a:headEnd type="none" w="med" len="med"/>
              <a:tailEnd type="none" w="med" len="med"/>
            </a:ln>
          </p:spPr>
          <p:txBody>
            <a:bodyPr>
              <a:spAutoFit/>
            </a:bodyPr>
            <a:lstStyle/>
            <a:p>
              <a:pPr eaLnBrk="0" hangingPunct="0">
                <a:defRPr/>
              </a:pPr>
              <a:r>
                <a:rPr lang="zh-CN" altLang="en-US" sz="2600" noProof="1">
                  <a:solidFill>
                    <a:schemeClr val="accent5"/>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排开液体的体积</a:t>
              </a:r>
            </a:p>
          </p:txBody>
        </p:sp>
        <p:sp>
          <p:nvSpPr>
            <p:cNvPr id="8196" name="Rectangle 5">
              <a:extLst>
                <a:ext uri="{FF2B5EF4-FFF2-40B4-BE49-F238E27FC236}">
                  <a16:creationId xmlns:a16="http://schemas.microsoft.com/office/drawing/2014/main" id="{018455A9-7A78-DD34-2ED8-6E5709E804C5}"/>
                </a:ext>
              </a:extLst>
            </p:cNvPr>
            <p:cNvSpPr/>
            <p:nvPr>
              <p:custDataLst>
                <p:tags r:id="rId11"/>
              </p:custDataLst>
            </p:nvPr>
          </p:nvSpPr>
          <p:spPr>
            <a:xfrm>
              <a:off x="0" y="58"/>
              <a:ext cx="2199" cy="343"/>
            </a:xfrm>
            <a:prstGeom prst="roundRect">
              <a:avLst>
                <a:gd name="adj" fmla="val 16667"/>
              </a:avLst>
            </a:prstGeom>
            <a:solidFill>
              <a:srgbClr val="1C4372"/>
            </a:solidFill>
            <a:ln w="28575">
              <a:noFill/>
            </a:ln>
          </p:spPr>
          <p:txBody>
            <a:bodyPr>
              <a:spAutoFit/>
            </a:bodyPr>
            <a:lstStyle/>
            <a:p>
              <a:pPr eaLnBrk="0" hangingPunct="0">
                <a:defRPr/>
              </a:pPr>
              <a:r>
                <a:rPr lang="zh-CN" altLang="en-US" sz="2600" noProof="1">
                  <a:solidFill>
                    <a:schemeClr val="accent5"/>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物体浸在液体中的体积</a:t>
              </a:r>
            </a:p>
          </p:txBody>
        </p:sp>
        <p:sp>
          <p:nvSpPr>
            <p:cNvPr id="35853" name="Rectangle 6">
              <a:extLst>
                <a:ext uri="{FF2B5EF4-FFF2-40B4-BE49-F238E27FC236}">
                  <a16:creationId xmlns:a16="http://schemas.microsoft.com/office/drawing/2014/main" id="{690A4586-6012-0583-539F-C0422FD46B6A}"/>
                </a:ext>
              </a:extLst>
            </p:cNvPr>
            <p:cNvSpPr>
              <a:spLocks noChangeArrowheads="1"/>
            </p:cNvSpPr>
            <p:nvPr>
              <p:custDataLst>
                <p:tags r:id="rId12"/>
              </p:custDataLst>
            </p:nvPr>
          </p:nvSpPr>
          <p:spPr bwMode="auto">
            <a:xfrm>
              <a:off x="2454" y="-11"/>
              <a:ext cx="288" cy="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en-US" altLang="zh-CN" sz="4000" b="1">
                  <a:solidFill>
                    <a:srgbClr val="1C4372"/>
                  </a:solidFill>
                  <a:latin typeface="Times New Roman" panose="02020603050405020304" pitchFamily="18" charset="0"/>
                </a:rPr>
                <a:t>=</a:t>
              </a:r>
            </a:p>
          </p:txBody>
        </p:sp>
      </p:grpSp>
      <p:sp>
        <p:nvSpPr>
          <p:cNvPr id="10250" name="Text Box 10">
            <a:extLst>
              <a:ext uri="{FF2B5EF4-FFF2-40B4-BE49-F238E27FC236}">
                <a16:creationId xmlns:a16="http://schemas.microsoft.com/office/drawing/2014/main" id="{54F56389-AE64-0C5C-9B99-06D38A847EE6}"/>
              </a:ext>
            </a:extLst>
          </p:cNvPr>
          <p:cNvSpPr txBox="1"/>
          <p:nvPr>
            <p:custDataLst>
              <p:tags r:id="rId3"/>
            </p:custDataLst>
          </p:nvPr>
        </p:nvSpPr>
        <p:spPr>
          <a:xfrm>
            <a:off x="1978025" y="1655763"/>
            <a:ext cx="4730750" cy="1431925"/>
          </a:xfrm>
          <a:prstGeom prst="roundRect">
            <a:avLst/>
          </a:prstGeom>
          <a:noFill/>
          <a:ln w="28575" cap="flat" cmpd="sng">
            <a:solidFill>
              <a:schemeClr val="accent6">
                <a:lumMod val="50000"/>
              </a:schemeClr>
            </a:solidFill>
            <a:prstDash val="solid"/>
            <a:miter/>
            <a:headEnd type="none" w="med" len="med"/>
            <a:tailEnd type="none" w="med" len="med"/>
          </a:ln>
        </p:spPr>
        <p:txBody>
          <a:bodyPr>
            <a:spAutoFit/>
          </a:bodyPr>
          <a:lstStyle/>
          <a:p>
            <a:pPr>
              <a:lnSpc>
                <a:spcPct val="150000"/>
              </a:lnSpc>
              <a:defRPr/>
            </a:pPr>
            <a:r>
              <a:rPr lang="zh-CN" altLang="en-US" sz="2600" noProof="1">
                <a:latin typeface="黑体" panose="02010609060101010101" pitchFamily="49" charset="-122"/>
                <a:ea typeface="黑体" panose="02010609060101010101" pitchFamily="49" charset="-122"/>
              </a:rPr>
              <a:t>将易拉罐按入装满水的烧杯中，感受浮力与排开的液体的关系。</a:t>
            </a:r>
          </a:p>
        </p:txBody>
      </p:sp>
      <p:sp>
        <p:nvSpPr>
          <p:cNvPr id="10251" name="Text Box 11">
            <a:extLst>
              <a:ext uri="{FF2B5EF4-FFF2-40B4-BE49-F238E27FC236}">
                <a16:creationId xmlns:a16="http://schemas.microsoft.com/office/drawing/2014/main" id="{B73A7CE4-C144-D1CB-4CCD-06FA32C4DB91}"/>
              </a:ext>
            </a:extLst>
          </p:cNvPr>
          <p:cNvSpPr txBox="1">
            <a:spLocks noChangeArrowheads="1"/>
          </p:cNvSpPr>
          <p:nvPr>
            <p:custDataLst>
              <p:tags r:id="rId4"/>
            </p:custDataLst>
          </p:nvPr>
        </p:nvSpPr>
        <p:spPr bwMode="auto">
          <a:xfrm>
            <a:off x="2036763" y="4373563"/>
            <a:ext cx="72009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600">
                <a:solidFill>
                  <a:srgbClr val="0000FF"/>
                </a:solidFill>
                <a:latin typeface="黑体" panose="02010609060101010101" pitchFamily="49" charset="-122"/>
                <a:ea typeface="黑体" panose="02010609060101010101" pitchFamily="49" charset="-122"/>
              </a:rPr>
              <a:t>回顾：浮力大小与哪些因素有关？</a:t>
            </a:r>
          </a:p>
        </p:txBody>
      </p:sp>
      <p:sp>
        <p:nvSpPr>
          <p:cNvPr id="10252" name="TextBox 8">
            <a:extLst>
              <a:ext uri="{FF2B5EF4-FFF2-40B4-BE49-F238E27FC236}">
                <a16:creationId xmlns:a16="http://schemas.microsoft.com/office/drawing/2014/main" id="{49E28E88-3E2D-66D4-397D-EDAC1C2A320A}"/>
              </a:ext>
            </a:extLst>
          </p:cNvPr>
          <p:cNvSpPr/>
          <p:nvPr>
            <p:custDataLst>
              <p:tags r:id="rId5"/>
            </p:custDataLst>
          </p:nvPr>
        </p:nvSpPr>
        <p:spPr>
          <a:xfrm>
            <a:off x="2046288" y="5054600"/>
            <a:ext cx="8151812" cy="1222375"/>
          </a:xfrm>
          <a:prstGeom prst="roundRect">
            <a:avLst>
              <a:gd name="adj" fmla="val 9648"/>
            </a:avLst>
          </a:prstGeom>
          <a:solidFill>
            <a:schemeClr val="bg1"/>
          </a:solidFill>
          <a:ln w="25400" cap="flat" cmpd="sng">
            <a:solidFill>
              <a:schemeClr val="accent6">
                <a:lumMod val="50000"/>
              </a:schemeClr>
            </a:solidFill>
            <a:prstDash val="solid"/>
            <a:headEnd type="none" w="med" len="med"/>
            <a:tailEnd type="none" w="med" len="med"/>
          </a:ln>
        </p:spPr>
        <p:txBody>
          <a:bodyPr tIns="0">
            <a:spAutoFit/>
          </a:bodyPr>
          <a:lstStyle/>
          <a:p>
            <a:pPr>
              <a:lnSpc>
                <a:spcPct val="150000"/>
              </a:lnSpc>
              <a:defRPr/>
            </a:pPr>
            <a:r>
              <a:rPr lang="en-US" altLang="zh-CN" sz="2400" noProof="1">
                <a:solidFill>
                  <a:srgbClr val="F8081F"/>
                </a:solidFill>
                <a:latin typeface="黑体" panose="02010609060101010101" pitchFamily="49" charset="-122"/>
                <a:ea typeface="黑体" panose="02010609060101010101" pitchFamily="49" charset="-122"/>
              </a:rPr>
              <a:t>    </a:t>
            </a:r>
            <a:r>
              <a:rPr lang="zh-CN" altLang="en-US" sz="2400" noProof="1">
                <a:solidFill>
                  <a:srgbClr val="F8081F"/>
                </a:solidFill>
                <a:latin typeface="黑体" panose="02010609060101010101" pitchFamily="49" charset="-122"/>
                <a:ea typeface="黑体" panose="02010609060101010101" pitchFamily="49" charset="-122"/>
              </a:rPr>
              <a:t>浮力大小</a:t>
            </a:r>
            <a:r>
              <a:rPr lang="zh-CN" altLang="en-US" sz="2400" noProof="1">
                <a:latin typeface="黑体" panose="02010609060101010101" pitchFamily="49" charset="-122"/>
                <a:ea typeface="黑体" panose="02010609060101010101" pitchFamily="49" charset="-122"/>
              </a:rPr>
              <a:t>跟它</a:t>
            </a:r>
            <a:r>
              <a:rPr lang="zh-CN" altLang="en-US" sz="2400" noProof="1">
                <a:solidFill>
                  <a:srgbClr val="F8081F"/>
                </a:solidFill>
                <a:latin typeface="黑体" panose="02010609060101010101" pitchFamily="49" charset="-122"/>
                <a:ea typeface="黑体" panose="02010609060101010101" pitchFamily="49" charset="-122"/>
              </a:rPr>
              <a:t>浸在液体中的体积</a:t>
            </a:r>
            <a:r>
              <a:rPr lang="zh-CN" altLang="en-US" sz="2400" noProof="1">
                <a:latin typeface="黑体" panose="02010609060101010101" pitchFamily="49" charset="-122"/>
                <a:ea typeface="黑体" panose="02010609060101010101" pitchFamily="49" charset="-122"/>
              </a:rPr>
              <a:t>和</a:t>
            </a:r>
            <a:r>
              <a:rPr lang="zh-CN" altLang="en-US" sz="2400" noProof="1">
                <a:solidFill>
                  <a:srgbClr val="F8081F"/>
                </a:solidFill>
                <a:latin typeface="黑体" panose="02010609060101010101" pitchFamily="49" charset="-122"/>
                <a:ea typeface="黑体" panose="02010609060101010101" pitchFamily="49" charset="-122"/>
              </a:rPr>
              <a:t>液体的密度</a:t>
            </a:r>
            <a:r>
              <a:rPr lang="zh-CN" altLang="en-US" sz="2400" noProof="1">
                <a:latin typeface="黑体" panose="02010609060101010101" pitchFamily="49" charset="-122"/>
                <a:ea typeface="黑体" panose="02010609060101010101" pitchFamily="49" charset="-122"/>
              </a:rPr>
              <a:t>有关。浸在液体中的体积越大、液体的密度越大，浮力就越大。</a:t>
            </a:r>
            <a:endParaRPr lang="zh-CN" altLang="en-US" sz="2400" noProof="1">
              <a:solidFill>
                <a:srgbClr val="000000"/>
              </a:solidFill>
              <a:latin typeface="黑体" panose="02010609060101010101" pitchFamily="49" charset="-122"/>
              <a:ea typeface="黑体" panose="02010609060101010101" pitchFamily="49" charset="-122"/>
            </a:endParaRPr>
          </a:p>
        </p:txBody>
      </p:sp>
      <p:sp>
        <p:nvSpPr>
          <p:cNvPr id="35847" name="文本框 4103">
            <a:extLst>
              <a:ext uri="{FF2B5EF4-FFF2-40B4-BE49-F238E27FC236}">
                <a16:creationId xmlns:a16="http://schemas.microsoft.com/office/drawing/2014/main" id="{3F1C97D3-AD33-A569-A042-2AA68C3E53FF}"/>
              </a:ext>
            </a:extLst>
          </p:cNvPr>
          <p:cNvSpPr txBox="1">
            <a:spLocks noChangeArrowheads="1"/>
          </p:cNvSpPr>
          <p:nvPr>
            <p:custDataLst>
              <p:tags r:id="rId6"/>
            </p:custDataLst>
          </p:nvPr>
        </p:nvSpPr>
        <p:spPr bwMode="auto">
          <a:xfrm>
            <a:off x="119063" y="260350"/>
            <a:ext cx="1295400"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170" tIns="46990" rIns="90170" bIns="4699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000" b="1">
                <a:solidFill>
                  <a:srgbClr val="006666"/>
                </a:solidFill>
                <a:ea typeface="方正姚体" panose="02010601030101010101" pitchFamily="2" charset="-122"/>
              </a:rPr>
              <a:t>讲授新课</a:t>
            </a:r>
          </a:p>
        </p:txBody>
      </p:sp>
      <p:grpSp>
        <p:nvGrpSpPr>
          <p:cNvPr id="35848" name="Group 24">
            <a:extLst>
              <a:ext uri="{FF2B5EF4-FFF2-40B4-BE49-F238E27FC236}">
                <a16:creationId xmlns:a16="http://schemas.microsoft.com/office/drawing/2014/main" id="{5B4B92EA-B892-3B10-88B7-43F2440F51A7}"/>
              </a:ext>
            </a:extLst>
          </p:cNvPr>
          <p:cNvGrpSpPr/>
          <p:nvPr>
            <p:custDataLst>
              <p:tags r:id="rId7"/>
            </p:custDataLst>
          </p:nvPr>
        </p:nvGrpSpPr>
        <p:grpSpPr>
          <a:xfrm>
            <a:off x="1978025" y="592138"/>
            <a:ext cx="1890713" cy="712787"/>
            <a:chOff x="445" y="2064"/>
            <a:chExt cx="1283" cy="449"/>
          </a:xfrm>
        </p:grpSpPr>
        <p:pic>
          <p:nvPicPr>
            <p:cNvPr id="35849" name="TextBox 1">
              <a:extLst>
                <a:ext uri="{FF2B5EF4-FFF2-40B4-BE49-F238E27FC236}">
                  <a16:creationId xmlns:a16="http://schemas.microsoft.com/office/drawing/2014/main" id="{01F93009-4E70-C1DC-416C-52695A83CDEA}"/>
                </a:ext>
              </a:extLst>
            </p:cNvPr>
            <p:cNvPicPr>
              <a:picLocks noChangeArrowheads="1"/>
            </p:cNvPicPr>
            <p:nvPr>
              <p:custDataLst>
                <p:tags r:id="rId8"/>
              </p:custDataLst>
            </p:nvPr>
          </p:nvPicPr>
          <p:blipFill>
            <a:blip r:embed="rId15">
              <a:extLst>
                <a:ext uri="{28A0092B-C50C-407E-A947-70E740481C1C}">
                  <a14:useLocalDpi xmlns:a14="http://schemas.microsoft.com/office/drawing/2010/main" val="0"/>
                </a:ext>
              </a:extLst>
            </a:blip>
            <a:stretch>
              <a:fillRect/>
            </a:stretch>
          </p:blipFill>
          <p:spPr bwMode="auto">
            <a:xfrm>
              <a:off x="445" y="2064"/>
              <a:ext cx="1283" cy="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50" name="Text Box 26">
              <a:extLst>
                <a:ext uri="{FF2B5EF4-FFF2-40B4-BE49-F238E27FC236}">
                  <a16:creationId xmlns:a16="http://schemas.microsoft.com/office/drawing/2014/main" id="{20AF249F-2914-063F-AE57-5E116EB01A04}"/>
                </a:ext>
              </a:extLst>
            </p:cNvPr>
            <p:cNvSpPr txBox="1">
              <a:spLocks noChangeArrowheads="1"/>
            </p:cNvSpPr>
            <p:nvPr>
              <p:custDataLst>
                <p:tags r:id="rId9"/>
              </p:custDataLst>
            </p:nvPr>
          </p:nvSpPr>
          <p:spPr bwMode="auto">
            <a:xfrm>
              <a:off x="534" y="2137"/>
              <a:ext cx="1098" cy="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a:solidFill>
                    <a:srgbClr val="FFFFFF"/>
                  </a:solidFill>
                  <a:latin typeface="Calibri" panose="020F0502020204030204" pitchFamily="34" charset="0"/>
                  <a:ea typeface="黑体" panose="02010609060101010101" pitchFamily="49" charset="-122"/>
                </a:rPr>
                <a:t>想想做做</a:t>
              </a:r>
              <a:endParaRPr lang="en-US" altLang="zh-CN" sz="2800">
                <a:solidFill>
                  <a:srgbClr val="FFFFFF"/>
                </a:solidFill>
                <a:latin typeface="Calibri" panose="020F0502020204030204" pitchFamily="34" charset="0"/>
                <a:ea typeface="黑体" panose="02010609060101010101" pitchFamily="49" charset="-122"/>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5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42"/>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251"/>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10252"/>
                                        </p:tgtEl>
                                        <p:attrNameLst>
                                          <p:attrName>style.visibility</p:attrName>
                                        </p:attrNameLst>
                                      </p:cBhvr>
                                      <p:to>
                                        <p:strVal val="visible"/>
                                      </p:to>
                                    </p:set>
                                    <p:animEffect transition="in" filter="blinds(horizontal)">
                                      <p:cBhvr>
                                        <p:cTn id="21" dur="500"/>
                                        <p:tgtEl>
                                          <p:spTgt spid="102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0" grpId="0" animBg="1"/>
      <p:bldP spid="10251" grpId="0"/>
      <p:bldP spid="1025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9" name="Text Box 5">
            <a:extLst>
              <a:ext uri="{FF2B5EF4-FFF2-40B4-BE49-F238E27FC236}">
                <a16:creationId xmlns:a16="http://schemas.microsoft.com/office/drawing/2014/main" id="{6C8647E0-3610-416A-C711-C93535BB4E48}"/>
              </a:ext>
            </a:extLst>
          </p:cNvPr>
          <p:cNvSpPr/>
          <p:nvPr>
            <p:custDataLst>
              <p:tags r:id="rId1"/>
            </p:custDataLst>
          </p:nvPr>
        </p:nvSpPr>
        <p:spPr>
          <a:xfrm>
            <a:off x="2319338" y="4811713"/>
            <a:ext cx="7680325" cy="1290637"/>
          </a:xfrm>
          <a:prstGeom prst="roundRect">
            <a:avLst/>
          </a:prstGeom>
          <a:solidFill>
            <a:schemeClr val="bg1"/>
          </a:solidFill>
          <a:ln w="25400" cap="flat" cmpd="sng">
            <a:solidFill>
              <a:schemeClr val="accent6">
                <a:lumMod val="50000"/>
              </a:schemeClr>
            </a:solidFill>
            <a:prstDash val="solid"/>
            <a:headEnd type="none" w="med" len="med"/>
            <a:tailEnd type="none" w="med" len="med"/>
          </a:ln>
        </p:spPr>
        <p:txBody>
          <a:bodyPr tIns="0">
            <a:spAutoFit/>
          </a:bodyPr>
          <a:lstStyle/>
          <a:p>
            <a:pPr>
              <a:lnSpc>
                <a:spcPct val="140000"/>
              </a:lnSpc>
              <a:spcBef>
                <a:spcPct val="0"/>
              </a:spcBef>
              <a:spcAft>
                <a:spcPct val="0"/>
              </a:spcAft>
              <a:defRPr/>
            </a:pPr>
            <a:r>
              <a:rPr lang="en-US" altLang="zh-CN" sz="2600" noProof="1">
                <a:latin typeface="黑体" panose="02010609060101010101" pitchFamily="49" charset="-122"/>
                <a:ea typeface="黑体" panose="02010609060101010101" pitchFamily="49" charset="-122"/>
                <a:sym typeface="+mn-ea"/>
              </a:rPr>
              <a:t>浮力与排开的液体有什么关系？</a:t>
            </a:r>
          </a:p>
          <a:p>
            <a:pPr>
              <a:lnSpc>
                <a:spcPct val="140000"/>
              </a:lnSpc>
              <a:spcBef>
                <a:spcPct val="0"/>
              </a:spcBef>
              <a:spcAft>
                <a:spcPct val="0"/>
              </a:spcAft>
              <a:defRPr/>
            </a:pPr>
            <a:r>
              <a:rPr lang="en-US" altLang="zh-CN" sz="2600" noProof="1">
                <a:latin typeface="黑体" panose="02010609060101010101" pitchFamily="49" charset="-122"/>
                <a:ea typeface="黑体" panose="02010609060101010101" pitchFamily="49" charset="-122"/>
                <a:sym typeface="+mn-ea"/>
              </a:rPr>
              <a:t>可以怎样表述浮力的大小？</a:t>
            </a:r>
          </a:p>
        </p:txBody>
      </p:sp>
      <p:sp>
        <p:nvSpPr>
          <p:cNvPr id="11270" name="TextBox 8">
            <a:extLst>
              <a:ext uri="{FF2B5EF4-FFF2-40B4-BE49-F238E27FC236}">
                <a16:creationId xmlns:a16="http://schemas.microsoft.com/office/drawing/2014/main" id="{CEE1FDC6-7589-B7EE-44C6-AD282A67C0E3}"/>
              </a:ext>
            </a:extLst>
          </p:cNvPr>
          <p:cNvSpPr/>
          <p:nvPr>
            <p:custDataLst>
              <p:tags r:id="rId2"/>
            </p:custDataLst>
          </p:nvPr>
        </p:nvSpPr>
        <p:spPr>
          <a:xfrm>
            <a:off x="2266950" y="1692275"/>
            <a:ext cx="7747000" cy="1828800"/>
          </a:xfrm>
          <a:prstGeom prst="roundRect">
            <a:avLst>
              <a:gd name="adj" fmla="val 9648"/>
            </a:avLst>
          </a:prstGeom>
          <a:solidFill>
            <a:schemeClr val="bg1"/>
          </a:solidFill>
          <a:ln w="25400" cap="flat" cmpd="sng">
            <a:solidFill>
              <a:schemeClr val="accent6">
                <a:lumMod val="50000"/>
              </a:schemeClr>
            </a:solidFill>
            <a:prstDash val="solid"/>
            <a:headEnd type="none" w="med" len="med"/>
            <a:tailEnd type="none" w="med" len="med"/>
          </a:ln>
        </p:spPr>
        <p:txBody>
          <a:bodyPr tIns="0">
            <a:spAutoFit/>
          </a:bodyPr>
          <a:lstStyle/>
          <a:p>
            <a:pPr>
              <a:lnSpc>
                <a:spcPct val="140000"/>
              </a:lnSpc>
              <a:spcBef>
                <a:spcPct val="0"/>
              </a:spcBef>
              <a:spcAft>
                <a:spcPct val="0"/>
              </a:spcAft>
              <a:defRPr/>
            </a:pPr>
            <a:r>
              <a:rPr lang="en-US" altLang="zh-CN" sz="2600" noProof="1">
                <a:latin typeface="黑体" panose="02010609060101010101" pitchFamily="49" charset="-122"/>
                <a:ea typeface="黑体" panose="02010609060101010101" pitchFamily="49" charset="-122"/>
              </a:rPr>
              <a:t>    </a:t>
            </a:r>
            <a:r>
              <a:rPr lang="zh-CN" altLang="en-US" sz="2600" noProof="1">
                <a:latin typeface="黑体" panose="02010609060101010101" pitchFamily="49" charset="-122"/>
                <a:ea typeface="黑体" panose="02010609060101010101" pitchFamily="49" charset="-122"/>
              </a:rPr>
              <a:t>浮力大小，跟它</a:t>
            </a:r>
            <a:r>
              <a:rPr lang="zh-CN" altLang="en-US" sz="2600" noProof="1">
                <a:solidFill>
                  <a:srgbClr val="F8081F"/>
                </a:solidFill>
                <a:latin typeface="黑体" panose="02010609060101010101" pitchFamily="49" charset="-122"/>
                <a:ea typeface="黑体" panose="02010609060101010101" pitchFamily="49" charset="-122"/>
              </a:rPr>
              <a:t>排开液体的体积</a:t>
            </a:r>
            <a:r>
              <a:rPr lang="zh-CN" altLang="en-US" sz="2600" noProof="1">
                <a:latin typeface="黑体" panose="02010609060101010101" pitchFamily="49" charset="-122"/>
                <a:ea typeface="黑体" panose="02010609060101010101" pitchFamily="49" charset="-122"/>
              </a:rPr>
              <a:t>和</a:t>
            </a:r>
            <a:r>
              <a:rPr lang="zh-CN" altLang="en-US" sz="2600" noProof="1">
                <a:solidFill>
                  <a:srgbClr val="F8081F"/>
                </a:solidFill>
                <a:latin typeface="黑体" panose="02010609060101010101" pitchFamily="49" charset="-122"/>
                <a:ea typeface="黑体" panose="02010609060101010101" pitchFamily="49" charset="-122"/>
              </a:rPr>
              <a:t>液体的密度</a:t>
            </a:r>
            <a:r>
              <a:rPr lang="zh-CN" altLang="en-US" sz="2600" noProof="1">
                <a:latin typeface="黑体" panose="02010609060101010101" pitchFamily="49" charset="-122"/>
                <a:ea typeface="黑体" panose="02010609060101010101" pitchFamily="49" charset="-122"/>
              </a:rPr>
              <a:t>有关。</a:t>
            </a:r>
            <a:r>
              <a:rPr lang="zh-CN" altLang="en-US" sz="2600" noProof="1">
                <a:solidFill>
                  <a:srgbClr val="F8081F"/>
                </a:solidFill>
                <a:latin typeface="黑体" panose="02010609060101010101" pitchFamily="49" charset="-122"/>
                <a:ea typeface="黑体" panose="02010609060101010101" pitchFamily="49" charset="-122"/>
              </a:rPr>
              <a:t>排开液体的体积</a:t>
            </a:r>
            <a:r>
              <a:rPr lang="zh-CN" altLang="en-US" sz="2600" noProof="1">
                <a:latin typeface="黑体" panose="02010609060101010101" pitchFamily="49" charset="-122"/>
                <a:ea typeface="黑体" panose="02010609060101010101" pitchFamily="49" charset="-122"/>
              </a:rPr>
              <a:t>越大、</a:t>
            </a:r>
            <a:r>
              <a:rPr lang="zh-CN" altLang="en-US" sz="2600" noProof="1">
                <a:solidFill>
                  <a:srgbClr val="F8081F"/>
                </a:solidFill>
                <a:latin typeface="黑体" panose="02010609060101010101" pitchFamily="49" charset="-122"/>
                <a:ea typeface="黑体" panose="02010609060101010101" pitchFamily="49" charset="-122"/>
              </a:rPr>
              <a:t>液体的密度</a:t>
            </a:r>
            <a:r>
              <a:rPr lang="zh-CN" altLang="en-US" sz="2600" noProof="1">
                <a:latin typeface="黑体" panose="02010609060101010101" pitchFamily="49" charset="-122"/>
                <a:ea typeface="黑体" panose="02010609060101010101" pitchFamily="49" charset="-122"/>
              </a:rPr>
              <a:t>越大，浮力就越大。</a:t>
            </a:r>
          </a:p>
        </p:txBody>
      </p:sp>
      <p:sp>
        <p:nvSpPr>
          <p:cNvPr id="4" name="TextBox 3">
            <a:extLst>
              <a:ext uri="{FF2B5EF4-FFF2-40B4-BE49-F238E27FC236}">
                <a16:creationId xmlns:a16="http://schemas.microsoft.com/office/drawing/2014/main" id="{9ABA0030-67CD-52A6-28AC-288FB3C56365}"/>
              </a:ext>
            </a:extLst>
          </p:cNvPr>
          <p:cNvSpPr txBox="1"/>
          <p:nvPr>
            <p:custDataLst>
              <p:tags r:id="rId3"/>
            </p:custDataLst>
          </p:nvPr>
        </p:nvSpPr>
        <p:spPr>
          <a:xfrm>
            <a:off x="2478088" y="866775"/>
            <a:ext cx="1062037" cy="544513"/>
          </a:xfrm>
          <a:prstGeom prst="roundRect">
            <a:avLst/>
          </a:prstGeom>
        </p:spPr>
        <p:style>
          <a:lnRef idx="1">
            <a:schemeClr val="accent6"/>
          </a:lnRef>
          <a:fillRef idx="2">
            <a:schemeClr val="accent6"/>
          </a:fillRef>
          <a:effectRef idx="1">
            <a:schemeClr val="accent6"/>
          </a:effectRef>
          <a:fontRef idx="minor">
            <a:schemeClr val="dk1"/>
          </a:fontRef>
        </p:style>
        <p:txBody>
          <a:bodyPr wrap="none">
            <a:spAutoFit/>
          </a:bodyPr>
          <a:lstStyle/>
          <a:p>
            <a:pPr>
              <a:buFontTx/>
              <a:buNone/>
              <a:defRPr/>
            </a:pPr>
            <a:r>
              <a:rPr lang="zh-CN" altLang="en-US" sz="2600">
                <a:solidFill>
                  <a:srgbClr val="0000FF"/>
                </a:solidFill>
                <a:latin typeface="黑体" panose="02010609060101010101" pitchFamily="49" charset="-122"/>
                <a:ea typeface="黑体" panose="02010609060101010101" pitchFamily="49" charset="-122"/>
              </a:rPr>
              <a:t>猜 想</a:t>
            </a:r>
          </a:p>
        </p:txBody>
      </p:sp>
      <p:sp>
        <p:nvSpPr>
          <p:cNvPr id="5" name="TextBox 3">
            <a:extLst>
              <a:ext uri="{FF2B5EF4-FFF2-40B4-BE49-F238E27FC236}">
                <a16:creationId xmlns:a16="http://schemas.microsoft.com/office/drawing/2014/main" id="{2B6A178E-3534-039C-D3A4-E125B08F148F}"/>
              </a:ext>
            </a:extLst>
          </p:cNvPr>
          <p:cNvSpPr txBox="1"/>
          <p:nvPr>
            <p:custDataLst>
              <p:tags r:id="rId4"/>
            </p:custDataLst>
          </p:nvPr>
        </p:nvSpPr>
        <p:spPr>
          <a:xfrm>
            <a:off x="2478088" y="4076700"/>
            <a:ext cx="1062037" cy="544513"/>
          </a:xfrm>
          <a:prstGeom prst="roundRect">
            <a:avLst/>
          </a:prstGeom>
        </p:spPr>
        <p:style>
          <a:lnRef idx="1">
            <a:schemeClr val="accent6"/>
          </a:lnRef>
          <a:fillRef idx="2">
            <a:schemeClr val="accent6"/>
          </a:fillRef>
          <a:effectRef idx="1">
            <a:schemeClr val="accent6"/>
          </a:effectRef>
          <a:fontRef idx="minor">
            <a:schemeClr val="dk1"/>
          </a:fontRef>
        </p:style>
        <p:txBody>
          <a:bodyPr wrap="none">
            <a:spAutoFit/>
          </a:bodyPr>
          <a:lstStyle/>
          <a:p>
            <a:pPr>
              <a:buFontTx/>
              <a:buNone/>
              <a:defRPr/>
            </a:pPr>
            <a:r>
              <a:rPr lang="zh-CN" altLang="en-US" sz="2600">
                <a:solidFill>
                  <a:srgbClr val="0000FF"/>
                </a:solidFill>
                <a:latin typeface="黑体" panose="02010609060101010101" pitchFamily="49" charset="-122"/>
                <a:ea typeface="黑体" panose="02010609060101010101" pitchFamily="49" charset="-122"/>
              </a:rPr>
              <a:t>思 考</a:t>
            </a:r>
          </a:p>
        </p:txBody>
      </p:sp>
      <p:sp>
        <p:nvSpPr>
          <p:cNvPr id="36870" name="文本框 4103">
            <a:extLst>
              <a:ext uri="{FF2B5EF4-FFF2-40B4-BE49-F238E27FC236}">
                <a16:creationId xmlns:a16="http://schemas.microsoft.com/office/drawing/2014/main" id="{E857952B-1153-DB80-1184-13DF831B8D68}"/>
              </a:ext>
            </a:extLst>
          </p:cNvPr>
          <p:cNvSpPr txBox="1">
            <a:spLocks noChangeArrowheads="1"/>
          </p:cNvSpPr>
          <p:nvPr>
            <p:custDataLst>
              <p:tags r:id="rId5"/>
            </p:custDataLst>
          </p:nvPr>
        </p:nvSpPr>
        <p:spPr bwMode="auto">
          <a:xfrm>
            <a:off x="119063" y="333375"/>
            <a:ext cx="1295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170" tIns="46990" rIns="90170" bIns="4699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000" b="1">
                <a:solidFill>
                  <a:srgbClr val="006666"/>
                </a:solidFill>
                <a:ea typeface="方正姚体" panose="02010601030101010101" pitchFamily="2" charset="-122"/>
              </a:rPr>
              <a:t>讲授新课</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3" presetClass="entr" presetSubtype="10" fill="hold" grpId="0" nodeType="clickEffect">
                                  <p:stCondLst>
                                    <p:cond delay="0"/>
                                  </p:stCondLst>
                                  <p:childTnLst>
                                    <p:set>
                                      <p:cBhvr>
                                        <p:cTn id="10" dur="1" fill="hold">
                                          <p:stCondLst>
                                            <p:cond delay="0"/>
                                          </p:stCondLst>
                                        </p:cTn>
                                        <p:tgtEl>
                                          <p:spTgt spid="11270"/>
                                        </p:tgtEl>
                                        <p:attrNameLst>
                                          <p:attrName>style.visibility</p:attrName>
                                        </p:attrNameLst>
                                      </p:cBhvr>
                                      <p:to>
                                        <p:strVal val="visible"/>
                                      </p:to>
                                    </p:set>
                                    <p:animEffect transition="in" filter="blinds(horizontal)">
                                      <p:cBhvr>
                                        <p:cTn id="11" dur="500"/>
                                        <p:tgtEl>
                                          <p:spTgt spid="11270"/>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12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9" grpId="0" animBg="1"/>
      <p:bldP spid="11270" grpId="0" animBg="1"/>
      <p:bldP spid="4" grpId="0" animBg="1"/>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3" name="TextBox 8">
            <a:extLst>
              <a:ext uri="{FF2B5EF4-FFF2-40B4-BE49-F238E27FC236}">
                <a16:creationId xmlns:a16="http://schemas.microsoft.com/office/drawing/2014/main" id="{57AED7D0-669C-D34D-709C-8363F291B8E1}"/>
              </a:ext>
            </a:extLst>
          </p:cNvPr>
          <p:cNvSpPr>
            <a:spLocks noChangeArrowheads="1"/>
          </p:cNvSpPr>
          <p:nvPr>
            <p:custDataLst>
              <p:tags r:id="rId1"/>
            </p:custDataLst>
          </p:nvPr>
        </p:nvSpPr>
        <p:spPr bwMode="auto">
          <a:xfrm>
            <a:off x="2208213" y="1414463"/>
            <a:ext cx="7559675" cy="563562"/>
          </a:xfrm>
          <a:prstGeom prst="roundRect">
            <a:avLst>
              <a:gd name="adj" fmla="val 22741"/>
            </a:avLst>
          </a:prstGeom>
          <a:solidFill>
            <a:schemeClr val="bg1"/>
          </a:solidFill>
          <a:ln w="25400">
            <a:solidFill>
              <a:srgbClr val="F79646"/>
            </a:solidFill>
            <a:round/>
          </a:ln>
        </p:spPr>
        <p:txBody>
          <a:bodyPr tIns="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ct val="120000"/>
              </a:lnSpc>
            </a:pPr>
            <a:r>
              <a:rPr lang="zh-CN" altLang="en-US" sz="2400">
                <a:solidFill>
                  <a:srgbClr val="F8081F"/>
                </a:solidFill>
                <a:latin typeface="黑体" panose="02010609060101010101" pitchFamily="49" charset="-122"/>
                <a:ea typeface="黑体" panose="02010609060101010101" pitchFamily="49" charset="-122"/>
              </a:rPr>
              <a:t>排开液体的</a:t>
            </a:r>
            <a:r>
              <a:rPr lang="zh-CN" altLang="en-US" sz="2400">
                <a:solidFill>
                  <a:srgbClr val="0000CC"/>
                </a:solidFill>
                <a:latin typeface="黑体" panose="02010609060101010101" pitchFamily="49" charset="-122"/>
                <a:ea typeface="黑体" panose="02010609060101010101" pitchFamily="49" charset="-122"/>
              </a:rPr>
              <a:t>体积 </a:t>
            </a:r>
            <a:r>
              <a:rPr lang="en-US" altLang="zh-CN" sz="2400">
                <a:latin typeface="黑体" panose="02010609060101010101" pitchFamily="49" charset="-122"/>
                <a:ea typeface="黑体" panose="02010609060101010101" pitchFamily="49" charset="-122"/>
              </a:rPr>
              <a:t>×</a:t>
            </a:r>
            <a:r>
              <a:rPr lang="zh-CN" altLang="en-US" sz="2400">
                <a:latin typeface="黑体" panose="02010609060101010101" pitchFamily="49" charset="-122"/>
                <a:ea typeface="黑体" panose="02010609060101010101" pitchFamily="49" charset="-122"/>
              </a:rPr>
              <a:t> </a:t>
            </a:r>
            <a:r>
              <a:rPr lang="zh-CN" altLang="en-US" sz="2400">
                <a:solidFill>
                  <a:srgbClr val="F8081F"/>
                </a:solidFill>
                <a:latin typeface="黑体" panose="02010609060101010101" pitchFamily="49" charset="-122"/>
                <a:ea typeface="黑体" panose="02010609060101010101" pitchFamily="49" charset="-122"/>
              </a:rPr>
              <a:t>液体的</a:t>
            </a:r>
            <a:r>
              <a:rPr lang="zh-CN" altLang="en-US" sz="2400">
                <a:solidFill>
                  <a:srgbClr val="0000CC"/>
                </a:solidFill>
                <a:latin typeface="黑体" panose="02010609060101010101" pitchFamily="49" charset="-122"/>
                <a:ea typeface="黑体" panose="02010609060101010101" pitchFamily="49" charset="-122"/>
              </a:rPr>
              <a:t>密度  </a:t>
            </a:r>
            <a:r>
              <a:rPr lang="zh-CN" altLang="en-US" sz="2400">
                <a:latin typeface="黑体" panose="02010609060101010101" pitchFamily="49" charset="-122"/>
                <a:ea typeface="黑体" panose="02010609060101010101" pitchFamily="49" charset="-122"/>
              </a:rPr>
              <a:t>=</a:t>
            </a:r>
            <a:r>
              <a:rPr lang="zh-CN" altLang="en-US" sz="2400">
                <a:solidFill>
                  <a:srgbClr val="990000"/>
                </a:solidFill>
                <a:latin typeface="黑体" panose="02010609060101010101" pitchFamily="49" charset="-122"/>
                <a:ea typeface="黑体" panose="02010609060101010101" pitchFamily="49" charset="-122"/>
              </a:rPr>
              <a:t>  </a:t>
            </a:r>
            <a:r>
              <a:rPr lang="zh-CN" altLang="en-US" sz="2400">
                <a:solidFill>
                  <a:srgbClr val="F8081F"/>
                </a:solidFill>
                <a:latin typeface="黑体" panose="02010609060101010101" pitchFamily="49" charset="-122"/>
                <a:ea typeface="黑体" panose="02010609060101010101" pitchFamily="49" charset="-122"/>
              </a:rPr>
              <a:t>排开液体</a:t>
            </a:r>
            <a:r>
              <a:rPr lang="zh-CN" altLang="en-US" sz="2400">
                <a:solidFill>
                  <a:srgbClr val="990000"/>
                </a:solidFill>
                <a:latin typeface="黑体" panose="02010609060101010101" pitchFamily="49" charset="-122"/>
                <a:ea typeface="黑体" panose="02010609060101010101" pitchFamily="49" charset="-122"/>
              </a:rPr>
              <a:t>的</a:t>
            </a:r>
            <a:r>
              <a:rPr lang="zh-CN" altLang="en-US" sz="2400">
                <a:solidFill>
                  <a:srgbClr val="0000CC"/>
                </a:solidFill>
                <a:latin typeface="黑体" panose="02010609060101010101" pitchFamily="49" charset="-122"/>
                <a:ea typeface="黑体" panose="02010609060101010101" pitchFamily="49" charset="-122"/>
              </a:rPr>
              <a:t>质量</a:t>
            </a:r>
          </a:p>
        </p:txBody>
      </p:sp>
      <p:sp>
        <p:nvSpPr>
          <p:cNvPr id="12294" name="TextBox 8">
            <a:extLst>
              <a:ext uri="{FF2B5EF4-FFF2-40B4-BE49-F238E27FC236}">
                <a16:creationId xmlns:a16="http://schemas.microsoft.com/office/drawing/2014/main" id="{FD85F1E4-7252-BC87-F811-6D86BB39CA2E}"/>
              </a:ext>
            </a:extLst>
          </p:cNvPr>
          <p:cNvSpPr>
            <a:spLocks noChangeArrowheads="1"/>
          </p:cNvSpPr>
          <p:nvPr>
            <p:custDataLst>
              <p:tags r:id="rId2"/>
            </p:custDataLst>
          </p:nvPr>
        </p:nvSpPr>
        <p:spPr bwMode="auto">
          <a:xfrm>
            <a:off x="3787775" y="5484813"/>
            <a:ext cx="5849938" cy="585787"/>
          </a:xfrm>
          <a:prstGeom prst="roundRect">
            <a:avLst>
              <a:gd name="adj" fmla="val 1746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tIns="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20000"/>
              </a:lnSpc>
            </a:pPr>
            <a:r>
              <a:rPr lang="zh-CN" altLang="en-US" sz="2600">
                <a:solidFill>
                  <a:srgbClr val="FF0000"/>
                </a:solidFill>
                <a:latin typeface="黑体" panose="02010609060101010101" pitchFamily="49" charset="-122"/>
                <a:ea typeface="黑体" panose="02010609060101010101" pitchFamily="49" charset="-122"/>
              </a:rPr>
              <a:t>浮力的大小跟排开液体的重力有关。</a:t>
            </a:r>
          </a:p>
        </p:txBody>
      </p:sp>
      <p:sp>
        <p:nvSpPr>
          <p:cNvPr id="12295" name="TextBox 8">
            <a:extLst>
              <a:ext uri="{FF2B5EF4-FFF2-40B4-BE49-F238E27FC236}">
                <a16:creationId xmlns:a16="http://schemas.microsoft.com/office/drawing/2014/main" id="{6CCFB347-DB97-0112-BC4E-D1C45C7D931F}"/>
              </a:ext>
            </a:extLst>
          </p:cNvPr>
          <p:cNvSpPr>
            <a:spLocks noChangeArrowheads="1"/>
          </p:cNvSpPr>
          <p:nvPr>
            <p:custDataLst>
              <p:tags r:id="rId3"/>
            </p:custDataLst>
          </p:nvPr>
        </p:nvSpPr>
        <p:spPr bwMode="auto">
          <a:xfrm>
            <a:off x="6816725" y="4581525"/>
            <a:ext cx="3497263" cy="563563"/>
          </a:xfrm>
          <a:prstGeom prst="roundRect">
            <a:avLst>
              <a:gd name="adj" fmla="val 22741"/>
            </a:avLst>
          </a:prstGeom>
          <a:solidFill>
            <a:schemeClr val="bg1"/>
          </a:solidFill>
          <a:ln w="25400">
            <a:solidFill>
              <a:srgbClr val="F79646"/>
            </a:solidFill>
            <a:round/>
          </a:ln>
        </p:spPr>
        <p:txBody>
          <a:bodyPr tIns="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ct val="120000"/>
              </a:lnSpc>
            </a:pPr>
            <a:r>
              <a:rPr lang="zh-CN" altLang="en-US" sz="2400">
                <a:solidFill>
                  <a:srgbClr val="F8081F"/>
                </a:solidFill>
                <a:latin typeface="黑体" panose="02010609060101010101" pitchFamily="49" charset="-122"/>
                <a:ea typeface="黑体" panose="02010609060101010101" pitchFamily="49" charset="-122"/>
              </a:rPr>
              <a:t>排开液体的</a:t>
            </a:r>
            <a:r>
              <a:rPr lang="zh-CN" altLang="en-US" sz="2400">
                <a:solidFill>
                  <a:srgbClr val="0000CC"/>
                </a:solidFill>
                <a:latin typeface="黑体" panose="02010609060101010101" pitchFamily="49" charset="-122"/>
                <a:ea typeface="黑体" panose="02010609060101010101" pitchFamily="49" charset="-122"/>
              </a:rPr>
              <a:t>重力</a:t>
            </a:r>
            <a:r>
              <a:rPr lang="zh-CN" altLang="en-US" sz="2400">
                <a:solidFill>
                  <a:srgbClr val="F8081F"/>
                </a:solidFill>
                <a:latin typeface="黑体" panose="02010609060101010101" pitchFamily="49" charset="-122"/>
                <a:ea typeface="黑体" panose="02010609060101010101" pitchFamily="49" charset="-122"/>
              </a:rPr>
              <a:t>越大</a:t>
            </a:r>
          </a:p>
        </p:txBody>
      </p:sp>
      <p:sp>
        <p:nvSpPr>
          <p:cNvPr id="12296" name="TextBox 8">
            <a:extLst>
              <a:ext uri="{FF2B5EF4-FFF2-40B4-BE49-F238E27FC236}">
                <a16:creationId xmlns:a16="http://schemas.microsoft.com/office/drawing/2014/main" id="{FF997A47-1883-2587-6EDF-F4C92B65F2B3}"/>
              </a:ext>
            </a:extLst>
          </p:cNvPr>
          <p:cNvSpPr>
            <a:spLocks noChangeArrowheads="1"/>
          </p:cNvSpPr>
          <p:nvPr>
            <p:custDataLst>
              <p:tags r:id="rId4"/>
            </p:custDataLst>
          </p:nvPr>
        </p:nvSpPr>
        <p:spPr bwMode="auto">
          <a:xfrm>
            <a:off x="6732588" y="2482850"/>
            <a:ext cx="3497262" cy="563563"/>
          </a:xfrm>
          <a:prstGeom prst="roundRect">
            <a:avLst>
              <a:gd name="adj" fmla="val 22741"/>
            </a:avLst>
          </a:prstGeom>
          <a:solidFill>
            <a:schemeClr val="bg1"/>
          </a:solidFill>
          <a:ln w="25400">
            <a:solidFill>
              <a:srgbClr val="F79646"/>
            </a:solidFill>
            <a:round/>
          </a:ln>
        </p:spPr>
        <p:txBody>
          <a:bodyPr tIns="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ct val="120000"/>
              </a:lnSpc>
            </a:pPr>
            <a:r>
              <a:rPr lang="zh-CN" altLang="en-US" sz="2400">
                <a:solidFill>
                  <a:srgbClr val="F8081F"/>
                </a:solidFill>
                <a:latin typeface="黑体" panose="02010609060101010101" pitchFamily="49" charset="-122"/>
                <a:ea typeface="黑体" panose="02010609060101010101" pitchFamily="49" charset="-122"/>
              </a:rPr>
              <a:t>排开液体的</a:t>
            </a:r>
            <a:r>
              <a:rPr lang="zh-CN" altLang="en-US" sz="2400">
                <a:solidFill>
                  <a:srgbClr val="0000CC"/>
                </a:solidFill>
                <a:latin typeface="黑体" panose="02010609060101010101" pitchFamily="49" charset="-122"/>
                <a:ea typeface="黑体" panose="02010609060101010101" pitchFamily="49" charset="-122"/>
              </a:rPr>
              <a:t>质量</a:t>
            </a:r>
            <a:r>
              <a:rPr lang="zh-CN" altLang="en-US" sz="2400">
                <a:solidFill>
                  <a:srgbClr val="F8081F"/>
                </a:solidFill>
                <a:latin typeface="黑体" panose="02010609060101010101" pitchFamily="49" charset="-122"/>
                <a:ea typeface="黑体" panose="02010609060101010101" pitchFamily="49" charset="-122"/>
              </a:rPr>
              <a:t>越大</a:t>
            </a:r>
          </a:p>
        </p:txBody>
      </p:sp>
      <p:sp>
        <p:nvSpPr>
          <p:cNvPr id="12297" name="TextBox 8">
            <a:extLst>
              <a:ext uri="{FF2B5EF4-FFF2-40B4-BE49-F238E27FC236}">
                <a16:creationId xmlns:a16="http://schemas.microsoft.com/office/drawing/2014/main" id="{B9CC81FF-B68E-29EB-5AE9-82818C719526}"/>
              </a:ext>
            </a:extLst>
          </p:cNvPr>
          <p:cNvSpPr>
            <a:spLocks noChangeArrowheads="1"/>
          </p:cNvSpPr>
          <p:nvPr>
            <p:custDataLst>
              <p:tags r:id="rId5"/>
            </p:custDataLst>
          </p:nvPr>
        </p:nvSpPr>
        <p:spPr bwMode="auto">
          <a:xfrm>
            <a:off x="2208213" y="2133600"/>
            <a:ext cx="3497262" cy="563563"/>
          </a:xfrm>
          <a:prstGeom prst="roundRect">
            <a:avLst>
              <a:gd name="adj" fmla="val 22741"/>
            </a:avLst>
          </a:prstGeom>
          <a:solidFill>
            <a:schemeClr val="bg1"/>
          </a:solidFill>
          <a:ln w="25400">
            <a:solidFill>
              <a:srgbClr val="F79646"/>
            </a:solidFill>
            <a:round/>
          </a:ln>
        </p:spPr>
        <p:txBody>
          <a:bodyPr tIns="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20000"/>
              </a:lnSpc>
            </a:pPr>
            <a:r>
              <a:rPr lang="zh-CN" altLang="en-US" sz="2400">
                <a:solidFill>
                  <a:srgbClr val="F8081F"/>
                </a:solidFill>
                <a:latin typeface="黑体" panose="02010609060101010101" pitchFamily="49" charset="-122"/>
                <a:ea typeface="黑体" panose="02010609060101010101" pitchFamily="49" charset="-122"/>
              </a:rPr>
              <a:t>排开液体的</a:t>
            </a:r>
            <a:r>
              <a:rPr lang="zh-CN" altLang="en-US" sz="2400">
                <a:solidFill>
                  <a:srgbClr val="0000CC"/>
                </a:solidFill>
                <a:latin typeface="黑体" panose="02010609060101010101" pitchFamily="49" charset="-122"/>
                <a:ea typeface="黑体" panose="02010609060101010101" pitchFamily="49" charset="-122"/>
              </a:rPr>
              <a:t>体积</a:t>
            </a:r>
            <a:r>
              <a:rPr lang="zh-CN" altLang="en-US" sz="2400">
                <a:solidFill>
                  <a:srgbClr val="F8081F"/>
                </a:solidFill>
                <a:latin typeface="黑体" panose="02010609060101010101" pitchFamily="49" charset="-122"/>
                <a:ea typeface="黑体" panose="02010609060101010101" pitchFamily="49" charset="-122"/>
              </a:rPr>
              <a:t>越大</a:t>
            </a:r>
          </a:p>
        </p:txBody>
      </p:sp>
      <p:sp>
        <p:nvSpPr>
          <p:cNvPr id="12298" name="TextBox 8">
            <a:extLst>
              <a:ext uri="{FF2B5EF4-FFF2-40B4-BE49-F238E27FC236}">
                <a16:creationId xmlns:a16="http://schemas.microsoft.com/office/drawing/2014/main" id="{BFEEE078-84B1-43E6-877B-41B7B21576D3}"/>
              </a:ext>
            </a:extLst>
          </p:cNvPr>
          <p:cNvSpPr>
            <a:spLocks noChangeArrowheads="1"/>
          </p:cNvSpPr>
          <p:nvPr>
            <p:custDataLst>
              <p:tags r:id="rId6"/>
            </p:custDataLst>
          </p:nvPr>
        </p:nvSpPr>
        <p:spPr bwMode="auto">
          <a:xfrm>
            <a:off x="2187575" y="2932113"/>
            <a:ext cx="3497263" cy="563562"/>
          </a:xfrm>
          <a:prstGeom prst="roundRect">
            <a:avLst>
              <a:gd name="adj" fmla="val 22741"/>
            </a:avLst>
          </a:prstGeom>
          <a:solidFill>
            <a:schemeClr val="bg1"/>
          </a:solidFill>
          <a:ln w="25400">
            <a:solidFill>
              <a:srgbClr val="F79646"/>
            </a:solidFill>
            <a:round/>
          </a:ln>
        </p:spPr>
        <p:txBody>
          <a:bodyPr tIns="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20000"/>
              </a:lnSpc>
            </a:pPr>
            <a:r>
              <a:rPr lang="zh-CN" altLang="en-US" sz="2400">
                <a:solidFill>
                  <a:srgbClr val="F8081F"/>
                </a:solidFill>
                <a:latin typeface="黑体" panose="02010609060101010101" pitchFamily="49" charset="-122"/>
                <a:ea typeface="黑体" panose="02010609060101010101" pitchFamily="49" charset="-122"/>
              </a:rPr>
              <a:t>液体的</a:t>
            </a:r>
            <a:r>
              <a:rPr lang="zh-CN" altLang="en-US" sz="2400">
                <a:solidFill>
                  <a:srgbClr val="0000CC"/>
                </a:solidFill>
                <a:latin typeface="黑体" panose="02010609060101010101" pitchFamily="49" charset="-122"/>
                <a:ea typeface="黑体" panose="02010609060101010101" pitchFamily="49" charset="-122"/>
              </a:rPr>
              <a:t>密度</a:t>
            </a:r>
            <a:r>
              <a:rPr lang="zh-CN" altLang="en-US" sz="2400">
                <a:solidFill>
                  <a:srgbClr val="F8081F"/>
                </a:solidFill>
                <a:latin typeface="黑体" panose="02010609060101010101" pitchFamily="49" charset="-122"/>
                <a:ea typeface="黑体" panose="02010609060101010101" pitchFamily="49" charset="-122"/>
              </a:rPr>
              <a:t>越大</a:t>
            </a:r>
          </a:p>
        </p:txBody>
      </p:sp>
      <p:sp>
        <p:nvSpPr>
          <p:cNvPr id="12299" name="AutoShape 11">
            <a:extLst>
              <a:ext uri="{FF2B5EF4-FFF2-40B4-BE49-F238E27FC236}">
                <a16:creationId xmlns:a16="http://schemas.microsoft.com/office/drawing/2014/main" id="{E262A2A0-9E82-3A14-C71E-40FF398D3F11}"/>
              </a:ext>
            </a:extLst>
          </p:cNvPr>
          <p:cNvSpPr/>
          <p:nvPr>
            <p:custDataLst>
              <p:tags r:id="rId7"/>
            </p:custDataLst>
          </p:nvPr>
        </p:nvSpPr>
        <p:spPr bwMode="auto">
          <a:xfrm>
            <a:off x="1954213" y="1430338"/>
            <a:ext cx="71437" cy="2087562"/>
          </a:xfrm>
          <a:prstGeom prst="leftBrace">
            <a:avLst>
              <a:gd name="adj1" fmla="val 241897"/>
              <a:gd name="adj2" fmla="val 50000"/>
            </a:avLst>
          </a:prstGeom>
          <a:noFill/>
          <a:ln w="22225">
            <a:solidFill>
              <a:srgbClr val="333399"/>
            </a:solidFill>
            <a:rou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endParaRPr lang="zh-CN" altLang="en-US" sz="2400"/>
          </a:p>
        </p:txBody>
      </p:sp>
      <p:sp>
        <p:nvSpPr>
          <p:cNvPr id="12300" name="AutoShape 12">
            <a:extLst>
              <a:ext uri="{FF2B5EF4-FFF2-40B4-BE49-F238E27FC236}">
                <a16:creationId xmlns:a16="http://schemas.microsoft.com/office/drawing/2014/main" id="{E8E3A289-22E5-AE6B-4DB9-189679782915}"/>
              </a:ext>
            </a:extLst>
          </p:cNvPr>
          <p:cNvSpPr/>
          <p:nvPr>
            <p:custDataLst>
              <p:tags r:id="rId8"/>
            </p:custDataLst>
          </p:nvPr>
        </p:nvSpPr>
        <p:spPr>
          <a:xfrm>
            <a:off x="8031163" y="3241675"/>
            <a:ext cx="630237" cy="1214438"/>
          </a:xfrm>
          <a:prstGeom prst="downArrow">
            <a:avLst>
              <a:gd name="adj1" fmla="val 50000"/>
              <a:gd name="adj2" fmla="val 48173"/>
            </a:avLst>
          </a:prstGeom>
          <a:solidFill>
            <a:schemeClr val="accent1"/>
          </a:solidFill>
          <a:ln w="22225" cap="flat" cmpd="sng">
            <a:solidFill>
              <a:schemeClr val="accent6">
                <a:lumMod val="50000"/>
              </a:schemeClr>
            </a:solidFill>
            <a:prstDash val="solid"/>
            <a:miter/>
            <a:headEnd type="none" w="med" len="med"/>
            <a:tailEnd type="none" w="med" len="med"/>
          </a:ln>
        </p:spPr>
        <p:txBody>
          <a:bodyPr vert="eaVert" anchor="ctr"/>
          <a:lstStyle/>
          <a:p>
            <a:pPr eaLnBrk="0" hangingPunct="0">
              <a:defRPr/>
            </a:pPr>
            <a:endParaRPr lang="zh-CN" altLang="en-US" sz="2400" noProof="1"/>
          </a:p>
        </p:txBody>
      </p:sp>
      <p:sp>
        <p:nvSpPr>
          <p:cNvPr id="12301" name="AutoShape 13">
            <a:extLst>
              <a:ext uri="{FF2B5EF4-FFF2-40B4-BE49-F238E27FC236}">
                <a16:creationId xmlns:a16="http://schemas.microsoft.com/office/drawing/2014/main" id="{6936816B-B037-57D5-3F4A-F574FC7FC24B}"/>
              </a:ext>
            </a:extLst>
          </p:cNvPr>
          <p:cNvSpPr/>
          <p:nvPr>
            <p:custDataLst>
              <p:tags r:id="rId9"/>
            </p:custDataLst>
          </p:nvPr>
        </p:nvSpPr>
        <p:spPr>
          <a:xfrm>
            <a:off x="5826125" y="2387600"/>
            <a:ext cx="855663" cy="854075"/>
          </a:xfrm>
          <a:prstGeom prst="notchedRightArrow">
            <a:avLst>
              <a:gd name="adj1" fmla="val 50000"/>
              <a:gd name="adj2" fmla="val 25046"/>
            </a:avLst>
          </a:prstGeom>
          <a:solidFill>
            <a:schemeClr val="accent1"/>
          </a:solidFill>
          <a:ln w="25400" cap="flat" cmpd="sng">
            <a:solidFill>
              <a:schemeClr val="accent6">
                <a:lumMod val="50000"/>
              </a:schemeClr>
            </a:solidFill>
            <a:prstDash val="solid"/>
            <a:miter/>
            <a:headEnd type="none" w="med" len="med"/>
            <a:tailEnd type="none" w="med" len="med"/>
          </a:ln>
        </p:spPr>
        <p:txBody>
          <a:bodyPr anchor="ctr"/>
          <a:lstStyle/>
          <a:p>
            <a:pPr eaLnBrk="0" hangingPunct="0">
              <a:defRPr/>
            </a:pPr>
            <a:endParaRPr lang="zh-CN" altLang="en-US" sz="2400" noProof="1"/>
          </a:p>
        </p:txBody>
      </p:sp>
      <p:sp>
        <p:nvSpPr>
          <p:cNvPr id="12302" name="TextBox 8">
            <a:extLst>
              <a:ext uri="{FF2B5EF4-FFF2-40B4-BE49-F238E27FC236}">
                <a16:creationId xmlns:a16="http://schemas.microsoft.com/office/drawing/2014/main" id="{44604215-4FFE-B7BD-9B3D-49233DDF5042}"/>
              </a:ext>
            </a:extLst>
          </p:cNvPr>
          <p:cNvSpPr>
            <a:spLocks noChangeArrowheads="1"/>
          </p:cNvSpPr>
          <p:nvPr>
            <p:custDataLst>
              <p:tags r:id="rId10"/>
            </p:custDataLst>
          </p:nvPr>
        </p:nvSpPr>
        <p:spPr bwMode="auto">
          <a:xfrm>
            <a:off x="2952750" y="4552950"/>
            <a:ext cx="1733550" cy="563563"/>
          </a:xfrm>
          <a:prstGeom prst="roundRect">
            <a:avLst>
              <a:gd name="adj" fmla="val 22741"/>
            </a:avLst>
          </a:prstGeom>
          <a:solidFill>
            <a:schemeClr val="bg1"/>
          </a:solidFill>
          <a:ln w="25400">
            <a:solidFill>
              <a:srgbClr val="F79646"/>
            </a:solidFill>
            <a:round/>
          </a:ln>
        </p:spPr>
        <p:txBody>
          <a:bodyPr tIns="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ct val="120000"/>
              </a:lnSpc>
            </a:pPr>
            <a:r>
              <a:rPr lang="zh-CN" altLang="en-US" sz="2400">
                <a:solidFill>
                  <a:srgbClr val="F8081F"/>
                </a:solidFill>
                <a:latin typeface="黑体" panose="02010609060101010101" pitchFamily="49" charset="-122"/>
                <a:ea typeface="黑体" panose="02010609060101010101" pitchFamily="49" charset="-122"/>
              </a:rPr>
              <a:t>浮力越大</a:t>
            </a:r>
          </a:p>
        </p:txBody>
      </p:sp>
      <p:sp>
        <p:nvSpPr>
          <p:cNvPr id="12303" name="AutoShape 15">
            <a:extLst>
              <a:ext uri="{FF2B5EF4-FFF2-40B4-BE49-F238E27FC236}">
                <a16:creationId xmlns:a16="http://schemas.microsoft.com/office/drawing/2014/main" id="{39BC5CF3-DAFF-63D1-CF7F-D8A6A62F72BB}"/>
              </a:ext>
            </a:extLst>
          </p:cNvPr>
          <p:cNvSpPr>
            <a:spLocks noChangeArrowheads="1"/>
          </p:cNvSpPr>
          <p:nvPr>
            <p:custDataLst>
              <p:tags r:id="rId11"/>
            </p:custDataLst>
          </p:nvPr>
        </p:nvSpPr>
        <p:spPr bwMode="auto">
          <a:xfrm>
            <a:off x="3530600" y="3692525"/>
            <a:ext cx="541338" cy="765175"/>
          </a:xfrm>
          <a:prstGeom prst="downArrow">
            <a:avLst>
              <a:gd name="adj1" fmla="val 50000"/>
              <a:gd name="adj2" fmla="val 35259"/>
            </a:avLst>
          </a:prstGeom>
          <a:solidFill>
            <a:srgbClr val="FF99CC"/>
          </a:solidFill>
          <a:ln w="9525">
            <a:solidFill>
              <a:schemeClr val="tx1"/>
            </a:solidFill>
            <a:miter lim="800000"/>
          </a:ln>
        </p:spPr>
        <p:txBody>
          <a:bodyPr vert="eaVert"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endParaRPr lang="zh-CN" altLang="en-US" sz="2400"/>
          </a:p>
        </p:txBody>
      </p:sp>
      <p:sp>
        <p:nvSpPr>
          <p:cNvPr id="12307" name="AutoShape 19">
            <a:extLst>
              <a:ext uri="{FF2B5EF4-FFF2-40B4-BE49-F238E27FC236}">
                <a16:creationId xmlns:a16="http://schemas.microsoft.com/office/drawing/2014/main" id="{7EBD112D-9BEB-3AB4-40C2-3524431D3F79}"/>
              </a:ext>
            </a:extLst>
          </p:cNvPr>
          <p:cNvSpPr/>
          <p:nvPr>
            <p:custDataLst>
              <p:tags r:id="rId12"/>
            </p:custDataLst>
          </p:nvPr>
        </p:nvSpPr>
        <p:spPr>
          <a:xfrm>
            <a:off x="4883150" y="4637088"/>
            <a:ext cx="1709738" cy="406400"/>
          </a:xfrm>
          <a:prstGeom prst="leftRightArrow">
            <a:avLst>
              <a:gd name="adj1" fmla="val 50000"/>
              <a:gd name="adj2" fmla="val 84140"/>
            </a:avLst>
          </a:prstGeom>
          <a:solidFill>
            <a:schemeClr val="accent1"/>
          </a:solidFill>
          <a:ln w="25400" cap="flat" cmpd="sng">
            <a:solidFill>
              <a:schemeClr val="accent6">
                <a:lumMod val="50000"/>
              </a:schemeClr>
            </a:solidFill>
            <a:prstDash val="solid"/>
            <a:miter/>
            <a:headEnd type="none" w="med" len="med"/>
            <a:tailEnd type="none" w="med" len="med"/>
          </a:ln>
        </p:spPr>
        <p:txBody>
          <a:bodyPr anchor="ctr"/>
          <a:lstStyle/>
          <a:p>
            <a:pPr eaLnBrk="0" hangingPunct="0">
              <a:defRPr/>
            </a:pPr>
            <a:endParaRPr lang="zh-CN" altLang="en-US" sz="2400" noProof="1"/>
          </a:p>
        </p:txBody>
      </p:sp>
      <p:sp>
        <p:nvSpPr>
          <p:cNvPr id="4" name="TextBox 3">
            <a:extLst>
              <a:ext uri="{FF2B5EF4-FFF2-40B4-BE49-F238E27FC236}">
                <a16:creationId xmlns:a16="http://schemas.microsoft.com/office/drawing/2014/main" id="{8CAD341C-F51B-315E-072E-5967F6EC875E}"/>
              </a:ext>
            </a:extLst>
          </p:cNvPr>
          <p:cNvSpPr txBox="1"/>
          <p:nvPr>
            <p:custDataLst>
              <p:tags r:id="rId13"/>
            </p:custDataLst>
          </p:nvPr>
        </p:nvSpPr>
        <p:spPr>
          <a:xfrm>
            <a:off x="2478088" y="722313"/>
            <a:ext cx="1062037" cy="544512"/>
          </a:xfrm>
          <a:prstGeom prst="roundRect">
            <a:avLst/>
          </a:prstGeom>
        </p:spPr>
        <p:style>
          <a:lnRef idx="1">
            <a:schemeClr val="accent6"/>
          </a:lnRef>
          <a:fillRef idx="2">
            <a:schemeClr val="accent6"/>
          </a:fillRef>
          <a:effectRef idx="1">
            <a:schemeClr val="accent6"/>
          </a:effectRef>
          <a:fontRef idx="minor">
            <a:schemeClr val="dk1"/>
          </a:fontRef>
        </p:style>
        <p:txBody>
          <a:bodyPr wrap="none">
            <a:spAutoFit/>
          </a:bodyPr>
          <a:lstStyle/>
          <a:p>
            <a:pPr>
              <a:buFontTx/>
              <a:buNone/>
              <a:defRPr/>
            </a:pPr>
            <a:r>
              <a:rPr lang="zh-CN" altLang="en-US" sz="2600">
                <a:solidFill>
                  <a:srgbClr val="0000FF"/>
                </a:solidFill>
                <a:latin typeface="黑体" panose="02010609060101010101" pitchFamily="49" charset="-122"/>
                <a:ea typeface="黑体" panose="02010609060101010101" pitchFamily="49" charset="-122"/>
              </a:rPr>
              <a:t>推 理</a:t>
            </a:r>
          </a:p>
        </p:txBody>
      </p:sp>
      <p:sp>
        <p:nvSpPr>
          <p:cNvPr id="5" name="TextBox 3">
            <a:extLst>
              <a:ext uri="{FF2B5EF4-FFF2-40B4-BE49-F238E27FC236}">
                <a16:creationId xmlns:a16="http://schemas.microsoft.com/office/drawing/2014/main" id="{94C8623F-D0D5-5C24-79B6-88B8337ECC9D}"/>
              </a:ext>
            </a:extLst>
          </p:cNvPr>
          <p:cNvSpPr txBox="1"/>
          <p:nvPr>
            <p:custDataLst>
              <p:tags r:id="rId14"/>
            </p:custDataLst>
          </p:nvPr>
        </p:nvSpPr>
        <p:spPr>
          <a:xfrm>
            <a:off x="2493963" y="5502275"/>
            <a:ext cx="1062037" cy="544513"/>
          </a:xfrm>
          <a:prstGeom prst="roundRect">
            <a:avLst/>
          </a:prstGeom>
        </p:spPr>
        <p:style>
          <a:lnRef idx="1">
            <a:schemeClr val="accent6"/>
          </a:lnRef>
          <a:fillRef idx="2">
            <a:schemeClr val="accent6"/>
          </a:fillRef>
          <a:effectRef idx="1">
            <a:schemeClr val="accent6"/>
          </a:effectRef>
          <a:fontRef idx="minor">
            <a:schemeClr val="dk1"/>
          </a:fontRef>
        </p:style>
        <p:txBody>
          <a:bodyPr wrap="none">
            <a:spAutoFit/>
          </a:bodyPr>
          <a:lstStyle/>
          <a:p>
            <a:pPr>
              <a:buFontTx/>
              <a:buNone/>
              <a:defRPr/>
            </a:pPr>
            <a:r>
              <a:rPr lang="zh-CN" altLang="en-US" sz="2600">
                <a:solidFill>
                  <a:srgbClr val="0000FF"/>
                </a:solidFill>
                <a:latin typeface="黑体" panose="02010609060101010101" pitchFamily="49" charset="-122"/>
                <a:ea typeface="黑体" panose="02010609060101010101" pitchFamily="49" charset="-122"/>
              </a:rPr>
              <a:t>猜 想</a:t>
            </a:r>
          </a:p>
        </p:txBody>
      </p:sp>
      <p:sp>
        <p:nvSpPr>
          <p:cNvPr id="37904" name="文本框 4103">
            <a:extLst>
              <a:ext uri="{FF2B5EF4-FFF2-40B4-BE49-F238E27FC236}">
                <a16:creationId xmlns:a16="http://schemas.microsoft.com/office/drawing/2014/main" id="{38D3B65D-2AA0-C9AE-CD44-D782EADF2D68}"/>
              </a:ext>
            </a:extLst>
          </p:cNvPr>
          <p:cNvSpPr txBox="1">
            <a:spLocks noChangeArrowheads="1"/>
          </p:cNvSpPr>
          <p:nvPr>
            <p:custDataLst>
              <p:tags r:id="rId15"/>
            </p:custDataLst>
          </p:nvPr>
        </p:nvSpPr>
        <p:spPr bwMode="auto">
          <a:xfrm>
            <a:off x="119063" y="320675"/>
            <a:ext cx="1295400"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170" tIns="46990" rIns="90170" bIns="4699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000" b="1">
                <a:solidFill>
                  <a:srgbClr val="006666"/>
                </a:solidFill>
                <a:ea typeface="方正姚体" panose="02010601030101010101" pitchFamily="2" charset="-122"/>
              </a:rPr>
              <a:t>讲授新课</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3" presetClass="entr" presetSubtype="10" fill="hold" grpId="0" nodeType="clickEffect">
                                  <p:stCondLst>
                                    <p:cond delay="0"/>
                                  </p:stCondLst>
                                  <p:childTnLst>
                                    <p:set>
                                      <p:cBhvr>
                                        <p:cTn id="10" dur="1" fill="hold">
                                          <p:stCondLst>
                                            <p:cond delay="0"/>
                                          </p:stCondLst>
                                        </p:cTn>
                                        <p:tgtEl>
                                          <p:spTgt spid="12293"/>
                                        </p:tgtEl>
                                        <p:attrNameLst>
                                          <p:attrName>style.visibility</p:attrName>
                                        </p:attrNameLst>
                                      </p:cBhvr>
                                      <p:to>
                                        <p:strVal val="visible"/>
                                      </p:to>
                                    </p:set>
                                    <p:animEffect transition="in" filter="blinds(horizontal)">
                                      <p:cBhvr>
                                        <p:cTn id="11" dur="500"/>
                                        <p:tgtEl>
                                          <p:spTgt spid="12293"/>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3" presetClass="entr" presetSubtype="16" fill="hold" grpId="0" nodeType="clickEffect">
                                  <p:stCondLst>
                                    <p:cond delay="0"/>
                                  </p:stCondLst>
                                  <p:childTnLst>
                                    <p:set>
                                      <p:cBhvr>
                                        <p:cTn id="15" dur="1" fill="hold">
                                          <p:stCondLst>
                                            <p:cond delay="0"/>
                                          </p:stCondLst>
                                        </p:cTn>
                                        <p:tgtEl>
                                          <p:spTgt spid="12299"/>
                                        </p:tgtEl>
                                        <p:attrNameLst>
                                          <p:attrName>style.visibility</p:attrName>
                                        </p:attrNameLst>
                                      </p:cBhvr>
                                      <p:to>
                                        <p:strVal val="visible"/>
                                      </p:to>
                                    </p:set>
                                    <p:anim calcmode="lin" valueType="num">
                                      <p:cBhvr>
                                        <p:cTn id="16" dur="500" fill="hold"/>
                                        <p:tgtEl>
                                          <p:spTgt spid="12299"/>
                                        </p:tgtEl>
                                        <p:attrNameLst>
                                          <p:attrName>ppt_w</p:attrName>
                                        </p:attrNameLst>
                                      </p:cBhvr>
                                      <p:tavLst>
                                        <p:tav tm="0">
                                          <p:val>
                                            <p:fltVal val="0"/>
                                          </p:val>
                                        </p:tav>
                                        <p:tav tm="100000">
                                          <p:val>
                                            <p:strVal val="#ppt_w"/>
                                          </p:val>
                                        </p:tav>
                                      </p:tavLst>
                                    </p:anim>
                                    <p:anim calcmode="lin" valueType="num">
                                      <p:cBhvr>
                                        <p:cTn id="17" dur="500" fill="hold"/>
                                        <p:tgtEl>
                                          <p:spTgt spid="12299"/>
                                        </p:tgtEl>
                                        <p:attrNameLst>
                                          <p:attrName>ppt_h</p:attrName>
                                        </p:attrNameLst>
                                      </p:cBhvr>
                                      <p:tavLst>
                                        <p:tav tm="0">
                                          <p:val>
                                            <p:fltVal val="0"/>
                                          </p:val>
                                        </p:tav>
                                        <p:tav tm="100000">
                                          <p:val>
                                            <p:strVal val="#ppt_h"/>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2297"/>
                                        </p:tgtEl>
                                        <p:attrNameLst>
                                          <p:attrName>style.visibility</p:attrName>
                                        </p:attrNameLst>
                                      </p:cBhvr>
                                      <p:to>
                                        <p:strVal val="visible"/>
                                      </p:to>
                                    </p:set>
                                    <p:animEffect transition="in" filter="blinds(horizontal)">
                                      <p:cBhvr>
                                        <p:cTn id="22" dur="500"/>
                                        <p:tgtEl>
                                          <p:spTgt spid="1229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2298"/>
                                        </p:tgtEl>
                                        <p:attrNameLst>
                                          <p:attrName>style.visibility</p:attrName>
                                        </p:attrNameLst>
                                      </p:cBhvr>
                                      <p:to>
                                        <p:strVal val="visible"/>
                                      </p:to>
                                    </p:set>
                                    <p:animEffect transition="in" filter="blinds(horizontal)">
                                      <p:cBhvr>
                                        <p:cTn id="27" dur="500"/>
                                        <p:tgtEl>
                                          <p:spTgt spid="12298"/>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12303"/>
                                        </p:tgtEl>
                                        <p:attrNameLst>
                                          <p:attrName>style.visibility</p:attrName>
                                        </p:attrNameLst>
                                      </p:cBhvr>
                                      <p:to>
                                        <p:strVal val="visible"/>
                                      </p:to>
                                    </p:set>
                                    <p:animEffect transition="in" filter="wipe(up)">
                                      <p:cBhvr>
                                        <p:cTn id="32" dur="500"/>
                                        <p:tgtEl>
                                          <p:spTgt spid="12303"/>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2302"/>
                                        </p:tgtEl>
                                        <p:attrNameLst>
                                          <p:attrName>style.visibility</p:attrName>
                                        </p:attrNameLst>
                                      </p:cBhvr>
                                      <p:to>
                                        <p:strVal val="visible"/>
                                      </p:to>
                                    </p:set>
                                    <p:animEffect transition="in" filter="blinds(horizontal)">
                                      <p:cBhvr>
                                        <p:cTn id="37" dur="500"/>
                                        <p:tgtEl>
                                          <p:spTgt spid="12302"/>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2301"/>
                                        </p:tgtEl>
                                        <p:attrNameLst>
                                          <p:attrName>style.visibility</p:attrName>
                                        </p:attrNameLst>
                                      </p:cBhvr>
                                      <p:to>
                                        <p:strVal val="visible"/>
                                      </p:to>
                                    </p:set>
                                    <p:animEffect transition="in" filter="wipe(left)">
                                      <p:cBhvr>
                                        <p:cTn id="42" dur="500"/>
                                        <p:tgtEl>
                                          <p:spTgt spid="12301"/>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2296"/>
                                        </p:tgtEl>
                                        <p:attrNameLst>
                                          <p:attrName>style.visibility</p:attrName>
                                        </p:attrNameLst>
                                      </p:cBhvr>
                                      <p:to>
                                        <p:strVal val="visible"/>
                                      </p:to>
                                    </p:set>
                                    <p:animEffect transition="in" filter="wipe(left)">
                                      <p:cBhvr>
                                        <p:cTn id="47" dur="500"/>
                                        <p:tgtEl>
                                          <p:spTgt spid="12296"/>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1" fill="hold" grpId="0" nodeType="clickEffect">
                                  <p:stCondLst>
                                    <p:cond delay="0"/>
                                  </p:stCondLst>
                                  <p:childTnLst>
                                    <p:set>
                                      <p:cBhvr>
                                        <p:cTn id="51" dur="1" fill="hold">
                                          <p:stCondLst>
                                            <p:cond delay="0"/>
                                          </p:stCondLst>
                                        </p:cTn>
                                        <p:tgtEl>
                                          <p:spTgt spid="12300"/>
                                        </p:tgtEl>
                                        <p:attrNameLst>
                                          <p:attrName>style.visibility</p:attrName>
                                        </p:attrNameLst>
                                      </p:cBhvr>
                                      <p:to>
                                        <p:strVal val="visible"/>
                                      </p:to>
                                    </p:set>
                                    <p:animEffect transition="in" filter="wipe(up)">
                                      <p:cBhvr>
                                        <p:cTn id="52" dur="500"/>
                                        <p:tgtEl>
                                          <p:spTgt spid="12300"/>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1" fill="hold" grpId="0" nodeType="clickEffect">
                                  <p:stCondLst>
                                    <p:cond delay="0"/>
                                  </p:stCondLst>
                                  <p:childTnLst>
                                    <p:set>
                                      <p:cBhvr>
                                        <p:cTn id="56" dur="1" fill="hold">
                                          <p:stCondLst>
                                            <p:cond delay="0"/>
                                          </p:stCondLst>
                                        </p:cTn>
                                        <p:tgtEl>
                                          <p:spTgt spid="12295"/>
                                        </p:tgtEl>
                                        <p:attrNameLst>
                                          <p:attrName>style.visibility</p:attrName>
                                        </p:attrNameLst>
                                      </p:cBhvr>
                                      <p:to>
                                        <p:strVal val="visible"/>
                                      </p:to>
                                    </p:set>
                                    <p:animEffect transition="in" filter="wipe(up)">
                                      <p:cBhvr>
                                        <p:cTn id="57" dur="500"/>
                                        <p:tgtEl>
                                          <p:spTgt spid="12295"/>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3" presetClass="entr" presetSubtype="16" fill="hold" grpId="0" nodeType="clickEffect">
                                  <p:stCondLst>
                                    <p:cond delay="0"/>
                                  </p:stCondLst>
                                  <p:childTnLst>
                                    <p:set>
                                      <p:cBhvr>
                                        <p:cTn id="61" dur="1" fill="hold">
                                          <p:stCondLst>
                                            <p:cond delay="0"/>
                                          </p:stCondLst>
                                        </p:cTn>
                                        <p:tgtEl>
                                          <p:spTgt spid="12307"/>
                                        </p:tgtEl>
                                        <p:attrNameLst>
                                          <p:attrName>style.visibility</p:attrName>
                                        </p:attrNameLst>
                                      </p:cBhvr>
                                      <p:to>
                                        <p:strVal val="visible"/>
                                      </p:to>
                                    </p:set>
                                    <p:anim calcmode="lin" valueType="num">
                                      <p:cBhvr>
                                        <p:cTn id="62" dur="500" fill="hold"/>
                                        <p:tgtEl>
                                          <p:spTgt spid="12307"/>
                                        </p:tgtEl>
                                        <p:attrNameLst>
                                          <p:attrName>ppt_w</p:attrName>
                                        </p:attrNameLst>
                                      </p:cBhvr>
                                      <p:tavLst>
                                        <p:tav tm="0">
                                          <p:val>
                                            <p:fltVal val="0"/>
                                          </p:val>
                                        </p:tav>
                                        <p:tav tm="100000">
                                          <p:val>
                                            <p:strVal val="#ppt_w"/>
                                          </p:val>
                                        </p:tav>
                                      </p:tavLst>
                                    </p:anim>
                                    <p:anim calcmode="lin" valueType="num">
                                      <p:cBhvr>
                                        <p:cTn id="63" dur="500" fill="hold"/>
                                        <p:tgtEl>
                                          <p:spTgt spid="12307"/>
                                        </p:tgtEl>
                                        <p:attrNameLst>
                                          <p:attrName>ppt_h</p:attrName>
                                        </p:attrNameLst>
                                      </p:cBhvr>
                                      <p:tavLst>
                                        <p:tav tm="0">
                                          <p:val>
                                            <p:fltVal val="0"/>
                                          </p:val>
                                        </p:tav>
                                        <p:tav tm="100000">
                                          <p:val>
                                            <p:strVal val="#ppt_h"/>
                                          </p:val>
                                        </p:tav>
                                      </p:tavLst>
                                    </p:anim>
                                  </p:childTnLst>
                                </p:cTn>
                              </p:par>
                            </p:childTnLst>
                          </p:cTn>
                        </p:par>
                      </p:childTnLst>
                    </p:cTn>
                  </p:par>
                  <p:par>
                    <p:cTn id="64" fill="hold" nodeType="clickPar">
                      <p:stCondLst>
                        <p:cond delay="indefinite"/>
                      </p:stCondLst>
                      <p:childTnLst>
                        <p:par>
                          <p:cTn id="65" fill="hold" nodeType="withGroup">
                            <p:stCondLst>
                              <p:cond delay="0"/>
                            </p:stCondLst>
                            <p:childTnLst>
                              <p:par>
                                <p:cTn id="66" presetID="1" presetClass="entr" presetSubtype="0" fill="hold" grpId="0" nodeType="clickEffect">
                                  <p:stCondLst>
                                    <p:cond delay="0"/>
                                  </p:stCondLst>
                                  <p:childTnLst>
                                    <p:set>
                                      <p:cBhvr>
                                        <p:cTn id="67" dur="1" fill="hold">
                                          <p:stCondLst>
                                            <p:cond delay="0"/>
                                          </p:stCondLst>
                                        </p:cTn>
                                        <p:tgtEl>
                                          <p:spTgt spid="5"/>
                                        </p:tgtEl>
                                        <p:attrNameLst>
                                          <p:attrName>style.visibility</p:attrName>
                                        </p:attrNameLst>
                                      </p:cBhvr>
                                      <p:to>
                                        <p:strVal val="visible"/>
                                      </p:to>
                                    </p:set>
                                  </p:childTnLst>
                                </p:cTn>
                              </p:par>
                            </p:childTnLst>
                          </p:cTn>
                        </p:par>
                      </p:childTnLst>
                    </p:cTn>
                  </p:par>
                  <p:par>
                    <p:cTn id="68" fill="hold" nodeType="clickPar">
                      <p:stCondLst>
                        <p:cond delay="indefinite"/>
                      </p:stCondLst>
                      <p:childTnLst>
                        <p:par>
                          <p:cTn id="69" fill="hold" nodeType="withGroup">
                            <p:stCondLst>
                              <p:cond delay="0"/>
                            </p:stCondLst>
                            <p:childTnLst>
                              <p:par>
                                <p:cTn id="70" presetID="23" presetClass="entr" presetSubtype="16" fill="hold" grpId="0" nodeType="clickEffect">
                                  <p:stCondLst>
                                    <p:cond delay="0"/>
                                  </p:stCondLst>
                                  <p:childTnLst>
                                    <p:set>
                                      <p:cBhvr>
                                        <p:cTn id="71" dur="1" fill="hold">
                                          <p:stCondLst>
                                            <p:cond delay="0"/>
                                          </p:stCondLst>
                                        </p:cTn>
                                        <p:tgtEl>
                                          <p:spTgt spid="12294"/>
                                        </p:tgtEl>
                                        <p:attrNameLst>
                                          <p:attrName>style.visibility</p:attrName>
                                        </p:attrNameLst>
                                      </p:cBhvr>
                                      <p:to>
                                        <p:strVal val="visible"/>
                                      </p:to>
                                    </p:set>
                                    <p:anim calcmode="lin" valueType="num">
                                      <p:cBhvr>
                                        <p:cTn id="72" dur="500" fill="hold"/>
                                        <p:tgtEl>
                                          <p:spTgt spid="12294"/>
                                        </p:tgtEl>
                                        <p:attrNameLst>
                                          <p:attrName>ppt_w</p:attrName>
                                        </p:attrNameLst>
                                      </p:cBhvr>
                                      <p:tavLst>
                                        <p:tav tm="0">
                                          <p:val>
                                            <p:fltVal val="0"/>
                                          </p:val>
                                        </p:tav>
                                        <p:tav tm="100000">
                                          <p:val>
                                            <p:strVal val="#ppt_w"/>
                                          </p:val>
                                        </p:tav>
                                      </p:tavLst>
                                    </p:anim>
                                    <p:anim calcmode="lin" valueType="num">
                                      <p:cBhvr>
                                        <p:cTn id="73" dur="500" fill="hold"/>
                                        <p:tgtEl>
                                          <p:spTgt spid="1229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3" grpId="0" animBg="1"/>
      <p:bldP spid="12294" grpId="0" animBg="1"/>
      <p:bldP spid="12295" grpId="0" animBg="1"/>
      <p:bldP spid="12296" grpId="0" animBg="1"/>
      <p:bldP spid="12297" grpId="0" animBg="1"/>
      <p:bldP spid="12298" grpId="0" animBg="1"/>
      <p:bldP spid="12299" grpId="0" animBg="1"/>
      <p:bldP spid="12300" grpId="0" animBg="1"/>
      <p:bldP spid="12301" grpId="0" animBg="1"/>
      <p:bldP spid="12302" grpId="0" animBg="1"/>
      <p:bldP spid="12303" grpId="0" animBg="1"/>
      <p:bldP spid="12307" grpId="0" animBg="1"/>
      <p:bldP spid="4" grpId="0" animBg="1"/>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2">
            <a:extLst>
              <a:ext uri="{FF2B5EF4-FFF2-40B4-BE49-F238E27FC236}">
                <a16:creationId xmlns:a16="http://schemas.microsoft.com/office/drawing/2014/main" id="{5B6B6972-99B6-35E1-536D-53B23FA1C2F8}"/>
              </a:ext>
            </a:extLst>
          </p:cNvPr>
          <p:cNvSpPr txBox="1">
            <a:spLocks noChangeArrowheads="1"/>
          </p:cNvSpPr>
          <p:nvPr>
            <p:custDataLst>
              <p:tags r:id="rId1"/>
            </p:custDataLst>
          </p:nvPr>
        </p:nvSpPr>
        <p:spPr bwMode="auto">
          <a:xfrm>
            <a:off x="3967163" y="700088"/>
            <a:ext cx="598487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spcBef>
                <a:spcPct val="50000"/>
              </a:spcBef>
            </a:pPr>
            <a:r>
              <a:rPr lang="zh-CN" altLang="en-US" sz="2600">
                <a:latin typeface="黑体" panose="02010609060101010101" pitchFamily="49" charset="-122"/>
                <a:ea typeface="黑体" panose="02010609060101010101" pitchFamily="49" charset="-122"/>
              </a:rPr>
              <a:t>浮力与物体排开液体重力的定量关系</a:t>
            </a:r>
          </a:p>
        </p:txBody>
      </p:sp>
      <p:grpSp>
        <p:nvGrpSpPr>
          <p:cNvPr id="2" name="Group 5">
            <a:extLst>
              <a:ext uri="{FF2B5EF4-FFF2-40B4-BE49-F238E27FC236}">
                <a16:creationId xmlns:a16="http://schemas.microsoft.com/office/drawing/2014/main" id="{213900A4-E782-A20D-F72C-6B6A22293066}"/>
              </a:ext>
            </a:extLst>
          </p:cNvPr>
          <p:cNvGrpSpPr/>
          <p:nvPr>
            <p:custDataLst>
              <p:tags r:id="rId2"/>
            </p:custDataLst>
          </p:nvPr>
        </p:nvGrpSpPr>
        <p:grpSpPr>
          <a:xfrm>
            <a:off x="2424113" y="1485900"/>
            <a:ext cx="2143125" cy="3656013"/>
            <a:chOff x="0" y="0"/>
            <a:chExt cx="1350" cy="2303"/>
          </a:xfrm>
        </p:grpSpPr>
        <p:grpSp>
          <p:nvGrpSpPr>
            <p:cNvPr id="38930" name="Group 6">
              <a:extLst>
                <a:ext uri="{FF2B5EF4-FFF2-40B4-BE49-F238E27FC236}">
                  <a16:creationId xmlns:a16="http://schemas.microsoft.com/office/drawing/2014/main" id="{12C98D3B-EAD6-33B7-9011-AA7535C3F4AD}"/>
                </a:ext>
              </a:extLst>
            </p:cNvPr>
            <p:cNvGrpSpPr/>
            <p:nvPr>
              <p:custDataLst>
                <p:tags r:id="rId17"/>
              </p:custDataLst>
            </p:nvPr>
          </p:nvGrpSpPr>
          <p:grpSpPr>
            <a:xfrm>
              <a:off x="0" y="0"/>
              <a:ext cx="1350" cy="2127"/>
              <a:chOff x="0" y="0"/>
              <a:chExt cx="3375" cy="5317"/>
            </a:xfrm>
          </p:grpSpPr>
          <p:pic>
            <p:nvPicPr>
              <p:cNvPr id="38932" name="Picture 108" descr="8-29-1">
                <a:extLst>
                  <a:ext uri="{FF2B5EF4-FFF2-40B4-BE49-F238E27FC236}">
                    <a16:creationId xmlns:a16="http://schemas.microsoft.com/office/drawing/2014/main" id="{9DE083E7-02C9-B039-BD93-DD2BF16F486B}"/>
                  </a:ext>
                </a:extLst>
              </p:cNvPr>
              <p:cNvPicPr>
                <a:picLocks noChangeAspect="1" noChangeArrowheads="1"/>
              </p:cNvPicPr>
              <p:nvPr>
                <p:custDataLst>
                  <p:tags r:id="rId19"/>
                </p:custDataLst>
              </p:nvPr>
            </p:nvPicPr>
            <p:blipFill>
              <a:blip r:embed="rId22">
                <a:extLst>
                  <a:ext uri="{28A0092B-C50C-407E-A947-70E740481C1C}">
                    <a14:useLocalDpi xmlns:a14="http://schemas.microsoft.com/office/drawing/2010/main" val="0"/>
                  </a:ext>
                </a:extLst>
              </a:blip>
              <a:stretch>
                <a:fillRect/>
              </a:stretch>
            </p:blipFill>
            <p:spPr bwMode="auto">
              <a:xfrm>
                <a:off x="0" y="0"/>
                <a:ext cx="3375" cy="5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33" name="AutoShape 8">
                <a:extLst>
                  <a:ext uri="{FF2B5EF4-FFF2-40B4-BE49-F238E27FC236}">
                    <a16:creationId xmlns:a16="http://schemas.microsoft.com/office/drawing/2014/main" id="{AF17C724-9597-1B6E-CE86-28666B902272}"/>
                  </a:ext>
                </a:extLst>
              </p:cNvPr>
              <p:cNvSpPr>
                <a:spLocks noChangeArrowheads="1"/>
              </p:cNvSpPr>
              <p:nvPr>
                <p:custDataLst>
                  <p:tags r:id="rId20"/>
                </p:custDataLst>
              </p:nvPr>
            </p:nvSpPr>
            <p:spPr bwMode="auto">
              <a:xfrm flipV="1">
                <a:off x="1764" y="4256"/>
                <a:ext cx="693" cy="336"/>
              </a:xfrm>
              <a:prstGeom prst="triangle">
                <a:avLst>
                  <a:gd name="adj" fmla="val 50000"/>
                </a:avLst>
              </a:prstGeom>
              <a:noFill/>
              <a:ln w="19050">
                <a:solidFill>
                  <a:srgbClr val="333333"/>
                </a:solidFill>
                <a:miter lim="800000"/>
              </a:ln>
              <a:extLst>
                <a:ext uri="{909E8E84-426E-40DD-AFC4-6F175D3DCCD1}">
                  <a14:hiddenFill xmlns:a14="http://schemas.microsoft.com/office/drawing/2010/main">
                    <a:solidFill>
                      <a:srgbClr val="FFFFFF"/>
                    </a:solidFill>
                  </a14:hiddenFill>
                </a:ext>
              </a:extLst>
            </p:spPr>
            <p:txBody>
              <a:bodyPr rot="10800000"/>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endParaRPr lang="zh-CN" altLang="en-US"/>
              </a:p>
            </p:txBody>
          </p:sp>
        </p:grpSp>
        <p:sp>
          <p:nvSpPr>
            <p:cNvPr id="38931" name="Rectangle 9">
              <a:extLst>
                <a:ext uri="{FF2B5EF4-FFF2-40B4-BE49-F238E27FC236}">
                  <a16:creationId xmlns:a16="http://schemas.microsoft.com/office/drawing/2014/main" id="{1895ACC7-A85E-640A-1AC2-024A5BC7EA84}"/>
                </a:ext>
              </a:extLst>
            </p:cNvPr>
            <p:cNvSpPr>
              <a:spLocks noChangeArrowheads="1"/>
            </p:cNvSpPr>
            <p:nvPr>
              <p:custDataLst>
                <p:tags r:id="rId18"/>
              </p:custDataLst>
            </p:nvPr>
          </p:nvSpPr>
          <p:spPr bwMode="auto">
            <a:xfrm>
              <a:off x="397" y="2013"/>
              <a:ext cx="404" cy="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sz="2400" b="1">
                  <a:latin typeface="宋体" panose="02010600030101010101" pitchFamily="2" charset="-122"/>
                </a:rPr>
                <a:t>图</a:t>
              </a:r>
              <a:r>
                <a:rPr lang="en-US" altLang="zh-CN" sz="2400" b="1">
                  <a:latin typeface="Times New Roman" panose="02020603050405020304" pitchFamily="18" charset="0"/>
                </a:rPr>
                <a:t>1</a:t>
              </a:r>
              <a:endParaRPr lang="zh-CN" altLang="en-US" sz="2400" b="1">
                <a:latin typeface="Times New Roman" panose="02020603050405020304" pitchFamily="18" charset="0"/>
              </a:endParaRPr>
            </a:p>
          </p:txBody>
        </p:sp>
      </p:grpSp>
      <p:grpSp>
        <p:nvGrpSpPr>
          <p:cNvPr id="5" name="Group 10">
            <a:extLst>
              <a:ext uri="{FF2B5EF4-FFF2-40B4-BE49-F238E27FC236}">
                <a16:creationId xmlns:a16="http://schemas.microsoft.com/office/drawing/2014/main" id="{CB658A03-8E59-9927-89F0-40F329CABAD6}"/>
              </a:ext>
            </a:extLst>
          </p:cNvPr>
          <p:cNvGrpSpPr/>
          <p:nvPr>
            <p:custDataLst>
              <p:tags r:id="rId3"/>
            </p:custDataLst>
          </p:nvPr>
        </p:nvGrpSpPr>
        <p:grpSpPr>
          <a:xfrm>
            <a:off x="4943475" y="1598613"/>
            <a:ext cx="1847850" cy="3543300"/>
            <a:chOff x="0" y="0"/>
            <a:chExt cx="1164" cy="2232"/>
          </a:xfrm>
        </p:grpSpPr>
        <p:grpSp>
          <p:nvGrpSpPr>
            <p:cNvPr id="38926" name="Group 11">
              <a:extLst>
                <a:ext uri="{FF2B5EF4-FFF2-40B4-BE49-F238E27FC236}">
                  <a16:creationId xmlns:a16="http://schemas.microsoft.com/office/drawing/2014/main" id="{802C682F-E145-6536-8D83-9C15F564A69C}"/>
                </a:ext>
              </a:extLst>
            </p:cNvPr>
            <p:cNvGrpSpPr/>
            <p:nvPr>
              <p:custDataLst>
                <p:tags r:id="rId13"/>
              </p:custDataLst>
            </p:nvPr>
          </p:nvGrpSpPr>
          <p:grpSpPr>
            <a:xfrm>
              <a:off x="0" y="0"/>
              <a:ext cx="1164" cy="1994"/>
              <a:chOff x="0" y="0"/>
              <a:chExt cx="2908" cy="4984"/>
            </a:xfrm>
          </p:grpSpPr>
          <p:pic>
            <p:nvPicPr>
              <p:cNvPr id="38928" name="Picture 112" descr="8-29-2">
                <a:extLst>
                  <a:ext uri="{FF2B5EF4-FFF2-40B4-BE49-F238E27FC236}">
                    <a16:creationId xmlns:a16="http://schemas.microsoft.com/office/drawing/2014/main" id="{AE3C28E9-18BC-088D-6D8F-9DFCF142F202}"/>
                  </a:ext>
                </a:extLst>
              </p:cNvPr>
              <p:cNvPicPr>
                <a:picLocks noChangeAspect="1" noChangeArrowheads="1"/>
              </p:cNvPicPr>
              <p:nvPr>
                <p:custDataLst>
                  <p:tags r:id="rId15"/>
                </p:custDataLst>
              </p:nvPr>
            </p:nvPicPr>
            <p:blipFill>
              <a:blip r:embed="rId23" cstate="print">
                <a:extLst>
                  <a:ext uri="{28A0092B-C50C-407E-A947-70E740481C1C}">
                    <a14:useLocalDpi xmlns:a14="http://schemas.microsoft.com/office/drawing/2010/main" val="0"/>
                  </a:ext>
                </a:extLst>
              </a:blip>
              <a:stretch>
                <a:fillRect/>
              </a:stretch>
            </p:blipFill>
            <p:spPr bwMode="auto">
              <a:xfrm>
                <a:off x="0" y="0"/>
                <a:ext cx="2908" cy="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29" name="AutoShape 13">
                <a:extLst>
                  <a:ext uri="{FF2B5EF4-FFF2-40B4-BE49-F238E27FC236}">
                    <a16:creationId xmlns:a16="http://schemas.microsoft.com/office/drawing/2014/main" id="{4D71B84D-BA18-BC01-E8AA-CCFA62998A65}"/>
                  </a:ext>
                </a:extLst>
              </p:cNvPr>
              <p:cNvSpPr>
                <a:spLocks noChangeArrowheads="1"/>
              </p:cNvSpPr>
              <p:nvPr>
                <p:custDataLst>
                  <p:tags r:id="rId16"/>
                </p:custDataLst>
              </p:nvPr>
            </p:nvSpPr>
            <p:spPr bwMode="auto">
              <a:xfrm flipV="1">
                <a:off x="1867" y="3995"/>
                <a:ext cx="693" cy="336"/>
              </a:xfrm>
              <a:prstGeom prst="triangle">
                <a:avLst>
                  <a:gd name="adj" fmla="val 50000"/>
                </a:avLst>
              </a:prstGeom>
              <a:noFill/>
              <a:ln w="19050">
                <a:solidFill>
                  <a:srgbClr val="333333"/>
                </a:solidFill>
                <a:miter lim="800000"/>
              </a:ln>
              <a:extLst>
                <a:ext uri="{909E8E84-426E-40DD-AFC4-6F175D3DCCD1}">
                  <a14:hiddenFill xmlns:a14="http://schemas.microsoft.com/office/drawing/2010/main">
                    <a:solidFill>
                      <a:srgbClr val="FFFFFF"/>
                    </a:solidFill>
                  </a14:hiddenFill>
                </a:ext>
              </a:extLst>
            </p:spPr>
            <p:txBody>
              <a:bodyPr rot="10800000"/>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endParaRPr lang="zh-CN" altLang="en-US"/>
              </a:p>
            </p:txBody>
          </p:sp>
        </p:grpSp>
        <p:sp>
          <p:nvSpPr>
            <p:cNvPr id="38927" name="Rectangle 14">
              <a:extLst>
                <a:ext uri="{FF2B5EF4-FFF2-40B4-BE49-F238E27FC236}">
                  <a16:creationId xmlns:a16="http://schemas.microsoft.com/office/drawing/2014/main" id="{A9D1BE49-9421-ACD7-E23E-13CEC1A1EA3C}"/>
                </a:ext>
              </a:extLst>
            </p:cNvPr>
            <p:cNvSpPr>
              <a:spLocks noChangeArrowheads="1"/>
            </p:cNvSpPr>
            <p:nvPr>
              <p:custDataLst>
                <p:tags r:id="rId14"/>
              </p:custDataLst>
            </p:nvPr>
          </p:nvSpPr>
          <p:spPr bwMode="auto">
            <a:xfrm>
              <a:off x="302" y="1942"/>
              <a:ext cx="404" cy="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sz="2400" b="1">
                  <a:latin typeface="宋体" panose="02010600030101010101" pitchFamily="2" charset="-122"/>
                </a:rPr>
                <a:t>图</a:t>
              </a:r>
              <a:r>
                <a:rPr lang="en-US" altLang="zh-CN" sz="2400" b="1">
                  <a:latin typeface="Times New Roman" panose="02020603050405020304" pitchFamily="18" charset="0"/>
                </a:rPr>
                <a:t>2</a:t>
              </a:r>
            </a:p>
          </p:txBody>
        </p:sp>
      </p:grpSp>
      <p:grpSp>
        <p:nvGrpSpPr>
          <p:cNvPr id="7" name="Group 15">
            <a:extLst>
              <a:ext uri="{FF2B5EF4-FFF2-40B4-BE49-F238E27FC236}">
                <a16:creationId xmlns:a16="http://schemas.microsoft.com/office/drawing/2014/main" id="{ED758D0F-F80F-AC93-8255-370095EAE867}"/>
              </a:ext>
            </a:extLst>
          </p:cNvPr>
          <p:cNvGrpSpPr/>
          <p:nvPr>
            <p:custDataLst>
              <p:tags r:id="rId4"/>
            </p:custDataLst>
          </p:nvPr>
        </p:nvGrpSpPr>
        <p:grpSpPr>
          <a:xfrm>
            <a:off x="7175500" y="1557338"/>
            <a:ext cx="954088" cy="3584575"/>
            <a:chOff x="0" y="0"/>
            <a:chExt cx="601" cy="2258"/>
          </a:xfrm>
        </p:grpSpPr>
        <p:pic>
          <p:nvPicPr>
            <p:cNvPr id="38924" name="Picture 16" descr="实验2">
              <a:extLst>
                <a:ext uri="{FF2B5EF4-FFF2-40B4-BE49-F238E27FC236}">
                  <a16:creationId xmlns:a16="http://schemas.microsoft.com/office/drawing/2014/main" id="{346BBBF1-307A-9E57-E1FC-3FBE4F665F80}"/>
                </a:ext>
              </a:extLst>
            </p:cNvPr>
            <p:cNvPicPr>
              <a:picLocks noChangeAspect="1" noChangeArrowheads="1"/>
            </p:cNvPicPr>
            <p:nvPr>
              <p:custDataLst>
                <p:tags r:id="rId11"/>
              </p:custDataLst>
            </p:nvPr>
          </p:nvPicPr>
          <p:blipFill>
            <a:blip r:embed="rId24" cstate="print">
              <a:extLst>
                <a:ext uri="{28A0092B-C50C-407E-A947-70E740481C1C}">
                  <a14:useLocalDpi xmlns:a14="http://schemas.microsoft.com/office/drawing/2010/main" val="0"/>
                </a:ext>
              </a:extLst>
            </a:blip>
            <a:stretch>
              <a:fillRect/>
            </a:stretch>
          </p:blipFill>
          <p:spPr bwMode="auto">
            <a:xfrm>
              <a:off x="0" y="0"/>
              <a:ext cx="601" cy="1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25" name="Rectangle 17">
              <a:extLst>
                <a:ext uri="{FF2B5EF4-FFF2-40B4-BE49-F238E27FC236}">
                  <a16:creationId xmlns:a16="http://schemas.microsoft.com/office/drawing/2014/main" id="{B3D53476-0361-F865-2930-2C1157FFE1D5}"/>
                </a:ext>
              </a:extLst>
            </p:cNvPr>
            <p:cNvSpPr>
              <a:spLocks noChangeArrowheads="1"/>
            </p:cNvSpPr>
            <p:nvPr>
              <p:custDataLst>
                <p:tags r:id="rId12"/>
              </p:custDataLst>
            </p:nvPr>
          </p:nvSpPr>
          <p:spPr bwMode="auto">
            <a:xfrm>
              <a:off x="138" y="1968"/>
              <a:ext cx="404" cy="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sz="2400" b="1">
                  <a:latin typeface="宋体" panose="02010600030101010101" pitchFamily="2" charset="-122"/>
                </a:rPr>
                <a:t>图</a:t>
              </a:r>
              <a:r>
                <a:rPr lang="en-US" altLang="zh-CN" sz="2400" b="1">
                  <a:latin typeface="Times New Roman" panose="02020603050405020304" pitchFamily="18" charset="0"/>
                </a:rPr>
                <a:t>3</a:t>
              </a:r>
            </a:p>
          </p:txBody>
        </p:sp>
      </p:grpSp>
      <p:grpSp>
        <p:nvGrpSpPr>
          <p:cNvPr id="8" name="Group 18">
            <a:extLst>
              <a:ext uri="{FF2B5EF4-FFF2-40B4-BE49-F238E27FC236}">
                <a16:creationId xmlns:a16="http://schemas.microsoft.com/office/drawing/2014/main" id="{F801CF6B-B206-C6A5-78D5-D396DC3D8A4B}"/>
              </a:ext>
            </a:extLst>
          </p:cNvPr>
          <p:cNvGrpSpPr/>
          <p:nvPr>
            <p:custDataLst>
              <p:tags r:id="rId5"/>
            </p:custDataLst>
          </p:nvPr>
        </p:nvGrpSpPr>
        <p:grpSpPr>
          <a:xfrm>
            <a:off x="8616950" y="1614488"/>
            <a:ext cx="865188" cy="3527425"/>
            <a:chOff x="0" y="0"/>
            <a:chExt cx="545" cy="2222"/>
          </a:xfrm>
        </p:grpSpPr>
        <p:pic>
          <p:nvPicPr>
            <p:cNvPr id="38922" name="Picture 19" descr="实验1">
              <a:extLst>
                <a:ext uri="{FF2B5EF4-FFF2-40B4-BE49-F238E27FC236}">
                  <a16:creationId xmlns:a16="http://schemas.microsoft.com/office/drawing/2014/main" id="{79B198A2-004B-5816-2BF7-CEA82669551E}"/>
                </a:ext>
              </a:extLst>
            </p:cNvPr>
            <p:cNvPicPr>
              <a:picLocks noChangeAspect="1" noChangeArrowheads="1"/>
            </p:cNvPicPr>
            <p:nvPr>
              <p:custDataLst>
                <p:tags r:id="rId9"/>
              </p:custDataLst>
            </p:nvPr>
          </p:nvPicPr>
          <p:blipFill>
            <a:blip r:embed="rId25" cstate="print">
              <a:extLst>
                <a:ext uri="{28A0092B-C50C-407E-A947-70E740481C1C}">
                  <a14:useLocalDpi xmlns:a14="http://schemas.microsoft.com/office/drawing/2010/main" val="0"/>
                </a:ext>
              </a:extLst>
            </a:blip>
            <a:stretch>
              <a:fillRect/>
            </a:stretch>
          </p:blipFill>
          <p:spPr bwMode="auto">
            <a:xfrm>
              <a:off x="0" y="0"/>
              <a:ext cx="545" cy="1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23" name="Rectangle 20">
              <a:extLst>
                <a:ext uri="{FF2B5EF4-FFF2-40B4-BE49-F238E27FC236}">
                  <a16:creationId xmlns:a16="http://schemas.microsoft.com/office/drawing/2014/main" id="{50AD217A-BC33-A94C-044F-A2A9F21CAAC4}"/>
                </a:ext>
              </a:extLst>
            </p:cNvPr>
            <p:cNvSpPr>
              <a:spLocks noChangeArrowheads="1"/>
            </p:cNvSpPr>
            <p:nvPr>
              <p:custDataLst>
                <p:tags r:id="rId10"/>
              </p:custDataLst>
            </p:nvPr>
          </p:nvSpPr>
          <p:spPr bwMode="auto">
            <a:xfrm>
              <a:off x="70" y="1932"/>
              <a:ext cx="404" cy="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sz="2400" b="1">
                  <a:latin typeface="宋体" panose="02010600030101010101" pitchFamily="2" charset="-122"/>
                </a:rPr>
                <a:t>图</a:t>
              </a:r>
              <a:r>
                <a:rPr lang="en-US" altLang="zh-CN" sz="2400" b="1">
                  <a:latin typeface="Times New Roman" panose="02020603050405020304" pitchFamily="18" charset="0"/>
                </a:rPr>
                <a:t>4</a:t>
              </a:r>
            </a:p>
          </p:txBody>
        </p:sp>
      </p:grpSp>
      <p:sp>
        <p:nvSpPr>
          <p:cNvPr id="13333" name="Text Box 21">
            <a:extLst>
              <a:ext uri="{FF2B5EF4-FFF2-40B4-BE49-F238E27FC236}">
                <a16:creationId xmlns:a16="http://schemas.microsoft.com/office/drawing/2014/main" id="{0ED9605E-1749-26D4-5559-E1499C83B600}"/>
              </a:ext>
            </a:extLst>
          </p:cNvPr>
          <p:cNvSpPr txBox="1">
            <a:spLocks noChangeArrowheads="1"/>
          </p:cNvSpPr>
          <p:nvPr>
            <p:custDataLst>
              <p:tags r:id="rId6"/>
            </p:custDataLst>
          </p:nvPr>
        </p:nvSpPr>
        <p:spPr bwMode="auto">
          <a:xfrm>
            <a:off x="2366963" y="5229225"/>
            <a:ext cx="7315200" cy="113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nSpc>
                <a:spcPct val="130000"/>
              </a:lnSpc>
            </a:pPr>
            <a:r>
              <a:rPr lang="zh-CN" altLang="en-US" sz="2600">
                <a:latin typeface="黑体" panose="02010609060101010101" pitchFamily="49" charset="-122"/>
                <a:ea typeface="黑体" panose="02010609060101010101" pitchFamily="49" charset="-122"/>
              </a:rPr>
              <a:t>测量数据填入记录表；</a:t>
            </a:r>
          </a:p>
          <a:p>
            <a:pPr>
              <a:lnSpc>
                <a:spcPct val="130000"/>
              </a:lnSpc>
            </a:pPr>
            <a:r>
              <a:rPr lang="zh-CN" altLang="en-US" sz="2600">
                <a:latin typeface="黑体" panose="02010609060101010101" pitchFamily="49" charset="-122"/>
                <a:ea typeface="黑体" panose="02010609060101010101" pitchFamily="49" charset="-122"/>
              </a:rPr>
              <a:t>用不同物体、不同液体做几次实验。</a:t>
            </a:r>
          </a:p>
        </p:txBody>
      </p:sp>
      <p:sp>
        <p:nvSpPr>
          <p:cNvPr id="3" name="TextBox 3">
            <a:extLst>
              <a:ext uri="{FF2B5EF4-FFF2-40B4-BE49-F238E27FC236}">
                <a16:creationId xmlns:a16="http://schemas.microsoft.com/office/drawing/2014/main" id="{B7F5ADEB-FE71-5EB5-00ED-CC98C5ED3702}"/>
              </a:ext>
            </a:extLst>
          </p:cNvPr>
          <p:cNvSpPr txBox="1"/>
          <p:nvPr>
            <p:custDataLst>
              <p:tags r:id="rId7"/>
            </p:custDataLst>
          </p:nvPr>
        </p:nvSpPr>
        <p:spPr>
          <a:xfrm>
            <a:off x="2252663" y="647700"/>
            <a:ext cx="1557337" cy="544513"/>
          </a:xfrm>
          <a:prstGeom prst="roundRect">
            <a:avLst/>
          </a:prstGeom>
        </p:spPr>
        <p:style>
          <a:lnRef idx="1">
            <a:schemeClr val="accent6"/>
          </a:lnRef>
          <a:fillRef idx="2">
            <a:schemeClr val="accent6"/>
          </a:fillRef>
          <a:effectRef idx="1">
            <a:schemeClr val="accent6"/>
          </a:effectRef>
          <a:fontRef idx="minor">
            <a:schemeClr val="dk1"/>
          </a:fontRef>
        </p:style>
        <p:txBody>
          <a:bodyPr wrap="none">
            <a:spAutoFit/>
          </a:bodyPr>
          <a:lstStyle/>
          <a:p>
            <a:pPr>
              <a:buFontTx/>
              <a:buNone/>
              <a:defRPr/>
            </a:pPr>
            <a:r>
              <a:rPr lang="zh-CN" altLang="en-US" sz="2600">
                <a:solidFill>
                  <a:srgbClr val="0000FF"/>
                </a:solidFill>
                <a:latin typeface="黑体" panose="02010609060101010101" pitchFamily="49" charset="-122"/>
                <a:ea typeface="黑体" panose="02010609060101010101" pitchFamily="49" charset="-122"/>
              </a:rPr>
              <a:t>探究实验</a:t>
            </a:r>
          </a:p>
        </p:txBody>
      </p:sp>
      <p:sp>
        <p:nvSpPr>
          <p:cNvPr id="38921" name="文本框 4103">
            <a:extLst>
              <a:ext uri="{FF2B5EF4-FFF2-40B4-BE49-F238E27FC236}">
                <a16:creationId xmlns:a16="http://schemas.microsoft.com/office/drawing/2014/main" id="{78F7995F-8387-0124-D86E-0D9561D70344}"/>
              </a:ext>
            </a:extLst>
          </p:cNvPr>
          <p:cNvSpPr txBox="1">
            <a:spLocks noChangeArrowheads="1"/>
          </p:cNvSpPr>
          <p:nvPr>
            <p:custDataLst>
              <p:tags r:id="rId8"/>
            </p:custDataLst>
          </p:nvPr>
        </p:nvSpPr>
        <p:spPr bwMode="auto">
          <a:xfrm>
            <a:off x="119063" y="260350"/>
            <a:ext cx="1295400"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170" tIns="46990" rIns="90170" bIns="4699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000" b="1">
                <a:solidFill>
                  <a:srgbClr val="006666"/>
                </a:solidFill>
                <a:ea typeface="方正姚体" panose="02010601030101010101" pitchFamily="2" charset="-122"/>
              </a:rPr>
              <a:t>讲授新课</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 presetClass="entr" presetSubtype="0" fill="hold" grpId="0" nodeType="afterEffect">
                                  <p:stCondLst>
                                    <p:cond delay="1000"/>
                                  </p:stCondLst>
                                  <p:childTnLst>
                                    <p:set>
                                      <p:cBhvr>
                                        <p:cTn id="6" dur="1" fill="hold">
                                          <p:stCondLst>
                                            <p:cond delay="0"/>
                                          </p:stCondLst>
                                        </p:cTn>
                                        <p:tgtEl>
                                          <p:spTgt spid="13314"/>
                                        </p:tgtEl>
                                        <p:attrNameLst>
                                          <p:attrName>style.visibility</p:attrName>
                                        </p:attrNameLst>
                                      </p:cBhvr>
                                      <p:to>
                                        <p:strVal val="visible"/>
                                      </p:to>
                                    </p:set>
                                  </p:childTnLst>
                                </p:cTn>
                              </p:par>
                            </p:childTnLst>
                          </p:cTn>
                        </p:par>
                      </p:childTnLst>
                    </p:cTn>
                  </p:par>
                  <p:par>
                    <p:cTn id="7" fill="hold" nodeType="clickPar">
                      <p:stCondLst>
                        <p:cond delay="indefinite"/>
                        <p:cond evt="onBegin" delay="0">
                          <p:tn val="6"/>
                        </p:cond>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nodeType="clickPar">
                      <p:stCondLst>
                        <p:cond delay="indefinite"/>
                        <p:cond evt="onBegin" delay="0">
                          <p:tn val="10"/>
                        </p:cond>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nodeType="clickPar">
                      <p:stCondLst>
                        <p:cond delay="indefinite"/>
                        <p:cond evt="onBegin" delay="0">
                          <p:tn val="14"/>
                        </p:cond>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nodeType="clickPar">
                      <p:stCondLst>
                        <p:cond delay="indefinite"/>
                        <p:cond evt="onBegin" delay="0">
                          <p:tn val="18"/>
                        </p:cond>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nodeType="clickPar">
                      <p:stCondLst>
                        <p:cond delay="indefinite"/>
                        <p:cond evt="onBegin" delay="0">
                          <p:tn val="22"/>
                        </p:cond>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nodeType="clickPar">
                      <p:stCondLst>
                        <p:cond delay="indefinite"/>
                        <p:cond evt="onBegin" delay="0">
                          <p:tn val="26"/>
                        </p:cond>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3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p:bldP spid="13333" grpId="0"/>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42" name="内容占位符 10241">
            <a:extLst>
              <a:ext uri="{FF2B5EF4-FFF2-40B4-BE49-F238E27FC236}">
                <a16:creationId xmlns:a16="http://schemas.microsoft.com/office/drawing/2014/main" id="{724D95A8-30E7-5977-758B-BAFD376E8A7C}"/>
              </a:ext>
            </a:extLst>
          </p:cNvPr>
          <p:cNvGraphicFramePr>
            <a:graphicFrameLocks noGrp="1"/>
          </p:cNvGraphicFramePr>
          <p:nvPr>
            <p:ph idx="4294967295"/>
            <p:custDataLst>
              <p:tags r:id="rId1"/>
            </p:custDataLst>
          </p:nvPr>
        </p:nvGraphicFramePr>
        <p:xfrm>
          <a:off x="1524000" y="1412875"/>
          <a:ext cx="8875713" cy="2778125"/>
        </p:xfrm>
        <a:graphic>
          <a:graphicData uri="http://schemas.openxmlformats.org/drawingml/2006/table">
            <a:tbl>
              <a:tblPr/>
              <a:tblGrid>
                <a:gridCol w="730276">
                  <a:extLst>
                    <a:ext uri="{9D8B030D-6E8A-4147-A177-3AD203B41FA5}">
                      <a16:colId xmlns:a16="http://schemas.microsoft.com/office/drawing/2014/main" val="20000"/>
                    </a:ext>
                  </a:extLst>
                </a:gridCol>
                <a:gridCol w="1123990">
                  <a:extLst>
                    <a:ext uri="{9D8B030D-6E8A-4147-A177-3AD203B41FA5}">
                      <a16:colId xmlns:a16="http://schemas.microsoft.com/office/drawing/2014/main" val="20001"/>
                    </a:ext>
                  </a:extLst>
                </a:gridCol>
                <a:gridCol w="1891098">
                  <a:extLst>
                    <a:ext uri="{9D8B030D-6E8A-4147-A177-3AD203B41FA5}">
                      <a16:colId xmlns:a16="http://schemas.microsoft.com/office/drawing/2014/main" val="20002"/>
                    </a:ext>
                  </a:extLst>
                </a:gridCol>
                <a:gridCol w="1018576">
                  <a:extLst>
                    <a:ext uri="{9D8B030D-6E8A-4147-A177-3AD203B41FA5}">
                      <a16:colId xmlns:a16="http://schemas.microsoft.com/office/drawing/2014/main" val="20003"/>
                    </a:ext>
                  </a:extLst>
                </a:gridCol>
                <a:gridCol w="1499924">
                  <a:extLst>
                    <a:ext uri="{9D8B030D-6E8A-4147-A177-3AD203B41FA5}">
                      <a16:colId xmlns:a16="http://schemas.microsoft.com/office/drawing/2014/main" val="20004"/>
                    </a:ext>
                  </a:extLst>
                </a:gridCol>
                <a:gridCol w="1171617">
                  <a:extLst>
                    <a:ext uri="{9D8B030D-6E8A-4147-A177-3AD203B41FA5}">
                      <a16:colId xmlns:a16="http://schemas.microsoft.com/office/drawing/2014/main" val="20005"/>
                    </a:ext>
                  </a:extLst>
                </a:gridCol>
                <a:gridCol w="1440232">
                  <a:extLst>
                    <a:ext uri="{9D8B030D-6E8A-4147-A177-3AD203B41FA5}">
                      <a16:colId xmlns:a16="http://schemas.microsoft.com/office/drawing/2014/main" val="20006"/>
                    </a:ext>
                  </a:extLst>
                </a:gridCol>
              </a:tblGrid>
              <a:tr h="1190625">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1" hangingPunct="1">
                        <a:spcBef>
                          <a:spcPct val="20000"/>
                        </a:spcBef>
                        <a:buNone/>
                      </a:pPr>
                      <a:r>
                        <a:rPr lang="zh-CN" altLang="en-US" sz="2000">
                          <a:latin typeface="Times New Roman" panose="02020603050405020304" pitchFamily="18" charset="0"/>
                          <a:ea typeface="黑体" panose="02010609060101010101" pitchFamily="49" charset="-122"/>
                        </a:rPr>
                        <a:t>次数</a:t>
                      </a:r>
                    </a:p>
                  </a:txBody>
                  <a:tcPr marL="91443" marR="91443">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A4CDF2"/>
                    </a:solid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1" hangingPunct="1">
                        <a:spcBef>
                          <a:spcPct val="20000"/>
                        </a:spcBef>
                        <a:buNone/>
                      </a:pPr>
                      <a:r>
                        <a:rPr lang="zh-CN" altLang="en-US" sz="2000">
                          <a:latin typeface="Times New Roman" panose="02020603050405020304" pitchFamily="18" charset="0"/>
                          <a:ea typeface="黑体" panose="02010609060101010101" pitchFamily="49" charset="-122"/>
                        </a:rPr>
                        <a:t>物体的重力</a:t>
                      </a:r>
                    </a:p>
                    <a:p>
                      <a:pPr lvl="0" algn="ctr" eaLnBrk="1" hangingPunct="1">
                        <a:spcBef>
                          <a:spcPct val="20000"/>
                        </a:spcBef>
                        <a:buNone/>
                      </a:pPr>
                      <a:r>
                        <a:rPr lang="zh-CN" altLang="en-US" sz="2000" i="1">
                          <a:solidFill>
                            <a:srgbClr val="FF0000"/>
                          </a:solidFill>
                          <a:latin typeface="Times New Roman" panose="02020603050405020304" pitchFamily="18" charset="0"/>
                          <a:ea typeface="黑体" panose="02010609060101010101" pitchFamily="49" charset="-122"/>
                        </a:rPr>
                        <a:t>G</a:t>
                      </a:r>
                      <a:r>
                        <a:rPr lang="zh-CN" altLang="en-US" sz="2000" baseline="-25000">
                          <a:solidFill>
                            <a:srgbClr val="FF0000"/>
                          </a:solidFill>
                          <a:latin typeface="Times New Roman" panose="02020603050405020304" pitchFamily="18" charset="0"/>
                          <a:ea typeface="黑体" panose="02010609060101010101" pitchFamily="49" charset="-122"/>
                        </a:rPr>
                        <a:t>物</a:t>
                      </a:r>
                      <a:r>
                        <a:rPr lang="en-US" altLang="zh-CN" sz="2000">
                          <a:latin typeface="Times New Roman" panose="02020603050405020304" pitchFamily="18" charset="0"/>
                          <a:ea typeface="黑体" panose="02010609060101010101" pitchFamily="49" charset="-122"/>
                        </a:rPr>
                        <a:t>/N</a:t>
                      </a:r>
                    </a:p>
                  </a:txBody>
                  <a:tcPr marL="91443" marR="91443">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A4CDF2"/>
                    </a:solid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1" hangingPunct="1">
                        <a:spcBef>
                          <a:spcPct val="20000"/>
                        </a:spcBef>
                        <a:buNone/>
                      </a:pPr>
                      <a:r>
                        <a:rPr lang="zh-CN" altLang="en-US" sz="2000">
                          <a:latin typeface="Times New Roman" panose="02020603050405020304" pitchFamily="18" charset="0"/>
                          <a:ea typeface="黑体" panose="02010609060101010101" pitchFamily="49" charset="-122"/>
                        </a:rPr>
                        <a:t>物体在液体中测力计示数</a:t>
                      </a:r>
                    </a:p>
                    <a:p>
                      <a:pPr lvl="0" algn="ctr" eaLnBrk="1" hangingPunct="1">
                        <a:spcBef>
                          <a:spcPct val="20000"/>
                        </a:spcBef>
                        <a:buNone/>
                      </a:pPr>
                      <a:r>
                        <a:rPr lang="zh-CN" altLang="en-US" sz="2000" i="1">
                          <a:solidFill>
                            <a:srgbClr val="FF0000"/>
                          </a:solidFill>
                          <a:latin typeface="Times New Roman" panose="02020603050405020304" pitchFamily="18" charset="0"/>
                          <a:ea typeface="黑体" panose="02010609060101010101" pitchFamily="49" charset="-122"/>
                        </a:rPr>
                        <a:t>F</a:t>
                      </a:r>
                      <a:r>
                        <a:rPr lang="zh-CN" altLang="en-US" sz="2000">
                          <a:solidFill>
                            <a:srgbClr val="FF0000"/>
                          </a:solidFill>
                          <a:latin typeface="Times New Roman" panose="02020603050405020304" pitchFamily="18" charset="0"/>
                          <a:ea typeface="黑体" panose="02010609060101010101" pitchFamily="49" charset="-122"/>
                        </a:rPr>
                        <a:t>'</a:t>
                      </a:r>
                      <a:r>
                        <a:rPr lang="en-US" altLang="zh-CN" sz="2000">
                          <a:latin typeface="Times New Roman" panose="02020603050405020304" pitchFamily="18" charset="0"/>
                          <a:ea typeface="黑体" panose="02010609060101010101" pitchFamily="49" charset="-122"/>
                        </a:rPr>
                        <a:t>/N</a:t>
                      </a:r>
                    </a:p>
                  </a:txBody>
                  <a:tcPr marL="18001" marR="18001" marT="36000" marB="3600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A4CDF2"/>
                    </a:solid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1" hangingPunct="1">
                        <a:spcBef>
                          <a:spcPct val="20000"/>
                        </a:spcBef>
                        <a:buNone/>
                      </a:pPr>
                      <a:r>
                        <a:rPr lang="zh-CN" altLang="en-US" sz="2000">
                          <a:latin typeface="Times New Roman" panose="02020603050405020304" pitchFamily="18" charset="0"/>
                          <a:ea typeface="黑体" panose="02010609060101010101" pitchFamily="49" charset="-122"/>
                        </a:rPr>
                        <a:t>浮力</a:t>
                      </a:r>
                    </a:p>
                    <a:p>
                      <a:pPr lvl="0" algn="ctr" eaLnBrk="1" hangingPunct="1">
                        <a:spcBef>
                          <a:spcPct val="20000"/>
                        </a:spcBef>
                        <a:buNone/>
                      </a:pPr>
                      <a:r>
                        <a:rPr lang="zh-CN" altLang="en-US" sz="2000" i="1">
                          <a:solidFill>
                            <a:srgbClr val="FF0000"/>
                          </a:solidFill>
                          <a:latin typeface="Times New Roman" panose="02020603050405020304" pitchFamily="18" charset="0"/>
                          <a:ea typeface="黑体" panose="02010609060101010101" pitchFamily="49" charset="-122"/>
                        </a:rPr>
                        <a:t>F</a:t>
                      </a:r>
                      <a:r>
                        <a:rPr lang="zh-CN" altLang="en-US" sz="2000" baseline="-25000">
                          <a:solidFill>
                            <a:srgbClr val="FF0000"/>
                          </a:solidFill>
                          <a:latin typeface="Times New Roman" panose="02020603050405020304" pitchFamily="18" charset="0"/>
                          <a:ea typeface="黑体" panose="02010609060101010101" pitchFamily="49" charset="-122"/>
                        </a:rPr>
                        <a:t>浮</a:t>
                      </a:r>
                      <a:r>
                        <a:rPr lang="en-US" altLang="zh-CN" sz="2000">
                          <a:latin typeface="Times New Roman" panose="02020603050405020304" pitchFamily="18" charset="0"/>
                          <a:ea typeface="黑体" panose="02010609060101010101" pitchFamily="49" charset="-122"/>
                        </a:rPr>
                        <a:t>/N</a:t>
                      </a:r>
                    </a:p>
                  </a:txBody>
                  <a:tcPr marL="91443" marR="91443">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A4CDF2"/>
                    </a:solid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1" hangingPunct="1">
                        <a:spcBef>
                          <a:spcPct val="20000"/>
                        </a:spcBef>
                        <a:buNone/>
                      </a:pPr>
                      <a:r>
                        <a:rPr lang="zh-CN" altLang="en-US" sz="2000">
                          <a:latin typeface="Times New Roman" panose="02020603050405020304" pitchFamily="18" charset="0"/>
                          <a:ea typeface="黑体" panose="02010609060101010101" pitchFamily="49" charset="-122"/>
                        </a:rPr>
                        <a:t>小桶和排开液体的总重</a:t>
                      </a:r>
                    </a:p>
                    <a:p>
                      <a:pPr lvl="0" algn="ctr" eaLnBrk="1" hangingPunct="1">
                        <a:spcBef>
                          <a:spcPct val="20000"/>
                        </a:spcBef>
                        <a:buNone/>
                      </a:pPr>
                      <a:r>
                        <a:rPr lang="zh-CN" altLang="en-US" sz="2000" i="1">
                          <a:solidFill>
                            <a:srgbClr val="FF0000"/>
                          </a:solidFill>
                          <a:latin typeface="Times New Roman" panose="02020603050405020304" pitchFamily="18" charset="0"/>
                          <a:ea typeface="黑体" panose="02010609060101010101" pitchFamily="49" charset="-122"/>
                        </a:rPr>
                        <a:t>G</a:t>
                      </a:r>
                      <a:r>
                        <a:rPr lang="zh-CN" altLang="en-US" sz="2000" baseline="-25000">
                          <a:solidFill>
                            <a:srgbClr val="FF0000"/>
                          </a:solidFill>
                          <a:latin typeface="Times New Roman" panose="02020603050405020304" pitchFamily="18" charset="0"/>
                          <a:ea typeface="黑体" panose="02010609060101010101" pitchFamily="49" charset="-122"/>
                        </a:rPr>
                        <a:t>总</a:t>
                      </a:r>
                      <a:r>
                        <a:rPr lang="en-US" altLang="zh-CN" sz="2000">
                          <a:latin typeface="Times New Roman" panose="02020603050405020304" pitchFamily="18" charset="0"/>
                          <a:ea typeface="黑体" panose="02010609060101010101" pitchFamily="49" charset="-122"/>
                        </a:rPr>
                        <a:t>/N</a:t>
                      </a:r>
                    </a:p>
                  </a:txBody>
                  <a:tcPr marL="0" marR="0" marT="18000" marB="1800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A4CDF2"/>
                    </a:solid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1" hangingPunct="1">
                        <a:spcBef>
                          <a:spcPct val="20000"/>
                        </a:spcBef>
                        <a:buNone/>
                      </a:pPr>
                      <a:r>
                        <a:rPr lang="zh-CN" altLang="en-US" sz="2000">
                          <a:latin typeface="Times New Roman" panose="02020603050405020304" pitchFamily="18" charset="0"/>
                          <a:ea typeface="黑体" panose="02010609060101010101" pitchFamily="49" charset="-122"/>
                        </a:rPr>
                        <a:t>小桶的重力</a:t>
                      </a:r>
                    </a:p>
                    <a:p>
                      <a:pPr lvl="0" algn="ctr" eaLnBrk="1" hangingPunct="1">
                        <a:spcBef>
                          <a:spcPct val="20000"/>
                        </a:spcBef>
                        <a:buNone/>
                      </a:pPr>
                      <a:r>
                        <a:rPr lang="zh-CN" altLang="en-US" sz="2000" i="1">
                          <a:solidFill>
                            <a:srgbClr val="FF0000"/>
                          </a:solidFill>
                          <a:latin typeface="Times New Roman" panose="02020603050405020304" pitchFamily="18" charset="0"/>
                          <a:ea typeface="黑体" panose="02010609060101010101" pitchFamily="49" charset="-122"/>
                        </a:rPr>
                        <a:t>G</a:t>
                      </a:r>
                      <a:r>
                        <a:rPr lang="zh-CN" altLang="en-US" sz="2000" baseline="-25000">
                          <a:solidFill>
                            <a:srgbClr val="FF0000"/>
                          </a:solidFill>
                          <a:latin typeface="Times New Roman" panose="02020603050405020304" pitchFamily="18" charset="0"/>
                          <a:ea typeface="黑体" panose="02010609060101010101" pitchFamily="49" charset="-122"/>
                        </a:rPr>
                        <a:t>桶</a:t>
                      </a:r>
                      <a:r>
                        <a:rPr lang="zh-CN" altLang="en-US" sz="2000">
                          <a:latin typeface="Times New Roman" panose="02020603050405020304" pitchFamily="18" charset="0"/>
                          <a:ea typeface="黑体" panose="02010609060101010101" pitchFamily="49" charset="-122"/>
                        </a:rPr>
                        <a:t>／</a:t>
                      </a:r>
                      <a:r>
                        <a:rPr lang="en-US" altLang="zh-CN" sz="2000">
                          <a:latin typeface="Times New Roman" panose="02020603050405020304" pitchFamily="18" charset="0"/>
                          <a:ea typeface="黑体" panose="02010609060101010101" pitchFamily="49" charset="-122"/>
                        </a:rPr>
                        <a:t>N</a:t>
                      </a:r>
                    </a:p>
                  </a:txBody>
                  <a:tcPr marL="0" marR="0" marT="18000" marB="1800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A4CDF2"/>
                    </a:solid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1" hangingPunct="1">
                        <a:spcBef>
                          <a:spcPct val="20000"/>
                        </a:spcBef>
                        <a:buNone/>
                      </a:pPr>
                      <a:r>
                        <a:rPr lang="zh-CN" altLang="en-US" sz="2000">
                          <a:latin typeface="Times New Roman" panose="02020603050405020304" pitchFamily="18" charset="0"/>
                          <a:ea typeface="黑体" panose="02010609060101010101" pitchFamily="49" charset="-122"/>
                        </a:rPr>
                        <a:t>排开液体的重力</a:t>
                      </a:r>
                    </a:p>
                    <a:p>
                      <a:pPr lvl="0" algn="ctr" eaLnBrk="1" hangingPunct="1">
                        <a:spcBef>
                          <a:spcPct val="20000"/>
                        </a:spcBef>
                        <a:buNone/>
                      </a:pPr>
                      <a:r>
                        <a:rPr lang="zh-CN" altLang="en-US" sz="2000" i="1">
                          <a:solidFill>
                            <a:srgbClr val="FF0000"/>
                          </a:solidFill>
                          <a:latin typeface="Times New Roman" panose="02020603050405020304" pitchFamily="18" charset="0"/>
                          <a:ea typeface="黑体" panose="02010609060101010101" pitchFamily="49" charset="-122"/>
                        </a:rPr>
                        <a:t>G</a:t>
                      </a:r>
                      <a:r>
                        <a:rPr lang="zh-CN" altLang="en-US" sz="2000" baseline="-25000">
                          <a:solidFill>
                            <a:srgbClr val="FF0000"/>
                          </a:solidFill>
                          <a:latin typeface="Times New Roman" panose="02020603050405020304" pitchFamily="18" charset="0"/>
                          <a:ea typeface="黑体" panose="02010609060101010101" pitchFamily="49" charset="-122"/>
                        </a:rPr>
                        <a:t>排</a:t>
                      </a:r>
                      <a:r>
                        <a:rPr lang="en-US" altLang="zh-CN" sz="2000">
                          <a:latin typeface="Times New Roman" panose="02020603050405020304" pitchFamily="18" charset="0"/>
                          <a:ea typeface="黑体" panose="02010609060101010101" pitchFamily="49" charset="-122"/>
                        </a:rPr>
                        <a:t>/N</a:t>
                      </a:r>
                    </a:p>
                  </a:txBody>
                  <a:tcPr marL="91443" marR="91443">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A4CDF2"/>
                    </a:solidFill>
                  </a:tcPr>
                </a:tc>
                <a:extLst>
                  <a:ext uri="{0D108BD9-81ED-4DB2-BD59-A6C34878D82A}">
                    <a16:rowId xmlns:a16="http://schemas.microsoft.com/office/drawing/2014/main" val="10000"/>
                  </a:ext>
                </a:extLst>
              </a:tr>
              <a:tr h="397510">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1" hangingPunct="1">
                        <a:spcBef>
                          <a:spcPct val="20000"/>
                        </a:spcBef>
                        <a:buNone/>
                      </a:pPr>
                      <a:r>
                        <a:rPr lang="en-US" altLang="zh-CN" sz="2000">
                          <a:latin typeface="Times New Roman" panose="02020603050405020304" pitchFamily="18" charset="0"/>
                          <a:ea typeface="黑体" panose="02010609060101010101" pitchFamily="49" charset="-122"/>
                        </a:rPr>
                        <a:t>1</a:t>
                      </a:r>
                    </a:p>
                  </a:txBody>
                  <a:tcPr marL="0" marR="0" marT="36000" marB="36000" anchor="ct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A4CDF2"/>
                    </a:solid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1" hangingPunct="1">
                        <a:spcBef>
                          <a:spcPct val="20000"/>
                        </a:spcBef>
                        <a:buNone/>
                      </a:pPr>
                      <a:endParaRPr lang="zh-CN" altLang="en-US" sz="2000">
                        <a:solidFill>
                          <a:srgbClr val="FF33CC"/>
                        </a:solidFill>
                        <a:latin typeface="Times New Roman" panose="02020603050405020304" pitchFamily="18" charset="0"/>
                        <a:ea typeface="黑体" panose="02010609060101010101" pitchFamily="49" charset="-122"/>
                      </a:endParaRPr>
                    </a:p>
                  </a:txBody>
                  <a:tcPr marL="91443" marR="91443">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1" hangingPunct="1">
                        <a:spcBef>
                          <a:spcPct val="20000"/>
                        </a:spcBef>
                        <a:buNone/>
                      </a:pPr>
                      <a:endParaRPr lang="zh-CN" altLang="zh-CN" sz="2000">
                        <a:solidFill>
                          <a:srgbClr val="FF33CC"/>
                        </a:solidFill>
                        <a:latin typeface="Times New Roman" panose="02020603050405020304" pitchFamily="18" charset="0"/>
                        <a:ea typeface="黑体" panose="02010609060101010101" pitchFamily="49" charset="-122"/>
                      </a:endParaRPr>
                    </a:p>
                  </a:txBody>
                  <a:tcPr marL="91443" marR="91443">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1" hangingPunct="1">
                        <a:spcBef>
                          <a:spcPct val="20000"/>
                        </a:spcBef>
                        <a:buNone/>
                      </a:pPr>
                      <a:endParaRPr lang="zh-CN" altLang="en-US" sz="2000">
                        <a:solidFill>
                          <a:srgbClr val="FF0000"/>
                        </a:solidFill>
                        <a:latin typeface="Times New Roman" panose="02020603050405020304" pitchFamily="18" charset="0"/>
                        <a:ea typeface="黑体" panose="02010609060101010101" pitchFamily="49" charset="-122"/>
                      </a:endParaRPr>
                    </a:p>
                  </a:txBody>
                  <a:tcPr marL="91443" marR="91443">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1" hangingPunct="1">
                        <a:spcBef>
                          <a:spcPct val="20000"/>
                        </a:spcBef>
                        <a:buNone/>
                      </a:pPr>
                      <a:endParaRPr lang="zh-CN" altLang="zh-CN" sz="2000">
                        <a:solidFill>
                          <a:srgbClr val="FF33CC"/>
                        </a:solidFill>
                        <a:latin typeface="Times New Roman" panose="02020603050405020304" pitchFamily="18" charset="0"/>
                        <a:ea typeface="黑体" panose="02010609060101010101" pitchFamily="49" charset="-122"/>
                      </a:endParaRPr>
                    </a:p>
                  </a:txBody>
                  <a:tcPr marL="91443" marR="91443">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1" hangingPunct="1">
                        <a:spcBef>
                          <a:spcPct val="20000"/>
                        </a:spcBef>
                        <a:buNone/>
                      </a:pPr>
                      <a:endParaRPr lang="zh-CN" altLang="en-US" sz="2000">
                        <a:solidFill>
                          <a:srgbClr val="FF33CC"/>
                        </a:solidFill>
                        <a:latin typeface="Times New Roman" panose="02020603050405020304" pitchFamily="18" charset="0"/>
                        <a:ea typeface="黑体" panose="02010609060101010101" pitchFamily="49" charset="-122"/>
                      </a:endParaRPr>
                    </a:p>
                  </a:txBody>
                  <a:tcPr marL="91443" marR="91443">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1" hangingPunct="1">
                        <a:spcBef>
                          <a:spcPct val="20000"/>
                        </a:spcBef>
                        <a:buNone/>
                      </a:pPr>
                      <a:endParaRPr lang="zh-CN" altLang="en-US" sz="2000">
                        <a:solidFill>
                          <a:srgbClr val="FF0000"/>
                        </a:solidFill>
                        <a:latin typeface="Times New Roman" panose="02020603050405020304" pitchFamily="18" charset="0"/>
                        <a:ea typeface="黑体" panose="02010609060101010101" pitchFamily="49" charset="-122"/>
                      </a:endParaRPr>
                    </a:p>
                  </a:txBody>
                  <a:tcPr marL="91443" marR="91443">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96875">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1" hangingPunct="1">
                        <a:spcBef>
                          <a:spcPct val="20000"/>
                        </a:spcBef>
                        <a:buNone/>
                      </a:pPr>
                      <a:r>
                        <a:rPr lang="en-US" altLang="zh-CN" sz="2000">
                          <a:latin typeface="Times New Roman" panose="02020603050405020304" pitchFamily="18" charset="0"/>
                          <a:ea typeface="黑体" panose="02010609060101010101" pitchFamily="49" charset="-122"/>
                        </a:rPr>
                        <a:t>2</a:t>
                      </a:r>
                    </a:p>
                  </a:txBody>
                  <a:tcPr marL="0" marR="0" marT="36000" marB="36000" anchor="ct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A4CDF2"/>
                    </a:solid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1" hangingPunct="1">
                        <a:spcBef>
                          <a:spcPct val="20000"/>
                        </a:spcBef>
                        <a:buNone/>
                      </a:pPr>
                      <a:endParaRPr lang="zh-CN" altLang="en-US" sz="2000">
                        <a:solidFill>
                          <a:srgbClr val="FF33CC"/>
                        </a:solidFill>
                        <a:latin typeface="Times New Roman" panose="02020603050405020304" pitchFamily="18" charset="0"/>
                        <a:ea typeface="黑体" panose="02010609060101010101" pitchFamily="49" charset="-122"/>
                      </a:endParaRPr>
                    </a:p>
                  </a:txBody>
                  <a:tcPr marL="91443" marR="91443">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1" hangingPunct="1">
                        <a:spcBef>
                          <a:spcPct val="20000"/>
                        </a:spcBef>
                        <a:buNone/>
                      </a:pPr>
                      <a:endParaRPr lang="zh-CN" altLang="zh-CN" sz="2000">
                        <a:solidFill>
                          <a:srgbClr val="FF33CC"/>
                        </a:solidFill>
                        <a:latin typeface="Times New Roman" panose="02020603050405020304" pitchFamily="18" charset="0"/>
                        <a:ea typeface="黑体" panose="02010609060101010101" pitchFamily="49" charset="-122"/>
                      </a:endParaRPr>
                    </a:p>
                  </a:txBody>
                  <a:tcPr marL="91443" marR="91443">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1" hangingPunct="1">
                        <a:spcBef>
                          <a:spcPct val="20000"/>
                        </a:spcBef>
                        <a:buNone/>
                      </a:pPr>
                      <a:endParaRPr lang="zh-CN" altLang="en-US" sz="2000">
                        <a:solidFill>
                          <a:srgbClr val="FF0000"/>
                        </a:solidFill>
                        <a:latin typeface="Times New Roman" panose="02020603050405020304" pitchFamily="18" charset="0"/>
                        <a:ea typeface="黑体" panose="02010609060101010101" pitchFamily="49" charset="-122"/>
                      </a:endParaRPr>
                    </a:p>
                  </a:txBody>
                  <a:tcPr marL="91443" marR="91443">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1" hangingPunct="1">
                        <a:spcBef>
                          <a:spcPct val="20000"/>
                        </a:spcBef>
                        <a:buNone/>
                      </a:pPr>
                      <a:endParaRPr lang="zh-CN" altLang="zh-CN" sz="2000">
                        <a:solidFill>
                          <a:srgbClr val="FF33CC"/>
                        </a:solidFill>
                        <a:latin typeface="Times New Roman" panose="02020603050405020304" pitchFamily="18" charset="0"/>
                        <a:ea typeface="黑体" panose="02010609060101010101" pitchFamily="49" charset="-122"/>
                      </a:endParaRPr>
                    </a:p>
                  </a:txBody>
                  <a:tcPr marL="91443" marR="91443">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1" hangingPunct="1">
                        <a:spcBef>
                          <a:spcPct val="20000"/>
                        </a:spcBef>
                        <a:buNone/>
                      </a:pPr>
                      <a:endParaRPr lang="zh-CN" altLang="zh-CN" sz="2000">
                        <a:solidFill>
                          <a:srgbClr val="FF33CC"/>
                        </a:solidFill>
                        <a:latin typeface="Times New Roman" panose="02020603050405020304" pitchFamily="18" charset="0"/>
                        <a:ea typeface="黑体" panose="02010609060101010101" pitchFamily="49" charset="-122"/>
                      </a:endParaRPr>
                    </a:p>
                  </a:txBody>
                  <a:tcPr marL="91443" marR="91443">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1" hangingPunct="1">
                        <a:spcBef>
                          <a:spcPct val="20000"/>
                        </a:spcBef>
                        <a:buNone/>
                      </a:pPr>
                      <a:endParaRPr lang="zh-CN" altLang="en-US" sz="2000">
                        <a:solidFill>
                          <a:srgbClr val="FF0000"/>
                        </a:solidFill>
                        <a:latin typeface="Times New Roman" panose="02020603050405020304" pitchFamily="18" charset="0"/>
                        <a:ea typeface="黑体" panose="02010609060101010101" pitchFamily="49" charset="-122"/>
                      </a:endParaRPr>
                    </a:p>
                  </a:txBody>
                  <a:tcPr marL="91443" marR="91443">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96875">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1" hangingPunct="1">
                        <a:spcBef>
                          <a:spcPct val="20000"/>
                        </a:spcBef>
                        <a:buNone/>
                      </a:pPr>
                      <a:r>
                        <a:rPr lang="en-US" altLang="zh-CN" sz="2000">
                          <a:latin typeface="Times New Roman" panose="02020603050405020304" pitchFamily="18" charset="0"/>
                          <a:ea typeface="黑体" panose="02010609060101010101" pitchFamily="49" charset="-122"/>
                        </a:rPr>
                        <a:t>3</a:t>
                      </a:r>
                    </a:p>
                  </a:txBody>
                  <a:tcPr marL="0" marR="0" marT="36000" marB="36000" anchor="ct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A4CDF2"/>
                    </a:solid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1" hangingPunct="1">
                        <a:spcBef>
                          <a:spcPct val="20000"/>
                        </a:spcBef>
                        <a:buNone/>
                      </a:pPr>
                      <a:endParaRPr lang="zh-CN" altLang="en-US" sz="2000">
                        <a:solidFill>
                          <a:srgbClr val="FF33CC"/>
                        </a:solidFill>
                        <a:latin typeface="Times New Roman" panose="02020603050405020304" pitchFamily="18" charset="0"/>
                        <a:ea typeface="黑体" panose="02010609060101010101" pitchFamily="49" charset="-122"/>
                      </a:endParaRPr>
                    </a:p>
                  </a:txBody>
                  <a:tcPr marL="91443" marR="91443">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1" hangingPunct="1">
                        <a:spcBef>
                          <a:spcPct val="20000"/>
                        </a:spcBef>
                        <a:buNone/>
                      </a:pPr>
                      <a:endParaRPr lang="zh-CN" altLang="en-US" sz="2000">
                        <a:solidFill>
                          <a:srgbClr val="FF33CC"/>
                        </a:solidFill>
                        <a:latin typeface="Times New Roman" panose="02020603050405020304" pitchFamily="18" charset="0"/>
                        <a:ea typeface="黑体" panose="02010609060101010101" pitchFamily="49" charset="-122"/>
                      </a:endParaRPr>
                    </a:p>
                  </a:txBody>
                  <a:tcPr marL="91443" marR="91443">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1" hangingPunct="1">
                        <a:spcBef>
                          <a:spcPct val="20000"/>
                        </a:spcBef>
                        <a:buNone/>
                      </a:pPr>
                      <a:endParaRPr lang="zh-CN" altLang="en-US" sz="2000">
                        <a:solidFill>
                          <a:srgbClr val="FF0000"/>
                        </a:solidFill>
                        <a:latin typeface="Times New Roman" panose="02020603050405020304" pitchFamily="18" charset="0"/>
                        <a:ea typeface="黑体" panose="02010609060101010101" pitchFamily="49" charset="-122"/>
                      </a:endParaRPr>
                    </a:p>
                  </a:txBody>
                  <a:tcPr marL="91443" marR="91443">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1" hangingPunct="1">
                        <a:spcBef>
                          <a:spcPct val="20000"/>
                        </a:spcBef>
                        <a:buNone/>
                      </a:pPr>
                      <a:endParaRPr lang="zh-CN" altLang="zh-CN" sz="2000">
                        <a:solidFill>
                          <a:srgbClr val="FF33CC"/>
                        </a:solidFill>
                        <a:latin typeface="Times New Roman" panose="02020603050405020304" pitchFamily="18" charset="0"/>
                        <a:ea typeface="黑体" panose="02010609060101010101" pitchFamily="49" charset="-122"/>
                      </a:endParaRPr>
                    </a:p>
                  </a:txBody>
                  <a:tcPr marL="91443" marR="91443">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1" hangingPunct="1">
                        <a:spcBef>
                          <a:spcPct val="20000"/>
                        </a:spcBef>
                        <a:buNone/>
                      </a:pPr>
                      <a:endParaRPr lang="zh-CN" altLang="en-US" sz="2000">
                        <a:solidFill>
                          <a:srgbClr val="FF33CC"/>
                        </a:solidFill>
                        <a:latin typeface="Times New Roman" panose="02020603050405020304" pitchFamily="18" charset="0"/>
                        <a:ea typeface="黑体" panose="02010609060101010101" pitchFamily="49" charset="-122"/>
                      </a:endParaRPr>
                    </a:p>
                  </a:txBody>
                  <a:tcPr marL="91443" marR="91443">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1" hangingPunct="1">
                        <a:spcBef>
                          <a:spcPct val="20000"/>
                        </a:spcBef>
                        <a:buNone/>
                      </a:pPr>
                      <a:endParaRPr lang="zh-CN" altLang="en-US" sz="2000">
                        <a:solidFill>
                          <a:srgbClr val="FF0000"/>
                        </a:solidFill>
                        <a:latin typeface="Times New Roman" panose="02020603050405020304" pitchFamily="18" charset="0"/>
                        <a:ea typeface="黑体" panose="02010609060101010101" pitchFamily="49" charset="-122"/>
                      </a:endParaRPr>
                    </a:p>
                  </a:txBody>
                  <a:tcPr marL="91443" marR="91443">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96240">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1" hangingPunct="1">
                        <a:spcBef>
                          <a:spcPct val="20000"/>
                        </a:spcBef>
                        <a:buNone/>
                      </a:pPr>
                      <a:r>
                        <a:rPr lang="en-US" altLang="zh-CN" sz="2000">
                          <a:latin typeface="Times New Roman" panose="02020603050405020304" pitchFamily="18" charset="0"/>
                          <a:ea typeface="黑体" panose="02010609060101010101" pitchFamily="49" charset="-122"/>
                        </a:rPr>
                        <a:t>4</a:t>
                      </a:r>
                    </a:p>
                  </a:txBody>
                  <a:tcPr marL="0" marR="0" marT="36000" marB="36000" anchor="ct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solidFill>
                      <a:srgbClr val="A4CDF2"/>
                    </a:solid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1" hangingPunct="1">
                        <a:spcBef>
                          <a:spcPct val="20000"/>
                        </a:spcBef>
                        <a:buNone/>
                      </a:pPr>
                      <a:endParaRPr lang="zh-CN" altLang="zh-CN" sz="2000">
                        <a:latin typeface="Times New Roman" panose="02020603050405020304" pitchFamily="18" charset="0"/>
                        <a:ea typeface="黑体" panose="02010609060101010101" pitchFamily="49" charset="-122"/>
                      </a:endParaRPr>
                    </a:p>
                  </a:txBody>
                  <a:tcPr marL="91443" marR="91443">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1" hangingPunct="1">
                        <a:spcBef>
                          <a:spcPct val="20000"/>
                        </a:spcBef>
                        <a:buNone/>
                      </a:pPr>
                      <a:endParaRPr lang="zh-CN" altLang="zh-CN" sz="2000">
                        <a:latin typeface="Times New Roman" panose="02020603050405020304" pitchFamily="18" charset="0"/>
                        <a:ea typeface="黑体" panose="02010609060101010101" pitchFamily="49" charset="-122"/>
                      </a:endParaRPr>
                    </a:p>
                  </a:txBody>
                  <a:tcPr marL="91443" marR="91443">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1" hangingPunct="1">
                        <a:spcBef>
                          <a:spcPct val="20000"/>
                        </a:spcBef>
                        <a:buNone/>
                      </a:pPr>
                      <a:endParaRPr lang="zh-CN" altLang="zh-CN" sz="2000">
                        <a:latin typeface="Times New Roman" panose="02020603050405020304" pitchFamily="18" charset="0"/>
                        <a:ea typeface="黑体" panose="02010609060101010101" pitchFamily="49" charset="-122"/>
                      </a:endParaRPr>
                    </a:p>
                  </a:txBody>
                  <a:tcPr marL="91443" marR="91443">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1" hangingPunct="1">
                        <a:spcBef>
                          <a:spcPct val="20000"/>
                        </a:spcBef>
                        <a:buNone/>
                      </a:pPr>
                      <a:endParaRPr lang="zh-CN" altLang="zh-CN" sz="2000">
                        <a:latin typeface="Times New Roman" panose="02020603050405020304" pitchFamily="18" charset="0"/>
                        <a:ea typeface="黑体" panose="02010609060101010101" pitchFamily="49" charset="-122"/>
                      </a:endParaRPr>
                    </a:p>
                  </a:txBody>
                  <a:tcPr marL="91443" marR="91443">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1" hangingPunct="1">
                        <a:spcBef>
                          <a:spcPct val="20000"/>
                        </a:spcBef>
                        <a:buNone/>
                      </a:pPr>
                      <a:endParaRPr lang="zh-CN" altLang="zh-CN" sz="2000">
                        <a:latin typeface="Times New Roman" panose="02020603050405020304" pitchFamily="18" charset="0"/>
                        <a:ea typeface="黑体" panose="02010609060101010101" pitchFamily="49" charset="-122"/>
                      </a:endParaRPr>
                    </a:p>
                  </a:txBody>
                  <a:tcPr marL="91443" marR="91443">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1" hangingPunct="1">
                        <a:spcBef>
                          <a:spcPct val="20000"/>
                        </a:spcBef>
                        <a:buNone/>
                      </a:pPr>
                      <a:endParaRPr lang="zh-CN" altLang="zh-CN" sz="2000">
                        <a:latin typeface="Times New Roman" panose="02020603050405020304" pitchFamily="18" charset="0"/>
                        <a:ea typeface="黑体" panose="02010609060101010101" pitchFamily="49" charset="-122"/>
                      </a:endParaRPr>
                    </a:p>
                  </a:txBody>
                  <a:tcPr marL="91443" marR="91443">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15414" name="TextBox 8">
            <a:extLst>
              <a:ext uri="{FF2B5EF4-FFF2-40B4-BE49-F238E27FC236}">
                <a16:creationId xmlns:a16="http://schemas.microsoft.com/office/drawing/2014/main" id="{FB940A76-F7D4-7564-F8C7-8B9DC9880C5D}"/>
              </a:ext>
            </a:extLst>
          </p:cNvPr>
          <p:cNvSpPr>
            <a:spLocks noChangeArrowheads="1"/>
          </p:cNvSpPr>
          <p:nvPr>
            <p:custDataLst>
              <p:tags r:id="rId2"/>
            </p:custDataLst>
          </p:nvPr>
        </p:nvSpPr>
        <p:spPr bwMode="auto">
          <a:xfrm>
            <a:off x="3279775" y="5219700"/>
            <a:ext cx="6311900" cy="633413"/>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nSpc>
                <a:spcPct val="120000"/>
              </a:lnSpc>
            </a:pPr>
            <a:r>
              <a:rPr lang="zh-CN" altLang="en-US" sz="2600">
                <a:solidFill>
                  <a:srgbClr val="0000FF"/>
                </a:solidFill>
                <a:latin typeface="黑体" panose="02010609060101010101" pitchFamily="49" charset="-122"/>
                <a:ea typeface="黑体" panose="02010609060101010101" pitchFamily="49" charset="-122"/>
              </a:rPr>
              <a:t>浮力的大小等于物体排开液体的重力</a:t>
            </a:r>
          </a:p>
        </p:txBody>
      </p:sp>
      <p:sp>
        <p:nvSpPr>
          <p:cNvPr id="15416" name="Text Box 56">
            <a:extLst>
              <a:ext uri="{FF2B5EF4-FFF2-40B4-BE49-F238E27FC236}">
                <a16:creationId xmlns:a16="http://schemas.microsoft.com/office/drawing/2014/main" id="{523F10B8-D3BE-88F8-479E-F58551A02519}"/>
              </a:ext>
            </a:extLst>
          </p:cNvPr>
          <p:cNvSpPr txBox="1">
            <a:spLocks noChangeArrowheads="1"/>
          </p:cNvSpPr>
          <p:nvPr>
            <p:custDataLst>
              <p:tags r:id="rId3"/>
            </p:custDataLst>
          </p:nvPr>
        </p:nvSpPr>
        <p:spPr bwMode="auto">
          <a:xfrm>
            <a:off x="2544763" y="2565400"/>
            <a:ext cx="818991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sz="2400">
                <a:solidFill>
                  <a:srgbClr val="0000FF"/>
                </a:solidFill>
                <a:latin typeface="Times New Roman" panose="02020603050405020304" pitchFamily="18" charset="0"/>
              </a:rPr>
              <a:t>2.15	        1.35	                    1.10            0.3	      </a:t>
            </a:r>
          </a:p>
        </p:txBody>
      </p:sp>
      <p:sp>
        <p:nvSpPr>
          <p:cNvPr id="15417" name="Text Box 57">
            <a:extLst>
              <a:ext uri="{FF2B5EF4-FFF2-40B4-BE49-F238E27FC236}">
                <a16:creationId xmlns:a16="http://schemas.microsoft.com/office/drawing/2014/main" id="{3F973307-C95D-82AA-1A68-977F56477383}"/>
              </a:ext>
            </a:extLst>
          </p:cNvPr>
          <p:cNvSpPr txBox="1">
            <a:spLocks noChangeArrowheads="1"/>
          </p:cNvSpPr>
          <p:nvPr>
            <p:custDataLst>
              <p:tags r:id="rId4"/>
            </p:custDataLst>
          </p:nvPr>
        </p:nvSpPr>
        <p:spPr bwMode="auto">
          <a:xfrm>
            <a:off x="2544763" y="3343275"/>
            <a:ext cx="805338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sz="2400">
                <a:solidFill>
                  <a:srgbClr val="0000FF"/>
                </a:solidFill>
                <a:latin typeface="Times New Roman" panose="02020603050405020304" pitchFamily="18" charset="0"/>
              </a:rPr>
              <a:t>2.15	        1.80	    0.35         0.65            0.3	      0.35</a:t>
            </a:r>
          </a:p>
        </p:txBody>
      </p:sp>
      <p:sp>
        <p:nvSpPr>
          <p:cNvPr id="15418" name="Text Box 58">
            <a:extLst>
              <a:ext uri="{FF2B5EF4-FFF2-40B4-BE49-F238E27FC236}">
                <a16:creationId xmlns:a16="http://schemas.microsoft.com/office/drawing/2014/main" id="{CBD1611B-D769-EB69-FEB6-5F71D1F1B83C}"/>
              </a:ext>
            </a:extLst>
          </p:cNvPr>
          <p:cNvSpPr txBox="1">
            <a:spLocks noChangeArrowheads="1"/>
          </p:cNvSpPr>
          <p:nvPr>
            <p:custDataLst>
              <p:tags r:id="rId5"/>
            </p:custDataLst>
          </p:nvPr>
        </p:nvSpPr>
        <p:spPr bwMode="auto">
          <a:xfrm>
            <a:off x="2544763" y="2954338"/>
            <a:ext cx="80105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sz="2400">
                <a:solidFill>
                  <a:srgbClr val="0000FF"/>
                </a:solidFill>
                <a:latin typeface="Times New Roman" panose="02020603050405020304" pitchFamily="18" charset="0"/>
              </a:rPr>
              <a:t>2.15	        1.60	    0.55         0.85            0.3	      0.55</a:t>
            </a:r>
          </a:p>
        </p:txBody>
      </p:sp>
      <p:sp>
        <p:nvSpPr>
          <p:cNvPr id="15419" name="Text Box 59">
            <a:extLst>
              <a:ext uri="{FF2B5EF4-FFF2-40B4-BE49-F238E27FC236}">
                <a16:creationId xmlns:a16="http://schemas.microsoft.com/office/drawing/2014/main" id="{3AB7956A-79D8-DA35-499C-7EC46B6FD5C1}"/>
              </a:ext>
            </a:extLst>
          </p:cNvPr>
          <p:cNvSpPr txBox="1">
            <a:spLocks noChangeArrowheads="1"/>
          </p:cNvSpPr>
          <p:nvPr>
            <p:custDataLst>
              <p:tags r:id="rId6"/>
            </p:custDataLst>
          </p:nvPr>
        </p:nvSpPr>
        <p:spPr bwMode="auto">
          <a:xfrm>
            <a:off x="5495925" y="2557463"/>
            <a:ext cx="97631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en-US" altLang="zh-CN" sz="2400">
                <a:solidFill>
                  <a:srgbClr val="F8081F"/>
                </a:solidFill>
                <a:latin typeface="Times New Roman" panose="02020603050405020304" pitchFamily="18" charset="0"/>
              </a:rPr>
              <a:t> 0.80</a:t>
            </a:r>
          </a:p>
        </p:txBody>
      </p:sp>
      <p:sp>
        <p:nvSpPr>
          <p:cNvPr id="15420" name="Text Box 60">
            <a:extLst>
              <a:ext uri="{FF2B5EF4-FFF2-40B4-BE49-F238E27FC236}">
                <a16:creationId xmlns:a16="http://schemas.microsoft.com/office/drawing/2014/main" id="{A84D5887-6CBB-C41F-4C27-D91B9FDBBCD8}"/>
              </a:ext>
            </a:extLst>
          </p:cNvPr>
          <p:cNvSpPr txBox="1">
            <a:spLocks noChangeArrowheads="1"/>
          </p:cNvSpPr>
          <p:nvPr>
            <p:custDataLst>
              <p:tags r:id="rId7"/>
            </p:custDataLst>
          </p:nvPr>
        </p:nvSpPr>
        <p:spPr bwMode="auto">
          <a:xfrm>
            <a:off x="9369425" y="2535238"/>
            <a:ext cx="9779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en-US" altLang="zh-CN" sz="2400">
                <a:solidFill>
                  <a:srgbClr val="F8081F"/>
                </a:solidFill>
                <a:latin typeface="Times New Roman" panose="02020603050405020304" pitchFamily="18" charset="0"/>
              </a:rPr>
              <a:t>0.80</a:t>
            </a:r>
          </a:p>
        </p:txBody>
      </p:sp>
      <p:sp>
        <p:nvSpPr>
          <p:cNvPr id="39994" name="Rectangle 69">
            <a:extLst>
              <a:ext uri="{FF2B5EF4-FFF2-40B4-BE49-F238E27FC236}">
                <a16:creationId xmlns:a16="http://schemas.microsoft.com/office/drawing/2014/main" id="{02FAC689-2F3A-EA14-1DBA-C4C76D3CBB1B}"/>
              </a:ext>
            </a:extLst>
          </p:cNvPr>
          <p:cNvSpPr>
            <a:spLocks noChangeArrowheads="1"/>
          </p:cNvSpPr>
          <p:nvPr>
            <p:custDataLst>
              <p:tags r:id="rId8"/>
            </p:custDataLst>
          </p:nvPr>
        </p:nvSpPr>
        <p:spPr bwMode="auto">
          <a:xfrm>
            <a:off x="2190750" y="760413"/>
            <a:ext cx="2163763"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600">
                <a:solidFill>
                  <a:srgbClr val="F8081F"/>
                </a:solidFill>
                <a:ea typeface="黑体" panose="02010609060101010101" pitchFamily="49" charset="-122"/>
              </a:rPr>
              <a:t>实验数据表格</a:t>
            </a:r>
          </a:p>
        </p:txBody>
      </p:sp>
      <p:sp>
        <p:nvSpPr>
          <p:cNvPr id="27718" name="Rectangle 70">
            <a:extLst>
              <a:ext uri="{FF2B5EF4-FFF2-40B4-BE49-F238E27FC236}">
                <a16:creationId xmlns:a16="http://schemas.microsoft.com/office/drawing/2014/main" id="{822D3491-DAC5-BFC1-25B6-B57ACD999DAC}"/>
              </a:ext>
            </a:extLst>
          </p:cNvPr>
          <p:cNvSpPr>
            <a:spLocks noChangeArrowheads="1"/>
          </p:cNvSpPr>
          <p:nvPr>
            <p:custDataLst>
              <p:tags r:id="rId9"/>
            </p:custDataLst>
          </p:nvPr>
        </p:nvSpPr>
        <p:spPr bwMode="auto">
          <a:xfrm>
            <a:off x="2265363" y="4422775"/>
            <a:ext cx="3154362"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600">
                <a:solidFill>
                  <a:srgbClr val="F8081F"/>
                </a:solidFill>
                <a:ea typeface="黑体" panose="02010609060101010101" pitchFamily="49" charset="-122"/>
              </a:rPr>
              <a:t>分析数据得出结论：</a:t>
            </a:r>
          </a:p>
        </p:txBody>
      </p:sp>
      <p:sp>
        <p:nvSpPr>
          <p:cNvPr id="39996" name="文本框 4103">
            <a:extLst>
              <a:ext uri="{FF2B5EF4-FFF2-40B4-BE49-F238E27FC236}">
                <a16:creationId xmlns:a16="http://schemas.microsoft.com/office/drawing/2014/main" id="{FFDB3A8A-72B5-0106-6AE7-B7F13425C333}"/>
              </a:ext>
            </a:extLst>
          </p:cNvPr>
          <p:cNvSpPr txBox="1">
            <a:spLocks noChangeArrowheads="1"/>
          </p:cNvSpPr>
          <p:nvPr>
            <p:custDataLst>
              <p:tags r:id="rId10"/>
            </p:custDataLst>
          </p:nvPr>
        </p:nvSpPr>
        <p:spPr bwMode="auto">
          <a:xfrm>
            <a:off x="119063" y="260350"/>
            <a:ext cx="1295400"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170" tIns="46990" rIns="90170" bIns="4699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000" b="1">
                <a:solidFill>
                  <a:srgbClr val="006666"/>
                </a:solidFill>
                <a:ea typeface="方正姚体" panose="02010601030101010101" pitchFamily="2" charset="-122"/>
              </a:rPr>
              <a:t>讲授新课</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nodeType="click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slide(fromBottom)">
                                      <p:cBhvr>
                                        <p:cTn id="7" dur="5000"/>
                                        <p:tgtEl>
                                          <p:spTgt spid="1024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15416"/>
                                        </p:tgtEl>
                                        <p:attrNameLst>
                                          <p:attrName>style.visibility</p:attrName>
                                        </p:attrNameLst>
                                      </p:cBhvr>
                                      <p:to>
                                        <p:strVal val="visible"/>
                                      </p:to>
                                    </p:set>
                                    <p:anim calcmode="discrete" valueType="clr">
                                      <p:cBhvr override="childStyle">
                                        <p:cTn id="12" dur="80"/>
                                        <p:tgtEl>
                                          <p:spTgt spid="15416"/>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15416"/>
                                        </p:tgtEl>
                                        <p:attrNameLst>
                                          <p:attrName>fillcolor</p:attrName>
                                        </p:attrNameLst>
                                      </p:cBhvr>
                                      <p:tavLst>
                                        <p:tav tm="0">
                                          <p:val>
                                            <p:clrVal>
                                              <a:schemeClr val="accent2"/>
                                            </p:clrVal>
                                          </p:val>
                                        </p:tav>
                                        <p:tav tm="50000">
                                          <p:val>
                                            <p:clrVal>
                                              <a:schemeClr val="hlink"/>
                                            </p:clrVal>
                                          </p:val>
                                        </p:tav>
                                      </p:tavLst>
                                    </p:anim>
                                    <p:set>
                                      <p:cBhvr>
                                        <p:cTn id="14" dur="80"/>
                                        <p:tgtEl>
                                          <p:spTgt spid="15416"/>
                                        </p:tgtEl>
                                        <p:attrNameLst>
                                          <p:attrName>fill.type</p:attrName>
                                        </p:attrNameLst>
                                      </p:cBhvr>
                                      <p:to>
                                        <p:strVal val="solid"/>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15419"/>
                                        </p:tgtEl>
                                        <p:attrNameLst>
                                          <p:attrName>style.visibility</p:attrName>
                                        </p:attrNameLst>
                                      </p:cBhvr>
                                      <p:to>
                                        <p:strVal val="visible"/>
                                      </p:to>
                                    </p:set>
                                    <p:anim calcmode="lin" valueType="num">
                                      <p:cBhvr>
                                        <p:cTn id="19" dur="500" fill="hold"/>
                                        <p:tgtEl>
                                          <p:spTgt spid="15419"/>
                                        </p:tgtEl>
                                        <p:attrNameLst>
                                          <p:attrName>ppt_w</p:attrName>
                                        </p:attrNameLst>
                                      </p:cBhvr>
                                      <p:tavLst>
                                        <p:tav tm="0">
                                          <p:val>
                                            <p:fltVal val="0"/>
                                          </p:val>
                                        </p:tav>
                                        <p:tav tm="100000">
                                          <p:val>
                                            <p:strVal val="#ppt_w"/>
                                          </p:val>
                                        </p:tav>
                                      </p:tavLst>
                                    </p:anim>
                                    <p:anim calcmode="lin" valueType="num">
                                      <p:cBhvr>
                                        <p:cTn id="20" dur="500" fill="hold"/>
                                        <p:tgtEl>
                                          <p:spTgt spid="15419"/>
                                        </p:tgtEl>
                                        <p:attrNameLst>
                                          <p:attrName>ppt_h</p:attrName>
                                        </p:attrNameLst>
                                      </p:cBhvr>
                                      <p:tavLst>
                                        <p:tav tm="0">
                                          <p:val>
                                            <p:fltVal val="0"/>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15420"/>
                                        </p:tgtEl>
                                        <p:attrNameLst>
                                          <p:attrName>style.visibility</p:attrName>
                                        </p:attrNameLst>
                                      </p:cBhvr>
                                      <p:to>
                                        <p:strVal val="visible"/>
                                      </p:to>
                                    </p:set>
                                    <p:anim calcmode="lin" valueType="num">
                                      <p:cBhvr>
                                        <p:cTn id="25" dur="500" fill="hold"/>
                                        <p:tgtEl>
                                          <p:spTgt spid="15420"/>
                                        </p:tgtEl>
                                        <p:attrNameLst>
                                          <p:attrName>ppt_w</p:attrName>
                                        </p:attrNameLst>
                                      </p:cBhvr>
                                      <p:tavLst>
                                        <p:tav tm="0">
                                          <p:val>
                                            <p:fltVal val="0"/>
                                          </p:val>
                                        </p:tav>
                                        <p:tav tm="100000">
                                          <p:val>
                                            <p:strVal val="#ppt_w"/>
                                          </p:val>
                                        </p:tav>
                                      </p:tavLst>
                                    </p:anim>
                                    <p:anim calcmode="lin" valueType="num">
                                      <p:cBhvr>
                                        <p:cTn id="26" dur="500" fill="hold"/>
                                        <p:tgtEl>
                                          <p:spTgt spid="15420"/>
                                        </p:tgtEl>
                                        <p:attrNameLst>
                                          <p:attrName>ppt_h</p:attrName>
                                        </p:attrNameLst>
                                      </p:cBhvr>
                                      <p:tavLst>
                                        <p:tav tm="0">
                                          <p:val>
                                            <p:fltVal val="0"/>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7" presetClass="entr" presetSubtype="0" fill="hold" grpId="0" nodeType="clickEffect">
                                  <p:stCondLst>
                                    <p:cond delay="0"/>
                                  </p:stCondLst>
                                  <p:iterate type="lt">
                                    <p:tmPct val="50000"/>
                                  </p:iterate>
                                  <p:childTnLst>
                                    <p:set>
                                      <p:cBhvr>
                                        <p:cTn id="30" dur="1" fill="hold">
                                          <p:stCondLst>
                                            <p:cond delay="0"/>
                                          </p:stCondLst>
                                        </p:cTn>
                                        <p:tgtEl>
                                          <p:spTgt spid="15418"/>
                                        </p:tgtEl>
                                        <p:attrNameLst>
                                          <p:attrName>style.visibility</p:attrName>
                                        </p:attrNameLst>
                                      </p:cBhvr>
                                      <p:to>
                                        <p:strVal val="visible"/>
                                      </p:to>
                                    </p:set>
                                    <p:anim calcmode="discrete" valueType="clr">
                                      <p:cBhvr override="childStyle">
                                        <p:cTn id="31" dur="80"/>
                                        <p:tgtEl>
                                          <p:spTgt spid="15418"/>
                                        </p:tgtEl>
                                        <p:attrNameLst>
                                          <p:attrName>style.color</p:attrName>
                                        </p:attrNameLst>
                                      </p:cBhvr>
                                      <p:tavLst>
                                        <p:tav tm="0">
                                          <p:val>
                                            <p:clrVal>
                                              <a:schemeClr val="accent2"/>
                                            </p:clrVal>
                                          </p:val>
                                        </p:tav>
                                        <p:tav tm="50000">
                                          <p:val>
                                            <p:clrVal>
                                              <a:schemeClr val="hlink"/>
                                            </p:clrVal>
                                          </p:val>
                                        </p:tav>
                                      </p:tavLst>
                                    </p:anim>
                                    <p:anim calcmode="discrete" valueType="clr">
                                      <p:cBhvr>
                                        <p:cTn id="32" dur="80"/>
                                        <p:tgtEl>
                                          <p:spTgt spid="15418"/>
                                        </p:tgtEl>
                                        <p:attrNameLst>
                                          <p:attrName>fillcolor</p:attrName>
                                        </p:attrNameLst>
                                      </p:cBhvr>
                                      <p:tavLst>
                                        <p:tav tm="0">
                                          <p:val>
                                            <p:clrVal>
                                              <a:schemeClr val="accent2"/>
                                            </p:clrVal>
                                          </p:val>
                                        </p:tav>
                                        <p:tav tm="50000">
                                          <p:val>
                                            <p:clrVal>
                                              <a:schemeClr val="hlink"/>
                                            </p:clrVal>
                                          </p:val>
                                        </p:tav>
                                      </p:tavLst>
                                    </p:anim>
                                    <p:set>
                                      <p:cBhvr>
                                        <p:cTn id="33" dur="80"/>
                                        <p:tgtEl>
                                          <p:spTgt spid="15418"/>
                                        </p:tgtEl>
                                        <p:attrNameLst>
                                          <p:attrName>fill.type</p:attrName>
                                        </p:attrNameLst>
                                      </p:cBhvr>
                                      <p:to>
                                        <p:strVal val="solid"/>
                                      </p:to>
                                    </p:set>
                                  </p:childTnLst>
                                </p:cTn>
                              </p:par>
                            </p:childTnLst>
                          </p:cTn>
                        </p:par>
                      </p:childTnLst>
                    </p:cTn>
                  </p:par>
                  <p:par>
                    <p:cTn id="34" fill="hold" nodeType="clickPar">
                      <p:stCondLst>
                        <p:cond delay="indefinite"/>
                      </p:stCondLst>
                      <p:childTnLst>
                        <p:par>
                          <p:cTn id="35" fill="hold" nodeType="withGroup">
                            <p:stCondLst>
                              <p:cond delay="0"/>
                            </p:stCondLst>
                            <p:childTnLst>
                              <p:par>
                                <p:cTn id="36" presetID="27" presetClass="entr" presetSubtype="0" fill="hold" grpId="0" nodeType="clickEffect">
                                  <p:stCondLst>
                                    <p:cond delay="0"/>
                                  </p:stCondLst>
                                  <p:iterate type="lt">
                                    <p:tmPct val="50000"/>
                                  </p:iterate>
                                  <p:childTnLst>
                                    <p:set>
                                      <p:cBhvr>
                                        <p:cTn id="37" dur="1" fill="hold">
                                          <p:stCondLst>
                                            <p:cond delay="0"/>
                                          </p:stCondLst>
                                        </p:cTn>
                                        <p:tgtEl>
                                          <p:spTgt spid="15417"/>
                                        </p:tgtEl>
                                        <p:attrNameLst>
                                          <p:attrName>style.visibility</p:attrName>
                                        </p:attrNameLst>
                                      </p:cBhvr>
                                      <p:to>
                                        <p:strVal val="visible"/>
                                      </p:to>
                                    </p:set>
                                    <p:anim calcmode="discrete" valueType="clr">
                                      <p:cBhvr override="childStyle">
                                        <p:cTn id="38" dur="80"/>
                                        <p:tgtEl>
                                          <p:spTgt spid="15417"/>
                                        </p:tgtEl>
                                        <p:attrNameLst>
                                          <p:attrName>style.color</p:attrName>
                                        </p:attrNameLst>
                                      </p:cBhvr>
                                      <p:tavLst>
                                        <p:tav tm="0">
                                          <p:val>
                                            <p:clrVal>
                                              <a:schemeClr val="accent2"/>
                                            </p:clrVal>
                                          </p:val>
                                        </p:tav>
                                        <p:tav tm="50000">
                                          <p:val>
                                            <p:clrVal>
                                              <a:schemeClr val="hlink"/>
                                            </p:clrVal>
                                          </p:val>
                                        </p:tav>
                                      </p:tavLst>
                                    </p:anim>
                                    <p:anim calcmode="discrete" valueType="clr">
                                      <p:cBhvr>
                                        <p:cTn id="39" dur="80"/>
                                        <p:tgtEl>
                                          <p:spTgt spid="15417"/>
                                        </p:tgtEl>
                                        <p:attrNameLst>
                                          <p:attrName>fillcolor</p:attrName>
                                        </p:attrNameLst>
                                      </p:cBhvr>
                                      <p:tavLst>
                                        <p:tav tm="0">
                                          <p:val>
                                            <p:clrVal>
                                              <a:schemeClr val="accent2"/>
                                            </p:clrVal>
                                          </p:val>
                                        </p:tav>
                                        <p:tav tm="50000">
                                          <p:val>
                                            <p:clrVal>
                                              <a:schemeClr val="hlink"/>
                                            </p:clrVal>
                                          </p:val>
                                        </p:tav>
                                      </p:tavLst>
                                    </p:anim>
                                    <p:set>
                                      <p:cBhvr>
                                        <p:cTn id="40" dur="80"/>
                                        <p:tgtEl>
                                          <p:spTgt spid="15417"/>
                                        </p:tgtEl>
                                        <p:attrNameLst>
                                          <p:attrName>fill.type</p:attrName>
                                        </p:attrNameLst>
                                      </p:cBhvr>
                                      <p:to>
                                        <p:strVal val="solid"/>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3" presetClass="entr" presetSubtype="10" fill="hold" grpId="0" nodeType="clickEffect">
                                  <p:stCondLst>
                                    <p:cond delay="0"/>
                                  </p:stCondLst>
                                  <p:childTnLst>
                                    <p:set>
                                      <p:cBhvr>
                                        <p:cTn id="44" dur="1" fill="hold">
                                          <p:stCondLst>
                                            <p:cond delay="0"/>
                                          </p:stCondLst>
                                        </p:cTn>
                                        <p:tgtEl>
                                          <p:spTgt spid="27718"/>
                                        </p:tgtEl>
                                        <p:attrNameLst>
                                          <p:attrName>style.visibility</p:attrName>
                                        </p:attrNameLst>
                                      </p:cBhvr>
                                      <p:to>
                                        <p:strVal val="visible"/>
                                      </p:to>
                                    </p:set>
                                    <p:animEffect transition="in" filter="blinds(horizontal)">
                                      <p:cBhvr>
                                        <p:cTn id="45" dur="500"/>
                                        <p:tgtEl>
                                          <p:spTgt spid="27718"/>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3" presetClass="entr" presetSubtype="10" fill="hold" grpId="0" nodeType="clickEffect">
                                  <p:stCondLst>
                                    <p:cond delay="0"/>
                                  </p:stCondLst>
                                  <p:iterate type="lt">
                                    <p:tmPct val="0"/>
                                  </p:iterate>
                                  <p:childTnLst>
                                    <p:set>
                                      <p:cBhvr>
                                        <p:cTn id="49" dur="1" fill="hold">
                                          <p:stCondLst>
                                            <p:cond delay="0"/>
                                          </p:stCondLst>
                                        </p:cTn>
                                        <p:tgtEl>
                                          <p:spTgt spid="15414"/>
                                        </p:tgtEl>
                                        <p:attrNameLst>
                                          <p:attrName>style.visibility</p:attrName>
                                        </p:attrNameLst>
                                      </p:cBhvr>
                                      <p:to>
                                        <p:strVal val="visible"/>
                                      </p:to>
                                    </p:set>
                                    <p:animEffect transition="in" filter="blinds(horizontal)">
                                      <p:cBhvr>
                                        <p:cTn id="50" dur="500"/>
                                        <p:tgtEl>
                                          <p:spTgt spid="154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14" grpId="0"/>
      <p:bldP spid="15416" grpId="0"/>
      <p:bldP spid="15417" grpId="0"/>
      <p:bldP spid="15418" grpId="0"/>
      <p:bldP spid="15419" grpId="0"/>
      <p:bldP spid="15420" grpId="0"/>
      <p:bldP spid="27718" grpId="0"/>
    </p:bldLst>
  </p:timing>
</p:sld>
</file>

<file path=ppt/tags/tag1.xml><?xml version="1.0" encoding="utf-8"?>
<p:tagLst xmlns:a="http://schemas.openxmlformats.org/drawingml/2006/main" xmlns:r="http://schemas.openxmlformats.org/officeDocument/2006/relationships" xmlns:p="http://schemas.openxmlformats.org/presentationml/2006/main">
  <p:tag name="AS_OS" val="Unix 3.10 unknown"/>
  <p:tag name="AS_RELEASE_DATE" val="2023.03.31"/>
  <p:tag name="AS_TITLE" val="Aspose.Slides for Java"/>
  <p:tag name="AS_VERSION" val="23.3"/>
  <p:tag name="COMMONDATA" val="eyJoZGlkIjoiNzIwMWFkZjA2MzZjMzdlMjQ1ZjNiMWY2MTM0NWU4YzMifQ=="/>
</p:tagLst>
</file>

<file path=ppt/tags/tag10.xml><?xml version="1.0" encoding="utf-8"?>
<p:tagLst xmlns:a="http://schemas.openxmlformats.org/drawingml/2006/main" xmlns:r="http://schemas.openxmlformats.org/officeDocument/2006/relationships" xmlns:p="http://schemas.openxmlformats.org/presentationml/2006/main">
  <p:tag name="AS_UNIQUEID" val="482"/>
</p:tagLst>
</file>

<file path=ppt/tags/tag100.xml><?xml version="1.0" encoding="utf-8"?>
<p:tagLst xmlns:a="http://schemas.openxmlformats.org/drawingml/2006/main" xmlns:r="http://schemas.openxmlformats.org/officeDocument/2006/relationships" xmlns:p="http://schemas.openxmlformats.org/presentationml/2006/main">
  <p:tag name="AS_UNIQUEID" val="1381"/>
</p:tagLst>
</file>

<file path=ppt/tags/tag101.xml><?xml version="1.0" encoding="utf-8"?>
<p:tagLst xmlns:a="http://schemas.openxmlformats.org/drawingml/2006/main" xmlns:r="http://schemas.openxmlformats.org/officeDocument/2006/relationships" xmlns:p="http://schemas.openxmlformats.org/presentationml/2006/main">
  <p:tag name="AS_UNIQUEID" val="1382"/>
</p:tagLst>
</file>

<file path=ppt/tags/tag102.xml><?xml version="1.0" encoding="utf-8"?>
<p:tagLst xmlns:a="http://schemas.openxmlformats.org/drawingml/2006/main" xmlns:r="http://schemas.openxmlformats.org/officeDocument/2006/relationships" xmlns:p="http://schemas.openxmlformats.org/presentationml/2006/main">
  <p:tag name="AS_UNIQUEID" val="1383"/>
</p:tagLst>
</file>

<file path=ppt/tags/tag103.xml><?xml version="1.0" encoding="utf-8"?>
<p:tagLst xmlns:a="http://schemas.openxmlformats.org/drawingml/2006/main" xmlns:r="http://schemas.openxmlformats.org/officeDocument/2006/relationships" xmlns:p="http://schemas.openxmlformats.org/presentationml/2006/main">
  <p:tag name="AS_UNIQUEID" val="1384"/>
</p:tagLst>
</file>

<file path=ppt/tags/tag104.xml><?xml version="1.0" encoding="utf-8"?>
<p:tagLst xmlns:a="http://schemas.openxmlformats.org/drawingml/2006/main" xmlns:r="http://schemas.openxmlformats.org/officeDocument/2006/relationships" xmlns:p="http://schemas.openxmlformats.org/presentationml/2006/main">
  <p:tag name="AS_UNIQUEID" val="1385"/>
</p:tagLst>
</file>

<file path=ppt/tags/tag105.xml><?xml version="1.0" encoding="utf-8"?>
<p:tagLst xmlns:a="http://schemas.openxmlformats.org/drawingml/2006/main" xmlns:r="http://schemas.openxmlformats.org/officeDocument/2006/relationships" xmlns:p="http://schemas.openxmlformats.org/presentationml/2006/main">
  <p:tag name="AS_UNIQUEID" val="1386"/>
</p:tagLst>
</file>

<file path=ppt/tags/tag106.xml><?xml version="1.0" encoding="utf-8"?>
<p:tagLst xmlns:a="http://schemas.openxmlformats.org/drawingml/2006/main" xmlns:r="http://schemas.openxmlformats.org/officeDocument/2006/relationships" xmlns:p="http://schemas.openxmlformats.org/presentationml/2006/main">
  <p:tag name="AS_UNIQUEID" val="1387"/>
</p:tagLst>
</file>

<file path=ppt/tags/tag107.xml><?xml version="1.0" encoding="utf-8"?>
<p:tagLst xmlns:a="http://schemas.openxmlformats.org/drawingml/2006/main" xmlns:r="http://schemas.openxmlformats.org/officeDocument/2006/relationships" xmlns:p="http://schemas.openxmlformats.org/presentationml/2006/main">
  <p:tag name="AS_UNIQUEID" val="1389"/>
</p:tagLst>
</file>

<file path=ppt/tags/tag108.xml><?xml version="1.0" encoding="utf-8"?>
<p:tagLst xmlns:a="http://schemas.openxmlformats.org/drawingml/2006/main" xmlns:r="http://schemas.openxmlformats.org/officeDocument/2006/relationships" xmlns:p="http://schemas.openxmlformats.org/presentationml/2006/main">
  <p:tag name="AS_UNIQUEID" val="1390"/>
</p:tagLst>
</file>

<file path=ppt/tags/tag109.xml><?xml version="1.0" encoding="utf-8"?>
<p:tagLst xmlns:a="http://schemas.openxmlformats.org/drawingml/2006/main" xmlns:r="http://schemas.openxmlformats.org/officeDocument/2006/relationships" xmlns:p="http://schemas.openxmlformats.org/presentationml/2006/main">
  <p:tag name="AS_UNIQUEID" val="1395"/>
</p:tagLst>
</file>

<file path=ppt/tags/tag11.xml><?xml version="1.0" encoding="utf-8"?>
<p:tagLst xmlns:a="http://schemas.openxmlformats.org/drawingml/2006/main" xmlns:r="http://schemas.openxmlformats.org/officeDocument/2006/relationships" xmlns:p="http://schemas.openxmlformats.org/presentationml/2006/main">
  <p:tag name="AS_UNIQUEID" val="483"/>
</p:tagLst>
</file>

<file path=ppt/tags/tag110.xml><?xml version="1.0" encoding="utf-8"?>
<p:tagLst xmlns:a="http://schemas.openxmlformats.org/drawingml/2006/main" xmlns:r="http://schemas.openxmlformats.org/officeDocument/2006/relationships" xmlns:p="http://schemas.openxmlformats.org/presentationml/2006/main">
  <p:tag name="AS_UNIQUEID" val="1400"/>
</p:tagLst>
</file>

<file path=ppt/tags/tag111.xml><?xml version="1.0" encoding="utf-8"?>
<p:tagLst xmlns:a="http://schemas.openxmlformats.org/drawingml/2006/main" xmlns:r="http://schemas.openxmlformats.org/officeDocument/2006/relationships" xmlns:p="http://schemas.openxmlformats.org/presentationml/2006/main">
  <p:tag name="AS_UNIQUEID" val="1403"/>
</p:tagLst>
</file>

<file path=ppt/tags/tag112.xml><?xml version="1.0" encoding="utf-8"?>
<p:tagLst xmlns:a="http://schemas.openxmlformats.org/drawingml/2006/main" xmlns:r="http://schemas.openxmlformats.org/officeDocument/2006/relationships" xmlns:p="http://schemas.openxmlformats.org/presentationml/2006/main">
  <p:tag name="AS_UNIQUEID" val="1406"/>
</p:tagLst>
</file>

<file path=ppt/tags/tag113.xml><?xml version="1.0" encoding="utf-8"?>
<p:tagLst xmlns:a="http://schemas.openxmlformats.org/drawingml/2006/main" xmlns:r="http://schemas.openxmlformats.org/officeDocument/2006/relationships" xmlns:p="http://schemas.openxmlformats.org/presentationml/2006/main">
  <p:tag name="AS_UNIQUEID" val="1407"/>
</p:tagLst>
</file>

<file path=ppt/tags/tag114.xml><?xml version="1.0" encoding="utf-8"?>
<p:tagLst xmlns:a="http://schemas.openxmlformats.org/drawingml/2006/main" xmlns:r="http://schemas.openxmlformats.org/officeDocument/2006/relationships" xmlns:p="http://schemas.openxmlformats.org/presentationml/2006/main">
  <p:tag name="AS_UNIQUEID" val="1408"/>
</p:tagLst>
</file>

<file path=ppt/tags/tag115.xml><?xml version="1.0" encoding="utf-8"?>
<p:tagLst xmlns:a="http://schemas.openxmlformats.org/drawingml/2006/main" xmlns:r="http://schemas.openxmlformats.org/officeDocument/2006/relationships" xmlns:p="http://schemas.openxmlformats.org/presentationml/2006/main">
  <p:tag name="AS_UNIQUEID" val="1404"/>
</p:tagLst>
</file>

<file path=ppt/tags/tag116.xml><?xml version="1.0" encoding="utf-8"?>
<p:tagLst xmlns:a="http://schemas.openxmlformats.org/drawingml/2006/main" xmlns:r="http://schemas.openxmlformats.org/officeDocument/2006/relationships" xmlns:p="http://schemas.openxmlformats.org/presentationml/2006/main">
  <p:tag name="AS_UNIQUEID" val="1405"/>
</p:tagLst>
</file>

<file path=ppt/tags/tag117.xml><?xml version="1.0" encoding="utf-8"?>
<p:tagLst xmlns:a="http://schemas.openxmlformats.org/drawingml/2006/main" xmlns:r="http://schemas.openxmlformats.org/officeDocument/2006/relationships" xmlns:p="http://schemas.openxmlformats.org/presentationml/2006/main">
  <p:tag name="AS_UNIQUEID" val="1401"/>
</p:tagLst>
</file>

<file path=ppt/tags/tag118.xml><?xml version="1.0" encoding="utf-8"?>
<p:tagLst xmlns:a="http://schemas.openxmlformats.org/drawingml/2006/main" xmlns:r="http://schemas.openxmlformats.org/officeDocument/2006/relationships" xmlns:p="http://schemas.openxmlformats.org/presentationml/2006/main">
  <p:tag name="AS_UNIQUEID" val="1402"/>
</p:tagLst>
</file>

<file path=ppt/tags/tag119.xml><?xml version="1.0" encoding="utf-8"?>
<p:tagLst xmlns:a="http://schemas.openxmlformats.org/drawingml/2006/main" xmlns:r="http://schemas.openxmlformats.org/officeDocument/2006/relationships" xmlns:p="http://schemas.openxmlformats.org/presentationml/2006/main">
  <p:tag name="AS_UNIQUEID" val="1396"/>
</p:tagLst>
</file>

<file path=ppt/tags/tag12.xml><?xml version="1.0" encoding="utf-8"?>
<p:tagLst xmlns:a="http://schemas.openxmlformats.org/drawingml/2006/main" xmlns:r="http://schemas.openxmlformats.org/officeDocument/2006/relationships" xmlns:p="http://schemas.openxmlformats.org/presentationml/2006/main">
  <p:tag name="AS_UNIQUEID" val="484"/>
</p:tagLst>
</file>

<file path=ppt/tags/tag120.xml><?xml version="1.0" encoding="utf-8"?>
<p:tagLst xmlns:a="http://schemas.openxmlformats.org/drawingml/2006/main" xmlns:r="http://schemas.openxmlformats.org/officeDocument/2006/relationships" xmlns:p="http://schemas.openxmlformats.org/presentationml/2006/main">
  <p:tag name="AS_UNIQUEID" val="1399"/>
</p:tagLst>
</file>

<file path=ppt/tags/tag121.xml><?xml version="1.0" encoding="utf-8"?>
<p:tagLst xmlns:a="http://schemas.openxmlformats.org/drawingml/2006/main" xmlns:r="http://schemas.openxmlformats.org/officeDocument/2006/relationships" xmlns:p="http://schemas.openxmlformats.org/presentationml/2006/main">
  <p:tag name="AS_UNIQUEID" val="1397"/>
</p:tagLst>
</file>

<file path=ppt/tags/tag122.xml><?xml version="1.0" encoding="utf-8"?>
<p:tagLst xmlns:a="http://schemas.openxmlformats.org/drawingml/2006/main" xmlns:r="http://schemas.openxmlformats.org/officeDocument/2006/relationships" xmlns:p="http://schemas.openxmlformats.org/presentationml/2006/main">
  <p:tag name="AS_UNIQUEID" val="1398"/>
</p:tagLst>
</file>

<file path=ppt/tags/tag123.xml><?xml version="1.0" encoding="utf-8"?>
<p:tagLst xmlns:a="http://schemas.openxmlformats.org/drawingml/2006/main" xmlns:r="http://schemas.openxmlformats.org/officeDocument/2006/relationships" xmlns:p="http://schemas.openxmlformats.org/presentationml/2006/main">
  <p:tag name="AS_UNIQUEID" val="1391"/>
</p:tagLst>
</file>

<file path=ppt/tags/tag124.xml><?xml version="1.0" encoding="utf-8"?>
<p:tagLst xmlns:a="http://schemas.openxmlformats.org/drawingml/2006/main" xmlns:r="http://schemas.openxmlformats.org/officeDocument/2006/relationships" xmlns:p="http://schemas.openxmlformats.org/presentationml/2006/main">
  <p:tag name="AS_UNIQUEID" val="1394"/>
</p:tagLst>
</file>

<file path=ppt/tags/tag125.xml><?xml version="1.0" encoding="utf-8"?>
<p:tagLst xmlns:a="http://schemas.openxmlformats.org/drawingml/2006/main" xmlns:r="http://schemas.openxmlformats.org/officeDocument/2006/relationships" xmlns:p="http://schemas.openxmlformats.org/presentationml/2006/main">
  <p:tag name="AS_UNIQUEID" val="1392"/>
</p:tagLst>
</file>

<file path=ppt/tags/tag126.xml><?xml version="1.0" encoding="utf-8"?>
<p:tagLst xmlns:a="http://schemas.openxmlformats.org/drawingml/2006/main" xmlns:r="http://schemas.openxmlformats.org/officeDocument/2006/relationships" xmlns:p="http://schemas.openxmlformats.org/presentationml/2006/main">
  <p:tag name="AS_UNIQUEID" val="1393"/>
</p:tagLst>
</file>

<file path=ppt/tags/tag127.xml><?xml version="1.0" encoding="utf-8"?>
<p:tagLst xmlns:a="http://schemas.openxmlformats.org/drawingml/2006/main" xmlns:r="http://schemas.openxmlformats.org/officeDocument/2006/relationships" xmlns:p="http://schemas.openxmlformats.org/presentationml/2006/main">
  <p:tag name="AS_UNIQUEID" val="1410"/>
</p:tagLst>
</file>

<file path=ppt/tags/tag128.xml><?xml version="1.0" encoding="utf-8"?>
<p:tagLst xmlns:a="http://schemas.openxmlformats.org/drawingml/2006/main" xmlns:r="http://schemas.openxmlformats.org/officeDocument/2006/relationships" xmlns:p="http://schemas.openxmlformats.org/presentationml/2006/main">
  <p:tag name="AS_UNIQUEID" val="1411"/>
</p:tagLst>
</file>

<file path=ppt/tags/tag129.xml><?xml version="1.0" encoding="utf-8"?>
<p:tagLst xmlns:a="http://schemas.openxmlformats.org/drawingml/2006/main" xmlns:r="http://schemas.openxmlformats.org/officeDocument/2006/relationships" xmlns:p="http://schemas.openxmlformats.org/presentationml/2006/main">
  <p:tag name="AS_UNIQUEID" val="1412"/>
</p:tagLst>
</file>

<file path=ppt/tags/tag13.xml><?xml version="1.0" encoding="utf-8"?>
<p:tagLst xmlns:a="http://schemas.openxmlformats.org/drawingml/2006/main" xmlns:r="http://schemas.openxmlformats.org/officeDocument/2006/relationships" xmlns:p="http://schemas.openxmlformats.org/presentationml/2006/main">
  <p:tag name="AS_UNIQUEID" val="485"/>
</p:tagLst>
</file>

<file path=ppt/tags/tag130.xml><?xml version="1.0" encoding="utf-8"?>
<p:tagLst xmlns:a="http://schemas.openxmlformats.org/drawingml/2006/main" xmlns:r="http://schemas.openxmlformats.org/officeDocument/2006/relationships" xmlns:p="http://schemas.openxmlformats.org/presentationml/2006/main">
  <p:tag name="AS_UNIQUEID" val="1413"/>
</p:tagLst>
</file>

<file path=ppt/tags/tag131.xml><?xml version="1.0" encoding="utf-8"?>
<p:tagLst xmlns:a="http://schemas.openxmlformats.org/drawingml/2006/main" xmlns:r="http://schemas.openxmlformats.org/officeDocument/2006/relationships" xmlns:p="http://schemas.openxmlformats.org/presentationml/2006/main">
  <p:tag name="AS_UNIQUEID" val="1414"/>
</p:tagLst>
</file>

<file path=ppt/tags/tag132.xml><?xml version="1.0" encoding="utf-8"?>
<p:tagLst xmlns:a="http://schemas.openxmlformats.org/drawingml/2006/main" xmlns:r="http://schemas.openxmlformats.org/officeDocument/2006/relationships" xmlns:p="http://schemas.openxmlformats.org/presentationml/2006/main">
  <p:tag name="AS_UNIQUEID" val="1415"/>
</p:tagLst>
</file>

<file path=ppt/tags/tag133.xml><?xml version="1.0" encoding="utf-8"?>
<p:tagLst xmlns:a="http://schemas.openxmlformats.org/drawingml/2006/main" xmlns:r="http://schemas.openxmlformats.org/officeDocument/2006/relationships" xmlns:p="http://schemas.openxmlformats.org/presentationml/2006/main">
  <p:tag name="AS_UNIQUEID" val="1416"/>
</p:tagLst>
</file>

<file path=ppt/tags/tag134.xml><?xml version="1.0" encoding="utf-8"?>
<p:tagLst xmlns:a="http://schemas.openxmlformats.org/drawingml/2006/main" xmlns:r="http://schemas.openxmlformats.org/officeDocument/2006/relationships" xmlns:p="http://schemas.openxmlformats.org/presentationml/2006/main">
  <p:tag name="AS_UNIQUEID" val="1417"/>
</p:tagLst>
</file>

<file path=ppt/tags/tag135.xml><?xml version="1.0" encoding="utf-8"?>
<p:tagLst xmlns:a="http://schemas.openxmlformats.org/drawingml/2006/main" xmlns:r="http://schemas.openxmlformats.org/officeDocument/2006/relationships" xmlns:p="http://schemas.openxmlformats.org/presentationml/2006/main">
  <p:tag name="AS_UNIQUEID" val="1418"/>
</p:tagLst>
</file>

<file path=ppt/tags/tag136.xml><?xml version="1.0" encoding="utf-8"?>
<p:tagLst xmlns:a="http://schemas.openxmlformats.org/drawingml/2006/main" xmlns:r="http://schemas.openxmlformats.org/officeDocument/2006/relationships" xmlns:p="http://schemas.openxmlformats.org/presentationml/2006/main">
  <p:tag name="AS_UNIQUEID" val="1419"/>
</p:tagLst>
</file>

<file path=ppt/tags/tag137.xml><?xml version="1.0" encoding="utf-8"?>
<p:tagLst xmlns:a="http://schemas.openxmlformats.org/drawingml/2006/main" xmlns:r="http://schemas.openxmlformats.org/officeDocument/2006/relationships" xmlns:p="http://schemas.openxmlformats.org/presentationml/2006/main">
  <p:tag name="AS_UNIQUEID" val="1421"/>
</p:tagLst>
</file>

<file path=ppt/tags/tag138.xml><?xml version="1.0" encoding="utf-8"?>
<p:tagLst xmlns:a="http://schemas.openxmlformats.org/drawingml/2006/main" xmlns:r="http://schemas.openxmlformats.org/officeDocument/2006/relationships" xmlns:p="http://schemas.openxmlformats.org/presentationml/2006/main">
  <p:tag name="AS_UNIQUEID" val="1422"/>
</p:tagLst>
</file>

<file path=ppt/tags/tag139.xml><?xml version="1.0" encoding="utf-8"?>
<p:tagLst xmlns:a="http://schemas.openxmlformats.org/drawingml/2006/main" xmlns:r="http://schemas.openxmlformats.org/officeDocument/2006/relationships" xmlns:p="http://schemas.openxmlformats.org/presentationml/2006/main">
  <p:tag name="AS_UNIQUEID" val="1423"/>
</p:tagLst>
</file>

<file path=ppt/tags/tag14.xml><?xml version="1.0" encoding="utf-8"?>
<p:tagLst xmlns:a="http://schemas.openxmlformats.org/drawingml/2006/main" xmlns:r="http://schemas.openxmlformats.org/officeDocument/2006/relationships" xmlns:p="http://schemas.openxmlformats.org/presentationml/2006/main">
  <p:tag name="AS_UNIQUEID" val="860"/>
</p:tagLst>
</file>

<file path=ppt/tags/tag140.xml><?xml version="1.0" encoding="utf-8"?>
<p:tagLst xmlns:a="http://schemas.openxmlformats.org/drawingml/2006/main" xmlns:r="http://schemas.openxmlformats.org/officeDocument/2006/relationships" xmlns:p="http://schemas.openxmlformats.org/presentationml/2006/main">
  <p:tag name="AS_UNIQUEID" val="1424"/>
</p:tagLst>
</file>

<file path=ppt/tags/tag141.xml><?xml version="1.0" encoding="utf-8"?>
<p:tagLst xmlns:a="http://schemas.openxmlformats.org/drawingml/2006/main" xmlns:r="http://schemas.openxmlformats.org/officeDocument/2006/relationships" xmlns:p="http://schemas.openxmlformats.org/presentationml/2006/main">
  <p:tag name="AS_UNIQUEID" val="1425"/>
</p:tagLst>
</file>

<file path=ppt/tags/tag142.xml><?xml version="1.0" encoding="utf-8"?>
<p:tagLst xmlns:a="http://schemas.openxmlformats.org/drawingml/2006/main" xmlns:r="http://schemas.openxmlformats.org/officeDocument/2006/relationships" xmlns:p="http://schemas.openxmlformats.org/presentationml/2006/main">
  <p:tag name="AS_UNIQUEID" val="1428"/>
</p:tagLst>
</file>

<file path=ppt/tags/tag143.xml><?xml version="1.0" encoding="utf-8"?>
<p:tagLst xmlns:a="http://schemas.openxmlformats.org/drawingml/2006/main" xmlns:r="http://schemas.openxmlformats.org/officeDocument/2006/relationships" xmlns:p="http://schemas.openxmlformats.org/presentationml/2006/main">
  <p:tag name="AS_UNIQUEID" val="1429"/>
</p:tagLst>
</file>

<file path=ppt/tags/tag144.xml><?xml version="1.0" encoding="utf-8"?>
<p:tagLst xmlns:a="http://schemas.openxmlformats.org/drawingml/2006/main" xmlns:r="http://schemas.openxmlformats.org/officeDocument/2006/relationships" xmlns:p="http://schemas.openxmlformats.org/presentationml/2006/main">
  <p:tag name="AS_UNIQUEID" val="1430"/>
</p:tagLst>
</file>

<file path=ppt/tags/tag145.xml><?xml version="1.0" encoding="utf-8"?>
<p:tagLst xmlns:a="http://schemas.openxmlformats.org/drawingml/2006/main" xmlns:r="http://schemas.openxmlformats.org/officeDocument/2006/relationships" xmlns:p="http://schemas.openxmlformats.org/presentationml/2006/main">
  <p:tag name="AS_UNIQUEID" val="1426"/>
</p:tagLst>
</file>

<file path=ppt/tags/tag146.xml><?xml version="1.0" encoding="utf-8"?>
<p:tagLst xmlns:a="http://schemas.openxmlformats.org/drawingml/2006/main" xmlns:r="http://schemas.openxmlformats.org/officeDocument/2006/relationships" xmlns:p="http://schemas.openxmlformats.org/presentationml/2006/main">
  <p:tag name="AS_UNIQUEID" val="1427"/>
</p:tagLst>
</file>

<file path=ppt/tags/tag147.xml><?xml version="1.0" encoding="utf-8"?>
<p:tagLst xmlns:a="http://schemas.openxmlformats.org/drawingml/2006/main" xmlns:r="http://schemas.openxmlformats.org/officeDocument/2006/relationships" xmlns:p="http://schemas.openxmlformats.org/presentationml/2006/main">
  <p:tag name="AS_UNIQUEID" val="1432"/>
</p:tagLst>
</file>

<file path=ppt/tags/tag148.xml><?xml version="1.0" encoding="utf-8"?>
<p:tagLst xmlns:a="http://schemas.openxmlformats.org/drawingml/2006/main" xmlns:r="http://schemas.openxmlformats.org/officeDocument/2006/relationships" xmlns:p="http://schemas.openxmlformats.org/presentationml/2006/main">
  <p:tag name="AS_UNIQUEID" val="1433"/>
</p:tagLst>
</file>

<file path=ppt/tags/tag149.xml><?xml version="1.0" encoding="utf-8"?>
<p:tagLst xmlns:a="http://schemas.openxmlformats.org/drawingml/2006/main" xmlns:r="http://schemas.openxmlformats.org/officeDocument/2006/relationships" xmlns:p="http://schemas.openxmlformats.org/presentationml/2006/main">
  <p:tag name="AS_UNIQUEID" val="1434"/>
</p:tagLst>
</file>

<file path=ppt/tags/tag15.xml><?xml version="1.0" encoding="utf-8"?>
<p:tagLst xmlns:a="http://schemas.openxmlformats.org/drawingml/2006/main" xmlns:r="http://schemas.openxmlformats.org/officeDocument/2006/relationships" xmlns:p="http://schemas.openxmlformats.org/presentationml/2006/main">
  <p:tag name="AS_UNIQUEID" val="491"/>
  <p:tag name="KSO_WM_DIAGRAM_VIRTUALLY_FRAME" val="{&quot;height&quot;:377.45236220472447,&quot;left&quot;:394.9966929133858,&quot;top&quot;:138.0355118110236,&quot;width&quot;:404.24787401574815}"/>
</p:tagLst>
</file>

<file path=ppt/tags/tag150.xml><?xml version="1.0" encoding="utf-8"?>
<p:tagLst xmlns:a="http://schemas.openxmlformats.org/drawingml/2006/main" xmlns:r="http://schemas.openxmlformats.org/officeDocument/2006/relationships" xmlns:p="http://schemas.openxmlformats.org/presentationml/2006/main">
  <p:tag name="AS_UNIQUEID" val="1436"/>
</p:tagLst>
</file>

<file path=ppt/tags/tag151.xml><?xml version="1.0" encoding="utf-8"?>
<p:tagLst xmlns:a="http://schemas.openxmlformats.org/drawingml/2006/main" xmlns:r="http://schemas.openxmlformats.org/officeDocument/2006/relationships" xmlns:p="http://schemas.openxmlformats.org/presentationml/2006/main">
  <p:tag name="AS_UNIQUEID" val="1437"/>
</p:tagLst>
</file>

<file path=ppt/tags/tag152.xml><?xml version="1.0" encoding="utf-8"?>
<p:tagLst xmlns:a="http://schemas.openxmlformats.org/drawingml/2006/main" xmlns:r="http://schemas.openxmlformats.org/officeDocument/2006/relationships" xmlns:p="http://schemas.openxmlformats.org/presentationml/2006/main">
  <p:tag name="AS_UNIQUEID" val="1438"/>
</p:tagLst>
</file>

<file path=ppt/tags/tag153.xml><?xml version="1.0" encoding="utf-8"?>
<p:tagLst xmlns:a="http://schemas.openxmlformats.org/drawingml/2006/main" xmlns:r="http://schemas.openxmlformats.org/officeDocument/2006/relationships" xmlns:p="http://schemas.openxmlformats.org/presentationml/2006/main">
  <p:tag name="AS_UNIQUEID" val="1439"/>
</p:tagLst>
</file>

<file path=ppt/tags/tag154.xml><?xml version="1.0" encoding="utf-8"?>
<p:tagLst xmlns:a="http://schemas.openxmlformats.org/drawingml/2006/main" xmlns:r="http://schemas.openxmlformats.org/officeDocument/2006/relationships" xmlns:p="http://schemas.openxmlformats.org/presentationml/2006/main">
  <p:tag name="AS_UNIQUEID" val="1448"/>
</p:tagLst>
</file>

<file path=ppt/tags/tag155.xml><?xml version="1.0" encoding="utf-8"?>
<p:tagLst xmlns:a="http://schemas.openxmlformats.org/drawingml/2006/main" xmlns:r="http://schemas.openxmlformats.org/officeDocument/2006/relationships" xmlns:p="http://schemas.openxmlformats.org/presentationml/2006/main">
  <p:tag name="AS_UNIQUEID" val="1457"/>
</p:tagLst>
</file>

<file path=ppt/tags/tag156.xml><?xml version="1.0" encoding="utf-8"?>
<p:tagLst xmlns:a="http://schemas.openxmlformats.org/drawingml/2006/main" xmlns:r="http://schemas.openxmlformats.org/officeDocument/2006/relationships" xmlns:p="http://schemas.openxmlformats.org/presentationml/2006/main">
  <p:tag name="AS_UNIQUEID" val="1458"/>
</p:tagLst>
</file>

<file path=ppt/tags/tag157.xml><?xml version="1.0" encoding="utf-8"?>
<p:tagLst xmlns:a="http://schemas.openxmlformats.org/drawingml/2006/main" xmlns:r="http://schemas.openxmlformats.org/officeDocument/2006/relationships" xmlns:p="http://schemas.openxmlformats.org/presentationml/2006/main">
  <p:tag name="AS_UNIQUEID" val="1459"/>
</p:tagLst>
</file>

<file path=ppt/tags/tag158.xml><?xml version="1.0" encoding="utf-8"?>
<p:tagLst xmlns:a="http://schemas.openxmlformats.org/drawingml/2006/main" xmlns:r="http://schemas.openxmlformats.org/officeDocument/2006/relationships" xmlns:p="http://schemas.openxmlformats.org/presentationml/2006/main">
  <p:tag name="AS_UNIQUEID" val="1462"/>
</p:tagLst>
</file>

<file path=ppt/tags/tag159.xml><?xml version="1.0" encoding="utf-8"?>
<p:tagLst xmlns:a="http://schemas.openxmlformats.org/drawingml/2006/main" xmlns:r="http://schemas.openxmlformats.org/officeDocument/2006/relationships" xmlns:p="http://schemas.openxmlformats.org/presentationml/2006/main">
  <p:tag name="AS_UNIQUEID" val="1463"/>
</p:tagLst>
</file>

<file path=ppt/tags/tag16.xml><?xml version="1.0" encoding="utf-8"?>
<p:tagLst xmlns:a="http://schemas.openxmlformats.org/drawingml/2006/main" xmlns:r="http://schemas.openxmlformats.org/officeDocument/2006/relationships" xmlns:p="http://schemas.openxmlformats.org/presentationml/2006/main">
  <p:tag name="AS_UNIQUEID" val="502"/>
</p:tagLst>
</file>

<file path=ppt/tags/tag160.xml><?xml version="1.0" encoding="utf-8"?>
<p:tagLst xmlns:a="http://schemas.openxmlformats.org/drawingml/2006/main" xmlns:r="http://schemas.openxmlformats.org/officeDocument/2006/relationships" xmlns:p="http://schemas.openxmlformats.org/presentationml/2006/main">
  <p:tag name="AS_UNIQUEID" val="1460"/>
</p:tagLst>
</file>

<file path=ppt/tags/tag161.xml><?xml version="1.0" encoding="utf-8"?>
<p:tagLst xmlns:a="http://schemas.openxmlformats.org/drawingml/2006/main" xmlns:r="http://schemas.openxmlformats.org/officeDocument/2006/relationships" xmlns:p="http://schemas.openxmlformats.org/presentationml/2006/main">
  <p:tag name="AS_UNIQUEID" val="1461"/>
</p:tagLst>
</file>

<file path=ppt/tags/tag162.xml><?xml version="1.0" encoding="utf-8"?>
<p:tagLst xmlns:a="http://schemas.openxmlformats.org/drawingml/2006/main" xmlns:r="http://schemas.openxmlformats.org/officeDocument/2006/relationships" xmlns:p="http://schemas.openxmlformats.org/presentationml/2006/main">
  <p:tag name="AS_UNIQUEID" val="1449"/>
</p:tagLst>
</file>

<file path=ppt/tags/tag163.xml><?xml version="1.0" encoding="utf-8"?>
<p:tagLst xmlns:a="http://schemas.openxmlformats.org/drawingml/2006/main" xmlns:r="http://schemas.openxmlformats.org/officeDocument/2006/relationships" xmlns:p="http://schemas.openxmlformats.org/presentationml/2006/main">
  <p:tag name="AS_UNIQUEID" val="1450"/>
</p:tagLst>
</file>

<file path=ppt/tags/tag164.xml><?xml version="1.0" encoding="utf-8"?>
<p:tagLst xmlns:a="http://schemas.openxmlformats.org/drawingml/2006/main" xmlns:r="http://schemas.openxmlformats.org/officeDocument/2006/relationships" xmlns:p="http://schemas.openxmlformats.org/presentationml/2006/main">
  <p:tag name="AS_UNIQUEID" val="1451"/>
</p:tagLst>
</file>

<file path=ppt/tags/tag165.xml><?xml version="1.0" encoding="utf-8"?>
<p:tagLst xmlns:a="http://schemas.openxmlformats.org/drawingml/2006/main" xmlns:r="http://schemas.openxmlformats.org/officeDocument/2006/relationships" xmlns:p="http://schemas.openxmlformats.org/presentationml/2006/main">
  <p:tag name="AS_UNIQUEID" val="1452"/>
</p:tagLst>
</file>

<file path=ppt/tags/tag166.xml><?xml version="1.0" encoding="utf-8"?>
<p:tagLst xmlns:a="http://schemas.openxmlformats.org/drawingml/2006/main" xmlns:r="http://schemas.openxmlformats.org/officeDocument/2006/relationships" xmlns:p="http://schemas.openxmlformats.org/presentationml/2006/main">
  <p:tag name="AS_UNIQUEID" val="1453"/>
</p:tagLst>
</file>

<file path=ppt/tags/tag167.xml><?xml version="1.0" encoding="utf-8"?>
<p:tagLst xmlns:a="http://schemas.openxmlformats.org/drawingml/2006/main" xmlns:r="http://schemas.openxmlformats.org/officeDocument/2006/relationships" xmlns:p="http://schemas.openxmlformats.org/presentationml/2006/main">
  <p:tag name="AS_UNIQUEID" val="1454"/>
</p:tagLst>
</file>

<file path=ppt/tags/tag168.xml><?xml version="1.0" encoding="utf-8"?>
<p:tagLst xmlns:a="http://schemas.openxmlformats.org/drawingml/2006/main" xmlns:r="http://schemas.openxmlformats.org/officeDocument/2006/relationships" xmlns:p="http://schemas.openxmlformats.org/presentationml/2006/main">
  <p:tag name="AS_UNIQUEID" val="1455"/>
</p:tagLst>
</file>

<file path=ppt/tags/tag169.xml><?xml version="1.0" encoding="utf-8"?>
<p:tagLst xmlns:a="http://schemas.openxmlformats.org/drawingml/2006/main" xmlns:r="http://schemas.openxmlformats.org/officeDocument/2006/relationships" xmlns:p="http://schemas.openxmlformats.org/presentationml/2006/main">
  <p:tag name="AS_UNIQUEID" val="1456"/>
</p:tagLst>
</file>

<file path=ppt/tags/tag17.xml><?xml version="1.0" encoding="utf-8"?>
<p:tagLst xmlns:a="http://schemas.openxmlformats.org/drawingml/2006/main" xmlns:r="http://schemas.openxmlformats.org/officeDocument/2006/relationships" xmlns:p="http://schemas.openxmlformats.org/presentationml/2006/main">
  <p:tag name="AS_UNIQUEID" val="517"/>
</p:tagLst>
</file>

<file path=ppt/tags/tag170.xml><?xml version="1.0" encoding="utf-8"?>
<p:tagLst xmlns:a="http://schemas.openxmlformats.org/drawingml/2006/main" xmlns:r="http://schemas.openxmlformats.org/officeDocument/2006/relationships" xmlns:p="http://schemas.openxmlformats.org/presentationml/2006/main">
  <p:tag name="AS_UNIQUEID" val="1440"/>
</p:tagLst>
</file>

<file path=ppt/tags/tag171.xml><?xml version="1.0" encoding="utf-8"?>
<p:tagLst xmlns:a="http://schemas.openxmlformats.org/drawingml/2006/main" xmlns:r="http://schemas.openxmlformats.org/officeDocument/2006/relationships" xmlns:p="http://schemas.openxmlformats.org/presentationml/2006/main">
  <p:tag name="AS_UNIQUEID" val="1441"/>
</p:tagLst>
</file>

<file path=ppt/tags/tag172.xml><?xml version="1.0" encoding="utf-8"?>
<p:tagLst xmlns:a="http://schemas.openxmlformats.org/drawingml/2006/main" xmlns:r="http://schemas.openxmlformats.org/officeDocument/2006/relationships" xmlns:p="http://schemas.openxmlformats.org/presentationml/2006/main">
  <p:tag name="AS_UNIQUEID" val="1442"/>
</p:tagLst>
</file>

<file path=ppt/tags/tag173.xml><?xml version="1.0" encoding="utf-8"?>
<p:tagLst xmlns:a="http://schemas.openxmlformats.org/drawingml/2006/main" xmlns:r="http://schemas.openxmlformats.org/officeDocument/2006/relationships" xmlns:p="http://schemas.openxmlformats.org/presentationml/2006/main">
  <p:tag name="AS_UNIQUEID" val="1443"/>
</p:tagLst>
</file>

<file path=ppt/tags/tag174.xml><?xml version="1.0" encoding="utf-8"?>
<p:tagLst xmlns:a="http://schemas.openxmlformats.org/drawingml/2006/main" xmlns:r="http://schemas.openxmlformats.org/officeDocument/2006/relationships" xmlns:p="http://schemas.openxmlformats.org/presentationml/2006/main">
  <p:tag name="AS_UNIQUEID" val="1444"/>
</p:tagLst>
</file>

<file path=ppt/tags/tag175.xml><?xml version="1.0" encoding="utf-8"?>
<p:tagLst xmlns:a="http://schemas.openxmlformats.org/drawingml/2006/main" xmlns:r="http://schemas.openxmlformats.org/officeDocument/2006/relationships" xmlns:p="http://schemas.openxmlformats.org/presentationml/2006/main">
  <p:tag name="AS_UNIQUEID" val="1445"/>
</p:tagLst>
</file>

<file path=ppt/tags/tag176.xml><?xml version="1.0" encoding="utf-8"?>
<p:tagLst xmlns:a="http://schemas.openxmlformats.org/drawingml/2006/main" xmlns:r="http://schemas.openxmlformats.org/officeDocument/2006/relationships" xmlns:p="http://schemas.openxmlformats.org/presentationml/2006/main">
  <p:tag name="AS_UNIQUEID" val="1446"/>
</p:tagLst>
</file>

<file path=ppt/tags/tag177.xml><?xml version="1.0" encoding="utf-8"?>
<p:tagLst xmlns:a="http://schemas.openxmlformats.org/drawingml/2006/main" xmlns:r="http://schemas.openxmlformats.org/officeDocument/2006/relationships" xmlns:p="http://schemas.openxmlformats.org/presentationml/2006/main">
  <p:tag name="AS_UNIQUEID" val="1447"/>
</p:tagLst>
</file>

<file path=ppt/tags/tag178.xml><?xml version="1.0" encoding="utf-8"?>
<p:tagLst xmlns:a="http://schemas.openxmlformats.org/drawingml/2006/main" xmlns:r="http://schemas.openxmlformats.org/officeDocument/2006/relationships" xmlns:p="http://schemas.openxmlformats.org/presentationml/2006/main">
  <p:tag name="AS_UNIQUEID" val="1465"/>
</p:tagLst>
</file>

<file path=ppt/tags/tag179.xml><?xml version="1.0" encoding="utf-8"?>
<p:tagLst xmlns:a="http://schemas.openxmlformats.org/drawingml/2006/main" xmlns:r="http://schemas.openxmlformats.org/officeDocument/2006/relationships" xmlns:p="http://schemas.openxmlformats.org/presentationml/2006/main">
  <p:tag name="AS_UNIQUEID" val="1466"/>
</p:tagLst>
</file>

<file path=ppt/tags/tag18.xml><?xml version="1.0" encoding="utf-8"?>
<p:tagLst xmlns:a="http://schemas.openxmlformats.org/drawingml/2006/main" xmlns:r="http://schemas.openxmlformats.org/officeDocument/2006/relationships" xmlns:p="http://schemas.openxmlformats.org/presentationml/2006/main">
  <p:tag name="AS_UNIQUEID" val="861"/>
</p:tagLst>
</file>

<file path=ppt/tags/tag180.xml><?xml version="1.0" encoding="utf-8"?>
<p:tagLst xmlns:a="http://schemas.openxmlformats.org/drawingml/2006/main" xmlns:r="http://schemas.openxmlformats.org/officeDocument/2006/relationships" xmlns:p="http://schemas.openxmlformats.org/presentationml/2006/main">
  <p:tag name="AS_UNIQUEID" val="1467"/>
</p:tagLst>
</file>

<file path=ppt/tags/tag181.xml><?xml version="1.0" encoding="utf-8"?>
<p:tagLst xmlns:a="http://schemas.openxmlformats.org/drawingml/2006/main" xmlns:r="http://schemas.openxmlformats.org/officeDocument/2006/relationships" xmlns:p="http://schemas.openxmlformats.org/presentationml/2006/main">
  <p:tag name="AS_UNIQUEID" val="1468"/>
</p:tagLst>
</file>

<file path=ppt/tags/tag182.xml><?xml version="1.0" encoding="utf-8"?>
<p:tagLst xmlns:a="http://schemas.openxmlformats.org/drawingml/2006/main" xmlns:r="http://schemas.openxmlformats.org/officeDocument/2006/relationships" xmlns:p="http://schemas.openxmlformats.org/presentationml/2006/main">
  <p:tag name="AS_UNIQUEID" val="1479"/>
</p:tagLst>
</file>

<file path=ppt/tags/tag183.xml><?xml version="1.0" encoding="utf-8"?>
<p:tagLst xmlns:a="http://schemas.openxmlformats.org/drawingml/2006/main" xmlns:r="http://schemas.openxmlformats.org/officeDocument/2006/relationships" xmlns:p="http://schemas.openxmlformats.org/presentationml/2006/main">
  <p:tag name="AS_UNIQUEID" val="1492"/>
</p:tagLst>
</file>

<file path=ppt/tags/tag184.xml><?xml version="1.0" encoding="utf-8"?>
<p:tagLst xmlns:a="http://schemas.openxmlformats.org/drawingml/2006/main" xmlns:r="http://schemas.openxmlformats.org/officeDocument/2006/relationships" xmlns:p="http://schemas.openxmlformats.org/presentationml/2006/main">
  <p:tag name="AS_UNIQUEID" val="1493"/>
</p:tagLst>
</file>

<file path=ppt/tags/tag185.xml><?xml version="1.0" encoding="utf-8"?>
<p:tagLst xmlns:a="http://schemas.openxmlformats.org/drawingml/2006/main" xmlns:r="http://schemas.openxmlformats.org/officeDocument/2006/relationships" xmlns:p="http://schemas.openxmlformats.org/presentationml/2006/main">
  <p:tag name="AS_UNIQUEID" val="1494"/>
</p:tagLst>
</file>

<file path=ppt/tags/tag186.xml><?xml version="1.0" encoding="utf-8"?>
<p:tagLst xmlns:a="http://schemas.openxmlformats.org/drawingml/2006/main" xmlns:r="http://schemas.openxmlformats.org/officeDocument/2006/relationships" xmlns:p="http://schemas.openxmlformats.org/presentationml/2006/main">
  <p:tag name="AS_UNIQUEID" val="1495"/>
</p:tagLst>
</file>

<file path=ppt/tags/tag187.xml><?xml version="1.0" encoding="utf-8"?>
<p:tagLst xmlns:a="http://schemas.openxmlformats.org/drawingml/2006/main" xmlns:r="http://schemas.openxmlformats.org/officeDocument/2006/relationships" xmlns:p="http://schemas.openxmlformats.org/presentationml/2006/main">
  <p:tag name="AS_UNIQUEID" val="1480"/>
</p:tagLst>
</file>

<file path=ppt/tags/tag188.xml><?xml version="1.0" encoding="utf-8"?>
<p:tagLst xmlns:a="http://schemas.openxmlformats.org/drawingml/2006/main" xmlns:r="http://schemas.openxmlformats.org/officeDocument/2006/relationships" xmlns:p="http://schemas.openxmlformats.org/presentationml/2006/main">
  <p:tag name="AS_UNIQUEID" val="1489"/>
</p:tagLst>
</file>

<file path=ppt/tags/tag189.xml><?xml version="1.0" encoding="utf-8"?>
<p:tagLst xmlns:a="http://schemas.openxmlformats.org/drawingml/2006/main" xmlns:r="http://schemas.openxmlformats.org/officeDocument/2006/relationships" xmlns:p="http://schemas.openxmlformats.org/presentationml/2006/main">
  <p:tag name="AS_UNIQUEID" val="1490"/>
</p:tagLst>
</file>

<file path=ppt/tags/tag19.xml><?xml version="1.0" encoding="utf-8"?>
<p:tagLst xmlns:a="http://schemas.openxmlformats.org/drawingml/2006/main" xmlns:r="http://schemas.openxmlformats.org/officeDocument/2006/relationships" xmlns:p="http://schemas.openxmlformats.org/presentationml/2006/main">
  <p:tag name="AS_UNIQUEID" val="863"/>
</p:tagLst>
</file>

<file path=ppt/tags/tag190.xml><?xml version="1.0" encoding="utf-8"?>
<p:tagLst xmlns:a="http://schemas.openxmlformats.org/drawingml/2006/main" xmlns:r="http://schemas.openxmlformats.org/officeDocument/2006/relationships" xmlns:p="http://schemas.openxmlformats.org/presentationml/2006/main">
  <p:tag name="AS_UNIQUEID" val="1491"/>
</p:tagLst>
</file>

<file path=ppt/tags/tag191.xml><?xml version="1.0" encoding="utf-8"?>
<p:tagLst xmlns:a="http://schemas.openxmlformats.org/drawingml/2006/main" xmlns:r="http://schemas.openxmlformats.org/officeDocument/2006/relationships" xmlns:p="http://schemas.openxmlformats.org/presentationml/2006/main">
  <p:tag name="AS_UNIQUEID" val="1481"/>
</p:tagLst>
</file>

<file path=ppt/tags/tag192.xml><?xml version="1.0" encoding="utf-8"?>
<p:tagLst xmlns:a="http://schemas.openxmlformats.org/drawingml/2006/main" xmlns:r="http://schemas.openxmlformats.org/officeDocument/2006/relationships" xmlns:p="http://schemas.openxmlformats.org/presentationml/2006/main">
  <p:tag name="AS_UNIQUEID" val="1482"/>
</p:tagLst>
</file>

<file path=ppt/tags/tag193.xml><?xml version="1.0" encoding="utf-8"?>
<p:tagLst xmlns:a="http://schemas.openxmlformats.org/drawingml/2006/main" xmlns:r="http://schemas.openxmlformats.org/officeDocument/2006/relationships" xmlns:p="http://schemas.openxmlformats.org/presentationml/2006/main">
  <p:tag name="AS_UNIQUEID" val="1483"/>
</p:tagLst>
</file>

<file path=ppt/tags/tag194.xml><?xml version="1.0" encoding="utf-8"?>
<p:tagLst xmlns:a="http://schemas.openxmlformats.org/drawingml/2006/main" xmlns:r="http://schemas.openxmlformats.org/officeDocument/2006/relationships" xmlns:p="http://schemas.openxmlformats.org/presentationml/2006/main">
  <p:tag name="AS_UNIQUEID" val="1484"/>
</p:tagLst>
</file>

<file path=ppt/tags/tag195.xml><?xml version="1.0" encoding="utf-8"?>
<p:tagLst xmlns:a="http://schemas.openxmlformats.org/drawingml/2006/main" xmlns:r="http://schemas.openxmlformats.org/officeDocument/2006/relationships" xmlns:p="http://schemas.openxmlformats.org/presentationml/2006/main">
  <p:tag name="AS_UNIQUEID" val="1485"/>
</p:tagLst>
</file>

<file path=ppt/tags/tag196.xml><?xml version="1.0" encoding="utf-8"?>
<p:tagLst xmlns:a="http://schemas.openxmlformats.org/drawingml/2006/main" xmlns:r="http://schemas.openxmlformats.org/officeDocument/2006/relationships" xmlns:p="http://schemas.openxmlformats.org/presentationml/2006/main">
  <p:tag name="AS_UNIQUEID" val="1486"/>
</p:tagLst>
</file>

<file path=ppt/tags/tag197.xml><?xml version="1.0" encoding="utf-8"?>
<p:tagLst xmlns:a="http://schemas.openxmlformats.org/drawingml/2006/main" xmlns:r="http://schemas.openxmlformats.org/officeDocument/2006/relationships" xmlns:p="http://schemas.openxmlformats.org/presentationml/2006/main">
  <p:tag name="AS_UNIQUEID" val="1487"/>
</p:tagLst>
</file>

<file path=ppt/tags/tag198.xml><?xml version="1.0" encoding="utf-8"?>
<p:tagLst xmlns:a="http://schemas.openxmlformats.org/drawingml/2006/main" xmlns:r="http://schemas.openxmlformats.org/officeDocument/2006/relationships" xmlns:p="http://schemas.openxmlformats.org/presentationml/2006/main">
  <p:tag name="AS_UNIQUEID" val="1488"/>
</p:tagLst>
</file>

<file path=ppt/tags/tag199.xml><?xml version="1.0" encoding="utf-8"?>
<p:tagLst xmlns:a="http://schemas.openxmlformats.org/drawingml/2006/main" xmlns:r="http://schemas.openxmlformats.org/officeDocument/2006/relationships" xmlns:p="http://schemas.openxmlformats.org/presentationml/2006/main">
  <p:tag name="AS_UNIQUEID" val="1469"/>
</p:tagLst>
</file>

<file path=ppt/tags/tag2.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TEMPLATE_CATEGORY" val="custom"/>
  <p:tag name="KSO_WM_TEMPLATE_COLOR_TYPE" val="1"/>
  <p:tag name="KSO_WM_TEMPLATE_INDEX" val="20205081"/>
  <p:tag name="KSO_WM_TEMPLATE_MASTER_TYPE" val="0"/>
  <p:tag name="KSO_WM_TEMPLATE_SUBCATEGORY" val="19"/>
  <p:tag name="KSO_WM_TEMPLATE_THUMBS_INDEX" val="1、4、7、12、13、14、15、16、17、18、20、24、25、28、33、36、40、43、44"/>
  <p:tag name="KSO_WM_UNIT_SHOW_EDIT_AREA_INDICATION" val="1"/>
</p:tagLst>
</file>

<file path=ppt/tags/tag20.xml><?xml version="1.0" encoding="utf-8"?>
<p:tagLst xmlns:a="http://schemas.openxmlformats.org/drawingml/2006/main" xmlns:r="http://schemas.openxmlformats.org/officeDocument/2006/relationships" xmlns:p="http://schemas.openxmlformats.org/presentationml/2006/main">
  <p:tag name="AS_UNIQUEID" val="498"/>
</p:tagLst>
</file>

<file path=ppt/tags/tag200.xml><?xml version="1.0" encoding="utf-8"?>
<p:tagLst xmlns:a="http://schemas.openxmlformats.org/drawingml/2006/main" xmlns:r="http://schemas.openxmlformats.org/officeDocument/2006/relationships" xmlns:p="http://schemas.openxmlformats.org/presentationml/2006/main">
  <p:tag name="AS_UNIQUEID" val="1478"/>
</p:tagLst>
</file>

<file path=ppt/tags/tag201.xml><?xml version="1.0" encoding="utf-8"?>
<p:tagLst xmlns:a="http://schemas.openxmlformats.org/drawingml/2006/main" xmlns:r="http://schemas.openxmlformats.org/officeDocument/2006/relationships" xmlns:p="http://schemas.openxmlformats.org/presentationml/2006/main">
  <p:tag name="AS_UNIQUEID" val="1470"/>
</p:tagLst>
</file>

<file path=ppt/tags/tag202.xml><?xml version="1.0" encoding="utf-8"?>
<p:tagLst xmlns:a="http://schemas.openxmlformats.org/drawingml/2006/main" xmlns:r="http://schemas.openxmlformats.org/officeDocument/2006/relationships" xmlns:p="http://schemas.openxmlformats.org/presentationml/2006/main">
  <p:tag name="AS_UNIQUEID" val="1471"/>
</p:tagLst>
</file>

<file path=ppt/tags/tag203.xml><?xml version="1.0" encoding="utf-8"?>
<p:tagLst xmlns:a="http://schemas.openxmlformats.org/drawingml/2006/main" xmlns:r="http://schemas.openxmlformats.org/officeDocument/2006/relationships" xmlns:p="http://schemas.openxmlformats.org/presentationml/2006/main">
  <p:tag name="AS_UNIQUEID" val="1472"/>
</p:tagLst>
</file>

<file path=ppt/tags/tag204.xml><?xml version="1.0" encoding="utf-8"?>
<p:tagLst xmlns:a="http://schemas.openxmlformats.org/drawingml/2006/main" xmlns:r="http://schemas.openxmlformats.org/officeDocument/2006/relationships" xmlns:p="http://schemas.openxmlformats.org/presentationml/2006/main">
  <p:tag name="AS_UNIQUEID" val="1473"/>
</p:tagLst>
</file>

<file path=ppt/tags/tag205.xml><?xml version="1.0" encoding="utf-8"?>
<p:tagLst xmlns:a="http://schemas.openxmlformats.org/drawingml/2006/main" xmlns:r="http://schemas.openxmlformats.org/officeDocument/2006/relationships" xmlns:p="http://schemas.openxmlformats.org/presentationml/2006/main">
  <p:tag name="AS_UNIQUEID" val="1474"/>
</p:tagLst>
</file>

<file path=ppt/tags/tag206.xml><?xml version="1.0" encoding="utf-8"?>
<p:tagLst xmlns:a="http://schemas.openxmlformats.org/drawingml/2006/main" xmlns:r="http://schemas.openxmlformats.org/officeDocument/2006/relationships" xmlns:p="http://schemas.openxmlformats.org/presentationml/2006/main">
  <p:tag name="AS_UNIQUEID" val="1475"/>
</p:tagLst>
</file>

<file path=ppt/tags/tag207.xml><?xml version="1.0" encoding="utf-8"?>
<p:tagLst xmlns:a="http://schemas.openxmlformats.org/drawingml/2006/main" xmlns:r="http://schemas.openxmlformats.org/officeDocument/2006/relationships" xmlns:p="http://schemas.openxmlformats.org/presentationml/2006/main">
  <p:tag name="AS_UNIQUEID" val="1476"/>
</p:tagLst>
</file>

<file path=ppt/tags/tag208.xml><?xml version="1.0" encoding="utf-8"?>
<p:tagLst xmlns:a="http://schemas.openxmlformats.org/drawingml/2006/main" xmlns:r="http://schemas.openxmlformats.org/officeDocument/2006/relationships" xmlns:p="http://schemas.openxmlformats.org/presentationml/2006/main">
  <p:tag name="AS_UNIQUEID" val="1477"/>
</p:tagLst>
</file>

<file path=ppt/tags/tag209.xml><?xml version="1.0" encoding="utf-8"?>
<p:tagLst xmlns:a="http://schemas.openxmlformats.org/drawingml/2006/main" xmlns:r="http://schemas.openxmlformats.org/officeDocument/2006/relationships" xmlns:p="http://schemas.openxmlformats.org/presentationml/2006/main">
  <p:tag name="AS_UNIQUEID" val="1497"/>
</p:tagLst>
</file>

<file path=ppt/tags/tag21.xml><?xml version="1.0" encoding="utf-8"?>
<p:tagLst xmlns:a="http://schemas.openxmlformats.org/drawingml/2006/main" xmlns:r="http://schemas.openxmlformats.org/officeDocument/2006/relationships" xmlns:p="http://schemas.openxmlformats.org/presentationml/2006/main">
  <p:tag name="AS_UNIQUEID" val="743"/>
</p:tagLst>
</file>

<file path=ppt/tags/tag210.xml><?xml version="1.0" encoding="utf-8"?>
<p:tagLst xmlns:a="http://schemas.openxmlformats.org/drawingml/2006/main" xmlns:r="http://schemas.openxmlformats.org/officeDocument/2006/relationships" xmlns:p="http://schemas.openxmlformats.org/presentationml/2006/main">
  <p:tag name="AS_UNIQUEID" val="1498"/>
</p:tagLst>
</file>

<file path=ppt/tags/tag211.xml><?xml version="1.0" encoding="utf-8"?>
<p:tagLst xmlns:a="http://schemas.openxmlformats.org/drawingml/2006/main" xmlns:r="http://schemas.openxmlformats.org/officeDocument/2006/relationships" xmlns:p="http://schemas.openxmlformats.org/presentationml/2006/main">
  <p:tag name="AS_UNIQUEID" val="1499"/>
</p:tagLst>
</file>

<file path=ppt/tags/tag212.xml><?xml version="1.0" encoding="utf-8"?>
<p:tagLst xmlns:a="http://schemas.openxmlformats.org/drawingml/2006/main" xmlns:r="http://schemas.openxmlformats.org/officeDocument/2006/relationships" xmlns:p="http://schemas.openxmlformats.org/presentationml/2006/main">
  <p:tag name="AS_UNIQUEID" val="1500"/>
</p:tagLst>
</file>

<file path=ppt/tags/tag213.xml><?xml version="1.0" encoding="utf-8"?>
<p:tagLst xmlns:a="http://schemas.openxmlformats.org/drawingml/2006/main" xmlns:r="http://schemas.openxmlformats.org/officeDocument/2006/relationships" xmlns:p="http://schemas.openxmlformats.org/presentationml/2006/main">
  <p:tag name="AS_UNIQUEID" val="1502"/>
</p:tagLst>
</file>

<file path=ppt/tags/tag214.xml><?xml version="1.0" encoding="utf-8"?>
<p:tagLst xmlns:a="http://schemas.openxmlformats.org/drawingml/2006/main" xmlns:r="http://schemas.openxmlformats.org/officeDocument/2006/relationships" xmlns:p="http://schemas.openxmlformats.org/presentationml/2006/main">
  <p:tag name="AS_UNIQUEID" val="1503"/>
</p:tagLst>
</file>

<file path=ppt/tags/tag215.xml><?xml version="1.0" encoding="utf-8"?>
<p:tagLst xmlns:a="http://schemas.openxmlformats.org/drawingml/2006/main" xmlns:r="http://schemas.openxmlformats.org/officeDocument/2006/relationships" xmlns:p="http://schemas.openxmlformats.org/presentationml/2006/main">
  <p:tag name="AS_UNIQUEID" val="1504"/>
</p:tagLst>
</file>

<file path=ppt/tags/tag216.xml><?xml version="1.0" encoding="utf-8"?>
<p:tagLst xmlns:a="http://schemas.openxmlformats.org/drawingml/2006/main" xmlns:r="http://schemas.openxmlformats.org/officeDocument/2006/relationships" xmlns:p="http://schemas.openxmlformats.org/presentationml/2006/main">
  <p:tag name="AS_UNIQUEID" val="1505"/>
</p:tagLst>
</file>

<file path=ppt/tags/tag217.xml><?xml version="1.0" encoding="utf-8"?>
<p:tagLst xmlns:a="http://schemas.openxmlformats.org/drawingml/2006/main" xmlns:r="http://schemas.openxmlformats.org/officeDocument/2006/relationships" xmlns:p="http://schemas.openxmlformats.org/presentationml/2006/main">
  <p:tag name="AS_UNIQUEID" val="1506"/>
</p:tagLst>
</file>

<file path=ppt/tags/tag218.xml><?xml version="1.0" encoding="utf-8"?>
<p:tagLst xmlns:a="http://schemas.openxmlformats.org/drawingml/2006/main" xmlns:r="http://schemas.openxmlformats.org/officeDocument/2006/relationships" xmlns:p="http://schemas.openxmlformats.org/presentationml/2006/main">
  <p:tag name="AS_UNIQUEID" val="1512"/>
</p:tagLst>
</file>

<file path=ppt/tags/tag219.xml><?xml version="1.0" encoding="utf-8"?>
<p:tagLst xmlns:a="http://schemas.openxmlformats.org/drawingml/2006/main" xmlns:r="http://schemas.openxmlformats.org/officeDocument/2006/relationships" xmlns:p="http://schemas.openxmlformats.org/presentationml/2006/main">
  <p:tag name="AS_UNIQUEID" val="1513"/>
</p:tagLst>
</file>

<file path=ppt/tags/tag22.xml><?xml version="1.0" encoding="utf-8"?>
<p:tagLst xmlns:a="http://schemas.openxmlformats.org/drawingml/2006/main" xmlns:r="http://schemas.openxmlformats.org/officeDocument/2006/relationships" xmlns:p="http://schemas.openxmlformats.org/presentationml/2006/main">
  <p:tag name="AS_UNIQUEID" val="862"/>
</p:tagLst>
</file>

<file path=ppt/tags/tag220.xml><?xml version="1.0" encoding="utf-8"?>
<p:tagLst xmlns:a="http://schemas.openxmlformats.org/drawingml/2006/main" xmlns:r="http://schemas.openxmlformats.org/officeDocument/2006/relationships" xmlns:p="http://schemas.openxmlformats.org/presentationml/2006/main">
  <p:tag name="AS_UNIQUEID" val="1514"/>
</p:tagLst>
</file>

<file path=ppt/tags/tag221.xml><?xml version="1.0" encoding="utf-8"?>
<p:tagLst xmlns:a="http://schemas.openxmlformats.org/drawingml/2006/main" xmlns:r="http://schemas.openxmlformats.org/officeDocument/2006/relationships" xmlns:p="http://schemas.openxmlformats.org/presentationml/2006/main">
  <p:tag name="AS_UNIQUEID" val="1515"/>
</p:tagLst>
</file>

<file path=ppt/tags/tag222.xml><?xml version="1.0" encoding="utf-8"?>
<p:tagLst xmlns:a="http://schemas.openxmlformats.org/drawingml/2006/main" xmlns:r="http://schemas.openxmlformats.org/officeDocument/2006/relationships" xmlns:p="http://schemas.openxmlformats.org/presentationml/2006/main">
  <p:tag name="AS_UNIQUEID" val="1508"/>
</p:tagLst>
</file>

<file path=ppt/tags/tag223.xml><?xml version="1.0" encoding="utf-8"?>
<p:tagLst xmlns:a="http://schemas.openxmlformats.org/drawingml/2006/main" xmlns:r="http://schemas.openxmlformats.org/officeDocument/2006/relationships" xmlns:p="http://schemas.openxmlformats.org/presentationml/2006/main">
  <p:tag name="AS_UNIQUEID" val="1509"/>
</p:tagLst>
</file>

<file path=ppt/tags/tag224.xml><?xml version="1.0" encoding="utf-8"?>
<p:tagLst xmlns:a="http://schemas.openxmlformats.org/drawingml/2006/main" xmlns:r="http://schemas.openxmlformats.org/officeDocument/2006/relationships" xmlns:p="http://schemas.openxmlformats.org/presentationml/2006/main">
  <p:tag name="AS_UNIQUEID" val="1510"/>
</p:tagLst>
</file>

<file path=ppt/tags/tag225.xml><?xml version="1.0" encoding="utf-8"?>
<p:tagLst xmlns:a="http://schemas.openxmlformats.org/drawingml/2006/main" xmlns:r="http://schemas.openxmlformats.org/officeDocument/2006/relationships" xmlns:p="http://schemas.openxmlformats.org/presentationml/2006/main">
  <p:tag name="AS_UNIQUEID" val="1521"/>
</p:tagLst>
</file>

<file path=ppt/tags/tag226.xml><?xml version="1.0" encoding="utf-8"?>
<p:tagLst xmlns:a="http://schemas.openxmlformats.org/drawingml/2006/main" xmlns:r="http://schemas.openxmlformats.org/officeDocument/2006/relationships" xmlns:p="http://schemas.openxmlformats.org/presentationml/2006/main">
  <p:tag name="AS_UNIQUEID" val="1523"/>
</p:tagLst>
</file>

<file path=ppt/tags/tag227.xml><?xml version="1.0" encoding="utf-8"?>
<p:tagLst xmlns:a="http://schemas.openxmlformats.org/drawingml/2006/main" xmlns:r="http://schemas.openxmlformats.org/officeDocument/2006/relationships" xmlns:p="http://schemas.openxmlformats.org/presentationml/2006/main">
  <p:tag name="AS_UNIQUEID" val="1525"/>
</p:tagLst>
</file>

<file path=ppt/tags/tag228.xml><?xml version="1.0" encoding="utf-8"?>
<p:tagLst xmlns:a="http://schemas.openxmlformats.org/drawingml/2006/main" xmlns:r="http://schemas.openxmlformats.org/officeDocument/2006/relationships" xmlns:p="http://schemas.openxmlformats.org/presentationml/2006/main">
  <p:tag name="AS_UNIQUEID" val="1517"/>
</p:tagLst>
</file>

<file path=ppt/tags/tag229.xml><?xml version="1.0" encoding="utf-8"?>
<p:tagLst xmlns:a="http://schemas.openxmlformats.org/drawingml/2006/main" xmlns:r="http://schemas.openxmlformats.org/officeDocument/2006/relationships" xmlns:p="http://schemas.openxmlformats.org/presentationml/2006/main">
  <p:tag name="AS_UNIQUEID" val="1518"/>
</p:tagLst>
</file>

<file path=ppt/tags/tag23.xml><?xml version="1.0" encoding="utf-8"?>
<p:tagLst xmlns:a="http://schemas.openxmlformats.org/drawingml/2006/main" xmlns:r="http://schemas.openxmlformats.org/officeDocument/2006/relationships" xmlns:p="http://schemas.openxmlformats.org/presentationml/2006/main">
  <p:tag name="AS_UNIQUEID" val="487"/>
</p:tagLst>
</file>

<file path=ppt/tags/tag230.xml><?xml version="1.0" encoding="utf-8"?>
<p:tagLst xmlns:a="http://schemas.openxmlformats.org/drawingml/2006/main" xmlns:r="http://schemas.openxmlformats.org/officeDocument/2006/relationships" xmlns:p="http://schemas.openxmlformats.org/presentationml/2006/main">
  <p:tag name="AS_UNIQUEID" val="1519"/>
</p:tagLst>
</file>

<file path=ppt/tags/tag231.xml><?xml version="1.0" encoding="utf-8"?>
<p:tagLst xmlns:a="http://schemas.openxmlformats.org/drawingml/2006/main" xmlns:r="http://schemas.openxmlformats.org/officeDocument/2006/relationships" xmlns:p="http://schemas.openxmlformats.org/presentationml/2006/main">
  <p:tag name="AS_UNIQUEID" val="1531"/>
</p:tagLst>
</file>

<file path=ppt/tags/tag232.xml><?xml version="1.0" encoding="utf-8"?>
<p:tagLst xmlns:a="http://schemas.openxmlformats.org/drawingml/2006/main" xmlns:r="http://schemas.openxmlformats.org/officeDocument/2006/relationships" xmlns:p="http://schemas.openxmlformats.org/presentationml/2006/main">
  <p:tag name="AS_UNIQUEID" val="1532"/>
</p:tagLst>
</file>

<file path=ppt/tags/tag233.xml><?xml version="1.0" encoding="utf-8"?>
<p:tagLst xmlns:a="http://schemas.openxmlformats.org/drawingml/2006/main" xmlns:r="http://schemas.openxmlformats.org/officeDocument/2006/relationships" xmlns:p="http://schemas.openxmlformats.org/presentationml/2006/main">
  <p:tag name="AS_UNIQUEID" val="1527"/>
</p:tagLst>
</file>

<file path=ppt/tags/tag234.xml><?xml version="1.0" encoding="utf-8"?>
<p:tagLst xmlns:a="http://schemas.openxmlformats.org/drawingml/2006/main" xmlns:r="http://schemas.openxmlformats.org/officeDocument/2006/relationships" xmlns:p="http://schemas.openxmlformats.org/presentationml/2006/main">
  <p:tag name="AS_UNIQUEID" val="1528"/>
</p:tagLst>
</file>

<file path=ppt/tags/tag235.xml><?xml version="1.0" encoding="utf-8"?>
<p:tagLst xmlns:a="http://schemas.openxmlformats.org/drawingml/2006/main" xmlns:r="http://schemas.openxmlformats.org/officeDocument/2006/relationships" xmlns:p="http://schemas.openxmlformats.org/presentationml/2006/main">
  <p:tag name="AS_UNIQUEID" val="1529"/>
</p:tagLst>
</file>

<file path=ppt/tags/tag236.xml><?xml version="1.0" encoding="utf-8"?>
<p:tagLst xmlns:a="http://schemas.openxmlformats.org/drawingml/2006/main" xmlns:r="http://schemas.openxmlformats.org/officeDocument/2006/relationships" xmlns:p="http://schemas.openxmlformats.org/presentationml/2006/main">
  <p:tag name="AS_UNIQUEID" val="1538"/>
</p:tagLst>
</file>

<file path=ppt/tags/tag237.xml><?xml version="1.0" encoding="utf-8"?>
<p:tagLst xmlns:a="http://schemas.openxmlformats.org/drawingml/2006/main" xmlns:r="http://schemas.openxmlformats.org/officeDocument/2006/relationships" xmlns:p="http://schemas.openxmlformats.org/presentationml/2006/main">
  <p:tag name="AS_UNIQUEID" val="1539"/>
</p:tagLst>
</file>

<file path=ppt/tags/tag238.xml><?xml version="1.0" encoding="utf-8"?>
<p:tagLst xmlns:a="http://schemas.openxmlformats.org/drawingml/2006/main" xmlns:r="http://schemas.openxmlformats.org/officeDocument/2006/relationships" xmlns:p="http://schemas.openxmlformats.org/presentationml/2006/main">
  <p:tag name="AS_UNIQUEID" val="1541"/>
</p:tagLst>
</file>

<file path=ppt/tags/tag239.xml><?xml version="1.0" encoding="utf-8"?>
<p:tagLst xmlns:a="http://schemas.openxmlformats.org/drawingml/2006/main" xmlns:r="http://schemas.openxmlformats.org/officeDocument/2006/relationships" xmlns:p="http://schemas.openxmlformats.org/presentationml/2006/main">
  <p:tag name="AS_UNIQUEID" val="1543"/>
</p:tagLst>
</file>

<file path=ppt/tags/tag24.xml><?xml version="1.0" encoding="utf-8"?>
<p:tagLst xmlns:a="http://schemas.openxmlformats.org/drawingml/2006/main" xmlns:r="http://schemas.openxmlformats.org/officeDocument/2006/relationships" xmlns:p="http://schemas.openxmlformats.org/presentationml/2006/main">
  <p:tag name="AS_UNIQUEID" val="488"/>
</p:tagLst>
</file>

<file path=ppt/tags/tag240.xml><?xml version="1.0" encoding="utf-8"?>
<p:tagLst xmlns:a="http://schemas.openxmlformats.org/drawingml/2006/main" xmlns:r="http://schemas.openxmlformats.org/officeDocument/2006/relationships" xmlns:p="http://schemas.openxmlformats.org/presentationml/2006/main">
  <p:tag name="AS_UNIQUEID" val="1711"/>
</p:tagLst>
</file>

<file path=ppt/tags/tag241.xml><?xml version="1.0" encoding="utf-8"?>
<p:tagLst xmlns:a="http://schemas.openxmlformats.org/drawingml/2006/main" xmlns:r="http://schemas.openxmlformats.org/officeDocument/2006/relationships" xmlns:p="http://schemas.openxmlformats.org/presentationml/2006/main">
  <p:tag name="AS_UNIQUEID" val="1534"/>
</p:tagLst>
</file>

<file path=ppt/tags/tag242.xml><?xml version="1.0" encoding="utf-8"?>
<p:tagLst xmlns:a="http://schemas.openxmlformats.org/drawingml/2006/main" xmlns:r="http://schemas.openxmlformats.org/officeDocument/2006/relationships" xmlns:p="http://schemas.openxmlformats.org/presentationml/2006/main">
  <p:tag name="AS_UNIQUEID" val="1535"/>
</p:tagLst>
</file>

<file path=ppt/tags/tag243.xml><?xml version="1.0" encoding="utf-8"?>
<p:tagLst xmlns:a="http://schemas.openxmlformats.org/drawingml/2006/main" xmlns:r="http://schemas.openxmlformats.org/officeDocument/2006/relationships" xmlns:p="http://schemas.openxmlformats.org/presentationml/2006/main">
  <p:tag name="AS_UNIQUEID" val="1536"/>
</p:tagLst>
</file>

<file path=ppt/tags/tag244.xml><?xml version="1.0" encoding="utf-8"?>
<p:tagLst xmlns:a="http://schemas.openxmlformats.org/drawingml/2006/main" xmlns:r="http://schemas.openxmlformats.org/officeDocument/2006/relationships" xmlns:p="http://schemas.openxmlformats.org/presentationml/2006/main">
  <p:tag name="AS_UNIQUEID" val="1549"/>
</p:tagLst>
</file>

<file path=ppt/tags/tag245.xml><?xml version="1.0" encoding="utf-8"?>
<p:tagLst xmlns:a="http://schemas.openxmlformats.org/drawingml/2006/main" xmlns:r="http://schemas.openxmlformats.org/officeDocument/2006/relationships" xmlns:p="http://schemas.openxmlformats.org/presentationml/2006/main">
  <p:tag name="AS_UNIQUEID" val="1550"/>
</p:tagLst>
</file>

<file path=ppt/tags/tag246.xml><?xml version="1.0" encoding="utf-8"?>
<p:tagLst xmlns:a="http://schemas.openxmlformats.org/drawingml/2006/main" xmlns:r="http://schemas.openxmlformats.org/officeDocument/2006/relationships" xmlns:p="http://schemas.openxmlformats.org/presentationml/2006/main">
  <p:tag name="AS_UNIQUEID" val="1551"/>
</p:tagLst>
</file>

<file path=ppt/tags/tag247.xml><?xml version="1.0" encoding="utf-8"?>
<p:tagLst xmlns:a="http://schemas.openxmlformats.org/drawingml/2006/main" xmlns:r="http://schemas.openxmlformats.org/officeDocument/2006/relationships" xmlns:p="http://schemas.openxmlformats.org/presentationml/2006/main">
  <p:tag name="AS_UNIQUEID" val="1552"/>
</p:tagLst>
</file>

<file path=ppt/tags/tag248.xml><?xml version="1.0" encoding="utf-8"?>
<p:tagLst xmlns:a="http://schemas.openxmlformats.org/drawingml/2006/main" xmlns:r="http://schemas.openxmlformats.org/officeDocument/2006/relationships" xmlns:p="http://schemas.openxmlformats.org/presentationml/2006/main">
  <p:tag name="AS_UNIQUEID" val="1554"/>
</p:tagLst>
</file>

<file path=ppt/tags/tag249.xml><?xml version="1.0" encoding="utf-8"?>
<p:tagLst xmlns:a="http://schemas.openxmlformats.org/drawingml/2006/main" xmlns:r="http://schemas.openxmlformats.org/officeDocument/2006/relationships" xmlns:p="http://schemas.openxmlformats.org/presentationml/2006/main">
  <p:tag name="AS_UNIQUEID" val="1556"/>
</p:tagLst>
</file>

<file path=ppt/tags/tag25.xml><?xml version="1.0" encoding="utf-8"?>
<p:tagLst xmlns:a="http://schemas.openxmlformats.org/drawingml/2006/main" xmlns:r="http://schemas.openxmlformats.org/officeDocument/2006/relationships" xmlns:p="http://schemas.openxmlformats.org/presentationml/2006/main">
  <p:tag name="AS_UNIQUEID" val="1290"/>
</p:tagLst>
</file>

<file path=ppt/tags/tag250.xml><?xml version="1.0" encoding="utf-8"?>
<p:tagLst xmlns:a="http://schemas.openxmlformats.org/drawingml/2006/main" xmlns:r="http://schemas.openxmlformats.org/officeDocument/2006/relationships" xmlns:p="http://schemas.openxmlformats.org/presentationml/2006/main">
  <p:tag name="AS_UNIQUEID" val="1558"/>
</p:tagLst>
</file>

<file path=ppt/tags/tag251.xml><?xml version="1.0" encoding="utf-8"?>
<p:tagLst xmlns:a="http://schemas.openxmlformats.org/drawingml/2006/main" xmlns:r="http://schemas.openxmlformats.org/officeDocument/2006/relationships" xmlns:p="http://schemas.openxmlformats.org/presentationml/2006/main">
  <p:tag name="AS_UNIQUEID" val="1545"/>
</p:tagLst>
</file>

<file path=ppt/tags/tag252.xml><?xml version="1.0" encoding="utf-8"?>
<p:tagLst xmlns:a="http://schemas.openxmlformats.org/drawingml/2006/main" xmlns:r="http://schemas.openxmlformats.org/officeDocument/2006/relationships" xmlns:p="http://schemas.openxmlformats.org/presentationml/2006/main">
  <p:tag name="AS_UNIQUEID" val="1546"/>
</p:tagLst>
</file>

<file path=ppt/tags/tag253.xml><?xml version="1.0" encoding="utf-8"?>
<p:tagLst xmlns:p="http://schemas.openxmlformats.org/presentationml/2006/main">
  <p:tag name="AS_UNIQUEID" val="1522"/>
</p:tagLst>
</file>

<file path=ppt/tags/tag254.xml><?xml version="1.0" encoding="utf-8"?>
<p:tagLst xmlns:a="http://schemas.openxmlformats.org/drawingml/2006/main" xmlns:r="http://schemas.openxmlformats.org/officeDocument/2006/relationships" xmlns:p="http://schemas.openxmlformats.org/presentationml/2006/main">
  <p:tag name="AS_UNIQUEID" val="1547"/>
</p:tagLst>
</file>

<file path=ppt/tags/tag255.xml><?xml version="1.0" encoding="utf-8"?>
<p:tagLst xmlns:p="http://schemas.openxmlformats.org/presentationml/2006/main">
  <p:tag name="AS_UNIQUEID" val="1524"/>
</p:tagLst>
</file>

<file path=ppt/tags/tag256.xml><?xml version="1.0" encoding="utf-8"?>
<p:tagLst xmlns:a="http://schemas.openxmlformats.org/drawingml/2006/main" xmlns:r="http://schemas.openxmlformats.org/officeDocument/2006/relationships" xmlns:p="http://schemas.openxmlformats.org/presentationml/2006/main">
  <p:tag name="AS_UNIQUEID" val="1564"/>
</p:tagLst>
</file>

<file path=ppt/tags/tag257.xml><?xml version="1.0" encoding="utf-8"?>
<p:tagLst xmlns:a="http://schemas.openxmlformats.org/drawingml/2006/main" xmlns:r="http://schemas.openxmlformats.org/officeDocument/2006/relationships" xmlns:p="http://schemas.openxmlformats.org/presentationml/2006/main">
  <p:tag name="AS_UNIQUEID" val="1565"/>
</p:tagLst>
</file>

<file path=ppt/tags/tag258.xml><?xml version="1.0" encoding="utf-8"?>
<p:tagLst xmlns:a="http://schemas.openxmlformats.org/drawingml/2006/main" xmlns:r="http://schemas.openxmlformats.org/officeDocument/2006/relationships" xmlns:p="http://schemas.openxmlformats.org/presentationml/2006/main">
  <p:tag name="AS_UNIQUEID" val="1566"/>
</p:tagLst>
</file>

<file path=ppt/tags/tag259.xml><?xml version="1.0" encoding="utf-8"?>
<p:tagLst xmlns:a="http://schemas.openxmlformats.org/drawingml/2006/main" xmlns:r="http://schemas.openxmlformats.org/officeDocument/2006/relationships" xmlns:p="http://schemas.openxmlformats.org/presentationml/2006/main">
  <p:tag name="AS_UNIQUEID" val="1567"/>
</p:tagLst>
</file>

<file path=ppt/tags/tag26.xml><?xml version="1.0" encoding="utf-8"?>
<p:tagLst xmlns:a="http://schemas.openxmlformats.org/drawingml/2006/main" xmlns:r="http://schemas.openxmlformats.org/officeDocument/2006/relationships" xmlns:p="http://schemas.openxmlformats.org/presentationml/2006/main">
  <p:tag name="AS_UNIQUEID" val="1339"/>
</p:tagLst>
</file>

<file path=ppt/tags/tag260.xml><?xml version="1.0" encoding="utf-8"?>
<p:tagLst xmlns:a="http://schemas.openxmlformats.org/drawingml/2006/main" xmlns:r="http://schemas.openxmlformats.org/officeDocument/2006/relationships" xmlns:p="http://schemas.openxmlformats.org/presentationml/2006/main">
  <p:tag name="AS_UNIQUEID" val="1569"/>
</p:tagLst>
</file>

<file path=ppt/tags/tag261.xml><?xml version="1.0" encoding="utf-8"?>
<p:tagLst xmlns:a="http://schemas.openxmlformats.org/drawingml/2006/main" xmlns:r="http://schemas.openxmlformats.org/officeDocument/2006/relationships" xmlns:p="http://schemas.openxmlformats.org/presentationml/2006/main">
  <p:tag name="AS_UNIQUEID" val="1570"/>
</p:tagLst>
</file>

<file path=ppt/tags/tag262.xml><?xml version="1.0" encoding="utf-8"?>
<p:tagLst xmlns:a="http://schemas.openxmlformats.org/drawingml/2006/main" xmlns:r="http://schemas.openxmlformats.org/officeDocument/2006/relationships" xmlns:p="http://schemas.openxmlformats.org/presentationml/2006/main">
  <p:tag name="AS_UNIQUEID" val="1560"/>
</p:tagLst>
</file>

<file path=ppt/tags/tag263.xml><?xml version="1.0" encoding="utf-8"?>
<p:tagLst xmlns:a="http://schemas.openxmlformats.org/drawingml/2006/main" xmlns:r="http://schemas.openxmlformats.org/officeDocument/2006/relationships" xmlns:p="http://schemas.openxmlformats.org/presentationml/2006/main">
  <p:tag name="AS_UNIQUEID" val="1561"/>
</p:tagLst>
</file>

<file path=ppt/tags/tag264.xml><?xml version="1.0" encoding="utf-8"?>
<p:tagLst xmlns:a="http://schemas.openxmlformats.org/drawingml/2006/main" xmlns:r="http://schemas.openxmlformats.org/officeDocument/2006/relationships" xmlns:p="http://schemas.openxmlformats.org/presentationml/2006/main">
  <p:tag name="AS_UNIQUEID" val="1562"/>
</p:tagLst>
</file>

<file path=ppt/tags/tag265.xml><?xml version="1.0" encoding="utf-8"?>
<p:tagLst xmlns:a="http://schemas.openxmlformats.org/drawingml/2006/main" xmlns:r="http://schemas.openxmlformats.org/officeDocument/2006/relationships" xmlns:p="http://schemas.openxmlformats.org/presentationml/2006/main">
  <p:tag name="AS_UNIQUEID" val="1577"/>
</p:tagLst>
</file>

<file path=ppt/tags/tag266.xml><?xml version="1.0" encoding="utf-8"?>
<p:tagLst xmlns:a="http://schemas.openxmlformats.org/drawingml/2006/main" xmlns:r="http://schemas.openxmlformats.org/officeDocument/2006/relationships" xmlns:p="http://schemas.openxmlformats.org/presentationml/2006/main">
  <p:tag name="AS_UNIQUEID" val="1578"/>
</p:tagLst>
</file>

<file path=ppt/tags/tag267.xml><?xml version="1.0" encoding="utf-8"?>
<p:tagLst xmlns:a="http://schemas.openxmlformats.org/drawingml/2006/main" xmlns:r="http://schemas.openxmlformats.org/officeDocument/2006/relationships" xmlns:p="http://schemas.openxmlformats.org/presentationml/2006/main">
  <p:tag name="AS_UNIQUEID" val="1579"/>
</p:tagLst>
</file>

<file path=ppt/tags/tag268.xml><?xml version="1.0" encoding="utf-8"?>
<p:tagLst xmlns:a="http://schemas.openxmlformats.org/drawingml/2006/main" xmlns:r="http://schemas.openxmlformats.org/officeDocument/2006/relationships" xmlns:p="http://schemas.openxmlformats.org/presentationml/2006/main">
  <p:tag name="AS_UNIQUEID" val="1581"/>
</p:tagLst>
</file>

<file path=ppt/tags/tag269.xml><?xml version="1.0" encoding="utf-8"?>
<p:tagLst xmlns:a="http://schemas.openxmlformats.org/drawingml/2006/main" xmlns:r="http://schemas.openxmlformats.org/officeDocument/2006/relationships" xmlns:p="http://schemas.openxmlformats.org/presentationml/2006/main">
  <p:tag name="AS_UNIQUEID" val="1582"/>
</p:tagLst>
</file>

<file path=ppt/tags/tag27.xml><?xml version="1.0" encoding="utf-8"?>
<p:tagLst xmlns:a="http://schemas.openxmlformats.org/drawingml/2006/main" xmlns:r="http://schemas.openxmlformats.org/officeDocument/2006/relationships" xmlns:p="http://schemas.openxmlformats.org/presentationml/2006/main">
  <p:tag name="AS_UNIQUEID" val="1340"/>
</p:tagLst>
</file>

<file path=ppt/tags/tag270.xml><?xml version="1.0" encoding="utf-8"?>
<p:tagLst xmlns:a="http://schemas.openxmlformats.org/drawingml/2006/main" xmlns:r="http://schemas.openxmlformats.org/officeDocument/2006/relationships" xmlns:p="http://schemas.openxmlformats.org/presentationml/2006/main">
  <p:tag name="AS_UNIQUEID" val="1583"/>
</p:tagLst>
</file>

<file path=ppt/tags/tag271.xml><?xml version="1.0" encoding="utf-8"?>
<p:tagLst xmlns:p="http://schemas.openxmlformats.org/presentationml/2006/main">
  <p:tag name="AS_UNIQUEID" val="1540"/>
</p:tagLst>
</file>

<file path=ppt/tags/tag272.xml><?xml version="1.0" encoding="utf-8"?>
<p:tagLst xmlns:a="http://schemas.openxmlformats.org/drawingml/2006/main" xmlns:r="http://schemas.openxmlformats.org/officeDocument/2006/relationships" xmlns:p="http://schemas.openxmlformats.org/presentationml/2006/main">
  <p:tag name="AS_UNIQUEID" val="1573"/>
</p:tagLst>
</file>

<file path=ppt/tags/tag273.xml><?xml version="1.0" encoding="utf-8"?>
<p:tagLst xmlns:p="http://schemas.openxmlformats.org/presentationml/2006/main">
  <p:tag name="AS_UNIQUEID" val="1542"/>
</p:tagLst>
</file>

<file path=ppt/tags/tag274.xml><?xml version="1.0" encoding="utf-8"?>
<p:tagLst xmlns:a="http://schemas.openxmlformats.org/drawingml/2006/main" xmlns:r="http://schemas.openxmlformats.org/officeDocument/2006/relationships" xmlns:p="http://schemas.openxmlformats.org/presentationml/2006/main">
  <p:tag name="AS_UNIQUEID" val="1574"/>
</p:tagLst>
</file>

<file path=ppt/tags/tag275.xml><?xml version="1.0" encoding="utf-8"?>
<p:tagLst xmlns:a="http://schemas.openxmlformats.org/drawingml/2006/main" xmlns:r="http://schemas.openxmlformats.org/officeDocument/2006/relationships" xmlns:p="http://schemas.openxmlformats.org/presentationml/2006/main">
  <p:tag name="AS_UNIQUEID" val="1575"/>
</p:tagLst>
</file>

<file path=ppt/tags/tag276.xml><?xml version="1.0" encoding="utf-8"?>
<p:tagLst xmlns:a="http://schemas.openxmlformats.org/drawingml/2006/main" xmlns:r="http://schemas.openxmlformats.org/officeDocument/2006/relationships" xmlns:p="http://schemas.openxmlformats.org/presentationml/2006/main">
  <p:tag name="AS_UNIQUEID" val="1590"/>
</p:tagLst>
</file>

<file path=ppt/tags/tag277.xml><?xml version="1.0" encoding="utf-8"?>
<p:tagLst xmlns:a="http://schemas.openxmlformats.org/drawingml/2006/main" xmlns:r="http://schemas.openxmlformats.org/officeDocument/2006/relationships" xmlns:p="http://schemas.openxmlformats.org/presentationml/2006/main">
  <p:tag name="AS_UNIQUEID" val="1591"/>
</p:tagLst>
</file>

<file path=ppt/tags/tag278.xml><?xml version="1.0" encoding="utf-8"?>
<p:tagLst xmlns:a="http://schemas.openxmlformats.org/drawingml/2006/main" xmlns:r="http://schemas.openxmlformats.org/officeDocument/2006/relationships" xmlns:p="http://schemas.openxmlformats.org/presentationml/2006/main">
  <p:tag name="AS_UNIQUEID" val="1592"/>
</p:tagLst>
</file>

<file path=ppt/tags/tag279.xml><?xml version="1.0" encoding="utf-8"?>
<p:tagLst xmlns:a="http://schemas.openxmlformats.org/drawingml/2006/main" xmlns:r="http://schemas.openxmlformats.org/officeDocument/2006/relationships" xmlns:p="http://schemas.openxmlformats.org/presentationml/2006/main">
  <p:tag name="AS_UNIQUEID" val="1594"/>
</p:tagLst>
</file>

<file path=ppt/tags/tag28.xml><?xml version="1.0" encoding="utf-8"?>
<p:tagLst xmlns:a="http://schemas.openxmlformats.org/drawingml/2006/main" xmlns:r="http://schemas.openxmlformats.org/officeDocument/2006/relationships" xmlns:p="http://schemas.openxmlformats.org/presentationml/2006/main">
  <p:tag name="AS_UNIQUEID" val="1341"/>
</p:tagLst>
</file>

<file path=ppt/tags/tag280.xml><?xml version="1.0" encoding="utf-8"?>
<p:tagLst xmlns:a="http://schemas.openxmlformats.org/drawingml/2006/main" xmlns:r="http://schemas.openxmlformats.org/officeDocument/2006/relationships" xmlns:p="http://schemas.openxmlformats.org/presentationml/2006/main">
  <p:tag name="AS_UNIQUEID" val="1596"/>
</p:tagLst>
</file>

<file path=ppt/tags/tag281.xml><?xml version="1.0" encoding="utf-8"?>
<p:tagLst xmlns:a="http://schemas.openxmlformats.org/drawingml/2006/main" xmlns:r="http://schemas.openxmlformats.org/officeDocument/2006/relationships" xmlns:p="http://schemas.openxmlformats.org/presentationml/2006/main">
  <p:tag name="AS_UNIQUEID" val="1598"/>
</p:tagLst>
</file>

<file path=ppt/tags/tag282.xml><?xml version="1.0" encoding="utf-8"?>
<p:tagLst xmlns:a="http://schemas.openxmlformats.org/drawingml/2006/main" xmlns:r="http://schemas.openxmlformats.org/officeDocument/2006/relationships" xmlns:p="http://schemas.openxmlformats.org/presentationml/2006/main">
  <p:tag name="AS_UNIQUEID" val="1586"/>
</p:tagLst>
</file>

<file path=ppt/tags/tag283.xml><?xml version="1.0" encoding="utf-8"?>
<p:tagLst xmlns:a="http://schemas.openxmlformats.org/drawingml/2006/main" xmlns:r="http://schemas.openxmlformats.org/officeDocument/2006/relationships" xmlns:p="http://schemas.openxmlformats.org/presentationml/2006/main">
  <p:tag name="AS_UNIQUEID" val="1587"/>
</p:tagLst>
</file>

<file path=ppt/tags/tag284.xml><?xml version="1.0" encoding="utf-8"?>
<p:tagLst xmlns:a="http://schemas.openxmlformats.org/drawingml/2006/main" xmlns:r="http://schemas.openxmlformats.org/officeDocument/2006/relationships" xmlns:p="http://schemas.openxmlformats.org/presentationml/2006/main">
  <p:tag name="AS_UNIQUEID" val="1588"/>
</p:tagLst>
</file>

<file path=ppt/tags/tag285.xml><?xml version="1.0" encoding="utf-8"?>
<p:tagLst xmlns:p="http://schemas.openxmlformats.org/presentationml/2006/main">
  <p:tag name="AS_UNIQUEID" val="1553"/>
</p:tagLst>
</file>

<file path=ppt/tags/tag286.xml><?xml version="1.0" encoding="utf-8"?>
<p:tagLst xmlns:a="http://schemas.openxmlformats.org/drawingml/2006/main" xmlns:r="http://schemas.openxmlformats.org/officeDocument/2006/relationships" xmlns:p="http://schemas.openxmlformats.org/presentationml/2006/main">
  <p:tag name="AS_UNIQUEID" val="1605"/>
</p:tagLst>
</file>

<file path=ppt/tags/tag287.xml><?xml version="1.0" encoding="utf-8"?>
<p:tagLst xmlns:p="http://schemas.openxmlformats.org/presentationml/2006/main">
  <p:tag name="AS_UNIQUEID" val="1555"/>
</p:tagLst>
</file>

<file path=ppt/tags/tag288.xml><?xml version="1.0" encoding="utf-8"?>
<p:tagLst xmlns:a="http://schemas.openxmlformats.org/drawingml/2006/main" xmlns:r="http://schemas.openxmlformats.org/officeDocument/2006/relationships" xmlns:p="http://schemas.openxmlformats.org/presentationml/2006/main">
  <p:tag name="AS_UNIQUEID" val="1606"/>
</p:tagLst>
</file>

<file path=ppt/tags/tag289.xml><?xml version="1.0" encoding="utf-8"?>
<p:tagLst xmlns:p="http://schemas.openxmlformats.org/presentationml/2006/main">
  <p:tag name="AS_UNIQUEID" val="1557"/>
</p:tagLst>
</file>

<file path=ppt/tags/tag29.xml><?xml version="1.0" encoding="utf-8"?>
<p:tagLst xmlns:a="http://schemas.openxmlformats.org/drawingml/2006/main" xmlns:r="http://schemas.openxmlformats.org/officeDocument/2006/relationships" xmlns:p="http://schemas.openxmlformats.org/presentationml/2006/main">
  <p:tag name="AS_UNIQUEID" val="1292"/>
  <p:tag name="KSO_WM_DIAGRAM_VIRTUALLY_FRAME" val="{&quot;height&quot;:281.5,&quot;left&quot;:27.7,&quot;top&quot;:189.5,&quot;width&quot;:664.2}"/>
</p:tagLst>
</file>

<file path=ppt/tags/tag290.xml><?xml version="1.0" encoding="utf-8"?>
<p:tagLst xmlns:a="http://schemas.openxmlformats.org/drawingml/2006/main" xmlns:r="http://schemas.openxmlformats.org/officeDocument/2006/relationships" xmlns:p="http://schemas.openxmlformats.org/presentationml/2006/main">
  <p:tag name="AS_UNIQUEID" val="1607"/>
</p:tagLst>
</file>

<file path=ppt/tags/tag291.xml><?xml version="1.0" encoding="utf-8"?>
<p:tagLst xmlns:a="http://schemas.openxmlformats.org/drawingml/2006/main" xmlns:r="http://schemas.openxmlformats.org/officeDocument/2006/relationships" xmlns:p="http://schemas.openxmlformats.org/presentationml/2006/main">
  <p:tag name="AS_UNIQUEID" val="1609"/>
</p:tagLst>
</file>

<file path=ppt/tags/tag292.xml><?xml version="1.0" encoding="utf-8"?>
<p:tagLst xmlns:a="http://schemas.openxmlformats.org/drawingml/2006/main" xmlns:r="http://schemas.openxmlformats.org/officeDocument/2006/relationships" xmlns:p="http://schemas.openxmlformats.org/presentationml/2006/main">
  <p:tag name="AS_UNIQUEID" val="1611"/>
</p:tagLst>
</file>

<file path=ppt/tags/tag293.xml><?xml version="1.0" encoding="utf-8"?>
<p:tagLst xmlns:a="http://schemas.openxmlformats.org/drawingml/2006/main" xmlns:r="http://schemas.openxmlformats.org/officeDocument/2006/relationships" xmlns:p="http://schemas.openxmlformats.org/presentationml/2006/main">
  <p:tag name="AS_UNIQUEID" val="1613"/>
</p:tagLst>
</file>

<file path=ppt/tags/tag294.xml><?xml version="1.0" encoding="utf-8"?>
<p:tagLst xmlns:a="http://schemas.openxmlformats.org/drawingml/2006/main" xmlns:r="http://schemas.openxmlformats.org/officeDocument/2006/relationships" xmlns:p="http://schemas.openxmlformats.org/presentationml/2006/main">
  <p:tag name="AS_UNIQUEID" val="1601"/>
</p:tagLst>
</file>

<file path=ppt/tags/tag295.xml><?xml version="1.0" encoding="utf-8"?>
<p:tagLst xmlns:a="http://schemas.openxmlformats.org/drawingml/2006/main" xmlns:r="http://schemas.openxmlformats.org/officeDocument/2006/relationships" xmlns:p="http://schemas.openxmlformats.org/presentationml/2006/main">
  <p:tag name="AS_UNIQUEID" val="1602"/>
</p:tagLst>
</file>

<file path=ppt/tags/tag296.xml><?xml version="1.0" encoding="utf-8"?>
<p:tagLst xmlns:a="http://schemas.openxmlformats.org/drawingml/2006/main" xmlns:r="http://schemas.openxmlformats.org/officeDocument/2006/relationships" xmlns:p="http://schemas.openxmlformats.org/presentationml/2006/main">
  <p:tag name="AS_UNIQUEID" val="1603"/>
</p:tagLst>
</file>

<file path=ppt/tags/tag297.xml><?xml version="1.0" encoding="utf-8"?>
<p:tagLst xmlns:a="http://schemas.openxmlformats.org/drawingml/2006/main" xmlns:r="http://schemas.openxmlformats.org/officeDocument/2006/relationships" xmlns:p="http://schemas.openxmlformats.org/presentationml/2006/main">
  <p:tag name="AS_UNIQUEID" val="1619"/>
</p:tagLst>
</file>

<file path=ppt/tags/tag298.xml><?xml version="1.0" encoding="utf-8"?>
<p:tagLst xmlns:a="http://schemas.openxmlformats.org/drawingml/2006/main" xmlns:r="http://schemas.openxmlformats.org/officeDocument/2006/relationships" xmlns:p="http://schemas.openxmlformats.org/presentationml/2006/main">
  <p:tag name="AS_UNIQUEID" val="1620"/>
</p:tagLst>
</file>

<file path=ppt/tags/tag299.xml><?xml version="1.0" encoding="utf-8"?>
<p:tagLst xmlns:a="http://schemas.openxmlformats.org/drawingml/2006/main" xmlns:r="http://schemas.openxmlformats.org/officeDocument/2006/relationships" xmlns:p="http://schemas.openxmlformats.org/presentationml/2006/main">
  <p:tag name="AS_UNIQUEID" val="1621"/>
</p:tagLst>
</file>

<file path=ppt/tags/tag3.xml><?xml version="1.0" encoding="utf-8"?>
<p:tagLst xmlns:a="http://schemas.openxmlformats.org/drawingml/2006/main" xmlns:r="http://schemas.openxmlformats.org/officeDocument/2006/relationships" xmlns:p="http://schemas.openxmlformats.org/presentationml/2006/main">
  <p:tag name="AS_UNIQUEID" val="851"/>
</p:tagLst>
</file>

<file path=ppt/tags/tag30.xml><?xml version="1.0" encoding="utf-8"?>
<p:tagLst xmlns:a="http://schemas.openxmlformats.org/drawingml/2006/main" xmlns:r="http://schemas.openxmlformats.org/officeDocument/2006/relationships" xmlns:p="http://schemas.openxmlformats.org/presentationml/2006/main">
  <p:tag name="AS_UNIQUEID" val="1296"/>
  <p:tag name="KSO_WM_DIAGRAM_VIRTUALLY_FRAME" val="{&quot;height&quot;:281.5,&quot;left&quot;:27.7,&quot;top&quot;:189.5,&quot;width&quot;:664.2}"/>
</p:tagLst>
</file>

<file path=ppt/tags/tag300.xml><?xml version="1.0" encoding="utf-8"?>
<p:tagLst xmlns:p="http://schemas.openxmlformats.org/presentationml/2006/main">
  <p:tag name="AS_UNIQUEID" val="1568"/>
</p:tagLst>
</file>

<file path=ppt/tags/tag301.xml><?xml version="1.0" encoding="utf-8"?>
<p:tagLst xmlns:a="http://schemas.openxmlformats.org/drawingml/2006/main" xmlns:r="http://schemas.openxmlformats.org/officeDocument/2006/relationships" xmlns:p="http://schemas.openxmlformats.org/presentationml/2006/main">
  <p:tag name="AS_UNIQUEID" val="1622"/>
</p:tagLst>
</file>

<file path=ppt/tags/tag302.xml><?xml version="1.0" encoding="utf-8"?>
<p:tagLst xmlns:a="http://schemas.openxmlformats.org/drawingml/2006/main" xmlns:r="http://schemas.openxmlformats.org/officeDocument/2006/relationships" xmlns:p="http://schemas.openxmlformats.org/presentationml/2006/main">
  <p:tag name="AS_UNIQUEID" val="1623"/>
</p:tagLst>
</file>

<file path=ppt/tags/tag303.xml><?xml version="1.0" encoding="utf-8"?>
<p:tagLst xmlns:p="http://schemas.openxmlformats.org/presentationml/2006/main">
  <p:tag name="AS_UNIQUEID" val="1571"/>
</p:tagLst>
</file>

<file path=ppt/tags/tag304.xml><?xml version="1.0" encoding="utf-8"?>
<p:tagLst xmlns:a="http://schemas.openxmlformats.org/drawingml/2006/main" xmlns:r="http://schemas.openxmlformats.org/officeDocument/2006/relationships" xmlns:p="http://schemas.openxmlformats.org/presentationml/2006/main">
  <p:tag name="AS_UNIQUEID" val="1624"/>
</p:tagLst>
</file>

<file path=ppt/tags/tag305.xml><?xml version="1.0" encoding="utf-8"?>
<p:tagLst xmlns:a="http://schemas.openxmlformats.org/drawingml/2006/main" xmlns:r="http://schemas.openxmlformats.org/officeDocument/2006/relationships" xmlns:p="http://schemas.openxmlformats.org/presentationml/2006/main">
  <p:tag name="AS_UNIQUEID" val="1615"/>
</p:tagLst>
</file>

<file path=ppt/tags/tag306.xml><?xml version="1.0" encoding="utf-8"?>
<p:tagLst xmlns:a="http://schemas.openxmlformats.org/drawingml/2006/main" xmlns:r="http://schemas.openxmlformats.org/officeDocument/2006/relationships" xmlns:p="http://schemas.openxmlformats.org/presentationml/2006/main">
  <p:tag name="AS_UNIQUEID" val="1616"/>
</p:tagLst>
</file>

<file path=ppt/tags/tag307.xml><?xml version="1.0" encoding="utf-8"?>
<p:tagLst xmlns:a="http://schemas.openxmlformats.org/drawingml/2006/main" xmlns:r="http://schemas.openxmlformats.org/officeDocument/2006/relationships" xmlns:p="http://schemas.openxmlformats.org/presentationml/2006/main">
  <p:tag name="AS_UNIQUEID" val="1617"/>
</p:tagLst>
</file>

<file path=ppt/tags/tag308.xml><?xml version="1.0" encoding="utf-8"?>
<p:tagLst xmlns:a="http://schemas.openxmlformats.org/drawingml/2006/main" xmlns:r="http://schemas.openxmlformats.org/officeDocument/2006/relationships" xmlns:p="http://schemas.openxmlformats.org/presentationml/2006/main">
  <p:tag name="AS_UNIQUEID" val="1630"/>
</p:tagLst>
</file>

<file path=ppt/tags/tag309.xml><?xml version="1.0" encoding="utf-8"?>
<p:tagLst xmlns:a="http://schemas.openxmlformats.org/drawingml/2006/main" xmlns:r="http://schemas.openxmlformats.org/officeDocument/2006/relationships" xmlns:p="http://schemas.openxmlformats.org/presentationml/2006/main">
  <p:tag name="AS_UNIQUEID" val="1631"/>
</p:tagLst>
</file>

<file path=ppt/tags/tag31.xml><?xml version="1.0" encoding="utf-8"?>
<p:tagLst xmlns:a="http://schemas.openxmlformats.org/drawingml/2006/main" xmlns:r="http://schemas.openxmlformats.org/officeDocument/2006/relationships" xmlns:p="http://schemas.openxmlformats.org/presentationml/2006/main">
  <p:tag name="AS_UNIQUEID" val="1300"/>
  <p:tag name="KSO_WM_DIAGRAM_VIRTUALLY_FRAME" val="{&quot;height&quot;:281.5,&quot;left&quot;:27.7,&quot;top&quot;:189.5,&quot;width&quot;:664.2}"/>
</p:tagLst>
</file>

<file path=ppt/tags/tag310.xml><?xml version="1.0" encoding="utf-8"?>
<p:tagLst xmlns:a="http://schemas.openxmlformats.org/drawingml/2006/main" xmlns:r="http://schemas.openxmlformats.org/officeDocument/2006/relationships" xmlns:p="http://schemas.openxmlformats.org/presentationml/2006/main">
  <p:tag name="AS_UNIQUEID" val="1633"/>
</p:tagLst>
</file>

<file path=ppt/tags/tag311.xml><?xml version="1.0" encoding="utf-8"?>
<p:tagLst xmlns:a="http://schemas.openxmlformats.org/drawingml/2006/main" xmlns:r="http://schemas.openxmlformats.org/officeDocument/2006/relationships" xmlns:p="http://schemas.openxmlformats.org/presentationml/2006/main">
  <p:tag name="AS_UNIQUEID" val="1635"/>
</p:tagLst>
</file>

<file path=ppt/tags/tag312.xml><?xml version="1.0" encoding="utf-8"?>
<p:tagLst xmlns:p="http://schemas.openxmlformats.org/presentationml/2006/main">
  <p:tag name="AS_UNIQUEID" val="1580"/>
</p:tagLst>
</file>

<file path=ppt/tags/tag313.xml><?xml version="1.0" encoding="utf-8"?>
<p:tagLst xmlns:a="http://schemas.openxmlformats.org/drawingml/2006/main" xmlns:r="http://schemas.openxmlformats.org/officeDocument/2006/relationships" xmlns:p="http://schemas.openxmlformats.org/presentationml/2006/main">
  <p:tag name="AS_UNIQUEID" val="1626"/>
</p:tagLst>
</file>

<file path=ppt/tags/tag314.xml><?xml version="1.0" encoding="utf-8"?>
<p:tagLst xmlns:a="http://schemas.openxmlformats.org/drawingml/2006/main" xmlns:r="http://schemas.openxmlformats.org/officeDocument/2006/relationships" xmlns:p="http://schemas.openxmlformats.org/presentationml/2006/main">
  <p:tag name="AS_UNIQUEID" val="1627"/>
</p:tagLst>
</file>

<file path=ppt/tags/tag315.xml><?xml version="1.0" encoding="utf-8"?>
<p:tagLst xmlns:a="http://schemas.openxmlformats.org/drawingml/2006/main" xmlns:r="http://schemas.openxmlformats.org/officeDocument/2006/relationships" xmlns:p="http://schemas.openxmlformats.org/presentationml/2006/main">
  <p:tag name="AS_UNIQUEID" val="1628"/>
</p:tagLst>
</file>

<file path=ppt/tags/tag316.xml><?xml version="1.0" encoding="utf-8"?>
<p:tagLst xmlns:p="http://schemas.openxmlformats.org/presentationml/2006/main">
  <p:tag name="AS_UNIQUEID" val="1584"/>
</p:tagLst>
</file>

<file path=ppt/tags/tag317.xml><?xml version="1.0" encoding="utf-8"?>
<p:tagLst xmlns:a="http://schemas.openxmlformats.org/drawingml/2006/main" xmlns:r="http://schemas.openxmlformats.org/officeDocument/2006/relationships" xmlns:p="http://schemas.openxmlformats.org/presentationml/2006/main">
  <p:tag name="AS_UNIQUEID" val="1641"/>
</p:tagLst>
</file>

<file path=ppt/tags/tag318.xml><?xml version="1.0" encoding="utf-8"?>
<p:tagLst xmlns:a="http://schemas.openxmlformats.org/drawingml/2006/main" xmlns:r="http://schemas.openxmlformats.org/officeDocument/2006/relationships" xmlns:p="http://schemas.openxmlformats.org/presentationml/2006/main">
  <p:tag name="AS_UNIQUEID" val="1642"/>
</p:tagLst>
</file>

<file path=ppt/tags/tag319.xml><?xml version="1.0" encoding="utf-8"?>
<p:tagLst xmlns:a="http://schemas.openxmlformats.org/drawingml/2006/main" xmlns:r="http://schemas.openxmlformats.org/officeDocument/2006/relationships" xmlns:p="http://schemas.openxmlformats.org/presentationml/2006/main">
  <p:tag name="AS_UNIQUEID" val="1643"/>
</p:tagLst>
</file>

<file path=ppt/tags/tag32.xml><?xml version="1.0" encoding="utf-8"?>
<p:tagLst xmlns:a="http://schemas.openxmlformats.org/drawingml/2006/main" xmlns:r="http://schemas.openxmlformats.org/officeDocument/2006/relationships" xmlns:p="http://schemas.openxmlformats.org/presentationml/2006/main">
  <p:tag name="AS_UNIQUEID" val="1304"/>
  <p:tag name="KSO_WM_DIAGRAM_VIRTUALLY_FRAME" val="{&quot;height&quot;:281.5,&quot;left&quot;:27.7,&quot;top&quot;:189.5,&quot;width&quot;:664.2}"/>
</p:tagLst>
</file>

<file path=ppt/tags/tag320.xml><?xml version="1.0" encoding="utf-8"?>
<p:tagLst xmlns:a="http://schemas.openxmlformats.org/drawingml/2006/main" xmlns:r="http://schemas.openxmlformats.org/officeDocument/2006/relationships" xmlns:p="http://schemas.openxmlformats.org/presentationml/2006/main">
  <p:tag name="AS_UNIQUEID" val="1644"/>
</p:tagLst>
</file>

<file path=ppt/tags/tag321.xml><?xml version="1.0" encoding="utf-8"?>
<p:tagLst xmlns:a="http://schemas.openxmlformats.org/drawingml/2006/main" xmlns:r="http://schemas.openxmlformats.org/officeDocument/2006/relationships" xmlns:p="http://schemas.openxmlformats.org/presentationml/2006/main">
  <p:tag name="AS_UNIQUEID" val="1637"/>
</p:tagLst>
</file>

<file path=ppt/tags/tag322.xml><?xml version="1.0" encoding="utf-8"?>
<p:tagLst xmlns:a="http://schemas.openxmlformats.org/drawingml/2006/main" xmlns:r="http://schemas.openxmlformats.org/officeDocument/2006/relationships" xmlns:p="http://schemas.openxmlformats.org/presentationml/2006/main">
  <p:tag name="AS_UNIQUEID" val="1638"/>
</p:tagLst>
</file>

<file path=ppt/tags/tag323.xml><?xml version="1.0" encoding="utf-8"?>
<p:tagLst xmlns:a="http://schemas.openxmlformats.org/drawingml/2006/main" xmlns:r="http://schemas.openxmlformats.org/officeDocument/2006/relationships" xmlns:p="http://schemas.openxmlformats.org/presentationml/2006/main">
  <p:tag name="AS_UNIQUEID" val="1639"/>
</p:tagLst>
</file>

<file path=ppt/tags/tag324.xml><?xml version="1.0" encoding="utf-8"?>
<p:tagLst xmlns:a="http://schemas.openxmlformats.org/drawingml/2006/main" xmlns:r="http://schemas.openxmlformats.org/officeDocument/2006/relationships" xmlns:p="http://schemas.openxmlformats.org/presentationml/2006/main">
  <p:tag name="AS_UNIQUEID" val="1650"/>
</p:tagLst>
</file>

<file path=ppt/tags/tag325.xml><?xml version="1.0" encoding="utf-8"?>
<p:tagLst xmlns:p="http://schemas.openxmlformats.org/presentationml/2006/main">
  <p:tag name="AS_UNIQUEID" val="1593"/>
</p:tagLst>
</file>

<file path=ppt/tags/tag326.xml><?xml version="1.0" encoding="utf-8"?>
<p:tagLst xmlns:a="http://schemas.openxmlformats.org/drawingml/2006/main" xmlns:r="http://schemas.openxmlformats.org/officeDocument/2006/relationships" xmlns:p="http://schemas.openxmlformats.org/presentationml/2006/main">
  <p:tag name="AS_UNIQUEID" val="1651"/>
</p:tagLst>
</file>

<file path=ppt/tags/tag327.xml><?xml version="1.0" encoding="utf-8"?>
<p:tagLst xmlns:p="http://schemas.openxmlformats.org/presentationml/2006/main">
  <p:tag name="AS_UNIQUEID" val="1595"/>
</p:tagLst>
</file>

<file path=ppt/tags/tag328.xml><?xml version="1.0" encoding="utf-8"?>
<p:tagLst xmlns:a="http://schemas.openxmlformats.org/drawingml/2006/main" xmlns:r="http://schemas.openxmlformats.org/officeDocument/2006/relationships" xmlns:p="http://schemas.openxmlformats.org/presentationml/2006/main">
  <p:tag name="AS_UNIQUEID" val="1653"/>
</p:tagLst>
</file>

<file path=ppt/tags/tag329.xml><?xml version="1.0" encoding="utf-8"?>
<p:tagLst xmlns:p="http://schemas.openxmlformats.org/presentationml/2006/main">
  <p:tag name="AS_UNIQUEID" val="1597"/>
</p:tagLst>
</file>

<file path=ppt/tags/tag33.xml><?xml version="1.0" encoding="utf-8"?>
<p:tagLst xmlns:a="http://schemas.openxmlformats.org/drawingml/2006/main" xmlns:r="http://schemas.openxmlformats.org/officeDocument/2006/relationships" xmlns:p="http://schemas.openxmlformats.org/presentationml/2006/main">
  <p:tag name="AS_UNIQUEID" val="1308"/>
  <p:tag name="KSO_WM_DIAGRAM_VIRTUALLY_FRAME" val="{&quot;height&quot;:281.5,&quot;left&quot;:27.7,&quot;top&quot;:189.5,&quot;width&quot;:664.2}"/>
</p:tagLst>
</file>

<file path=ppt/tags/tag330.xml><?xml version="1.0" encoding="utf-8"?>
<p:tagLst xmlns:a="http://schemas.openxmlformats.org/drawingml/2006/main" xmlns:r="http://schemas.openxmlformats.org/officeDocument/2006/relationships" xmlns:p="http://schemas.openxmlformats.org/presentationml/2006/main">
  <p:tag name="AS_UNIQUEID" val="1655"/>
</p:tagLst>
</file>

<file path=ppt/tags/tag331.xml><?xml version="1.0" encoding="utf-8"?>
<p:tagLst xmlns:p="http://schemas.openxmlformats.org/presentationml/2006/main">
  <p:tag name="AS_UNIQUEID" val="1599"/>
</p:tagLst>
</file>

<file path=ppt/tags/tag332.xml><?xml version="1.0" encoding="utf-8"?>
<p:tagLst xmlns:a="http://schemas.openxmlformats.org/drawingml/2006/main" xmlns:r="http://schemas.openxmlformats.org/officeDocument/2006/relationships" xmlns:p="http://schemas.openxmlformats.org/presentationml/2006/main">
  <p:tag name="AS_UNIQUEID" val="1646"/>
</p:tagLst>
</file>

<file path=ppt/tags/tag333.xml><?xml version="1.0" encoding="utf-8"?>
<p:tagLst xmlns:a="http://schemas.openxmlformats.org/drawingml/2006/main" xmlns:r="http://schemas.openxmlformats.org/officeDocument/2006/relationships" xmlns:p="http://schemas.openxmlformats.org/presentationml/2006/main">
  <p:tag name="AS_UNIQUEID" val="1647"/>
</p:tagLst>
</file>

<file path=ppt/tags/tag334.xml><?xml version="1.0" encoding="utf-8"?>
<p:tagLst xmlns:a="http://schemas.openxmlformats.org/drawingml/2006/main" xmlns:r="http://schemas.openxmlformats.org/officeDocument/2006/relationships" xmlns:p="http://schemas.openxmlformats.org/presentationml/2006/main">
  <p:tag name="AS_UNIQUEID" val="1648"/>
</p:tagLst>
</file>

<file path=ppt/tags/tag335.xml><?xml version="1.0" encoding="utf-8"?>
<p:tagLst xmlns:a="http://schemas.openxmlformats.org/drawingml/2006/main" xmlns:r="http://schemas.openxmlformats.org/officeDocument/2006/relationships" xmlns:p="http://schemas.openxmlformats.org/presentationml/2006/main">
  <p:tag name="AS_UNIQUEID" val="1661"/>
</p:tagLst>
</file>

<file path=ppt/tags/tag336.xml><?xml version="1.0" encoding="utf-8"?>
<p:tagLst xmlns:a="http://schemas.openxmlformats.org/drawingml/2006/main" xmlns:r="http://schemas.openxmlformats.org/officeDocument/2006/relationships" xmlns:p="http://schemas.openxmlformats.org/presentationml/2006/main">
  <p:tag name="AS_UNIQUEID" val="1662"/>
</p:tagLst>
</file>

<file path=ppt/tags/tag337.xml><?xml version="1.0" encoding="utf-8"?>
<p:tagLst xmlns:a="http://schemas.openxmlformats.org/drawingml/2006/main" xmlns:r="http://schemas.openxmlformats.org/officeDocument/2006/relationships" xmlns:p="http://schemas.openxmlformats.org/presentationml/2006/main">
  <p:tag name="AS_UNIQUEID" val="1664"/>
</p:tagLst>
</file>

<file path=ppt/tags/tag338.xml><?xml version="1.0" encoding="utf-8"?>
<p:tagLst xmlns:a="http://schemas.openxmlformats.org/drawingml/2006/main" xmlns:r="http://schemas.openxmlformats.org/officeDocument/2006/relationships" xmlns:p="http://schemas.openxmlformats.org/presentationml/2006/main">
  <p:tag name="AS_UNIQUEID" val="1665"/>
</p:tagLst>
</file>

<file path=ppt/tags/tag339.xml><?xml version="1.0" encoding="utf-8"?>
<p:tagLst xmlns:a="http://schemas.openxmlformats.org/drawingml/2006/main" xmlns:r="http://schemas.openxmlformats.org/officeDocument/2006/relationships" xmlns:p="http://schemas.openxmlformats.org/presentationml/2006/main">
  <p:tag name="AS_UNIQUEID" val="1667"/>
</p:tagLst>
</file>

<file path=ppt/tags/tag34.xml><?xml version="1.0" encoding="utf-8"?>
<p:tagLst xmlns:a="http://schemas.openxmlformats.org/drawingml/2006/main" xmlns:r="http://schemas.openxmlformats.org/officeDocument/2006/relationships" xmlns:p="http://schemas.openxmlformats.org/presentationml/2006/main">
  <p:tag name="AS_UNIQUEID" val="1312"/>
</p:tagLst>
</file>

<file path=ppt/tags/tag340.xml><?xml version="1.0" encoding="utf-8"?>
<p:tagLst xmlns:p="http://schemas.openxmlformats.org/presentationml/2006/main">
  <p:tag name="AS_UNIQUEID" val="1608"/>
</p:tagLst>
</file>

<file path=ppt/tags/tag341.xml><?xml version="1.0" encoding="utf-8"?>
<p:tagLst xmlns:a="http://schemas.openxmlformats.org/drawingml/2006/main" xmlns:r="http://schemas.openxmlformats.org/officeDocument/2006/relationships" xmlns:p="http://schemas.openxmlformats.org/presentationml/2006/main">
  <p:tag name="AS_UNIQUEID" val="1657"/>
</p:tagLst>
</file>

<file path=ppt/tags/tag342.xml><?xml version="1.0" encoding="utf-8"?>
<p:tagLst xmlns:p="http://schemas.openxmlformats.org/presentationml/2006/main">
  <p:tag name="AS_UNIQUEID" val="1610"/>
</p:tagLst>
</file>

<file path=ppt/tags/tag343.xml><?xml version="1.0" encoding="utf-8"?>
<p:tagLst xmlns:a="http://schemas.openxmlformats.org/drawingml/2006/main" xmlns:r="http://schemas.openxmlformats.org/officeDocument/2006/relationships" xmlns:p="http://schemas.openxmlformats.org/presentationml/2006/main">
  <p:tag name="AS_UNIQUEID" val="1658"/>
</p:tagLst>
</file>

<file path=ppt/tags/tag344.xml><?xml version="1.0" encoding="utf-8"?>
<p:tagLst xmlns:p="http://schemas.openxmlformats.org/presentationml/2006/main">
  <p:tag name="AS_UNIQUEID" val="1612"/>
</p:tagLst>
</file>

<file path=ppt/tags/tag345.xml><?xml version="1.0" encoding="utf-8"?>
<p:tagLst xmlns:a="http://schemas.openxmlformats.org/drawingml/2006/main" xmlns:r="http://schemas.openxmlformats.org/officeDocument/2006/relationships" xmlns:p="http://schemas.openxmlformats.org/presentationml/2006/main">
  <p:tag name="AS_UNIQUEID" val="1659"/>
</p:tagLst>
</file>

<file path=ppt/tags/tag346.xml><?xml version="1.0" encoding="utf-8"?>
<p:tagLst xmlns:a="http://schemas.openxmlformats.org/drawingml/2006/main" xmlns:r="http://schemas.openxmlformats.org/officeDocument/2006/relationships" xmlns:p="http://schemas.openxmlformats.org/presentationml/2006/main">
  <p:tag name="AS_UNIQUEID" val="1673"/>
</p:tagLst>
</file>

<file path=ppt/tags/tag347.xml><?xml version="1.0" encoding="utf-8"?>
<p:tagLst xmlns:a="http://schemas.openxmlformats.org/drawingml/2006/main" xmlns:r="http://schemas.openxmlformats.org/officeDocument/2006/relationships" xmlns:p="http://schemas.openxmlformats.org/presentationml/2006/main">
  <p:tag name="AS_UNIQUEID" val="1674"/>
</p:tagLst>
</file>

<file path=ppt/tags/tag348.xml><?xml version="1.0" encoding="utf-8"?>
<p:tagLst xmlns:a="http://schemas.openxmlformats.org/drawingml/2006/main" xmlns:r="http://schemas.openxmlformats.org/officeDocument/2006/relationships" xmlns:p="http://schemas.openxmlformats.org/presentationml/2006/main">
  <p:tag name="AS_UNIQUEID" val="1676"/>
</p:tagLst>
</file>

<file path=ppt/tags/tag349.xml><?xml version="1.0" encoding="utf-8"?>
<p:tagLst xmlns:a="http://schemas.openxmlformats.org/drawingml/2006/main" xmlns:r="http://schemas.openxmlformats.org/officeDocument/2006/relationships" xmlns:p="http://schemas.openxmlformats.org/presentationml/2006/main">
  <p:tag name="AS_UNIQUEID" val="1677"/>
</p:tagLst>
</file>

<file path=ppt/tags/tag35.xml><?xml version="1.0" encoding="utf-8"?>
<p:tagLst xmlns:a="http://schemas.openxmlformats.org/drawingml/2006/main" xmlns:r="http://schemas.openxmlformats.org/officeDocument/2006/relationships" xmlns:p="http://schemas.openxmlformats.org/presentationml/2006/main">
  <p:tag name="AS_UNIQUEID" val="1316"/>
  <p:tag name="KSO_WM_DIAGRAM_VIRTUALLY_FRAME" val="{&quot;height&quot;:281.5,&quot;left&quot;:27.7,&quot;top&quot;:189.5,&quot;width&quot;:664.2}"/>
</p:tagLst>
</file>

<file path=ppt/tags/tag350.xml><?xml version="1.0" encoding="utf-8"?>
<p:tagLst xmlns:a="http://schemas.openxmlformats.org/drawingml/2006/main" xmlns:r="http://schemas.openxmlformats.org/officeDocument/2006/relationships" xmlns:p="http://schemas.openxmlformats.org/presentationml/2006/main">
  <p:tag name="AS_UNIQUEID" val="1679"/>
</p:tagLst>
</file>

<file path=ppt/tags/tag351.xml><?xml version="1.0" encoding="utf-8"?>
<p:tagLst xmlns:a="http://schemas.openxmlformats.org/drawingml/2006/main" xmlns:r="http://schemas.openxmlformats.org/officeDocument/2006/relationships" xmlns:p="http://schemas.openxmlformats.org/presentationml/2006/main">
  <p:tag name="AS_UNIQUEID" val="1669"/>
</p:tagLst>
</file>

<file path=ppt/tags/tag352.xml><?xml version="1.0" encoding="utf-8"?>
<p:tagLst xmlns:a="http://schemas.openxmlformats.org/drawingml/2006/main" xmlns:r="http://schemas.openxmlformats.org/officeDocument/2006/relationships" xmlns:p="http://schemas.openxmlformats.org/presentationml/2006/main">
  <p:tag name="AS_UNIQUEID" val="1670"/>
</p:tagLst>
</file>

<file path=ppt/tags/tag353.xml><?xml version="1.0" encoding="utf-8"?>
<p:tagLst xmlns:a="http://schemas.openxmlformats.org/drawingml/2006/main" xmlns:r="http://schemas.openxmlformats.org/officeDocument/2006/relationships" xmlns:p="http://schemas.openxmlformats.org/presentationml/2006/main">
  <p:tag name="AS_UNIQUEID" val="1671"/>
</p:tagLst>
</file>

<file path=ppt/tags/tag354.xml><?xml version="1.0" encoding="utf-8"?>
<p:tagLst xmlns:a="http://schemas.openxmlformats.org/drawingml/2006/main" xmlns:r="http://schemas.openxmlformats.org/officeDocument/2006/relationships" xmlns:p="http://schemas.openxmlformats.org/presentationml/2006/main">
  <p:tag name="AS_UNIQUEID" val="1686"/>
</p:tagLst>
</file>

<file path=ppt/tags/tag355.xml><?xml version="1.0" encoding="utf-8"?>
<p:tagLst xmlns:a="http://schemas.openxmlformats.org/drawingml/2006/main" xmlns:r="http://schemas.openxmlformats.org/officeDocument/2006/relationships" xmlns:p="http://schemas.openxmlformats.org/presentationml/2006/main">
  <p:tag name="AS_UNIQUEID" val="1687"/>
</p:tagLst>
</file>

<file path=ppt/tags/tag356.xml><?xml version="1.0" encoding="utf-8"?>
<p:tagLst xmlns:a="http://schemas.openxmlformats.org/drawingml/2006/main" xmlns:r="http://schemas.openxmlformats.org/officeDocument/2006/relationships" xmlns:p="http://schemas.openxmlformats.org/presentationml/2006/main">
  <p:tag name="AS_UNIQUEID" val="1689"/>
</p:tagLst>
</file>

<file path=ppt/tags/tag357.xml><?xml version="1.0" encoding="utf-8"?>
<p:tagLst xmlns:a="http://schemas.openxmlformats.org/drawingml/2006/main" xmlns:r="http://schemas.openxmlformats.org/officeDocument/2006/relationships" xmlns:p="http://schemas.openxmlformats.org/presentationml/2006/main">
  <p:tag name="AS_UNIQUEID" val="1682"/>
</p:tagLst>
</file>

<file path=ppt/tags/tag358.xml><?xml version="1.0" encoding="utf-8"?>
<p:tagLst xmlns:a="http://schemas.openxmlformats.org/drawingml/2006/main" xmlns:r="http://schemas.openxmlformats.org/officeDocument/2006/relationships" xmlns:p="http://schemas.openxmlformats.org/presentationml/2006/main">
  <p:tag name="AS_UNIQUEID" val="1683"/>
</p:tagLst>
</file>

<file path=ppt/tags/tag359.xml><?xml version="1.0" encoding="utf-8"?>
<p:tagLst xmlns:a="http://schemas.openxmlformats.org/drawingml/2006/main" xmlns:r="http://schemas.openxmlformats.org/officeDocument/2006/relationships" xmlns:p="http://schemas.openxmlformats.org/presentationml/2006/main">
  <p:tag name="AS_UNIQUEID" val="1684"/>
</p:tagLst>
</file>

<file path=ppt/tags/tag36.xml><?xml version="1.0" encoding="utf-8"?>
<p:tagLst xmlns:a="http://schemas.openxmlformats.org/drawingml/2006/main" xmlns:r="http://schemas.openxmlformats.org/officeDocument/2006/relationships" xmlns:p="http://schemas.openxmlformats.org/presentationml/2006/main">
  <p:tag name="AS_UNIQUEID" val="1320"/>
  <p:tag name="KSO_WM_DIAGRAM_VIRTUALLY_FRAME" val="{&quot;height&quot;:281.5,&quot;left&quot;:27.7,&quot;top&quot;:189.5,&quot;width&quot;:664.2}"/>
</p:tagLst>
</file>

<file path=ppt/tags/tag360.xml><?xml version="1.0" encoding="utf-8"?>
<p:tagLst xmlns:a="http://schemas.openxmlformats.org/drawingml/2006/main" xmlns:r="http://schemas.openxmlformats.org/officeDocument/2006/relationships" xmlns:p="http://schemas.openxmlformats.org/presentationml/2006/main">
  <p:tag name="AS_UNIQUEID" val="1692"/>
</p:tagLst>
</file>

<file path=ppt/tags/tag361.xml><?xml version="1.0" encoding="utf-8"?>
<p:tagLst xmlns:a="http://schemas.openxmlformats.org/drawingml/2006/main" xmlns:r="http://schemas.openxmlformats.org/officeDocument/2006/relationships" xmlns:p="http://schemas.openxmlformats.org/presentationml/2006/main">
  <p:tag name="AS_UNIQUEID" val="1694"/>
</p:tagLst>
</file>

<file path=ppt/tags/tag362.xml><?xml version="1.0" encoding="utf-8"?>
<p:tagLst xmlns:a="http://schemas.openxmlformats.org/drawingml/2006/main" xmlns:r="http://schemas.openxmlformats.org/officeDocument/2006/relationships" xmlns:p="http://schemas.openxmlformats.org/presentationml/2006/main">
  <p:tag name="AS_UNIQUEID" val="1696"/>
</p:tagLst>
</file>

<file path=ppt/tags/tag363.xml><?xml version="1.0" encoding="utf-8"?>
<p:tagLst xmlns:a="http://schemas.openxmlformats.org/drawingml/2006/main" xmlns:r="http://schemas.openxmlformats.org/officeDocument/2006/relationships" xmlns:p="http://schemas.openxmlformats.org/presentationml/2006/main">
  <p:tag name="AS_UNIQUEID" val="1698"/>
</p:tagLst>
</file>

<file path=ppt/tags/tag364.xml><?xml version="1.0" encoding="utf-8"?>
<p:tagLst xmlns:p="http://schemas.openxmlformats.org/presentationml/2006/main">
  <p:tag name="AS_UNIQUEID" val="1632"/>
</p:tagLst>
</file>

<file path=ppt/tags/tag365.xml><?xml version="1.0" encoding="utf-8"?>
<p:tagLst xmlns:a="http://schemas.openxmlformats.org/drawingml/2006/main" xmlns:r="http://schemas.openxmlformats.org/officeDocument/2006/relationships" xmlns:p="http://schemas.openxmlformats.org/presentationml/2006/main">
  <p:tag name="AS_UNIQUEID" val="1699"/>
</p:tagLst>
</file>

<file path=ppt/tags/tag366.xml><?xml version="1.0" encoding="utf-8"?>
<p:tagLst xmlns:p="http://schemas.openxmlformats.org/presentationml/2006/main">
  <p:tag name="AS_UNIQUEID" val="1634"/>
</p:tagLst>
</file>

<file path=ppt/tags/tag367.xml><?xml version="1.0" encoding="utf-8"?>
<p:tagLst xmlns:a="http://schemas.openxmlformats.org/drawingml/2006/main" xmlns:r="http://schemas.openxmlformats.org/officeDocument/2006/relationships" xmlns:p="http://schemas.openxmlformats.org/presentationml/2006/main">
  <p:tag name="AS_UNIQUEID" val="1701"/>
</p:tagLst>
</file>

<file path=ppt/tags/tag368.xml><?xml version="1.0" encoding="utf-8"?>
<p:tagLst xmlns:a="http://schemas.openxmlformats.org/drawingml/2006/main" xmlns:r="http://schemas.openxmlformats.org/officeDocument/2006/relationships" xmlns:p="http://schemas.openxmlformats.org/presentationml/2006/main">
  <p:tag name="AS_UNIQUEID" val="1702"/>
</p:tagLst>
</file>

<file path=ppt/tags/tag369.xml><?xml version="1.0" encoding="utf-8"?>
<p:tagLst xmlns:a="http://schemas.openxmlformats.org/drawingml/2006/main" xmlns:r="http://schemas.openxmlformats.org/officeDocument/2006/relationships" xmlns:p="http://schemas.openxmlformats.org/presentationml/2006/main">
  <p:tag name="AS_UNIQUEID" val="1703"/>
</p:tagLst>
</file>

<file path=ppt/tags/tag37.xml><?xml version="1.0" encoding="utf-8"?>
<p:tagLst xmlns:a="http://schemas.openxmlformats.org/drawingml/2006/main" xmlns:r="http://schemas.openxmlformats.org/officeDocument/2006/relationships" xmlns:p="http://schemas.openxmlformats.org/presentationml/2006/main">
  <p:tag name="AS_UNIQUEID" val="1324"/>
  <p:tag name="KSO_WM_DIAGRAM_VIRTUALLY_FRAME" val="{&quot;height&quot;:281.5,&quot;left&quot;:27.7,&quot;top&quot;:189.5,&quot;width&quot;:664.2}"/>
</p:tagLst>
</file>

<file path=ppt/tags/tag370.xml><?xml version="1.0" encoding="utf-8"?>
<p:tagLst xmlns:a="http://schemas.openxmlformats.org/drawingml/2006/main" xmlns:r="http://schemas.openxmlformats.org/officeDocument/2006/relationships" xmlns:p="http://schemas.openxmlformats.org/presentationml/2006/main">
  <p:tag name="AS_UNIQUEID" val="1704"/>
</p:tagLst>
</file>

<file path=ppt/tags/tag371.xml><?xml version="1.0" encoding="utf-8"?>
<p:tagLst xmlns:a="http://schemas.openxmlformats.org/drawingml/2006/main" xmlns:r="http://schemas.openxmlformats.org/officeDocument/2006/relationships" xmlns:p="http://schemas.openxmlformats.org/presentationml/2006/main">
  <p:tag name="AS_UNIQUEID" val="1705"/>
</p:tagLst>
</file>

<file path=ppt/tags/tag372.xml><?xml version="1.0" encoding="utf-8"?>
<p:tagLst xmlns:a="http://schemas.openxmlformats.org/drawingml/2006/main" xmlns:r="http://schemas.openxmlformats.org/officeDocument/2006/relationships" xmlns:p="http://schemas.openxmlformats.org/presentationml/2006/main">
  <p:tag name="AS_UNIQUEID" val="1706"/>
</p:tagLst>
</file>

<file path=ppt/tags/tag373.xml><?xml version="1.0" encoding="utf-8"?>
<p:tagLst xmlns:a="http://schemas.openxmlformats.org/drawingml/2006/main" xmlns:r="http://schemas.openxmlformats.org/officeDocument/2006/relationships" xmlns:p="http://schemas.openxmlformats.org/presentationml/2006/main">
  <p:tag name="AS_UNIQUEID" val="1707"/>
</p:tagLst>
</file>

<file path=ppt/tags/tag374.xml><?xml version="1.0" encoding="utf-8"?>
<p:tagLst xmlns:a="http://schemas.openxmlformats.org/drawingml/2006/main" xmlns:r="http://schemas.openxmlformats.org/officeDocument/2006/relationships" xmlns:p="http://schemas.openxmlformats.org/presentationml/2006/main">
  <p:tag name="AS_UNIQUEID" val="1708"/>
</p:tagLst>
</file>

<file path=ppt/tags/tag375.xml><?xml version="1.0" encoding="utf-8"?>
<p:tagLst xmlns:a="http://schemas.openxmlformats.org/drawingml/2006/main" xmlns:r="http://schemas.openxmlformats.org/officeDocument/2006/relationships" xmlns:p="http://schemas.openxmlformats.org/presentationml/2006/main">
  <p:tag name="AS_UNIQUEID" val="1709"/>
</p:tagLst>
</file>

<file path=ppt/tags/tag376.xml><?xml version="1.0" encoding="utf-8"?>
<p:tagLst xmlns:a="http://schemas.openxmlformats.org/drawingml/2006/main" xmlns:r="http://schemas.openxmlformats.org/officeDocument/2006/relationships" xmlns:p="http://schemas.openxmlformats.org/presentationml/2006/main">
  <p:tag name="AS_UNIQUEID" val="1243"/>
</p:tagLst>
</file>

<file path=ppt/tags/tag377.xml><?xml version="1.0" encoding="utf-8"?>
<p:tagLst xmlns:a="http://schemas.openxmlformats.org/drawingml/2006/main" xmlns:r="http://schemas.openxmlformats.org/officeDocument/2006/relationships" xmlns:p="http://schemas.openxmlformats.org/presentationml/2006/main">
  <p:tag name="AS_UNIQUEID" val="690"/>
</p:tagLst>
</file>

<file path=ppt/tags/tag378.xml><?xml version="1.0" encoding="utf-8"?>
<p:tagLst xmlns:a="http://schemas.openxmlformats.org/drawingml/2006/main" xmlns:r="http://schemas.openxmlformats.org/officeDocument/2006/relationships" xmlns:p="http://schemas.openxmlformats.org/presentationml/2006/main">
  <p:tag name="AS_UNIQUEID" val="691"/>
</p:tagLst>
</file>

<file path=ppt/tags/tag379.xml><?xml version="1.0" encoding="utf-8"?>
<p:tagLst xmlns:a="http://schemas.openxmlformats.org/drawingml/2006/main" xmlns:r="http://schemas.openxmlformats.org/officeDocument/2006/relationships" xmlns:p="http://schemas.openxmlformats.org/presentationml/2006/main">
  <p:tag name="AS_UNIQUEID" val="692"/>
</p:tagLst>
</file>

<file path=ppt/tags/tag38.xml><?xml version="1.0" encoding="utf-8"?>
<p:tagLst xmlns:a="http://schemas.openxmlformats.org/drawingml/2006/main" xmlns:r="http://schemas.openxmlformats.org/officeDocument/2006/relationships" xmlns:p="http://schemas.openxmlformats.org/presentationml/2006/main">
  <p:tag name="AS_UNIQUEID" val="1328"/>
</p:tagLst>
</file>

<file path=ppt/tags/tag380.xml><?xml version="1.0" encoding="utf-8"?>
<p:tagLst xmlns:a="http://schemas.openxmlformats.org/drawingml/2006/main" xmlns:r="http://schemas.openxmlformats.org/officeDocument/2006/relationships" xmlns:p="http://schemas.openxmlformats.org/presentationml/2006/main">
  <p:tag name="AS_UNIQUEID" val="693"/>
</p:tagLst>
</file>

<file path=ppt/tags/tag381.xml><?xml version="1.0" encoding="utf-8"?>
<p:tagLst xmlns:a="http://schemas.openxmlformats.org/drawingml/2006/main" xmlns:r="http://schemas.openxmlformats.org/officeDocument/2006/relationships" xmlns:p="http://schemas.openxmlformats.org/presentationml/2006/main">
  <p:tag name="AS_UNIQUEID" val="696"/>
</p:tagLst>
</file>

<file path=ppt/tags/tag382.xml><?xml version="1.0" encoding="utf-8"?>
<p:tagLst xmlns:a="http://schemas.openxmlformats.org/drawingml/2006/main" xmlns:r="http://schemas.openxmlformats.org/officeDocument/2006/relationships" xmlns:p="http://schemas.openxmlformats.org/presentationml/2006/main">
  <p:tag name="AS_UNIQUEID" val="697"/>
</p:tagLst>
</file>

<file path=ppt/tags/tag383.xml><?xml version="1.0" encoding="utf-8"?>
<p:tagLst xmlns:a="http://schemas.openxmlformats.org/drawingml/2006/main" xmlns:r="http://schemas.openxmlformats.org/officeDocument/2006/relationships" xmlns:p="http://schemas.openxmlformats.org/presentationml/2006/main">
  <p:tag name="AS_UNIQUEID" val="698"/>
</p:tagLst>
</file>

<file path=ppt/tags/tag384.xml><?xml version="1.0" encoding="utf-8"?>
<p:tagLst xmlns:p="http://schemas.openxmlformats.org/presentationml/2006/main">
  <p:tag name="AS_UNIQUEID" val="1652"/>
</p:tagLst>
</file>

<file path=ppt/tags/tag385.xml><?xml version="1.0" encoding="utf-8"?>
<p:tagLst xmlns:a="http://schemas.openxmlformats.org/drawingml/2006/main" xmlns:r="http://schemas.openxmlformats.org/officeDocument/2006/relationships" xmlns:p="http://schemas.openxmlformats.org/presentationml/2006/main">
  <p:tag name="AS_UNIQUEID" val="699"/>
</p:tagLst>
</file>

<file path=ppt/tags/tag386.xml><?xml version="1.0" encoding="utf-8"?>
<p:tagLst xmlns:p="http://schemas.openxmlformats.org/presentationml/2006/main">
  <p:tag name="AS_UNIQUEID" val="1654"/>
</p:tagLst>
</file>

<file path=ppt/tags/tag387.xml><?xml version="1.0" encoding="utf-8"?>
<p:tagLst xmlns:a="http://schemas.openxmlformats.org/drawingml/2006/main" xmlns:r="http://schemas.openxmlformats.org/officeDocument/2006/relationships" xmlns:p="http://schemas.openxmlformats.org/presentationml/2006/main">
  <p:tag name="AS_UNIQUEID" val="700"/>
</p:tagLst>
</file>

<file path=ppt/tags/tag388.xml><?xml version="1.0" encoding="utf-8"?>
<p:tagLst xmlns:a="http://schemas.openxmlformats.org/drawingml/2006/main" xmlns:r="http://schemas.openxmlformats.org/officeDocument/2006/relationships" xmlns:p="http://schemas.openxmlformats.org/presentationml/2006/main">
  <p:tag name="AS_UNIQUEID" val="701"/>
</p:tagLst>
</file>

<file path=ppt/tags/tag389.xml><?xml version="1.0" encoding="utf-8"?>
<p:tagLst xmlns:a="http://schemas.openxmlformats.org/drawingml/2006/main" xmlns:r="http://schemas.openxmlformats.org/officeDocument/2006/relationships" xmlns:p="http://schemas.openxmlformats.org/presentationml/2006/main">
  <p:tag name="AS_UNIQUEID" val="702"/>
</p:tagLst>
</file>

<file path=ppt/tags/tag39.xml><?xml version="1.0" encoding="utf-8"?>
<p:tagLst xmlns:a="http://schemas.openxmlformats.org/drawingml/2006/main" xmlns:r="http://schemas.openxmlformats.org/officeDocument/2006/relationships" xmlns:p="http://schemas.openxmlformats.org/presentationml/2006/main">
  <p:tag name="AS_UNIQUEID" val="1325"/>
  <p:tag name="KSO_WM_DIAGRAM_VIRTUALLY_FRAME" val="{&quot;height&quot;:281.5,&quot;left&quot;:27.7,&quot;top&quot;:189.5,&quot;width&quot;:664.2}"/>
</p:tagLst>
</file>

<file path=ppt/tags/tag390.xml><?xml version="1.0" encoding="utf-8"?>
<p:tagLst xmlns:a="http://schemas.openxmlformats.org/drawingml/2006/main" xmlns:r="http://schemas.openxmlformats.org/officeDocument/2006/relationships" xmlns:p="http://schemas.openxmlformats.org/presentationml/2006/main">
  <p:tag name="AS_UNIQUEID" val="703"/>
</p:tagLst>
</file>

<file path=ppt/tags/tag391.xml><?xml version="1.0" encoding="utf-8"?>
<p:tagLst xmlns:a="http://schemas.openxmlformats.org/drawingml/2006/main" xmlns:r="http://schemas.openxmlformats.org/officeDocument/2006/relationships" xmlns:p="http://schemas.openxmlformats.org/presentationml/2006/main">
  <p:tag name="AS_UNIQUEID" val="704"/>
</p:tagLst>
</file>

<file path=ppt/tags/tag392.xml><?xml version="1.0" encoding="utf-8"?>
<p:tagLst xmlns:a="http://schemas.openxmlformats.org/drawingml/2006/main" xmlns:r="http://schemas.openxmlformats.org/officeDocument/2006/relationships" xmlns:p="http://schemas.openxmlformats.org/presentationml/2006/main">
  <p:tag name="AS_UNIQUEID" val="705"/>
</p:tagLst>
</file>

<file path=ppt/tags/tag393.xml><?xml version="1.0" encoding="utf-8"?>
<p:tagLst xmlns:a="http://schemas.openxmlformats.org/drawingml/2006/main" xmlns:r="http://schemas.openxmlformats.org/officeDocument/2006/relationships" xmlns:p="http://schemas.openxmlformats.org/presentationml/2006/main">
  <p:tag name="AS_UNIQUEID" val="706"/>
</p:tagLst>
</file>

<file path=ppt/tags/tag394.xml><?xml version="1.0" encoding="utf-8"?>
<p:tagLst xmlns:a="http://schemas.openxmlformats.org/drawingml/2006/main" xmlns:r="http://schemas.openxmlformats.org/officeDocument/2006/relationships" xmlns:p="http://schemas.openxmlformats.org/presentationml/2006/main">
  <p:tag name="AS_UNIQUEID" val="707"/>
</p:tagLst>
</file>

<file path=ppt/tags/tag395.xml><?xml version="1.0" encoding="utf-8"?>
<p:tagLst xmlns:p="http://schemas.openxmlformats.org/presentationml/2006/main">
  <p:tag name="AS_UNIQUEID" val="1663"/>
</p:tagLst>
</file>

<file path=ppt/tags/tag396.xml><?xml version="1.0" encoding="utf-8"?>
<p:tagLst xmlns:a="http://schemas.openxmlformats.org/drawingml/2006/main" xmlns:r="http://schemas.openxmlformats.org/officeDocument/2006/relationships" xmlns:p="http://schemas.openxmlformats.org/presentationml/2006/main">
  <p:tag name="AS_UNIQUEID" val="708"/>
</p:tagLst>
</file>

<file path=ppt/tags/tag397.xml><?xml version="1.0" encoding="utf-8"?>
<p:tagLst xmlns:a="http://schemas.openxmlformats.org/drawingml/2006/main" xmlns:r="http://schemas.openxmlformats.org/officeDocument/2006/relationships" xmlns:p="http://schemas.openxmlformats.org/presentationml/2006/main">
  <p:tag name="AS_UNIQUEID" val="709"/>
</p:tagLst>
</file>

<file path=ppt/tags/tag398.xml><?xml version="1.0" encoding="utf-8"?>
<p:tagLst xmlns:p="http://schemas.openxmlformats.org/presentationml/2006/main">
  <p:tag name="AS_UNIQUEID" val="1666"/>
</p:tagLst>
</file>

<file path=ppt/tags/tag399.xml><?xml version="1.0" encoding="utf-8"?>
<p:tagLst xmlns:a="http://schemas.openxmlformats.org/drawingml/2006/main" xmlns:r="http://schemas.openxmlformats.org/officeDocument/2006/relationships" xmlns:p="http://schemas.openxmlformats.org/presentationml/2006/main">
  <p:tag name="AS_UNIQUEID" val="1244"/>
</p:tagLst>
</file>

<file path=ppt/tags/tag4.xml><?xml version="1.0" encoding="utf-8"?>
<p:tagLst xmlns:a="http://schemas.openxmlformats.org/drawingml/2006/main" xmlns:r="http://schemas.openxmlformats.org/officeDocument/2006/relationships" xmlns:p="http://schemas.openxmlformats.org/presentationml/2006/main">
  <p:tag name="AS_UNIQUEID" val="1331"/>
</p:tagLst>
</file>

<file path=ppt/tags/tag40.xml><?xml version="1.0" encoding="utf-8"?>
<p:tagLst xmlns:a="http://schemas.openxmlformats.org/drawingml/2006/main" xmlns:r="http://schemas.openxmlformats.org/officeDocument/2006/relationships" xmlns:p="http://schemas.openxmlformats.org/presentationml/2006/main">
  <p:tag name="AS_UNIQUEID" val="1326"/>
  <p:tag name="KSO_WM_DIAGRAM_VIRTUALLY_FRAME" val="{&quot;height&quot;:281.5,&quot;left&quot;:27.7,&quot;top&quot;:189.5,&quot;width&quot;:664.2}"/>
</p:tagLst>
</file>

<file path=ppt/tags/tag400.xml><?xml version="1.0" encoding="utf-8"?>
<p:tagLst xmlns:a="http://schemas.openxmlformats.org/drawingml/2006/main" xmlns:r="http://schemas.openxmlformats.org/officeDocument/2006/relationships" xmlns:p="http://schemas.openxmlformats.org/presentationml/2006/main">
  <p:tag name="AS_UNIQUEID" val="1245"/>
</p:tagLst>
</file>

<file path=ppt/tags/tag401.xml><?xml version="1.0" encoding="utf-8"?>
<p:tagLst xmlns:a="http://schemas.openxmlformats.org/drawingml/2006/main" xmlns:r="http://schemas.openxmlformats.org/officeDocument/2006/relationships" xmlns:p="http://schemas.openxmlformats.org/presentationml/2006/main">
  <p:tag name="AS_UNIQUEID" val="694"/>
</p:tagLst>
</file>

<file path=ppt/tags/tag402.xml><?xml version="1.0" encoding="utf-8"?>
<p:tagLst xmlns:a="http://schemas.openxmlformats.org/drawingml/2006/main" xmlns:r="http://schemas.openxmlformats.org/officeDocument/2006/relationships" xmlns:p="http://schemas.openxmlformats.org/presentationml/2006/main">
  <p:tag name="AS_UNIQUEID" val="695"/>
</p:tagLst>
</file>

<file path=ppt/tags/tag407.xml><?xml version="1.0" encoding="utf-8"?>
<p:tagLst xmlns:p="http://schemas.openxmlformats.org/presentationml/2006/main">
  <p:tag name="AS_UNIQUEID" val="1675"/>
</p:tagLst>
</file>

<file path=ppt/tags/tag41.xml><?xml version="1.0" encoding="utf-8"?>
<p:tagLst xmlns:a="http://schemas.openxmlformats.org/drawingml/2006/main" xmlns:r="http://schemas.openxmlformats.org/officeDocument/2006/relationships" xmlns:p="http://schemas.openxmlformats.org/presentationml/2006/main">
  <p:tag name="AS_UNIQUEID" val="1327"/>
  <p:tag name="KSO_WM_DIAGRAM_VIRTUALLY_FRAME" val="{&quot;height&quot;:281.5,&quot;left&quot;:27.7,&quot;top&quot;:189.5,&quot;width&quot;:664.2}"/>
</p:tagLst>
</file>

<file path=ppt/tags/tag410.xml><?xml version="1.0" encoding="utf-8"?>
<p:tagLst xmlns:p="http://schemas.openxmlformats.org/presentationml/2006/main">
  <p:tag name="AS_UNIQUEID" val="1678"/>
</p:tagLst>
</file>

<file path=ppt/tags/tag412.xml><?xml version="1.0" encoding="utf-8"?>
<p:tagLst xmlns:p="http://schemas.openxmlformats.org/presentationml/2006/main">
  <p:tag name="AS_UNIQUEID" val="1680"/>
</p:tagLst>
</file>

<file path=ppt/tags/tag42.xml><?xml version="1.0" encoding="utf-8"?>
<p:tagLst xmlns:a="http://schemas.openxmlformats.org/drawingml/2006/main" xmlns:r="http://schemas.openxmlformats.org/officeDocument/2006/relationships" xmlns:p="http://schemas.openxmlformats.org/presentationml/2006/main">
  <p:tag name="AS_UNIQUEID" val="1321"/>
  <p:tag name="KSO_WM_DIAGRAM_VIRTUALLY_FRAME" val="{&quot;height&quot;:281.5,&quot;left&quot;:27.7,&quot;top&quot;:189.5,&quot;width&quot;:664.2}"/>
</p:tagLst>
</file>

<file path=ppt/tags/tag420.xml><?xml version="1.0" encoding="utf-8"?>
<p:tagLst xmlns:p="http://schemas.openxmlformats.org/presentationml/2006/main">
  <p:tag name="AS_UNIQUEID" val="1688"/>
</p:tagLst>
</file>

<file path=ppt/tags/tag422.xml><?xml version="1.0" encoding="utf-8"?>
<p:tagLst xmlns:p="http://schemas.openxmlformats.org/presentationml/2006/main">
  <p:tag name="AS_UNIQUEID" val="1690"/>
</p:tagLst>
</file>

<file path=ppt/tags/tag425.xml><?xml version="1.0" encoding="utf-8"?>
<p:tagLst xmlns:p="http://schemas.openxmlformats.org/presentationml/2006/main">
  <p:tag name="AS_UNIQUEID" val="1693"/>
</p:tagLst>
</file>

<file path=ppt/tags/tag429.xml><?xml version="1.0" encoding="utf-8"?>
<p:tagLst xmlns:p="http://schemas.openxmlformats.org/presentationml/2006/main">
  <p:tag name="AS_UNIQUEID" val="1697"/>
</p:tagLst>
</file>

<file path=ppt/tags/tag43.xml><?xml version="1.0" encoding="utf-8"?>
<p:tagLst xmlns:a="http://schemas.openxmlformats.org/drawingml/2006/main" xmlns:r="http://schemas.openxmlformats.org/officeDocument/2006/relationships" xmlns:p="http://schemas.openxmlformats.org/presentationml/2006/main">
  <p:tag name="AS_UNIQUEID" val="1322"/>
  <p:tag name="KSO_WM_DIAGRAM_VIRTUALLY_FRAME" val="{&quot;height&quot;:281.5,&quot;left&quot;:27.7,&quot;top&quot;:189.5,&quot;width&quot;:664.2}"/>
</p:tagLst>
</file>

<file path=ppt/tags/tag44.xml><?xml version="1.0" encoding="utf-8"?>
<p:tagLst xmlns:a="http://schemas.openxmlformats.org/drawingml/2006/main" xmlns:r="http://schemas.openxmlformats.org/officeDocument/2006/relationships" xmlns:p="http://schemas.openxmlformats.org/presentationml/2006/main">
  <p:tag name="AS_UNIQUEID" val="1323"/>
  <p:tag name="KSO_WM_DIAGRAM_VIRTUALLY_FRAME" val="{&quot;height&quot;:281.5,&quot;left&quot;:27.7,&quot;top&quot;:189.5,&quot;width&quot;:664.2}"/>
</p:tagLst>
</file>

<file path=ppt/tags/tag45.xml><?xml version="1.0" encoding="utf-8"?>
<p:tagLst xmlns:a="http://schemas.openxmlformats.org/drawingml/2006/main" xmlns:r="http://schemas.openxmlformats.org/officeDocument/2006/relationships" xmlns:p="http://schemas.openxmlformats.org/presentationml/2006/main">
  <p:tag name="AS_UNIQUEID" val="1317"/>
  <p:tag name="KSO_WM_DIAGRAM_VIRTUALLY_FRAME" val="{&quot;height&quot;:281.5,&quot;left&quot;:27.7,&quot;top&quot;:189.5,&quot;width&quot;:664.2}"/>
</p:tagLst>
</file>

<file path=ppt/tags/tag46.xml><?xml version="1.0" encoding="utf-8"?>
<p:tagLst xmlns:a="http://schemas.openxmlformats.org/drawingml/2006/main" xmlns:r="http://schemas.openxmlformats.org/officeDocument/2006/relationships" xmlns:p="http://schemas.openxmlformats.org/presentationml/2006/main">
  <p:tag name="AS_UNIQUEID" val="1318"/>
  <p:tag name="KSO_WM_DIAGRAM_VIRTUALLY_FRAME" val="{&quot;height&quot;:281.5,&quot;left&quot;:27.7,&quot;top&quot;:189.5,&quot;width&quot;:664.2}"/>
</p:tagLst>
</file>

<file path=ppt/tags/tag47.xml><?xml version="1.0" encoding="utf-8"?>
<p:tagLst xmlns:a="http://schemas.openxmlformats.org/drawingml/2006/main" xmlns:r="http://schemas.openxmlformats.org/officeDocument/2006/relationships" xmlns:p="http://schemas.openxmlformats.org/presentationml/2006/main">
  <p:tag name="AS_UNIQUEID" val="1319"/>
  <p:tag name="KSO_WM_DIAGRAM_VIRTUALLY_FRAME" val="{&quot;height&quot;:281.5,&quot;left&quot;:27.7,&quot;top&quot;:189.5,&quot;width&quot;:664.2}"/>
</p:tagLst>
</file>

<file path=ppt/tags/tag48.xml><?xml version="1.0" encoding="utf-8"?>
<p:tagLst xmlns:a="http://schemas.openxmlformats.org/drawingml/2006/main" xmlns:r="http://schemas.openxmlformats.org/officeDocument/2006/relationships" xmlns:p="http://schemas.openxmlformats.org/presentationml/2006/main">
  <p:tag name="AS_UNIQUEID" val="1313"/>
</p:tagLst>
</file>

<file path=ppt/tags/tag49.xml><?xml version="1.0" encoding="utf-8"?>
<p:tagLst xmlns:a="http://schemas.openxmlformats.org/drawingml/2006/main" xmlns:r="http://schemas.openxmlformats.org/officeDocument/2006/relationships" xmlns:p="http://schemas.openxmlformats.org/presentationml/2006/main">
  <p:tag name="AS_UNIQUEID" val="1314"/>
</p:tagLst>
</file>

<file path=ppt/tags/tag5.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TEMPLATE_CATEGORY" val="custom"/>
  <p:tag name="KSO_WM_TEMPLATE_COLOR_TYPE" val="1"/>
  <p:tag name="KSO_WM_TEMPLATE_INDEX" val="20205081"/>
  <p:tag name="KSO_WM_TEMPLATE_MASTER_TYPE" val="0"/>
  <p:tag name="KSO_WM_TEMPLATE_SUBCATEGORY" val="19"/>
  <p:tag name="KSO_WM_TEMPLATE_THUMBS_INDEX" val="1、4、7、12、13、14、15、16、17、18、20、24、25、28、33、36、40、43、44"/>
  <p:tag name="KSO_WM_UNIT_SHOW_EDIT_AREA_INDICATION" val="1"/>
</p:tagLst>
</file>

<file path=ppt/tags/tag50.xml><?xml version="1.0" encoding="utf-8"?>
<p:tagLst xmlns:a="http://schemas.openxmlformats.org/drawingml/2006/main" xmlns:r="http://schemas.openxmlformats.org/officeDocument/2006/relationships" xmlns:p="http://schemas.openxmlformats.org/presentationml/2006/main">
  <p:tag name="AS_UNIQUEID" val="1315"/>
</p:tagLst>
</file>

<file path=ppt/tags/tag51.xml><?xml version="1.0" encoding="utf-8"?>
<p:tagLst xmlns:a="http://schemas.openxmlformats.org/drawingml/2006/main" xmlns:r="http://schemas.openxmlformats.org/officeDocument/2006/relationships" xmlns:p="http://schemas.openxmlformats.org/presentationml/2006/main">
  <p:tag name="AS_UNIQUEID" val="1309"/>
  <p:tag name="KSO_WM_DIAGRAM_VIRTUALLY_FRAME" val="{&quot;height&quot;:281.5,&quot;left&quot;:27.7,&quot;top&quot;:189.5,&quot;width&quot;:664.2}"/>
</p:tagLst>
</file>

<file path=ppt/tags/tag52.xml><?xml version="1.0" encoding="utf-8"?>
<p:tagLst xmlns:a="http://schemas.openxmlformats.org/drawingml/2006/main" xmlns:r="http://schemas.openxmlformats.org/officeDocument/2006/relationships" xmlns:p="http://schemas.openxmlformats.org/presentationml/2006/main">
  <p:tag name="AS_UNIQUEID" val="1310"/>
  <p:tag name="KSO_WM_DIAGRAM_VIRTUALLY_FRAME" val="{&quot;height&quot;:281.5,&quot;left&quot;:27.7,&quot;top&quot;:189.5,&quot;width&quot;:664.2}"/>
</p:tagLst>
</file>

<file path=ppt/tags/tag53.xml><?xml version="1.0" encoding="utf-8"?>
<p:tagLst xmlns:a="http://schemas.openxmlformats.org/drawingml/2006/main" xmlns:r="http://schemas.openxmlformats.org/officeDocument/2006/relationships" xmlns:p="http://schemas.openxmlformats.org/presentationml/2006/main">
  <p:tag name="AS_UNIQUEID" val="1311"/>
  <p:tag name="KSO_WM_DIAGRAM_VIRTUALLY_FRAME" val="{&quot;height&quot;:281.5,&quot;left&quot;:27.7,&quot;top&quot;:189.5,&quot;width&quot;:664.2}"/>
</p:tagLst>
</file>

<file path=ppt/tags/tag54.xml><?xml version="1.0" encoding="utf-8"?>
<p:tagLst xmlns:a="http://schemas.openxmlformats.org/drawingml/2006/main" xmlns:r="http://schemas.openxmlformats.org/officeDocument/2006/relationships" xmlns:p="http://schemas.openxmlformats.org/presentationml/2006/main">
  <p:tag name="AS_UNIQUEID" val="1305"/>
  <p:tag name="KSO_WM_DIAGRAM_VIRTUALLY_FRAME" val="{&quot;height&quot;:281.5,&quot;left&quot;:27.7,&quot;top&quot;:189.5,&quot;width&quot;:664.2}"/>
</p:tagLst>
</file>

<file path=ppt/tags/tag55.xml><?xml version="1.0" encoding="utf-8"?>
<p:tagLst xmlns:a="http://schemas.openxmlformats.org/drawingml/2006/main" xmlns:r="http://schemas.openxmlformats.org/officeDocument/2006/relationships" xmlns:p="http://schemas.openxmlformats.org/presentationml/2006/main">
  <p:tag name="AS_UNIQUEID" val="1306"/>
  <p:tag name="KSO_WM_DIAGRAM_VIRTUALLY_FRAME" val="{&quot;height&quot;:281.5,&quot;left&quot;:27.7,&quot;top&quot;:189.5,&quot;width&quot;:664.2}"/>
</p:tagLst>
</file>

<file path=ppt/tags/tag56.xml><?xml version="1.0" encoding="utf-8"?>
<p:tagLst xmlns:a="http://schemas.openxmlformats.org/drawingml/2006/main" xmlns:r="http://schemas.openxmlformats.org/officeDocument/2006/relationships" xmlns:p="http://schemas.openxmlformats.org/presentationml/2006/main">
  <p:tag name="AS_UNIQUEID" val="1307"/>
  <p:tag name="KSO_WM_DIAGRAM_VIRTUALLY_FRAME" val="{&quot;height&quot;:281.5,&quot;left&quot;:27.7,&quot;top&quot;:189.5,&quot;width&quot;:664.2}"/>
</p:tagLst>
</file>

<file path=ppt/tags/tag57.xml><?xml version="1.0" encoding="utf-8"?>
<p:tagLst xmlns:a="http://schemas.openxmlformats.org/drawingml/2006/main" xmlns:r="http://schemas.openxmlformats.org/officeDocument/2006/relationships" xmlns:p="http://schemas.openxmlformats.org/presentationml/2006/main">
  <p:tag name="AS_UNIQUEID" val="1301"/>
  <p:tag name="KSO_WM_DIAGRAM_VIRTUALLY_FRAME" val="{&quot;height&quot;:281.5,&quot;left&quot;:27.7,&quot;top&quot;:189.5,&quot;width&quot;:664.2}"/>
</p:tagLst>
</file>

<file path=ppt/tags/tag58.xml><?xml version="1.0" encoding="utf-8"?>
<p:tagLst xmlns:a="http://schemas.openxmlformats.org/drawingml/2006/main" xmlns:r="http://schemas.openxmlformats.org/officeDocument/2006/relationships" xmlns:p="http://schemas.openxmlformats.org/presentationml/2006/main">
  <p:tag name="AS_UNIQUEID" val="1302"/>
  <p:tag name="KSO_WM_DIAGRAM_VIRTUALLY_FRAME" val="{&quot;height&quot;:281.5,&quot;left&quot;:27.7,&quot;top&quot;:189.5,&quot;width&quot;:664.2}"/>
</p:tagLst>
</file>

<file path=ppt/tags/tag59.xml><?xml version="1.0" encoding="utf-8"?>
<p:tagLst xmlns:a="http://schemas.openxmlformats.org/drawingml/2006/main" xmlns:r="http://schemas.openxmlformats.org/officeDocument/2006/relationships" xmlns:p="http://schemas.openxmlformats.org/presentationml/2006/main">
  <p:tag name="AS_UNIQUEID" val="1303"/>
  <p:tag name="KSO_WM_DIAGRAM_VIRTUALLY_FRAME" val="{&quot;height&quot;:281.5,&quot;left&quot;:27.7,&quot;top&quot;:189.5,&quot;width&quot;:664.2}"/>
</p:tagLst>
</file>

<file path=ppt/tags/tag6.xml><?xml version="1.0" encoding="utf-8"?>
<p:tagLst xmlns:a="http://schemas.openxmlformats.org/drawingml/2006/main" xmlns:r="http://schemas.openxmlformats.org/officeDocument/2006/relationships" xmlns:p="http://schemas.openxmlformats.org/presentationml/2006/main">
  <p:tag name="AS_UNIQUEID" val="854"/>
</p:tagLst>
</file>

<file path=ppt/tags/tag60.xml><?xml version="1.0" encoding="utf-8"?>
<p:tagLst xmlns:a="http://schemas.openxmlformats.org/drawingml/2006/main" xmlns:r="http://schemas.openxmlformats.org/officeDocument/2006/relationships" xmlns:p="http://schemas.openxmlformats.org/presentationml/2006/main">
  <p:tag name="AS_UNIQUEID" val="1297"/>
  <p:tag name="KSO_WM_DIAGRAM_VIRTUALLY_FRAME" val="{&quot;height&quot;:281.5,&quot;left&quot;:27.7,&quot;top&quot;:189.5,&quot;width&quot;:664.2}"/>
</p:tagLst>
</file>

<file path=ppt/tags/tag61.xml><?xml version="1.0" encoding="utf-8"?>
<p:tagLst xmlns:a="http://schemas.openxmlformats.org/drawingml/2006/main" xmlns:r="http://schemas.openxmlformats.org/officeDocument/2006/relationships" xmlns:p="http://schemas.openxmlformats.org/presentationml/2006/main">
  <p:tag name="AS_UNIQUEID" val="1298"/>
  <p:tag name="KSO_WM_DIAGRAM_VIRTUALLY_FRAME" val="{&quot;height&quot;:281.5,&quot;left&quot;:27.7,&quot;top&quot;:189.5,&quot;width&quot;:664.2}"/>
</p:tagLst>
</file>

<file path=ppt/tags/tag62.xml><?xml version="1.0" encoding="utf-8"?>
<p:tagLst xmlns:a="http://schemas.openxmlformats.org/drawingml/2006/main" xmlns:r="http://schemas.openxmlformats.org/officeDocument/2006/relationships" xmlns:p="http://schemas.openxmlformats.org/presentationml/2006/main">
  <p:tag name="AS_UNIQUEID" val="1299"/>
  <p:tag name="KSO_WM_DIAGRAM_VIRTUALLY_FRAME" val="{&quot;height&quot;:281.5,&quot;left&quot;:27.7,&quot;top&quot;:189.5,&quot;width&quot;:664.2}"/>
</p:tagLst>
</file>

<file path=ppt/tags/tag63.xml><?xml version="1.0" encoding="utf-8"?>
<p:tagLst xmlns:a="http://schemas.openxmlformats.org/drawingml/2006/main" xmlns:r="http://schemas.openxmlformats.org/officeDocument/2006/relationships" xmlns:p="http://schemas.openxmlformats.org/presentationml/2006/main">
  <p:tag name="AS_UNIQUEID" val="1293"/>
  <p:tag name="KSO_WM_DIAGRAM_VIRTUALLY_FRAME" val="{&quot;height&quot;:281.5,&quot;left&quot;:27.7,&quot;top&quot;:189.5,&quot;width&quot;:664.2}"/>
</p:tagLst>
</file>

<file path=ppt/tags/tag64.xml><?xml version="1.0" encoding="utf-8"?>
<p:tagLst xmlns:a="http://schemas.openxmlformats.org/drawingml/2006/main" xmlns:r="http://schemas.openxmlformats.org/officeDocument/2006/relationships" xmlns:p="http://schemas.openxmlformats.org/presentationml/2006/main">
  <p:tag name="AS_UNIQUEID" val="1294"/>
  <p:tag name="KSO_WM_DIAGRAM_VIRTUALLY_FRAME" val="{&quot;height&quot;:281.5,&quot;left&quot;:27.7,&quot;top&quot;:189.5,&quot;width&quot;:664.2}"/>
</p:tagLst>
</file>

<file path=ppt/tags/tag65.xml><?xml version="1.0" encoding="utf-8"?>
<p:tagLst xmlns:a="http://schemas.openxmlformats.org/drawingml/2006/main" xmlns:r="http://schemas.openxmlformats.org/officeDocument/2006/relationships" xmlns:p="http://schemas.openxmlformats.org/presentationml/2006/main">
  <p:tag name="AS_UNIQUEID" val="1295"/>
  <p:tag name="KSO_WM_DIAGRAM_VIRTUALLY_FRAME" val="{&quot;height&quot;:281.5,&quot;left&quot;:27.7,&quot;top&quot;:189.5,&quot;width&quot;:664.2}"/>
</p:tagLst>
</file>

<file path=ppt/tags/tag66.xml><?xml version="1.0" encoding="utf-8"?>
<p:tagLst xmlns:a="http://schemas.openxmlformats.org/drawingml/2006/main" xmlns:r="http://schemas.openxmlformats.org/officeDocument/2006/relationships" xmlns:p="http://schemas.openxmlformats.org/presentationml/2006/main">
  <p:tag name="AS_UNIQUEID" val="1343"/>
</p:tagLst>
</file>

<file path=ppt/tags/tag67.xml><?xml version="1.0" encoding="utf-8"?>
<p:tagLst xmlns:a="http://schemas.openxmlformats.org/drawingml/2006/main" xmlns:r="http://schemas.openxmlformats.org/officeDocument/2006/relationships" xmlns:p="http://schemas.openxmlformats.org/presentationml/2006/main">
  <p:tag name="AS_UNIQUEID" val="1346"/>
</p:tagLst>
</file>

<file path=ppt/tags/tag68.xml><?xml version="1.0" encoding="utf-8"?>
<p:tagLst xmlns:a="http://schemas.openxmlformats.org/drawingml/2006/main" xmlns:r="http://schemas.openxmlformats.org/officeDocument/2006/relationships" xmlns:p="http://schemas.openxmlformats.org/presentationml/2006/main">
  <p:tag name="AS_UNIQUEID" val="1347"/>
</p:tagLst>
</file>

<file path=ppt/tags/tag69.xml><?xml version="1.0" encoding="utf-8"?>
<p:tagLst xmlns:a="http://schemas.openxmlformats.org/drawingml/2006/main" xmlns:r="http://schemas.openxmlformats.org/officeDocument/2006/relationships" xmlns:p="http://schemas.openxmlformats.org/presentationml/2006/main">
  <p:tag name="AS_UNIQUEID" val="1348"/>
</p:tagLst>
</file>

<file path=ppt/tags/tag7.xml><?xml version="1.0" encoding="utf-8"?>
<p:tagLst xmlns:a="http://schemas.openxmlformats.org/drawingml/2006/main" xmlns:r="http://schemas.openxmlformats.org/officeDocument/2006/relationships" xmlns:p="http://schemas.openxmlformats.org/presentationml/2006/main">
  <p:tag name="AS_UNIQUEID" val="1334"/>
</p:tagLst>
</file>

<file path=ppt/tags/tag70.xml><?xml version="1.0" encoding="utf-8"?>
<p:tagLst xmlns:a="http://schemas.openxmlformats.org/drawingml/2006/main" xmlns:r="http://schemas.openxmlformats.org/officeDocument/2006/relationships" xmlns:p="http://schemas.openxmlformats.org/presentationml/2006/main">
  <p:tag name="AS_UNIQUEID" val="1344"/>
</p:tagLst>
</file>

<file path=ppt/tags/tag71.xml><?xml version="1.0" encoding="utf-8"?>
<p:tagLst xmlns:a="http://schemas.openxmlformats.org/drawingml/2006/main" xmlns:r="http://schemas.openxmlformats.org/officeDocument/2006/relationships" xmlns:p="http://schemas.openxmlformats.org/presentationml/2006/main">
  <p:tag name="AS_UNIQUEID" val="1345"/>
</p:tagLst>
</file>

<file path=ppt/tags/tag72.xml><?xml version="1.0" encoding="utf-8"?>
<p:tagLst xmlns:a="http://schemas.openxmlformats.org/drawingml/2006/main" xmlns:r="http://schemas.openxmlformats.org/officeDocument/2006/relationships" xmlns:p="http://schemas.openxmlformats.org/presentationml/2006/main">
  <p:tag name="AS_UNIQUEID" val="1350"/>
</p:tagLst>
</file>

<file path=ppt/tags/tag73.xml><?xml version="1.0" encoding="utf-8"?>
<p:tagLst xmlns:a="http://schemas.openxmlformats.org/drawingml/2006/main" xmlns:r="http://schemas.openxmlformats.org/officeDocument/2006/relationships" xmlns:p="http://schemas.openxmlformats.org/presentationml/2006/main">
  <p:tag name="AS_UNIQUEID" val="1351"/>
</p:tagLst>
</file>

<file path=ppt/tags/tag74.xml><?xml version="1.0" encoding="utf-8"?>
<p:tagLst xmlns:a="http://schemas.openxmlformats.org/drawingml/2006/main" xmlns:r="http://schemas.openxmlformats.org/officeDocument/2006/relationships" xmlns:p="http://schemas.openxmlformats.org/presentationml/2006/main">
  <p:tag name="AS_UNIQUEID" val="1352"/>
</p:tagLst>
</file>

<file path=ppt/tags/tag75.xml><?xml version="1.0" encoding="utf-8"?>
<p:tagLst xmlns:a="http://schemas.openxmlformats.org/drawingml/2006/main" xmlns:r="http://schemas.openxmlformats.org/officeDocument/2006/relationships" xmlns:p="http://schemas.openxmlformats.org/presentationml/2006/main">
  <p:tag name="AS_UNIQUEID" val="1354"/>
</p:tagLst>
</file>

<file path=ppt/tags/tag76.xml><?xml version="1.0" encoding="utf-8"?>
<p:tagLst xmlns:a="http://schemas.openxmlformats.org/drawingml/2006/main" xmlns:r="http://schemas.openxmlformats.org/officeDocument/2006/relationships" xmlns:p="http://schemas.openxmlformats.org/presentationml/2006/main">
  <p:tag name="AS_UNIQUEID" val="1355"/>
</p:tagLst>
</file>

<file path=ppt/tags/tag77.xml><?xml version="1.0" encoding="utf-8"?>
<p:tagLst xmlns:a="http://schemas.openxmlformats.org/drawingml/2006/main" xmlns:r="http://schemas.openxmlformats.org/officeDocument/2006/relationships" xmlns:p="http://schemas.openxmlformats.org/presentationml/2006/main">
  <p:tag name="AS_UNIQUEID" val="1359"/>
</p:tagLst>
</file>

<file path=ppt/tags/tag78.xml><?xml version="1.0" encoding="utf-8"?>
<p:tagLst xmlns:a="http://schemas.openxmlformats.org/drawingml/2006/main" xmlns:r="http://schemas.openxmlformats.org/officeDocument/2006/relationships" xmlns:p="http://schemas.openxmlformats.org/presentationml/2006/main">
  <p:tag name="AS_UNIQUEID" val="1360"/>
</p:tagLst>
</file>

<file path=ppt/tags/tag79.xml><?xml version="1.0" encoding="utf-8"?>
<p:tagLst xmlns:a="http://schemas.openxmlformats.org/drawingml/2006/main" xmlns:r="http://schemas.openxmlformats.org/officeDocument/2006/relationships" xmlns:p="http://schemas.openxmlformats.org/presentationml/2006/main">
  <p:tag name="AS_UNIQUEID" val="1361"/>
</p:tagLst>
</file>

<file path=ppt/tags/tag8.xml><?xml version="1.0" encoding="utf-8"?>
<p:tagLst xmlns:a="http://schemas.openxmlformats.org/drawingml/2006/main" xmlns:r="http://schemas.openxmlformats.org/officeDocument/2006/relationships" xmlns:p="http://schemas.openxmlformats.org/presentationml/2006/main">
  <p:tag name="AS_UNIQUEID" val="480"/>
</p:tagLst>
</file>

<file path=ppt/tags/tag80.xml><?xml version="1.0" encoding="utf-8"?>
<p:tagLst xmlns:a="http://schemas.openxmlformats.org/drawingml/2006/main" xmlns:r="http://schemas.openxmlformats.org/officeDocument/2006/relationships" xmlns:p="http://schemas.openxmlformats.org/presentationml/2006/main">
  <p:tag name="AS_UNIQUEID" val="1362"/>
</p:tagLst>
</file>

<file path=ppt/tags/tag81.xml><?xml version="1.0" encoding="utf-8"?>
<p:tagLst xmlns:a="http://schemas.openxmlformats.org/drawingml/2006/main" xmlns:r="http://schemas.openxmlformats.org/officeDocument/2006/relationships" xmlns:p="http://schemas.openxmlformats.org/presentationml/2006/main">
  <p:tag name="AS_UNIQUEID" val="1363"/>
</p:tagLst>
</file>

<file path=ppt/tags/tag82.xml><?xml version="1.0" encoding="utf-8"?>
<p:tagLst xmlns:a="http://schemas.openxmlformats.org/drawingml/2006/main" xmlns:r="http://schemas.openxmlformats.org/officeDocument/2006/relationships" xmlns:p="http://schemas.openxmlformats.org/presentationml/2006/main">
  <p:tag name="AS_UNIQUEID" val="1364"/>
</p:tagLst>
</file>

<file path=ppt/tags/tag83.xml><?xml version="1.0" encoding="utf-8"?>
<p:tagLst xmlns:a="http://schemas.openxmlformats.org/drawingml/2006/main" xmlns:r="http://schemas.openxmlformats.org/officeDocument/2006/relationships" xmlns:p="http://schemas.openxmlformats.org/presentationml/2006/main">
  <p:tag name="AS_UNIQUEID" val="1365"/>
</p:tagLst>
</file>

<file path=ppt/tags/tag84.xml><?xml version="1.0" encoding="utf-8"?>
<p:tagLst xmlns:a="http://schemas.openxmlformats.org/drawingml/2006/main" xmlns:r="http://schemas.openxmlformats.org/officeDocument/2006/relationships" xmlns:p="http://schemas.openxmlformats.org/presentationml/2006/main">
  <p:tag name="AS_UNIQUEID" val="1356"/>
</p:tagLst>
</file>

<file path=ppt/tags/tag85.xml><?xml version="1.0" encoding="utf-8"?>
<p:tagLst xmlns:a="http://schemas.openxmlformats.org/drawingml/2006/main" xmlns:r="http://schemas.openxmlformats.org/officeDocument/2006/relationships" xmlns:p="http://schemas.openxmlformats.org/presentationml/2006/main">
  <p:tag name="AS_UNIQUEID" val="1357"/>
</p:tagLst>
</file>

<file path=ppt/tags/tag86.xml><?xml version="1.0" encoding="utf-8"?>
<p:tagLst xmlns:a="http://schemas.openxmlformats.org/drawingml/2006/main" xmlns:r="http://schemas.openxmlformats.org/officeDocument/2006/relationships" xmlns:p="http://schemas.openxmlformats.org/presentationml/2006/main">
  <p:tag name="AS_UNIQUEID" val="1358"/>
</p:tagLst>
</file>

<file path=ppt/tags/tag87.xml><?xml version="1.0" encoding="utf-8"?>
<p:tagLst xmlns:a="http://schemas.openxmlformats.org/drawingml/2006/main" xmlns:r="http://schemas.openxmlformats.org/officeDocument/2006/relationships" xmlns:p="http://schemas.openxmlformats.org/presentationml/2006/main">
  <p:tag name="AS_UNIQUEID" val="1367"/>
</p:tagLst>
</file>

<file path=ppt/tags/tag88.xml><?xml version="1.0" encoding="utf-8"?>
<p:tagLst xmlns:a="http://schemas.openxmlformats.org/drawingml/2006/main" xmlns:r="http://schemas.openxmlformats.org/officeDocument/2006/relationships" xmlns:p="http://schemas.openxmlformats.org/presentationml/2006/main">
  <p:tag name="AS_UNIQUEID" val="1368"/>
</p:tagLst>
</file>

<file path=ppt/tags/tag89.xml><?xml version="1.0" encoding="utf-8"?>
<p:tagLst xmlns:a="http://schemas.openxmlformats.org/drawingml/2006/main" xmlns:r="http://schemas.openxmlformats.org/officeDocument/2006/relationships" xmlns:p="http://schemas.openxmlformats.org/presentationml/2006/main">
  <p:tag name="AS_UNIQUEID" val="1369"/>
</p:tagLst>
</file>

<file path=ppt/tags/tag9.xml><?xml version="1.0" encoding="utf-8"?>
<p:tagLst xmlns:a="http://schemas.openxmlformats.org/drawingml/2006/main" xmlns:r="http://schemas.openxmlformats.org/officeDocument/2006/relationships" xmlns:p="http://schemas.openxmlformats.org/presentationml/2006/main">
  <p:tag name="AS_UNIQUEID" val="481"/>
</p:tagLst>
</file>

<file path=ppt/tags/tag90.xml><?xml version="1.0" encoding="utf-8"?>
<p:tagLst xmlns:a="http://schemas.openxmlformats.org/drawingml/2006/main" xmlns:r="http://schemas.openxmlformats.org/officeDocument/2006/relationships" xmlns:p="http://schemas.openxmlformats.org/presentationml/2006/main">
  <p:tag name="AS_UNIQUEID" val="1370"/>
</p:tagLst>
</file>

<file path=ppt/tags/tag91.xml><?xml version="1.0" encoding="utf-8"?>
<p:tagLst xmlns:a="http://schemas.openxmlformats.org/drawingml/2006/main" xmlns:r="http://schemas.openxmlformats.org/officeDocument/2006/relationships" xmlns:p="http://schemas.openxmlformats.org/presentationml/2006/main">
  <p:tag name="AS_UNIQUEID" val="1371"/>
</p:tagLst>
</file>

<file path=ppt/tags/tag92.xml><?xml version="1.0" encoding="utf-8"?>
<p:tagLst xmlns:a="http://schemas.openxmlformats.org/drawingml/2006/main" xmlns:r="http://schemas.openxmlformats.org/officeDocument/2006/relationships" xmlns:p="http://schemas.openxmlformats.org/presentationml/2006/main">
  <p:tag name="AS_UNIQUEID" val="1373"/>
</p:tagLst>
</file>

<file path=ppt/tags/tag93.xml><?xml version="1.0" encoding="utf-8"?>
<p:tagLst xmlns:a="http://schemas.openxmlformats.org/drawingml/2006/main" xmlns:r="http://schemas.openxmlformats.org/officeDocument/2006/relationships" xmlns:p="http://schemas.openxmlformats.org/presentationml/2006/main">
  <p:tag name="AS_UNIQUEID" val="1374"/>
</p:tagLst>
</file>

<file path=ppt/tags/tag94.xml><?xml version="1.0" encoding="utf-8"?>
<p:tagLst xmlns:a="http://schemas.openxmlformats.org/drawingml/2006/main" xmlns:r="http://schemas.openxmlformats.org/officeDocument/2006/relationships" xmlns:p="http://schemas.openxmlformats.org/presentationml/2006/main">
  <p:tag name="AS_UNIQUEID" val="1375"/>
</p:tagLst>
</file>

<file path=ppt/tags/tag95.xml><?xml version="1.0" encoding="utf-8"?>
<p:tagLst xmlns:a="http://schemas.openxmlformats.org/drawingml/2006/main" xmlns:r="http://schemas.openxmlformats.org/officeDocument/2006/relationships" xmlns:p="http://schemas.openxmlformats.org/presentationml/2006/main">
  <p:tag name="AS_UNIQUEID" val="1376"/>
</p:tagLst>
</file>

<file path=ppt/tags/tag96.xml><?xml version="1.0" encoding="utf-8"?>
<p:tagLst xmlns:a="http://schemas.openxmlformats.org/drawingml/2006/main" xmlns:r="http://schemas.openxmlformats.org/officeDocument/2006/relationships" xmlns:p="http://schemas.openxmlformats.org/presentationml/2006/main">
  <p:tag name="AS_UNIQUEID" val="1377"/>
</p:tagLst>
</file>

<file path=ppt/tags/tag97.xml><?xml version="1.0" encoding="utf-8"?>
<p:tagLst xmlns:a="http://schemas.openxmlformats.org/drawingml/2006/main" xmlns:r="http://schemas.openxmlformats.org/officeDocument/2006/relationships" xmlns:p="http://schemas.openxmlformats.org/presentationml/2006/main">
  <p:tag name="AS_UNIQUEID" val="1378"/>
</p:tagLst>
</file>

<file path=ppt/tags/tag98.xml><?xml version="1.0" encoding="utf-8"?>
<p:tagLst xmlns:a="http://schemas.openxmlformats.org/drawingml/2006/main" xmlns:r="http://schemas.openxmlformats.org/officeDocument/2006/relationships" xmlns:p="http://schemas.openxmlformats.org/presentationml/2006/main">
  <p:tag name="AS_UNIQUEID" val="1379"/>
</p:tagLst>
</file>

<file path=ppt/tags/tag99.xml><?xml version="1.0" encoding="utf-8"?>
<p:tagLst xmlns:a="http://schemas.openxmlformats.org/drawingml/2006/main" xmlns:r="http://schemas.openxmlformats.org/officeDocument/2006/relationships" xmlns:p="http://schemas.openxmlformats.org/presentationml/2006/main">
  <p:tag name="AS_UNIQUEID" val="1380"/>
</p:tagLst>
</file>

<file path=ppt/theme/theme1.xml><?xml version="1.0" encoding="utf-8"?>
<a:theme xmlns:a="http://schemas.openxmlformats.org/drawingml/2006/main" name="2_自定义设计方案">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6_自定义设计方案">
  <a:themeElements>
    <a:clrScheme name="WPS">
      <a:dk1>
        <a:sysClr val="windowText" lastClr="000000"/>
      </a:dk1>
      <a:lt1>
        <a:sysClr val="window" lastClr="FFFFFF"/>
      </a:lt1>
      <a:dk2>
        <a:srgbClr val="44546A"/>
      </a:dk2>
      <a:lt2>
        <a:srgbClr val="E7E6E6"/>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Arial"/>
        <a:ea typeface="微软雅黑"/>
        <a:cs typeface="Arial"/>
      </a:majorFont>
      <a:minorFont>
        <a:latin typeface="Arial"/>
        <a:ea typeface="微软雅黑"/>
        <a:cs typeface="Arial"/>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Calibri Light"/>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3865</Words>
  <Application>Microsoft Office PowerPoint</Application>
  <PresentationFormat>宽屏</PresentationFormat>
  <Paragraphs>380</Paragraphs>
  <Slides>35</Slides>
  <Notes>17</Notes>
  <HiddenSlides>0</HiddenSlides>
  <MMClips>0</MMClips>
  <ScaleCrop>false</ScaleCrop>
  <HeadingPairs>
    <vt:vector size="6" baseType="variant">
      <vt:variant>
        <vt:lpstr>已用的字体</vt:lpstr>
      </vt:variant>
      <vt:variant>
        <vt:i4>13</vt:i4>
      </vt:variant>
      <vt:variant>
        <vt:lpstr>主题</vt:lpstr>
      </vt:variant>
      <vt:variant>
        <vt:i4>2</vt:i4>
      </vt:variant>
      <vt:variant>
        <vt:lpstr>幻灯片标题</vt:lpstr>
      </vt:variant>
      <vt:variant>
        <vt:i4>35</vt:i4>
      </vt:variant>
    </vt:vector>
  </HeadingPairs>
  <TitlesOfParts>
    <vt:vector size="50" baseType="lpstr">
      <vt:lpstr>Euclid Symbol</vt:lpstr>
      <vt:lpstr>方正粗黑宋简体</vt:lpstr>
      <vt:lpstr>方正姚体</vt:lpstr>
      <vt:lpstr>黑体</vt:lpstr>
      <vt:lpstr>楷体</vt:lpstr>
      <vt:lpstr>思源宋体 CN</vt:lpstr>
      <vt:lpstr>SimSun</vt:lpstr>
      <vt:lpstr>SimSun</vt:lpstr>
      <vt:lpstr>Arial</vt:lpstr>
      <vt:lpstr>Calibri</vt:lpstr>
      <vt:lpstr>Cambria Math</vt:lpstr>
      <vt:lpstr>Times New Roman</vt:lpstr>
      <vt:lpstr>Wingdings</vt:lpstr>
      <vt:lpstr>2_自定义设计方案</vt:lpstr>
      <vt:lpstr>6_自定义设计方案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Administrator</cp:lastModifiedBy>
  <cp:revision>1</cp:revision>
  <cp:lastPrinted>2025-04-08T07:15:35Z</cp:lastPrinted>
  <dcterms:created xsi:type="dcterms:W3CDTF">2025-04-08T07:15:35Z</dcterms:created>
  <dcterms:modified xsi:type="dcterms:W3CDTF">2025-04-22T14:16:36Z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lbum">
    <vt:lpwstr>rbm.xkw.com</vt:lpwstr>
  </property>
  <property fmtid="{D5CDD505-2E9C-101B-9397-08002B2CF9AE}" pid="3" name="author">
    <vt:lpwstr>rbm.xkw.com</vt:lpwstr>
  </property>
  <property fmtid="{D5CDD505-2E9C-101B-9397-08002B2CF9AE}" pid="4" name="company">
    <vt:lpwstr>学科网</vt:lpwstr>
  </property>
  <property fmtid="{D5CDD505-2E9C-101B-9397-08002B2CF9AE}" pid="5" name="copyright">
    <vt:lpwstr>学科网版权所有</vt:lpwstr>
  </property>
</Properties>
</file>