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264" r:id="rId4"/>
    <p:sldId id="308" r:id="rId5"/>
    <p:sldId id="309" r:id="rId6"/>
    <p:sldId id="306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26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90" d="100"/>
          <a:sy n="90" d="100"/>
        </p:scale>
        <p:origin x="-126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第七章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7.1</a:t>
            </a:r>
            <a:r>
              <a:rPr lang="zh-CN" altLang="zh-CN" dirty="0" smtClean="0"/>
              <a:t>　怎样描述运动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第七章　运动和力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57958"/>
            <a:ext cx="11430000" cy="4038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由图中轮船和码头上飘扬的红旗可以判定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靠近码头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可能静止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远离码头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三种情况都有可能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7ZKXWC2.EPS" descr="id:214749075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09267" y="1902024"/>
            <a:ext cx="3595119" cy="25341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80265" y="1467356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62713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46868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图甲棋盘上摆放有三个棋子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图乙则是小宇移动了棋子后的样子。相对于棋盘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位置发生了变化的棋子是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D.1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ZKXWF5.eps" descr="id:214749076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738096" y="2111387"/>
            <a:ext cx="5943447" cy="29791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23878" y="1695804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890280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1445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太阳系中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地球绕太阳运动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而不能说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太阳绕地球运动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汽车驶过一座桥梁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汽车是运动的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而不能说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桥梁是运动的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一座房子建好后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固定在地面上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位置不变化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所以它是绝对静止的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宇宙是由运动着的物质组成的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自然界中不存在绝对静止的物体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甲、乙两辆汽车行驶在平直的公路上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甲车上的乘客看乙车在向北运动。乙车上的乘客看到甲车和树木都向南运动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甲、乙两车可能都向南运动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甲、乙两车可能都向北运动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甲车向北运动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乙车向南运动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甲车一定在向南运动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乙车向北运动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85122" y="122418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36233" y="3843211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6815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483"/>
            <a:ext cx="11430000" cy="4481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小丽随父母乘车到大连探望爷爷和奶奶。他们刚坐上车时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小丽侧脸望去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对面的客车上坐着赵老师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正准备下车跟老师打招呼时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她感觉自己乘坐的客车开动了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无奈她只好放弃了自己的想法。但实际是赵老师乘坐的客车离开了车站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而自己乘坐的客车却没有动。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小丽认为自己乘坐的客车开动了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她是以什么为参照物的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小丽认为自己乘坐的客车没有开动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她又是以什么为参照物的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这个现象说明了什么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她是以对面的客车为参照物的。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她是以地面为参照物的。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运动和静止是相对的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或参照物不同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对物体运动状态的描述不同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合理即可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5242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59693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电影、电视剧中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我们常见到主人公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腾云驾雾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的镜头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其拍摄过程是这样的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演员做出某种姿势或动作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剧组人员将画有山、川、云雾的布景快速向下拉动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同时用排风扇迎着演员吹风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使演员衣裙向后飘动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播映时便会出现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腾云驾雾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的镜头了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试使用我们学过的知识解释一下这么做的原理。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以布景为参照物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演员是运动的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将布景快速向下拉动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则相当于演员以同样的速度向上运动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原理是运动的相对性。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7.1</a:t>
            </a:r>
            <a:r>
              <a:rPr lang="zh-CN" altLang="zh-CN" dirty="0"/>
              <a:t>　怎样描述运动</a:t>
            </a:r>
          </a:p>
        </p:txBody>
      </p:sp>
    </p:spTree>
    <p:extLst>
      <p:ext uri="{BB962C8B-B14F-4D97-AF65-F5344CB8AC3E}">
        <p14:creationId xmlns:p14="http://schemas.microsoft.com/office/powerpoint/2010/main" val="41784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01125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机械运动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下列情况不属于机械运动的是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小鸟在空中飞行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河水流动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水凝固成冰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雨滴下落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46278" y="298583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914758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参照物及其选择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关于参照物下列说法正确的是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参照物就是静止不动的物体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运动的物体不能作为参照物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必须选择地球作为参照物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参照物可以根据需要来选择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如图是穿行在餐厅的机器人端着托盘送餐的情景。若认为机器人是静止的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则选择的参照物是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餐桌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墙壁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8ZKXWG86.EPS" descr="id:214749071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310187" y="4070329"/>
            <a:ext cx="2372875" cy="239981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23700" y="1483834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82100" y="407032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063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4317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运动和静止是相对的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军事演习时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六架战机以相同的速度列队飞行。若以战机下面的白云为参照物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战机上的飞行员是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运动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若以其中任意一架战机为参照物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其他战机是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静止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如图所示的情景中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帆船相对于大地是静止的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空中的雨滴相对于帆船是静止的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空中的雨滴相对于牛是静止的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地面上的人相对于大地是静止的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8ZKXWG89.EPS" descr="id:214749072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062952" y="3046412"/>
            <a:ext cx="3426372" cy="28067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78605" y="205791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370344" y="238571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840562" y="205791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9832301" y="238571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850989" y="2974088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906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58452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小华和妈妈在仁和区湿地公园骑双人自行车游玩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小华认为自己是静止的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妈妈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或自行车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为参照物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但站在地面上的爸爸认为他是运动的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这表明运动和静止是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相对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8ZKXWG87.EPS" descr="id:214749074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777795" y="2437997"/>
            <a:ext cx="2358730" cy="264917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5105807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满眼风波多闪烁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看山恰似走来迎。仔细看山山不动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是船行。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看山恰似走来迎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是船行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所选的参照物依次是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船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山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2148" y="1617801"/>
            <a:ext cx="256350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74590" y="1938398"/>
            <a:ext cx="256350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136827" y="2019516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128566" y="2347317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226238" y="5622142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5224286" y="5949943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355129" y="5622142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6353177" y="5949943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11445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8.2019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我国在青岛举行庆祝人民海军成立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周年海上阅兵活动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引起世界关注。打头阵的核潜艇群就像一条条黑色大鱼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以半潜状态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通过观礼台接受检阅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如果以观礼台为参照物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核潜艇是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运动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星期天小明乘坐爸爸的车子在公路上由北向南前往景区游玩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若以他乘坐的车子为参照物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路边的楼房是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运动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过了红绿灯路口他们快速超过了旁边缓慢行驶的公交车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若以小明为参照物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这时公交车是向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北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运动的。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在一张白纸板上画片草地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草地上画一个小洞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将一个小球放在图中草地上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小彤和小雪通过不同的操作使小球进入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中。小彤的方法是纸板不动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将小球拉到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中。请你回答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小雪使小球进入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中的操作是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小球不动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拉动纸板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使小球进入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洞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小彤和小雪的操作都能使小球进入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运动和静止是相对的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92917" y="2080492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3984656" y="2408293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394606" y="2961025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386345" y="3288826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9211215" y="3398230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9209263" y="3726031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072904" y="5148008"/>
            <a:ext cx="540789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6070952" y="5475809"/>
            <a:ext cx="539780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716279" y="5599297"/>
            <a:ext cx="3195365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6708722" y="5919894"/>
            <a:ext cx="319536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33367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343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宜昌中考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)2019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嫦娥四号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成功登陆月球背面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首次实现月球背面着陆。当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嫦娥四号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从空中下降时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嫦娥四号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是运动的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所选参照物是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嫦娥四号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月球表面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嫦娥四号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上的照相机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嫦娥四号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上的计算机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物体的运动和静止都是绝对的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只能选择静止不动的物体作为参照物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宇宙中除机械运动外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再也没有其他形式的运动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选择不同的参照物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同一物体在同一时刻可能是运动的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也可能是静止的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94100" y="1653167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818989" y="3809345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698880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2924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我国自主研制的大飞机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C919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试飞期间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一架伴飞飞机与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C919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朝同一方向沿直线匀速飞行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如图所示为伴飞飞机上的科研人员某时刻通过舷窗所看到的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C919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飞行情况。已知伴飞飞机的速度比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C919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则一段时间后科研人员看到的情况可能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7ZKXWC143.EPS" descr="id:214749075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353857" y="2499516"/>
            <a:ext cx="6821673" cy="363903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48856" y="2080753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713345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40</TotalTime>
  <Words>939</Words>
  <Application>Microsoft Office PowerPoint</Application>
  <PresentationFormat>自定义</PresentationFormat>
  <Paragraphs>93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数学模板</vt:lpstr>
      <vt:lpstr>第七章　运动和力</vt:lpstr>
      <vt:lpstr>7.1　怎样描述运动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User</cp:lastModifiedBy>
  <cp:revision>9</cp:revision>
  <dcterms:created xsi:type="dcterms:W3CDTF">2019-12-15T03:38:36Z</dcterms:created>
  <dcterms:modified xsi:type="dcterms:W3CDTF">2019-12-18T03:56:14Z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