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7" r:id="rId4"/>
    <p:sldId id="306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  <a:srgbClr val="00A1E9"/>
    <a:srgbClr val="17B7FF"/>
    <a:srgbClr val="0066CC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26" y="-12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35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799417" y="469878"/>
            <a:ext cx="1657008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中考真题再现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6676615" y="469877"/>
            <a:ext cx="1657008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名师考点精讲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2019-10-23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2019-10-23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2019-10-23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2019-10-23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模块六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0" action="ppaction://hlinksldjump" tooltip="点击进入"/>
          </p:cNvPr>
          <p:cNvSpPr/>
          <p:nvPr/>
        </p:nvSpPr>
        <p:spPr>
          <a:xfrm>
            <a:off x="4791494" y="485731"/>
            <a:ext cx="1657008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中考真题再现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1" action="ppaction://hlinksldjump" tooltip="点击进入"/>
          </p:cNvPr>
          <p:cNvSpPr/>
          <p:nvPr/>
        </p:nvSpPr>
        <p:spPr>
          <a:xfrm>
            <a:off x="6664794" y="485730"/>
            <a:ext cx="1657008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名师考点精讲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专题　信息的传递　能源与可持续发展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7" r:id="rId5"/>
    <p:sldLayoutId id="2147483658" r:id="rId6"/>
    <p:sldLayoutId id="2147483659" r:id="rId7"/>
    <p:sldLayoutId id="2147483660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5.docx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__1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2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3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4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专题　信息的传递　能源与可持续发展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3772476"/>
              </p:ext>
            </p:extLst>
          </p:nvPr>
        </p:nvGraphicFramePr>
        <p:xfrm>
          <a:off x="380999" y="1200723"/>
          <a:ext cx="11560754" cy="5723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4" imgW="5026415" imgH="2488343" progId="Word.Document.12">
                  <p:embed/>
                </p:oleObj>
              </mc:Choice>
              <mc:Fallback>
                <p:oleObj name="文档" r:id="rId4" imgW="5026415" imgH="24883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999" y="1200723"/>
                        <a:ext cx="11560754" cy="57231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648923" y="2767278"/>
            <a:ext cx="503828" cy="287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8923" y="3704538"/>
            <a:ext cx="503828" cy="287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0834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90067"/>
            <a:ext cx="11430000" cy="3595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解决能源的主要途径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提高能源的利用效率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减小能源使用对环境的污染。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开发新能源。未来的新能源应满足的条件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储量丰富、价格便宜、技术成熟、清洁安全。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温馨提示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能源和能量是两个不同的概念。能源是储存有能量的介质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能源能释放出能量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能量被储存在能源中。能量是虚拟物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是一个重要的物理量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是物体做功本领的一个量度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而能源是实体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不是物理量。后面讲某类能源有危机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但没有能量危机的说法。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334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52553"/>
            <a:ext cx="11430000" cy="4038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四川巴中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下列关于能源说法正确的是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太阳能是清洁能源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核能是可再生能源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煤是新型能源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电能是一次能源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太阳能安全、清洁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开发和利用太阳能不会给环境带来污染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太阳能是清洁能源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核能属于新能源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但核材料的储量是一定的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故核能属于不可再生能源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煤是常规能源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电能是由其他能源转化来的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属于二次能源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89347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959693"/>
            <a:ext cx="11430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针对训练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2.(2019·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关于核能和太阳能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下列说法错误的是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裂变也称为热核反应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裂变时会释放出巨大的核能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核电站利用核能发电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它的核心设备是反应堆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太阳能是可再生能源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核能是不可再生能源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太阳能和核能均属于一次能源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88129" y="2428731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95420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99999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信息的传递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能源与能量守恒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不常考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1.(2019·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物体的速度越大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其惯性越大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电磁波不能在真空中传播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摩擦起电的实质是电子从一个物体转移到了另一个物体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磁感线是磁场中真实存在的曲线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惯性只与质量有关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与速度无关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项错误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电磁波能在真空中传播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项错误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摩擦起电的实质是电子的转移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即电子从一个物体转移到另一个物体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项正确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磁感线是为了直观形象地描述磁场而引入的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是假想的曲线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实际上是不存在的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项错误。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755312" y="1871630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01734"/>
            <a:ext cx="11430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2.(2011·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能源、信息、材料是现代社会发展的三大支柱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太阳能、风能和核能都是可再生能源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光纤通信是依靠超声波来传递信息的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在通常情况下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铜、碳棒和陶瓷都属于导体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秦山核电站是利用原子核裂变释放的核能来发电的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30612" y="2460208"/>
            <a:ext cx="38824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40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20271"/>
            <a:ext cx="2731838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考点一信息的</a:t>
            </a:r>
            <a:r>
              <a:rPr lang="zh-CN" altLang="zh-CN" sz="24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传递</a:t>
            </a:r>
            <a:r>
              <a:rPr lang="en-US" altLang="zh-CN" sz="24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4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383936"/>
              </p:ext>
            </p:extLst>
          </p:nvPr>
        </p:nvGraphicFramePr>
        <p:xfrm>
          <a:off x="380999" y="1875960"/>
          <a:ext cx="11560754" cy="4354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5026415" imgH="1893289" progId="Word.Document.12">
                  <p:embed/>
                </p:oleObj>
              </mc:Choice>
              <mc:Fallback>
                <p:oleObj name="文档" r:id="rId4" imgW="5026415" imgH="18932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999" y="1875960"/>
                        <a:ext cx="11560754" cy="4354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990730" y="2455724"/>
            <a:ext cx="121016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53170" y="3415844"/>
            <a:ext cx="121016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65500" y="4136196"/>
            <a:ext cx="1210169" cy="287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8944444"/>
              </p:ext>
            </p:extLst>
          </p:nvPr>
        </p:nvGraphicFramePr>
        <p:xfrm>
          <a:off x="380999" y="1316803"/>
          <a:ext cx="11560754" cy="523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4" imgW="5026415" imgH="2277136" progId="Word.Document.12">
                  <p:embed/>
                </p:oleObj>
              </mc:Choice>
              <mc:Fallback>
                <p:oleObj name="文档" r:id="rId4" imgW="5026415" imgH="22771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999" y="1316803"/>
                        <a:ext cx="11560754" cy="523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978644" y="2364284"/>
            <a:ext cx="41638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8560" y="4215944"/>
            <a:ext cx="670595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5813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45984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山东日照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中国制造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中国智造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发展的典型代表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是中国智慧和民族精神的缩影。今年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华为公司突破重重困难率先在全球布局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通信。任正非说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信号比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快三四十倍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也就是在相同时间内传输的信息更多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传输的信息更多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最主要的原因应是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信号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传输信息更加稳定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使用的电磁波频率更高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使用模拟信号进行通信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在真空中的传播速度大于光速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传输的信息更多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也就是在相同时间内传输的信息更多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最主要的原因是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5G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信号使用的电磁波频率更高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76552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01734"/>
            <a:ext cx="11430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针对训练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1.(2019·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四川巴中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下列关于电磁波和信息技术说法正确的是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由华为主导的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技术不是利用电磁波进行信息传输的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北斗卫星导航系统是通过电磁波进行定位服务的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电磁波只能传递信息不能传递能量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不同频率的电磁波在真空中传播速度不相同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502225" y="2457118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20316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2982"/>
            <a:ext cx="11430000" cy="13864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考点二能源与可持续发展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能源是指能提供能量的资源。能源的利用过程实质上是能量的转移和转化过程。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能源的分类</a:t>
            </a:r>
            <a:endParaRPr lang="zh-CN" altLang="en-US" sz="24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3067308"/>
              </p:ext>
            </p:extLst>
          </p:nvPr>
        </p:nvGraphicFramePr>
        <p:xfrm>
          <a:off x="380999" y="2397644"/>
          <a:ext cx="11560754" cy="4810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4" imgW="5026415" imgH="2091520" progId="Word.Document.12">
                  <p:embed/>
                </p:oleObj>
              </mc:Choice>
              <mc:Fallback>
                <p:oleObj name="文档" r:id="rId4" imgW="5026415" imgH="20915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999" y="2397644"/>
                        <a:ext cx="11560754" cy="48104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74525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89797"/>
            <a:ext cx="1423788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4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新能源</a:t>
            </a:r>
            <a:r>
              <a:rPr lang="en-US" altLang="zh-CN" sz="24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4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437937"/>
              </p:ext>
            </p:extLst>
          </p:nvPr>
        </p:nvGraphicFramePr>
        <p:xfrm>
          <a:off x="380999" y="2177527"/>
          <a:ext cx="11560754" cy="33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4" imgW="5026415" imgH="1458261" progId="Word.Document.12">
                  <p:embed/>
                </p:oleObj>
              </mc:Choice>
              <mc:Fallback>
                <p:oleObj name="文档" r:id="rId4" imgW="5026415" imgH="14582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999" y="2177527"/>
                        <a:ext cx="11560754" cy="33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550394" y="2764334"/>
            <a:ext cx="41638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53514" y="3232964"/>
            <a:ext cx="41638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72326" y="4147930"/>
            <a:ext cx="89256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91955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52</TotalTime>
  <Words>398</Words>
  <Application>Microsoft Office PowerPoint</Application>
  <PresentationFormat>自定义</PresentationFormat>
  <Paragraphs>53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数学模板</vt:lpstr>
      <vt:lpstr>文档</vt:lpstr>
      <vt:lpstr>专题　信息的传递　能源与可持续发展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User</cp:lastModifiedBy>
  <cp:revision>20</cp:revision>
  <dcterms:created xsi:type="dcterms:W3CDTF">2018-10-20T02:37:35Z</dcterms:created>
  <dcterms:modified xsi:type="dcterms:W3CDTF">2019-10-23T08:11:16Z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