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687" r:id="rId6"/>
    <p:sldId id="2688" r:id="rId7"/>
    <p:sldId id="2689" r:id="rId8"/>
    <p:sldId id="2690" r:id="rId9"/>
    <p:sldId id="2691" r:id="rId10"/>
    <p:sldId id="2692" r:id="rId11"/>
    <p:sldId id="2693" r:id="rId12"/>
    <p:sldId id="2694" r:id="rId13"/>
    <p:sldId id="2695" r:id="rId14"/>
    <p:sldId id="2696" r:id="rId15"/>
    <p:sldId id="2697" r:id="rId16"/>
    <p:sldId id="2698" r:id="rId17"/>
    <p:sldId id="2701" r:id="rId18"/>
    <p:sldId id="2702" r:id="rId19"/>
    <p:sldId id="2703" r:id="rId20"/>
    <p:sldId id="2704" r:id="rId21"/>
    <p:sldId id="2705" r:id="rId22"/>
    <p:sldId id="2706" r:id="rId23"/>
    <p:sldId id="2707" r:id="rId24"/>
    <p:sldId id="2708" r:id="rId25"/>
    <p:sldId id="2709" r:id="rId26"/>
    <p:sldId id="2710" r:id="rId27"/>
    <p:sldId id="2700" r:id="rId28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14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tags" Target="tags/tag325.xml" /><Relationship Id="rId3" Type="http://schemas.openxmlformats.org/officeDocument/2006/relationships/notesMaster" Target="notesMasters/notesMaster1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0.xml" /><Relationship Id="rId4" Type="http://schemas.openxmlformats.org/officeDocument/2006/relationships/tags" Target="../tags/tag291.xml" /><Relationship Id="rId5" Type="http://schemas.openxmlformats.org/officeDocument/2006/relationships/tags" Target="../tags/tag292.xml" /><Relationship Id="rId6" Type="http://schemas.openxmlformats.org/officeDocument/2006/relationships/tags" Target="../tags/tag293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7.xml" /><Relationship Id="rId4" Type="http://schemas.openxmlformats.org/officeDocument/2006/relationships/tags" Target="../tags/tag198.xml" /><Relationship Id="rId5" Type="http://schemas.openxmlformats.org/officeDocument/2006/relationships/tags" Target="../tags/tag199.xml" /><Relationship Id="rId6" Type="http://schemas.openxmlformats.org/officeDocument/2006/relationships/tags" Target="../tags/tag200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07.xml" /><Relationship Id="rId4" Type="http://schemas.openxmlformats.org/officeDocument/2006/relationships/tags" Target="../tags/tag208.xml" /><Relationship Id="rId5" Type="http://schemas.openxmlformats.org/officeDocument/2006/relationships/tags" Target="../tags/tag209.xml" /><Relationship Id="rId6" Type="http://schemas.openxmlformats.org/officeDocument/2006/relationships/tags" Target="../tags/tag210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8.xml" /><Relationship Id="rId4" Type="http://schemas.openxmlformats.org/officeDocument/2006/relationships/tags" Target="../tags/tag219.xml" /><Relationship Id="rId5" Type="http://schemas.openxmlformats.org/officeDocument/2006/relationships/tags" Target="../tags/tag220.xml" /><Relationship Id="rId6" Type="http://schemas.openxmlformats.org/officeDocument/2006/relationships/tags" Target="../tags/tag22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9.xml" /><Relationship Id="rId4" Type="http://schemas.openxmlformats.org/officeDocument/2006/relationships/tags" Target="../tags/tag230.xml" /><Relationship Id="rId5" Type="http://schemas.openxmlformats.org/officeDocument/2006/relationships/tags" Target="../tags/tag231.xml" /><Relationship Id="rId6" Type="http://schemas.openxmlformats.org/officeDocument/2006/relationships/tags" Target="../tags/tag232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1.xml" /><Relationship Id="rId4" Type="http://schemas.openxmlformats.org/officeDocument/2006/relationships/tags" Target="../tags/tag242.xml" /><Relationship Id="rId5" Type="http://schemas.openxmlformats.org/officeDocument/2006/relationships/tags" Target="../tags/tag243.xml" /><Relationship Id="rId6" Type="http://schemas.openxmlformats.org/officeDocument/2006/relationships/tags" Target="../tags/tag244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8.xml" /><Relationship Id="rId4" Type="http://schemas.openxmlformats.org/officeDocument/2006/relationships/tags" Target="../tags/tag259.xml" /><Relationship Id="rId5" Type="http://schemas.openxmlformats.org/officeDocument/2006/relationships/tags" Target="../tags/tag260.xml" /><Relationship Id="rId6" Type="http://schemas.openxmlformats.org/officeDocument/2006/relationships/tags" Target="../tags/tag26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8.xml" /><Relationship Id="rId4" Type="http://schemas.openxmlformats.org/officeDocument/2006/relationships/tags" Target="../tags/tag269.xml" /><Relationship Id="rId5" Type="http://schemas.openxmlformats.org/officeDocument/2006/relationships/tags" Target="../tags/tag270.xml" /><Relationship Id="rId6" Type="http://schemas.openxmlformats.org/officeDocument/2006/relationships/tags" Target="../tags/tag27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8.xml" /><Relationship Id="rId4" Type="http://schemas.openxmlformats.org/officeDocument/2006/relationships/tags" Target="../tags/tag279.xml" /><Relationship Id="rId5" Type="http://schemas.openxmlformats.org/officeDocument/2006/relationships/tags" Target="../tags/tag280.xml" /><Relationship Id="rId6" Type="http://schemas.openxmlformats.org/officeDocument/2006/relationships/tags" Target="../tags/tag28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2026年1月31日星期六3时10分39秒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2026年1月31日星期六3时10分38秒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23" Type="http://schemas.openxmlformats.org/officeDocument/2006/relationships/tags" Target="../tags/tag70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4.xml" /><Relationship Id="rId2" Type="http://schemas.openxmlformats.org/officeDocument/2006/relationships/tags" Target="../tags/tag156.xml" /><Relationship Id="rId3" Type="http://schemas.openxmlformats.org/officeDocument/2006/relationships/tags" Target="../tags/tag157.xml" /><Relationship Id="rId4" Type="http://schemas.openxmlformats.org/officeDocument/2006/relationships/tags" Target="../tags/tag158.xml" /><Relationship Id="rId5" Type="http://schemas.openxmlformats.org/officeDocument/2006/relationships/tags" Target="../tags/tag159.xml" /><Relationship Id="rId6" Type="http://schemas.openxmlformats.org/officeDocument/2006/relationships/tags" Target="../tags/tag160.xml" /><Relationship Id="rId7" Type="http://schemas.openxmlformats.org/officeDocument/2006/relationships/tags" Target="../tags/tag161.xml" /><Relationship Id="rId8" Type="http://schemas.openxmlformats.org/officeDocument/2006/relationships/tags" Target="../tags/tag162.xml" /><Relationship Id="rId9" Type="http://schemas.openxmlformats.org/officeDocument/2006/relationships/tags" Target="../tags/tag16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2.xml" /><Relationship Id="rId11" Type="http://schemas.openxmlformats.org/officeDocument/2006/relationships/tags" Target="../tags/tag173.xml" /><Relationship Id="rId12" Type="http://schemas.openxmlformats.org/officeDocument/2006/relationships/tags" Target="../tags/tag174.xml" /><Relationship Id="rId2" Type="http://schemas.openxmlformats.org/officeDocument/2006/relationships/tags" Target="../tags/tag165.xml" /><Relationship Id="rId3" Type="http://schemas.openxmlformats.org/officeDocument/2006/relationships/tags" Target="../tags/tag166.xml" /><Relationship Id="rId4" Type="http://schemas.openxmlformats.org/officeDocument/2006/relationships/tags" Target="../tags/tag167.xml" /><Relationship Id="rId5" Type="http://schemas.openxmlformats.org/officeDocument/2006/relationships/image" Target="../media/image25.jpeg" /><Relationship Id="rId6" Type="http://schemas.openxmlformats.org/officeDocument/2006/relationships/tags" Target="../tags/tag168.xml" /><Relationship Id="rId7" Type="http://schemas.openxmlformats.org/officeDocument/2006/relationships/tags" Target="../tags/tag169.xml" /><Relationship Id="rId8" Type="http://schemas.openxmlformats.org/officeDocument/2006/relationships/tags" Target="../tags/tag170.xml" /><Relationship Id="rId9" Type="http://schemas.openxmlformats.org/officeDocument/2006/relationships/tags" Target="../tags/tag17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3.xml" /><Relationship Id="rId11" Type="http://schemas.openxmlformats.org/officeDocument/2006/relationships/tags" Target="../tags/tag184.xml" /><Relationship Id="rId12" Type="http://schemas.openxmlformats.org/officeDocument/2006/relationships/tags" Target="../tags/tag185.xml" /><Relationship Id="rId2" Type="http://schemas.openxmlformats.org/officeDocument/2006/relationships/tags" Target="../tags/tag175.xml" /><Relationship Id="rId3" Type="http://schemas.openxmlformats.org/officeDocument/2006/relationships/tags" Target="../tags/tag176.xml" /><Relationship Id="rId4" Type="http://schemas.openxmlformats.org/officeDocument/2006/relationships/tags" Target="../tags/tag177.xml" /><Relationship Id="rId5" Type="http://schemas.openxmlformats.org/officeDocument/2006/relationships/tags" Target="../tags/tag178.xml" /><Relationship Id="rId6" Type="http://schemas.openxmlformats.org/officeDocument/2006/relationships/tags" Target="../tags/tag179.xml" /><Relationship Id="rId7" Type="http://schemas.openxmlformats.org/officeDocument/2006/relationships/tags" Target="../tags/tag180.xml" /><Relationship Id="rId8" Type="http://schemas.openxmlformats.org/officeDocument/2006/relationships/tags" Target="../tags/tag181.xml" /><Relationship Id="rId9" Type="http://schemas.openxmlformats.org/officeDocument/2006/relationships/tags" Target="../tags/tag18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4.xml" /><Relationship Id="rId11" Type="http://schemas.openxmlformats.org/officeDocument/2006/relationships/tags" Target="../tags/tag195.xml" /><Relationship Id="rId12" Type="http://schemas.openxmlformats.org/officeDocument/2006/relationships/image" Target="../media/image26.png" /><Relationship Id="rId13" Type="http://schemas.openxmlformats.org/officeDocument/2006/relationships/tags" Target="../tags/tag196.xml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tags" Target="../tags/tag191.xml" /><Relationship Id="rId8" Type="http://schemas.openxmlformats.org/officeDocument/2006/relationships/tags" Target="../tags/tag192.xml" /><Relationship Id="rId9" Type="http://schemas.openxmlformats.org/officeDocument/2006/relationships/tags" Target="../tags/tag19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201.xml" /><Relationship Id="rId4" Type="http://schemas.openxmlformats.org/officeDocument/2006/relationships/tags" Target="../tags/tag202.xml" /><Relationship Id="rId5" Type="http://schemas.openxmlformats.org/officeDocument/2006/relationships/tags" Target="../tags/tag203.xml" /><Relationship Id="rId6" Type="http://schemas.openxmlformats.org/officeDocument/2006/relationships/tags" Target="../tags/tag204.xml" /><Relationship Id="rId7" Type="http://schemas.openxmlformats.org/officeDocument/2006/relationships/tags" Target="../tags/tag205.xml" /><Relationship Id="rId8" Type="http://schemas.openxmlformats.org/officeDocument/2006/relationships/tags" Target="../tags/tag206.xml" /><Relationship Id="rId9" Type="http://schemas.openxmlformats.org/officeDocument/2006/relationships/slide" Target="slide2.xml" TargetMode="Interna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17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211.xml" /><Relationship Id="rId4" Type="http://schemas.openxmlformats.org/officeDocument/2006/relationships/image" Target="../media/image27.jpeg" /><Relationship Id="rId5" Type="http://schemas.openxmlformats.org/officeDocument/2006/relationships/tags" Target="../tags/tag212.xml" /><Relationship Id="rId6" Type="http://schemas.openxmlformats.org/officeDocument/2006/relationships/tags" Target="../tags/tag213.xml" /><Relationship Id="rId7" Type="http://schemas.openxmlformats.org/officeDocument/2006/relationships/tags" Target="../tags/tag214.xml" /><Relationship Id="rId8" Type="http://schemas.openxmlformats.org/officeDocument/2006/relationships/tags" Target="../tags/tag215.xml" /><Relationship Id="rId9" Type="http://schemas.openxmlformats.org/officeDocument/2006/relationships/tags" Target="../tags/tag21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28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222.xml" /><Relationship Id="rId4" Type="http://schemas.openxmlformats.org/officeDocument/2006/relationships/tags" Target="../tags/tag223.xml" /><Relationship Id="rId5" Type="http://schemas.openxmlformats.org/officeDocument/2006/relationships/image" Target="../media/image28.jpeg" /><Relationship Id="rId6" Type="http://schemas.openxmlformats.org/officeDocument/2006/relationships/tags" Target="../tags/tag224.xml" /><Relationship Id="rId7" Type="http://schemas.openxmlformats.org/officeDocument/2006/relationships/tags" Target="../tags/tag225.xml" /><Relationship Id="rId8" Type="http://schemas.openxmlformats.org/officeDocument/2006/relationships/tags" Target="../tags/tag226.xml" /><Relationship Id="rId9" Type="http://schemas.openxmlformats.org/officeDocument/2006/relationships/tags" Target="../tags/tag227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39.xml" /><Relationship Id="rId11" Type="http://schemas.openxmlformats.org/officeDocument/2006/relationships/image" Target="../media/image30.png" /><Relationship Id="rId12" Type="http://schemas.openxmlformats.org/officeDocument/2006/relationships/tags" Target="../tags/tag240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233.xml" /><Relationship Id="rId4" Type="http://schemas.openxmlformats.org/officeDocument/2006/relationships/tags" Target="../tags/tag234.xml" /><Relationship Id="rId5" Type="http://schemas.openxmlformats.org/officeDocument/2006/relationships/tags" Target="../tags/tag235.xml" /><Relationship Id="rId6" Type="http://schemas.openxmlformats.org/officeDocument/2006/relationships/tags" Target="../tags/tag236.xml" /><Relationship Id="rId7" Type="http://schemas.openxmlformats.org/officeDocument/2006/relationships/image" Target="../media/image29.png" /><Relationship Id="rId8" Type="http://schemas.openxmlformats.org/officeDocument/2006/relationships/tags" Target="../tags/tag237.xml" /><Relationship Id="rId9" Type="http://schemas.openxmlformats.org/officeDocument/2006/relationships/tags" Target="../tags/tag238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50.xml" /><Relationship Id="rId11" Type="http://schemas.openxmlformats.org/officeDocument/2006/relationships/image" Target="../media/image33.png" /><Relationship Id="rId12" Type="http://schemas.openxmlformats.org/officeDocument/2006/relationships/tags" Target="../tags/tag251.xml" /><Relationship Id="rId13" Type="http://schemas.openxmlformats.org/officeDocument/2006/relationships/tags" Target="../tags/tag252.xml" /><Relationship Id="rId14" Type="http://schemas.openxmlformats.org/officeDocument/2006/relationships/tags" Target="../tags/tag253.xml" /><Relationship Id="rId15" Type="http://schemas.openxmlformats.org/officeDocument/2006/relationships/tags" Target="../tags/tag254.xml" /><Relationship Id="rId16" Type="http://schemas.openxmlformats.org/officeDocument/2006/relationships/image" Target="../media/image34.png" /><Relationship Id="rId2" Type="http://schemas.openxmlformats.org/officeDocument/2006/relationships/notesSlide" Target="../notesSlides/notesSlide6.xml" /><Relationship Id="rId3" Type="http://schemas.openxmlformats.org/officeDocument/2006/relationships/tags" Target="../tags/tag245.xml" /><Relationship Id="rId4" Type="http://schemas.openxmlformats.org/officeDocument/2006/relationships/image" Target="../media/image31.jpeg" /><Relationship Id="rId5" Type="http://schemas.openxmlformats.org/officeDocument/2006/relationships/tags" Target="../tags/tag246.xml" /><Relationship Id="rId6" Type="http://schemas.openxmlformats.org/officeDocument/2006/relationships/tags" Target="../tags/tag247.xml" /><Relationship Id="rId7" Type="http://schemas.openxmlformats.org/officeDocument/2006/relationships/tags" Target="../tags/tag248.xml" /><Relationship Id="rId8" Type="http://schemas.openxmlformats.org/officeDocument/2006/relationships/image" Target="../media/image32.png" /><Relationship Id="rId9" Type="http://schemas.openxmlformats.org/officeDocument/2006/relationships/tags" Target="../tags/tag24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55.xml" /><Relationship Id="rId3" Type="http://schemas.openxmlformats.org/officeDocument/2006/relationships/tags" Target="../tags/tag256.xml" /><Relationship Id="rId4" Type="http://schemas.openxmlformats.org/officeDocument/2006/relationships/tags" Target="../tags/tag257.xml" /><Relationship Id="rId5" Type="http://schemas.openxmlformats.org/officeDocument/2006/relationships/slide" Target="slide2.xml" TargetMode="In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9.xml" /><Relationship Id="rId11" Type="http://schemas.openxmlformats.org/officeDocument/2006/relationships/tags" Target="../tags/tag80.xml" /><Relationship Id="rId12" Type="http://schemas.openxmlformats.org/officeDocument/2006/relationships/tags" Target="../tags/tag81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tags" Target="../tags/tag7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36.png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tags" Target="../tags/tag264.xml" /><Relationship Id="rId6" Type="http://schemas.openxmlformats.org/officeDocument/2006/relationships/image" Target="../media/image35.png" /><Relationship Id="rId7" Type="http://schemas.openxmlformats.org/officeDocument/2006/relationships/tags" Target="../tags/tag265.xml" /><Relationship Id="rId8" Type="http://schemas.openxmlformats.org/officeDocument/2006/relationships/tags" Target="../tags/tag266.xml" /><Relationship Id="rId9" Type="http://schemas.openxmlformats.org/officeDocument/2006/relationships/tags" Target="../tags/tag267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77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272.xml" /><Relationship Id="rId4" Type="http://schemas.openxmlformats.org/officeDocument/2006/relationships/tags" Target="../tags/tag273.xml" /><Relationship Id="rId5" Type="http://schemas.openxmlformats.org/officeDocument/2006/relationships/tags" Target="../tags/tag274.xml" /><Relationship Id="rId6" Type="http://schemas.openxmlformats.org/officeDocument/2006/relationships/image" Target="../media/image37.png" /><Relationship Id="rId7" Type="http://schemas.openxmlformats.org/officeDocument/2006/relationships/tags" Target="../tags/tag275.xml" /><Relationship Id="rId8" Type="http://schemas.openxmlformats.org/officeDocument/2006/relationships/tags" Target="../tags/tag276.xml" /><Relationship Id="rId9" Type="http://schemas.openxmlformats.org/officeDocument/2006/relationships/image" Target="../media/image38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87.xml" /><Relationship Id="rId11" Type="http://schemas.openxmlformats.org/officeDocument/2006/relationships/tags" Target="../tags/tag288.xml" /><Relationship Id="rId12" Type="http://schemas.openxmlformats.org/officeDocument/2006/relationships/image" Target="../media/image41.png" /><Relationship Id="rId13" Type="http://schemas.openxmlformats.org/officeDocument/2006/relationships/tags" Target="../tags/tag289.xml" /><Relationship Id="rId14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282.xml" /><Relationship Id="rId4" Type="http://schemas.openxmlformats.org/officeDocument/2006/relationships/tags" Target="../tags/tag283.xml" /><Relationship Id="rId5" Type="http://schemas.openxmlformats.org/officeDocument/2006/relationships/image" Target="../media/image39.jpeg" /><Relationship Id="rId6" Type="http://schemas.openxmlformats.org/officeDocument/2006/relationships/tags" Target="../tags/tag284.xml" /><Relationship Id="rId7" Type="http://schemas.openxmlformats.org/officeDocument/2006/relationships/tags" Target="../tags/tag285.xml" /><Relationship Id="rId8" Type="http://schemas.openxmlformats.org/officeDocument/2006/relationships/image" Target="../media/image40.jpeg" /><Relationship Id="rId9" Type="http://schemas.openxmlformats.org/officeDocument/2006/relationships/tags" Target="../tags/tag286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43.png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294.xml" /><Relationship Id="rId4" Type="http://schemas.openxmlformats.org/officeDocument/2006/relationships/tags" Target="../tags/tag295.xml" /><Relationship Id="rId5" Type="http://schemas.openxmlformats.org/officeDocument/2006/relationships/tags" Target="../tags/tag296.xml" /><Relationship Id="rId6" Type="http://schemas.openxmlformats.org/officeDocument/2006/relationships/image" Target="../media/image42.png" /><Relationship Id="rId7" Type="http://schemas.openxmlformats.org/officeDocument/2006/relationships/tags" Target="../tags/tag297.xml" /><Relationship Id="rId8" Type="http://schemas.openxmlformats.org/officeDocument/2006/relationships/tags" Target="../tags/tag298.xml" /><Relationship Id="rId9" Type="http://schemas.openxmlformats.org/officeDocument/2006/relationships/tags" Target="../tags/tag29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8.xml" /><Relationship Id="rId11" Type="http://schemas.openxmlformats.org/officeDocument/2006/relationships/tags" Target="../tags/tag309.xml" /><Relationship Id="rId12" Type="http://schemas.openxmlformats.org/officeDocument/2006/relationships/tags" Target="../tags/tag310.xml" /><Relationship Id="rId13" Type="http://schemas.openxmlformats.org/officeDocument/2006/relationships/tags" Target="../tags/tag311.xml" /><Relationship Id="rId14" Type="http://schemas.openxmlformats.org/officeDocument/2006/relationships/tags" Target="../tags/tag312.xml" /><Relationship Id="rId15" Type="http://schemas.openxmlformats.org/officeDocument/2006/relationships/tags" Target="../tags/tag313.xml" /><Relationship Id="rId16" Type="http://schemas.openxmlformats.org/officeDocument/2006/relationships/tags" Target="../tags/tag314.xml" /><Relationship Id="rId17" Type="http://schemas.openxmlformats.org/officeDocument/2006/relationships/tags" Target="../tags/tag315.xml" /><Relationship Id="rId18" Type="http://schemas.openxmlformats.org/officeDocument/2006/relationships/tags" Target="../tags/tag316.xml" /><Relationship Id="rId19" Type="http://schemas.openxmlformats.org/officeDocument/2006/relationships/tags" Target="../tags/tag317.xml" /><Relationship Id="rId2" Type="http://schemas.openxmlformats.org/officeDocument/2006/relationships/tags" Target="../tags/tag300.xml" /><Relationship Id="rId20" Type="http://schemas.openxmlformats.org/officeDocument/2006/relationships/tags" Target="../tags/tag318.xml" /><Relationship Id="rId21" Type="http://schemas.openxmlformats.org/officeDocument/2006/relationships/tags" Target="../tags/tag319.xml" /><Relationship Id="rId22" Type="http://schemas.openxmlformats.org/officeDocument/2006/relationships/tags" Target="../tags/tag320.xml" /><Relationship Id="rId23" Type="http://schemas.openxmlformats.org/officeDocument/2006/relationships/tags" Target="../tags/tag321.xml" /><Relationship Id="rId24" Type="http://schemas.openxmlformats.org/officeDocument/2006/relationships/tags" Target="../tags/tag322.xml" /><Relationship Id="rId25" Type="http://schemas.openxmlformats.org/officeDocument/2006/relationships/tags" Target="../tags/tag323.xml" /><Relationship Id="rId26" Type="http://schemas.openxmlformats.org/officeDocument/2006/relationships/tags" Target="../tags/tag324.xml" /><Relationship Id="rId3" Type="http://schemas.openxmlformats.org/officeDocument/2006/relationships/tags" Target="../tags/tag301.xml" /><Relationship Id="rId4" Type="http://schemas.openxmlformats.org/officeDocument/2006/relationships/tags" Target="../tags/tag302.xml" /><Relationship Id="rId5" Type="http://schemas.openxmlformats.org/officeDocument/2006/relationships/tags" Target="../tags/tag303.xml" /><Relationship Id="rId6" Type="http://schemas.openxmlformats.org/officeDocument/2006/relationships/tags" Target="../tags/tag304.xml" /><Relationship Id="rId7" Type="http://schemas.openxmlformats.org/officeDocument/2006/relationships/tags" Target="../tags/tag305.xml" /><Relationship Id="rId8" Type="http://schemas.openxmlformats.org/officeDocument/2006/relationships/tags" Target="../tags/tag306.xml" /><Relationship Id="rId9" Type="http://schemas.openxmlformats.org/officeDocument/2006/relationships/tags" Target="../tags/tag307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9.xml" /><Relationship Id="rId11" Type="http://schemas.openxmlformats.org/officeDocument/2006/relationships/tags" Target="../tags/tag90.xml" /><Relationship Id="rId12" Type="http://schemas.openxmlformats.org/officeDocument/2006/relationships/tags" Target="../tags/tag91.xml" /><Relationship Id="rId13" Type="http://schemas.openxmlformats.org/officeDocument/2006/relationships/tags" Target="../tags/tag92.xml" /><Relationship Id="rId14" Type="http://schemas.openxmlformats.org/officeDocument/2006/relationships/tags" Target="../tags/tag93.xml" /><Relationship Id="rId15" Type="http://schemas.openxmlformats.org/officeDocument/2006/relationships/image" Target="../media/image17.png" /><Relationship Id="rId16" Type="http://schemas.openxmlformats.org/officeDocument/2006/relationships/tags" Target="../tags/tag94.xml" /><Relationship Id="rId2" Type="http://schemas.openxmlformats.org/officeDocument/2006/relationships/tags" Target="../tags/tag82.xml" /><Relationship Id="rId3" Type="http://schemas.openxmlformats.org/officeDocument/2006/relationships/tags" Target="../tags/tag83.xml" /><Relationship Id="rId4" Type="http://schemas.openxmlformats.org/officeDocument/2006/relationships/tags" Target="../tags/tag84.xml" /><Relationship Id="rId5" Type="http://schemas.openxmlformats.org/officeDocument/2006/relationships/tags" Target="../tags/tag85.xml" /><Relationship Id="rId6" Type="http://schemas.openxmlformats.org/officeDocument/2006/relationships/image" Target="../media/image16.jpeg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95.xml" /><Relationship Id="rId3" Type="http://schemas.openxmlformats.org/officeDocument/2006/relationships/tags" Target="../tags/tag96.xml" /><Relationship Id="rId4" Type="http://schemas.openxmlformats.org/officeDocument/2006/relationships/tags" Target="../tags/tag97.xml" /><Relationship Id="rId5" Type="http://schemas.openxmlformats.org/officeDocument/2006/relationships/image" Target="../media/image18.png" /><Relationship Id="rId6" Type="http://schemas.openxmlformats.org/officeDocument/2006/relationships/tags" Target="../tags/tag98.xml" /><Relationship Id="rId7" Type="http://schemas.openxmlformats.org/officeDocument/2006/relationships/tags" Target="../tags/tag99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5.xml" /><Relationship Id="rId11" Type="http://schemas.openxmlformats.org/officeDocument/2006/relationships/tags" Target="../tags/tag106.xml" /><Relationship Id="rId12" Type="http://schemas.openxmlformats.org/officeDocument/2006/relationships/tags" Target="../tags/tag107.xml" /><Relationship Id="rId13" Type="http://schemas.openxmlformats.org/officeDocument/2006/relationships/tags" Target="../tags/tag108.xml" /><Relationship Id="rId14" Type="http://schemas.openxmlformats.org/officeDocument/2006/relationships/image" Target="../media/image22.jpeg" /><Relationship Id="rId15" Type="http://schemas.openxmlformats.org/officeDocument/2006/relationships/tags" Target="../tags/tag109.xml" /><Relationship Id="rId2" Type="http://schemas.openxmlformats.org/officeDocument/2006/relationships/tags" Target="../tags/tag100.xml" /><Relationship Id="rId3" Type="http://schemas.openxmlformats.org/officeDocument/2006/relationships/image" Target="../media/image19.jpeg" /><Relationship Id="rId4" Type="http://schemas.openxmlformats.org/officeDocument/2006/relationships/tags" Target="../tags/tag101.xml" /><Relationship Id="rId5" Type="http://schemas.openxmlformats.org/officeDocument/2006/relationships/image" Target="../media/image20.jpeg" /><Relationship Id="rId6" Type="http://schemas.openxmlformats.org/officeDocument/2006/relationships/tags" Target="../tags/tag102.xml" /><Relationship Id="rId7" Type="http://schemas.openxmlformats.org/officeDocument/2006/relationships/tags" Target="../tags/tag103.xml" /><Relationship Id="rId8" Type="http://schemas.openxmlformats.org/officeDocument/2006/relationships/tags" Target="../tags/tag104.xml" /><Relationship Id="rId9" Type="http://schemas.openxmlformats.org/officeDocument/2006/relationships/image" Target="../media/image21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3.png" /><Relationship Id="rId11" Type="http://schemas.openxmlformats.org/officeDocument/2006/relationships/tags" Target="../tags/tag118.xml" /><Relationship Id="rId2" Type="http://schemas.openxmlformats.org/officeDocument/2006/relationships/tags" Target="../tags/tag110.xml" /><Relationship Id="rId3" Type="http://schemas.openxmlformats.org/officeDocument/2006/relationships/tags" Target="../tags/tag111.xml" /><Relationship Id="rId4" Type="http://schemas.openxmlformats.org/officeDocument/2006/relationships/tags" Target="../tags/tag112.xml" /><Relationship Id="rId5" Type="http://schemas.openxmlformats.org/officeDocument/2006/relationships/tags" Target="../tags/tag113.xml" /><Relationship Id="rId6" Type="http://schemas.openxmlformats.org/officeDocument/2006/relationships/tags" Target="../tags/tag114.xml" /><Relationship Id="rId7" Type="http://schemas.openxmlformats.org/officeDocument/2006/relationships/tags" Target="../tags/tag115.xml" /><Relationship Id="rId8" Type="http://schemas.openxmlformats.org/officeDocument/2006/relationships/tags" Target="../tags/tag116.xml" /><Relationship Id="rId9" Type="http://schemas.openxmlformats.org/officeDocument/2006/relationships/tags" Target="../tags/tag11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9.xml" /><Relationship Id="rId3" Type="http://schemas.openxmlformats.org/officeDocument/2006/relationships/tags" Target="../tags/tag120.xml" /><Relationship Id="rId4" Type="http://schemas.openxmlformats.org/officeDocument/2006/relationships/image" Target="../media/image24.png" /><Relationship Id="rId5" Type="http://schemas.openxmlformats.org/officeDocument/2006/relationships/tags" Target="../tags/tag121.xml" /><Relationship Id="rId6" Type="http://schemas.openxmlformats.org/officeDocument/2006/relationships/tags" Target="../tags/tag12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1.xml" /><Relationship Id="rId11" Type="http://schemas.openxmlformats.org/officeDocument/2006/relationships/tags" Target="../tags/tag132.xml" /><Relationship Id="rId12" Type="http://schemas.openxmlformats.org/officeDocument/2006/relationships/tags" Target="../tags/tag133.xml" /><Relationship Id="rId13" Type="http://schemas.openxmlformats.org/officeDocument/2006/relationships/tags" Target="../tags/tag134.xml" /><Relationship Id="rId14" Type="http://schemas.openxmlformats.org/officeDocument/2006/relationships/tags" Target="../tags/tag135.xml" /><Relationship Id="rId15" Type="http://schemas.openxmlformats.org/officeDocument/2006/relationships/tags" Target="../tags/tag136.xml" /><Relationship Id="rId16" Type="http://schemas.openxmlformats.org/officeDocument/2006/relationships/tags" Target="../tags/tag137.xml" /><Relationship Id="rId17" Type="http://schemas.openxmlformats.org/officeDocument/2006/relationships/tags" Target="../tags/tag138.xml" /><Relationship Id="rId18" Type="http://schemas.openxmlformats.org/officeDocument/2006/relationships/tags" Target="../tags/tag139.xml" /><Relationship Id="rId19" Type="http://schemas.openxmlformats.org/officeDocument/2006/relationships/tags" Target="../tags/tag140.xml" /><Relationship Id="rId2" Type="http://schemas.openxmlformats.org/officeDocument/2006/relationships/tags" Target="../tags/tag123.xml" /><Relationship Id="rId20" Type="http://schemas.openxmlformats.org/officeDocument/2006/relationships/tags" Target="../tags/tag141.xml" /><Relationship Id="rId21" Type="http://schemas.openxmlformats.org/officeDocument/2006/relationships/tags" Target="../tags/tag142.xml" /><Relationship Id="rId22" Type="http://schemas.openxmlformats.org/officeDocument/2006/relationships/tags" Target="../tags/tag143.xml" /><Relationship Id="rId23" Type="http://schemas.openxmlformats.org/officeDocument/2006/relationships/tags" Target="../tags/tag144.xml" /><Relationship Id="rId24" Type="http://schemas.openxmlformats.org/officeDocument/2006/relationships/tags" Target="../tags/tag145.xml" /><Relationship Id="rId25" Type="http://schemas.openxmlformats.org/officeDocument/2006/relationships/tags" Target="../tags/tag146.xml" /><Relationship Id="rId26" Type="http://schemas.openxmlformats.org/officeDocument/2006/relationships/tags" Target="../tags/tag147.xml" /><Relationship Id="rId27" Type="http://schemas.openxmlformats.org/officeDocument/2006/relationships/tags" Target="../tags/tag148.xml" /><Relationship Id="rId28" Type="http://schemas.openxmlformats.org/officeDocument/2006/relationships/tags" Target="../tags/tag149.xml" /><Relationship Id="rId3" Type="http://schemas.openxmlformats.org/officeDocument/2006/relationships/tags" Target="../tags/tag124.xml" /><Relationship Id="rId4" Type="http://schemas.openxmlformats.org/officeDocument/2006/relationships/tags" Target="../tags/tag125.xml" /><Relationship Id="rId5" Type="http://schemas.openxmlformats.org/officeDocument/2006/relationships/tags" Target="../tags/tag126.xml" /><Relationship Id="rId6" Type="http://schemas.openxmlformats.org/officeDocument/2006/relationships/tags" Target="../tags/tag127.xml" /><Relationship Id="rId7" Type="http://schemas.openxmlformats.org/officeDocument/2006/relationships/tags" Target="../tags/tag128.xml" /><Relationship Id="rId8" Type="http://schemas.openxmlformats.org/officeDocument/2006/relationships/tags" Target="../tags/tag129.xml" /><Relationship Id="rId9" Type="http://schemas.openxmlformats.org/officeDocument/2006/relationships/tags" Target="../tags/tag13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0.xml" /><Relationship Id="rId3" Type="http://schemas.openxmlformats.org/officeDocument/2006/relationships/tags" Target="../tags/tag151.xml" /><Relationship Id="rId4" Type="http://schemas.openxmlformats.org/officeDocument/2006/relationships/tags" Target="../tags/tag152.xml" /><Relationship Id="rId5" Type="http://schemas.openxmlformats.org/officeDocument/2006/relationships/tags" Target="../tags/tag153.xml" /><Relationship Id="rId6" Type="http://schemas.openxmlformats.org/officeDocument/2006/relationships/image" Target="../media/image17.png" /><Relationship Id="rId7" Type="http://schemas.openxmlformats.org/officeDocument/2006/relationships/tags" Target="../tags/tag154.xml" /><Relationship Id="rId8" Type="http://schemas.openxmlformats.org/officeDocument/2006/relationships/tags" Target="../tags/tag15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782320" y="196500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10.3.2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比热容的计算和应用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机械能、内能及其转化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40" name="文本框 7680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4945" y="986591"/>
            <a:ext cx="75996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要把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2kg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的水从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20℃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加热到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100℃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，至少需供给多少热量？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341" name="文本框 76805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4836" y="1599724"/>
            <a:ext cx="8078153" cy="144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100" spc="2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已知：</a:t>
            </a:r>
            <a:r>
              <a:rPr lang="en-US" altLang="zh-CN" sz="2100" i="1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en-US" altLang="zh-CN" sz="2100" spc="2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2100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4.2×10</a:t>
            </a:r>
            <a:r>
              <a:rPr lang="en-US" altLang="zh-CN" sz="2100" spc="200" baseline="300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J/</a:t>
            </a:r>
            <a:r>
              <a:rPr lang="zh-CN" altLang="en-US" sz="2100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（</a:t>
            </a:r>
            <a:r>
              <a:rPr lang="en-US" altLang="zh-CN" sz="2100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kg·℃</a:t>
            </a:r>
            <a:r>
              <a:rPr lang="zh-CN" altLang="en-US" sz="2100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）</a:t>
            </a:r>
            <a:r>
              <a:rPr lang="zh-CN" altLang="en-US" sz="2100" spc="2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100" i="1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m</a:t>
            </a:r>
            <a:r>
              <a:rPr lang="en-US" altLang="zh-CN" sz="2100" spc="2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2100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2kg</a:t>
            </a:r>
            <a:r>
              <a:rPr lang="zh-CN" altLang="en-US" sz="2100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</a:t>
            </a:r>
            <a:r>
              <a:rPr lang="en-US" altLang="zh-CN" sz="2100" i="1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lang="en-US" altLang="zh-CN" sz="2100" spc="200" baseline="-250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CN" sz="2100" spc="2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2100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20℃</a:t>
            </a:r>
            <a:r>
              <a:rPr lang="zh-CN" altLang="en-US" sz="2100" spc="2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100" i="1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lang="en-US" altLang="zh-CN" sz="2100" spc="2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2100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100℃</a:t>
            </a:r>
            <a:r>
              <a:rPr lang="zh-CN" altLang="en-US" sz="2100" spc="2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spc="200">
              <a:solidFill>
                <a:srgbClr val="C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100" spc="2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求：</a:t>
            </a:r>
            <a:r>
              <a:rPr lang="en-US" altLang="zh-CN" sz="2100" i="1" spc="200">
                <a:solidFill>
                  <a:srgbClr val="C0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Q</a:t>
            </a:r>
            <a:r>
              <a:rPr lang="zh-CN" altLang="en-US" sz="2100" spc="200" baseline="-250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吸</a:t>
            </a:r>
            <a:r>
              <a:rPr lang="zh-CN" altLang="en-US" sz="2100" spc="2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spc="200">
              <a:solidFill>
                <a:srgbClr val="C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07" name="文本框 76806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0187" y="2626016"/>
            <a:ext cx="6261100" cy="144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解：</a:t>
            </a:r>
            <a:r>
              <a:rPr lang="en-US" altLang="zh-CN" sz="2100" i="1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Q</a:t>
            </a:r>
            <a:r>
              <a:rPr lang="zh-CN" altLang="en-US" sz="21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吸</a:t>
            </a:r>
            <a:r>
              <a:rPr lang="en-US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2100" i="1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cm</a:t>
            </a: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 i="1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lang="en-US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en-US" altLang="zh-CN" sz="2100" i="1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lang="en-US" altLang="zh-CN" sz="21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            =</a:t>
            </a:r>
            <a:r>
              <a:rPr lang="en-US" altLang="zh-CN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4.2×10</a:t>
            </a:r>
            <a:r>
              <a:rPr lang="en-US" altLang="zh-CN" sz="2100" baseline="300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J/</a:t>
            </a:r>
            <a:r>
              <a:rPr lang="zh-CN" alt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（</a:t>
            </a:r>
            <a:r>
              <a:rPr lang="en-US" altLang="zh-CN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kg·℃</a:t>
            </a:r>
            <a:r>
              <a:rPr lang="zh-CN" alt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）</a:t>
            </a:r>
            <a:r>
              <a:rPr lang="en-US" altLang="zh-CN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×2kg×</a:t>
            </a:r>
            <a:r>
              <a:rPr lang="zh-CN" alt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（</a:t>
            </a:r>
            <a:r>
              <a:rPr lang="en-US" altLang="zh-CN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100℃-20℃</a:t>
            </a:r>
            <a:r>
              <a:rPr lang="zh-CN" alt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）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            =</a:t>
            </a:r>
            <a:r>
              <a:rPr lang="en-US" altLang="zh-CN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6.72×10</a:t>
            </a:r>
            <a:r>
              <a:rPr lang="en-US" altLang="zh-CN" sz="2100" baseline="300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5</a:t>
            </a:r>
            <a:r>
              <a:rPr lang="en-US" altLang="zh-CN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 title=""/>
          <p:cNvGrpSpPr/>
          <p:nvPr>
            <p:custDataLst>
              <p:tags r:id="rId6"/>
            </p:custDataLst>
          </p:nvPr>
        </p:nvGrpSpPr>
        <p:grpSpPr>
          <a:xfrm>
            <a:off x="-87705" y="319087"/>
            <a:ext cx="3221831" cy="414020"/>
            <a:chOff x="0" y="623478"/>
            <a:chExt cx="3786638" cy="484440"/>
          </a:xfrm>
        </p:grpSpPr>
        <p:grpSp>
          <p:nvGrpSpPr>
            <p:cNvPr id="15" name="组合 14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例题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768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462" name="Text Box 6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7381" y="2473526"/>
            <a:ext cx="1079500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解：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458" name="Rectangle 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5635" y="797996"/>
            <a:ext cx="7991474" cy="154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一个质量为</a:t>
            </a: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250 g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的钢件，加热到</a:t>
            </a: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560 ℃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，然后在空气中自然冷却，室温为</a:t>
            </a: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20 ℃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，这个钢件在冷却过程中放出多少热量</a:t>
            </a:r>
            <a:r>
              <a:rPr lang="en-US" sz="2100">
                <a:latin typeface="微软雅黑" panose="020b0503020204020204" charset="-122"/>
                <a:ea typeface="微软雅黑" panose="020b0503020204020204" charset="-122"/>
              </a:rPr>
              <a:t>?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【钢的比热容为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0.46×10</a:t>
            </a:r>
            <a:r>
              <a:rPr lang="en-US" altLang="zh-CN" sz="21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 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J/(kg·℃)</a:t>
            </a: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】</a:t>
            </a:r>
            <a:endParaRPr lang="zh-CN" altLang="en-US" sz="2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9459" name="Picture 3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9225" y="3297478"/>
            <a:ext cx="2124075" cy="137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13473" y="2216944"/>
            <a:ext cx="5793105" cy="193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90000"/>
              </a:lnSpc>
            </a:pPr>
            <a:r>
              <a:rPr lang="en-US" sz="2100" i="1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Q</a:t>
            </a:r>
            <a:r>
              <a:rPr lang="zh-CN" altLang="en-US" sz="21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放 </a:t>
            </a:r>
            <a:r>
              <a:rPr 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= </a:t>
            </a:r>
            <a:r>
              <a:rPr lang="en-US" sz="2100" i="1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cm</a:t>
            </a:r>
            <a:r>
              <a:rPr 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lang="en-US" sz="2100" i="1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lang="en-US" sz="2100" baseline="-250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</a:t>
            </a:r>
            <a:r>
              <a:rPr 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-</a:t>
            </a:r>
            <a:r>
              <a:rPr lang="en-US" sz="2100" i="1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)</a:t>
            </a:r>
            <a:endParaRPr 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　  </a:t>
            </a:r>
            <a:r>
              <a:rPr 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0.46×10</a:t>
            </a:r>
            <a:r>
              <a:rPr lang="en-US" sz="2100" baseline="300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 </a:t>
            </a:r>
            <a:r>
              <a:rPr 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r>
              <a:rPr lang="en-US" altLang="zh-CN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/</a:t>
            </a:r>
            <a:r>
              <a:rPr 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(kg·℃)×0.25 kg×(560 ℃</a:t>
            </a:r>
            <a:r>
              <a:rPr lang="en-US" altLang="zh-CN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-</a:t>
            </a:r>
            <a:r>
              <a:rPr 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20 ℃)</a:t>
            </a:r>
            <a:endParaRPr lang="en-US" sz="2100">
              <a:solidFill>
                <a:srgbClr val="C0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90000"/>
              </a:lnSpc>
            </a:pPr>
            <a:r>
              <a:rPr 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     =</a:t>
            </a:r>
            <a:r>
              <a:rPr 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6.21×10</a:t>
            </a:r>
            <a:r>
              <a:rPr lang="en-US" sz="2100" baseline="300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 </a:t>
            </a:r>
            <a:r>
              <a:rPr 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r>
              <a:rPr lang="zh-CN" altLang="en-US" sz="2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zh-CN" altLang="en-US" sz="2100">
              <a:solidFill>
                <a:srgbClr val="C0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8"/>
            </p:custDataLst>
          </p:nvPr>
        </p:nvGrpSpPr>
        <p:grpSpPr>
          <a:xfrm>
            <a:off x="-87705" y="319087"/>
            <a:ext cx="3221831" cy="414020"/>
            <a:chOff x="0" y="623478"/>
            <a:chExt cx="3786638" cy="484440"/>
          </a:xfrm>
        </p:grpSpPr>
        <p:grpSp>
          <p:nvGrpSpPr>
            <p:cNvPr id="17" name="组合 16"/>
            <p:cNvGrpSpPr/>
            <p:nvPr>
              <p:custDataLst>
                <p:tags r:id="rId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文本框 17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  <p:bldP spid="194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 title=""/>
          <p:cNvSpPr txBox="1"/>
          <p:nvPr>
            <p:custDataLst>
              <p:tags r:id="rId3"/>
            </p:custDataLst>
          </p:nvPr>
        </p:nvSpPr>
        <p:spPr>
          <a:xfrm>
            <a:off x="645319" y="805339"/>
            <a:ext cx="811053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水的比热容为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4.2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×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</a:t>
            </a:r>
            <a:r>
              <a:rPr lang="en-US" altLang="zh-CN" sz="2100" spc="200" baseline="300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J/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（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kg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•℃）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，初温为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30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℃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、质量为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2kg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的水吸收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2.1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×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</a:t>
            </a:r>
            <a:r>
              <a:rPr lang="en-US" altLang="zh-CN" sz="2100" spc="200" baseline="300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5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的热量后温度将升高到多少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℃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？</a:t>
            </a:r>
            <a:endParaRPr lang="zh-CN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12959" y="1859756"/>
            <a:ext cx="7518083" cy="2676525"/>
            <a:chOff x="1707" y="4098"/>
            <a:chExt cx="15786" cy="5620"/>
          </a:xfrm>
        </p:grpSpPr>
        <p:sp>
          <p:nvSpPr>
            <p:cNvPr id="3" name="TextBox 2"/>
            <p:cNvSpPr txBox="1"/>
            <p:nvPr>
              <p:custDataLst>
                <p:tags r:id="rId5"/>
              </p:custDataLst>
            </p:nvPr>
          </p:nvSpPr>
          <p:spPr>
            <a:xfrm>
              <a:off x="1707" y="4098"/>
              <a:ext cx="15786" cy="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解：由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Q</a:t>
              </a:r>
              <a:r>
                <a:rPr lang="zh-CN" altLang="zh-CN" sz="2100" baseline="-250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吸</a:t>
              </a:r>
              <a:r>
                <a:rPr lang="zh-CN" altLang="zh-CN" sz="2100" i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＝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cm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△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</a:t>
              </a:r>
              <a:r>
                <a:rPr lang="en-US" altLang="zh-CN" sz="2100" i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可知水吸热后升高的温度：</a:t>
              </a:r>
              <a:endPara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△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＝</a:t>
              </a:r>
              <a:r>
                <a:rPr lang="en-US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＝</a:t>
              </a:r>
              <a:r>
                <a:rPr lang="en-US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                                  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＝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25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℃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，</a:t>
              </a:r>
              <a:endPara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由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△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＝（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﹣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</a:t>
              </a:r>
              <a:r>
                <a:rPr lang="en-US" altLang="zh-CN" sz="2100" baseline="-250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0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）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得水的末温：</a:t>
              </a:r>
              <a:endPara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＝△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+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</a:t>
              </a:r>
              <a:r>
                <a:rPr lang="en-US" altLang="zh-CN" sz="2100" baseline="-250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0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＝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25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℃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+30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℃＝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55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℃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  <a:endPara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直接连接符 66576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2984" y="6473"/>
              <a:ext cx="1223" cy="1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</a:ln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6657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91" y="5591"/>
              <a:ext cx="1152" cy="8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Q</a:t>
              </a:r>
              <a:r>
                <a:rPr lang="zh-CN" altLang="en-US" sz="2100" baseline="-250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吸</a:t>
              </a:r>
              <a:endParaRPr lang="zh-CN" altLang="en-US" sz="21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66578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91" y="6413"/>
              <a:ext cx="1036" cy="8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cm</a:t>
              </a:r>
              <a:endParaRPr lang="en-US" altLang="zh-CN" sz="2100" i="1" baseline="-250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9" name="直接连接符 66583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4845" y="6376"/>
              <a:ext cx="6678" cy="1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</a:ln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0"/>
              </p:custDataLst>
            </p:nvPr>
          </p:nvSpPr>
          <p:spPr>
            <a:xfrm>
              <a:off x="6817" y="5474"/>
              <a:ext cx="3031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2.1</a:t>
              </a:r>
              <a:r>
                <a:rPr lang="zh-CN" altLang="en-US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×</a:t>
              </a:r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10</a:t>
              </a:r>
              <a:r>
                <a:rPr lang="en-US" altLang="zh-CN" sz="2100" spc="200" baseline="300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5</a:t>
              </a:r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J</a:t>
              </a:r>
              <a:endParaRPr lang="en-US" altLang="zh-CN" sz="2100" spc="200">
                <a:solidFill>
                  <a:srgbClr val="C00000"/>
                </a:solidFill>
                <a:uFillTx/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1"/>
              </p:custDataLst>
            </p:nvPr>
          </p:nvSpPr>
          <p:spPr>
            <a:xfrm>
              <a:off x="5006" y="6474"/>
              <a:ext cx="6867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4.2</a:t>
              </a:r>
              <a:r>
                <a:rPr lang="zh-CN" altLang="en-US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×</a:t>
              </a:r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10</a:t>
              </a:r>
              <a:r>
                <a:rPr lang="en-US" altLang="zh-CN" sz="2100" spc="200" baseline="300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3</a:t>
              </a:r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J/(kg·℃)</a:t>
              </a:r>
              <a:r>
                <a:rPr lang="zh-CN" altLang="en-US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  <a:sym typeface="+mn-ea"/>
                </a:rPr>
                <a:t>×</a:t>
              </a:r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  <a:sym typeface="+mn-ea"/>
                </a:rPr>
                <a:t>2kg</a:t>
              </a:r>
              <a:endParaRPr lang="en-US" altLang="zh-CN" sz="2100" spc="200">
                <a:solidFill>
                  <a:srgbClr val="C00000"/>
                </a:solidFill>
                <a:uFillTx/>
                <a:latin typeface="Times New Roman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23" name="Rectangle 2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114925" y="3473291"/>
            <a:ext cx="3562826" cy="12448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注意：升高的温度</a:t>
            </a:r>
            <a:r>
              <a:rPr lang="zh-CN" altLang="zh-CN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△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t</a:t>
            </a:r>
            <a:r>
              <a:rPr lang="zh-CN" altLang="en-US" sz="24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和升高到的温度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t</a:t>
            </a:r>
            <a:r>
              <a:rPr lang="zh-CN" altLang="en-US" sz="24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有区别</a:t>
            </a:r>
            <a:endParaRPr lang="zh-CN" altLang="en-US" sz="24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 title=""/>
          <p:cNvSpPr txBox="1"/>
          <p:nvPr>
            <p:custDataLst>
              <p:tags r:id="rId3"/>
            </p:custDataLst>
          </p:nvPr>
        </p:nvSpPr>
        <p:spPr>
          <a:xfrm>
            <a:off x="613886" y="775335"/>
            <a:ext cx="8124349" cy="1673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如图是质量为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100g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的某物质温度随加热时间的变化图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像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，前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10min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它吸收的热量是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7.2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×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</a:t>
            </a:r>
            <a:r>
              <a:rPr lang="en-US" altLang="zh-CN" sz="2100" spc="200" baseline="300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求该物质的比热容。</a:t>
            </a:r>
            <a:endParaRPr lang="zh-CN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693420" y="1870710"/>
            <a:ext cx="6804660" cy="2495550"/>
            <a:chOff x="1456" y="3928"/>
            <a:chExt cx="14288" cy="5240"/>
          </a:xfrm>
        </p:grpSpPr>
        <p:sp>
          <p:nvSpPr>
            <p:cNvPr id="3" name="TextBox 2"/>
            <p:cNvSpPr txBox="1"/>
            <p:nvPr>
              <p:custDataLst>
                <p:tags r:id="rId5"/>
              </p:custDataLst>
            </p:nvPr>
          </p:nvSpPr>
          <p:spPr>
            <a:xfrm>
              <a:off x="1456" y="3928"/>
              <a:ext cx="14288" cy="4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解：由图</a:t>
              </a:r>
              <a:r>
                <a:rPr lang="zh-CN" altLang="en-US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像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可知，该物质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10min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升高温度：</a:t>
              </a:r>
              <a:endParaRPr lang="en-US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70000"/>
                </a:lnSpc>
              </a:pP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△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＝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50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℃﹣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20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℃＝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30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℃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，</a:t>
              </a:r>
              <a:endPara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70000"/>
                </a:lnSpc>
              </a:pP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由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Q</a:t>
              </a:r>
              <a:r>
                <a:rPr lang="zh-CN" altLang="zh-CN" sz="2100" baseline="-250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吸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＝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cm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△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 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得，该物质的比热容：</a:t>
              </a:r>
              <a:endPara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70000"/>
                </a:lnSpc>
              </a:pP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c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＝ </a:t>
              </a:r>
              <a:r>
                <a:rPr lang="en-US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＝</a:t>
              </a:r>
              <a:r>
                <a:rPr lang="en-US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                  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＝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2.4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×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10</a:t>
              </a:r>
              <a:r>
                <a:rPr lang="en-US" altLang="zh-CN" sz="2100" baseline="300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3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J/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（</a:t>
              </a:r>
              <a:r>
                <a:rPr lang="en-US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kg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•℃）</a:t>
              </a:r>
              <a:r>
                <a:rPr lang="zh-CN" altLang="zh-CN" sz="21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  <a:endPara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直接连接符 66576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2489" y="8182"/>
              <a:ext cx="1223" cy="1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</a:ln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6657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496" y="7300"/>
              <a:ext cx="1152" cy="8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Q</a:t>
              </a:r>
              <a:r>
                <a:rPr lang="zh-CN" altLang="en-US" sz="2100" baseline="-250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吸</a:t>
              </a:r>
              <a:endParaRPr lang="zh-CN" altLang="en-US" sz="21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66578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331" y="8122"/>
              <a:ext cx="1420" cy="8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m</a:t>
              </a:r>
              <a:r>
                <a:rPr lang="zh-CN" altLang="zh-CN" sz="210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△</a:t>
              </a:r>
              <a:r>
                <a:rPr lang="en-US" altLang="zh-CN" sz="2100" i="1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t </a:t>
              </a:r>
              <a:endParaRPr lang="en-US" altLang="zh-CN" sz="2100" i="1" baseline="-250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9" name="直接连接符 66583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4545" y="8201"/>
              <a:ext cx="3934" cy="1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</a:ln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0"/>
              </p:custDataLst>
            </p:nvPr>
          </p:nvSpPr>
          <p:spPr>
            <a:xfrm>
              <a:off x="5002" y="7299"/>
              <a:ext cx="3031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7.2</a:t>
              </a:r>
              <a:r>
                <a:rPr lang="zh-CN" altLang="en-US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×</a:t>
              </a:r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10</a:t>
              </a:r>
              <a:r>
                <a:rPr lang="en-US" altLang="zh-CN" sz="2100" spc="200" baseline="300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3</a:t>
              </a:r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</a:rPr>
                <a:t>J</a:t>
              </a:r>
              <a:endParaRPr lang="en-US" altLang="zh-CN" sz="2100" spc="200">
                <a:solidFill>
                  <a:srgbClr val="C00000"/>
                </a:solidFill>
                <a:uFillTx/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1"/>
              </p:custDataLst>
            </p:nvPr>
          </p:nvSpPr>
          <p:spPr>
            <a:xfrm>
              <a:off x="4648" y="8299"/>
              <a:ext cx="3817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  <a:sym typeface="+mn-ea"/>
                </a:rPr>
                <a:t>0.1kg</a:t>
              </a:r>
              <a:r>
                <a:rPr lang="zh-CN" altLang="en-US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  <a:sym typeface="+mn-ea"/>
                </a:rPr>
                <a:t>×</a:t>
              </a:r>
              <a:r>
                <a:rPr lang="en-US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  <a:sym typeface="+mn-ea"/>
                </a:rPr>
                <a:t>30</a:t>
              </a:r>
              <a:r>
                <a:rPr lang="en-US" altLang="zh-CN" sz="2100" spc="200">
                  <a:solidFill>
                    <a:srgbClr val="C00000"/>
                  </a:solidFill>
                  <a:uFillTx/>
                  <a:latin typeface="Times New Roman"/>
                  <a:cs typeface="Times New Roman" panose="02020603050405020304" charset="0"/>
                  <a:sym typeface="+mn-ea"/>
                </a:rPr>
                <a:t>℃</a:t>
              </a:r>
              <a:endParaRPr lang="en-US" altLang="zh-CN" sz="2100" spc="200">
                <a:solidFill>
                  <a:srgbClr val="C00000"/>
                </a:solidFill>
                <a:uFillTx/>
                <a:latin typeface="Times New Roman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5" name="图片 4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lum contrast="-12000"/>
          </a:blip>
          <a:stretch>
            <a:fillRect/>
          </a:stretch>
        </p:blipFill>
        <p:spPr>
          <a:xfrm>
            <a:off x="6527006" y="1991678"/>
            <a:ext cx="2374106" cy="20226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2cace730c?vcp=1&amp;pid=d7dc23f81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比热容的应用</a:t>
            </a:r>
            <a:endParaRPr lang="en-US" altLang="zh-CN" sz="2600"/>
          </a:p>
        </p:txBody>
      </p:sp>
      <p:sp>
        <p:nvSpPr>
          <p:cNvPr id="3" name="QC_6_BD.1_1#36eda8a47?vcp=1&amp;vis=1&amp;pid=2cace730c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［2024·武汉］下列事例中，与“水的比热容较大”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这个特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性无关的是(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6_AN.2_1#36eda8a47.bracket?vcp=1&amp;vis=1&amp;pid=2cace730c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2308764" y="162134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sp>
        <p:nvSpPr>
          <p:cNvPr id="5" name="QC_6_BD.1_2#36eda8a47.choices?vcp=1&amp;vis=1&amp;pid=2cace730c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204266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汽车发动机用水作冷却剂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人游泳之后从水中出来，风一吹感觉更冷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海边昼夜温度变化比沙漠中小，适于居住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生物体内水的比例很高，有助于调节生物体自身的温度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6_BD.3_1#f54e35f8b?htil=1&amp;vcp=1&amp;vis=1&amp;pid=2cace730c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6088" y="448056"/>
            <a:ext cx="1472184" cy="7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6_BD.3_2#f54e35f8b?htil=1&amp;sp=1&amp;vcp=1&amp;vis=1&amp;pid=2cace730c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402336"/>
            <a:ext cx="6455664" cy="1016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［2024·青岛改编］小明在海边玩耍，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感觉沙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滩上的沙子很热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，海水却比较凉爽。某天，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他从</a:t>
            </a:r>
            <a:endParaRPr lang="en-US" altLang="zh-CN" sz="2400"/>
          </a:p>
        </p:txBody>
      </p:sp>
      <p:sp>
        <p:nvSpPr>
          <p:cNvPr id="4" name="QC_6_AN.4_1#f54e35f8b.bracket?vcp=1&amp;vis=1&amp;pid=2cace730c&amp;color=0,0,0&amp;vpa=2&amp;vtp=1" title=""/>
          <p:cNvSpPr/>
          <p:nvPr>
            <p:custDataLst>
              <p:tags r:id="rId7"/>
            </p:custDataLst>
          </p:nvPr>
        </p:nvSpPr>
        <p:spPr>
          <a:xfrm>
            <a:off x="6576469" y="1961823"/>
            <a:ext cx="4238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sp>
        <p:nvSpPr>
          <p:cNvPr id="5" name="QC_6_BD.3_3#f54e35f8b.choices?htil=1&amp;vcp=1&amp;vis=1&amp;pid=2cace730c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539496" y="2484682"/>
            <a:ext cx="8065008" cy="2032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早晨6时，海水的温度比沙子高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6时到14时，沙子吸收的热量比海水多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14时到22时，海水降低的温度比沙子小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利用此图像可以比较海水和沙子的比热容</a:t>
            </a:r>
            <a:endParaRPr lang="en-US" altLang="zh-CN" sz="2400"/>
          </a:p>
        </p:txBody>
      </p:sp>
      <p:sp>
        <p:nvSpPr>
          <p:cNvPr id="6" name="QC_6_BD.3_2#f54e35f8b?htil=1&amp;sp=1&amp;vcp=1&amp;vis=1&amp;pid=2cace730c&amp;color=0,0,0&amp;vtp=1&amp;bt=1&amp;bbb=1&amp;hb=1&amp;hs=1" title=""/>
          <p:cNvSpPr/>
          <p:nvPr>
            <p:custDataLst>
              <p:tags r:id="rId9"/>
            </p:custDataLst>
          </p:nvPr>
        </p:nvSpPr>
        <p:spPr>
          <a:xfrm>
            <a:off x="540000" y="1443282"/>
            <a:ext cx="8064000" cy="1016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6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时到22时对沙子和海水的温度进行了测量，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绘成的温度随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时间变化图像如图所示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下列分析错误的是(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7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5_1#64b149271?vcp=1&amp;vis=1&amp;pid=2cace730c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149327"/>
            <a:ext cx="8064504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3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热岛效应的主要原因是城市建筑群密集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砂石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较多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，在相同的日照情况下，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城市地区升温较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，沿海地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区升温较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前两空均选填“快”或“慢”）。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目前很多城市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通过增大城区的绿地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、水域面积来减弱城市热岛效应，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这主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要是利用了水的比热容较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的特点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pic>
        <p:nvPicPr>
          <p:cNvPr id="3" name="QB_6_BD.5_1#64b149271?vcp=1&amp;vis=1&amp;pid=2cace730c&amp;color=0,0,0&amp;tib=255,255,255&amp;iip=1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1208763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6_AN.6_1#64b149271.blank?vcp=1&amp;vis=1&amp;pid=2cace730c&amp;color=0,0,0&amp;vpa=3&amp;vtp=1" title=""/>
          <p:cNvSpPr/>
          <p:nvPr>
            <p:custDataLst>
              <p:tags r:id="rId7"/>
            </p:custDataLst>
          </p:nvPr>
        </p:nvSpPr>
        <p:spPr>
          <a:xfrm>
            <a:off x="6652164" y="1680187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快</a:t>
            </a:r>
            <a:endParaRPr lang="en-US" altLang="zh-CN" sz="2400"/>
          </a:p>
        </p:txBody>
      </p:sp>
      <p:sp>
        <p:nvSpPr>
          <p:cNvPr id="5" name="QB_6_AN.7_1#64b149271.blank?vcp=1&amp;vis=1&amp;pid=2cace730c&amp;color=0,0,0&amp;vpa=4&amp;vtp=1" title=""/>
          <p:cNvSpPr/>
          <p:nvPr>
            <p:custDataLst>
              <p:tags r:id="rId8"/>
            </p:custDataLst>
          </p:nvPr>
        </p:nvSpPr>
        <p:spPr>
          <a:xfrm>
            <a:off x="1775364" y="2238987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慢</a:t>
            </a:r>
            <a:endParaRPr lang="en-US" altLang="zh-CN" sz="2400"/>
          </a:p>
        </p:txBody>
      </p:sp>
      <p:sp>
        <p:nvSpPr>
          <p:cNvPr id="6" name="QB_6_AN.8_1#64b149271.blank?vcp=1&amp;vis=1&amp;pid=2cace730c&amp;color=0,0,0&amp;vpa=5&amp;vtp=1" title=""/>
          <p:cNvSpPr/>
          <p:nvPr>
            <p:custDataLst>
              <p:tags r:id="rId9"/>
            </p:custDataLst>
          </p:nvPr>
        </p:nvSpPr>
        <p:spPr>
          <a:xfrm>
            <a:off x="3908965" y="3356587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大</a:t>
            </a:r>
            <a:endParaRPr lang="en-US" altLang="zh-CN" sz="2400"/>
          </a:p>
        </p:txBody>
      </p:sp>
      <p:sp>
        <p:nvSpPr>
          <p:cNvPr id="7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26415bf01?vcp=1&amp;pid=d7dc23f81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比热容的相关计算</a:t>
            </a:r>
            <a:endParaRPr lang="en-US" altLang="zh-CN" sz="2600">
              <a:solidFill>
                <a:srgbClr val="93CDDD"/>
              </a:solidFill>
            </a:endParaRPr>
          </a:p>
        </p:txBody>
      </p:sp>
      <mc:AlternateContent>
        <mc:Choice Requires="a14">
          <p:sp>
            <p:nvSpPr>
              <p:cNvPr id="3" name="QB_6_BD.9_1#d126a83d5?vcp=1&amp;vis=1&amp;pid=26415bf01&amp;color=0,0,0&amp;vtp=1&amp;bbb=1&amp;hb=1" title=""/>
              <p:cNvSpPr/>
              <p:nvPr>
                <p:custDataLst>
                  <p:tags r:id="rId5"/>
                </p:custDataLst>
              </p:nvPr>
            </p:nvSpPr>
            <p:spPr>
              <a:xfrm>
                <a:off x="539496" y="1052381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4.［2024·黑龙江］楼房中的“暖气”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一般采用热水循环的方式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将热带到房屋中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，通过热传递供暖，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这是因为水的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endParaRPr lang="en-US" altLang="zh-CN" sz="2400" i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大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，若暖气中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kg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的水，温度降低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放出的热量是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[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水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/</m:t>
                      </m:r>
                      <m:d>
                        <m:dPr>
                          <m:begChr m:val="("/>
                          <m:sepChr m:val="|"/>
                          <m:endChr m:val=")"/>
                          <m:grow m:val="on"/>
                          <m:shp m:val="centered"/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kg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⋅℃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]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B_6_BD.9_1#d126a83d5?vcp=1&amp;vis=1&amp;pid=26415bf01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39496" y="1052381"/>
                <a:ext cx="8065008" cy="2235200"/>
              </a:xfrm>
              <a:prstGeom prst="rect">
                <a:avLst/>
              </a:prstGeom>
              <a:blipFill rotWithShape="1">
                <a:blip r:embed="rId7"/>
                <a:stretch>
                  <a:fillRect l="-5" t="-8" r="-146" b="-6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6_AN.10_1#d126a83d5.blank?vcp=1&amp;vis=1&amp;pid=26415bf01&amp;color=0,0,0&amp;vpa=6&amp;vtp=1&amp;bbb=1" title=""/>
          <p:cNvSpPr/>
          <p:nvPr>
            <p:custDataLst>
              <p:tags r:id="rId8"/>
            </p:custDataLst>
          </p:nvPr>
        </p:nvSpPr>
        <p:spPr>
          <a:xfrm>
            <a:off x="7261764" y="1583241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比热容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5" name="QB_6_AN.11_1#d126a83d5.blank?vcp=1&amp;vis=1&amp;pid=26415bf01&amp;color=0,0,0&amp;vpa=7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614108" y="2791841"/>
                <a:ext cx="1384808" cy="3937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1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5" name="QB_6_AN.11_1#d126a83d5.blank?vcp=1&amp;vis=1&amp;pid=26415bf01&amp;color=0,0,0&amp;vpa=7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614108" y="2791841"/>
                <a:ext cx="1384808" cy="393700"/>
              </a:xfrm>
              <a:prstGeom prst="rect">
                <a:avLst/>
              </a:prstGeom>
              <a:blipFill rotWithShape="1">
                <a:blip r:embed="rId11"/>
                <a:stretch>
                  <a:fillRect l="-5" t="-97" r="41" b="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6_BD.12_1#849bcabf5?htil=2&amp;vcp=1&amp;vis=1&amp;pid=26415bf01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1909" y="914631"/>
            <a:ext cx="886968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6_BD.12_2#849bcabf5?htil=2&amp;sp=1&amp;vcp=1&amp;vis=1&amp;pid=26415bf01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868911"/>
                <a:ext cx="7040880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5.［2024·烟台改编］在探究“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物质的吸热能力与哪些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因素有关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”的实验中，用质量是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kg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的水和表中等质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QB_6_BD.12_2#849bcabf5?htil=2&amp;sp=1&amp;vcp=1&amp;vis=1&amp;pid=26415bf01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868911"/>
                <a:ext cx="7040880" cy="1117600"/>
              </a:xfrm>
              <a:prstGeom prst="rect">
                <a:avLst/>
              </a:prstGeom>
              <a:blipFill rotWithShape="1">
                <a:blip r:embed="rId8"/>
                <a:stretch>
                  <a:fillRect l="-5" t="-21" r="-500" b="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4" name="QB_6_AN.13_1#849bcabf5.blank?vcp=1&amp;vis=1&amp;pid=26415bf01&amp;color=0,0,0&amp;vpa=8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2747708" y="3177135"/>
                <a:ext cx="327343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4" name="QB_6_AN.13_1#849bcabf5.blank?vcp=1&amp;vis=1&amp;pid=26415bf01&amp;color=0,0,0&amp;vpa=8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2747708" y="3177135"/>
                <a:ext cx="327343" cy="381000"/>
              </a:xfrm>
              <a:prstGeom prst="rect">
                <a:avLst/>
              </a:prstGeom>
              <a:blipFill rotWithShape="1">
                <a:blip r:embed="rId11"/>
                <a:stretch>
                  <a:fillRect l="-19" t="-60" r="116" b="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B_6_AN.14_1#849bcabf5.blank?vcp=1&amp;vis=1&amp;pid=26415bf01&amp;color=0,0,0&amp;vpa=9&amp;vtp=1&amp;bbb=1" title=""/>
          <p:cNvSpPr/>
          <p:nvPr>
            <p:custDataLst>
              <p:tags r:id="rId12"/>
            </p:custDataLst>
          </p:nvPr>
        </p:nvSpPr>
        <p:spPr>
          <a:xfrm>
            <a:off x="7414164" y="3068043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煤油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6" name="QB_6_AN.16_1#849bcabf5.blank?vcp=1&amp;vis=1&amp;pid=26415bf01&amp;color=0,0,0&amp;vpa=10&amp;vtp=1" title=""/>
          <p:cNvSpPr/>
          <p:nvPr>
            <p:custDataLst>
              <p:tags r:id="rId13"/>
            </p:custDataLst>
          </p:nvPr>
        </p:nvSpPr>
        <p:spPr>
          <a:xfrm>
            <a:off x="2553239" y="3626843"/>
            <a:ext cx="373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5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8" name="QB_6_BD.12_2#849bcabf5?htil=2&amp;sp=1&amp;vcp=1&amp;vis=1&amp;pid=26415bf01&amp;color=0,0,0&amp;vtp=1&amp;bt=1&amp;bbb=1&amp;hb=1&amp;hs=1" title=""/>
              <p:cNvSpPr/>
              <p:nvPr>
                <p:custDataLst>
                  <p:tags r:id="rId14"/>
                </p:custDataLst>
              </p:nvPr>
            </p:nvSpPr>
            <p:spPr>
              <a:xfrm>
                <a:off x="539496" y="1978383"/>
                <a:ext cx="8064000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量的另一种物质进行对比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，作出的图像如图所示。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实验过程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中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水和另一种物质在相同时间内吸收的热量相等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分析图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像可以得出图线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对应的物质为水，另一种物质为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这种物质在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～</m:t>
                      </m:r>
                    </m:oMath>
                  </m:oMathPara>
                </a14:m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min</m:t>
                      </m:r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内吸收的热量为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8" name="QB_6_BD.12_2#849bcabf5?htil=2&amp;sp=1&amp;vcp=1&amp;vis=1&amp;pid=26415bf01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39496" y="1978383"/>
                <a:ext cx="8064000" cy="2235200"/>
              </a:xfrm>
              <a:prstGeom prst="rect">
                <a:avLst/>
              </a:prstGeom>
              <a:blipFill rotWithShape="1">
                <a:blip r:embed="rId16"/>
                <a:stretch>
                  <a:fillRect l="-5" t="-16" r="-1206" b="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QB_6_BD.15_1#849bcabf5?colgroup=6,19&amp;vcp=1&amp;vis=1&amp;pid=26415bf01&amp;color=0,0,0&amp;vtp=1&amp;bbb=1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39496" y="1173457"/>
          <a:ext cx="8037576" cy="2694940"/>
        </p:xfrm>
        <a:graphic>
          <a:graphicData uri="http://schemas.openxmlformats.org/drawingml/2006/table">
            <a:tbl>
              <a:tblPr/>
              <a:tblGrid>
                <a:gridCol w="2002536"/>
                <a:gridCol w="6035040"/>
              </a:tblGrid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 smtClean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物质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比热容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c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/[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J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/</m:t>
                            </m:r>
                            <m:d>
                              <m:dPr>
                                <m:begChr m:val="("/>
                                <m:sepChr m:val="|"/>
                                <m:endChr m:val=")"/>
                                <m:grow m:val="on"/>
                                <m:shp m:val="centered"/>
                                <m:ctrlPr>
                                  <a:rPr lang="en-US" altLang="zh-CN" sz="2400" b="0" i="1" spc="-10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kg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⋅℃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]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水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n-US" altLang="zh-CN" sz="2400" b="0" i="1" spc="-10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3</m:t>
                                </m:r>
                              </m:sup>
                            </m:sSup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酒精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n-US" altLang="zh-CN" sz="2400" b="0" i="1" spc="-10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3</m:t>
                                </m:r>
                              </m:sup>
                            </m:sSup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煤油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n-US" altLang="zh-CN" sz="2400" b="0" i="1" spc="-10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3</m:t>
                                </m:r>
                              </m:sup>
                            </m:sSup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蓖麻油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8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n-US" altLang="zh-CN" sz="2400" b="0" i="1" spc="-10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3</m:t>
                                </m:r>
                              </m:sup>
                            </m:sSup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object 54" title="">
            <a:hlinkClick r:id="rId5" action="ppaction://hlinksldjump"/>
          </p:cNvPr>
          <p:cNvSpPr/>
          <p:nvPr>
            <p:custDataLst>
              <p:tags r:id="rId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1583531" y="2613926"/>
            <a:ext cx="6282929" cy="605869"/>
            <a:chOff x="2111375" y="3451438"/>
            <a:chExt cx="8377238" cy="807825"/>
          </a:xfrm>
        </p:grpSpPr>
        <p:sp>
          <p:nvSpPr>
            <p:cNvPr id="27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451438"/>
              <a:ext cx="7561263" cy="767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2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能根据吸热公式和放热公式进行热量计算。</a:t>
              </a:r>
              <a:endParaRPr lang="zh-CN" altLang="en-US" sz="210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11723" y="4521020"/>
                <a:ext cx="701147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410">
                          <a:srgbClr val="FB9B36"/>
                        </a:gs>
                        <a:gs pos="0">
                          <a:srgbClr val="FE564D"/>
                        </a:gs>
                        <a:gs pos="100000">
                          <a:srgbClr val="F9CA26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组合 30" title=""/>
          <p:cNvGrpSpPr/>
          <p:nvPr>
            <p:custDataLst>
              <p:tags r:id="rId8"/>
            </p:custDataLst>
          </p:nvPr>
        </p:nvGrpSpPr>
        <p:grpSpPr>
          <a:xfrm>
            <a:off x="1578769" y="1376300"/>
            <a:ext cx="6548438" cy="1060450"/>
            <a:chOff x="2105025" y="1999721"/>
            <a:chExt cx="8731250" cy="1413933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14650" y="1999721"/>
              <a:ext cx="7921625" cy="141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2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知道水的比热容较大，并能运用比热容的知识解释简单的自然现象</a:t>
              </a:r>
              <a:endParaRPr lang="zh-CN" altLang="en-US" sz="210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87792" y="1585499"/>
                <a:ext cx="685211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410">
                          <a:srgbClr val="FB9B36"/>
                        </a:gs>
                        <a:gs pos="0">
                          <a:srgbClr val="FE564D"/>
                        </a:gs>
                        <a:gs pos="100000">
                          <a:srgbClr val="F9CA26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6_BD.17_1#f040e38a5?vcp=1&amp;vis=1&amp;pid=26415bf01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823222"/>
                <a:ext cx="8065008" cy="1727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6.吃早饭时，妈妈用热水给小进加热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250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g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盒装牛奶，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使牛奶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6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的温度由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升高到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[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水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/</m:t>
                      </m:r>
                      <m:d>
                        <m:dPr>
                          <m:begChr m:val="("/>
                          <m:sepChr m:val="|"/>
                          <m:endChr m:val=")"/>
                          <m:grow m:val="on"/>
                          <m:shp m:val="centered"/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kg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⋅℃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牛奶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/</m:t>
                      </m:r>
                      <m:d>
                        <m:dPr>
                          <m:begChr m:val="("/>
                          <m:sepChr m:val="|"/>
                          <m:endChr m:val=")"/>
                          <m:grow m:val="on"/>
                          <m:shp m:val="centered"/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kg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⋅℃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]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O_6_BD.17_1#f040e38a5?vcp=1&amp;vis=1&amp;pid=26415bf01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823222"/>
                <a:ext cx="8065008" cy="1727200"/>
              </a:xfrm>
              <a:prstGeom prst="rect">
                <a:avLst/>
              </a:prstGeom>
              <a:blipFill rotWithShape="1">
                <a:blip r:embed="rId6"/>
                <a:stretch>
                  <a:fillRect l="-5" t="-15" r="3" b="-8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O_7_BD.18_1#089959f01?vcp=1&amp;vis=1&amp;pid=f040e38a5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529594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（1）牛奶吸收的热量是多少？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O_7_AN.19_1#089959f01?vcp=1&amp;vis=1&amp;pid=f040e38a5&amp;color=0,0,0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539496" y="3018354"/>
                <a:ext cx="8065008" cy="11684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algn="l" latinLnBrk="1">
                  <a:lnSpc>
                    <a:spcPts val="4600"/>
                  </a:lnSpc>
                </a:pPr>
                <a:r>
                  <a:rPr lang="en-US" altLang="zh-CN" sz="2400" b="1" i="0">
                    <a:solidFill>
                      <a:srgbClr val="C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解：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牛奶吸收的热量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吸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牛奶</m:t>
                          </m:r>
                        </m:sub>
                      </m:sSub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牛奶</m:t>
                          </m:r>
                        </m:sub>
                      </m:sSub>
                      <m:d>
                        <m:dPr>
                          <m:begChr m:val="("/>
                          <m:sepChr m:val="|"/>
                          <m:endChr m:val=")"/>
                          <m:grow m:val="on"/>
                          <m:shp m:val="centered"/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t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4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t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/</m:t>
                      </m:r>
                      <m:d>
                        <m:dPr>
                          <m:begChr m:val="("/>
                          <m:sepChr m:val="|"/>
                          <m:endChr m:val=")"/>
                          <m:grow m:val="on"/>
                          <m:shp m:val="centered"/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kg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⋅℃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250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kg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d>
                        <m:dPr>
                          <m:begChr m:val="("/>
                          <m:sepChr m:val="|"/>
                          <m:endChr m:val=")"/>
                          <m:grow m:val="on"/>
                          <m:shp m:val="centered"/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42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 ℃−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22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 ℃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C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O_7_AN.19_1#089959f01?vcp=1&amp;vis=1&amp;pid=f040e38a5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39496" y="3018354"/>
                <a:ext cx="8065008" cy="1168400"/>
              </a:xfrm>
              <a:prstGeom prst="rect">
                <a:avLst/>
              </a:prstGeom>
              <a:blipFill rotWithShape="1">
                <a:blip r:embed="rId10"/>
                <a:stretch>
                  <a:fillRect l="-5" t="-17" r="3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7_BD.20_1#e983cd2d2?vcp=1&amp;vis=1&amp;pid=f040e38a5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402336"/>
                <a:ext cx="806500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2）若不考虑热量损失，热水放出的热量全部被牛奶吸收</a:t>
                </a: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pc="-5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pc="-5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妈妈至少要用多少千克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pc="-5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52</m:t>
                      </m:r>
                      <m:r>
                        <m:rPr>
                          <m:sty m:val="p"/>
                        </m:rPr>
                        <a:rPr lang="en-US" altLang="zh-CN" sz="2400" b="0" i="0" spc="-5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pc="-5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的热水？（计算结果保留1位小数）</a:t>
                </a:r>
                <a:endParaRPr lang="en-US" altLang="zh-CN" sz="2400" spc="-50"/>
              </a:p>
            </p:txBody>
          </p:sp>
        </mc:Choice>
        <mc:Fallback>
          <p:sp>
            <p:nvSpPr>
              <p:cNvPr id="2" name="QO_7_BD.20_1#e983cd2d2?vcp=1&amp;vis=1&amp;pid=f040e38a5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402336"/>
                <a:ext cx="8065008" cy="1117600"/>
              </a:xfrm>
              <a:prstGeom prst="rect">
                <a:avLst/>
              </a:prstGeom>
              <a:blipFill rotWithShape="1">
                <a:blip r:embed="rId6"/>
                <a:stretch>
                  <a:fillRect l="-5" t="-34" r="-3312" b="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3" name="QO_7_AN.21_1#e983cd2d2?vcp=1&amp;vis=1&amp;pid=f040e38a5&amp;color=0,0,0&amp;vtp=1&amp;bbb=1&amp;h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1511808"/>
                <a:ext cx="8065008" cy="2971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C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若不考虑热量损失，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热水放出的热量</a:t>
                </a:r>
                <a:endParaRPr lang="en-US" altLang="zh-CN" sz="2400" b="0" i="0" smtClean="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放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吸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zh-CN" altLang="en-US" sz="2400" b="0" i="0" kern="0" smtClean="0">
                    <a:solidFill>
                      <a:srgbClr val="C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由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Q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cm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t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可知，需要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热水</a:t>
                </a:r>
                <a:endParaRPr lang="en-US" altLang="zh-CN" sz="2400" b="0" i="0" smtClean="0">
                  <a:solidFill>
                    <a:srgbClr val="C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的质量</a:t>
                </a:r>
                <a:endParaRPr lang="en-US" altLang="zh-CN" sz="2400"/>
              </a:p>
              <a:p>
                <a:pPr latinLnBrk="1">
                  <a:lnSpc>
                    <a:spcPts val="58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水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Q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aseline="-10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aseline="-10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水</m:t>
                              </m:r>
                            </m:sub>
                          </m:sSub>
                          <m:d>
                            <m:dPr>
                              <m:begChr m:val="("/>
                              <m:sepChr m:val="|"/>
                              <m:endChr m:val=")"/>
                              <m:grow m:val="on"/>
                              <m:shp m:val="centered"/>
                              <m:ctrlPr>
                                <a:rPr lang="en-US" altLang="zh-CN" sz="24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400" baseline="-10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水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t</m:t>
                              </m:r>
                            </m:e>
                          </m:d>
                        </m:den>
                      </m:f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25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24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10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4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J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24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10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J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/</m:t>
                          </m:r>
                          <m:d>
                            <m:dPr>
                              <m:begChr m:val="("/>
                              <m:sepChr m:val="|"/>
                              <m:endChr m:val=")"/>
                              <m:grow m:val="on"/>
                              <m:shp m:val="centered"/>
                              <m:ctrlPr>
                                <a:rPr lang="en-US" altLang="zh-CN" sz="24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kg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⋅℃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×</m:t>
                          </m:r>
                          <m:d>
                            <m:dPr>
                              <m:begChr m:val="("/>
                              <m:sepChr m:val="|"/>
                              <m:endChr m:val=")"/>
                              <m:grow m:val="on"/>
                              <m:shp m:val="centered"/>
                              <m:ctrlPr>
                                <a:rPr lang="en-US" altLang="zh-CN" sz="24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52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 ℃−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42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 ℃</m:t>
                              </m:r>
                            </m:e>
                          </m:d>
                        </m:den>
                      </m:f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≈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kg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C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O_7_AN.21_1#e983cd2d2?vcp=1&amp;vis=1&amp;pid=f040e38a5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1511808"/>
                <a:ext cx="8065008" cy="2971800"/>
              </a:xfrm>
              <a:prstGeom prst="rect">
                <a:avLst/>
              </a:prstGeom>
              <a:blipFill rotWithShape="1">
                <a:blip r:embed="rId9"/>
                <a:stretch>
                  <a:fillRect l="-5" t="-17" r="3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22_1#d80f64ee3?vcp=1&amp;vis=1&amp;pid=f1e41b012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799061"/>
            <a:ext cx="806450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7.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在沿海地区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，炎热、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晴朗的天气里常常出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现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“海陆风”，当出现如图所示风向时，通常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pic>
        <p:nvPicPr>
          <p:cNvPr id="3" name="QC_5_BD.22_1#d80f64ee3?vcp=1&amp;vis=1&amp;pid=f1e41b012&amp;color=0,0,0&amp;tib=255,255,255&amp;iip=2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386" y="840209"/>
            <a:ext cx="192938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5_AN.23_1#d80f64ee3.bracket?vcp=1&amp;vis=1&amp;pid=f1e41b012&amp;color=0,0,0&amp;vpa=11&amp;vtp=1" title=""/>
          <p:cNvSpPr/>
          <p:nvPr>
            <p:custDataLst>
              <p:tags r:id="rId7"/>
            </p:custDataLst>
          </p:nvPr>
        </p:nvSpPr>
        <p:spPr>
          <a:xfrm>
            <a:off x="6528339" y="136802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pic>
        <p:nvPicPr>
          <p:cNvPr id="5" name="QC_5_BD.22_2#d80f64ee3?htil=3&amp;vcp=1&amp;vis=1&amp;pid=f1e41b012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9269" y="2032993"/>
            <a:ext cx="2852928" cy="1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6" name="QC_5_BD.22_3#d80f64ee3.choices?htil=3&amp;vcp=1&amp;vis=1&amp;pid=f1e41b012&amp;color=0,0,0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1905993"/>
                <a:ext cx="5074920" cy="2336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6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发生在白天，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且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陆地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较高</a:t>
                </a:r>
                <a:endParaRPr lang="en-US" altLang="zh-CN" sz="2400"/>
              </a:p>
              <a:p>
                <a:pPr latinLnBrk="1">
                  <a:lnSpc>
                    <a:spcPts val="46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发生在白天，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且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海水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较高</a:t>
                </a:r>
                <a:endParaRPr lang="en-US" altLang="zh-CN" sz="2400"/>
              </a:p>
              <a:p>
                <a:pPr latinLnBrk="1">
                  <a:lnSpc>
                    <a:spcPts val="46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发生在夜晚，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且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陆地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较高</a:t>
                </a:r>
                <a:endParaRPr lang="en-US" altLang="zh-CN" sz="2400"/>
              </a:p>
              <a:p>
                <a:pPr latinLnBrk="1">
                  <a:lnSpc>
                    <a:spcPts val="46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发生在夜晚，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且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海水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较高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5_BD.22_3#d80f64ee3.choices?htil=3&amp;vcp=1&amp;vis=1&amp;pid=f1e41b012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1905993"/>
                <a:ext cx="5074920" cy="2336800"/>
              </a:xfrm>
              <a:prstGeom prst="rect">
                <a:avLst/>
              </a:prstGeom>
              <a:blipFill rotWithShape="1">
                <a:blip r:embed="rId12"/>
                <a:stretch>
                  <a:fillRect l="-8" t="-15" r="8" b="-6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4" action="ppaction://hlinksldjump"/>
          </p:cNvPr>
          <p:cNvSpPr/>
          <p:nvPr>
            <p:custDataLst>
              <p:tags r:id="rId13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5_BD.24_1#58e915fe4?vcp=1&amp;vis=1&amp;pid=f1e41b012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849834"/>
                <a:ext cx="8065008" cy="279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8.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［2025·福州期中］甲、乙两容器中装有质量相等的水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水温分别为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70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，现将一温度为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的金属球放入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甲容器中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，热平衡后水温升高到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然后迅速取出金属球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并放入乙容器中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，热平衡后，乙容器中水温为（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不计热量散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失和水的质量变化）(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5_BD.24_1#58e915fe4?vcp=1&amp;vis=1&amp;pid=f1e41b012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849834"/>
                <a:ext cx="8065008" cy="2794000"/>
              </a:xfrm>
              <a:prstGeom prst="rect">
                <a:avLst/>
              </a:prstGeom>
              <a:blipFill rotWithShape="1">
                <a:blip r:embed="rId6"/>
                <a:stretch>
                  <a:fillRect l="-5" t="-7" r="-186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5_AN.25_1#58e915fe4.bracket?vcp=1&amp;vis=1&amp;pid=f1e41b012&amp;color=0,0,0&amp;vpa=12&amp;vtp=1" title=""/>
          <p:cNvSpPr/>
          <p:nvPr>
            <p:custDataLst>
              <p:tags r:id="rId7"/>
            </p:custDataLst>
          </p:nvPr>
        </p:nvSpPr>
        <p:spPr>
          <a:xfrm>
            <a:off x="3527965" y="309519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C_5_BD.24_2#58e915fe4.choices?vcp=1&amp;vis=1&amp;pid=f1e41b012&amp;color=0,0,0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539496" y="3643380"/>
                <a:ext cx="8065008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2082165"/>
                    <a:tab pos="4139565"/>
                    <a:tab pos="6196965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C_5_BD.24_2#58e915fe4.choices?vcp=1&amp;vis=1&amp;pid=f1e41b012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39496" y="3643380"/>
                <a:ext cx="8065008" cy="533400"/>
              </a:xfrm>
              <a:prstGeom prst="rect">
                <a:avLst/>
              </a:prstGeom>
              <a:blipFill rotWithShape="1">
                <a:blip r:embed="rId10"/>
                <a:stretch>
                  <a:fillRect l="-5" t="-72" r="3" b="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51901" y="1001622"/>
            <a:ext cx="432048" cy="3392440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比热容的应用和计算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15126" y="3270885"/>
            <a:ext cx="1081088" cy="8167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比热容的计算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12080" y="1322070"/>
            <a:ext cx="2942273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其他物质比热容的应用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4" title=""/>
          <p:cNvGrpSpPr/>
          <p:nvPr>
            <p:custDataLst>
              <p:tags r:id="rId6"/>
            </p:custDataLst>
          </p:nvPr>
        </p:nvGrpSpPr>
        <p:grpSpPr>
          <a:xfrm>
            <a:off x="2407444" y="1218248"/>
            <a:ext cx="521494" cy="2409825"/>
            <a:chOff x="1775520" y="2156166"/>
            <a:chExt cx="695494" cy="2364582"/>
          </a:xfrm>
        </p:grpSpPr>
        <p:cxnSp>
          <p:nvCxnSpPr>
            <p:cNvPr id="12" name="直接连接符 11"/>
            <p:cNvCxnSpPr/>
            <p:nvPr>
              <p:custDataLst>
                <p:tags r:id="rId7"/>
              </p:custDataLst>
            </p:nvPr>
          </p:nvCxnSpPr>
          <p:spPr>
            <a:xfrm>
              <a:off x="1775520" y="3417803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8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9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0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94660" y="983456"/>
            <a:ext cx="1830705" cy="4585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比热容的应用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216843" y="731520"/>
            <a:ext cx="2295049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水的比热容的应用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5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65796" y="2515553"/>
            <a:ext cx="786765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公式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5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465796" y="3130391"/>
            <a:ext cx="1115378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求热量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7" name="组合 48" title=""/>
          <p:cNvGrpSpPr/>
          <p:nvPr>
            <p:custDataLst>
              <p:tags r:id="rId15"/>
            </p:custDataLst>
          </p:nvPr>
        </p:nvGrpSpPr>
        <p:grpSpPr>
          <a:xfrm>
            <a:off x="4067651" y="2727008"/>
            <a:ext cx="291941" cy="1835944"/>
            <a:chOff x="1775520" y="2156166"/>
            <a:chExt cx="695494" cy="2364582"/>
          </a:xfrm>
        </p:grpSpPr>
        <p:cxnSp>
          <p:nvCxnSpPr>
            <p:cNvPr id="38" name="直接连接符 37"/>
            <p:cNvCxnSpPr/>
            <p:nvPr>
              <p:custDataLst>
                <p:tags r:id="rId16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17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18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19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8" title=""/>
          <p:cNvGrpSpPr/>
          <p:nvPr>
            <p:custDataLst>
              <p:tags r:id="rId20"/>
            </p:custDataLst>
          </p:nvPr>
        </p:nvGrpSpPr>
        <p:grpSpPr>
          <a:xfrm>
            <a:off x="4897922" y="803751"/>
            <a:ext cx="291962" cy="773015"/>
            <a:chOff x="1775520" y="2156166"/>
            <a:chExt cx="695494" cy="2364582"/>
          </a:xfrm>
        </p:grpSpPr>
        <p:cxnSp>
          <p:nvCxnSpPr>
            <p:cNvPr id="43" name="直接连接符 42"/>
            <p:cNvCxnSpPr/>
            <p:nvPr>
              <p:custDataLst>
                <p:tags r:id="rId21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22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23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24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5" title="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465796" y="3745230"/>
            <a:ext cx="1114901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求质量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5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465796" y="4360069"/>
            <a:ext cx="1343978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求比热容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293" name="Rectangle 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32418" y="2961218"/>
            <a:ext cx="3132218" cy="1066969"/>
          </a:xfrm>
          <a:prstGeom prst="cloudCallout">
            <a:avLst>
              <a:gd name="adj1" fmla="val -35303"/>
              <a:gd name="adj2" fmla="val 86558"/>
            </a:avLst>
          </a:prstGeom>
          <a:noFill/>
          <a:ln w="19050">
            <a:solidFill>
              <a:srgbClr val="228989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这是为什么呢？</a:t>
            </a:r>
            <a:endParaRPr lang="zh-CN" altLang="en-US" sz="21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294" name="Rectangle 6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2002" y="846154"/>
            <a:ext cx="5256213" cy="234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zh-CN" altLang="en-US" sz="195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吐鲁番夏天最高温度大多在四十多摄氏度，居中国之首，而火焰山又是吐鲁番最热的地方，其地表温度最高曾达到八十多摄氏度。但一到晚上气温一下子就降到二十多摄氏度，空调都不用开 。 </a:t>
            </a:r>
            <a:endParaRPr lang="zh-CN" altLang="en-US" sz="195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295" name="Group 7" title=""/>
          <p:cNvGrpSpPr/>
          <p:nvPr>
            <p:custDataLst>
              <p:tags r:id="rId5"/>
            </p:custDataLst>
          </p:nvPr>
        </p:nvGrpSpPr>
        <p:grpSpPr>
          <a:xfrm>
            <a:off x="6179726" y="1059645"/>
            <a:ext cx="2499451" cy="3208277"/>
            <a:chExt cx="2005" cy="3335"/>
          </a:xfrm>
        </p:grpSpPr>
        <p:pic>
          <p:nvPicPr>
            <p:cNvPr id="12296" name="Picture 8" descr="最大的立体造型温度计落户火焰山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00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Rectangle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30" y="3224"/>
              <a:ext cx="218" cy="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00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火焰山的温度计</a:t>
              </a:r>
              <a:endParaRPr lang="zh-CN" altLang="en-US" sz="1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TextBox 1" title=""/>
          <p:cNvSpPr txBox="1"/>
          <p:nvPr>
            <p:custDataLst>
              <p:tags r:id="rId9"/>
            </p:custDataLst>
          </p:nvPr>
        </p:nvSpPr>
        <p:spPr>
          <a:xfrm>
            <a:off x="741998" y="4160996"/>
            <a:ext cx="5437823" cy="8371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沙子的比热容较小，在吸放热相同时，温度变化较快。故而白天与晚上温差较大。</a:t>
            </a:r>
            <a:endParaRPr lang="zh-CN" altLang="en-US" sz="18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9" title=""/>
          <p:cNvGrpSpPr/>
          <p:nvPr>
            <p:custDataLst>
              <p:tags r:id="rId10"/>
            </p:custDataLst>
          </p:nvPr>
        </p:nvGrpSpPr>
        <p:grpSpPr>
          <a:xfrm>
            <a:off x="-76200" y="303610"/>
            <a:ext cx="3673474" cy="414020"/>
            <a:chOff x="0" y="623478"/>
            <a:chExt cx="4317457" cy="484440"/>
          </a:xfrm>
        </p:grpSpPr>
        <p:grpSp>
          <p:nvGrpSpPr>
            <p:cNvPr id="19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1" name="矩形 20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71694" y="623478"/>
              <a:ext cx="3545763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利用比热容解释现象</a:t>
              </a:r>
              <a:endParaRPr lang="zh-CN" altLang="en-US" sz="21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3" name="图片 2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239328" y="3672840"/>
            <a:ext cx="390525" cy="390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41" name="Rectangle 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0831" y="400534"/>
            <a:ext cx="7821385" cy="57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谈起夏日海风，你知道白天风是从哪里吹向哪里？夜晚呢？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0" y="1427321"/>
            <a:ext cx="5205413" cy="1889760"/>
          </a:xfrm>
          <a:prstGeom prst="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水的比热容比泥土沙石的大，白天太阳照射时，海面温度上升得慢，陆地温度上升得快，陆地上方的热空气上升，海面上的冷空气补充，所以白天风从海面吹向陆地。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05413" y="1427321"/>
            <a:ext cx="3584258" cy="1968341"/>
          </a:xfrm>
          <a:prstGeom prst="rect">
            <a:avLst/>
          </a:prstGeom>
          <a:gradFill>
            <a:gsLst>
              <a:gs pos="37000">
                <a:srgbClr val="D6E6F5">
                  <a:alpha val="10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</p:pic>
      <p:sp>
        <p:nvSpPr>
          <p:cNvPr id="5" name="矩形 4" title=""/>
          <p:cNvSpPr/>
          <p:nvPr>
            <p:custDataLst>
              <p:tags r:id="rId7"/>
            </p:custDataLst>
          </p:nvPr>
        </p:nvSpPr>
        <p:spPr>
          <a:xfrm>
            <a:off x="0" y="3282712"/>
            <a:ext cx="5205413" cy="1170305"/>
          </a:xfrm>
          <a:prstGeom prst="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marL="342900" lvl="0" indent="-342900" algn="just">
              <a:lnSpc>
                <a:spcPct val="13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夜晚海面温度下降较慢，陆地温度下降较快，海面上的热空气上升，陆地上的冷空气补充，所以夜晚风是从陆地吹向海面。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5362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465" y="2443517"/>
            <a:ext cx="3779838" cy="188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515" y="2551865"/>
            <a:ext cx="3816350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7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6689" y="824839"/>
            <a:ext cx="8351838" cy="144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钢筋水泥都市，给我们的生活带来方便的同时，也给我们带来诸多不便，比如，炎炎夏季，都市气温往往比郊外要高</a:t>
            </a:r>
            <a:r>
              <a:rPr lang="en-US" sz="2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 </a:t>
            </a:r>
            <a:r>
              <a:rPr lang="zh-CN" altLang="en-US" sz="2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℃</a:t>
            </a:r>
            <a:r>
              <a:rPr 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～ </a:t>
            </a:r>
            <a:r>
              <a:rPr lang="en-US" sz="2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5 </a:t>
            </a:r>
            <a:r>
              <a:rPr lang="zh-CN" altLang="en-US" sz="2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℃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，这就是热岛效应，应该如何应对呢？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376" name="Group 16" title=""/>
          <p:cNvGrpSpPr/>
          <p:nvPr>
            <p:custDataLst>
              <p:tags r:id="rId8"/>
            </p:custDataLst>
          </p:nvPr>
        </p:nvGrpSpPr>
        <p:grpSpPr>
          <a:xfrm>
            <a:off x="691465" y="2443518"/>
            <a:ext cx="3816350" cy="2474119"/>
            <a:chOff x="272" y="2137"/>
            <a:chExt cx="2404" cy="2078"/>
          </a:xfrm>
        </p:grpSpPr>
        <p:pic>
          <p:nvPicPr>
            <p:cNvPr id="15369" name="Picture 9" descr="热7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2" y="2137"/>
              <a:ext cx="2404" cy="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0" name="Rectangle 1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2" y="3906"/>
              <a:ext cx="2308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107763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800">
                  <a:latin typeface="微软雅黑" panose="020b0503020204020204" charset="-122"/>
                  <a:ea typeface="微软雅黑" panose="020b0503020204020204" charset="-122"/>
                </a:rPr>
                <a:t>种草种树，增加水蒸气蒸腾</a:t>
              </a:r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12"/>
            </p:custDataLst>
          </p:nvPr>
        </p:nvGrpSpPr>
        <p:grpSpPr>
          <a:xfrm>
            <a:off x="5145606" y="2441273"/>
            <a:ext cx="3861134" cy="2648861"/>
            <a:chOff x="6529973" y="2810530"/>
            <a:chExt cx="5148179" cy="3531814"/>
          </a:xfrm>
        </p:grpSpPr>
        <p:sp>
          <p:nvSpPr>
            <p:cNvPr id="15373" name="Rectangle 1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543119" y="5482131"/>
              <a:ext cx="5135033" cy="86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107763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800">
                  <a:latin typeface="微软雅黑" panose="020b0503020204020204" charset="-122"/>
                  <a:ea typeface="微软雅黑" panose="020b0503020204020204" charset="-122"/>
                </a:rPr>
                <a:t>修建人工湖，利用水的吸热本领强，来调节气温</a:t>
              </a:r>
              <a:endParaRPr 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026" name="Picture 2" descr="https://timgsa.baidu.com/timg?image&amp;quality=80&amp;size=b9999_10000&amp;sec=1593435074235&amp;di=83a67f66d4ca0250bfab2de950d886aa&amp;imgtype=0&amp;src=http%3A%2F%2Fnews.xntv.tv%2Fd%2Ffile%2F2017-05-05%2Fff49c500b73771910f9d691682f8c11e.jpg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82"/>
            <a:stretch>
              <a:fillRect/>
            </a:stretch>
          </p:blipFill>
          <p:spPr bwMode="auto">
            <a:xfrm>
              <a:off x="6529973" y="2810530"/>
              <a:ext cx="5088467" cy="2706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8444" name="Rectangle 1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5753" y="1005840"/>
            <a:ext cx="8407718" cy="319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（多选）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以下四种现象中，与水的比热容有很大关系的是（           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汽车的发动机用循环流动的水来冷却 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B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生活中往往用热水取暖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夏天洒水降温   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D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滩涂湿地温差小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36" name="Text Box 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488079" y="1113949"/>
            <a:ext cx="943451" cy="5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ABD</a:t>
            </a:r>
            <a:endParaRPr lang="en-US" sz="2700">
              <a:solidFill>
                <a:srgbClr val="C0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0" name="组合 9" title=""/>
          <p:cNvGrpSpPr/>
          <p:nvPr>
            <p:custDataLst>
              <p:tags r:id="rId5"/>
            </p:custDataLst>
          </p:nvPr>
        </p:nvGrpSpPr>
        <p:grpSpPr>
          <a:xfrm>
            <a:off x="-87705" y="319087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Pictur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1315700" y="11938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4" name="矩形 72708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0708" y="454258"/>
            <a:ext cx="8351837" cy="144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如图，水稻是喜温作物，在每年三四月份育秧时，为了防止霜冻，傍晚常常在秧田里灌一些水过夜，第二天太阳升起后，再把秧田里的水放掉，你能解释原因吗？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46" name="图片 1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9738" y="1928944"/>
            <a:ext cx="4135452" cy="172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3729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88281" y="3885888"/>
            <a:ext cx="6167438" cy="95931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夜晚降温时，由于水比热容较大，与其他物质相比，降低相同温度，放出的热量较多，对秧苗起了保温作用。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圆角矩形 4" title=""/>
          <p:cNvSpPr/>
          <p:nvPr>
            <p:custDataLst>
              <p:tags r:id="rId3"/>
            </p:custDataLst>
          </p:nvPr>
        </p:nvSpPr>
        <p:spPr>
          <a:xfrm>
            <a:off x="1223486" y="2085975"/>
            <a:ext cx="6696551" cy="2916079"/>
          </a:xfrm>
          <a:prstGeom prst="roundRect">
            <a:avLst>
              <a:gd name="adj" fmla="val 883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8" name="Text Box 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67630" y="2950528"/>
            <a:ext cx="7937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1kg</a:t>
            </a:r>
            <a:endParaRPr lang="en-US" altLang="zh-CN" sz="21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" name="Text Box 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62868" y="3602672"/>
            <a:ext cx="7937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2kg</a:t>
            </a:r>
            <a:endParaRPr lang="en-US" altLang="zh-CN" sz="21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2" name="Text Box 6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32894" y="2969578"/>
            <a:ext cx="7334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1℃</a:t>
            </a:r>
            <a:endParaRPr lang="en-US" altLang="zh-CN" sz="21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" name="Text 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67630" y="4248468"/>
            <a:ext cx="7937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2kg</a:t>
            </a:r>
            <a:endParaRPr lang="en-US" altLang="zh-CN" sz="21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5" name="Text Box 8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42419" y="3621722"/>
            <a:ext cx="7239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1℃</a:t>
            </a:r>
            <a:endParaRPr lang="en-US" altLang="zh-CN" sz="21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Text Box 9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45595" y="4273868"/>
            <a:ext cx="7731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2℃</a:t>
            </a:r>
            <a:endParaRPr lang="en-US" altLang="zh-CN" sz="21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" name="Text Box 10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49108" y="2972753"/>
            <a:ext cx="16906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4.2×10</a:t>
            </a:r>
            <a:r>
              <a:rPr lang="en-US" altLang="zh-CN" sz="21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endParaRPr lang="en-US" altLang="zh-CN" sz="2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8" name="Text Box 11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549108" y="3626486"/>
            <a:ext cx="24463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2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 ×</a:t>
            </a:r>
            <a:r>
              <a:rPr lang="en-US" altLang="zh-CN" sz="21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4.2×10</a:t>
            </a:r>
            <a:r>
              <a:rPr lang="en-US" altLang="zh-CN" sz="21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endParaRPr lang="en-US" altLang="zh-CN" sz="21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9" name="Text Box 12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549108" y="4281805"/>
            <a:ext cx="29987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2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 × 2 ×</a:t>
            </a:r>
            <a:r>
              <a:rPr lang="en-US" altLang="zh-CN" sz="21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4.2×10</a:t>
            </a:r>
            <a:r>
              <a:rPr lang="en-US" altLang="zh-CN" sz="21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endParaRPr lang="en-US" altLang="zh-CN" sz="21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0" name="Line 13" title="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16200000">
            <a:off x="3313907" y="3174365"/>
            <a:ext cx="504825" cy="0"/>
          </a:xfrm>
          <a:prstGeom prst="line">
            <a:avLst/>
          </a:prstGeom>
          <a:noFill/>
          <a:ln w="28575">
            <a:solidFill>
              <a:srgbClr val="228989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Line 14" title="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16200000">
            <a:off x="3316289" y="3855879"/>
            <a:ext cx="503237" cy="0"/>
          </a:xfrm>
          <a:prstGeom prst="line">
            <a:avLst/>
          </a:prstGeom>
          <a:noFill/>
          <a:ln w="28575">
            <a:solidFill>
              <a:srgbClr val="228989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Line 15" title="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rot="16200000">
            <a:off x="3317081" y="4491356"/>
            <a:ext cx="504825" cy="0"/>
          </a:xfrm>
          <a:prstGeom prst="line">
            <a:avLst/>
          </a:prstGeom>
          <a:noFill/>
          <a:ln w="28575">
            <a:solidFill>
              <a:srgbClr val="228989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Line 16" title="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002882" y="3851910"/>
            <a:ext cx="14398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Line 17" title="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3983832" y="3199765"/>
            <a:ext cx="14414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Line 18" title="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3983832" y="4531043"/>
            <a:ext cx="14398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 Box 7" title="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754090" y="2319570"/>
            <a:ext cx="9985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100" b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质量</a:t>
            </a:r>
            <a:endParaRPr lang="zh-CN" altLang="en-US" sz="2100" b="1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 title=""/>
          <p:cNvSpPr/>
          <p:nvPr>
            <p:custDataLst>
              <p:tags r:id="rId20"/>
            </p:custDataLst>
          </p:nvPr>
        </p:nvSpPr>
        <p:spPr>
          <a:xfrm>
            <a:off x="3012323" y="2319570"/>
            <a:ext cx="1350010" cy="412750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 b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温度变化</a:t>
            </a:r>
            <a:endParaRPr lang="zh-CN" altLang="en-US" sz="2100" b="1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 title=""/>
          <p:cNvSpPr/>
          <p:nvPr>
            <p:custDataLst>
              <p:tags r:id="rId21"/>
            </p:custDataLst>
          </p:nvPr>
        </p:nvSpPr>
        <p:spPr>
          <a:xfrm>
            <a:off x="5675083" y="2319570"/>
            <a:ext cx="1350010" cy="412750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 b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吸收热量</a:t>
            </a:r>
            <a:endParaRPr lang="zh-CN" altLang="en-US" sz="2100" b="1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Rectangle 2" title="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99135" y="1178243"/>
            <a:ext cx="8298656" cy="86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质量为</a:t>
            </a: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1kg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的水，温度升高（或降低）</a:t>
            </a: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1℃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，要吸收（或放出）</a:t>
            </a: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4.2×10</a:t>
            </a:r>
            <a:r>
              <a:rPr lang="en-US" altLang="zh-CN" sz="2100" baseline="30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的热量。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4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02469" y="876776"/>
            <a:ext cx="310134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/>
          <a:p>
            <a:pPr algn="l" eaLnBrk="1" hangingPunct="1"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水的比热容的物理意义：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3" name="组合 42" title=""/>
          <p:cNvGrpSpPr/>
          <p:nvPr>
            <p:custDataLst>
              <p:tags r:id="rId24"/>
            </p:custDataLst>
          </p:nvPr>
        </p:nvGrpSpPr>
        <p:grpSpPr>
          <a:xfrm>
            <a:off x="-87705" y="319087"/>
            <a:ext cx="3221831" cy="414020"/>
            <a:chOff x="0" y="623478"/>
            <a:chExt cx="3786638" cy="484440"/>
          </a:xfrm>
        </p:grpSpPr>
        <p:grpSp>
          <p:nvGrpSpPr>
            <p:cNvPr id="44" name="组合 43"/>
            <p:cNvGrpSpPr/>
            <p:nvPr>
              <p:custDataLst>
                <p:tags r:id="rId2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6" name="矩形 45"/>
              <p:cNvSpPr/>
              <p:nvPr>
                <p:custDataLst>
                  <p:tags r:id="rId2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47" name="矩形 46"/>
              <p:cNvSpPr/>
              <p:nvPr>
                <p:custDataLst>
                  <p:tags r:id="rId2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5" name="文本框 44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比热容的计算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6" grpId="0" animBg="1"/>
      <p:bldP spid="12" grpId="0"/>
      <p:bldP spid="4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Text Box 8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86013" y="2781776"/>
            <a:ext cx="3245168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i="1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Q</a:t>
            </a:r>
            <a:r>
              <a:rPr lang="zh-CN" altLang="en-US" sz="3600" spc="3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吸</a:t>
            </a:r>
            <a:r>
              <a:rPr lang="en-US" sz="3600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 </a:t>
            </a:r>
            <a:r>
              <a:rPr lang="en-US" sz="3600" i="1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cm</a:t>
            </a:r>
            <a:r>
              <a:rPr lang="en-US" sz="3600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lang="en-US" sz="3600" i="1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lang="en-US" altLang="zh-CN" sz="3600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-</a:t>
            </a:r>
            <a:r>
              <a:rPr lang="en-US" sz="3600" i="1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lang="en-US" sz="3600" spc="3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</a:t>
            </a:r>
            <a:r>
              <a:rPr lang="en-US" sz="3600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)</a:t>
            </a:r>
            <a:endParaRPr lang="en-US" sz="3600" spc="300">
              <a:solidFill>
                <a:srgbClr val="00808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" name="Rectangle 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0084" y="1040606"/>
            <a:ext cx="8333899" cy="124472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如果知道有</a:t>
            </a:r>
            <a:r>
              <a:rPr lang="en-US" altLang="zh-CN" sz="2400" i="1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m </a:t>
            </a:r>
            <a:r>
              <a:rPr lang="en-US" altLang="zh-CN" sz="24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kg</a:t>
            </a:r>
            <a:r>
              <a:rPr lang="zh-CN" altLang="en-US" sz="24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水，加热前初始温度为</a:t>
            </a:r>
            <a:r>
              <a:rPr lang="en-US" altLang="zh-CN" sz="2400" i="1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lang="en-US" altLang="zh-CN" sz="2400" spc="200" baseline="-250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 </a:t>
            </a:r>
            <a:r>
              <a:rPr lang="en-US" altLang="zh-CN" sz="24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℃</a:t>
            </a:r>
            <a:r>
              <a:rPr lang="zh-CN" altLang="en-US" sz="24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，加热后温度为</a:t>
            </a:r>
            <a:r>
              <a:rPr lang="en-US" altLang="zh-CN" sz="2400" i="1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 </a:t>
            </a:r>
            <a:r>
              <a:rPr lang="en-US" altLang="zh-CN" sz="24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℃</a:t>
            </a:r>
            <a:r>
              <a:rPr lang="zh-CN" altLang="en-US" sz="24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，那么它吸收了多少热量呢？</a:t>
            </a:r>
            <a:endParaRPr lang="zh-CN" altLang="en-US" sz="24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椭圆形标注 3" title=""/>
          <p:cNvSpPr/>
          <p:nvPr>
            <p:custDataLst>
              <p:tags r:id="rId5"/>
            </p:custDataLst>
          </p:nvPr>
        </p:nvSpPr>
        <p:spPr>
          <a:xfrm>
            <a:off x="6195060" y="2961323"/>
            <a:ext cx="2520791" cy="1133951"/>
          </a:xfrm>
          <a:prstGeom prst="wedgeEllipseCallout">
            <a:avLst>
              <a:gd name="adj1" fmla="val 19238"/>
              <a:gd name="adj2" fmla="val 65035"/>
            </a:avLst>
          </a:prstGeom>
          <a:solidFill>
            <a:schemeClr val="bg1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如果水放出热量呢？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03344" y="4295299"/>
            <a:ext cx="609600" cy="609600"/>
          </a:xfrm>
          <a:prstGeom prst="rect">
            <a:avLst/>
          </a:prstGeom>
        </p:spPr>
      </p:pic>
      <p:sp>
        <p:nvSpPr>
          <p:cNvPr id="3" name="Text Box 8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86013" y="3956209"/>
            <a:ext cx="3245168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i="1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Q</a:t>
            </a:r>
            <a:r>
              <a:rPr lang="zh-CN" altLang="en-US" sz="3600" spc="3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放</a:t>
            </a:r>
            <a:r>
              <a:rPr lang="en-US" sz="3600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 </a:t>
            </a:r>
            <a:r>
              <a:rPr lang="en-US" sz="3600" i="1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cm</a:t>
            </a:r>
            <a:r>
              <a:rPr lang="en-US" sz="3600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lang="en-US" sz="3600" i="1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lang="en-US" sz="3600" spc="3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0</a:t>
            </a:r>
            <a:r>
              <a:rPr lang="en-US" altLang="zh-CN" sz="3600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-</a:t>
            </a:r>
            <a:r>
              <a:rPr lang="en-US" sz="3600" i="1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lang="en-US" sz="3600" spc="3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)</a:t>
            </a:r>
            <a:endParaRPr lang="en-US" sz="3600" spc="300">
              <a:solidFill>
                <a:srgbClr val="00808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3" grpId="0" animBg="1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819"/>
</p:tagLst>
</file>

<file path=ppt/tags/tag119.xml><?xml version="1.0" encoding="utf-8"?>
<p:tagLst xmlns:p="http://schemas.openxmlformats.org/presentationml/2006/main">
  <p:tag name="AS_UNIQUEID" val="613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4"/>
</p:tagLst>
</file>

<file path=ppt/tags/tag121.xml><?xml version="1.0" encoding="utf-8"?>
<p:tagLst xmlns:p="http://schemas.openxmlformats.org/presentationml/2006/main">
  <p:tag name="AS_UNIQUEID" val="615"/>
</p:tagLst>
</file>

<file path=ppt/tags/tag122.xml><?xml version="1.0" encoding="utf-8"?>
<p:tagLst xmlns:p="http://schemas.openxmlformats.org/presentationml/2006/main">
  <p:tag name="AS_UNIQUEID" val="616"/>
</p:tagLst>
</file>

<file path=ppt/tags/tag123.xml><?xml version="1.0" encoding="utf-8"?>
<p:tagLst xmlns:p="http://schemas.openxmlformats.org/presentationml/2006/main">
  <p:tag name="AS_UNIQUEID" val="617"/>
</p:tagLst>
</file>

<file path=ppt/tags/tag124.xml><?xml version="1.0" encoding="utf-8"?>
<p:tagLst xmlns:p="http://schemas.openxmlformats.org/presentationml/2006/main">
  <p:tag name="AS_UNIQUEID" val="618"/>
</p:tagLst>
</file>

<file path=ppt/tags/tag125.xml><?xml version="1.0" encoding="utf-8"?>
<p:tagLst xmlns:p="http://schemas.openxmlformats.org/presentationml/2006/main">
  <p:tag name="AS_UNIQUEID" val="619"/>
</p:tagLst>
</file>

<file path=ppt/tags/tag126.xml><?xml version="1.0" encoding="utf-8"?>
<p:tagLst xmlns:p="http://schemas.openxmlformats.org/presentationml/2006/main">
  <p:tag name="AS_UNIQUEID" val="620"/>
</p:tagLst>
</file>

<file path=ppt/tags/tag127.xml><?xml version="1.0" encoding="utf-8"?>
<p:tagLst xmlns:p="http://schemas.openxmlformats.org/presentationml/2006/main">
  <p:tag name="AS_UNIQUEID" val="621"/>
</p:tagLst>
</file>

<file path=ppt/tags/tag128.xml><?xml version="1.0" encoding="utf-8"?>
<p:tagLst xmlns:p="http://schemas.openxmlformats.org/presentationml/2006/main">
  <p:tag name="AS_UNIQUEID" val="622"/>
</p:tagLst>
</file>

<file path=ppt/tags/tag129.xml><?xml version="1.0" encoding="utf-8"?>
<p:tagLst xmlns:p="http://schemas.openxmlformats.org/presentationml/2006/main">
  <p:tag name="AS_UNIQUEID" val="623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4"/>
</p:tagLst>
</file>

<file path=ppt/tags/tag131.xml><?xml version="1.0" encoding="utf-8"?>
<p:tagLst xmlns:p="http://schemas.openxmlformats.org/presentationml/2006/main">
  <p:tag name="AS_UNIQUEID" val="625"/>
</p:tagLst>
</file>

<file path=ppt/tags/tag132.xml><?xml version="1.0" encoding="utf-8"?>
<p:tagLst xmlns:p="http://schemas.openxmlformats.org/presentationml/2006/main">
  <p:tag name="AS_UNIQUEID" val="626"/>
</p:tagLst>
</file>

<file path=ppt/tags/tag133.xml><?xml version="1.0" encoding="utf-8"?>
<p:tagLst xmlns:p="http://schemas.openxmlformats.org/presentationml/2006/main">
  <p:tag name="AS_UNIQUEID" val="627"/>
</p:tagLst>
</file>

<file path=ppt/tags/tag134.xml><?xml version="1.0" encoding="utf-8"?>
<p:tagLst xmlns:p="http://schemas.openxmlformats.org/presentationml/2006/main">
  <p:tag name="AS_UNIQUEID" val="628"/>
</p:tagLst>
</file>

<file path=ppt/tags/tag135.xml><?xml version="1.0" encoding="utf-8"?>
<p:tagLst xmlns:p="http://schemas.openxmlformats.org/presentationml/2006/main">
  <p:tag name="AS_UNIQUEID" val="629"/>
</p:tagLst>
</file>

<file path=ppt/tags/tag136.xml><?xml version="1.0" encoding="utf-8"?>
<p:tagLst xmlns:p="http://schemas.openxmlformats.org/presentationml/2006/main">
  <p:tag name="AS_UNIQUEID" val="630"/>
</p:tagLst>
</file>

<file path=ppt/tags/tag137.xml><?xml version="1.0" encoding="utf-8"?>
<p:tagLst xmlns:p="http://schemas.openxmlformats.org/presentationml/2006/main">
  <p:tag name="AS_UNIQUEID" val="631"/>
</p:tagLst>
</file>

<file path=ppt/tags/tag138.xml><?xml version="1.0" encoding="utf-8"?>
<p:tagLst xmlns:p="http://schemas.openxmlformats.org/presentationml/2006/main">
  <p:tag name="AS_UNIQUEID" val="632"/>
</p:tagLst>
</file>

<file path=ppt/tags/tag139.xml><?xml version="1.0" encoding="utf-8"?>
<p:tagLst xmlns:p="http://schemas.openxmlformats.org/presentationml/2006/main">
  <p:tag name="AS_UNIQUEID" val="633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4"/>
</p:tagLst>
</file>

<file path=ppt/tags/tag141.xml><?xml version="1.0" encoding="utf-8"?>
<p:tagLst xmlns:p="http://schemas.openxmlformats.org/presentationml/2006/main">
  <p:tag name="AS_UNIQUEID" val="635"/>
</p:tagLst>
</file>

<file path=ppt/tags/tag142.xml><?xml version="1.0" encoding="utf-8"?>
<p:tagLst xmlns:p="http://schemas.openxmlformats.org/presentationml/2006/main">
  <p:tag name="AS_UNIQUEID" val="636"/>
</p:tagLst>
</file>

<file path=ppt/tags/tag143.xml><?xml version="1.0" encoding="utf-8"?>
<p:tagLst xmlns:p="http://schemas.openxmlformats.org/presentationml/2006/main">
  <p:tag name="AS_UNIQUEID" val="637"/>
</p:tagLst>
</file>

<file path=ppt/tags/tag144.xml><?xml version="1.0" encoding="utf-8"?>
<p:tagLst xmlns:p="http://schemas.openxmlformats.org/presentationml/2006/main">
  <p:tag name="AS_UNIQUEID" val="638"/>
</p:tagLst>
</file>

<file path=ppt/tags/tag145.xml><?xml version="1.0" encoding="utf-8"?>
<p:tagLst xmlns:p="http://schemas.openxmlformats.org/presentationml/2006/main">
  <p:tag name="AS_UNIQUEID" val="639"/>
</p:tagLst>
</file>

<file path=ppt/tags/tag146.xml><?xml version="1.0" encoding="utf-8"?>
<p:tagLst xmlns:p="http://schemas.openxmlformats.org/presentationml/2006/main">
  <p:tag name="AS_UNIQUEID" val="640"/>
</p:tagLst>
</file>

<file path=ppt/tags/tag147.xml><?xml version="1.0" encoding="utf-8"?>
<p:tagLst xmlns:p="http://schemas.openxmlformats.org/presentationml/2006/main">
  <p:tag name="AS_UNIQUEID" val="641"/>
</p:tagLst>
</file>

<file path=ppt/tags/tag148.xml><?xml version="1.0" encoding="utf-8"?>
<p:tagLst xmlns:p="http://schemas.openxmlformats.org/presentationml/2006/main">
  <p:tag name="AS_UNIQUEID" val="642"/>
</p:tagLst>
</file>

<file path=ppt/tags/tag149.xml><?xml version="1.0" encoding="utf-8"?>
<p:tagLst xmlns:p="http://schemas.openxmlformats.org/presentationml/2006/main">
  <p:tag name="AS_UNIQUEID" val="643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4"/>
</p:tagLst>
</file>

<file path=ppt/tags/tag151.xml><?xml version="1.0" encoding="utf-8"?>
<p:tagLst xmlns:p="http://schemas.openxmlformats.org/presentationml/2006/main">
  <p:tag name="AS_UNIQUEID" val="645"/>
</p:tagLst>
</file>

<file path=ppt/tags/tag152.xml><?xml version="1.0" encoding="utf-8"?>
<p:tagLst xmlns:p="http://schemas.openxmlformats.org/presentationml/2006/main">
  <p:tag name="AS_UNIQUEID" val="646"/>
</p:tagLst>
</file>

<file path=ppt/tags/tag153.xml><?xml version="1.0" encoding="utf-8"?>
<p:tagLst xmlns:p="http://schemas.openxmlformats.org/presentationml/2006/main">
  <p:tag name="AS_UNIQUEID" val="647"/>
</p:tagLst>
</file>

<file path=ppt/tags/tag154.xml><?xml version="1.0" encoding="utf-8"?>
<p:tagLst xmlns:p="http://schemas.openxmlformats.org/presentationml/2006/main">
  <p:tag name="AS_UNIQUEID" val="648"/>
</p:tagLst>
</file>

<file path=ppt/tags/tag155.xml><?xml version="1.0" encoding="utf-8"?>
<p:tagLst xmlns:p="http://schemas.openxmlformats.org/presentationml/2006/main">
  <p:tag name="AS_UNIQUEID" val="649"/>
</p:tagLst>
</file>

<file path=ppt/tags/tag156.xml><?xml version="1.0" encoding="utf-8"?>
<p:tagLst xmlns:p="http://schemas.openxmlformats.org/presentationml/2006/main">
  <p:tag name="AS_UNIQUEID" val="650"/>
</p:tagLst>
</file>

<file path=ppt/tags/tag157.xml><?xml version="1.0" encoding="utf-8"?>
<p:tagLst xmlns:p="http://schemas.openxmlformats.org/presentationml/2006/main">
  <p:tag name="AS_UNIQUEID" val="651"/>
</p:tagLst>
</file>

<file path=ppt/tags/tag158.xml><?xml version="1.0" encoding="utf-8"?>
<p:tagLst xmlns:p="http://schemas.openxmlformats.org/presentationml/2006/main">
  <p:tag name="AS_UNIQUEID" val="652"/>
</p:tagLst>
</file>

<file path=ppt/tags/tag159.xml><?xml version="1.0" encoding="utf-8"?>
<p:tagLst xmlns:p="http://schemas.openxmlformats.org/presentationml/2006/main">
  <p:tag name="AS_UNIQUEID" val="653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4"/>
</p:tagLst>
</file>

<file path=ppt/tags/tag161.xml><?xml version="1.0" encoding="utf-8"?>
<p:tagLst xmlns:p="http://schemas.openxmlformats.org/presentationml/2006/main">
  <p:tag name="AS_UNIQUEID" val="655"/>
</p:tagLst>
</file>

<file path=ppt/tags/tag162.xml><?xml version="1.0" encoding="utf-8"?>
<p:tagLst xmlns:p="http://schemas.openxmlformats.org/presentationml/2006/main">
  <p:tag name="AS_UNIQUEID" val="656"/>
</p:tagLst>
</file>

<file path=ppt/tags/tag163.xml><?xml version="1.0" encoding="utf-8"?>
<p:tagLst xmlns:p="http://schemas.openxmlformats.org/presentationml/2006/main">
  <p:tag name="AS_UNIQUEID" val="657"/>
</p:tagLst>
</file>

<file path=ppt/tags/tag164.xml><?xml version="1.0" encoding="utf-8"?>
<p:tagLst xmlns:p="http://schemas.openxmlformats.org/presentationml/2006/main">
  <p:tag name="AS_UNIQUEID" val="658"/>
</p:tagLst>
</file>

<file path=ppt/tags/tag165.xml><?xml version="1.0" encoding="utf-8"?>
<p:tagLst xmlns:p="http://schemas.openxmlformats.org/presentationml/2006/main">
  <p:tag name="AS_UNIQUEID" val="659"/>
</p:tagLst>
</file>

<file path=ppt/tags/tag166.xml><?xml version="1.0" encoding="utf-8"?>
<p:tagLst xmlns:p="http://schemas.openxmlformats.org/presentationml/2006/main">
  <p:tag name="AS_UNIQUEID" val="660"/>
</p:tagLst>
</file>

<file path=ppt/tags/tag167.xml><?xml version="1.0" encoding="utf-8"?>
<p:tagLst xmlns:p="http://schemas.openxmlformats.org/presentationml/2006/main">
  <p:tag name="AS_UNIQUEID" val="661"/>
</p:tagLst>
</file>

<file path=ppt/tags/tag168.xml><?xml version="1.0" encoding="utf-8"?>
<p:tagLst xmlns:p="http://schemas.openxmlformats.org/presentationml/2006/main">
  <p:tag name="AS_UNIQUEID" val="662"/>
</p:tagLst>
</file>

<file path=ppt/tags/tag169.xml><?xml version="1.0" encoding="utf-8"?>
<p:tagLst xmlns:p="http://schemas.openxmlformats.org/presentationml/2006/main">
  <p:tag name="AS_UNIQUEID" val="663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4"/>
</p:tagLst>
</file>

<file path=ppt/tags/tag171.xml><?xml version="1.0" encoding="utf-8"?>
<p:tagLst xmlns:p="http://schemas.openxmlformats.org/presentationml/2006/main">
  <p:tag name="AS_UNIQUEID" val="665"/>
</p:tagLst>
</file>

<file path=ppt/tags/tag172.xml><?xml version="1.0" encoding="utf-8"?>
<p:tagLst xmlns:p="http://schemas.openxmlformats.org/presentationml/2006/main">
  <p:tag name="AS_UNIQUEID" val="666"/>
</p:tagLst>
</file>

<file path=ppt/tags/tag173.xml><?xml version="1.0" encoding="utf-8"?>
<p:tagLst xmlns:p="http://schemas.openxmlformats.org/presentationml/2006/main">
  <p:tag name="AS_UNIQUEID" val="667"/>
</p:tagLst>
</file>

<file path=ppt/tags/tag174.xml><?xml version="1.0" encoding="utf-8"?>
<p:tagLst xmlns:p="http://schemas.openxmlformats.org/presentationml/2006/main">
  <p:tag name="AS_UNIQUEID" val="668"/>
</p:tagLst>
</file>

<file path=ppt/tags/tag175.xml><?xml version="1.0" encoding="utf-8"?>
<p:tagLst xmlns:p="http://schemas.openxmlformats.org/presentationml/2006/main">
  <p:tag name="AS_UNIQUEID" val="669"/>
</p:tagLst>
</file>

<file path=ppt/tags/tag176.xml><?xml version="1.0" encoding="utf-8"?>
<p:tagLst xmlns:p="http://schemas.openxmlformats.org/presentationml/2006/main">
  <p:tag name="AS_UNIQUEID" val="670"/>
</p:tagLst>
</file>

<file path=ppt/tags/tag177.xml><?xml version="1.0" encoding="utf-8"?>
<p:tagLst xmlns:p="http://schemas.openxmlformats.org/presentationml/2006/main">
  <p:tag name="AS_UNIQUEID" val="671"/>
</p:tagLst>
</file>

<file path=ppt/tags/tag178.xml><?xml version="1.0" encoding="utf-8"?>
<p:tagLst xmlns:p="http://schemas.openxmlformats.org/presentationml/2006/main">
  <p:tag name="AS_UNIQUEID" val="672"/>
</p:tagLst>
</file>

<file path=ppt/tags/tag179.xml><?xml version="1.0" encoding="utf-8"?>
<p:tagLst xmlns:p="http://schemas.openxmlformats.org/presentationml/2006/main">
  <p:tag name="AS_UNIQUEID" val="673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4"/>
</p:tagLst>
</file>

<file path=ppt/tags/tag181.xml><?xml version="1.0" encoding="utf-8"?>
<p:tagLst xmlns:p="http://schemas.openxmlformats.org/presentationml/2006/main">
  <p:tag name="AS_UNIQUEID" val="675"/>
</p:tagLst>
</file>

<file path=ppt/tags/tag182.xml><?xml version="1.0" encoding="utf-8"?>
<p:tagLst xmlns:p="http://schemas.openxmlformats.org/presentationml/2006/main">
  <p:tag name="AS_UNIQUEID" val="676"/>
</p:tagLst>
</file>

<file path=ppt/tags/tag183.xml><?xml version="1.0" encoding="utf-8"?>
<p:tagLst xmlns:p="http://schemas.openxmlformats.org/presentationml/2006/main">
  <p:tag name="AS_UNIQUEID" val="677"/>
</p:tagLst>
</file>

<file path=ppt/tags/tag184.xml><?xml version="1.0" encoding="utf-8"?>
<p:tagLst xmlns:p="http://schemas.openxmlformats.org/presentationml/2006/main">
  <p:tag name="AS_UNIQUEID" val="678"/>
</p:tagLst>
</file>

<file path=ppt/tags/tag185.xml><?xml version="1.0" encoding="utf-8"?>
<p:tagLst xmlns:p="http://schemas.openxmlformats.org/presentationml/2006/main">
  <p:tag name="AS_UNIQUEID" val="679"/>
</p:tagLst>
</file>

<file path=ppt/tags/tag186.xml><?xml version="1.0" encoding="utf-8"?>
<p:tagLst xmlns:p="http://schemas.openxmlformats.org/presentationml/2006/main">
  <p:tag name="AS_UNIQUEID" val="680"/>
</p:tagLst>
</file>

<file path=ppt/tags/tag187.xml><?xml version="1.0" encoding="utf-8"?>
<p:tagLst xmlns:p="http://schemas.openxmlformats.org/presentationml/2006/main">
  <p:tag name="AS_UNIQUEID" val="681"/>
</p:tagLst>
</file>

<file path=ppt/tags/tag188.xml><?xml version="1.0" encoding="utf-8"?>
<p:tagLst xmlns:p="http://schemas.openxmlformats.org/presentationml/2006/main">
  <p:tag name="AS_UNIQUEID" val="682"/>
</p:tagLst>
</file>

<file path=ppt/tags/tag189.xml><?xml version="1.0" encoding="utf-8"?>
<p:tagLst xmlns:p="http://schemas.openxmlformats.org/presentationml/2006/main">
  <p:tag name="AS_UNIQUEID" val="683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4"/>
</p:tagLst>
</file>

<file path=ppt/tags/tag191.xml><?xml version="1.0" encoding="utf-8"?>
<p:tagLst xmlns:p="http://schemas.openxmlformats.org/presentationml/2006/main">
  <p:tag name="AS_UNIQUEID" val="685"/>
</p:tagLst>
</file>

<file path=ppt/tags/tag192.xml><?xml version="1.0" encoding="utf-8"?>
<p:tagLst xmlns:p="http://schemas.openxmlformats.org/presentationml/2006/main">
  <p:tag name="AS_UNIQUEID" val="686"/>
</p:tagLst>
</file>

<file path=ppt/tags/tag193.xml><?xml version="1.0" encoding="utf-8"?>
<p:tagLst xmlns:p="http://schemas.openxmlformats.org/presentationml/2006/main">
  <p:tag name="AS_UNIQUEID" val="687"/>
</p:tagLst>
</file>

<file path=ppt/tags/tag194.xml><?xml version="1.0" encoding="utf-8"?>
<p:tagLst xmlns:p="http://schemas.openxmlformats.org/presentationml/2006/main">
  <p:tag name="AS_UNIQUEID" val="688"/>
</p:tagLst>
</file>

<file path=ppt/tags/tag195.xml><?xml version="1.0" encoding="utf-8"?>
<p:tagLst xmlns:p="http://schemas.openxmlformats.org/presentationml/2006/main">
  <p:tag name="AS_UNIQUEID" val="689"/>
</p:tagLst>
</file>

<file path=ppt/tags/tag196.xml><?xml version="1.0" encoding="utf-8"?>
<p:tagLst xmlns:p="http://schemas.openxmlformats.org/presentationml/2006/main">
  <p:tag name="AS_UNIQUEID" val="690"/>
</p:tagLst>
</file>

<file path=ppt/tags/tag197.xml><?xml version="1.0" encoding="utf-8"?>
<p:tagLst xmlns:p="http://schemas.openxmlformats.org/presentationml/2006/main">
  <p:tag name="AS_UNIQUEID" val="691"/>
</p:tagLst>
</file>

<file path=ppt/tags/tag198.xml><?xml version="1.0" encoding="utf-8"?>
<p:tagLst xmlns:p="http://schemas.openxmlformats.org/presentationml/2006/main">
  <p:tag name="AS_UNIQUEID" val="692"/>
</p:tagLst>
</file>

<file path=ppt/tags/tag199.xml><?xml version="1.0" encoding="utf-8"?>
<p:tagLst xmlns:p="http://schemas.openxmlformats.org/presentationml/2006/main">
  <p:tag name="AS_UNIQUEID" val="693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4"/>
</p:tagLst>
</file>

<file path=ppt/tags/tag201.xml><?xml version="1.0" encoding="utf-8"?>
<p:tagLst xmlns:p="http://schemas.openxmlformats.org/presentationml/2006/main">
  <p:tag name="AS_UNIQUEID" val="695"/>
</p:tagLst>
</file>

<file path=ppt/tags/tag202.xml><?xml version="1.0" encoding="utf-8"?>
<p:tagLst xmlns:p="http://schemas.openxmlformats.org/presentationml/2006/main">
  <p:tag name="AS_UNIQUEID" val="696"/>
</p:tagLst>
</file>

<file path=ppt/tags/tag203.xml><?xml version="1.0" encoding="utf-8"?>
<p:tagLst xmlns:p="http://schemas.openxmlformats.org/presentationml/2006/main">
  <p:tag name="AS_UNIQUEID" val="697"/>
</p:tagLst>
</file>

<file path=ppt/tags/tag204.xml><?xml version="1.0" encoding="utf-8"?>
<p:tagLst xmlns:p="http://schemas.openxmlformats.org/presentationml/2006/main">
  <p:tag name="AS_UNIQUEID" val="698"/>
</p:tagLst>
</file>

<file path=ppt/tags/tag205.xml><?xml version="1.0" encoding="utf-8"?>
<p:tagLst xmlns:p="http://schemas.openxmlformats.org/presentationml/2006/main">
  <p:tag name="AS_UNIQUEID" val="699"/>
</p:tagLst>
</file>

<file path=ppt/tags/tag206.xml><?xml version="1.0" encoding="utf-8"?>
<p:tagLst xmlns:p="http://schemas.openxmlformats.org/presentationml/2006/main">
  <p:tag name="AS_UNIQUEID" val="700"/>
</p:tagLst>
</file>

<file path=ppt/tags/tag207.xml><?xml version="1.0" encoding="utf-8"?>
<p:tagLst xmlns:p="http://schemas.openxmlformats.org/presentationml/2006/main">
  <p:tag name="AS_UNIQUEID" val="701"/>
</p:tagLst>
</file>

<file path=ppt/tags/tag208.xml><?xml version="1.0" encoding="utf-8"?>
<p:tagLst xmlns:p="http://schemas.openxmlformats.org/presentationml/2006/main">
  <p:tag name="AS_UNIQUEID" val="702"/>
</p:tagLst>
</file>

<file path=ppt/tags/tag209.xml><?xml version="1.0" encoding="utf-8"?>
<p:tagLst xmlns:p="http://schemas.openxmlformats.org/presentationml/2006/main">
  <p:tag name="AS_UNIQUEID" val="703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4"/>
</p:tagLst>
</file>

<file path=ppt/tags/tag211.xml><?xml version="1.0" encoding="utf-8"?>
<p:tagLst xmlns:p="http://schemas.openxmlformats.org/presentationml/2006/main">
  <p:tag name="AS_UNIQUEID" val="705"/>
</p:tagLst>
</file>

<file path=ppt/tags/tag212.xml><?xml version="1.0" encoding="utf-8"?>
<p:tagLst xmlns:p="http://schemas.openxmlformats.org/presentationml/2006/main">
  <p:tag name="AS_UNIQUEID" val="706"/>
</p:tagLst>
</file>

<file path=ppt/tags/tag213.xml><?xml version="1.0" encoding="utf-8"?>
<p:tagLst xmlns:p="http://schemas.openxmlformats.org/presentationml/2006/main">
  <p:tag name="AS_UNIQUEID" val="707"/>
</p:tagLst>
</file>

<file path=ppt/tags/tag214.xml><?xml version="1.0" encoding="utf-8"?>
<p:tagLst xmlns:p="http://schemas.openxmlformats.org/presentationml/2006/main">
  <p:tag name="AS_UNIQUEID" val="708"/>
</p:tagLst>
</file>

<file path=ppt/tags/tag215.xml><?xml version="1.0" encoding="utf-8"?>
<p:tagLst xmlns:p="http://schemas.openxmlformats.org/presentationml/2006/main">
  <p:tag name="AS_UNIQUEID" val="709"/>
</p:tagLst>
</file>

<file path=ppt/tags/tag216.xml><?xml version="1.0" encoding="utf-8"?>
<p:tagLst xmlns:p="http://schemas.openxmlformats.org/presentationml/2006/main">
  <p:tag name="AS_UNIQUEID" val="710"/>
</p:tagLst>
</file>

<file path=ppt/tags/tag217.xml><?xml version="1.0" encoding="utf-8"?>
<p:tagLst xmlns:p="http://schemas.openxmlformats.org/presentationml/2006/main">
  <p:tag name="AS_UNIQUEID" val="711"/>
</p:tagLst>
</file>

<file path=ppt/tags/tag218.xml><?xml version="1.0" encoding="utf-8"?>
<p:tagLst xmlns:p="http://schemas.openxmlformats.org/presentationml/2006/main">
  <p:tag name="AS_UNIQUEID" val="712"/>
</p:tagLst>
</file>

<file path=ppt/tags/tag219.xml><?xml version="1.0" encoding="utf-8"?>
<p:tagLst xmlns:p="http://schemas.openxmlformats.org/presentationml/2006/main">
  <p:tag name="AS_UNIQUEID" val="713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4"/>
</p:tagLst>
</file>

<file path=ppt/tags/tag221.xml><?xml version="1.0" encoding="utf-8"?>
<p:tagLst xmlns:p="http://schemas.openxmlformats.org/presentationml/2006/main">
  <p:tag name="AS_UNIQUEID" val="715"/>
</p:tagLst>
</file>

<file path=ppt/tags/tag222.xml><?xml version="1.0" encoding="utf-8"?>
<p:tagLst xmlns:p="http://schemas.openxmlformats.org/presentationml/2006/main">
  <p:tag name="AS_UNIQUEID" val="716"/>
</p:tagLst>
</file>

<file path=ppt/tags/tag223.xml><?xml version="1.0" encoding="utf-8"?>
<p:tagLst xmlns:p="http://schemas.openxmlformats.org/presentationml/2006/main">
  <p:tag name="AS_UNIQUEID" val="717"/>
</p:tagLst>
</file>

<file path=ppt/tags/tag224.xml><?xml version="1.0" encoding="utf-8"?>
<p:tagLst xmlns:p="http://schemas.openxmlformats.org/presentationml/2006/main">
  <p:tag name="AS_UNIQUEID" val="718"/>
</p:tagLst>
</file>

<file path=ppt/tags/tag225.xml><?xml version="1.0" encoding="utf-8"?>
<p:tagLst xmlns:p="http://schemas.openxmlformats.org/presentationml/2006/main">
  <p:tag name="AS_UNIQUEID" val="719"/>
</p:tagLst>
</file>

<file path=ppt/tags/tag226.xml><?xml version="1.0" encoding="utf-8"?>
<p:tagLst xmlns:p="http://schemas.openxmlformats.org/presentationml/2006/main">
  <p:tag name="AS_UNIQUEID" val="720"/>
</p:tagLst>
</file>

<file path=ppt/tags/tag227.xml><?xml version="1.0" encoding="utf-8"?>
<p:tagLst xmlns:p="http://schemas.openxmlformats.org/presentationml/2006/main">
  <p:tag name="AS_UNIQUEID" val="721"/>
</p:tagLst>
</file>

<file path=ppt/tags/tag228.xml><?xml version="1.0" encoding="utf-8"?>
<p:tagLst xmlns:p="http://schemas.openxmlformats.org/presentationml/2006/main">
  <p:tag name="AS_UNIQUEID" val="722"/>
</p:tagLst>
</file>

<file path=ppt/tags/tag229.xml><?xml version="1.0" encoding="utf-8"?>
<p:tagLst xmlns:p="http://schemas.openxmlformats.org/presentationml/2006/main">
  <p:tag name="AS_UNIQUEID" val="723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4"/>
</p:tagLst>
</file>

<file path=ppt/tags/tag231.xml><?xml version="1.0" encoding="utf-8"?>
<p:tagLst xmlns:p="http://schemas.openxmlformats.org/presentationml/2006/main">
  <p:tag name="AS_UNIQUEID" val="725"/>
</p:tagLst>
</file>

<file path=ppt/tags/tag232.xml><?xml version="1.0" encoding="utf-8"?>
<p:tagLst xmlns:p="http://schemas.openxmlformats.org/presentationml/2006/main">
  <p:tag name="AS_UNIQUEID" val="726"/>
</p:tagLst>
</file>

<file path=ppt/tags/tag233.xml><?xml version="1.0" encoding="utf-8"?>
<p:tagLst xmlns:p="http://schemas.openxmlformats.org/presentationml/2006/main">
  <p:tag name="AS_UNIQUEID" val="727"/>
</p:tagLst>
</file>

<file path=ppt/tags/tag234.xml><?xml version="1.0" encoding="utf-8"?>
<p:tagLst xmlns:p="http://schemas.openxmlformats.org/presentationml/2006/main">
  <p:tag name="AS_UNIQUEID" val="728"/>
</p:tagLst>
</file>

<file path=ppt/tags/tag235.xml><?xml version="1.0" encoding="utf-8"?>
<p:tagLst xmlns:p="http://schemas.openxmlformats.org/presentationml/2006/main">
  <p:tag name="AS_UNIQUEID" val="729"/>
</p:tagLst>
</file>

<file path=ppt/tags/tag236.xml><?xml version="1.0" encoding="utf-8"?>
<p:tagLst xmlns:p="http://schemas.openxmlformats.org/presentationml/2006/main">
  <p:tag name="AS_UNIQUEID" val="730"/>
</p:tagLst>
</file>

<file path=ppt/tags/tag237.xml><?xml version="1.0" encoding="utf-8"?>
<p:tagLst xmlns:p="http://schemas.openxmlformats.org/presentationml/2006/main">
  <p:tag name="AS_UNIQUEID" val="731"/>
</p:tagLst>
</file>

<file path=ppt/tags/tag238.xml><?xml version="1.0" encoding="utf-8"?>
<p:tagLst xmlns:p="http://schemas.openxmlformats.org/presentationml/2006/main">
  <p:tag name="AS_UNIQUEID" val="732"/>
</p:tagLst>
</file>

<file path=ppt/tags/tag239.xml><?xml version="1.0" encoding="utf-8"?>
<p:tagLst xmlns:p="http://schemas.openxmlformats.org/presentationml/2006/main">
  <p:tag name="AS_UNIQUEID" val="733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4"/>
</p:tagLst>
</file>

<file path=ppt/tags/tag241.xml><?xml version="1.0" encoding="utf-8"?>
<p:tagLst xmlns:p="http://schemas.openxmlformats.org/presentationml/2006/main">
  <p:tag name="AS_UNIQUEID" val="735"/>
</p:tagLst>
</file>

<file path=ppt/tags/tag242.xml><?xml version="1.0" encoding="utf-8"?>
<p:tagLst xmlns:p="http://schemas.openxmlformats.org/presentationml/2006/main">
  <p:tag name="AS_UNIQUEID" val="736"/>
</p:tagLst>
</file>

<file path=ppt/tags/tag243.xml><?xml version="1.0" encoding="utf-8"?>
<p:tagLst xmlns:p="http://schemas.openxmlformats.org/presentationml/2006/main">
  <p:tag name="AS_UNIQUEID" val="737"/>
</p:tagLst>
</file>

<file path=ppt/tags/tag244.xml><?xml version="1.0" encoding="utf-8"?>
<p:tagLst xmlns:p="http://schemas.openxmlformats.org/presentationml/2006/main">
  <p:tag name="AS_UNIQUEID" val="738"/>
</p:tagLst>
</file>

<file path=ppt/tags/tag245.xml><?xml version="1.0" encoding="utf-8"?>
<p:tagLst xmlns:p="http://schemas.openxmlformats.org/presentationml/2006/main">
  <p:tag name="AS_UNIQUEID" val="739"/>
</p:tagLst>
</file>

<file path=ppt/tags/tag246.xml><?xml version="1.0" encoding="utf-8"?>
<p:tagLst xmlns:p="http://schemas.openxmlformats.org/presentationml/2006/main">
  <p:tag name="AS_UNIQUEID" val="740"/>
</p:tagLst>
</file>

<file path=ppt/tags/tag247.xml><?xml version="1.0" encoding="utf-8"?>
<p:tagLst xmlns:p="http://schemas.openxmlformats.org/presentationml/2006/main">
  <p:tag name="AS_UNIQUEID" val="741"/>
</p:tagLst>
</file>

<file path=ppt/tags/tag248.xml><?xml version="1.0" encoding="utf-8"?>
<p:tagLst xmlns:p="http://schemas.openxmlformats.org/presentationml/2006/main">
  <p:tag name="AS_UNIQUEID" val="742"/>
</p:tagLst>
</file>

<file path=ppt/tags/tag249.xml><?xml version="1.0" encoding="utf-8"?>
<p:tagLst xmlns:p="http://schemas.openxmlformats.org/presentationml/2006/main">
  <p:tag name="AS_UNIQUEID" val="743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4"/>
</p:tagLst>
</file>

<file path=ppt/tags/tag251.xml><?xml version="1.0" encoding="utf-8"?>
<p:tagLst xmlns:p="http://schemas.openxmlformats.org/presentationml/2006/main">
  <p:tag name="AS_UNIQUEID" val="745"/>
</p:tagLst>
</file>

<file path=ppt/tags/tag252.xml><?xml version="1.0" encoding="utf-8"?>
<p:tagLst xmlns:p="http://schemas.openxmlformats.org/presentationml/2006/main">
  <p:tag name="AS_UNIQUEID" val="746"/>
</p:tagLst>
</file>

<file path=ppt/tags/tag253.xml><?xml version="1.0" encoding="utf-8"?>
<p:tagLst xmlns:p="http://schemas.openxmlformats.org/presentationml/2006/main">
  <p:tag name="AS_UNIQUEID" val="747"/>
</p:tagLst>
</file>

<file path=ppt/tags/tag254.xml><?xml version="1.0" encoding="utf-8"?>
<p:tagLst xmlns:p="http://schemas.openxmlformats.org/presentationml/2006/main">
  <p:tag name="AS_UNIQUEID" val="748"/>
</p:tagLst>
</file>

<file path=ppt/tags/tag255.xml><?xml version="1.0" encoding="utf-8"?>
<p:tagLst xmlns:p="http://schemas.openxmlformats.org/presentationml/2006/main">
  <p:tag name="AS_UNIQUEID" val="749"/>
</p:tagLst>
</file>

<file path=ppt/tags/tag256.xml><?xml version="1.0" encoding="utf-8"?>
<p:tagLst xmlns:p="http://schemas.openxmlformats.org/presentationml/2006/main">
  <p:tag name="AS_UNIQUEID" val="750"/>
</p:tagLst>
</file>

<file path=ppt/tags/tag257.xml><?xml version="1.0" encoding="utf-8"?>
<p:tagLst xmlns:p="http://schemas.openxmlformats.org/presentationml/2006/main">
  <p:tag name="AS_UNIQUEID" val="751"/>
</p:tagLst>
</file>

<file path=ppt/tags/tag258.xml><?xml version="1.0" encoding="utf-8"?>
<p:tagLst xmlns:p="http://schemas.openxmlformats.org/presentationml/2006/main">
  <p:tag name="AS_UNIQUEID" val="752"/>
</p:tagLst>
</file>

<file path=ppt/tags/tag259.xml><?xml version="1.0" encoding="utf-8"?>
<p:tagLst xmlns:p="http://schemas.openxmlformats.org/presentationml/2006/main">
  <p:tag name="AS_UNIQUEID" val="753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4"/>
</p:tagLst>
</file>

<file path=ppt/tags/tag261.xml><?xml version="1.0" encoding="utf-8"?>
<p:tagLst xmlns:p="http://schemas.openxmlformats.org/presentationml/2006/main">
  <p:tag name="AS_UNIQUEID" val="755"/>
</p:tagLst>
</file>

<file path=ppt/tags/tag262.xml><?xml version="1.0" encoding="utf-8"?>
<p:tagLst xmlns:p="http://schemas.openxmlformats.org/presentationml/2006/main">
  <p:tag name="AS_UNIQUEID" val="756"/>
</p:tagLst>
</file>

<file path=ppt/tags/tag263.xml><?xml version="1.0" encoding="utf-8"?>
<p:tagLst xmlns:p="http://schemas.openxmlformats.org/presentationml/2006/main">
  <p:tag name="AS_UNIQUEID" val="757"/>
</p:tagLst>
</file>

<file path=ppt/tags/tag264.xml><?xml version="1.0" encoding="utf-8"?>
<p:tagLst xmlns:p="http://schemas.openxmlformats.org/presentationml/2006/main">
  <p:tag name="AS_UNIQUEID" val="758"/>
</p:tagLst>
</file>

<file path=ppt/tags/tag265.xml><?xml version="1.0" encoding="utf-8"?>
<p:tagLst xmlns:p="http://schemas.openxmlformats.org/presentationml/2006/main">
  <p:tag name="AS_UNIQUEID" val="759"/>
</p:tagLst>
</file>

<file path=ppt/tags/tag266.xml><?xml version="1.0" encoding="utf-8"?>
<p:tagLst xmlns:p="http://schemas.openxmlformats.org/presentationml/2006/main">
  <p:tag name="AS_UNIQUEID" val="760"/>
</p:tagLst>
</file>

<file path=ppt/tags/tag267.xml><?xml version="1.0" encoding="utf-8"?>
<p:tagLst xmlns:p="http://schemas.openxmlformats.org/presentationml/2006/main">
  <p:tag name="AS_UNIQUEID" val="761"/>
</p:tagLst>
</file>

<file path=ppt/tags/tag268.xml><?xml version="1.0" encoding="utf-8"?>
<p:tagLst xmlns:p="http://schemas.openxmlformats.org/presentationml/2006/main">
  <p:tag name="AS_UNIQUEID" val="762"/>
</p:tagLst>
</file>

<file path=ppt/tags/tag269.xml><?xml version="1.0" encoding="utf-8"?>
<p:tagLst xmlns:p="http://schemas.openxmlformats.org/presentationml/2006/main">
  <p:tag name="AS_UNIQUEID" val="763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4"/>
</p:tagLst>
</file>

<file path=ppt/tags/tag271.xml><?xml version="1.0" encoding="utf-8"?>
<p:tagLst xmlns:p="http://schemas.openxmlformats.org/presentationml/2006/main">
  <p:tag name="AS_UNIQUEID" val="765"/>
</p:tagLst>
</file>

<file path=ppt/tags/tag272.xml><?xml version="1.0" encoding="utf-8"?>
<p:tagLst xmlns:p="http://schemas.openxmlformats.org/presentationml/2006/main">
  <p:tag name="AS_UNIQUEID" val="766"/>
</p:tagLst>
</file>

<file path=ppt/tags/tag273.xml><?xml version="1.0" encoding="utf-8"?>
<p:tagLst xmlns:p="http://schemas.openxmlformats.org/presentationml/2006/main">
  <p:tag name="AS_UNIQUEID" val="767"/>
</p:tagLst>
</file>

<file path=ppt/tags/tag274.xml><?xml version="1.0" encoding="utf-8"?>
<p:tagLst xmlns:p="http://schemas.openxmlformats.org/presentationml/2006/main">
  <p:tag name="AS_UNIQUEID" val="768"/>
</p:tagLst>
</file>

<file path=ppt/tags/tag275.xml><?xml version="1.0" encoding="utf-8"?>
<p:tagLst xmlns:p="http://schemas.openxmlformats.org/presentationml/2006/main">
  <p:tag name="AS_UNIQUEID" val="769"/>
</p:tagLst>
</file>

<file path=ppt/tags/tag276.xml><?xml version="1.0" encoding="utf-8"?>
<p:tagLst xmlns:p="http://schemas.openxmlformats.org/presentationml/2006/main">
  <p:tag name="AS_UNIQUEID" val="770"/>
</p:tagLst>
</file>

<file path=ppt/tags/tag277.xml><?xml version="1.0" encoding="utf-8"?>
<p:tagLst xmlns:p="http://schemas.openxmlformats.org/presentationml/2006/main">
  <p:tag name="AS_UNIQUEID" val="771"/>
</p:tagLst>
</file>

<file path=ppt/tags/tag278.xml><?xml version="1.0" encoding="utf-8"?>
<p:tagLst xmlns:p="http://schemas.openxmlformats.org/presentationml/2006/main">
  <p:tag name="AS_UNIQUEID" val="772"/>
</p:tagLst>
</file>

<file path=ppt/tags/tag279.xml><?xml version="1.0" encoding="utf-8"?>
<p:tagLst xmlns:p="http://schemas.openxmlformats.org/presentationml/2006/main">
  <p:tag name="AS_UNIQUEID" val="773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4"/>
</p:tagLst>
</file>

<file path=ppt/tags/tag281.xml><?xml version="1.0" encoding="utf-8"?>
<p:tagLst xmlns:p="http://schemas.openxmlformats.org/presentationml/2006/main">
  <p:tag name="AS_UNIQUEID" val="775"/>
</p:tagLst>
</file>

<file path=ppt/tags/tag282.xml><?xml version="1.0" encoding="utf-8"?>
<p:tagLst xmlns:p="http://schemas.openxmlformats.org/presentationml/2006/main">
  <p:tag name="AS_UNIQUEID" val="776"/>
</p:tagLst>
</file>

<file path=ppt/tags/tag283.xml><?xml version="1.0" encoding="utf-8"?>
<p:tagLst xmlns:p="http://schemas.openxmlformats.org/presentationml/2006/main">
  <p:tag name="AS_UNIQUEID" val="777"/>
</p:tagLst>
</file>

<file path=ppt/tags/tag284.xml><?xml version="1.0" encoding="utf-8"?>
<p:tagLst xmlns:p="http://schemas.openxmlformats.org/presentationml/2006/main">
  <p:tag name="AS_UNIQUEID" val="778"/>
</p:tagLst>
</file>

<file path=ppt/tags/tag285.xml><?xml version="1.0" encoding="utf-8"?>
<p:tagLst xmlns:p="http://schemas.openxmlformats.org/presentationml/2006/main">
  <p:tag name="AS_UNIQUEID" val="779"/>
</p:tagLst>
</file>

<file path=ppt/tags/tag286.xml><?xml version="1.0" encoding="utf-8"?>
<p:tagLst xmlns:p="http://schemas.openxmlformats.org/presentationml/2006/main">
  <p:tag name="AS_UNIQUEID" val="780"/>
</p:tagLst>
</file>

<file path=ppt/tags/tag287.xml><?xml version="1.0" encoding="utf-8"?>
<p:tagLst xmlns:p="http://schemas.openxmlformats.org/presentationml/2006/main">
  <p:tag name="AS_UNIQUEID" val="781"/>
</p:tagLst>
</file>

<file path=ppt/tags/tag288.xml><?xml version="1.0" encoding="utf-8"?>
<p:tagLst xmlns:p="http://schemas.openxmlformats.org/presentationml/2006/main">
  <p:tag name="AS_UNIQUEID" val="782"/>
</p:tagLst>
</file>

<file path=ppt/tags/tag289.xml><?xml version="1.0" encoding="utf-8"?>
<p:tagLst xmlns:p="http://schemas.openxmlformats.org/presentationml/2006/main">
  <p:tag name="AS_UNIQUEID" val="783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4"/>
</p:tagLst>
</file>

<file path=ppt/tags/tag291.xml><?xml version="1.0" encoding="utf-8"?>
<p:tagLst xmlns:p="http://schemas.openxmlformats.org/presentationml/2006/main">
  <p:tag name="AS_UNIQUEID" val="785"/>
</p:tagLst>
</file>

<file path=ppt/tags/tag292.xml><?xml version="1.0" encoding="utf-8"?>
<p:tagLst xmlns:p="http://schemas.openxmlformats.org/presentationml/2006/main">
  <p:tag name="AS_UNIQUEID" val="786"/>
</p:tagLst>
</file>

<file path=ppt/tags/tag293.xml><?xml version="1.0" encoding="utf-8"?>
<p:tagLst xmlns:p="http://schemas.openxmlformats.org/presentationml/2006/main">
  <p:tag name="AS_UNIQUEID" val="787"/>
</p:tagLst>
</file>

<file path=ppt/tags/tag294.xml><?xml version="1.0" encoding="utf-8"?>
<p:tagLst xmlns:p="http://schemas.openxmlformats.org/presentationml/2006/main">
  <p:tag name="AS_UNIQUEID" val="788"/>
</p:tagLst>
</file>

<file path=ppt/tags/tag295.xml><?xml version="1.0" encoding="utf-8"?>
<p:tagLst xmlns:p="http://schemas.openxmlformats.org/presentationml/2006/main">
  <p:tag name="AS_UNIQUEID" val="789"/>
</p:tagLst>
</file>

<file path=ppt/tags/tag296.xml><?xml version="1.0" encoding="utf-8"?>
<p:tagLst xmlns:p="http://schemas.openxmlformats.org/presentationml/2006/main">
  <p:tag name="AS_UNIQUEID" val="790"/>
</p:tagLst>
</file>

<file path=ppt/tags/tag297.xml><?xml version="1.0" encoding="utf-8"?>
<p:tagLst xmlns:p="http://schemas.openxmlformats.org/presentationml/2006/main">
  <p:tag name="AS_UNIQUEID" val="791"/>
</p:tagLst>
</file>

<file path=ppt/tags/tag298.xml><?xml version="1.0" encoding="utf-8"?>
<p:tagLst xmlns:p="http://schemas.openxmlformats.org/presentationml/2006/main">
  <p:tag name="AS_UNIQUEID" val="792"/>
</p:tagLst>
</file>

<file path=ppt/tags/tag299.xml><?xml version="1.0" encoding="utf-8"?>
<p:tagLst xmlns:p="http://schemas.openxmlformats.org/presentationml/2006/main">
  <p:tag name="AS_UNIQUEID" val="793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4"/>
</p:tagLst>
</file>

<file path=ppt/tags/tag301.xml><?xml version="1.0" encoding="utf-8"?>
<p:tagLst xmlns:p="http://schemas.openxmlformats.org/presentationml/2006/main">
  <p:tag name="AS_UNIQUEID" val="795"/>
</p:tagLst>
</file>

<file path=ppt/tags/tag302.xml><?xml version="1.0" encoding="utf-8"?>
<p:tagLst xmlns:p="http://schemas.openxmlformats.org/presentationml/2006/main">
  <p:tag name="AS_UNIQUEID" val="796"/>
</p:tagLst>
</file>

<file path=ppt/tags/tag303.xml><?xml version="1.0" encoding="utf-8"?>
<p:tagLst xmlns:p="http://schemas.openxmlformats.org/presentationml/2006/main">
  <p:tag name="AS_UNIQUEID" val="797"/>
</p:tagLst>
</file>

<file path=ppt/tags/tag304.xml><?xml version="1.0" encoding="utf-8"?>
<p:tagLst xmlns:p="http://schemas.openxmlformats.org/presentationml/2006/main">
  <p:tag name="AS_UNIQUEID" val="798"/>
</p:tagLst>
</file>

<file path=ppt/tags/tag305.xml><?xml version="1.0" encoding="utf-8"?>
<p:tagLst xmlns:p="http://schemas.openxmlformats.org/presentationml/2006/main">
  <p:tag name="AS_UNIQUEID" val="799"/>
</p:tagLst>
</file>

<file path=ppt/tags/tag306.xml><?xml version="1.0" encoding="utf-8"?>
<p:tagLst xmlns:p="http://schemas.openxmlformats.org/presentationml/2006/main">
  <p:tag name="AS_UNIQUEID" val="800"/>
</p:tagLst>
</file>

<file path=ppt/tags/tag307.xml><?xml version="1.0" encoding="utf-8"?>
<p:tagLst xmlns:p="http://schemas.openxmlformats.org/presentationml/2006/main">
  <p:tag name="AS_UNIQUEID" val="801"/>
</p:tagLst>
</file>

<file path=ppt/tags/tag308.xml><?xml version="1.0" encoding="utf-8"?>
<p:tagLst xmlns:p="http://schemas.openxmlformats.org/presentationml/2006/main">
  <p:tag name="AS_UNIQUEID" val="802"/>
</p:tagLst>
</file>

<file path=ppt/tags/tag309.xml><?xml version="1.0" encoding="utf-8"?>
<p:tagLst xmlns:p="http://schemas.openxmlformats.org/presentationml/2006/main">
  <p:tag name="AS_UNIQUEID" val="803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4"/>
</p:tagLst>
</file>

<file path=ppt/tags/tag311.xml><?xml version="1.0" encoding="utf-8"?>
<p:tagLst xmlns:p="http://schemas.openxmlformats.org/presentationml/2006/main">
  <p:tag name="AS_UNIQUEID" val="805"/>
</p:tagLst>
</file>

<file path=ppt/tags/tag312.xml><?xml version="1.0" encoding="utf-8"?>
<p:tagLst xmlns:p="http://schemas.openxmlformats.org/presentationml/2006/main">
  <p:tag name="AS_UNIQUEID" val="806"/>
</p:tagLst>
</file>

<file path=ppt/tags/tag313.xml><?xml version="1.0" encoding="utf-8"?>
<p:tagLst xmlns:p="http://schemas.openxmlformats.org/presentationml/2006/main">
  <p:tag name="AS_UNIQUEID" val="807"/>
</p:tagLst>
</file>

<file path=ppt/tags/tag314.xml><?xml version="1.0" encoding="utf-8"?>
<p:tagLst xmlns:p="http://schemas.openxmlformats.org/presentationml/2006/main">
  <p:tag name="AS_UNIQUEID" val="808"/>
</p:tagLst>
</file>

<file path=ppt/tags/tag315.xml><?xml version="1.0" encoding="utf-8"?>
<p:tagLst xmlns:p="http://schemas.openxmlformats.org/presentationml/2006/main">
  <p:tag name="AS_UNIQUEID" val="809"/>
</p:tagLst>
</file>

<file path=ppt/tags/tag316.xml><?xml version="1.0" encoding="utf-8"?>
<p:tagLst xmlns:p="http://schemas.openxmlformats.org/presentationml/2006/main">
  <p:tag name="AS_UNIQUEID" val="810"/>
</p:tagLst>
</file>

<file path=ppt/tags/tag317.xml><?xml version="1.0" encoding="utf-8"?>
<p:tagLst xmlns:p="http://schemas.openxmlformats.org/presentationml/2006/main">
  <p:tag name="AS_UNIQUEID" val="811"/>
</p:tagLst>
</file>

<file path=ppt/tags/tag318.xml><?xml version="1.0" encoding="utf-8"?>
<p:tagLst xmlns:p="http://schemas.openxmlformats.org/presentationml/2006/main">
  <p:tag name="AS_UNIQUEID" val="812"/>
</p:tagLst>
</file>

<file path=ppt/tags/tag319.xml><?xml version="1.0" encoding="utf-8"?>
<p:tagLst xmlns:p="http://schemas.openxmlformats.org/presentationml/2006/main">
  <p:tag name="AS_UNIQUEID" val="813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4"/>
</p:tagLst>
</file>

<file path=ppt/tags/tag321.xml><?xml version="1.0" encoding="utf-8"?>
<p:tagLst xmlns:p="http://schemas.openxmlformats.org/presentationml/2006/main">
  <p:tag name="AS_UNIQUEID" val="815"/>
</p:tagLst>
</file>

<file path=ppt/tags/tag322.xml><?xml version="1.0" encoding="utf-8"?>
<p:tagLst xmlns:p="http://schemas.openxmlformats.org/presentationml/2006/main">
  <p:tag name="AS_UNIQUEID" val="816"/>
</p:tagLst>
</file>

<file path=ppt/tags/tag323.xml><?xml version="1.0" encoding="utf-8"?>
<p:tagLst xmlns:p="http://schemas.openxmlformats.org/presentationml/2006/main">
  <p:tag name="AS_UNIQUEID" val="817"/>
</p:tagLst>
</file>

<file path=ppt/tags/tag324.xml><?xml version="1.0" encoding="utf-8"?>
<p:tagLst xmlns:p="http://schemas.openxmlformats.org/presentationml/2006/main">
  <p:tag name="AS_UNIQUEID" val="818"/>
</p:tagLst>
</file>

<file path=ppt/tags/tag32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33.xml><?xml version="1.0" encoding="utf-8"?>
<p:tagLst xmlns:p="http://schemas.openxmlformats.org/presentationml/2006/main">
  <p:tag name="AS_UNIQUEID" val="531"/>
</p:tagLst>
</file>

<file path=ppt/tags/tag34.xml><?xml version="1.0" encoding="utf-8"?>
<p:tagLst xmlns:p="http://schemas.openxmlformats.org/presentationml/2006/main">
  <p:tag name="AS_UNIQUEID" val="532"/>
</p:tagLst>
</file>

<file path=ppt/tags/tag35.xml><?xml version="1.0" encoding="utf-8"?>
<p:tagLst xmlns:p="http://schemas.openxmlformats.org/presentationml/2006/main">
  <p:tag name="AS_UNIQUEID" val="533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7.xml><?xml version="1.0" encoding="utf-8"?>
<p:tagLst xmlns:p="http://schemas.openxmlformats.org/presentationml/2006/main">
  <p:tag name="AS_UNIQUEID" val="534"/>
</p:tagLst>
</file>

<file path=ppt/tags/tag38.xml><?xml version="1.0" encoding="utf-8"?>
<p:tagLst xmlns:p="http://schemas.openxmlformats.org/presentationml/2006/main">
  <p:tag name="AS_UNIQUEID" val="535"/>
</p:tagLst>
</file>

<file path=ppt/tags/tag39.xml><?xml version="1.0" encoding="utf-8"?>
<p:tagLst xmlns:p="http://schemas.openxmlformats.org/presentationml/2006/main">
  <p:tag name="AS_UNIQUEID" val="536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1.xml><?xml version="1.0" encoding="utf-8"?>
<p:tagLst xmlns:p="http://schemas.openxmlformats.org/presentationml/2006/main">
  <p:tag name="AS_UNIQUEID" val="538"/>
</p:tagLst>
</file>

<file path=ppt/tags/tag42.xml><?xml version="1.0" encoding="utf-8"?>
<p:tagLst xmlns:p="http://schemas.openxmlformats.org/presentationml/2006/main">
  <p:tag name="AS_UNIQUEID" val="539"/>
</p:tagLst>
</file>

<file path=ppt/tags/tag43.xml><?xml version="1.0" encoding="utf-8"?>
<p:tagLst xmlns:p="http://schemas.openxmlformats.org/presentationml/2006/main">
  <p:tag name="AS_UNIQUEID" val="540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AS_UNIQUEID" val="561"/>
</p:tagLst>
</file>

<file path=ppt/tags/tag66.xml><?xml version="1.0" encoding="utf-8"?>
<p:tagLst xmlns:p="http://schemas.openxmlformats.org/presentationml/2006/main">
  <p:tag name="AS_UNIQUEID" val="562"/>
</p:tagLst>
</file>

<file path=ppt/tags/tag67.xml><?xml version="1.0" encoding="utf-8"?>
<p:tagLst xmlns:p="http://schemas.openxmlformats.org/presentationml/2006/main">
  <p:tag name="AS_UNIQUEID" val="563"/>
</p:tagLst>
</file>

<file path=ppt/tags/tag68.xml><?xml version="1.0" encoding="utf-8"?>
<p:tagLst xmlns:p="http://schemas.openxmlformats.org/presentationml/2006/main">
  <p:tag name="AS_UNIQUEID" val="564"/>
</p:tagLst>
</file>

<file path=ppt/tags/tag69.xml><?xml version="1.0" encoding="utf-8"?>
<p:tagLst xmlns:p="http://schemas.openxmlformats.org/presentationml/2006/main">
  <p:tag name="AS_UNIQUEID" val="565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AS_UNIQUEID" val="566"/>
</p:tagLst>
</file>

<file path=ppt/tags/tag72.xml><?xml version="1.0" encoding="utf-8"?>
<p:tagLst xmlns:p="http://schemas.openxmlformats.org/presentationml/2006/main">
  <p:tag name="AS_UNIQUEID" val="567"/>
</p:tagLst>
</file>

<file path=ppt/tags/tag73.xml><?xml version="1.0" encoding="utf-8"?>
<p:tagLst xmlns:p="http://schemas.openxmlformats.org/presentationml/2006/main">
  <p:tag name="AS_UNIQUEID" val="568"/>
</p:tagLst>
</file>

<file path=ppt/tags/tag74.xml><?xml version="1.0" encoding="utf-8"?>
<p:tagLst xmlns:p="http://schemas.openxmlformats.org/presentationml/2006/main">
  <p:tag name="AS_UNIQUEID" val="569"/>
</p:tagLst>
</file>

<file path=ppt/tags/tag75.xml><?xml version="1.0" encoding="utf-8"?>
<p:tagLst xmlns:p="http://schemas.openxmlformats.org/presentationml/2006/main">
  <p:tag name="AS_UNIQUEID" val="570"/>
</p:tagLst>
</file>

<file path=ppt/tags/tag76.xml><?xml version="1.0" encoding="utf-8"?>
<p:tagLst xmlns:p="http://schemas.openxmlformats.org/presentationml/2006/main">
  <p:tag name="AS_UNIQUEID" val="571"/>
</p:tagLst>
</file>

<file path=ppt/tags/tag77.xml><?xml version="1.0" encoding="utf-8"?>
<p:tagLst xmlns:p="http://schemas.openxmlformats.org/presentationml/2006/main">
  <p:tag name="AS_UNIQUEID" val="572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164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2026-01-31T15:10:37Z</cp:lastPrinted>
  <dcterms:created xsi:type="dcterms:W3CDTF">2026-01-31T15:10:37Z</dcterms:created>
  <dcterms:modified xsi:type="dcterms:W3CDTF">2026-01-31T07:10:37Z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