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10" r:id="rId7"/>
    <p:sldId id="306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26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液体的压强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第二节　科学探究</a:t>
            </a:r>
            <a:r>
              <a:rPr lang="en-US" altLang="zh-CN" dirty="0"/>
              <a:t>:</a:t>
            </a:r>
            <a:r>
              <a:rPr lang="zh-CN" altLang="zh-CN" dirty="0"/>
              <a:t>液体的压强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19127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如图所示的试管内装有一定质量的水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当试管竖直放置时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水对试管底的压强为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当试管倾斜放置时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水对试管底的压强为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条件不足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无法判别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下列各容器的质量相同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底面积都是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如果在容器中都装有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那么水对容器底的压强可能会是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7000 Pa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8ZKXWJ786.EPS" descr="id:214749093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657720" y="1895982"/>
            <a:ext cx="1498727" cy="2032715"/>
          </a:xfrm>
          <a:prstGeom prst="rect">
            <a:avLst/>
          </a:prstGeom>
        </p:spPr>
      </p:pic>
      <p:pic>
        <p:nvPicPr>
          <p:cNvPr id="7" name="18ZKXWJ783.EPS" descr="id:214749093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712656" y="4910518"/>
            <a:ext cx="6638608" cy="174898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57004" y="1443518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97600" y="4583003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41490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422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往量杯中匀速注水直至注满。下列表示此过程中量杯底部受到水的压强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变化的曲线中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7ZHWJ168.EPS" descr="id:21474909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260721" y="1973261"/>
            <a:ext cx="1420495" cy="2601947"/>
          </a:xfrm>
          <a:prstGeom prst="rect">
            <a:avLst/>
          </a:prstGeom>
        </p:spPr>
      </p:pic>
      <p:pic>
        <p:nvPicPr>
          <p:cNvPr id="9" name="17ZHWJ169.EPS" descr="id:214749095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269934" y="4631817"/>
            <a:ext cx="7105714" cy="199843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04188" y="1529191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5950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72374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把两端开口的玻璃管的下方用一薄塑料片托住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塑料片重量不计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放入水面下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然后向管内缓慢倒入密度为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的煤油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当塑料片开始下沉时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煤油在管内的高度是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A.12.8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B.9.6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C.8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D.15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9ZKXWJ164.EPS" descr="id:21474909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654992" y="2379025"/>
            <a:ext cx="2513648" cy="27380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99759" y="2379025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36268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8425"/>
            <a:ext cx="4031873" cy="493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用压强计进行探究实验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8ZKXWJ788.EPS" descr="id:214749096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85438" y="1763765"/>
            <a:ext cx="5161154" cy="247200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28050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若压强计的气密性很差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用手指不论轻压还是重压橡皮膜时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形管两边液柱的高度差变化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较小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。小慧把调节好的压强计放在空气中时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形管两边的液面应该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相平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85094" y="480111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076833" y="512891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289273" y="5230579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281012" y="555838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01340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02200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小慧把金属盒分别浸入两种液体中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发现图甲中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形管两边的液柱高度差较小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她认为图甲烧杯中盛的是酒精。她的结论是不可靠的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因为没有控制金属盒在液体中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深度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小慧发现在同种液体中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金属盒离液面的距离越深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形管两边液柱的高度差就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表示液体的压强越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小慧还发现在同种液体中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金属盒离液面的距离相同时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只改变金属盒的方向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形管两边液柱的高度差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。该实验表明在相同条件下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液体内部向各个方向的压强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相等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1094" y="248689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52833" y="281469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52833" y="3353076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50881" y="3680877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962078" y="3353076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960126" y="3680877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010783" y="4240809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3002522" y="456861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304294" y="4670148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296033" y="499794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12742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0628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容器中装有水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有关尺寸如图所示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容器的底面积为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0.01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点的压强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该容器底部所受到的水的压力。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7ZKXWG67.EPS" descr="id:21474909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041451" y="1613755"/>
            <a:ext cx="3943541" cy="219916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78853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由题图可知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点处水深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 cm=0.2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点处水的压强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kg×0.2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m=2×10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由题图可知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容器中水的深度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cm+10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cm=30 cm=0.3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水对容器底产生的压强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kg×0.3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m=3×10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容器底部所受到的水的压力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Pa×0.01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课时　液体的压强</a:t>
            </a:r>
          </a:p>
        </p:txBody>
      </p:sp>
    </p:spTree>
    <p:extLst>
      <p:ext uri="{BB962C8B-B14F-4D97-AF65-F5344CB8AC3E}">
        <p14:creationId xmlns:p14="http://schemas.microsoft.com/office/powerpoint/2010/main" val="199589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9124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液体压强的特点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在瓶的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两处各扎一个小孔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并将孔封住。在瓶中注满水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两孔后观察到图示的情况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这说明水对容器的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侧壁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有压强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液体压强随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深度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的增加而增大。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8ZKXWJ780.EPS" descr="id:21474908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815014" y="3101867"/>
            <a:ext cx="2171002" cy="25022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4415" y="2249825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796154" y="2577626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574904" y="226111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9566643" y="258891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6200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一个空的塑料药瓶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瓶口扎上橡皮膜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竖直浸入水中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第一次瓶口朝上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第二次瓶口朝下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两次药瓶在水里的位置相同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则橡皮膜向瓶内凹陷得更多的是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205460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两次凹陷的程度相同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橡皮膜不会向瓶内凹陷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8ZKXWJ781.EPS" descr="id:214749086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583554" y="2473101"/>
            <a:ext cx="2731389" cy="238496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1315" y="2017832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386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05652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液体压强的计算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、高为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、密度为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的液柱质量为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液柱底面受到的压力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ghS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深度为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处液体的压强为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8" name="18ZKXWJ785.EPS" descr="id:21474908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000878" y="2789300"/>
            <a:ext cx="1802257" cy="27191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2229" y="1866003"/>
            <a:ext cx="98181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363968" y="2193804"/>
            <a:ext cx="98181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49805" y="2306679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41544" y="263448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024141" y="2306679"/>
            <a:ext cx="98181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5015880" y="2634480"/>
            <a:ext cx="98181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06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7634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如图所示的平底烧瓶内装有一定质量的水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水的深度为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烧瓶放置在水平桌面上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则水对烧瓶底的压强是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8ZKXWJ782.EPS" descr="id:21474908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99636" y="2498031"/>
            <a:ext cx="2896108" cy="25498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00163" y="199457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591902" y="232237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721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0852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一瓶未装满矿泉水的密闭矿泉水瓶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先正立放在桌面上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然后反过来倒立在桌面上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矿泉水对瓶底的压强将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矿泉水对瓶底的压力将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8ZKXWJ784.EPS" descr="id:214749090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87698" y="2380397"/>
            <a:ext cx="3420110" cy="262223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07298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长颈鹿是世界上个子最高的动物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个子高了血压也要高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所以长颈鹿又是世界上血压最高的动物。雌长颈鹿平均高度约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4.3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血液密度约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当长颈鹿的心脏收缩把血液压到比心脏高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的脑中时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压强至少是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3.57×10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5724" y="1532512"/>
            <a:ext cx="106572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584019" y="1860313"/>
            <a:ext cx="10637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413426" y="6054658"/>
            <a:ext cx="175090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405868" y="6375255"/>
            <a:ext cx="175090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931946" y="1544087"/>
            <a:ext cx="106572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8930241" y="1871888"/>
            <a:ext cx="10637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1550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三个完全相同的两端开口的玻璃管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下端用相同的橡皮膜扎紧封住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分别放入水槽中的相同深度。管内装的液体种类和装入液体的深度如图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请画出三个玻璃管下端橡皮膜凹凸的大致情况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62.EPS" descr="id:214749091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18153" y="2295054"/>
            <a:ext cx="3394584" cy="1979926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4089636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9ZKXWJ163.EPS" descr="id:214749091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018152" y="4540739"/>
            <a:ext cx="3699383" cy="215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3418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8806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在探究液面下深度为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处的液体压强时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可以设想这里有一个水平面放置的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这个平面以上的液柱对平面的压力等于液柱所受的重力。如图所示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液体的密度为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用压强公式就能求出该处的压强。若减小所选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则该处的液体压强将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9" name="18ZKXWJ787.EPS" descr="id:214749092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14049" y="2864802"/>
            <a:ext cx="2174431" cy="29294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70693" y="2425652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6084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167</TotalTime>
  <Words>789</Words>
  <Application>Microsoft Office PowerPoint</Application>
  <PresentationFormat>自定义</PresentationFormat>
  <Paragraphs>64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数学模板</vt:lpstr>
      <vt:lpstr>第二节　科学探究:液体的压强</vt:lpstr>
      <vt:lpstr>第1课时　液体的压强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5</cp:revision>
  <dcterms:created xsi:type="dcterms:W3CDTF">2019-12-15T03:38:36Z</dcterms:created>
  <dcterms:modified xsi:type="dcterms:W3CDTF">2019-12-25T05:26:24Z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