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6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260" r:id="rId21"/>
    <p:sldId id="324" r:id="rId22"/>
    <p:sldId id="325" r:id="rId23"/>
    <p:sldId id="326" r:id="rId24"/>
    <p:sldId id="32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3610057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69406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7663469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3613594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767145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章末小结与提升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7.emf"/><Relationship Id="rId5" Type="http://schemas.openxmlformats.org/officeDocument/2006/relationships/image" Target="../media/image15.emf"/><Relationship Id="rId10" Type="http://schemas.openxmlformats.org/officeDocument/2006/relationships/package" Target="../embeddings/Microsoft_Word_Document5.docx"/><Relationship Id="rId4" Type="http://schemas.openxmlformats.org/officeDocument/2006/relationships/package" Target="../embeddings/Microsoft_Word_Document3.docx"/><Relationship Id="rId9" Type="http://schemas.openxmlformats.org/officeDocument/2006/relationships/oleObject" Target="../embeddings/oleObject5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package" Target="../embeddings/Microsoft_Word_Document1.docx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2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章末小结与提升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00057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盐城中考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如图所示为长江某水坝的示意图。水坝左侧水面高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两点处于同一高度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两点到各自液面的距离相等。水在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三点产生的压强分别为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JWLE119.EPS" descr="id:214749163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566536" y="2535680"/>
            <a:ext cx="4040759" cy="22736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2738" y="2490524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17541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7672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甲、乙两支完全相同的试管内装有质量相等的不同液体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甲试管竖直放置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乙试管倾斜放置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两试管中液面相平。设液体对试管底部的压强为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zh-CN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zh-CN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7ZKXWG61.EPS" descr="id:214749163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33075" y="2531300"/>
            <a:ext cx="3867341" cy="25003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72382" y="2048597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42473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0233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两个完全相同的圆柱形容器静止放在水平桌面上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其中分别装有质量相等的水和酒精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液面高度如图所示。甲容器中液体对容器底部的压强和压力分别为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乙容器中液体对容器底部的压强和压力分别为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甲容器对桌面的压强和压力分别为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p'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乙容器对桌面的压强和压力分别为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p'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已知水的密度大于酒精的密度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则下列判断中正确的是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p'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p'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p'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p'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HWK42-A.EPS" descr="id:214749164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268088" y="3267151"/>
            <a:ext cx="3351911" cy="21986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05893" y="2885435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38226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6886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在研究液面下深度为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处的液体压强时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可以设想这里有一个水平放置的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这个平面以上的液柱对平面的压力等于液柱所受的重力。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试推导说明某液体内的液柱对液柱底面所产生的压强与深度成正比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容器内盛有质量为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210 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容器底面积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容器壁厚度不计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求水对容器底的压力大小。根据计算结果你有什么发现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=1.0×10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5ZCWQ26.EPS" descr="id:214749165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310764" y="3534536"/>
            <a:ext cx="2066163" cy="3210499"/>
          </a:xfrm>
          <a:prstGeom prst="rect">
            <a:avLst/>
          </a:prstGeom>
        </p:spPr>
      </p:pic>
      <p:pic>
        <p:nvPicPr>
          <p:cNvPr id="7" name="15ZCWQ27.EPS" descr="id:214749166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548247" y="3364991"/>
            <a:ext cx="2857114" cy="334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5386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72106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设液柱的重力为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液柱对底面所产生的压力为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液体密度为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液柱对底面所产生的压强为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F=G=mg=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Vg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Shg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7999106"/>
              </p:ext>
            </p:extLst>
          </p:nvPr>
        </p:nvGraphicFramePr>
        <p:xfrm>
          <a:off x="781780" y="4994147"/>
          <a:ext cx="11310144" cy="53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文档" r:id="rId4" imgW="4917454" imgH="233652" progId="Word.Document.12">
                  <p:embed/>
                </p:oleObj>
              </mc:Choice>
              <mc:Fallback>
                <p:oleObj name="文档" r:id="rId4" imgW="4917454" imgH="2336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1780" y="4994147"/>
                        <a:ext cx="11310144" cy="53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381000" y="3689871"/>
            <a:ext cx="1169670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,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对于某液体而言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是定值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所以液柱对液柱底面所产生的压强与深度成正比。</a:t>
            </a:r>
            <a:endParaRPr lang="zh-CN" altLang="zh-CN" sz="2400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结论可求出容器中水对容器底部的压强</a:t>
            </a:r>
            <a:endParaRPr lang="zh-CN" altLang="zh-CN" sz="2400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N/</a:t>
            </a:r>
            <a:r>
              <a:rPr lang="en-US" altLang="zh-CN" sz="24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40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endParaRPr lang="zh-CN" altLang="zh-CN" sz="2400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可得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水对容器底部的压力</a:t>
            </a:r>
            <a:endParaRPr lang="zh-CN" altLang="zh-CN" sz="2400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40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en-US" altLang="zh-CN" sz="240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40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i="1" baseline="300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aseline="300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</a:t>
            </a:r>
            <a:endParaRPr lang="zh-CN" altLang="zh-CN" sz="2400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容器中水的重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G=mg=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en-US" altLang="zh-CN" sz="24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40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N/kg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会发现液体对容器底部所产生的压力与重力大小并不一定相等。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99172"/>
              </p:ext>
            </p:extLst>
          </p:nvPr>
        </p:nvGraphicFramePr>
        <p:xfrm>
          <a:off x="453120" y="3048221"/>
          <a:ext cx="11310144" cy="647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文档" r:id="rId7" imgW="4917454" imgH="281608" progId="Word.Document.12">
                  <p:embed/>
                </p:oleObj>
              </mc:Choice>
              <mc:Fallback>
                <p:oleObj name="文档" r:id="rId7" imgW="4917454" imgH="2816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3120" y="3048221"/>
                        <a:ext cx="11310144" cy="6476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092947"/>
              </p:ext>
            </p:extLst>
          </p:nvPr>
        </p:nvGraphicFramePr>
        <p:xfrm>
          <a:off x="818356" y="3695919"/>
          <a:ext cx="11310144" cy="492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文档" r:id="rId10" imgW="4917454" imgH="214181" progId="Word.Document.12">
                  <p:embed/>
                </p:oleObj>
              </mc:Choice>
              <mc:Fallback>
                <p:oleObj name="文档" r:id="rId10" imgW="4917454" imgH="2141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8356" y="3695919"/>
                        <a:ext cx="11310144" cy="492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0209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1958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大气压强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泸州中考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密闭的玻璃罩内有三个小实验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甲为敞口烧瓶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内装保持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 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的热水来探究沸点与气压的关系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乙为用装满水的杯子和盖着的薄塑料片来验证大气压的存在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丙是充有一定量空气的气球。当用抽气机不断抽去罩内空气的过程中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请你推测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甲实验中的热水会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沸腾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乙实验中薄塑料片会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下落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丙实验中气球的体积会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2" name="19ZFWG73.EPS" descr="id:214749167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20807" y="3801098"/>
            <a:ext cx="3430969" cy="2284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76827" y="294973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668566" y="327753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743913" y="294973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735652" y="327753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77049" y="337871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868788" y="370651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0197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5382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如图所示的希罗喷泉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根管子连接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个容器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是敞口的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是密闭的。容器中有一些水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有水喷出。管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中水流的方向是向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中气体压强的大小比外界大气压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要增大喷泉的高度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应增加容器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的高度。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8ZJWLJ132.EPS" descr="id:214749168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450905" y="2434927"/>
            <a:ext cx="2705799" cy="37337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7215" y="1592009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685263" y="1919810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652371" y="2021411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650419" y="2349212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644588" y="2021697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7642569" y="2349498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87949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127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在验证大气压存在的覆杯实验中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小柯认为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实验中纸片不掉落完全是因为纸片被杯口的水粘住了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而与大气压无关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。下列能帮助小柯改变这种想法的实验是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96.EPS" descr="id:214749168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49040" y="1833232"/>
            <a:ext cx="4687951" cy="313893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912340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换用不同种类的纸片做覆杯实验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纸片都不掉落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覆杯实验中将杯口朝向不同方向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纸片均不掉落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将一张湿纸覆盖在空杯子的杯口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倒转杯子纸片不掉落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在密闭钟罩内做覆杯实验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抽出钟罩内空气的过程中纸片掉落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615475" y="1474094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88237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127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盐城中考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现代建筑多采用中空双层玻璃窗隔热。实验表明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中空双层玻璃窗的隔热性能与两层玻璃间空气压强有关。实验测得中空双层玻璃内外温差与中间空气压强关系如图所示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则中空双层玻璃中间空气压强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912340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等于大气压强时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没有隔热效果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隔热效果变差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隔热效果最好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时的隔热效果比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9ZJWLE120.EPS" descr="id:214749169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39820" y="2279361"/>
            <a:ext cx="4126484" cy="26943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28204" y="1941677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63446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98041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流体压强与流速的关系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当风沿着窗外的墙面吹过时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窗口悬挂的窗帘会飘向窗外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这是因为窗外空气的流速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大于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室内空气的流速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窗外空气的压强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小于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室内空气的压强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郴州中考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将一根玻璃管制成粗细不同的两段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管的下方与一个装有部分水的连通器相通。当从管的一端吹气时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连通器两端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液面高度变化情况正确的是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液面上升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液面下降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液面下降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液面高度均不变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8" name="19ZFWG22.EPS" descr="id:21474917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360096" y="3959669"/>
            <a:ext cx="4612704" cy="21003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2516" y="1956313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054255" y="2284114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616649" y="1956313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08388" y="2284114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53182" y="3714686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51677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435038" y="3549663"/>
            <a:ext cx="303086" cy="587313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149548"/>
              </p:ext>
            </p:extLst>
          </p:nvPr>
        </p:nvGraphicFramePr>
        <p:xfrm>
          <a:off x="828314" y="953035"/>
          <a:ext cx="10912509" cy="5780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5" imgW="5740929" imgH="3041083" progId="Word.Document.12">
                  <p:embed/>
                </p:oleObj>
              </mc:Choice>
              <mc:Fallback>
                <p:oleObj name="文档" r:id="rId5" imgW="5740929" imgH="30410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8314" y="953035"/>
                        <a:ext cx="10912509" cy="5780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443404" y="1371263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69093" y="3669394"/>
            <a:ext cx="73535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87834" y="3669393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19923" y="4136976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020944" y="5464327"/>
            <a:ext cx="73535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2746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实验一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探究压力的作用效果与哪些因素有关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实验器材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小桌、海绵、砝码等。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zh-CN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过程</a:t>
            </a:r>
            <a:endParaRPr lang="en-US" altLang="zh-CN" sz="24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把小桌放在海绵上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观察海绵的形变程度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在小桌上放上砝码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观察海绵的形变程度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把小桌反过来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桌面朝下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并在其上放上和乙图中相同的砝码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观察海绵的形变程度。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压力的作用效果与压力的大小和受力面积有关。当受力面积相同时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压力的作用效果越明显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当压力相同时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压力的作用效果越明显。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7ZKXWE108.EPS" descr="id:214749172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01466" y="1945449"/>
            <a:ext cx="5518277" cy="1667404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9842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如图所示为小丽在做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探究影响压力作用效果的因素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7ZKXWE109.EPS" descr="id:214749173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666872" y="1829613"/>
            <a:ext cx="7501255" cy="135795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148120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本实验的科学探究方法是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控制变量法、转换法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小丽为了探究压力的作用效果跟压力大小的关系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应该通过图中的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两次实验进行比较得出结论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为了探究压力的作用效果跟受力面积大小的关系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应该通过图中的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两次实验进行比较得出结论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通过实验小丽得出结论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压力的作用效果不仅跟压力的大小有关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而且跟受力面积大小有关。小丽的结论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正确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在生活中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书包的背带做得又宽又大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这是利用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增大受力面积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来减小压力的作用效果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压路机的碾子很重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这是利用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增大压力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来增大压力的作用效果。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55302" y="3232727"/>
            <a:ext cx="320665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4247744" y="3553324"/>
            <a:ext cx="320665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557974" y="3662331"/>
            <a:ext cx="103437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9553529" y="3991604"/>
            <a:ext cx="103320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33263" y="4542864"/>
            <a:ext cx="103437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928818" y="4872137"/>
            <a:ext cx="103320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315219" y="5434686"/>
            <a:ext cx="103437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310774" y="5763959"/>
            <a:ext cx="103320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829169" y="5862422"/>
            <a:ext cx="2303542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6821611" y="6183019"/>
            <a:ext cx="230354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02625" y="6305370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4996515" y="6633171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87708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8866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实验二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探究液体内部压强的特点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实验器材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压强计、水、烧杯、盐水等。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7ZKXWE110.EPS" descr="id:214749173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16285" y="2368205"/>
            <a:ext cx="3059875" cy="411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55252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1674"/>
            <a:ext cx="11430000" cy="49086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实验步骤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将压强计的探头放入水中较浅处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记录玻璃管两侧的液柱高度差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保持探头在水中的深度不变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改变探头的方向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重新记录玻璃管两侧的液柱高度差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改变探头在水中的深度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重复以上实验步骤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将烧杯里的水换成浓盐水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重复以上实验步骤。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液体内部向各个方向都有压强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同种液体在同一深度的各处、各个方向的压强大小相等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随液体深度的增加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压强随之变大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液体内部的压强跟液体的密度有关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在液体内部同一深度处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液体密度越大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压强越大。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31272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4203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小明用如图甲所示的装置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探究影响液体内部压强的因素。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7ZHWJ123.EPS" descr="id:214749174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307" y="1878381"/>
            <a:ext cx="8015669" cy="299392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4887956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在图乙中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将橡皮膜先后放在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位置处可知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同种液体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深度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支持该结论的实验现象是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橡皮膜所处深度越深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,U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形管内的液面高度差越大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为了探究密度对液体内部压强的影响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还需将橡皮膜放在图丙中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58516" y="498173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8150255" y="530953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586515" y="5422003"/>
            <a:ext cx="678797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578255" y="5749804"/>
            <a:ext cx="678797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9146010" y="5850981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9143991" y="6178782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34329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7928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固体压强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少林功夫驰名中外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一武术爱好者在以如图所示的姿势练功时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他对水平地面的压力是由于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发生形变而产生的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若他对地面的压强为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则其中一只脚对地面的压强为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HWK39.EPS" descr="id:214749158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673600" y="2981471"/>
            <a:ext cx="2108200" cy="31644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7094" y="2091781"/>
            <a:ext cx="1188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038833" y="2419582"/>
            <a:ext cx="1188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652303" y="2539592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650284" y="2867393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792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一块长木板放在水平桌面上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现用大小不变的水平力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向右缓慢地推木板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使其一部分露出桌面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但未倾翻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在推长木板的过程中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长木板对桌面的压强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长木板所受的合力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7ZFWQ130.EPS" descr="id:214749159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10816" y="2536241"/>
            <a:ext cx="7177024" cy="198912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457310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0.02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的玻璃板平放在足够大的粗糙水平桌面中央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理论上玻璃板对桌面的压强是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实际上玻璃板对桌面的压强比理论值要更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不计空气浮力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1982" y="205958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173721" y="238738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896027" y="205958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887766" y="238738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545295" y="5107583"/>
            <a:ext cx="98181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3537034" y="5435384"/>
            <a:ext cx="98181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0516716" y="5096008"/>
            <a:ext cx="81142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10508455" y="5423809"/>
            <a:ext cx="8114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978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07449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有三个实心圆柱体甲、乙、丙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其中甲、乙高度相同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乙、丙的底面积相同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三者对地面的压强相等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&gt;m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8" name="19ZHWK41.EPS" descr="id:214749159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93084" y="2165640"/>
            <a:ext cx="3844036" cy="25591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2960" y="1761346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9056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6294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是质量分布均匀的正方体物块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其边长分别是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密度之比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对水平面产生的压强是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Pa(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图甲中物块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对水平地面的压力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当把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物块叠放到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对水平面的压强增加了多少。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HWK48-1.EPS" descr="id:214749160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51542" y="2094547"/>
            <a:ext cx="5643690" cy="248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32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094668"/>
              </p:ext>
            </p:extLst>
          </p:nvPr>
        </p:nvGraphicFramePr>
        <p:xfrm>
          <a:off x="380999" y="1255744"/>
          <a:ext cx="11310144" cy="470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4" imgW="4917454" imgH="2046619" progId="Word.Document.12">
                  <p:embed/>
                </p:oleObj>
              </mc:Choice>
              <mc:Fallback>
                <p:oleObj name="文档" r:id="rId4" imgW="4917454" imgH="20466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1255744"/>
                        <a:ext cx="11310144" cy="4707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67346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821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液体压强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甲、乙两个完全相同的密闭圆台形容器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一正一反放置在相同水平桌面上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装有质量相等、深度相同的不同液体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如图所示。桌面受到甲、乙两容器的压力分别为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两容器底部受到液体的压强分别为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“&gt;”“&lt;”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“=”)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8ZKXWJ819.EPS" descr="id:214749161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61942" y="3506347"/>
            <a:ext cx="2965450" cy="21915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62453" y="2653164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6660434" y="2980965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197742" y="2676028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195723" y="3003829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153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6022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小强用实验探究液体内部的压强与深度的关系及与液体密度的关系。当把压强计探头放入甲、乙两杯中时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压强计的两液面高度差如图所示。设压强计探头在两杯液体中所受的压强分别为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两杯液体密度分别为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4ZFWG128.eps" descr="id:214749162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684" y="3075341"/>
            <a:ext cx="4072700" cy="26211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18632" y="2246765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16613" y="2574566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0387787" y="2246765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0385768" y="2574566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54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157</TotalTime>
  <Words>1505</Words>
  <Application>Microsoft Office PowerPoint</Application>
  <PresentationFormat>自定义</PresentationFormat>
  <Paragraphs>129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数学模板</vt:lpstr>
      <vt:lpstr>文档</vt:lpstr>
      <vt:lpstr>章末小结与提升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dreamsummit</cp:lastModifiedBy>
  <cp:revision>8</cp:revision>
  <dcterms:created xsi:type="dcterms:W3CDTF">2019-12-15T03:38:36Z</dcterms:created>
  <dcterms:modified xsi:type="dcterms:W3CDTF">2019-12-25T05:27:20Z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