
<file path=[Content_Types].xml><?xml version="1.0" encoding="utf-8"?>
<Types xmlns="http://schemas.openxmlformats.org/package/2006/content-types">
  <Override PartName="/ppt/tags/tag8.xml" ContentType="application/vnd.openxmlformats-officedocument.presentationml.tags+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theme/theme1.xml" ContentType="application/vnd.openxmlformats-officedocument.theme+xml"/>
  <Override PartName="/ppt/slideLayouts/slideLayout2.xml" ContentType="application/vnd.openxmlformats-officedocument.presentationml.slideLayout+xml"/>
  <Override PartName="/ppt/tags/tag49.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ags/tag38.xml" ContentType="application/vnd.openxmlformats-officedocument.presentationml.tags+xml"/>
  <Override PartName="/ppt/tags/tag56.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tags/tag16.xml" ContentType="application/vnd.openxmlformats-officedocument.presentationml.tags+xml"/>
  <Override PartName="/ppt/tags/tag27.xml" ContentType="application/vnd.openxmlformats-officedocument.presentationml.tags+xml"/>
  <Override PartName="/ppt/tags/tag45.xml" ContentType="application/vnd.openxmlformats-officedocument.presentationml.tags+xml"/>
  <Override PartName="/docProps/custom.xml" ContentType="application/vnd.openxmlformats-officedocument.custom-properties+xml"/>
  <Override PartName="/ppt/tags/tag14.xml" ContentType="application/vnd.openxmlformats-officedocument.presentationml.tags+xml"/>
  <Override PartName="/ppt/tags/tag25.xml" ContentType="application/vnd.openxmlformats-officedocument.presentationml.tags+xml"/>
  <Override PartName="/ppt/tags/tag34.xml" ContentType="application/vnd.openxmlformats-officedocument.presentationml.tags+xml"/>
  <Override PartName="/ppt/tags/tag43.xml" ContentType="application/vnd.openxmlformats-officedocument.presentationml.tags+xml"/>
  <Override PartName="/ppt/tags/tag52.xml" ContentType="application/vnd.openxmlformats-officedocument.presentationml.tags+xml"/>
  <Override PartName="/ppt/tags/tag61.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32.xml" ContentType="application/vnd.openxmlformats-officedocument.presentationml.tags+xml"/>
  <Override PartName="/ppt/tags/tag41.xml" ContentType="application/vnd.openxmlformats-officedocument.presentationml.tags+xml"/>
  <Override PartName="/ppt/tags/tag50.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tags/tag21.xml" ContentType="application/vnd.openxmlformats-officedocument.presentationml.tags+xml"/>
  <Override PartName="/ppt/tags/tag30.xml" ContentType="application/vnd.openxmlformats-officedocument.presentationml.tag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tags/tag3.xml" ContentType="application/vnd.openxmlformats-officedocument.presentationml.tags+xml"/>
  <Override PartName="/ppt/tags/tag39.xml" ContentType="application/vnd.openxmlformats-officedocument.presentationml.tags+xml"/>
  <Override PartName="/ppt/tags/tag59.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ppt/tags/tag28.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57.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tags/tag17.xml" ContentType="application/vnd.openxmlformats-officedocument.presentationml.tags+xml"/>
  <Override PartName="/ppt/tags/tag26.xml" ContentType="application/vnd.openxmlformats-officedocument.presentationml.tags+xml"/>
  <Override PartName="/ppt/tags/tag35.xml" ContentType="application/vnd.openxmlformats-officedocument.presentationml.tags+xml"/>
  <Override PartName="/ppt/tags/tag46.xml" ContentType="application/vnd.openxmlformats-officedocument.presentationml.tags+xml"/>
  <Override PartName="/ppt/tags/tag55.xml" ContentType="application/vnd.openxmlformats-officedocument.presentationml.tags+xml"/>
  <Override PartName="/ppt/slideLayouts/slideLayout10.xml" ContentType="application/vnd.openxmlformats-officedocument.presentationml.slideLayout+xml"/>
  <Override PartName="/ppt/tags/tag15.xml" ContentType="application/vnd.openxmlformats-officedocument.presentationml.tags+xml"/>
  <Override PartName="/ppt/tags/tag24.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53.xml" ContentType="application/vnd.openxmlformats-officedocument.presentationml.tags+xml"/>
  <Default Extension="gif" ContentType="image/gif"/>
  <Override PartName="/ppt/tags/tag13.xml" ContentType="application/vnd.openxmlformats-officedocument.presentationml.tags+xml"/>
  <Override PartName="/ppt/tags/tag22.xml" ContentType="application/vnd.openxmlformats-officedocument.presentationml.tags+xml"/>
  <Override PartName="/ppt/tags/tag31.xml" ContentType="application/vnd.openxmlformats-officedocument.presentationml.tags+xml"/>
  <Override PartName="/ppt/tags/tag40.xml" ContentType="application/vnd.openxmlformats-officedocument.presentationml.tags+xml"/>
  <Override PartName="/ppt/tags/tag42.xml" ContentType="application/vnd.openxmlformats-officedocument.presentationml.tags+xml"/>
  <Override PartName="/ppt/tags/tag51.xml" ContentType="application/vnd.openxmlformats-officedocument.presentationml.tags+xml"/>
  <Override PartName="/ppt/tags/tag60.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Override PartName="/ppt/tags/tag58.xml" ContentType="application/vnd.openxmlformats-officedocument.presentationml.tags+xml"/>
  <Default Extension="rels" ContentType="application/vnd.openxmlformats-package.relationships+xml"/>
  <Override PartName="/ppt/slideLayouts/slideLayout22.xml" ContentType="application/vnd.openxmlformats-officedocument.presentationml.slideLayout+xml"/>
  <Override PartName="/ppt/tags/tag29.xml" ContentType="application/vnd.openxmlformats-officedocument.presentationml.tags+xml"/>
  <Override PartName="/ppt/tags/tag47.xml" ContentType="application/vnd.openxmlformats-officedocument.presentationml.tags+xml"/>
  <Override PartName="/ppt/slides/slide12.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Lst>
  <p:notesMasterIdLst>
    <p:notesMasterId r:id="rId24"/>
  </p:notesMasterIdLst>
  <p:sldIdLst>
    <p:sldId id="256" r:id="rId3"/>
    <p:sldId id="278" r:id="rId4"/>
    <p:sldId id="270" r:id="rId5"/>
    <p:sldId id="290" r:id="rId6"/>
    <p:sldId id="301" r:id="rId7"/>
    <p:sldId id="303" r:id="rId8"/>
    <p:sldId id="302" r:id="rId9"/>
    <p:sldId id="300" r:id="rId10"/>
    <p:sldId id="304" r:id="rId11"/>
    <p:sldId id="314" r:id="rId12"/>
    <p:sldId id="315" r:id="rId13"/>
    <p:sldId id="316" r:id="rId14"/>
    <p:sldId id="317" r:id="rId15"/>
    <p:sldId id="318" r:id="rId16"/>
    <p:sldId id="319" r:id="rId17"/>
    <p:sldId id="328" r:id="rId18"/>
    <p:sldId id="288" r:id="rId19"/>
    <p:sldId id="289" r:id="rId20"/>
    <p:sldId id="321" r:id="rId21"/>
    <p:sldId id="322" r:id="rId22"/>
    <p:sldId id="326" r:id="rId23"/>
  </p:sldIdLst>
  <p:sldSz cx="9144000" cy="5130800"/>
  <p:notesSz cx="6858000" cy="9144000"/>
  <p:defaultTextStyle>
    <a:lvl1pPr>
      <a:defRPr>
        <a:latin typeface="Arial" panose="020B0604020202020204"/>
        <a:ea typeface="Arial" panose="020B0604020202020204"/>
        <a:cs typeface="Arial" panose="020B0604020202020204"/>
        <a:sym typeface="Arial" panose="020B0604020202020204"/>
      </a:defRPr>
    </a:lvl1pPr>
    <a:lvl2pPr indent="457200">
      <a:defRPr>
        <a:latin typeface="Arial" panose="020B0604020202020204"/>
        <a:ea typeface="Arial" panose="020B0604020202020204"/>
        <a:cs typeface="Arial" panose="020B0604020202020204"/>
        <a:sym typeface="Arial" panose="020B0604020202020204"/>
      </a:defRPr>
    </a:lvl2pPr>
    <a:lvl3pPr indent="914400">
      <a:defRPr>
        <a:latin typeface="Arial" panose="020B0604020202020204"/>
        <a:ea typeface="Arial" panose="020B0604020202020204"/>
        <a:cs typeface="Arial" panose="020B0604020202020204"/>
        <a:sym typeface="Arial" panose="020B0604020202020204"/>
      </a:defRPr>
    </a:lvl3pPr>
    <a:lvl4pPr indent="1371600">
      <a:defRPr>
        <a:latin typeface="Arial" panose="020B0604020202020204"/>
        <a:ea typeface="Arial" panose="020B0604020202020204"/>
        <a:cs typeface="Arial" panose="020B0604020202020204"/>
        <a:sym typeface="Arial" panose="020B0604020202020204"/>
      </a:defRPr>
    </a:lvl4pPr>
    <a:lvl5pPr indent="1828800">
      <a:defRPr>
        <a:latin typeface="Arial" panose="020B0604020202020204"/>
        <a:ea typeface="Arial" panose="020B0604020202020204"/>
        <a:cs typeface="Arial" panose="020B0604020202020204"/>
        <a:sym typeface="Arial" panose="020B0604020202020204"/>
      </a:defRPr>
    </a:lvl5pPr>
    <a:lvl6pPr indent="2286000">
      <a:defRPr>
        <a:latin typeface="Arial" panose="020B0604020202020204"/>
        <a:ea typeface="Arial" panose="020B0604020202020204"/>
        <a:cs typeface="Arial" panose="020B0604020202020204"/>
        <a:sym typeface="Arial" panose="020B0604020202020204"/>
      </a:defRPr>
    </a:lvl6pPr>
    <a:lvl7pPr indent="2743200">
      <a:defRPr>
        <a:latin typeface="Arial" panose="020B0604020202020204"/>
        <a:ea typeface="Arial" panose="020B0604020202020204"/>
        <a:cs typeface="Arial" panose="020B0604020202020204"/>
        <a:sym typeface="Arial" panose="020B0604020202020204"/>
      </a:defRPr>
    </a:lvl7pPr>
    <a:lvl8pPr indent="3200400">
      <a:defRPr>
        <a:latin typeface="Arial" panose="020B0604020202020204"/>
        <a:ea typeface="Arial" panose="020B0604020202020204"/>
        <a:cs typeface="Arial" panose="020B0604020202020204"/>
        <a:sym typeface="Arial" panose="020B0604020202020204"/>
      </a:defRPr>
    </a:lvl8pPr>
    <a:lvl9pPr indent="3657600">
      <a:defRPr>
        <a:latin typeface="Arial" panose="020B0604020202020204"/>
        <a:ea typeface="Arial" panose="020B0604020202020204"/>
        <a:cs typeface="Arial" panose="020B0604020202020204"/>
        <a:sym typeface="Arial" panose="020B0604020202020204"/>
      </a:defRPr>
    </a:lvl9pPr>
  </p:defaultTextStyle>
  <p:extLst>
    <p:ext uri="{EFAFB233-063F-42B5-8137-9DF3F51BA10A}">
      <p15:sldGuideLst xmlns:p15="http://schemas.microsoft.com/office/powerpoint/2012/main" xmlns="">
        <p15:guide id="1" orient="horz" pos="1598">
          <p15:clr>
            <a:srgbClr val="A4A3A4"/>
          </p15:clr>
        </p15:guide>
        <p15:guide id="2" pos="295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E9EC97"/>
    <a:srgbClr val="81034D"/>
    <a:srgbClr val="66FF33"/>
    <a:srgbClr val="EC4EE3"/>
    <a:srgbClr val="2C1D86"/>
    <a:srgbClr val="007E27"/>
    <a:srgbClr val="01457D"/>
    <a:srgbClr val="025EAA"/>
    <a:srgbClr val="0039A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25207" autoAdjust="0"/>
    <p:restoredTop sz="94660"/>
  </p:normalViewPr>
  <p:slideViewPr>
    <p:cSldViewPr snapToGrid="0">
      <p:cViewPr varScale="1">
        <p:scale>
          <a:sx n="152" d="100"/>
          <a:sy n="152" d="100"/>
        </p:scale>
        <p:origin x="-444" y="-96"/>
      </p:cViewPr>
      <p:guideLst>
        <p:guide orient="horz" pos="1598"/>
        <p:guide pos="2958"/>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5" name="Shape 35"/>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36" name="Shape 36"/>
          <p:cNvSpPr>
            <a:spLocks noGrp="1"/>
          </p:cNvSpPr>
          <p:nvPr>
            <p:ph type="body" sz="quarter" idx="1"/>
          </p:nvPr>
        </p:nvSpPr>
        <p:spPr>
          <a:xfrm>
            <a:off x="914400" y="4343400"/>
            <a:ext cx="5029200" cy="4114800"/>
          </a:xfrm>
          <a:prstGeom prst="rect">
            <a:avLst/>
          </a:prstGeom>
        </p:spPr>
        <p:txBody>
          <a:bodyPr/>
          <a:lstStyle/>
          <a:p>
            <a:pPr lvl="0"/>
            <a:endParaRPr/>
          </a:p>
        </p:txBody>
      </p:sp>
    </p:spTree>
  </p:cSld>
  <p:clrMap bg1="lt1" tx1="dk1" bg2="lt2" tx2="dk2" accent1="accent1" accent2="accent2" accent3="accent3" accent4="accent4" accent5="accent5" accent6="accent6" hlink="hlink" folHlink="folHlink"/>
  <p:notesStyle>
    <a:lvl1pPr defTabSz="457200">
      <a:lnSpc>
        <a:spcPct val="118000"/>
      </a:lnSpc>
      <a:defRPr sz="2200">
        <a:latin typeface="+mj-lt"/>
        <a:ea typeface="+mj-ea"/>
        <a:cs typeface="+mj-cs"/>
        <a:sym typeface="Helvetica Neue" panose="02000503000000020004"/>
      </a:defRPr>
    </a:lvl1pPr>
    <a:lvl2pPr indent="228600" defTabSz="457200">
      <a:lnSpc>
        <a:spcPct val="118000"/>
      </a:lnSpc>
      <a:defRPr sz="2200">
        <a:latin typeface="+mj-lt"/>
        <a:ea typeface="+mj-ea"/>
        <a:cs typeface="+mj-cs"/>
        <a:sym typeface="Helvetica Neue" panose="02000503000000020004"/>
      </a:defRPr>
    </a:lvl2pPr>
    <a:lvl3pPr indent="457200" defTabSz="457200">
      <a:lnSpc>
        <a:spcPct val="118000"/>
      </a:lnSpc>
      <a:defRPr sz="2200">
        <a:latin typeface="+mj-lt"/>
        <a:ea typeface="+mj-ea"/>
        <a:cs typeface="+mj-cs"/>
        <a:sym typeface="Helvetica Neue" panose="02000503000000020004"/>
      </a:defRPr>
    </a:lvl3pPr>
    <a:lvl4pPr indent="685800" defTabSz="457200">
      <a:lnSpc>
        <a:spcPct val="118000"/>
      </a:lnSpc>
      <a:defRPr sz="2200">
        <a:latin typeface="+mj-lt"/>
        <a:ea typeface="+mj-ea"/>
        <a:cs typeface="+mj-cs"/>
        <a:sym typeface="Helvetica Neue" panose="02000503000000020004"/>
      </a:defRPr>
    </a:lvl4pPr>
    <a:lvl5pPr indent="914400" defTabSz="457200">
      <a:lnSpc>
        <a:spcPct val="118000"/>
      </a:lnSpc>
      <a:defRPr sz="2200">
        <a:latin typeface="+mj-lt"/>
        <a:ea typeface="+mj-ea"/>
        <a:cs typeface="+mj-cs"/>
        <a:sym typeface="Helvetica Neue" panose="02000503000000020004"/>
      </a:defRPr>
    </a:lvl5pPr>
    <a:lvl6pPr indent="1143000" defTabSz="457200">
      <a:lnSpc>
        <a:spcPct val="118000"/>
      </a:lnSpc>
      <a:defRPr sz="2200">
        <a:latin typeface="+mj-lt"/>
        <a:ea typeface="+mj-ea"/>
        <a:cs typeface="+mj-cs"/>
        <a:sym typeface="Helvetica Neue" panose="02000503000000020004"/>
      </a:defRPr>
    </a:lvl6pPr>
    <a:lvl7pPr indent="1371600" defTabSz="457200">
      <a:lnSpc>
        <a:spcPct val="118000"/>
      </a:lnSpc>
      <a:defRPr sz="2200">
        <a:latin typeface="+mj-lt"/>
        <a:ea typeface="+mj-ea"/>
        <a:cs typeface="+mj-cs"/>
        <a:sym typeface="Helvetica Neue" panose="02000503000000020004"/>
      </a:defRPr>
    </a:lvl7pPr>
    <a:lvl8pPr indent="1600200" defTabSz="457200">
      <a:lnSpc>
        <a:spcPct val="118000"/>
      </a:lnSpc>
      <a:defRPr sz="2200">
        <a:latin typeface="+mj-lt"/>
        <a:ea typeface="+mj-ea"/>
        <a:cs typeface="+mj-cs"/>
        <a:sym typeface="Helvetica Neue" panose="02000503000000020004"/>
      </a:defRPr>
    </a:lvl8pPr>
    <a:lvl9pPr indent="1828800" defTabSz="457200">
      <a:lnSpc>
        <a:spcPct val="118000"/>
      </a:lnSpc>
      <a:defRPr sz="2200">
        <a:latin typeface="+mj-lt"/>
        <a:ea typeface="+mj-ea"/>
        <a:cs typeface="+mj-cs"/>
        <a:sym typeface="Helvetica Neue" panose="02000503000000020004"/>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4650" y="685800"/>
            <a:ext cx="6108700" cy="3429000"/>
          </a:xfrm>
        </p:spPr>
      </p:sp>
      <p:sp>
        <p:nvSpPr>
          <p:cNvPr id="3" name="文本占位符 2"/>
          <p:cNvSpPr>
            <a:spLocks noGrp="1"/>
          </p:cNvSpPr>
          <p:nvPr>
            <p:ph type="body" idx="1"/>
          </p:nvPr>
        </p:nvSpPr>
        <p:spPr/>
        <p:txBody>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4650" y="685800"/>
            <a:ext cx="6108700" cy="3429000"/>
          </a:xfrm>
        </p:spPr>
      </p:sp>
      <p:sp>
        <p:nvSpPr>
          <p:cNvPr id="3" name="文本占位符 2"/>
          <p:cNvSpPr>
            <a:spLocks noGrp="1"/>
          </p:cNvSpPr>
          <p:nvPr>
            <p:ph type="body" idx="1"/>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4650" y="685800"/>
            <a:ext cx="6108700" cy="3429000"/>
          </a:xfrm>
        </p:spPr>
      </p:sp>
      <p:sp>
        <p:nvSpPr>
          <p:cNvPr id="3" name="文本占位符 2"/>
          <p:cNvSpPr>
            <a:spLocks noGrp="1"/>
          </p:cNvSpPr>
          <p:nvPr>
            <p:ph type="body" idx="1"/>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2.xml"/><Relationship Id="rId5" Type="http://schemas.openxmlformats.org/officeDocument/2006/relationships/tags" Target="../tags/tag11.xml"/><Relationship Id="rId4" Type="http://schemas.openxmlformats.org/officeDocument/2006/relationships/tags" Target="../tags/tag10.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2.xml"/><Relationship Id="rId5" Type="http://schemas.openxmlformats.org/officeDocument/2006/relationships/tags" Target="../tags/tag16.xml"/><Relationship Id="rId4" Type="http://schemas.openxmlformats.org/officeDocument/2006/relationships/tags" Target="../tags/tag15.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2.xml"/><Relationship Id="rId5" Type="http://schemas.openxmlformats.org/officeDocument/2006/relationships/tags" Target="../tags/tag21.xml"/><Relationship Id="rId4" Type="http://schemas.openxmlformats.org/officeDocument/2006/relationships/tags" Target="../tags/tag20.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2.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2.xml"/><Relationship Id="rId4" Type="http://schemas.openxmlformats.org/officeDocument/2006/relationships/tags" Target="../tags/tag39.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2.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2.xml"/><Relationship Id="rId5" Type="http://schemas.openxmlformats.org/officeDocument/2006/relationships/tags" Target="../tags/tag53.xml"/><Relationship Id="rId4" Type="http://schemas.openxmlformats.org/officeDocument/2006/relationships/tags" Target="../tags/tag52.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2.xml"/><Relationship Id="rId4" Type="http://schemas.openxmlformats.org/officeDocument/2006/relationships/tags" Target="../tags/tag57.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5" Type="http://schemas.openxmlformats.org/officeDocument/2006/relationships/slideMaster" Target="../slideMasters/slideMaster2.xml"/><Relationship Id="rId4" Type="http://schemas.openxmlformats.org/officeDocument/2006/relationships/tags" Target="../tags/tag6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标题幻灯片">
    <p:spTree>
      <p:nvGrpSpPr>
        <p:cNvPr id="1" name=""/>
        <p:cNvGrpSpPr/>
        <p:nvPr/>
      </p:nvGrpSpPr>
      <p:grpSpPr>
        <a:xfrm>
          <a:off x="0" y="0"/>
          <a:ext cx="0" cy="0"/>
          <a:chOff x="0" y="0"/>
          <a:chExt cx="0" cy="0"/>
        </a:xfrm>
      </p:grpSpPr>
      <p:sp>
        <p:nvSpPr>
          <p:cNvPr id="5" name="Shape 5"/>
          <p:cNvSpPr>
            <a:spLocks noGrp="1"/>
          </p:cNvSpPr>
          <p:nvPr>
            <p:ph type="title" hasCustomPrompt="1"/>
          </p:nvPr>
        </p:nvSpPr>
        <p:spPr>
          <a:xfrm>
            <a:off x="1143000" y="0"/>
            <a:ext cx="6858000" cy="2632075"/>
          </a:xfrm>
          <a:prstGeom prst="rect">
            <a:avLst/>
          </a:prstGeom>
        </p:spPr>
        <p:txBody>
          <a:bodyPr anchor="b"/>
          <a:lstStyle>
            <a:lvl1pPr>
              <a:defRPr sz="6000"/>
            </a:lvl1pPr>
          </a:lstStyle>
          <a:p>
            <a:pPr lvl="0">
              <a:defRPr sz="1800"/>
            </a:pPr>
            <a:r>
              <a:rPr sz="6000"/>
              <a:t>标题文本</a:t>
            </a:r>
          </a:p>
        </p:txBody>
      </p:sp>
      <p:sp>
        <p:nvSpPr>
          <p:cNvPr id="6" name="Shape 6"/>
          <p:cNvSpPr>
            <a:spLocks noGrp="1"/>
          </p:cNvSpPr>
          <p:nvPr>
            <p:ph type="body" idx="1" hasCustomPrompt="1"/>
          </p:nvPr>
        </p:nvSpPr>
        <p:spPr>
          <a:xfrm>
            <a:off x="1143000" y="2700338"/>
            <a:ext cx="6858000" cy="2430462"/>
          </a:xfrm>
          <a:prstGeom prst="rect">
            <a:avLst/>
          </a:prstGeom>
        </p:spPr>
        <p:txBody>
          <a:bodyPr/>
          <a:lstStyle>
            <a:lvl1pPr marL="0" indent="0" algn="ctr">
              <a:spcBef>
                <a:spcPts val="500"/>
              </a:spcBef>
              <a:buSzTx/>
              <a:buNone/>
              <a:defRPr sz="2400"/>
            </a:lvl1pPr>
            <a:lvl2pPr marL="0" indent="457200" algn="ctr">
              <a:spcBef>
                <a:spcPts val="500"/>
              </a:spcBef>
              <a:buSzTx/>
              <a:buNone/>
              <a:defRPr sz="2400"/>
            </a:lvl2pPr>
            <a:lvl3pPr marL="0" indent="914400" algn="ctr">
              <a:spcBef>
                <a:spcPts val="500"/>
              </a:spcBef>
              <a:buSzTx/>
              <a:buNone/>
              <a:defRPr sz="2400"/>
            </a:lvl3pPr>
            <a:lvl4pPr marL="0" indent="1371600" algn="ctr">
              <a:spcBef>
                <a:spcPts val="500"/>
              </a:spcBef>
              <a:buSzTx/>
              <a:buNone/>
              <a:defRPr sz="2400"/>
            </a:lvl4pPr>
            <a:lvl5pPr marL="0" indent="1828800" algn="ctr">
              <a:spcBef>
                <a:spcPts val="500"/>
              </a:spcBef>
              <a:buSzTx/>
              <a:buNone/>
              <a:defRPr sz="2400"/>
            </a:lvl5pPr>
          </a:lstStyle>
          <a:p>
            <a:pPr lvl="0">
              <a:defRPr sz="1800"/>
            </a:pPr>
            <a:r>
              <a:rPr sz="2400"/>
              <a:t>正文级别 1</a:t>
            </a:r>
          </a:p>
          <a:p>
            <a:pPr lvl="1">
              <a:defRPr sz="1800"/>
            </a:pPr>
            <a:r>
              <a:rPr sz="2400"/>
              <a:t>正文级别 2</a:t>
            </a:r>
          </a:p>
          <a:p>
            <a:pPr lvl="2">
              <a:defRPr sz="1800"/>
            </a:pPr>
            <a:r>
              <a:rPr sz="2400"/>
              <a:t>正文级别 3</a:t>
            </a:r>
          </a:p>
          <a:p>
            <a:pPr lvl="3">
              <a:defRPr sz="1800"/>
            </a:pPr>
            <a:r>
              <a:rPr sz="2400"/>
              <a:t>正文级别 4</a:t>
            </a:r>
          </a:p>
          <a:p>
            <a:pPr lvl="4">
              <a:defRPr sz="1800"/>
            </a:pPr>
            <a:r>
              <a:rPr sz="2400"/>
              <a:t>正文级别 5</a:t>
            </a:r>
          </a:p>
        </p:txBody>
      </p:sp>
      <p:grpSp>
        <p:nvGrpSpPr>
          <p:cNvPr id="4" name="组合 3"/>
          <p:cNvGrpSpPr/>
          <p:nvPr userDrawn="1"/>
        </p:nvGrpSpPr>
        <p:grpSpPr>
          <a:xfrm>
            <a:off x="7864747" y="126477"/>
            <a:ext cx="1135204" cy="341359"/>
            <a:chOff x="468128" y="370735"/>
            <a:chExt cx="1135204" cy="341359"/>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749670" y="370735"/>
              <a:ext cx="490406" cy="177473"/>
            </a:xfrm>
            <a:prstGeom prst="rect">
              <a:avLst/>
            </a:prstGeom>
          </p:spPr>
        </p:pic>
        <p:pic>
          <p:nvPicPr>
            <p:cNvPr id="3" name="图片 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468128" y="558194"/>
              <a:ext cx="1135204" cy="153900"/>
            </a:xfrm>
            <a:prstGeom prst="rect">
              <a:avLst/>
            </a:prstGeom>
          </p:spPr>
        </p:pic>
      </p:gr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垂直排列标题与&#10;文本">
    <p:spTree>
      <p:nvGrpSpPr>
        <p:cNvPr id="1" name=""/>
        <p:cNvGrpSpPr/>
        <p:nvPr/>
      </p:nvGrpSpPr>
      <p:grpSpPr>
        <a:xfrm>
          <a:off x="0" y="0"/>
          <a:ext cx="0" cy="0"/>
          <a:chOff x="0" y="0"/>
          <a:chExt cx="0" cy="0"/>
        </a:xfrm>
      </p:grpSpPr>
      <p:sp>
        <p:nvSpPr>
          <p:cNvPr id="32" name="Shape 32"/>
          <p:cNvSpPr>
            <a:spLocks noGrp="1"/>
          </p:cNvSpPr>
          <p:nvPr>
            <p:ph type="title" hasCustomPrompt="1"/>
          </p:nvPr>
        </p:nvSpPr>
        <p:spPr>
          <a:xfrm>
            <a:off x="6543675" y="273050"/>
            <a:ext cx="1971675" cy="4857750"/>
          </a:xfrm>
          <a:prstGeom prst="rect">
            <a:avLst/>
          </a:prstGeom>
        </p:spPr>
        <p:txBody>
          <a:bodyPr/>
          <a:lstStyle/>
          <a:p>
            <a:pPr lvl="0">
              <a:defRPr sz="1800"/>
            </a:pPr>
            <a:r>
              <a:rPr sz="4400"/>
              <a:t>标题文本</a:t>
            </a:r>
          </a:p>
        </p:txBody>
      </p:sp>
      <p:sp>
        <p:nvSpPr>
          <p:cNvPr id="33" name="Shape 33"/>
          <p:cNvSpPr>
            <a:spLocks noGrp="1"/>
          </p:cNvSpPr>
          <p:nvPr>
            <p:ph type="body" idx="1" hasCustomPrompt="1"/>
          </p:nvPr>
        </p:nvSpPr>
        <p:spPr>
          <a:xfrm>
            <a:off x="628650" y="273050"/>
            <a:ext cx="5762625" cy="4857750"/>
          </a:xfrm>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1_标题幻灯片">
    <p:spTree>
      <p:nvGrpSpPr>
        <p:cNvPr id="1" name=""/>
        <p:cNvGrpSpPr/>
        <p:nvPr/>
      </p:nvGrpSpPr>
      <p:grpSpPr>
        <a:xfrm>
          <a:off x="0" y="0"/>
          <a:ext cx="0" cy="0"/>
          <a:chOff x="0" y="0"/>
          <a:chExt cx="0" cy="0"/>
        </a:xfrm>
      </p:grpSpPr>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502412" y="1936418"/>
            <a:ext cx="8139178" cy="672710"/>
          </a:xfrm>
        </p:spPr>
        <p:txBody>
          <a:bodyPr lIns="101600" tIns="38100" rIns="25400" bIns="38100" anchor="t" anchorCtr="0">
            <a:noAutofit/>
          </a:bodyPr>
          <a:lstStyle>
            <a:lvl1pPr algn="ctr">
              <a:defRPr sz="4040" b="0" spc="600">
                <a:effectLst>
                  <a:outerShdw blurRad="38100" dist="38100" dir="2700000" algn="tl">
                    <a:srgbClr val="000000">
                      <a:alpha val="43137"/>
                    </a:srgbClr>
                  </a:outerShdw>
                </a:effectLst>
              </a:defRPr>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502412" y="2668016"/>
            <a:ext cx="8139178" cy="711477"/>
          </a:xfrm>
        </p:spPr>
        <p:txBody>
          <a:bodyPr lIns="101600" tIns="38100" rIns="76200" bIns="38100">
            <a:noAutofit/>
          </a:bodyPr>
          <a:lstStyle>
            <a:lvl1pPr marL="0" indent="0" algn="ctr" eaLnBrk="1" fontAlgn="auto" latinLnBrk="0" hangingPunct="1">
              <a:lnSpc>
                <a:spcPct val="100000"/>
              </a:lnSpc>
              <a:buNone/>
              <a:defRPr sz="1795" u="none" strike="noStrike" kern="1200" cap="none" spc="200" normalizeH="0" baseline="0">
                <a:solidFill>
                  <a:schemeClr val="tx1"/>
                </a:solidFill>
                <a:uFillTx/>
              </a:defRPr>
            </a:lvl1pPr>
            <a:lvl2pPr marL="342265" indent="0" algn="ctr">
              <a:buNone/>
              <a:defRPr sz="1495"/>
            </a:lvl2pPr>
            <a:lvl3pPr marL="683895" indent="0" algn="ctr">
              <a:buNone/>
              <a:defRPr sz="1345"/>
            </a:lvl3pPr>
            <a:lvl4pPr marL="1026160" indent="0" algn="ctr">
              <a:buNone/>
              <a:defRPr sz="1195"/>
            </a:lvl4pPr>
            <a:lvl5pPr marL="1368425" indent="0" algn="ctr">
              <a:buNone/>
              <a:defRPr sz="1195"/>
            </a:lvl5pPr>
            <a:lvl6pPr marL="1710055" indent="0" algn="ctr">
              <a:buNone/>
              <a:defRPr sz="1195"/>
            </a:lvl6pPr>
            <a:lvl7pPr marL="2052320" indent="0" algn="ctr">
              <a:buNone/>
              <a:defRPr sz="1195"/>
            </a:lvl7pPr>
            <a:lvl8pPr marL="2394585" indent="0" algn="ctr">
              <a:buNone/>
              <a:defRPr sz="1195"/>
            </a:lvl8pPr>
            <a:lvl9pPr marL="2736215" indent="0" algn="ctr">
              <a:buNone/>
              <a:defRPr sz="1195"/>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pPr/>
              <a:t>2019/11/2</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12" y="323200"/>
            <a:ext cx="8139178" cy="4848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095"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502412" y="969600"/>
            <a:ext cx="8139178" cy="3771680"/>
          </a:xfrm>
        </p:spPr>
        <p:txBody>
          <a:bodyPr vert="horz" lIns="101600" tIns="0" rIns="82550" bIns="0" rtlCol="0">
            <a:noAutofit/>
          </a:bodyPr>
          <a:lstStyle>
            <a:lvl1pPr marL="170815" marR="0" lvl="0" indent="-170815"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195"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3080" marR="0" lvl="1" indent="-170815"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195"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5345" marR="0" lvl="2" indent="-170815"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195"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196975" marR="0" lvl="3" indent="-170815"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195"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39240" marR="0" lvl="4" indent="-170815"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195"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2019/11/2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48" y="2849494"/>
            <a:ext cx="8139178" cy="467477"/>
          </a:xfrm>
        </p:spPr>
        <p:txBody>
          <a:bodyPr lIns="101600" tIns="38100" rIns="63500" bIns="38100" anchor="t" anchorCtr="0">
            <a:noAutofit/>
          </a:bodyPr>
          <a:lstStyle>
            <a:lvl1pPr>
              <a:defRPr sz="2695"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p>
        </p:txBody>
      </p:sp>
      <p:sp>
        <p:nvSpPr>
          <p:cNvPr id="3" name="文本占位符 2"/>
          <p:cNvSpPr>
            <a:spLocks noGrp="1"/>
          </p:cNvSpPr>
          <p:nvPr>
            <p:ph type="body" idx="1"/>
            <p:custDataLst>
              <p:tags r:id="rId2"/>
            </p:custDataLst>
          </p:nvPr>
        </p:nvSpPr>
        <p:spPr>
          <a:xfrm>
            <a:off x="502444" y="3375401"/>
            <a:ext cx="8139178" cy="806492"/>
          </a:xfrm>
        </p:spPr>
        <p:txBody>
          <a:bodyPr lIns="101600" tIns="38100" rIns="76200" bIns="38100">
            <a:noAutofit/>
          </a:bodyPr>
          <a:lstStyle>
            <a:lvl1pPr marL="0" indent="0" eaLnBrk="1" fontAlgn="auto" latinLnBrk="0" hangingPunct="1">
              <a:buNone/>
              <a:defRPr kumimoji="0" lang="zh-CN" altLang="en-US" sz="1195" b="0" i="0" u="none" strike="noStrike" kern="1200" cap="none" spc="150" normalizeH="0" baseline="0" noProof="1">
                <a:solidFill>
                  <a:schemeClr val="tx1"/>
                </a:solidFill>
                <a:uFillTx/>
                <a:latin typeface="+mn-lt"/>
                <a:ea typeface="+mn-ea"/>
                <a:cs typeface="+mn-cs"/>
                <a:sym typeface="+mn-ea"/>
              </a:defRPr>
            </a:lvl1pPr>
            <a:lvl2pPr marL="342265" indent="0">
              <a:buNone/>
              <a:defRPr sz="1495">
                <a:solidFill>
                  <a:schemeClr val="tx1">
                    <a:tint val="75000"/>
                  </a:schemeClr>
                </a:solidFill>
              </a:defRPr>
            </a:lvl2pPr>
            <a:lvl3pPr marL="683895" indent="0">
              <a:buNone/>
              <a:defRPr sz="1345">
                <a:solidFill>
                  <a:schemeClr val="tx1">
                    <a:tint val="75000"/>
                  </a:schemeClr>
                </a:solidFill>
              </a:defRPr>
            </a:lvl3pPr>
            <a:lvl4pPr marL="1026160" indent="0">
              <a:buNone/>
              <a:defRPr sz="1195">
                <a:solidFill>
                  <a:schemeClr val="tx1">
                    <a:tint val="75000"/>
                  </a:schemeClr>
                </a:solidFill>
              </a:defRPr>
            </a:lvl4pPr>
            <a:lvl5pPr marL="1368425" indent="0">
              <a:buNone/>
              <a:defRPr sz="1195">
                <a:solidFill>
                  <a:schemeClr val="tx1">
                    <a:tint val="75000"/>
                  </a:schemeClr>
                </a:solidFill>
              </a:defRPr>
            </a:lvl5pPr>
            <a:lvl6pPr marL="1710055" indent="0">
              <a:buNone/>
              <a:defRPr sz="1195">
                <a:solidFill>
                  <a:schemeClr val="tx1">
                    <a:tint val="75000"/>
                  </a:schemeClr>
                </a:solidFill>
              </a:defRPr>
            </a:lvl6pPr>
            <a:lvl7pPr marL="2052320" indent="0">
              <a:buNone/>
              <a:defRPr sz="1195">
                <a:solidFill>
                  <a:schemeClr val="tx1">
                    <a:tint val="75000"/>
                  </a:schemeClr>
                </a:solidFill>
              </a:defRPr>
            </a:lvl7pPr>
            <a:lvl8pPr marL="2394585" indent="0">
              <a:buNone/>
              <a:defRPr sz="1195">
                <a:solidFill>
                  <a:schemeClr val="tx1">
                    <a:tint val="75000"/>
                  </a:schemeClr>
                </a:solidFill>
              </a:defRPr>
            </a:lvl8pPr>
            <a:lvl9pPr marL="2736215" indent="0">
              <a:buNone/>
              <a:defRPr sz="1195">
                <a:solidFill>
                  <a:schemeClr val="tx1">
                    <a:tint val="75000"/>
                  </a:schemeClr>
                </a:solidFill>
              </a:defRPr>
            </a:lvl9pPr>
          </a:lstStyle>
          <a:p>
            <a:pPr lvl="0"/>
            <a:r>
              <a:rPr lang="zh-CN" altLang="en-US" dirty="0"/>
              <a:t>单击此处编辑母版文本样式</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2019/11/2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12" y="323200"/>
            <a:ext cx="8139178" cy="4848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095"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502448" y="969600"/>
            <a:ext cx="3962432" cy="3770667"/>
          </a:xfrm>
        </p:spPr>
        <p:txBody>
          <a:bodyPr vert="horz" lIns="101600" tIns="0" rIns="82550" bIns="0" rtlCol="0">
            <a:noAutofit/>
          </a:bodyPr>
          <a:lstStyle>
            <a:lvl1pPr marL="170815" marR="0" lvl="0" indent="-170815"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195"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3080" marR="0" lvl="1" indent="-170815"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195"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5345" marR="0" lvl="2" indent="-170815"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195"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196975" marR="0" lvl="3" indent="-170815"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195"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39240" marR="0" lvl="4" indent="-170815"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195"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4679158" y="969600"/>
            <a:ext cx="3962432" cy="3770667"/>
          </a:xfrm>
        </p:spPr>
        <p:txBody>
          <a:bodyPr>
            <a:noAutofit/>
          </a:bodyPr>
          <a:lstStyle>
            <a:lvl1pPr>
              <a:defRPr sz="1195">
                <a:solidFill>
                  <a:schemeClr val="tx1">
                    <a:lumMod val="75000"/>
                    <a:lumOff val="25000"/>
                  </a:schemeClr>
                </a:solidFill>
              </a:defRPr>
            </a:lvl1pPr>
            <a:lvl2pPr>
              <a:defRPr sz="1195">
                <a:solidFill>
                  <a:schemeClr val="tx1">
                    <a:lumMod val="75000"/>
                    <a:lumOff val="25000"/>
                  </a:schemeClr>
                </a:solidFill>
              </a:defRPr>
            </a:lvl2pPr>
            <a:lvl3pPr>
              <a:defRPr sz="1195">
                <a:solidFill>
                  <a:schemeClr val="tx1">
                    <a:lumMod val="75000"/>
                    <a:lumOff val="25000"/>
                  </a:schemeClr>
                </a:solidFill>
              </a:defRPr>
            </a:lvl3pPr>
            <a:lvl4pPr>
              <a:defRPr sz="1195">
                <a:solidFill>
                  <a:schemeClr val="tx1">
                    <a:lumMod val="75000"/>
                    <a:lumOff val="25000"/>
                  </a:schemeClr>
                </a:solidFill>
              </a:defRPr>
            </a:lvl4pPr>
            <a:lvl5pPr>
              <a:defRPr sz="1195">
                <a:solidFill>
                  <a:schemeClr val="tx1">
                    <a:lumMod val="75000"/>
                    <a:lumOff val="2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pPr/>
              <a:t>2019/11/2</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12" y="323200"/>
            <a:ext cx="8139178" cy="4848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095"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502448" y="969600"/>
            <a:ext cx="3962432" cy="285047"/>
          </a:xfrm>
        </p:spPr>
        <p:txBody>
          <a:bodyPr lIns="101600" tIns="38100" rIns="76200" bIns="38100" anchor="t" anchorCtr="0">
            <a:noAutofit/>
          </a:bodyPr>
          <a:lstStyle>
            <a:lvl1pPr marL="0" indent="0" eaLnBrk="1" fontAlgn="auto" latinLnBrk="0" hangingPunct="1">
              <a:lnSpc>
                <a:spcPct val="100000"/>
              </a:lnSpc>
              <a:spcAft>
                <a:spcPts val="0"/>
              </a:spcAft>
              <a:buNone/>
              <a:defRPr sz="1495" b="1" u="none" strike="noStrike" kern="1200" cap="none" spc="200" normalizeH="0" baseline="0">
                <a:solidFill>
                  <a:schemeClr val="tx1"/>
                </a:solidFill>
                <a:uFillTx/>
              </a:defRPr>
            </a:lvl1pPr>
            <a:lvl2pPr marL="342265" indent="0">
              <a:buNone/>
              <a:defRPr sz="1495" b="1"/>
            </a:lvl2pPr>
            <a:lvl3pPr marL="683895" indent="0">
              <a:buNone/>
              <a:defRPr sz="1345" b="1"/>
            </a:lvl3pPr>
            <a:lvl4pPr marL="1026160" indent="0">
              <a:buNone/>
              <a:defRPr sz="1195" b="1"/>
            </a:lvl4pPr>
            <a:lvl5pPr marL="1368425" indent="0">
              <a:buNone/>
              <a:defRPr sz="1195" b="1"/>
            </a:lvl5pPr>
            <a:lvl6pPr marL="1710055" indent="0">
              <a:buNone/>
              <a:defRPr sz="1195" b="1"/>
            </a:lvl6pPr>
            <a:lvl7pPr marL="2052320" indent="0">
              <a:buNone/>
              <a:defRPr sz="1195" b="1"/>
            </a:lvl7pPr>
            <a:lvl8pPr marL="2394585" indent="0">
              <a:buNone/>
              <a:defRPr sz="1195" b="1"/>
            </a:lvl8pPr>
            <a:lvl9pPr marL="2736215" indent="0">
              <a:buNone/>
              <a:defRPr sz="1195"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502444" y="1338469"/>
            <a:ext cx="3962400" cy="3405745"/>
          </a:xfrm>
        </p:spPr>
        <p:txBody>
          <a:bodyPr vert="horz" lIns="101600" tIns="0" rIns="82550" bIns="0" rtlCol="0">
            <a:noAutofit/>
          </a:bodyPr>
          <a:lstStyle>
            <a:lvl1pPr marL="170815" marR="0" lvl="0" indent="-170815"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195"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3080" marR="0" lvl="1" indent="-170815"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195"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5345" marR="0" lvl="2" indent="-170815"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195"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196975" marR="0" lvl="3" indent="-170815"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195"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39240" marR="0" lvl="4" indent="-170815"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195"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4676813" y="969600"/>
            <a:ext cx="3962432" cy="285047"/>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ts val="0"/>
              </a:spcAft>
              <a:buFont typeface="Arial" panose="020B0604020202020204" pitchFamily="34" charset="0"/>
              <a:buNone/>
              <a:defRPr kumimoji="0" lang="zh-CN" altLang="en-US" sz="1495" b="1" i="0" u="none" strike="noStrike" kern="1200" cap="none" spc="200" normalizeH="0" baseline="0" noProof="1" dirty="0">
                <a:solidFill>
                  <a:schemeClr val="tx1"/>
                </a:solidFill>
                <a:uFillTx/>
                <a:latin typeface="+mn-lt"/>
                <a:ea typeface="+mn-ea"/>
                <a:cs typeface="+mn-cs"/>
                <a:sym typeface="+mn-ea"/>
              </a:defRPr>
            </a:lvl1pPr>
            <a:lvl2pPr marL="342265" indent="0">
              <a:buNone/>
              <a:defRPr sz="1495" b="1"/>
            </a:lvl2pPr>
            <a:lvl3pPr marL="683895" indent="0">
              <a:buNone/>
              <a:defRPr sz="1345" b="1"/>
            </a:lvl3pPr>
            <a:lvl4pPr marL="1026160" indent="0">
              <a:buNone/>
              <a:defRPr sz="1195" b="1"/>
            </a:lvl4pPr>
            <a:lvl5pPr marL="1368425" indent="0">
              <a:buNone/>
              <a:defRPr sz="1195" b="1"/>
            </a:lvl5pPr>
            <a:lvl6pPr marL="1710055" indent="0">
              <a:buNone/>
              <a:defRPr sz="1195" b="1"/>
            </a:lvl6pPr>
            <a:lvl7pPr marL="2052320" indent="0">
              <a:buNone/>
              <a:defRPr sz="1195" b="1"/>
            </a:lvl7pPr>
            <a:lvl8pPr marL="2394585" indent="0">
              <a:buNone/>
              <a:defRPr sz="1195" b="1"/>
            </a:lvl8pPr>
            <a:lvl9pPr marL="2736215" indent="0">
              <a:buNone/>
              <a:defRPr sz="1195"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4676813" y="1338469"/>
            <a:ext cx="3962432" cy="3405745"/>
          </a:xfrm>
        </p:spPr>
        <p:txBody>
          <a:bodyPr vert="horz" lIns="101600" tIns="0" rIns="82550" bIns="0" rtlCol="0">
            <a:noAutofit/>
          </a:bodyPr>
          <a:lstStyle>
            <a:lvl1pPr marL="170815" marR="0" lvl="0" indent="-170815"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195"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3080" marR="0" lvl="1" indent="-170815"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195"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5345" marR="0" lvl="2" indent="-170815"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195"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196975" marR="0" lvl="3" indent="-170815"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195"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39240" marR="0" lvl="4" indent="-170815"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195"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pPr/>
              <a:t>2019/11/2</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095"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pPr/>
              <a:t>2019/11/2</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pPr/>
              <a:t>2019/11/2</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502448" y="969600"/>
            <a:ext cx="3962432" cy="377066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195"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3080" marR="0" lvl="1" indent="-170815"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195" b="0" i="0" u="none" strike="noStrike" kern="1200" cap="none" spc="150" normalizeH="0" baseline="0" noProof="1" dirty="0">
                <a:solidFill>
                  <a:schemeClr val="tx1"/>
                </a:solidFill>
                <a:uFillTx/>
                <a:latin typeface="+mn-lt"/>
                <a:ea typeface="+mn-ea"/>
                <a:cs typeface="+mn-cs"/>
                <a:sym typeface="+mn-ea"/>
              </a:defRPr>
            </a:lvl2pPr>
            <a:lvl3pPr marL="855345" marR="0" lvl="2" indent="-170815"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195" b="0" i="0" u="none" strike="noStrike" kern="1200" cap="none" spc="150" normalizeH="0" baseline="0" noProof="1" dirty="0">
                <a:solidFill>
                  <a:schemeClr val="tx1"/>
                </a:solidFill>
                <a:uFillTx/>
                <a:latin typeface="+mn-lt"/>
                <a:ea typeface="+mn-ea"/>
                <a:cs typeface="+mn-cs"/>
                <a:sym typeface="+mn-ea"/>
              </a:defRPr>
            </a:lvl3pPr>
            <a:lvl4pPr marL="1196975" marR="0" lvl="3" indent="-170815"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195" b="0" i="0" u="none" strike="noStrike" kern="1200" cap="none" spc="150" normalizeH="0" baseline="0" noProof="1" dirty="0">
                <a:solidFill>
                  <a:schemeClr val="tx1"/>
                </a:solidFill>
                <a:uFillTx/>
                <a:latin typeface="+mn-lt"/>
                <a:ea typeface="+mn-ea"/>
                <a:cs typeface="+mn-cs"/>
                <a:sym typeface="+mn-ea"/>
              </a:defRPr>
            </a:lvl4pPr>
            <a:lvl5pPr marL="1539240" marR="0" lvl="4" indent="-170815"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195"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2"/>
            </p:custDataLst>
          </p:nvPr>
        </p:nvSpPr>
        <p:spPr>
          <a:xfrm>
            <a:off x="4679194" y="969600"/>
            <a:ext cx="3962432" cy="3770667"/>
          </a:xfrm>
        </p:spPr>
        <p:txBody>
          <a:bodyPr vert="horz" lIns="101600" tIns="0" rIns="82550" bIns="0" rtlCol="0">
            <a:normAutofit/>
          </a:bodyPr>
          <a:lstStyle>
            <a:lvl1pPr marL="170815" marR="0" lvl="0" indent="-170815"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195"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pPr/>
              <a:t>2019/11/2</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pPr/>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标题和内容">
    <p:spTree>
      <p:nvGrpSpPr>
        <p:cNvPr id="1" name=""/>
        <p:cNvGrpSpPr/>
        <p:nvPr/>
      </p:nvGrpSpPr>
      <p:grpSpPr>
        <a:xfrm>
          <a:off x="0" y="0"/>
          <a:ext cx="0" cy="0"/>
          <a:chOff x="0" y="0"/>
          <a:chExt cx="0" cy="0"/>
        </a:xfrm>
      </p:grpSpPr>
      <p:sp>
        <p:nvSpPr>
          <p:cNvPr id="8" name="Shape 8"/>
          <p:cNvSpPr>
            <a:spLocks noGrp="1"/>
          </p:cNvSpPr>
          <p:nvPr>
            <p:ph type="title" hasCustomPrompt="1"/>
          </p:nvPr>
        </p:nvSpPr>
        <p:spPr>
          <a:prstGeom prst="rect">
            <a:avLst/>
          </a:prstGeom>
        </p:spPr>
        <p:txBody>
          <a:bodyPr/>
          <a:lstStyle/>
          <a:p>
            <a:pPr lvl="0">
              <a:defRPr sz="1800"/>
            </a:pPr>
            <a:r>
              <a:rPr sz="4400"/>
              <a:t>标题文本</a:t>
            </a:r>
          </a:p>
        </p:txBody>
      </p:sp>
      <p:sp>
        <p:nvSpPr>
          <p:cNvPr id="9" name="Shape 9"/>
          <p:cNvSpPr>
            <a:spLocks noGrp="1"/>
          </p:cNvSpPr>
          <p:nvPr>
            <p:ph type="body" idx="1" hasCustomPrompt="1"/>
          </p:nvPr>
        </p:nvSpPr>
        <p:spPr>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grpSp>
        <p:nvGrpSpPr>
          <p:cNvPr id="4" name="组合 3"/>
          <p:cNvGrpSpPr/>
          <p:nvPr userDrawn="1"/>
        </p:nvGrpSpPr>
        <p:grpSpPr>
          <a:xfrm>
            <a:off x="7864747" y="126477"/>
            <a:ext cx="1135204" cy="341359"/>
            <a:chOff x="468128" y="370735"/>
            <a:chExt cx="1135204" cy="341359"/>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749670" y="370735"/>
              <a:ext cx="490406" cy="177473"/>
            </a:xfrm>
            <a:prstGeom prst="rect">
              <a:avLst/>
            </a:prstGeom>
          </p:spPr>
        </p:pic>
        <p:pic>
          <p:nvPicPr>
            <p:cNvPr id="6" name="图片 5"/>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468128" y="558194"/>
              <a:ext cx="1135204" cy="153900"/>
            </a:xfrm>
            <a:prstGeom prst="rect">
              <a:avLst/>
            </a:prstGeom>
          </p:spPr>
        </p:pic>
      </p:gr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7928351" y="712617"/>
            <a:ext cx="713238" cy="4031701"/>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1795"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502444" y="712611"/>
            <a:ext cx="7371076" cy="4031701"/>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pPr/>
              <a:t>2019/11/2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2019/11/2</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custDataLst>
              <p:tags r:id="rId4"/>
            </p:custDataLst>
          </p:nvPr>
        </p:nvSpPr>
        <p:spPr>
          <a:xfrm>
            <a:off x="502448" y="712617"/>
            <a:ext cx="8139178" cy="3770667"/>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pPr/>
              <a:t>2019/11/2</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pPr/>
              <a:t>‹#›</a:t>
            </a:fld>
            <a:endParaRPr lang="zh-CN" altLang="en-US"/>
          </a:p>
        </p:txBody>
      </p:sp>
      <p:sp>
        <p:nvSpPr>
          <p:cNvPr id="2" name="标题 1"/>
          <p:cNvSpPr>
            <a:spLocks noGrp="1"/>
          </p:cNvSpPr>
          <p:nvPr>
            <p:ph type="title" hasCustomPrompt="1"/>
            <p:custDataLst>
              <p:tags r:id="rId4"/>
            </p:custDataLst>
          </p:nvPr>
        </p:nvSpPr>
        <p:spPr>
          <a:xfrm>
            <a:off x="502412" y="1936418"/>
            <a:ext cx="8139178" cy="672710"/>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404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节标题">
    <p:spTree>
      <p:nvGrpSpPr>
        <p:cNvPr id="1" name=""/>
        <p:cNvGrpSpPr/>
        <p:nvPr/>
      </p:nvGrpSpPr>
      <p:grpSpPr>
        <a:xfrm>
          <a:off x="0" y="0"/>
          <a:ext cx="0" cy="0"/>
          <a:chOff x="0" y="0"/>
          <a:chExt cx="0" cy="0"/>
        </a:xfrm>
      </p:grpSpPr>
      <p:sp>
        <p:nvSpPr>
          <p:cNvPr id="11" name="Shape 11"/>
          <p:cNvSpPr>
            <a:spLocks noGrp="1"/>
          </p:cNvSpPr>
          <p:nvPr>
            <p:ph type="title" hasCustomPrompt="1"/>
          </p:nvPr>
        </p:nvSpPr>
        <p:spPr>
          <a:xfrm>
            <a:off x="623887" y="0"/>
            <a:ext cx="7886701" cy="3421064"/>
          </a:xfrm>
          <a:prstGeom prst="rect">
            <a:avLst/>
          </a:prstGeom>
        </p:spPr>
        <p:txBody>
          <a:bodyPr anchor="b"/>
          <a:lstStyle>
            <a:lvl1pPr>
              <a:defRPr sz="6000"/>
            </a:lvl1pPr>
          </a:lstStyle>
          <a:p>
            <a:pPr lvl="0">
              <a:defRPr sz="1800"/>
            </a:pPr>
            <a:r>
              <a:rPr sz="6000"/>
              <a:t>标题文本</a:t>
            </a:r>
          </a:p>
        </p:txBody>
      </p:sp>
      <p:sp>
        <p:nvSpPr>
          <p:cNvPr id="12" name="Shape 12"/>
          <p:cNvSpPr>
            <a:spLocks noGrp="1"/>
          </p:cNvSpPr>
          <p:nvPr>
            <p:ph type="body" idx="1" hasCustomPrompt="1"/>
          </p:nvPr>
        </p:nvSpPr>
        <p:spPr>
          <a:xfrm>
            <a:off x="623887" y="3441700"/>
            <a:ext cx="7886701" cy="1689100"/>
          </a:xfrm>
          <a:prstGeom prst="rect">
            <a:avLst/>
          </a:prstGeom>
        </p:spPr>
        <p:txBody>
          <a:bodyPr/>
          <a:lstStyle>
            <a:lvl1pPr marL="0" indent="0">
              <a:spcBef>
                <a:spcPts val="500"/>
              </a:spcBef>
              <a:buSzTx/>
              <a:buNone/>
              <a:defRPr sz="2400"/>
            </a:lvl1pPr>
            <a:lvl2pPr marL="0" indent="457200">
              <a:spcBef>
                <a:spcPts val="500"/>
              </a:spcBef>
              <a:buSzTx/>
              <a:buNone/>
              <a:defRPr sz="2400"/>
            </a:lvl2pPr>
            <a:lvl3pPr marL="0" indent="914400">
              <a:spcBef>
                <a:spcPts val="500"/>
              </a:spcBef>
              <a:buSzTx/>
              <a:buNone/>
              <a:defRPr sz="2400"/>
            </a:lvl3pPr>
            <a:lvl4pPr marL="0" indent="1371600">
              <a:spcBef>
                <a:spcPts val="500"/>
              </a:spcBef>
              <a:buSzTx/>
              <a:buNone/>
              <a:defRPr sz="2400"/>
            </a:lvl4pPr>
            <a:lvl5pPr marL="0" indent="1828800">
              <a:spcBef>
                <a:spcPts val="500"/>
              </a:spcBef>
              <a:buSzTx/>
              <a:buNone/>
              <a:defRPr sz="2400"/>
            </a:lvl5pPr>
          </a:lstStyle>
          <a:p>
            <a:pPr lvl="0">
              <a:defRPr sz="1800"/>
            </a:pPr>
            <a:r>
              <a:rPr sz="2400"/>
              <a:t>正文级别 1</a:t>
            </a:r>
          </a:p>
          <a:p>
            <a:pPr lvl="1">
              <a:defRPr sz="1800"/>
            </a:pPr>
            <a:r>
              <a:rPr sz="2400"/>
              <a:t>正文级别 2</a:t>
            </a:r>
          </a:p>
          <a:p>
            <a:pPr lvl="2">
              <a:defRPr sz="1800"/>
            </a:pPr>
            <a:r>
              <a:rPr sz="2400"/>
              <a:t>正文级别 3</a:t>
            </a:r>
          </a:p>
          <a:p>
            <a:pPr lvl="3">
              <a:defRPr sz="1800"/>
            </a:pPr>
            <a:r>
              <a:rPr sz="2400"/>
              <a:t>正文级别 4</a:t>
            </a:r>
          </a:p>
          <a:p>
            <a:pPr lvl="4">
              <a:defRPr sz="1800"/>
            </a:pPr>
            <a:r>
              <a:rPr sz="2400"/>
              <a:t>正文级别 5</a:t>
            </a: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两栏内容">
    <p:spTree>
      <p:nvGrpSpPr>
        <p:cNvPr id="1" name=""/>
        <p:cNvGrpSpPr/>
        <p:nvPr/>
      </p:nvGrpSpPr>
      <p:grpSpPr>
        <a:xfrm>
          <a:off x="0" y="0"/>
          <a:ext cx="0" cy="0"/>
          <a:chOff x="0" y="0"/>
          <a:chExt cx="0" cy="0"/>
        </a:xfrm>
      </p:grpSpPr>
      <p:sp>
        <p:nvSpPr>
          <p:cNvPr id="14" name="Shape 14"/>
          <p:cNvSpPr>
            <a:spLocks noGrp="1"/>
          </p:cNvSpPr>
          <p:nvPr>
            <p:ph type="title" hasCustomPrompt="1"/>
          </p:nvPr>
        </p:nvSpPr>
        <p:spPr>
          <a:prstGeom prst="rect">
            <a:avLst/>
          </a:prstGeom>
        </p:spPr>
        <p:txBody>
          <a:bodyPr/>
          <a:lstStyle/>
          <a:p>
            <a:pPr lvl="0">
              <a:defRPr sz="1800"/>
            </a:pPr>
            <a:r>
              <a:rPr sz="4400"/>
              <a:t>标题文本</a:t>
            </a:r>
          </a:p>
        </p:txBody>
      </p:sp>
      <p:sp>
        <p:nvSpPr>
          <p:cNvPr id="15" name="Shape 15"/>
          <p:cNvSpPr>
            <a:spLocks noGrp="1"/>
          </p:cNvSpPr>
          <p:nvPr>
            <p:ph type="body" idx="1" hasCustomPrompt="1"/>
          </p:nvPr>
        </p:nvSpPr>
        <p:spPr>
          <a:xfrm>
            <a:off x="628650" y="1368425"/>
            <a:ext cx="3867150" cy="3762375"/>
          </a:xfrm>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grpSp>
        <p:nvGrpSpPr>
          <p:cNvPr id="4" name="组合 3"/>
          <p:cNvGrpSpPr/>
          <p:nvPr userDrawn="1"/>
        </p:nvGrpSpPr>
        <p:grpSpPr>
          <a:xfrm>
            <a:off x="7864747" y="126477"/>
            <a:ext cx="1135204" cy="341359"/>
            <a:chOff x="468128" y="370735"/>
            <a:chExt cx="1135204" cy="341359"/>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749670" y="370735"/>
              <a:ext cx="490406" cy="177473"/>
            </a:xfrm>
            <a:prstGeom prst="rect">
              <a:avLst/>
            </a:prstGeom>
          </p:spPr>
        </p:pic>
        <p:pic>
          <p:nvPicPr>
            <p:cNvPr id="6" name="图片 5"/>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468128" y="558194"/>
              <a:ext cx="1135204" cy="153900"/>
            </a:xfrm>
            <a:prstGeom prst="rect">
              <a:avLst/>
            </a:prstGeom>
          </p:spPr>
        </p:pic>
      </p:gr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比较">
    <p:spTree>
      <p:nvGrpSpPr>
        <p:cNvPr id="1" name=""/>
        <p:cNvGrpSpPr/>
        <p:nvPr/>
      </p:nvGrpSpPr>
      <p:grpSpPr>
        <a:xfrm>
          <a:off x="0" y="0"/>
          <a:ext cx="0" cy="0"/>
          <a:chOff x="0" y="0"/>
          <a:chExt cx="0" cy="0"/>
        </a:xfrm>
      </p:grpSpPr>
      <p:sp>
        <p:nvSpPr>
          <p:cNvPr id="17" name="Shape 17"/>
          <p:cNvSpPr>
            <a:spLocks noGrp="1"/>
          </p:cNvSpPr>
          <p:nvPr>
            <p:ph type="title" hasCustomPrompt="1"/>
          </p:nvPr>
        </p:nvSpPr>
        <p:spPr>
          <a:xfrm>
            <a:off x="630237" y="273050"/>
            <a:ext cx="7886701" cy="995363"/>
          </a:xfrm>
          <a:prstGeom prst="rect">
            <a:avLst/>
          </a:prstGeom>
        </p:spPr>
        <p:txBody>
          <a:bodyPr/>
          <a:lstStyle/>
          <a:p>
            <a:pPr lvl="0">
              <a:defRPr sz="1800"/>
            </a:pPr>
            <a:r>
              <a:rPr sz="4400"/>
              <a:t>标题文本</a:t>
            </a:r>
          </a:p>
        </p:txBody>
      </p:sp>
      <p:sp>
        <p:nvSpPr>
          <p:cNvPr id="18" name="Shape 18"/>
          <p:cNvSpPr>
            <a:spLocks noGrp="1"/>
          </p:cNvSpPr>
          <p:nvPr>
            <p:ph type="body" idx="1" hasCustomPrompt="1"/>
          </p:nvPr>
        </p:nvSpPr>
        <p:spPr>
          <a:xfrm>
            <a:off x="630237" y="1260475"/>
            <a:ext cx="3868739" cy="617538"/>
          </a:xfrm>
          <a:prstGeom prst="rect">
            <a:avLst/>
          </a:prstGeom>
        </p:spPr>
        <p:txBody>
          <a:bodyPr anchor="b"/>
          <a:lstStyle>
            <a:lvl1pPr marL="0" indent="0">
              <a:spcBef>
                <a:spcPts val="500"/>
              </a:spcBef>
              <a:buSzTx/>
              <a:buNone/>
              <a:defRPr sz="2400" b="1"/>
            </a:lvl1pPr>
            <a:lvl2pPr marL="0" indent="457200">
              <a:spcBef>
                <a:spcPts val="500"/>
              </a:spcBef>
              <a:buSzTx/>
              <a:buNone/>
              <a:defRPr sz="2400" b="1"/>
            </a:lvl2pPr>
            <a:lvl3pPr marL="0" indent="914400">
              <a:spcBef>
                <a:spcPts val="500"/>
              </a:spcBef>
              <a:buSzTx/>
              <a:buNone/>
              <a:defRPr sz="2400" b="1"/>
            </a:lvl3pPr>
            <a:lvl4pPr marL="0" indent="1371600">
              <a:spcBef>
                <a:spcPts val="500"/>
              </a:spcBef>
              <a:buSzTx/>
              <a:buNone/>
              <a:defRPr sz="2400" b="1"/>
            </a:lvl4pPr>
            <a:lvl5pPr marL="0" indent="1828800">
              <a:spcBef>
                <a:spcPts val="500"/>
              </a:spcBef>
              <a:buSzTx/>
              <a:buNone/>
              <a:defRPr sz="2400" b="1"/>
            </a:lvl5pPr>
          </a:lstStyle>
          <a:p>
            <a:pPr lvl="0">
              <a:defRPr sz="1800" b="0"/>
            </a:pPr>
            <a:r>
              <a:rPr sz="2400" b="1"/>
              <a:t>正文级别 1</a:t>
            </a:r>
          </a:p>
          <a:p>
            <a:pPr lvl="1">
              <a:defRPr sz="1800" b="0"/>
            </a:pPr>
            <a:r>
              <a:rPr sz="2400" b="1"/>
              <a:t>正文级别 2</a:t>
            </a:r>
          </a:p>
          <a:p>
            <a:pPr lvl="2">
              <a:defRPr sz="1800" b="0"/>
            </a:pPr>
            <a:r>
              <a:rPr sz="2400" b="1"/>
              <a:t>正文级别 3</a:t>
            </a:r>
          </a:p>
          <a:p>
            <a:pPr lvl="3">
              <a:defRPr sz="1800" b="0"/>
            </a:pPr>
            <a:r>
              <a:rPr sz="2400" b="1"/>
              <a:t>正文级别 4</a:t>
            </a:r>
          </a:p>
          <a:p>
            <a:pPr lvl="4">
              <a:defRPr sz="1800" b="0"/>
            </a:pPr>
            <a:r>
              <a:rPr sz="2400" b="1"/>
              <a:t>正文级别 5</a:t>
            </a:r>
          </a:p>
        </p:txBody>
      </p:sp>
      <p:grpSp>
        <p:nvGrpSpPr>
          <p:cNvPr id="4" name="组合 3"/>
          <p:cNvGrpSpPr/>
          <p:nvPr userDrawn="1"/>
        </p:nvGrpSpPr>
        <p:grpSpPr>
          <a:xfrm>
            <a:off x="7864747" y="126477"/>
            <a:ext cx="1135204" cy="341359"/>
            <a:chOff x="468128" y="370735"/>
            <a:chExt cx="1135204" cy="341359"/>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749670" y="370735"/>
              <a:ext cx="490406" cy="177473"/>
            </a:xfrm>
            <a:prstGeom prst="rect">
              <a:avLst/>
            </a:prstGeom>
          </p:spPr>
        </p:pic>
        <p:pic>
          <p:nvPicPr>
            <p:cNvPr id="6" name="图片 5"/>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468128" y="558194"/>
              <a:ext cx="1135204" cy="153900"/>
            </a:xfrm>
            <a:prstGeom prst="rect">
              <a:avLst/>
            </a:prstGeom>
          </p:spPr>
        </p:pic>
      </p:gr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仅标题">
    <p:spTree>
      <p:nvGrpSpPr>
        <p:cNvPr id="1" name=""/>
        <p:cNvGrpSpPr/>
        <p:nvPr/>
      </p:nvGrpSpPr>
      <p:grpSpPr>
        <a:xfrm>
          <a:off x="0" y="0"/>
          <a:ext cx="0" cy="0"/>
          <a:chOff x="0" y="0"/>
          <a:chExt cx="0" cy="0"/>
        </a:xfrm>
      </p:grpSpPr>
      <p:sp>
        <p:nvSpPr>
          <p:cNvPr id="20" name="Shape 20"/>
          <p:cNvSpPr>
            <a:spLocks noGrp="1"/>
          </p:cNvSpPr>
          <p:nvPr>
            <p:ph type="title" hasCustomPrompt="1"/>
          </p:nvPr>
        </p:nvSpPr>
        <p:spPr>
          <a:xfrm>
            <a:off x="628650" y="273050"/>
            <a:ext cx="7886700" cy="995363"/>
          </a:xfrm>
          <a:prstGeom prst="rect">
            <a:avLst/>
          </a:prstGeom>
        </p:spPr>
        <p:txBody>
          <a:bodyPr/>
          <a:lstStyle/>
          <a:p>
            <a:pPr lvl="0">
              <a:defRPr sz="1800"/>
            </a:pPr>
            <a:r>
              <a:rPr sz="4400"/>
              <a:t>标题文本</a:t>
            </a:r>
          </a:p>
        </p:txBody>
      </p:sp>
      <p:grpSp>
        <p:nvGrpSpPr>
          <p:cNvPr id="3" name="组合 2"/>
          <p:cNvGrpSpPr/>
          <p:nvPr userDrawn="1"/>
        </p:nvGrpSpPr>
        <p:grpSpPr>
          <a:xfrm>
            <a:off x="7864747" y="126477"/>
            <a:ext cx="1135204" cy="341359"/>
            <a:chOff x="468128" y="370735"/>
            <a:chExt cx="1135204" cy="341359"/>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749670" y="370735"/>
              <a:ext cx="490406" cy="177473"/>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468128" y="558194"/>
              <a:ext cx="1135204" cy="153900"/>
            </a:xfrm>
            <a:prstGeom prst="rect">
              <a:avLst/>
            </a:prstGeom>
          </p:spPr>
        </p:pic>
      </p:grpSp>
      <p:pic>
        <p:nvPicPr>
          <p:cNvPr id="6" name="图片 5"/>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8301515" y="4690653"/>
            <a:ext cx="736376" cy="359227"/>
          </a:xfrm>
          <a:prstGeom prst="rect">
            <a:avLst/>
          </a:prstGeom>
        </p:spPr>
      </p:pic>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内容与标题">
    <p:spTree>
      <p:nvGrpSpPr>
        <p:cNvPr id="1" name=""/>
        <p:cNvGrpSpPr/>
        <p:nvPr/>
      </p:nvGrpSpPr>
      <p:grpSpPr>
        <a:xfrm>
          <a:off x="0" y="0"/>
          <a:ext cx="0" cy="0"/>
          <a:chOff x="0" y="0"/>
          <a:chExt cx="0" cy="0"/>
        </a:xfrm>
      </p:grpSpPr>
      <p:sp>
        <p:nvSpPr>
          <p:cNvPr id="23" name="Shape 23"/>
          <p:cNvSpPr>
            <a:spLocks noGrp="1"/>
          </p:cNvSpPr>
          <p:nvPr>
            <p:ph type="title" hasCustomPrompt="1"/>
          </p:nvPr>
        </p:nvSpPr>
        <p:spPr>
          <a:xfrm>
            <a:off x="630237" y="0"/>
            <a:ext cx="2949576" cy="1543050"/>
          </a:xfrm>
          <a:prstGeom prst="rect">
            <a:avLst/>
          </a:prstGeom>
        </p:spPr>
        <p:txBody>
          <a:bodyPr anchor="b"/>
          <a:lstStyle>
            <a:lvl1pPr>
              <a:defRPr sz="3200"/>
            </a:lvl1pPr>
          </a:lstStyle>
          <a:p>
            <a:pPr lvl="0">
              <a:defRPr sz="1800"/>
            </a:pPr>
            <a:r>
              <a:rPr sz="3200"/>
              <a:t>标题文本</a:t>
            </a:r>
          </a:p>
        </p:txBody>
      </p:sp>
      <p:sp>
        <p:nvSpPr>
          <p:cNvPr id="24" name="Shape 24"/>
          <p:cNvSpPr>
            <a:spLocks noGrp="1"/>
          </p:cNvSpPr>
          <p:nvPr>
            <p:ph type="body" idx="1" hasCustomPrompt="1"/>
          </p:nvPr>
        </p:nvSpPr>
        <p:spPr>
          <a:xfrm>
            <a:off x="3887787" y="739775"/>
            <a:ext cx="4629151" cy="4391025"/>
          </a:xfrm>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图片与标题">
    <p:spTree>
      <p:nvGrpSpPr>
        <p:cNvPr id="1" name=""/>
        <p:cNvGrpSpPr/>
        <p:nvPr/>
      </p:nvGrpSpPr>
      <p:grpSpPr>
        <a:xfrm>
          <a:off x="0" y="0"/>
          <a:ext cx="0" cy="0"/>
          <a:chOff x="0" y="0"/>
          <a:chExt cx="0" cy="0"/>
        </a:xfrm>
      </p:grpSpPr>
      <p:sp>
        <p:nvSpPr>
          <p:cNvPr id="26" name="Shape 26"/>
          <p:cNvSpPr>
            <a:spLocks noGrp="1"/>
          </p:cNvSpPr>
          <p:nvPr>
            <p:ph type="title" hasCustomPrompt="1"/>
          </p:nvPr>
        </p:nvSpPr>
        <p:spPr>
          <a:xfrm>
            <a:off x="630237" y="0"/>
            <a:ext cx="2949576" cy="1543050"/>
          </a:xfrm>
          <a:prstGeom prst="rect">
            <a:avLst/>
          </a:prstGeom>
        </p:spPr>
        <p:txBody>
          <a:bodyPr anchor="b"/>
          <a:lstStyle>
            <a:lvl1pPr>
              <a:defRPr sz="3200"/>
            </a:lvl1pPr>
          </a:lstStyle>
          <a:p>
            <a:pPr lvl="0">
              <a:defRPr sz="1800"/>
            </a:pPr>
            <a:r>
              <a:rPr sz="3200"/>
              <a:t>标题文本</a:t>
            </a:r>
          </a:p>
        </p:txBody>
      </p:sp>
      <p:sp>
        <p:nvSpPr>
          <p:cNvPr id="27" name="Shape 27"/>
          <p:cNvSpPr>
            <a:spLocks noGrp="1"/>
          </p:cNvSpPr>
          <p:nvPr>
            <p:ph type="body" idx="1" hasCustomPrompt="1"/>
          </p:nvPr>
        </p:nvSpPr>
        <p:spPr>
          <a:xfrm>
            <a:off x="630237" y="1543050"/>
            <a:ext cx="2949576" cy="3587750"/>
          </a:xfrm>
          <a:prstGeom prst="rect">
            <a:avLst/>
          </a:prstGeom>
        </p:spPr>
        <p:txBody>
          <a:bodyPr/>
          <a:lstStyle>
            <a:lvl1pPr marL="0" indent="0">
              <a:spcBef>
                <a:spcPts val="300"/>
              </a:spcBef>
              <a:buSzTx/>
              <a:buNone/>
              <a:defRPr sz="1600"/>
            </a:lvl1pPr>
            <a:lvl2pPr marL="0" indent="457200">
              <a:spcBef>
                <a:spcPts val="300"/>
              </a:spcBef>
              <a:buSzTx/>
              <a:buNone/>
              <a:defRPr sz="1600"/>
            </a:lvl2pPr>
            <a:lvl3pPr marL="0" indent="914400">
              <a:spcBef>
                <a:spcPts val="300"/>
              </a:spcBef>
              <a:buSzTx/>
              <a:buNone/>
              <a:defRPr sz="1600"/>
            </a:lvl3pPr>
            <a:lvl4pPr marL="0" indent="1371600">
              <a:spcBef>
                <a:spcPts val="300"/>
              </a:spcBef>
              <a:buSzTx/>
              <a:buNone/>
              <a:defRPr sz="1600"/>
            </a:lvl4pPr>
            <a:lvl5pPr marL="0" indent="1828800">
              <a:spcBef>
                <a:spcPts val="300"/>
              </a:spcBef>
              <a:buSzTx/>
              <a:buNone/>
              <a:defRPr sz="1600"/>
            </a:lvl5pPr>
          </a:lstStyle>
          <a:p>
            <a:pPr lvl="0">
              <a:defRPr sz="1800"/>
            </a:pPr>
            <a:r>
              <a:rPr sz="1600"/>
              <a:t>正文级别 1</a:t>
            </a:r>
          </a:p>
          <a:p>
            <a:pPr lvl="1">
              <a:defRPr sz="1800"/>
            </a:pPr>
            <a:r>
              <a:rPr sz="1600"/>
              <a:t>正文级别 2</a:t>
            </a:r>
          </a:p>
          <a:p>
            <a:pPr lvl="2">
              <a:defRPr sz="1800"/>
            </a:pPr>
            <a:r>
              <a:rPr sz="1600"/>
              <a:t>正文级别 3</a:t>
            </a:r>
          </a:p>
          <a:p>
            <a:pPr lvl="3">
              <a:defRPr sz="1800"/>
            </a:pPr>
            <a:r>
              <a:rPr sz="1600"/>
              <a:t>正文级别 4</a:t>
            </a:r>
          </a:p>
          <a:p>
            <a:pPr lvl="4">
              <a:defRPr sz="1800"/>
            </a:pPr>
            <a:r>
              <a:rPr sz="1600"/>
              <a:t>正文级别 5</a:t>
            </a: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标题和竖排文字">
    <p:spTree>
      <p:nvGrpSpPr>
        <p:cNvPr id="1" name=""/>
        <p:cNvGrpSpPr/>
        <p:nvPr/>
      </p:nvGrpSpPr>
      <p:grpSpPr>
        <a:xfrm>
          <a:off x="0" y="0"/>
          <a:ext cx="0" cy="0"/>
          <a:chOff x="0" y="0"/>
          <a:chExt cx="0" cy="0"/>
        </a:xfrm>
      </p:grpSpPr>
      <p:sp>
        <p:nvSpPr>
          <p:cNvPr id="29" name="Shape 29"/>
          <p:cNvSpPr>
            <a:spLocks noGrp="1"/>
          </p:cNvSpPr>
          <p:nvPr>
            <p:ph type="title" hasCustomPrompt="1"/>
          </p:nvPr>
        </p:nvSpPr>
        <p:spPr>
          <a:prstGeom prst="rect">
            <a:avLst/>
          </a:prstGeom>
        </p:spPr>
        <p:txBody>
          <a:bodyPr/>
          <a:lstStyle/>
          <a:p>
            <a:pPr lvl="0">
              <a:defRPr sz="1800"/>
            </a:pPr>
            <a:r>
              <a:rPr sz="4400"/>
              <a:t>标题文本</a:t>
            </a:r>
          </a:p>
        </p:txBody>
      </p:sp>
      <p:sp>
        <p:nvSpPr>
          <p:cNvPr id="30" name="Shape 30"/>
          <p:cNvSpPr>
            <a:spLocks noGrp="1"/>
          </p:cNvSpPr>
          <p:nvPr>
            <p:ph type="body" idx="1" hasCustomPrompt="1"/>
          </p:nvPr>
        </p:nvSpPr>
        <p:spPr>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17" Type="http://schemas.openxmlformats.org/officeDocument/2006/relationships/tags" Target="../tags/tag5.xml"/><Relationship Id="rId2" Type="http://schemas.openxmlformats.org/officeDocument/2006/relationships/slideLayout" Target="../slideLayouts/slideLayout13.xml"/><Relationship Id="rId16" Type="http://schemas.openxmlformats.org/officeDocument/2006/relationships/tags" Target="../tags/tag4.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ags" Target="../tags/tag3.xml"/><Relationship Id="rId10" Type="http://schemas.openxmlformats.org/officeDocument/2006/relationships/slideLayout" Target="../slideLayouts/slideLayout21.xml"/><Relationship Id="rId19" Type="http://schemas.openxmlformats.org/officeDocument/2006/relationships/image" Target="../media/image1.jpeg"/><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628650" y="273050"/>
            <a:ext cx="7886700" cy="1095375"/>
          </a:xfrm>
          <a:prstGeom prst="rect">
            <a:avLst/>
          </a:prstGeom>
          <a:ln w="12700">
            <a:miter lim="400000"/>
          </a:ln>
        </p:spPr>
        <p:txBody>
          <a:bodyPr lIns="45719" rIns="45719"/>
          <a:lstStyle/>
          <a:p>
            <a:pPr lvl="0">
              <a:defRPr sz="1800"/>
            </a:pPr>
            <a:r>
              <a:rPr sz="4400"/>
              <a:t>标题文本</a:t>
            </a:r>
          </a:p>
        </p:txBody>
      </p:sp>
      <p:sp>
        <p:nvSpPr>
          <p:cNvPr id="3" name="Shape 3"/>
          <p:cNvSpPr>
            <a:spLocks noGrp="1"/>
          </p:cNvSpPr>
          <p:nvPr>
            <p:ph type="body" idx="1"/>
          </p:nvPr>
        </p:nvSpPr>
        <p:spPr>
          <a:xfrm>
            <a:off x="628650" y="1368425"/>
            <a:ext cx="7886700" cy="3762375"/>
          </a:xfrm>
          <a:prstGeom prst="rect">
            <a:avLst/>
          </a:prstGeom>
          <a:ln w="12700">
            <a:miter lim="400000"/>
          </a:ln>
        </p:spPr>
        <p:txBody>
          <a:bodyPr lIns="45719" rIns="45719"/>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 id="2147483660" r:id="rId11"/>
  </p:sldLayoutIdLst>
  <p:transition spd="med"/>
  <p:txStyles>
    <p:titleStyle>
      <a:lvl1pPr algn="ctr">
        <a:defRPr sz="4400">
          <a:latin typeface="Arial" panose="020B0604020202020204"/>
          <a:ea typeface="Arial" panose="020B0604020202020204"/>
          <a:cs typeface="Arial" panose="020B0604020202020204"/>
          <a:sym typeface="Arial" panose="020B0604020202020204"/>
        </a:defRPr>
      </a:lvl1pPr>
      <a:lvl2pPr algn="ctr">
        <a:defRPr sz="4400">
          <a:latin typeface="Arial" panose="020B0604020202020204"/>
          <a:ea typeface="Arial" panose="020B0604020202020204"/>
          <a:cs typeface="Arial" panose="020B0604020202020204"/>
          <a:sym typeface="Arial" panose="020B0604020202020204"/>
        </a:defRPr>
      </a:lvl2pPr>
      <a:lvl3pPr algn="ctr">
        <a:defRPr sz="4400">
          <a:latin typeface="Arial" panose="020B0604020202020204"/>
          <a:ea typeface="Arial" panose="020B0604020202020204"/>
          <a:cs typeface="Arial" panose="020B0604020202020204"/>
          <a:sym typeface="Arial" panose="020B0604020202020204"/>
        </a:defRPr>
      </a:lvl3pPr>
      <a:lvl4pPr algn="ctr">
        <a:defRPr sz="4400">
          <a:latin typeface="Arial" panose="020B0604020202020204"/>
          <a:ea typeface="Arial" panose="020B0604020202020204"/>
          <a:cs typeface="Arial" panose="020B0604020202020204"/>
          <a:sym typeface="Arial" panose="020B0604020202020204"/>
        </a:defRPr>
      </a:lvl4pPr>
      <a:lvl5pPr algn="ctr">
        <a:defRPr sz="4400">
          <a:latin typeface="Arial" panose="020B0604020202020204"/>
          <a:ea typeface="Arial" panose="020B0604020202020204"/>
          <a:cs typeface="Arial" panose="020B0604020202020204"/>
          <a:sym typeface="Arial" panose="020B0604020202020204"/>
        </a:defRPr>
      </a:lvl5pPr>
      <a:lvl6pPr indent="457200" algn="ctr">
        <a:defRPr sz="4400">
          <a:latin typeface="Arial" panose="020B0604020202020204"/>
          <a:ea typeface="Arial" panose="020B0604020202020204"/>
          <a:cs typeface="Arial" panose="020B0604020202020204"/>
          <a:sym typeface="Arial" panose="020B0604020202020204"/>
        </a:defRPr>
      </a:lvl6pPr>
      <a:lvl7pPr indent="914400" algn="ctr">
        <a:defRPr sz="4400">
          <a:latin typeface="Arial" panose="020B0604020202020204"/>
          <a:ea typeface="Arial" panose="020B0604020202020204"/>
          <a:cs typeface="Arial" panose="020B0604020202020204"/>
          <a:sym typeface="Arial" panose="020B0604020202020204"/>
        </a:defRPr>
      </a:lvl7pPr>
      <a:lvl8pPr indent="1371600" algn="ctr">
        <a:defRPr sz="4400">
          <a:latin typeface="Arial" panose="020B0604020202020204"/>
          <a:ea typeface="Arial" panose="020B0604020202020204"/>
          <a:cs typeface="Arial" panose="020B0604020202020204"/>
          <a:sym typeface="Arial" panose="020B0604020202020204"/>
        </a:defRPr>
      </a:lvl8pPr>
      <a:lvl9pPr indent="1828800" algn="ctr">
        <a:defRPr sz="4400">
          <a:latin typeface="Arial" panose="020B0604020202020204"/>
          <a:ea typeface="Arial" panose="020B0604020202020204"/>
          <a:cs typeface="Arial" panose="020B0604020202020204"/>
          <a:sym typeface="Arial" panose="020B0604020202020204"/>
        </a:defRPr>
      </a:lvl9pPr>
    </p:titleStyle>
    <p:bodyStyle>
      <a:lvl1pPr marL="342900" indent="-342900">
        <a:spcBef>
          <a:spcPts val="700"/>
        </a:spcBef>
        <a:buSzPct val="100000"/>
        <a:buChar char="•"/>
        <a:defRPr sz="3200">
          <a:latin typeface="Arial" panose="020B0604020202020204"/>
          <a:ea typeface="Arial" panose="020B0604020202020204"/>
          <a:cs typeface="Arial" panose="020B0604020202020204"/>
          <a:sym typeface="Arial" panose="020B0604020202020204"/>
        </a:defRPr>
      </a:lvl1pPr>
      <a:lvl2pPr marL="783590" indent="-326390">
        <a:spcBef>
          <a:spcPts val="700"/>
        </a:spcBef>
        <a:buSzPct val="100000"/>
        <a:buChar char="–"/>
        <a:defRPr sz="3200">
          <a:latin typeface="Arial" panose="020B0604020202020204"/>
          <a:ea typeface="Arial" panose="020B0604020202020204"/>
          <a:cs typeface="Arial" panose="020B0604020202020204"/>
          <a:sym typeface="Arial" panose="020B0604020202020204"/>
        </a:defRPr>
      </a:lvl2pPr>
      <a:lvl3pPr marL="1219200" indent="-304800">
        <a:spcBef>
          <a:spcPts val="700"/>
        </a:spcBef>
        <a:buSzPct val="100000"/>
        <a:buChar char="•"/>
        <a:defRPr sz="3200">
          <a:latin typeface="Arial" panose="020B0604020202020204"/>
          <a:ea typeface="Arial" panose="020B0604020202020204"/>
          <a:cs typeface="Arial" panose="020B0604020202020204"/>
          <a:sym typeface="Arial" panose="020B0604020202020204"/>
        </a:defRPr>
      </a:lvl3pPr>
      <a:lvl4pPr marL="1737360" indent="-365760">
        <a:spcBef>
          <a:spcPts val="700"/>
        </a:spcBef>
        <a:buSzPct val="100000"/>
        <a:buChar char="–"/>
        <a:defRPr sz="3200">
          <a:latin typeface="Arial" panose="020B0604020202020204"/>
          <a:ea typeface="Arial" panose="020B0604020202020204"/>
          <a:cs typeface="Arial" panose="020B0604020202020204"/>
          <a:sym typeface="Arial" panose="020B0604020202020204"/>
        </a:defRPr>
      </a:lvl4pPr>
      <a:lvl5pPr marL="2194560" indent="-365760">
        <a:spcBef>
          <a:spcPts val="700"/>
        </a:spcBef>
        <a:buSzPct val="100000"/>
        <a:buChar char="»"/>
        <a:defRPr sz="3200">
          <a:latin typeface="Arial" panose="020B0604020202020204"/>
          <a:ea typeface="Arial" panose="020B0604020202020204"/>
          <a:cs typeface="Arial" panose="020B0604020202020204"/>
          <a:sym typeface="Arial" panose="020B0604020202020204"/>
        </a:defRPr>
      </a:lvl5pPr>
      <a:lvl6pPr marL="26924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6pPr>
      <a:lvl7pPr marL="31496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7pPr>
      <a:lvl8pPr marL="36068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8pPr>
      <a:lvl9pPr marL="40640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9pPr>
    </p:bodyStyle>
    <p:otherStyle>
      <a:lvl1pPr algn="r">
        <a:defRPr sz="1200">
          <a:solidFill>
            <a:schemeClr val="tx1"/>
          </a:solidFill>
          <a:latin typeface="+mn-lt"/>
          <a:ea typeface="+mn-ea"/>
          <a:cs typeface="+mn-cs"/>
          <a:sym typeface="Arial" panose="020B0604020202020204"/>
        </a:defRPr>
      </a:lvl1pPr>
      <a:lvl2pPr indent="457200" algn="r">
        <a:defRPr sz="1200">
          <a:solidFill>
            <a:schemeClr val="tx1"/>
          </a:solidFill>
          <a:latin typeface="+mn-lt"/>
          <a:ea typeface="+mn-ea"/>
          <a:cs typeface="+mn-cs"/>
          <a:sym typeface="Arial" panose="020B0604020202020204"/>
        </a:defRPr>
      </a:lvl2pPr>
      <a:lvl3pPr indent="914400" algn="r">
        <a:defRPr sz="1200">
          <a:solidFill>
            <a:schemeClr val="tx1"/>
          </a:solidFill>
          <a:latin typeface="+mn-lt"/>
          <a:ea typeface="+mn-ea"/>
          <a:cs typeface="+mn-cs"/>
          <a:sym typeface="Arial" panose="020B0604020202020204"/>
        </a:defRPr>
      </a:lvl3pPr>
      <a:lvl4pPr indent="1371600" algn="r">
        <a:defRPr sz="1200">
          <a:solidFill>
            <a:schemeClr val="tx1"/>
          </a:solidFill>
          <a:latin typeface="+mn-lt"/>
          <a:ea typeface="+mn-ea"/>
          <a:cs typeface="+mn-cs"/>
          <a:sym typeface="Arial" panose="020B0604020202020204"/>
        </a:defRPr>
      </a:lvl4pPr>
      <a:lvl5pPr indent="1828800" algn="r">
        <a:defRPr sz="1200">
          <a:solidFill>
            <a:schemeClr val="tx1"/>
          </a:solidFill>
          <a:latin typeface="+mn-lt"/>
          <a:ea typeface="+mn-ea"/>
          <a:cs typeface="+mn-cs"/>
          <a:sym typeface="Arial" panose="020B0604020202020204"/>
        </a:defRPr>
      </a:lvl5pPr>
      <a:lvl6pPr indent="2286000" algn="r">
        <a:defRPr sz="1200">
          <a:solidFill>
            <a:schemeClr val="tx1"/>
          </a:solidFill>
          <a:latin typeface="+mn-lt"/>
          <a:ea typeface="+mn-ea"/>
          <a:cs typeface="+mn-cs"/>
          <a:sym typeface="Arial" panose="020B0604020202020204"/>
        </a:defRPr>
      </a:lvl6pPr>
      <a:lvl7pPr indent="2743200" algn="r">
        <a:defRPr sz="1200">
          <a:solidFill>
            <a:schemeClr val="tx1"/>
          </a:solidFill>
          <a:latin typeface="+mn-lt"/>
          <a:ea typeface="+mn-ea"/>
          <a:cs typeface="+mn-cs"/>
          <a:sym typeface="Arial" panose="020B0604020202020204"/>
        </a:defRPr>
      </a:lvl7pPr>
      <a:lvl8pPr indent="3200400" algn="r">
        <a:defRPr sz="1200">
          <a:solidFill>
            <a:schemeClr val="tx1"/>
          </a:solidFill>
          <a:latin typeface="+mn-lt"/>
          <a:ea typeface="+mn-ea"/>
          <a:cs typeface="+mn-cs"/>
          <a:sym typeface="Arial" panose="020B0604020202020204"/>
        </a:defRPr>
      </a:lvl8pPr>
      <a:lvl9pPr indent="3657600" algn="r">
        <a:defRPr sz="1200">
          <a:solidFill>
            <a:schemeClr val="tx1"/>
          </a:solidFill>
          <a:latin typeface="+mn-lt"/>
          <a:ea typeface="+mn-ea"/>
          <a:cs typeface="+mn-cs"/>
          <a:sym typeface="Arial" panose="020B0604020202020204"/>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9"/>
          <a:srcRect/>
          <a:tile tx="0" ty="0" sx="100000" sy="100000" flip="none" algn="tl"/>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502412" y="323200"/>
            <a:ext cx="8139178" cy="484800"/>
          </a:xfrm>
          <a:prstGeom prst="rect">
            <a:avLst/>
          </a:prstGeom>
        </p:spPr>
        <p:txBody>
          <a:bodyPr vert="horz" lIns="101600" tIns="38100" rIns="76200" bIns="3810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4"/>
            </p:custDataLst>
          </p:nvPr>
        </p:nvSpPr>
        <p:spPr>
          <a:xfrm>
            <a:off x="502412" y="969600"/>
            <a:ext cx="8139178" cy="3770667"/>
          </a:xfrm>
          <a:prstGeom prst="rect">
            <a:avLst/>
          </a:prstGeom>
        </p:spPr>
        <p:txBody>
          <a:bodyPr vert="horz" lIns="101600" tIns="0" rIns="82550" bIns="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5"/>
            </p:custDataLst>
          </p:nvPr>
        </p:nvSpPr>
        <p:spPr>
          <a:xfrm>
            <a:off x="659807" y="4750616"/>
            <a:ext cx="2025000" cy="237013"/>
          </a:xfrm>
          <a:prstGeom prst="rect">
            <a:avLst/>
          </a:prstGeom>
        </p:spPr>
        <p:txBody>
          <a:bodyPr vert="horz" lIns="91440" tIns="45720" rIns="91440" bIns="45720" rtlCol="0" anchor="ctr">
            <a:normAutofit/>
          </a:bodyPr>
          <a:lstStyle>
            <a:lvl1pPr algn="l">
              <a:defRPr sz="900">
                <a:solidFill>
                  <a:schemeClr val="tx1">
                    <a:tint val="75000"/>
                  </a:schemeClr>
                </a:solidFill>
              </a:defRPr>
            </a:lvl1pPr>
          </a:lstStyle>
          <a:p>
            <a:fld id="{760FBDFE-C587-4B4C-A407-44438C67B59E}" type="datetimeFigureOut">
              <a:rPr lang="zh-CN" altLang="en-US" smtClean="0"/>
              <a:pPr/>
              <a:t>2019/11/2</a:t>
            </a:fld>
            <a:endParaRPr lang="zh-CN" altLang="en-US"/>
          </a:p>
        </p:txBody>
      </p:sp>
      <p:sp>
        <p:nvSpPr>
          <p:cNvPr id="5" name="页脚占位符 4"/>
          <p:cNvSpPr>
            <a:spLocks noGrp="1"/>
          </p:cNvSpPr>
          <p:nvPr>
            <p:ph type="ftr" sz="quarter" idx="3"/>
            <p:custDataLst>
              <p:tags r:id="rId16"/>
            </p:custDataLst>
          </p:nvPr>
        </p:nvSpPr>
        <p:spPr>
          <a:xfrm>
            <a:off x="3087000" y="4750616"/>
            <a:ext cx="2970000" cy="237013"/>
          </a:xfrm>
          <a:prstGeom prst="rect">
            <a:avLst/>
          </a:prstGeom>
        </p:spPr>
        <p:txBody>
          <a:bodyPr vert="horz" lIns="91440" tIns="45720" rIns="91440" bIns="45720" rtlCol="0" anchor="ctr">
            <a:normAutofit/>
          </a:bodyPr>
          <a:lstStyle>
            <a:lvl1pPr algn="ctr">
              <a:defRPr sz="9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6457950" y="4750616"/>
            <a:ext cx="2025000" cy="237013"/>
          </a:xfrm>
          <a:prstGeom prst="rect">
            <a:avLst/>
          </a:prstGeom>
        </p:spPr>
        <p:txBody>
          <a:bodyPr vert="horz" lIns="91440" tIns="45720" rIns="91440" bIns="45720" rtlCol="0" anchor="ctr">
            <a:normAutofit/>
          </a:bodyPr>
          <a:lstStyle>
            <a:lvl1pPr algn="r">
              <a:defRPr sz="900">
                <a:solidFill>
                  <a:schemeClr val="tx1">
                    <a:tint val="75000"/>
                  </a:schemeClr>
                </a:solidFill>
              </a:defRPr>
            </a:lvl1pPr>
          </a:lstStyle>
          <a:p>
            <a:fld id="{49AE70B2-8BF9-45C0-BB95-33D1B9D3A854}" type="slidenum">
              <a:rPr lang="zh-CN" altLang="en-US" smtClean="0"/>
              <a:pPr/>
              <a:t>‹#›</a:t>
            </a:fld>
            <a:endParaRPr lang="zh-CN" altLang="en-US" dirty="0"/>
          </a:p>
        </p:txBody>
      </p:sp>
      <p:sp>
        <p:nvSpPr>
          <p:cNvPr id="7" name="KSO_TEMPLATE" hidden="1"/>
          <p:cNvSpPr/>
          <p:nvPr>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683895" rtl="0" eaLnBrk="1" fontAlgn="auto" latinLnBrk="0" hangingPunct="1">
        <a:lnSpc>
          <a:spcPct val="100000"/>
        </a:lnSpc>
        <a:spcBef>
          <a:spcPct val="0"/>
        </a:spcBef>
        <a:buNone/>
        <a:defRPr sz="2095" b="1" u="none" strike="noStrike" kern="1200" cap="none" spc="200" normalizeH="0">
          <a:solidFill>
            <a:schemeClr val="tx1"/>
          </a:solidFill>
          <a:uFillTx/>
          <a:latin typeface="+mj-lt"/>
          <a:ea typeface="+mj-ea"/>
          <a:cs typeface="+mj-cs"/>
        </a:defRPr>
      </a:lvl1pPr>
    </p:titleStyle>
    <p:bodyStyle>
      <a:lvl1pPr marL="170815" indent="-170815" algn="l" defTabSz="683895" rtl="0" eaLnBrk="1" fontAlgn="auto" latinLnBrk="0" hangingPunct="1">
        <a:lnSpc>
          <a:spcPct val="130000"/>
        </a:lnSpc>
        <a:spcBef>
          <a:spcPct val="0"/>
        </a:spcBef>
        <a:spcAft>
          <a:spcPts val="1000"/>
        </a:spcAft>
        <a:buFont typeface="Arial" panose="020B0604020202020204" pitchFamily="34" charset="0"/>
        <a:buChar char="•"/>
        <a:defRPr sz="1195" u="none" strike="noStrike" kern="1200" cap="none" spc="150" normalizeH="0" baseline="0">
          <a:solidFill>
            <a:schemeClr val="tx1"/>
          </a:solidFill>
          <a:uFillTx/>
          <a:latin typeface="+mn-lt"/>
          <a:ea typeface="+mn-ea"/>
          <a:cs typeface="+mn-cs"/>
        </a:defRPr>
      </a:lvl1pPr>
      <a:lvl2pPr marL="513080" indent="-170815" algn="l" defTabSz="683895" rtl="0" eaLnBrk="1" fontAlgn="auto" latinLnBrk="0" hangingPunct="1">
        <a:lnSpc>
          <a:spcPct val="130000"/>
        </a:lnSpc>
        <a:spcBef>
          <a:spcPct val="0"/>
        </a:spcBef>
        <a:spcAft>
          <a:spcPts val="1000"/>
        </a:spcAft>
        <a:buFont typeface="Arial" panose="020B0604020202020204" pitchFamily="34" charset="0"/>
        <a:buChar char="•"/>
        <a:tabLst>
          <a:tab pos="1204595" algn="l"/>
        </a:tabLst>
        <a:defRPr sz="1195" u="none" strike="noStrike" kern="1200" cap="none" spc="150" normalizeH="0" baseline="0">
          <a:solidFill>
            <a:schemeClr val="tx1"/>
          </a:solidFill>
          <a:uFillTx/>
          <a:latin typeface="+mn-lt"/>
          <a:ea typeface="+mn-ea"/>
          <a:cs typeface="+mn-cs"/>
        </a:defRPr>
      </a:lvl2pPr>
      <a:lvl3pPr marL="855345" indent="-170815" algn="l" defTabSz="683895" rtl="0" eaLnBrk="1" fontAlgn="auto" latinLnBrk="0" hangingPunct="1">
        <a:lnSpc>
          <a:spcPct val="130000"/>
        </a:lnSpc>
        <a:spcBef>
          <a:spcPct val="0"/>
        </a:spcBef>
        <a:spcAft>
          <a:spcPts val="1000"/>
        </a:spcAft>
        <a:buFont typeface="Arial" panose="020B0604020202020204" pitchFamily="34" charset="0"/>
        <a:buChar char="•"/>
        <a:defRPr sz="1195" u="none" strike="noStrike" kern="1200" cap="none" spc="150" normalizeH="0" baseline="0">
          <a:solidFill>
            <a:schemeClr val="tx1"/>
          </a:solidFill>
          <a:uFillTx/>
          <a:latin typeface="+mn-lt"/>
          <a:ea typeface="+mn-ea"/>
          <a:cs typeface="+mn-cs"/>
        </a:defRPr>
      </a:lvl3pPr>
      <a:lvl4pPr marL="1196975" indent="-170815" algn="l" defTabSz="683895" rtl="0" eaLnBrk="1" fontAlgn="auto" latinLnBrk="0" hangingPunct="1">
        <a:lnSpc>
          <a:spcPct val="130000"/>
        </a:lnSpc>
        <a:spcBef>
          <a:spcPct val="0"/>
        </a:spcBef>
        <a:spcAft>
          <a:spcPts val="1000"/>
        </a:spcAft>
        <a:buFont typeface="Arial" panose="020B0604020202020204" pitchFamily="34" charset="0"/>
        <a:buChar char="•"/>
        <a:defRPr sz="1195" u="none" strike="noStrike" kern="1200" cap="none" spc="150" normalizeH="0" baseline="0">
          <a:solidFill>
            <a:schemeClr val="tx1"/>
          </a:solidFill>
          <a:uFillTx/>
          <a:latin typeface="+mn-lt"/>
          <a:ea typeface="+mn-ea"/>
          <a:cs typeface="+mn-cs"/>
        </a:defRPr>
      </a:lvl4pPr>
      <a:lvl5pPr marL="1539240" indent="-170815" algn="l" defTabSz="683895" rtl="0" eaLnBrk="1" fontAlgn="auto" latinLnBrk="0" hangingPunct="1">
        <a:lnSpc>
          <a:spcPct val="130000"/>
        </a:lnSpc>
        <a:spcBef>
          <a:spcPct val="0"/>
        </a:spcBef>
        <a:spcAft>
          <a:spcPts val="1000"/>
        </a:spcAft>
        <a:buFont typeface="Arial" panose="020B0604020202020204" pitchFamily="34" charset="0"/>
        <a:buChar char="•"/>
        <a:defRPr sz="1195" u="none" strike="noStrike" kern="1200" cap="none" spc="150" normalizeH="0" baseline="0">
          <a:solidFill>
            <a:schemeClr val="tx1"/>
          </a:solidFill>
          <a:uFillTx/>
          <a:latin typeface="+mn-lt"/>
          <a:ea typeface="+mn-ea"/>
          <a:cs typeface="+mn-cs"/>
        </a:defRPr>
      </a:lvl5pPr>
      <a:lvl6pPr marL="1881505" indent="-170815" algn="l" defTabSz="683895" rtl="0" eaLnBrk="1" latinLnBrk="0" hangingPunct="1">
        <a:lnSpc>
          <a:spcPct val="90000"/>
        </a:lnSpc>
        <a:spcBef>
          <a:spcPct val="75000"/>
        </a:spcBef>
        <a:buFont typeface="Arial" panose="020B0604020202020204" pitchFamily="34" charset="0"/>
        <a:buChar char="•"/>
        <a:defRPr sz="1345" kern="1200">
          <a:solidFill>
            <a:schemeClr val="tx1"/>
          </a:solidFill>
          <a:latin typeface="+mn-lt"/>
          <a:ea typeface="+mn-ea"/>
          <a:cs typeface="+mn-cs"/>
        </a:defRPr>
      </a:lvl6pPr>
      <a:lvl7pPr marL="2223135" indent="-170815" algn="l" defTabSz="683895" rtl="0" eaLnBrk="1" latinLnBrk="0" hangingPunct="1">
        <a:lnSpc>
          <a:spcPct val="90000"/>
        </a:lnSpc>
        <a:spcBef>
          <a:spcPct val="75000"/>
        </a:spcBef>
        <a:buFont typeface="Arial" panose="020B0604020202020204" pitchFamily="34" charset="0"/>
        <a:buChar char="•"/>
        <a:defRPr sz="1345" kern="1200">
          <a:solidFill>
            <a:schemeClr val="tx1"/>
          </a:solidFill>
          <a:latin typeface="+mn-lt"/>
          <a:ea typeface="+mn-ea"/>
          <a:cs typeface="+mn-cs"/>
        </a:defRPr>
      </a:lvl7pPr>
      <a:lvl8pPr marL="2565400" indent="-170815" algn="l" defTabSz="683895" rtl="0" eaLnBrk="1" latinLnBrk="0" hangingPunct="1">
        <a:lnSpc>
          <a:spcPct val="90000"/>
        </a:lnSpc>
        <a:spcBef>
          <a:spcPct val="75000"/>
        </a:spcBef>
        <a:buFont typeface="Arial" panose="020B0604020202020204" pitchFamily="34" charset="0"/>
        <a:buChar char="•"/>
        <a:defRPr sz="1345" kern="1200">
          <a:solidFill>
            <a:schemeClr val="tx1"/>
          </a:solidFill>
          <a:latin typeface="+mn-lt"/>
          <a:ea typeface="+mn-ea"/>
          <a:cs typeface="+mn-cs"/>
        </a:defRPr>
      </a:lvl8pPr>
      <a:lvl9pPr marL="2907665" indent="-170815" algn="l" defTabSz="683895" rtl="0" eaLnBrk="1" latinLnBrk="0" hangingPunct="1">
        <a:lnSpc>
          <a:spcPct val="90000"/>
        </a:lnSpc>
        <a:spcBef>
          <a:spcPct val="75000"/>
        </a:spcBef>
        <a:buFont typeface="Arial" panose="020B0604020202020204" pitchFamily="34" charset="0"/>
        <a:buChar char="•"/>
        <a:defRPr sz="1345" kern="1200">
          <a:solidFill>
            <a:schemeClr val="tx1"/>
          </a:solidFill>
          <a:latin typeface="+mn-lt"/>
          <a:ea typeface="+mn-ea"/>
          <a:cs typeface="+mn-cs"/>
        </a:defRPr>
      </a:lvl9pPr>
    </p:bodyStyle>
    <p:otherStyle>
      <a:defPPr>
        <a:defRPr lang="zh-CN"/>
      </a:defPPr>
      <a:lvl1pPr marL="0" algn="l" defTabSz="683895" rtl="0" eaLnBrk="1" latinLnBrk="0" hangingPunct="1">
        <a:defRPr sz="1345" kern="1200">
          <a:solidFill>
            <a:schemeClr val="tx1"/>
          </a:solidFill>
          <a:latin typeface="+mn-lt"/>
          <a:ea typeface="+mn-ea"/>
          <a:cs typeface="+mn-cs"/>
        </a:defRPr>
      </a:lvl1pPr>
      <a:lvl2pPr marL="342265" algn="l" defTabSz="683895" rtl="0" eaLnBrk="1" latinLnBrk="0" hangingPunct="1">
        <a:defRPr sz="1345" kern="1200">
          <a:solidFill>
            <a:schemeClr val="tx1"/>
          </a:solidFill>
          <a:latin typeface="+mn-lt"/>
          <a:ea typeface="+mn-ea"/>
          <a:cs typeface="+mn-cs"/>
        </a:defRPr>
      </a:lvl2pPr>
      <a:lvl3pPr marL="683895" algn="l" defTabSz="683895" rtl="0" eaLnBrk="1" latinLnBrk="0" hangingPunct="1">
        <a:defRPr sz="1345" kern="1200">
          <a:solidFill>
            <a:schemeClr val="tx1"/>
          </a:solidFill>
          <a:latin typeface="+mn-lt"/>
          <a:ea typeface="+mn-ea"/>
          <a:cs typeface="+mn-cs"/>
        </a:defRPr>
      </a:lvl3pPr>
      <a:lvl4pPr marL="1026160" algn="l" defTabSz="683895" rtl="0" eaLnBrk="1" latinLnBrk="0" hangingPunct="1">
        <a:defRPr sz="1345" kern="1200">
          <a:solidFill>
            <a:schemeClr val="tx1"/>
          </a:solidFill>
          <a:latin typeface="+mn-lt"/>
          <a:ea typeface="+mn-ea"/>
          <a:cs typeface="+mn-cs"/>
        </a:defRPr>
      </a:lvl4pPr>
      <a:lvl5pPr marL="1368425" algn="l" defTabSz="683895" rtl="0" eaLnBrk="1" latinLnBrk="0" hangingPunct="1">
        <a:defRPr sz="1345" kern="1200">
          <a:solidFill>
            <a:schemeClr val="tx1"/>
          </a:solidFill>
          <a:latin typeface="+mn-lt"/>
          <a:ea typeface="+mn-ea"/>
          <a:cs typeface="+mn-cs"/>
        </a:defRPr>
      </a:lvl5pPr>
      <a:lvl6pPr marL="1710055" algn="l" defTabSz="683895" rtl="0" eaLnBrk="1" latinLnBrk="0" hangingPunct="1">
        <a:defRPr sz="1345" kern="1200">
          <a:solidFill>
            <a:schemeClr val="tx1"/>
          </a:solidFill>
          <a:latin typeface="+mn-lt"/>
          <a:ea typeface="+mn-ea"/>
          <a:cs typeface="+mn-cs"/>
        </a:defRPr>
      </a:lvl6pPr>
      <a:lvl7pPr marL="2052320" algn="l" defTabSz="683895" rtl="0" eaLnBrk="1" latinLnBrk="0" hangingPunct="1">
        <a:defRPr sz="1345" kern="1200">
          <a:solidFill>
            <a:schemeClr val="tx1"/>
          </a:solidFill>
          <a:latin typeface="+mn-lt"/>
          <a:ea typeface="+mn-ea"/>
          <a:cs typeface="+mn-cs"/>
        </a:defRPr>
      </a:lvl7pPr>
      <a:lvl8pPr marL="2394585" algn="l" defTabSz="683895" rtl="0" eaLnBrk="1" latinLnBrk="0" hangingPunct="1">
        <a:defRPr sz="1345" kern="1200">
          <a:solidFill>
            <a:schemeClr val="tx1"/>
          </a:solidFill>
          <a:latin typeface="+mn-lt"/>
          <a:ea typeface="+mn-ea"/>
          <a:cs typeface="+mn-cs"/>
        </a:defRPr>
      </a:lvl8pPr>
      <a:lvl9pPr marL="2736215" algn="l" defTabSz="683895" rtl="0" eaLnBrk="1" latinLnBrk="0" hangingPunct="1">
        <a:defRPr sz="134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0.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4.png"/><Relationship Id="rId7" Type="http://schemas.openxmlformats.org/officeDocument/2006/relationships/image" Target="../media/image28.png"/><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332747" y="1934396"/>
            <a:ext cx="1829733" cy="45910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400" b="1" dirty="0" smtClean="0">
                <a:solidFill>
                  <a:schemeClr val="bg1"/>
                </a:solidFill>
                <a:latin typeface="微软雅黑" panose="020B0503020204020204" charset="-122"/>
                <a:ea typeface="微软雅黑" panose="020B0503020204020204" charset="-122"/>
              </a:rPr>
              <a:t>中</a:t>
            </a:r>
            <a:r>
              <a:rPr lang="zh-CN" altLang="en-US" sz="2400" b="1" dirty="0">
                <a:solidFill>
                  <a:schemeClr val="bg1"/>
                </a:solidFill>
                <a:latin typeface="微软雅黑" panose="020B0503020204020204" charset="-122"/>
                <a:ea typeface="微软雅黑" panose="020B0503020204020204" charset="-122"/>
              </a:rPr>
              <a:t>物理</a:t>
            </a:r>
            <a:endParaRPr kumimoji="0" lang="zh-CN" altLang="en-US" sz="2400" b="1" i="0" u="none" strike="noStrike" cap="none" spc="0" normalizeH="0" dirty="0">
              <a:ln>
                <a:noFill/>
              </a:ln>
              <a:solidFill>
                <a:schemeClr val="bg1"/>
              </a:solidFill>
              <a:effectLst/>
              <a:uFillTx/>
              <a:latin typeface="微软雅黑" panose="020B0503020204020204" charset="-122"/>
              <a:ea typeface="微软雅黑" panose="020B0503020204020204" charset="-122"/>
              <a:sym typeface="Arial" panose="020B0604020202020204"/>
            </a:endParaRPr>
          </a:p>
        </p:txBody>
      </p:sp>
      <p:sp>
        <p:nvSpPr>
          <p:cNvPr id="40" name="Shape 40"/>
          <p:cNvSpPr/>
          <p:nvPr/>
        </p:nvSpPr>
        <p:spPr>
          <a:xfrm>
            <a:off x="4965371" y="2429530"/>
            <a:ext cx="2339975" cy="502702"/>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zh-CN" altLang="en-US" sz="4000" baseline="-25000" dirty="0" smtClean="0">
                <a:solidFill>
                  <a:schemeClr val="tx1"/>
                </a:solidFill>
                <a:latin typeface="楷体" pitchFamily="49" charset="-122"/>
                <a:ea typeface="楷体" pitchFamily="49" charset="-122"/>
              </a:rPr>
              <a:t>第一章  第</a:t>
            </a:r>
            <a:r>
              <a:rPr lang="en-US" altLang="zh-CN" sz="4000" baseline="-25000" dirty="0" smtClean="0">
                <a:solidFill>
                  <a:schemeClr val="tx1"/>
                </a:solidFill>
                <a:latin typeface="楷体" pitchFamily="49" charset="-122"/>
                <a:ea typeface="楷体" pitchFamily="49" charset="-122"/>
              </a:rPr>
              <a:t>2</a:t>
            </a:r>
            <a:r>
              <a:rPr lang="zh-CN" altLang="en-US" sz="4000" baseline="-25000" dirty="0" smtClean="0">
                <a:solidFill>
                  <a:schemeClr val="tx1"/>
                </a:solidFill>
                <a:latin typeface="楷体" pitchFamily="49" charset="-122"/>
                <a:ea typeface="楷体" pitchFamily="49" charset="-122"/>
              </a:rPr>
              <a:t>节</a:t>
            </a:r>
            <a:endParaRPr lang="zh-CN" sz="4000" baseline="-25000" dirty="0">
              <a:solidFill>
                <a:schemeClr val="tx1"/>
              </a:solidFill>
              <a:latin typeface="楷体" pitchFamily="49" charset="-122"/>
              <a:ea typeface="楷体" pitchFamily="49" charset="-122"/>
            </a:endParaRPr>
          </a:p>
        </p:txBody>
      </p:sp>
      <p:sp>
        <p:nvSpPr>
          <p:cNvPr id="5" name="Shape 40"/>
          <p:cNvSpPr/>
          <p:nvPr/>
        </p:nvSpPr>
        <p:spPr>
          <a:xfrm>
            <a:off x="4299585" y="1086485"/>
            <a:ext cx="4667250" cy="830997"/>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zh-CN" altLang="en-US" sz="7200" b="1" baseline="-25000" dirty="0" smtClean="0">
                <a:solidFill>
                  <a:srgbClr val="007E27"/>
                </a:solidFill>
                <a:latin typeface="方正姚体" panose="02010601030101010101" pitchFamily="2" charset="-122"/>
                <a:ea typeface="方正姚体" panose="02010601030101010101" pitchFamily="2" charset="-122"/>
              </a:rPr>
              <a:t>沪科版 物理</a:t>
            </a:r>
            <a:r>
              <a:rPr lang="zh-CN" altLang="en-US" sz="2400" b="1" baseline="-25000" dirty="0" smtClean="0">
                <a:solidFill>
                  <a:srgbClr val="007E27"/>
                </a:solidFill>
                <a:latin typeface="方正姚体" panose="02010601030101010101" pitchFamily="2" charset="-122"/>
                <a:ea typeface="方正姚体" panose="02010601030101010101" pitchFamily="2" charset="-122"/>
              </a:rPr>
              <a:t>（初中）</a:t>
            </a:r>
            <a:endParaRPr lang="zh-CN" sz="2400" b="1" baseline="-25000" dirty="0">
              <a:solidFill>
                <a:srgbClr val="007E27"/>
              </a:solidFill>
              <a:latin typeface="方正姚体" panose="02010601030101010101" pitchFamily="2" charset="-122"/>
              <a:ea typeface="方正姚体" panose="02010601030101010101" pitchFamily="2" charset="-122"/>
            </a:endParaRPr>
          </a:p>
        </p:txBody>
      </p:sp>
      <p:sp>
        <p:nvSpPr>
          <p:cNvPr id="6" name="Shape 40"/>
          <p:cNvSpPr/>
          <p:nvPr/>
        </p:nvSpPr>
        <p:spPr>
          <a:xfrm>
            <a:off x="4430723" y="3131814"/>
            <a:ext cx="3314248" cy="646331"/>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en-US" altLang="zh-CN" sz="5400" baseline="-25000" dirty="0" smtClean="0">
                <a:solidFill>
                  <a:srgbClr val="FF0000"/>
                </a:solidFill>
                <a:latin typeface="华文琥珀" pitchFamily="2" charset="-122"/>
                <a:ea typeface="华文琥珀" pitchFamily="2" charset="-122"/>
              </a:rPr>
              <a:t>       </a:t>
            </a:r>
            <a:r>
              <a:rPr lang="zh-CN" altLang="en-US" sz="5400" baseline="-25000" dirty="0" smtClean="0">
                <a:solidFill>
                  <a:srgbClr val="FF0000"/>
                </a:solidFill>
                <a:latin typeface="华文琥珀" pitchFamily="2" charset="-122"/>
                <a:ea typeface="华文琥珀" pitchFamily="2" charset="-122"/>
              </a:rPr>
              <a:t>探索之路</a:t>
            </a:r>
          </a:p>
        </p:txBody>
      </p:sp>
      <p:sp>
        <p:nvSpPr>
          <p:cNvPr id="4" name="矩形 3"/>
          <p:cNvSpPr/>
          <p:nvPr/>
        </p:nvSpPr>
        <p:spPr>
          <a:xfrm>
            <a:off x="217314" y="205009"/>
            <a:ext cx="1530566" cy="305435"/>
          </a:xfrm>
          <a:prstGeom prst="rect">
            <a:avLst/>
          </a:prstGeom>
          <a:solidFill>
            <a:srgbClr val="007E27"/>
          </a:solidFill>
          <a:ln w="12700" cap="flat">
            <a:noFill/>
            <a:prstDash val="solid"/>
            <a:miter lim="800000"/>
          </a:ln>
          <a:effectLst>
            <a:outerShdw blurRad="76200" dir="18900000" sy="23000" kx="-1200000" algn="bl" rotWithShape="0">
              <a:prstClr val="black">
                <a:alpha val="20000"/>
              </a:prstClr>
            </a:outerShdw>
            <a:softEdge rad="19050"/>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dist" defTabSz="914400" rtl="0" fontAlgn="auto" latinLnBrk="1" hangingPunct="0">
              <a:lnSpc>
                <a:spcPct val="100000"/>
              </a:lnSpc>
              <a:spcBef>
                <a:spcPts val="0"/>
              </a:spcBef>
              <a:spcAft>
                <a:spcPts val="0"/>
              </a:spcAft>
              <a:buClrTx/>
              <a:buSzTx/>
              <a:buFontTx/>
              <a:buNone/>
            </a:pPr>
            <a:r>
              <a:rPr kumimoji="0" lang="zh-CN" altLang="en-US" sz="1400" b="1" u="none" strike="noStrike" cap="none" spc="0" normalizeH="0" baseline="0" dirty="0" smtClean="0">
                <a:ln>
                  <a:noFill/>
                </a:ln>
                <a:solidFill>
                  <a:schemeClr val="bg1"/>
                </a:solidFill>
                <a:effectLst>
                  <a:outerShdw blurRad="38100" dist="38100" dir="2700000" algn="tl">
                    <a:srgbClr val="000000">
                      <a:alpha val="43137"/>
                    </a:srgbClr>
                  </a:outerShdw>
                </a:effectLst>
                <a:uFillTx/>
                <a:latin typeface="腾祥范笑歌楷书简繁合集" panose="01010104010101010101" pitchFamily="2" charset="-122"/>
                <a:ea typeface="腾祥范笑歌楷书简繁合集" panose="01010104010101010101" pitchFamily="2" charset="-122"/>
                <a:cs typeface="微软雅黑" panose="020B0503020204020204" charset="-122"/>
                <a:sym typeface="微软雅黑" panose="020B0503020204020204" charset="-122"/>
              </a:rPr>
              <a:t>精品</a:t>
            </a:r>
            <a:r>
              <a:rPr kumimoji="0" lang="zh-CN" altLang="en-US" sz="1400" b="1" u="none" strike="noStrike" cap="none" spc="0" normalizeH="0" baseline="0" dirty="0" smtClean="0">
                <a:ln>
                  <a:noFill/>
                </a:ln>
                <a:solidFill>
                  <a:schemeClr val="bg1"/>
                </a:solidFill>
                <a:effectLst>
                  <a:outerShdw blurRad="38100" dist="38100" dir="2700000" algn="tl">
                    <a:srgbClr val="000000">
                      <a:alpha val="43137"/>
                    </a:srgbClr>
                  </a:outerShdw>
                </a:effectLst>
                <a:uFillTx/>
                <a:latin typeface="腾祥范笑歌楷书简繁合集" panose="01010104010101010101" pitchFamily="2" charset="-122"/>
                <a:ea typeface="腾祥范笑歌楷书简繁合集" panose="01010104010101010101" pitchFamily="2" charset="-122"/>
                <a:cs typeface="微软雅黑" panose="020B0503020204020204" charset="-122"/>
                <a:sym typeface="微软雅黑" panose="020B0503020204020204" charset="-122"/>
              </a:rPr>
              <a:t>课堂</a:t>
            </a:r>
            <a:endParaRPr kumimoji="0" lang="zh-CN" altLang="en-US" sz="1400" b="1" u="none" strike="noStrike" cap="none" spc="0" normalizeH="0" baseline="0" dirty="0">
              <a:ln>
                <a:noFill/>
              </a:ln>
              <a:solidFill>
                <a:schemeClr val="bg1"/>
              </a:solidFill>
              <a:effectLst>
                <a:outerShdw blurRad="38100" dist="38100" dir="2700000" algn="tl">
                  <a:srgbClr val="000000">
                    <a:alpha val="43137"/>
                  </a:srgbClr>
                </a:outerShdw>
              </a:effectLst>
              <a:uFillTx/>
              <a:latin typeface="腾祥范笑歌楷书简繁合集" panose="01010104010101010101" pitchFamily="2" charset="-122"/>
              <a:ea typeface="腾祥范笑歌楷书简繁合集" panose="01010104010101010101" pitchFamily="2" charset="-122"/>
              <a:cs typeface="微软雅黑" panose="020B0503020204020204" charset="-122"/>
              <a:sym typeface="微软雅黑" panose="020B0503020204020204" charset="-122"/>
            </a:endParaRPr>
          </a:p>
        </p:txBody>
      </p:sp>
      <p:sp>
        <p:nvSpPr>
          <p:cNvPr id="7" name="文本框 6"/>
          <p:cNvSpPr txBox="1"/>
          <p:nvPr/>
        </p:nvSpPr>
        <p:spPr>
          <a:xfrm>
            <a:off x="6744970" y="2163948"/>
            <a:ext cx="1690370"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dirty="0" smtClean="0">
                <a:ln>
                  <a:noFill/>
                </a:ln>
                <a:solidFill>
                  <a:srgbClr val="000000"/>
                </a:solidFill>
                <a:effectLst/>
                <a:uFillTx/>
                <a:latin typeface="方正幼线简体" panose="03000509000000000000" pitchFamily="65" charset="-122"/>
                <a:ea typeface="方正幼线简体" panose="03000509000000000000" pitchFamily="65" charset="-122"/>
                <a:sym typeface="Arial" panose="020B0604020202020204"/>
              </a:rPr>
              <a:t>（八年级物理）</a:t>
            </a:r>
            <a:endParaRPr kumimoji="0" lang="zh-CN" altLang="en-US" sz="1800" b="0" i="0" u="none" strike="noStrike" cap="none" spc="0" normalizeH="0" baseline="0" dirty="0">
              <a:ln>
                <a:noFill/>
              </a:ln>
              <a:solidFill>
                <a:srgbClr val="000000"/>
              </a:solidFill>
              <a:effectLst/>
              <a:uFillTx/>
              <a:latin typeface="方正幼线简体" panose="03000509000000000000" pitchFamily="65" charset="-122"/>
              <a:ea typeface="方正幼线简体" panose="03000509000000000000" pitchFamily="65" charset="-122"/>
              <a:sym typeface="Arial" panose="020B0604020202020204"/>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49642" y="913474"/>
            <a:ext cx="3306395" cy="3303852"/>
          </a:xfrm>
          <a:prstGeom prst="rect">
            <a:avLst/>
          </a:prstGeom>
        </p:spPr>
      </p:pic>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hape 108"/>
          <p:cNvSpPr/>
          <p:nvPr/>
        </p:nvSpPr>
        <p:spPr>
          <a:xfrm>
            <a:off x="381170" y="323045"/>
            <a:ext cx="263526" cy="273051"/>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393553" y="352255"/>
            <a:ext cx="238760" cy="245110"/>
          </a:xfrm>
          <a:prstGeom prst="rect">
            <a:avLst/>
          </a:prstGeom>
          <a:solidFill>
            <a:srgbClr val="007E27"/>
          </a:solidFill>
          <a:ln w="12700">
            <a:miter lim="400000"/>
          </a:ln>
        </p:spPr>
        <p:txBody>
          <a:bodyPr wrap="non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0</a:t>
            </a:r>
            <a:r>
              <a:rPr kumimoji="0" lang="en-US"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8</a:t>
            </a:r>
          </a:p>
        </p:txBody>
      </p:sp>
      <p:pic>
        <p:nvPicPr>
          <p:cNvPr id="7" name="图片 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301515" y="4690652"/>
            <a:ext cx="736376" cy="359227"/>
          </a:xfrm>
          <a:prstGeom prst="rect">
            <a:avLst/>
          </a:prstGeom>
        </p:spPr>
      </p:pic>
      <p:sp>
        <p:nvSpPr>
          <p:cNvPr id="9" name="文本框 8"/>
          <p:cNvSpPr txBox="1"/>
          <p:nvPr/>
        </p:nvSpPr>
        <p:spPr>
          <a:xfrm>
            <a:off x="500233" y="761916"/>
            <a:ext cx="3702050" cy="5207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800" b="1" i="0" u="none" strike="noStrike" cap="none" spc="0" normalizeH="0" baseline="0" dirty="0">
                <a:ln>
                  <a:noFill/>
                </a:ln>
                <a:solidFill>
                  <a:srgbClr val="000000"/>
                </a:solidFill>
                <a:effectLst/>
                <a:uFillTx/>
                <a:latin typeface="华文楷体" panose="02010600040101010101" pitchFamily="2" charset="-122"/>
                <a:ea typeface="华文楷体" panose="02010600040101010101" pitchFamily="2" charset="-122"/>
                <a:cs typeface="华文楷体" panose="02010600040101010101" pitchFamily="2" charset="-122"/>
                <a:sym typeface="Arial" panose="020B0604020202020204"/>
              </a:rPr>
              <a:t>哥白尼的</a:t>
            </a:r>
            <a:r>
              <a:rPr kumimoji="0" lang="en-US" altLang="zh-CN" sz="2800" b="1" i="0" u="none" strike="noStrike" cap="none" spc="0" normalizeH="0" baseline="0" dirty="0">
                <a:ln>
                  <a:noFill/>
                </a:ln>
                <a:solidFill>
                  <a:srgbClr val="000000"/>
                </a:solidFill>
                <a:effectLst/>
                <a:uFillTx/>
                <a:latin typeface="华文楷体" panose="02010600040101010101" pitchFamily="2" charset="-122"/>
                <a:ea typeface="华文楷体" panose="02010600040101010101" pitchFamily="2" charset="-122"/>
                <a:cs typeface="华文楷体" panose="02010600040101010101" pitchFamily="2" charset="-122"/>
                <a:sym typeface="Arial" panose="020B0604020202020204"/>
              </a:rPr>
              <a:t>“</a:t>
            </a:r>
            <a:r>
              <a:rPr lang="zh-CN" altLang="en-US" sz="2800" b="1" dirty="0">
                <a:ln>
                  <a:noFill/>
                </a:ln>
                <a:solidFill>
                  <a:srgbClr val="000000"/>
                </a:solidFill>
                <a:effectLst/>
                <a:uFillTx/>
                <a:latin typeface="华文楷体" panose="02010600040101010101" pitchFamily="2" charset="-122"/>
                <a:ea typeface="华文楷体" panose="02010600040101010101" pitchFamily="2" charset="-122"/>
                <a:cs typeface="华文楷体" panose="02010600040101010101" pitchFamily="2" charset="-122"/>
                <a:sym typeface="Arial" panose="020B0604020202020204"/>
              </a:rPr>
              <a:t>日心说</a:t>
            </a:r>
            <a:r>
              <a:rPr kumimoji="0" lang="en-US" altLang="zh-CN" sz="2800" b="1" i="0" u="none" strike="noStrike" cap="none" spc="0" normalizeH="0" baseline="0" dirty="0">
                <a:ln>
                  <a:noFill/>
                </a:ln>
                <a:solidFill>
                  <a:srgbClr val="000000"/>
                </a:solidFill>
                <a:effectLst/>
                <a:uFillTx/>
                <a:latin typeface="华文楷体" panose="02010600040101010101" pitchFamily="2" charset="-122"/>
                <a:ea typeface="华文楷体" panose="02010600040101010101" pitchFamily="2" charset="-122"/>
                <a:cs typeface="华文楷体" panose="02010600040101010101" pitchFamily="2" charset="-122"/>
                <a:sym typeface="Arial" panose="020B0604020202020204"/>
              </a:rPr>
              <a:t>”</a:t>
            </a:r>
          </a:p>
        </p:txBody>
      </p:sp>
      <p:pic>
        <p:nvPicPr>
          <p:cNvPr id="10" name="图片 9"/>
          <p:cNvPicPr>
            <a:picLocks noChangeAspect="1"/>
          </p:cNvPicPr>
          <p:nvPr/>
        </p:nvPicPr>
        <p:blipFill>
          <a:blip r:embed="rId3"/>
          <a:stretch>
            <a:fillRect/>
          </a:stretch>
        </p:blipFill>
        <p:spPr>
          <a:xfrm>
            <a:off x="4202283" y="857885"/>
            <a:ext cx="4600575" cy="3543935"/>
          </a:xfrm>
          <a:prstGeom prst="rect">
            <a:avLst/>
          </a:prstGeom>
          <a:effectLst>
            <a:glow rad="101600">
              <a:schemeClr val="accent2">
                <a:satMod val="175000"/>
                <a:alpha val="40000"/>
              </a:schemeClr>
            </a:glow>
          </a:effectLst>
        </p:spPr>
      </p:pic>
      <p:sp>
        <p:nvSpPr>
          <p:cNvPr id="11" name="文本框 10"/>
          <p:cNvSpPr txBox="1"/>
          <p:nvPr/>
        </p:nvSpPr>
        <p:spPr>
          <a:xfrm>
            <a:off x="512933" y="1449705"/>
            <a:ext cx="3369310" cy="2952115"/>
          </a:xfrm>
          <a:prstGeom prst="rect">
            <a:avLst/>
          </a:prstGeom>
          <a:solidFill>
            <a:srgbClr val="E9EC97"/>
          </a:solid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400" b="0" i="0" u="none" strike="noStrike" cap="none" spc="0" normalizeH="0" baseline="0" dirty="0">
                <a:ln>
                  <a:noFill/>
                </a:ln>
                <a:solidFill>
                  <a:srgbClr val="FF0000"/>
                </a:solidFill>
                <a:effectLst/>
                <a:uFillTx/>
                <a:latin typeface="华文行楷" panose="02010800040101010101" pitchFamily="2" charset="-122"/>
                <a:ea typeface="华文行楷" panose="02010800040101010101" pitchFamily="2" charset="-122"/>
                <a:cs typeface="微软雅黑" panose="020B0503020204020204" charset="-122"/>
                <a:sym typeface="Arial" panose="020B0604020202020204"/>
              </a:rPr>
              <a:t>哥白尼</a:t>
            </a:r>
            <a:r>
              <a:rPr kumimoji="0" lang="zh-CN" altLang="en-US" sz="1800" b="0" i="0" u="none" strike="noStrike" cap="none" spc="0" normalizeH="0" baseline="0" dirty="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是波兰的天文学家，凭借其在临终前出版的不朽名著</a:t>
            </a:r>
            <a:r>
              <a:rPr kumimoji="0" lang="zh-CN" altLang="en-US" sz="1800" b="1" i="0" u="none" strike="noStrike" cap="none" spc="0" normalizeH="0" baseline="0" dirty="0">
                <a:ln>
                  <a:noFill/>
                </a:ln>
                <a:solidFill>
                  <a:srgbClr val="66FF33"/>
                </a:solidFill>
                <a:effectLst/>
                <a:uFillTx/>
                <a:latin typeface="微软雅黑" panose="020B0503020204020204" charset="-122"/>
                <a:ea typeface="微软雅黑" panose="020B0503020204020204" charset="-122"/>
                <a:cs typeface="微软雅黑" panose="020B0503020204020204" charset="-122"/>
                <a:sym typeface="Arial" panose="020B0604020202020204"/>
              </a:rPr>
              <a:t>《天体运行论》</a:t>
            </a:r>
            <a:r>
              <a:rPr kumimoji="0" lang="zh-CN" altLang="en-US" sz="1800" b="0" i="0" u="none" strike="noStrike" cap="none" spc="0" normalizeH="0" baseline="0" dirty="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提出了</a:t>
            </a:r>
            <a:r>
              <a:rPr lang="zh-CN" altLang="en-US" sz="1800" dirty="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“日心说”，认为</a:t>
            </a:r>
            <a:r>
              <a:rPr lang="zh-CN" altLang="en-US" sz="1800" b="1" dirty="0">
                <a:ln>
                  <a:noFill/>
                </a:ln>
                <a:solidFill>
                  <a:srgbClr val="00B0F0"/>
                </a:solidFill>
                <a:effectLst/>
                <a:uFillTx/>
                <a:latin typeface="华文楷体" panose="02010600040101010101" pitchFamily="2" charset="-122"/>
                <a:ea typeface="华文楷体" panose="02010600040101010101" pitchFamily="2" charset="-122"/>
                <a:cs typeface="微软雅黑" panose="020B0503020204020204" charset="-122"/>
                <a:sym typeface="Arial" panose="020B0604020202020204"/>
              </a:rPr>
              <a:t>太阳是宇宙的中心，是静止不动的，地球以及其他行星都一起围绕太阳做圆周运动，只有月亮环绕地球运行</a:t>
            </a:r>
            <a:r>
              <a:rPr lang="zh-CN" altLang="en-US" sz="1800" dirty="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r>
              <a:rPr kumimoji="0" lang="zh-CN" altLang="en-US" sz="1800" b="0" i="0" u="none" strike="noStrike" cap="none" spc="0" normalizeH="0" baseline="0" dirty="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用</a:t>
            </a:r>
            <a:r>
              <a:rPr kumimoji="0" lang="zh-CN" altLang="en-US" sz="1800" b="1" i="0" u="none" strike="noStrike" cap="none" spc="0" normalizeH="0" baseline="0" dirty="0">
                <a:ln>
                  <a:noFill/>
                </a:ln>
                <a:solidFill>
                  <a:srgbClr val="FF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“日心说”</a:t>
            </a:r>
            <a:r>
              <a:rPr kumimoji="0" lang="zh-CN" altLang="en-US" sz="1800" b="0" i="0" u="none" strike="noStrike" cap="none" spc="0" normalizeH="0" baseline="0" dirty="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否定了影响人类这千年之久的托勒密的</a:t>
            </a:r>
            <a:r>
              <a:rPr kumimoji="0" lang="zh-CN" altLang="en-US" sz="1800" b="1" i="0" u="none" strike="noStrike" cap="none" spc="0" normalizeH="0" baseline="0" dirty="0">
                <a:ln>
                  <a:noFill/>
                </a:ln>
                <a:solidFill>
                  <a:srgbClr val="FF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“地心说”</a:t>
            </a:r>
            <a:r>
              <a:rPr kumimoji="0" lang="zh-CN" altLang="en-US" sz="1800" b="0" i="0" u="none" strike="noStrike" cap="none" spc="0" normalizeH="0" baseline="0" dirty="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，有力地推动了人类文明的进程。</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down)">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hape 108"/>
          <p:cNvSpPr/>
          <p:nvPr/>
        </p:nvSpPr>
        <p:spPr>
          <a:xfrm>
            <a:off x="381170" y="323045"/>
            <a:ext cx="263526" cy="273051"/>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393553" y="352255"/>
            <a:ext cx="238760" cy="245110"/>
          </a:xfrm>
          <a:prstGeom prst="rect">
            <a:avLst/>
          </a:prstGeom>
          <a:solidFill>
            <a:srgbClr val="007E27"/>
          </a:solidFill>
          <a:ln w="12700">
            <a:miter lim="400000"/>
          </a:ln>
        </p:spPr>
        <p:txBody>
          <a:bodyPr wrap="non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0</a:t>
            </a:r>
            <a:r>
              <a:rPr kumimoji="0" lang="en-US"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9</a:t>
            </a:r>
          </a:p>
        </p:txBody>
      </p:sp>
      <p:pic>
        <p:nvPicPr>
          <p:cNvPr id="9" name="图片 8" descr="timg (1)"/>
          <p:cNvPicPr>
            <a:picLocks noChangeAspect="1"/>
          </p:cNvPicPr>
          <p:nvPr/>
        </p:nvPicPr>
        <p:blipFill>
          <a:blip r:embed="rId2"/>
          <a:stretch>
            <a:fillRect/>
          </a:stretch>
        </p:blipFill>
        <p:spPr>
          <a:xfrm>
            <a:off x="632460" y="1086485"/>
            <a:ext cx="7845425" cy="3867150"/>
          </a:xfrm>
          <a:prstGeom prst="rect">
            <a:avLst/>
          </a:prstGeom>
          <a:ln>
            <a:solidFill>
              <a:schemeClr val="bg1"/>
            </a:solidFill>
          </a:ln>
          <a:effectLst>
            <a:glow rad="101600">
              <a:schemeClr val="accent2">
                <a:satMod val="175000"/>
                <a:alpha val="40000"/>
              </a:schemeClr>
            </a:glow>
          </a:effectLst>
        </p:spPr>
      </p:pic>
      <p:sp>
        <p:nvSpPr>
          <p:cNvPr id="10" name="文本框 9"/>
          <p:cNvSpPr txBox="1"/>
          <p:nvPr/>
        </p:nvSpPr>
        <p:spPr>
          <a:xfrm>
            <a:off x="1134110" y="453390"/>
            <a:ext cx="6734175" cy="520700"/>
          </a:xfrm>
          <a:prstGeom prst="rect">
            <a:avLst/>
          </a:prstGeom>
          <a:solidFill>
            <a:srgbClr val="FFC000"/>
          </a:solid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2800" b="1">
                <a:ln>
                  <a:noFill/>
                </a:ln>
                <a:solidFill>
                  <a:srgbClr val="000000"/>
                </a:solidFill>
                <a:effectLst/>
                <a:uFillTx/>
                <a:latin typeface="微软雅黑" panose="020B0503020204020204" charset="-122"/>
                <a:ea typeface="微软雅黑" panose="020B0503020204020204" charset="-122"/>
                <a:cs typeface="华文楷体" panose="02010600040101010101" pitchFamily="2" charset="-122"/>
                <a:sym typeface="Arial" panose="020B0604020202020204"/>
              </a:rPr>
              <a:t>“</a:t>
            </a:r>
            <a:r>
              <a:rPr lang="zh-CN" altLang="en-US" sz="2800" b="1">
                <a:ln>
                  <a:noFill/>
                </a:ln>
                <a:solidFill>
                  <a:srgbClr val="000000"/>
                </a:solidFill>
                <a:effectLst/>
                <a:uFillTx/>
                <a:latin typeface="微软雅黑" panose="020B0503020204020204" charset="-122"/>
                <a:ea typeface="微软雅黑" panose="020B0503020204020204" charset="-122"/>
                <a:cs typeface="华文楷体" panose="02010600040101010101" pitchFamily="2" charset="-122"/>
                <a:sym typeface="Arial" panose="020B0604020202020204"/>
              </a:rPr>
              <a:t>日心说</a:t>
            </a:r>
            <a:r>
              <a:rPr lang="en-US" altLang="zh-CN" sz="2800" b="1">
                <a:ln>
                  <a:noFill/>
                </a:ln>
                <a:solidFill>
                  <a:srgbClr val="000000"/>
                </a:solidFill>
                <a:effectLst/>
                <a:uFillTx/>
                <a:latin typeface="微软雅黑" panose="020B0503020204020204" charset="-122"/>
                <a:ea typeface="微软雅黑" panose="020B0503020204020204" charset="-122"/>
                <a:cs typeface="华文楷体" panose="02010600040101010101" pitchFamily="2" charset="-122"/>
                <a:sym typeface="Arial" panose="020B0604020202020204"/>
              </a:rPr>
              <a:t>”</a:t>
            </a:r>
            <a:r>
              <a:rPr lang="zh-CN" altLang="en-US" sz="2800" b="1">
                <a:ln>
                  <a:noFill/>
                </a:ln>
                <a:solidFill>
                  <a:srgbClr val="000000"/>
                </a:solidFill>
                <a:effectLst/>
                <a:uFillTx/>
                <a:latin typeface="微软雅黑" panose="020B0503020204020204" charset="-122"/>
                <a:ea typeface="微软雅黑" panose="020B0503020204020204" charset="-122"/>
                <a:cs typeface="华文楷体" panose="02010600040101010101" pitchFamily="2" charset="-122"/>
                <a:sym typeface="Arial" panose="020B0604020202020204"/>
              </a:rPr>
              <a:t>与</a:t>
            </a:r>
            <a:r>
              <a:rPr lang="en-US" altLang="zh-CN" sz="2800" b="1">
                <a:ln>
                  <a:noFill/>
                </a:ln>
                <a:solidFill>
                  <a:srgbClr val="000000"/>
                </a:solidFill>
                <a:effectLst/>
                <a:uFillTx/>
                <a:latin typeface="微软雅黑" panose="020B0503020204020204" charset="-122"/>
                <a:ea typeface="微软雅黑" panose="020B0503020204020204" charset="-122"/>
                <a:cs typeface="华文楷体" panose="02010600040101010101" pitchFamily="2" charset="-122"/>
                <a:sym typeface="Arial" panose="020B0604020202020204"/>
              </a:rPr>
              <a:t>“</a:t>
            </a:r>
            <a:r>
              <a:rPr lang="zh-CN" altLang="en-US" sz="2800" b="1">
                <a:ln>
                  <a:noFill/>
                </a:ln>
                <a:solidFill>
                  <a:srgbClr val="000000"/>
                </a:solidFill>
                <a:effectLst/>
                <a:uFillTx/>
                <a:latin typeface="微软雅黑" panose="020B0503020204020204" charset="-122"/>
                <a:ea typeface="微软雅黑" panose="020B0503020204020204" charset="-122"/>
                <a:cs typeface="华文楷体" panose="02010600040101010101" pitchFamily="2" charset="-122"/>
                <a:sym typeface="Arial" panose="020B0604020202020204"/>
              </a:rPr>
              <a:t>地心说</a:t>
            </a:r>
            <a:r>
              <a:rPr lang="en-US" altLang="zh-CN" sz="2800" b="1">
                <a:ln>
                  <a:noFill/>
                </a:ln>
                <a:solidFill>
                  <a:srgbClr val="000000"/>
                </a:solidFill>
                <a:effectLst/>
                <a:uFillTx/>
                <a:latin typeface="微软雅黑" panose="020B0503020204020204" charset="-122"/>
                <a:ea typeface="微软雅黑" panose="020B0503020204020204" charset="-122"/>
                <a:cs typeface="华文楷体" panose="02010600040101010101" pitchFamily="2" charset="-122"/>
                <a:sym typeface="Arial" panose="020B0604020202020204"/>
              </a:rPr>
              <a:t>”</a:t>
            </a:r>
            <a:r>
              <a:rPr lang="zh-CN" altLang="en-US" sz="2800" b="1">
                <a:ln>
                  <a:noFill/>
                </a:ln>
                <a:solidFill>
                  <a:srgbClr val="000000"/>
                </a:solidFill>
                <a:effectLst/>
                <a:uFillTx/>
                <a:latin typeface="微软雅黑" panose="020B0503020204020204" charset="-122"/>
                <a:ea typeface="微软雅黑" panose="020B0503020204020204" charset="-122"/>
                <a:cs typeface="华文楷体" panose="02010600040101010101" pitchFamily="2" charset="-122"/>
                <a:sym typeface="Arial" panose="020B0604020202020204"/>
              </a:rPr>
              <a:t>的各自运行方式</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1" name="标题 1"/>
          <p:cNvSpPr>
            <a:spLocks noGrp="1"/>
          </p:cNvSpPr>
          <p:nvPr>
            <p:ph type="title"/>
          </p:nvPr>
        </p:nvSpPr>
        <p:spPr>
          <a:xfrm>
            <a:off x="1044575" y="352425"/>
            <a:ext cx="6357620" cy="582295"/>
          </a:xfrm>
        </p:spPr>
        <p:txBody>
          <a:bodyPr anchor="ctr"/>
          <a:lstStyle/>
          <a:p>
            <a:pPr algn="l"/>
            <a:r>
              <a:rPr lang="en-US" altLang="zh-CN" sz="2800" dirty="0">
                <a:solidFill>
                  <a:schemeClr val="bg1">
                    <a:lumMod val="10000"/>
                  </a:schemeClr>
                </a:solidFill>
                <a:latin typeface="华文行楷" panose="02010800040101010101" pitchFamily="2" charset="-122"/>
                <a:ea typeface="华文行楷" panose="02010800040101010101" pitchFamily="2" charset="-122"/>
              </a:rPr>
              <a:t>   </a:t>
            </a:r>
            <a:r>
              <a:rPr lang="zh-CN" altLang="en-US" sz="2800" dirty="0">
                <a:solidFill>
                  <a:schemeClr val="bg1">
                    <a:lumMod val="10000"/>
                  </a:schemeClr>
                </a:solidFill>
                <a:latin typeface="华文行楷" panose="02010800040101010101" pitchFamily="2" charset="-122"/>
                <a:ea typeface="华文行楷" panose="02010800040101010101" pitchFamily="2" charset="-122"/>
              </a:rPr>
              <a:t>伽利略与自制观察天体活动的望远镜</a:t>
            </a:r>
          </a:p>
        </p:txBody>
      </p:sp>
      <p:sp>
        <p:nvSpPr>
          <p:cNvPr id="2" name="Shape 108"/>
          <p:cNvSpPr/>
          <p:nvPr/>
        </p:nvSpPr>
        <p:spPr>
          <a:xfrm>
            <a:off x="381170" y="323045"/>
            <a:ext cx="263526" cy="273051"/>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393553" y="352255"/>
            <a:ext cx="238760" cy="245110"/>
          </a:xfrm>
          <a:prstGeom prst="rect">
            <a:avLst/>
          </a:prstGeom>
          <a:solidFill>
            <a:srgbClr val="007E27"/>
          </a:solidFill>
          <a:ln w="12700">
            <a:miter lim="400000"/>
          </a:ln>
        </p:spPr>
        <p:txBody>
          <a:bodyPr wrap="non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10</a:t>
            </a:r>
          </a:p>
        </p:txBody>
      </p:sp>
      <p:pic>
        <p:nvPicPr>
          <p:cNvPr id="3" name="图片 2"/>
          <p:cNvPicPr>
            <a:picLocks noChangeAspect="1"/>
          </p:cNvPicPr>
          <p:nvPr/>
        </p:nvPicPr>
        <p:blipFill>
          <a:blip r:embed="rId2"/>
          <a:stretch>
            <a:fillRect/>
          </a:stretch>
        </p:blipFill>
        <p:spPr>
          <a:xfrm>
            <a:off x="4282440" y="1189990"/>
            <a:ext cx="4375785" cy="3470910"/>
          </a:xfrm>
          <a:prstGeom prst="rect">
            <a:avLst/>
          </a:prstGeom>
          <a:ln>
            <a:solidFill>
              <a:srgbClr val="92D050"/>
            </a:solidFill>
          </a:ln>
          <a:effectLst>
            <a:glow rad="63500">
              <a:schemeClr val="accent2">
                <a:satMod val="175000"/>
                <a:alpha val="40000"/>
              </a:schemeClr>
            </a:glow>
          </a:effectLst>
        </p:spPr>
      </p:pic>
      <p:sp>
        <p:nvSpPr>
          <p:cNvPr id="7" name="文本框 6"/>
          <p:cNvSpPr txBox="1"/>
          <p:nvPr/>
        </p:nvSpPr>
        <p:spPr>
          <a:xfrm>
            <a:off x="510540" y="1412240"/>
            <a:ext cx="3261360" cy="2305685"/>
          </a:xfrm>
          <a:prstGeom prst="rect">
            <a:avLst/>
          </a:prstGeom>
          <a:solidFill>
            <a:srgbClr val="E9EC97"/>
          </a:solid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400" b="1" i="0" u="none" strike="noStrike" cap="none" spc="0" normalizeH="0" baseline="0">
                <a:ln>
                  <a:noFill/>
                </a:ln>
                <a:solidFill>
                  <a:srgbClr val="FF0000"/>
                </a:solidFill>
                <a:effectLst/>
                <a:uFillTx/>
                <a:latin typeface="华文楷体" panose="02010600040101010101" pitchFamily="2" charset="-122"/>
                <a:ea typeface="华文楷体" panose="02010600040101010101" pitchFamily="2" charset="-122"/>
                <a:cs typeface="微软雅黑" panose="020B0503020204020204" charset="-122"/>
                <a:sym typeface="Arial" panose="020B0604020202020204"/>
              </a:rPr>
              <a:t>经典力学</a:t>
            </a: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和</a:t>
            </a:r>
            <a:r>
              <a:rPr kumimoji="0" lang="zh-CN" altLang="en-US" sz="2400" b="0" i="0" u="none" strike="noStrike" cap="none" spc="0" normalizeH="0" baseline="0">
                <a:ln>
                  <a:noFill/>
                </a:ln>
                <a:solidFill>
                  <a:srgbClr val="FF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实验物理学</a:t>
            </a: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的先驱伽利略率先用望远镜观察天空,由此得到的关于天体运行的结果，</a:t>
            </a:r>
            <a:r>
              <a:rPr kumimoji="0" lang="zh-CN" altLang="en-US" sz="2400" b="1" i="0" u="none" strike="noStrike" cap="none" spc="0" normalizeH="0" baseline="0">
                <a:ln>
                  <a:noFill/>
                </a:ln>
                <a:solidFill>
                  <a:srgbClr val="FF0000"/>
                </a:solidFill>
                <a:effectLst/>
                <a:uFillTx/>
                <a:latin typeface="华文楷体" panose="02010600040101010101" pitchFamily="2" charset="-122"/>
                <a:ea typeface="华文楷体" panose="02010600040101010101" pitchFamily="2" charset="-122"/>
                <a:cs typeface="华文楷体" panose="02010600040101010101" pitchFamily="2" charset="-122"/>
                <a:sym typeface="Arial" panose="020B0604020202020204"/>
              </a:rPr>
              <a:t>有力地支持了哥白尼的“日心说”</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361"/>
                                        </p:tgtEl>
                                        <p:attrNameLst>
                                          <p:attrName>style.visibility</p:attrName>
                                        </p:attrNameLst>
                                      </p:cBhvr>
                                      <p:to>
                                        <p:strVal val="visible"/>
                                      </p:to>
                                    </p:set>
                                    <p:animEffect transition="in" filter="wipe(down)">
                                      <p:cBhvr>
                                        <p:cTn id="7" dur="500"/>
                                        <p:tgtEl>
                                          <p:spTgt spid="1536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1" grpId="0"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2781395" y="223985"/>
            <a:ext cx="3581671" cy="502284"/>
          </a:xfrm>
        </p:spPr>
        <p:txBody>
          <a:bodyPr>
            <a:scene3d>
              <a:camera prst="orthographicFront"/>
              <a:lightRig rig="threePt" dir="t"/>
            </a:scene3d>
          </a:bodyPr>
          <a:lstStyle/>
          <a:p>
            <a:pPr fontAlgn="base"/>
            <a:r>
              <a:rPr lang="zh-CN" altLang="en-US" sz="3200" strike="noStrike" noProof="1">
                <a:solidFill>
                  <a:schemeClr val="bg1">
                    <a:lumMod val="10000"/>
                  </a:schemeClr>
                </a:solidFill>
                <a:latin typeface="华文行楷" panose="02010800040101010101" pitchFamily="2" charset="-122"/>
                <a:ea typeface="华文行楷" panose="02010800040101010101" pitchFamily="2" charset="-122"/>
              </a:rPr>
              <a:t>站在巨人的肩膀上</a:t>
            </a:r>
          </a:p>
        </p:txBody>
      </p:sp>
      <p:sp>
        <p:nvSpPr>
          <p:cNvPr id="3" name="Shape 108"/>
          <p:cNvSpPr/>
          <p:nvPr/>
        </p:nvSpPr>
        <p:spPr>
          <a:xfrm>
            <a:off x="381170" y="323045"/>
            <a:ext cx="263526" cy="273051"/>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393553" y="352255"/>
            <a:ext cx="238760" cy="245110"/>
          </a:xfrm>
          <a:prstGeom prst="rect">
            <a:avLst/>
          </a:prstGeom>
          <a:solidFill>
            <a:srgbClr val="007E27"/>
          </a:solidFill>
          <a:ln w="12700">
            <a:miter lim="400000"/>
          </a:ln>
        </p:spPr>
        <p:txBody>
          <a:bodyPr wrap="non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11</a:t>
            </a:r>
          </a:p>
        </p:txBody>
      </p:sp>
      <p:pic>
        <p:nvPicPr>
          <p:cNvPr id="7" name="图片 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301515" y="4690652"/>
            <a:ext cx="736376" cy="359227"/>
          </a:xfrm>
          <a:prstGeom prst="rect">
            <a:avLst/>
          </a:prstGeom>
        </p:spPr>
      </p:pic>
      <p:pic>
        <p:nvPicPr>
          <p:cNvPr id="8" name="图片 7"/>
          <p:cNvPicPr>
            <a:picLocks noChangeAspect="1"/>
          </p:cNvPicPr>
          <p:nvPr/>
        </p:nvPicPr>
        <p:blipFill>
          <a:blip r:embed="rId3"/>
          <a:stretch>
            <a:fillRect/>
          </a:stretch>
        </p:blipFill>
        <p:spPr>
          <a:xfrm>
            <a:off x="4341717" y="1110603"/>
            <a:ext cx="3799840" cy="3468370"/>
          </a:xfrm>
          <a:prstGeom prst="rect">
            <a:avLst/>
          </a:prstGeom>
          <a:ln>
            <a:solidFill>
              <a:srgbClr val="FFC000"/>
            </a:solidFill>
          </a:ln>
          <a:effectLst>
            <a:glow rad="101600">
              <a:schemeClr val="accent2">
                <a:satMod val="175000"/>
                <a:alpha val="40000"/>
              </a:schemeClr>
            </a:glow>
          </a:effectLst>
        </p:spPr>
      </p:pic>
      <p:sp>
        <p:nvSpPr>
          <p:cNvPr id="9" name="文本框 8"/>
          <p:cNvSpPr txBox="1"/>
          <p:nvPr/>
        </p:nvSpPr>
        <p:spPr>
          <a:xfrm>
            <a:off x="632460" y="1305560"/>
            <a:ext cx="3347085" cy="2613660"/>
          </a:xfrm>
          <a:prstGeom prst="rect">
            <a:avLst/>
          </a:prstGeom>
          <a:solidFill>
            <a:schemeClr val="accent5"/>
          </a:solid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000" b="0" i="0" u="none" strike="noStrike" cap="none" spc="0" normalizeH="0" baseline="0" dirty="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伟大的</a:t>
            </a:r>
            <a:r>
              <a:rPr kumimoji="0" lang="zh-CN" altLang="en-US" sz="2400" b="1" i="0" u="none" strike="noStrike" cap="none" spc="0" normalizeH="0" baseline="0" dirty="0">
                <a:ln>
                  <a:noFill/>
                </a:ln>
                <a:solidFill>
                  <a:srgbClr val="FF0000"/>
                </a:solidFill>
                <a:effectLst/>
                <a:uFillTx/>
                <a:latin typeface="华文楷体" panose="02010600040101010101" pitchFamily="2" charset="-122"/>
                <a:ea typeface="华文楷体" panose="02010600040101010101" pitchFamily="2" charset="-122"/>
                <a:cs typeface="微软雅黑" panose="020B0503020204020204" charset="-122"/>
                <a:sym typeface="Arial" panose="020B0604020202020204"/>
              </a:rPr>
              <a:t>英国物理学家</a:t>
            </a:r>
            <a:r>
              <a:rPr kumimoji="0" lang="zh-CN" altLang="en-US" sz="2000" b="0" i="0" u="none" strike="noStrike" cap="none" spc="0" normalizeH="0" baseline="0" dirty="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牛顿在前人的研究积累上，发现了</a:t>
            </a:r>
            <a:r>
              <a:rPr kumimoji="0" lang="zh-CN" altLang="en-US" sz="2000" b="1" i="0" u="none" strike="noStrike" cap="none" spc="0" normalizeH="0" baseline="0" dirty="0">
                <a:ln>
                  <a:noFill/>
                </a:ln>
                <a:solidFill>
                  <a:schemeClr val="accent5">
                    <a:lumMod val="50000"/>
                  </a:schemeClr>
                </a:solidFill>
                <a:effectLst/>
                <a:uFillTx/>
                <a:latin typeface="华文楷体" panose="02010600040101010101" pitchFamily="2" charset="-122"/>
                <a:ea typeface="华文楷体" panose="02010600040101010101" pitchFamily="2" charset="-122"/>
                <a:cs typeface="微软雅黑" panose="020B0503020204020204" charset="-122"/>
                <a:sym typeface="Arial" panose="020B0604020202020204"/>
              </a:rPr>
              <a:t>宏观低速机械运动</a:t>
            </a:r>
            <a:r>
              <a:rPr kumimoji="0" lang="zh-CN" altLang="en-US" sz="2000" b="0" i="0" u="none" strike="noStrike" cap="none" spc="0" normalizeH="0" baseline="0" dirty="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的基本规律,奠定了</a:t>
            </a:r>
            <a:r>
              <a:rPr kumimoji="0" lang="zh-CN" altLang="en-US" sz="2000" b="1" i="0" u="none" strike="noStrike" cap="none" spc="0" normalizeH="0" baseline="0" dirty="0">
                <a:solidFill>
                  <a:srgbClr val="C00000"/>
                </a:solidFill>
                <a:effectLst>
                  <a:outerShdw blurRad="38100" dist="19050" dir="2700000" algn="tl" rotWithShape="0">
                    <a:schemeClr val="dk1">
                      <a:alpha val="40000"/>
                    </a:schemeClr>
                  </a:outerShdw>
                </a:effectLst>
                <a:uFillTx/>
                <a:latin typeface="微软雅黑" panose="020B0503020204020204" charset="-122"/>
                <a:ea typeface="微软雅黑" panose="020B0503020204020204" charset="-122"/>
                <a:cs typeface="微软雅黑" panose="020B0503020204020204" charset="-122"/>
                <a:sym typeface="Arial" panose="020B0604020202020204"/>
              </a:rPr>
              <a:t>具有划时代意义的经典物理学基础</a:t>
            </a:r>
            <a:r>
              <a:rPr kumimoji="0" lang="zh-CN" altLang="en-US" sz="2000" b="0" i="0" u="none" strike="noStrike" cap="none" spc="0" normalizeH="0" baseline="0" dirty="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，他发现目月星辰的运转与苹果下落等有某些相似之处，由此建立了牛顿三大运动定律</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20"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edge">
                                      <p:cBhvr>
                                        <p:cTn id="16"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2273935" y="352425"/>
            <a:ext cx="4229735" cy="544830"/>
          </a:xfrm>
        </p:spPr>
        <p:txBody>
          <a:bodyPr>
            <a:scene3d>
              <a:camera prst="orthographicFront"/>
              <a:lightRig rig="threePt" dir="t"/>
            </a:scene3d>
          </a:bodyPr>
          <a:lstStyle/>
          <a:p>
            <a:pPr fontAlgn="base"/>
            <a:r>
              <a:rPr lang="zh-CN" altLang="en-US" sz="3200" strike="noStrike" noProof="1">
                <a:solidFill>
                  <a:schemeClr val="bg1">
                    <a:lumMod val="10000"/>
                  </a:schemeClr>
                </a:solidFill>
                <a:latin typeface="华文行楷" panose="02010800040101010101" pitchFamily="2" charset="-122"/>
                <a:ea typeface="华文行楷" panose="02010800040101010101" pitchFamily="2" charset="-122"/>
              </a:rPr>
              <a:t>相对论冲击经典时空观</a:t>
            </a:r>
          </a:p>
        </p:txBody>
      </p:sp>
      <p:sp>
        <p:nvSpPr>
          <p:cNvPr id="3" name="Shape 108"/>
          <p:cNvSpPr/>
          <p:nvPr/>
        </p:nvSpPr>
        <p:spPr>
          <a:xfrm>
            <a:off x="381170" y="323045"/>
            <a:ext cx="263526" cy="273051"/>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7" name="Shape 112"/>
          <p:cNvSpPr/>
          <p:nvPr/>
        </p:nvSpPr>
        <p:spPr>
          <a:xfrm>
            <a:off x="393553" y="352255"/>
            <a:ext cx="238760" cy="245110"/>
          </a:xfrm>
          <a:prstGeom prst="rect">
            <a:avLst/>
          </a:prstGeom>
          <a:solidFill>
            <a:srgbClr val="007E27"/>
          </a:solidFill>
          <a:ln w="12700">
            <a:miter lim="400000"/>
          </a:ln>
        </p:spPr>
        <p:txBody>
          <a:bodyPr wrap="non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12</a:t>
            </a:r>
          </a:p>
        </p:txBody>
      </p:sp>
      <p:pic>
        <p:nvPicPr>
          <p:cNvPr id="8" name="图片 7"/>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301515" y="4690652"/>
            <a:ext cx="736376" cy="359227"/>
          </a:xfrm>
          <a:prstGeom prst="rect">
            <a:avLst/>
          </a:prstGeom>
        </p:spPr>
      </p:pic>
      <p:pic>
        <p:nvPicPr>
          <p:cNvPr id="9" name="图片 8"/>
          <p:cNvPicPr>
            <a:picLocks noChangeAspect="1"/>
          </p:cNvPicPr>
          <p:nvPr/>
        </p:nvPicPr>
        <p:blipFill>
          <a:blip r:embed="rId3"/>
          <a:stretch>
            <a:fillRect/>
          </a:stretch>
        </p:blipFill>
        <p:spPr>
          <a:xfrm>
            <a:off x="4179688" y="1109345"/>
            <a:ext cx="4033050" cy="3793397"/>
          </a:xfrm>
          <a:prstGeom prst="rect">
            <a:avLst/>
          </a:prstGeom>
          <a:ln>
            <a:solidFill>
              <a:srgbClr val="EC4EE3"/>
            </a:solidFill>
          </a:ln>
          <a:effectLst>
            <a:glow rad="101600">
              <a:schemeClr val="accent2">
                <a:satMod val="175000"/>
                <a:alpha val="40000"/>
              </a:schemeClr>
            </a:glow>
          </a:effectLst>
        </p:spPr>
      </p:pic>
      <p:sp>
        <p:nvSpPr>
          <p:cNvPr id="10" name="文本框 9"/>
          <p:cNvSpPr txBox="1"/>
          <p:nvPr/>
        </p:nvSpPr>
        <p:spPr>
          <a:xfrm>
            <a:off x="569157" y="1109345"/>
            <a:ext cx="3347085" cy="3168015"/>
          </a:xfrm>
          <a:prstGeom prst="rect">
            <a:avLst/>
          </a:prstGeom>
          <a:solidFill>
            <a:srgbClr val="E9EC97"/>
          </a:solid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000" b="0" i="0" u="none" strike="noStrike" cap="none" spc="0" normalizeH="0" baseline="0" dirty="0">
                <a:ln>
                  <a:noFill/>
                </a:ln>
                <a:solidFill>
                  <a:schemeClr val="tx1">
                    <a:lumMod val="65000"/>
                    <a:lumOff val="35000"/>
                  </a:schemeClr>
                </a:solidFill>
                <a:effectLst/>
                <a:uFillTx/>
                <a:latin typeface="微软雅黑" panose="020B0503020204020204" charset="-122"/>
                <a:ea typeface="微软雅黑" panose="020B0503020204020204" charset="-122"/>
                <a:cs typeface="微软雅黑" panose="020B0503020204020204" charset="-122"/>
                <a:sym typeface="Arial" panose="020B0604020202020204"/>
              </a:rPr>
              <a:t>20世纪杰出的物理学家爱因斯坦认为:</a:t>
            </a:r>
            <a:r>
              <a:rPr kumimoji="0" lang="zh-CN" altLang="en-US" sz="2000" b="1" i="0" u="none" strike="noStrike" cap="none" spc="0" normalizeH="0" baseline="0" dirty="0">
                <a:ln>
                  <a:noFill/>
                </a:ln>
                <a:solidFill>
                  <a:srgbClr val="FF0000"/>
                </a:solidFill>
                <a:effectLst/>
                <a:uFillTx/>
                <a:latin typeface="华文楷体" panose="02010600040101010101" pitchFamily="2" charset="-122"/>
                <a:ea typeface="华文楷体" panose="02010600040101010101" pitchFamily="2" charset="-122"/>
                <a:cs typeface="微软雅黑" panose="020B0503020204020204" charset="-122"/>
                <a:sym typeface="Arial" panose="020B0604020202020204"/>
              </a:rPr>
              <a:t>当物体运动的速度接近光速时，人们所熟悉的空间和时间等概念都会发生变化</a:t>
            </a:r>
            <a:r>
              <a:rPr kumimoji="0" lang="zh-CN" altLang="en-US" sz="2000" b="1" i="0" u="none" strike="noStrike" cap="none" spc="0" normalizeH="0" baseline="0" dirty="0">
                <a:ln>
                  <a:noFill/>
                </a:ln>
                <a:solidFill>
                  <a:srgbClr val="FF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r>
              <a:rPr kumimoji="0" lang="zh-CN" altLang="en-US" sz="2000" i="0" u="none" strike="noStrike" cap="none" spc="0" normalizeH="0" baseline="0" dirty="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颠覆来牛顿经典物理的认知。</a:t>
            </a:r>
            <a:endParaRPr kumimoji="0" lang="zh-CN" altLang="en-US" sz="2000" b="1" i="0" u="none" strike="noStrike" cap="none" spc="0" normalizeH="0" baseline="0" dirty="0">
              <a:ln>
                <a:noFill/>
              </a:ln>
              <a:solidFill>
                <a:srgbClr val="FF0000"/>
              </a:solidFill>
              <a:effectLst/>
              <a:uFillTx/>
              <a:latin typeface="微软雅黑" panose="020B0503020204020204" charset="-122"/>
              <a:ea typeface="微软雅黑" panose="020B0503020204020204" charset="-122"/>
              <a:cs typeface="微软雅黑" panose="020B0503020204020204" charset="-122"/>
              <a:sym typeface="Arial" panose="020B0604020202020204"/>
            </a:endParaRPr>
          </a:p>
          <a:p>
            <a:pPr marL="0" marR="0" indent="0" algn="l" defTabSz="914400" rtl="0" fontAlgn="auto" latinLnBrk="1" hangingPunct="0">
              <a:lnSpc>
                <a:spcPct val="100000"/>
              </a:lnSpc>
              <a:spcBef>
                <a:spcPts val="0"/>
              </a:spcBef>
              <a:spcAft>
                <a:spcPts val="0"/>
              </a:spcAft>
              <a:buClrTx/>
              <a:buSzTx/>
              <a:buFontTx/>
              <a:buNone/>
            </a:pPr>
            <a:r>
              <a:rPr kumimoji="0" lang="zh-CN" altLang="en-US" sz="2000" b="0" i="0" u="none" strike="noStrike" cap="none" spc="0" normalizeH="0" baseline="0" dirty="0">
                <a:ln>
                  <a:noFill/>
                </a:ln>
                <a:solidFill>
                  <a:schemeClr val="tx1">
                    <a:lumMod val="65000"/>
                    <a:lumOff val="35000"/>
                  </a:schemeClr>
                </a:solidFill>
                <a:effectLst/>
                <a:uFillTx/>
                <a:latin typeface="微软雅黑" panose="020B0503020204020204" charset="-122"/>
                <a:ea typeface="微软雅黑" panose="020B0503020204020204" charset="-122"/>
                <a:cs typeface="微软雅黑" panose="020B0503020204020204" charset="-122"/>
                <a:sym typeface="Arial" panose="020B0604020202020204"/>
              </a:rPr>
              <a:t>普朗克、玻尔等量子力学主要奠基人发现微观世界的物理规律与宏观世界的物理规律有很大的差异</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3" presetClass="entr" presetSubtype="16"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animBg="1"/>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 name="图片 17"/>
          <p:cNvPicPr>
            <a:picLocks noChangeAspect="1"/>
          </p:cNvPicPr>
          <p:nvPr/>
        </p:nvPicPr>
        <p:blipFill>
          <a:blip r:embed="rId2"/>
          <a:stretch>
            <a:fillRect/>
          </a:stretch>
        </p:blipFill>
        <p:spPr>
          <a:xfrm>
            <a:off x="6176010" y="3090545"/>
            <a:ext cx="2715895" cy="1915795"/>
          </a:xfrm>
          <a:prstGeom prst="rect">
            <a:avLst/>
          </a:prstGeom>
        </p:spPr>
      </p:pic>
      <p:sp>
        <p:nvSpPr>
          <p:cNvPr id="2" name="标题 1"/>
          <p:cNvSpPr>
            <a:spLocks noGrp="1"/>
          </p:cNvSpPr>
          <p:nvPr>
            <p:ph type="title"/>
          </p:nvPr>
        </p:nvSpPr>
        <p:spPr>
          <a:xfrm>
            <a:off x="2577052" y="195860"/>
            <a:ext cx="3565715" cy="527481"/>
          </a:xfrm>
        </p:spPr>
        <p:txBody>
          <a:bodyPr>
            <a:scene3d>
              <a:camera prst="orthographicFront"/>
              <a:lightRig rig="threePt" dir="t"/>
            </a:scene3d>
          </a:bodyPr>
          <a:lstStyle/>
          <a:p>
            <a:pPr fontAlgn="base"/>
            <a:r>
              <a:rPr lang="zh-CN" altLang="en-US" sz="3200" strike="noStrike" noProof="1">
                <a:solidFill>
                  <a:schemeClr val="bg1">
                    <a:lumMod val="10000"/>
                  </a:schemeClr>
                </a:solidFill>
                <a:latin typeface="华文行楷" panose="02010800040101010101" pitchFamily="2" charset="-122"/>
                <a:ea typeface="华文行楷" panose="02010800040101010101" pitchFamily="2" charset="-122"/>
              </a:rPr>
              <a:t>物理与生活</a:t>
            </a:r>
          </a:p>
        </p:txBody>
      </p:sp>
      <p:sp>
        <p:nvSpPr>
          <p:cNvPr id="3" name="Shape 108"/>
          <p:cNvSpPr/>
          <p:nvPr/>
        </p:nvSpPr>
        <p:spPr>
          <a:xfrm>
            <a:off x="381170" y="323045"/>
            <a:ext cx="263526" cy="273051"/>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1" name="Shape 112"/>
          <p:cNvSpPr/>
          <p:nvPr/>
        </p:nvSpPr>
        <p:spPr>
          <a:xfrm>
            <a:off x="393553" y="352255"/>
            <a:ext cx="238760" cy="245110"/>
          </a:xfrm>
          <a:prstGeom prst="rect">
            <a:avLst/>
          </a:prstGeom>
          <a:solidFill>
            <a:srgbClr val="007E27"/>
          </a:solidFill>
          <a:ln w="12700">
            <a:miter lim="400000"/>
          </a:ln>
        </p:spPr>
        <p:txBody>
          <a:bodyPr wrap="non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13</a:t>
            </a:r>
          </a:p>
        </p:txBody>
      </p:sp>
      <p:pic>
        <p:nvPicPr>
          <p:cNvPr id="12" name="图片 1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301515" y="4690652"/>
            <a:ext cx="736376" cy="359227"/>
          </a:xfrm>
          <a:prstGeom prst="rect">
            <a:avLst/>
          </a:prstGeom>
        </p:spPr>
      </p:pic>
      <p:pic>
        <p:nvPicPr>
          <p:cNvPr id="13" name="图片 12"/>
          <p:cNvPicPr>
            <a:picLocks noChangeAspect="1"/>
          </p:cNvPicPr>
          <p:nvPr/>
        </p:nvPicPr>
        <p:blipFill>
          <a:blip r:embed="rId4"/>
          <a:stretch>
            <a:fillRect/>
          </a:stretch>
        </p:blipFill>
        <p:spPr>
          <a:xfrm>
            <a:off x="375920" y="712470"/>
            <a:ext cx="2785745" cy="2291080"/>
          </a:xfrm>
          <a:prstGeom prst="rect">
            <a:avLst/>
          </a:prstGeom>
        </p:spPr>
      </p:pic>
      <p:pic>
        <p:nvPicPr>
          <p:cNvPr id="14" name="图片 13"/>
          <p:cNvPicPr>
            <a:picLocks noChangeAspect="1"/>
          </p:cNvPicPr>
          <p:nvPr/>
        </p:nvPicPr>
        <p:blipFill>
          <a:blip r:embed="rId5"/>
          <a:srcRect b="7366"/>
          <a:stretch>
            <a:fillRect/>
          </a:stretch>
        </p:blipFill>
        <p:spPr>
          <a:xfrm>
            <a:off x="3252470" y="713105"/>
            <a:ext cx="2842895" cy="2289810"/>
          </a:xfrm>
          <a:prstGeom prst="rect">
            <a:avLst/>
          </a:prstGeom>
        </p:spPr>
      </p:pic>
      <p:pic>
        <p:nvPicPr>
          <p:cNvPr id="15" name="图片 14"/>
          <p:cNvPicPr>
            <a:picLocks noChangeAspect="1"/>
          </p:cNvPicPr>
          <p:nvPr/>
        </p:nvPicPr>
        <p:blipFill>
          <a:blip r:embed="rId6" cstate="print"/>
          <a:stretch>
            <a:fillRect/>
          </a:stretch>
        </p:blipFill>
        <p:spPr>
          <a:xfrm>
            <a:off x="6181725" y="712470"/>
            <a:ext cx="2715895" cy="2291080"/>
          </a:xfrm>
          <a:prstGeom prst="rect">
            <a:avLst/>
          </a:prstGeom>
        </p:spPr>
      </p:pic>
      <p:pic>
        <p:nvPicPr>
          <p:cNvPr id="16" name="图片 15"/>
          <p:cNvPicPr>
            <a:picLocks noChangeAspect="1"/>
          </p:cNvPicPr>
          <p:nvPr/>
        </p:nvPicPr>
        <p:blipFill>
          <a:blip r:embed="rId7" cstate="print"/>
          <a:stretch>
            <a:fillRect/>
          </a:stretch>
        </p:blipFill>
        <p:spPr>
          <a:xfrm>
            <a:off x="386715" y="3090545"/>
            <a:ext cx="2785745" cy="1959610"/>
          </a:xfrm>
          <a:prstGeom prst="rect">
            <a:avLst/>
          </a:prstGeom>
        </p:spPr>
      </p:pic>
      <p:pic>
        <p:nvPicPr>
          <p:cNvPr id="17" name="图片 16"/>
          <p:cNvPicPr>
            <a:picLocks noChangeAspect="1"/>
          </p:cNvPicPr>
          <p:nvPr/>
        </p:nvPicPr>
        <p:blipFill>
          <a:blip r:embed="rId8"/>
          <a:stretch>
            <a:fillRect/>
          </a:stretch>
        </p:blipFill>
        <p:spPr>
          <a:xfrm>
            <a:off x="3253105" y="3090545"/>
            <a:ext cx="2842260" cy="1915795"/>
          </a:xfrm>
          <a:prstGeom prst="rect">
            <a:avLst/>
          </a:prstGeom>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nodeType="click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81170" y="323045"/>
            <a:ext cx="263526" cy="273051"/>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1" name="Shape 112"/>
          <p:cNvSpPr/>
          <p:nvPr/>
        </p:nvSpPr>
        <p:spPr>
          <a:xfrm>
            <a:off x="393553" y="352255"/>
            <a:ext cx="238760" cy="245110"/>
          </a:xfrm>
          <a:prstGeom prst="rect">
            <a:avLst/>
          </a:prstGeom>
          <a:solidFill>
            <a:srgbClr val="007E27"/>
          </a:solidFill>
          <a:ln w="12700">
            <a:miter lim="400000"/>
          </a:ln>
        </p:spPr>
        <p:txBody>
          <a:bodyPr wrap="non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14</a:t>
            </a:r>
          </a:p>
        </p:txBody>
      </p:sp>
      <p:pic>
        <p:nvPicPr>
          <p:cNvPr id="6" name="图片 5"/>
          <p:cNvPicPr>
            <a:picLocks noChangeAspect="1"/>
          </p:cNvPicPr>
          <p:nvPr/>
        </p:nvPicPr>
        <p:blipFill>
          <a:blip r:embed="rId3"/>
          <a:stretch>
            <a:fillRect/>
          </a:stretch>
        </p:blipFill>
        <p:spPr>
          <a:xfrm>
            <a:off x="513080" y="665480"/>
            <a:ext cx="7851775" cy="3434715"/>
          </a:xfrm>
          <a:prstGeom prst="rect">
            <a:avLst/>
          </a:prstGeom>
        </p:spPr>
      </p:pic>
      <p:sp>
        <p:nvSpPr>
          <p:cNvPr id="7" name="标题 6"/>
          <p:cNvSpPr>
            <a:spLocks noGrp="1"/>
          </p:cNvSpPr>
          <p:nvPr>
            <p:ph type="title"/>
          </p:nvPr>
        </p:nvSpPr>
        <p:spPr>
          <a:xfrm>
            <a:off x="2577052" y="70130"/>
            <a:ext cx="3565715" cy="527481"/>
          </a:xfrm>
        </p:spPr>
        <p:txBody>
          <a:bodyPr>
            <a:scene3d>
              <a:camera prst="orthographicFront"/>
              <a:lightRig rig="threePt" dir="t"/>
            </a:scene3d>
          </a:bodyPr>
          <a:lstStyle/>
          <a:p>
            <a:pPr fontAlgn="base"/>
            <a:r>
              <a:rPr lang="zh-CN" altLang="en-US" sz="3200" strike="noStrike" noProof="1">
                <a:solidFill>
                  <a:schemeClr val="bg1">
                    <a:lumMod val="10000"/>
                  </a:schemeClr>
                </a:solidFill>
                <a:latin typeface="华文行楷" panose="02010800040101010101" pitchFamily="2" charset="-122"/>
                <a:ea typeface="华文行楷" panose="02010800040101010101" pitchFamily="2" charset="-122"/>
              </a:rPr>
              <a:t>物理探索永无止境</a:t>
            </a:r>
          </a:p>
        </p:txBody>
      </p:sp>
      <p:sp>
        <p:nvSpPr>
          <p:cNvPr id="8" name="文本框 7"/>
          <p:cNvSpPr txBox="1"/>
          <p:nvPr/>
        </p:nvSpPr>
        <p:spPr>
          <a:xfrm>
            <a:off x="381000" y="4210685"/>
            <a:ext cx="8095615" cy="82867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600" b="1" i="0" u="none" strike="noStrike" cap="none" spc="0" normalizeH="0" baseline="0">
                <a:ln>
                  <a:noFill/>
                </a:ln>
                <a:solidFill>
                  <a:srgbClr val="000000"/>
                </a:solidFill>
                <a:effectLst/>
                <a:uFillTx/>
                <a:latin typeface="华文楷体" panose="02010600040101010101" pitchFamily="2" charset="-122"/>
                <a:ea typeface="华文楷体" panose="02010600040101010101" pitchFamily="2" charset="-122"/>
                <a:cs typeface="华文楷体" panose="02010600040101010101" pitchFamily="2" charset="-122"/>
                <a:sym typeface="Arial" panose="020B0604020202020204"/>
              </a:rPr>
              <a:t>1927年10月</a:t>
            </a:r>
            <a:r>
              <a:rPr kumimoji="0" lang="zh-CN" altLang="en-US" sz="16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召开的第五次索尔维会议，世界上最主要的物理学家聚在一起讨论重新阐明的量子理论，照片中有</a:t>
            </a:r>
            <a:r>
              <a:rPr kumimoji="0" lang="zh-CN" altLang="en-US" sz="16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爱因斯坦</a:t>
            </a:r>
            <a:r>
              <a:rPr kumimoji="0" lang="zh-CN" altLang="en-US" sz="16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r>
              <a:rPr kumimoji="0" lang="zh-CN" altLang="en-US" sz="16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洛仑兹</a:t>
            </a:r>
            <a:r>
              <a:rPr kumimoji="0" lang="zh-CN" altLang="en-US" sz="16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r>
              <a:rPr kumimoji="0" lang="zh-CN" altLang="en-US" sz="16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居里夫人</a:t>
            </a:r>
            <a:r>
              <a:rPr kumimoji="0" lang="zh-CN" altLang="en-US" sz="16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r>
              <a:rPr kumimoji="0" lang="zh-CN" altLang="en-US" sz="16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朗之万</a:t>
            </a:r>
            <a:r>
              <a:rPr kumimoji="0" lang="zh-CN" altLang="en-US" sz="16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r>
              <a:rPr kumimoji="0" lang="zh-CN" altLang="en-US" sz="16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普朗克</a:t>
            </a:r>
            <a:r>
              <a:rPr kumimoji="0" lang="zh-CN" altLang="en-US" sz="16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r>
              <a:rPr kumimoji="0" lang="zh-CN" altLang="en-US" sz="16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玻尔</a:t>
            </a:r>
            <a:r>
              <a:rPr kumimoji="0" lang="zh-CN" altLang="en-US" sz="16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r>
              <a:rPr kumimoji="0" lang="zh-CN" altLang="en-US" sz="16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玻恩</a:t>
            </a:r>
            <a:r>
              <a:rPr kumimoji="0" lang="zh-CN" altLang="en-US" sz="16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r>
              <a:rPr kumimoji="0" lang="zh-CN" altLang="en-US" sz="16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海森伯</a:t>
            </a:r>
            <a:r>
              <a:rPr kumimoji="0" lang="zh-CN" altLang="en-US" sz="16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r>
              <a:rPr kumimoji="0" lang="zh-CN" altLang="en-US" sz="16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泡利</a:t>
            </a:r>
            <a:r>
              <a:rPr kumimoji="0" lang="zh-CN" altLang="en-US" sz="16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r>
              <a:rPr kumimoji="0" lang="zh-CN" altLang="en-US" sz="16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薛定谔</a:t>
            </a:r>
            <a:r>
              <a:rPr kumimoji="0" lang="zh-CN" altLang="en-US" sz="16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r>
              <a:rPr kumimoji="0" lang="zh-CN" altLang="en-US" sz="16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康普顿</a:t>
            </a:r>
            <a:r>
              <a:rPr kumimoji="0" lang="zh-CN" altLang="en-US" sz="16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r>
              <a:rPr kumimoji="0" lang="zh-CN" altLang="en-US" sz="16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狄拉克</a:t>
            </a:r>
            <a:r>
              <a:rPr kumimoji="0" lang="zh-CN" altLang="en-US" sz="16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r>
              <a:rPr kumimoji="0" lang="zh-CN" altLang="en-US" sz="16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布喇格</a:t>
            </a:r>
            <a:r>
              <a:rPr kumimoji="0" lang="zh-CN" altLang="en-US" sz="16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等国际著名物理学家。</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linds(horizontal)">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7" presetClass="entr" presetSubtype="0" fill="hold" grpId="0" nodeType="clickEffect">
                                  <p:stCondLst>
                                    <p:cond delay="0"/>
                                  </p:stCondLst>
                                  <p:iterate type="lt">
                                    <p:tmPct val="50000"/>
                                  </p:iterate>
                                  <p:childTnLst>
                                    <p:set>
                                      <p:cBhvr>
                                        <p:cTn id="15" dur="1" fill="hold">
                                          <p:stCondLst>
                                            <p:cond delay="0"/>
                                          </p:stCondLst>
                                        </p:cTn>
                                        <p:tgtEl>
                                          <p:spTgt spid="8"/>
                                        </p:tgtEl>
                                        <p:attrNameLst>
                                          <p:attrName>style.visibility</p:attrName>
                                        </p:attrNameLst>
                                      </p:cBhvr>
                                      <p:to>
                                        <p:strVal val="visible"/>
                                      </p:to>
                                    </p:set>
                                    <p:anim calcmode="discrete" valueType="clr">
                                      <p:cBhvr override="childStyle">
                                        <p:cTn id="16"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7" dur="80"/>
                                        <p:tgtEl>
                                          <p:spTgt spid="8"/>
                                        </p:tgtEl>
                                        <p:attrNameLst>
                                          <p:attrName>fillcolor</p:attrName>
                                        </p:attrNameLst>
                                      </p:cBhvr>
                                      <p:tavLst>
                                        <p:tav tm="0">
                                          <p:val>
                                            <p:clrVal>
                                              <a:schemeClr val="accent2"/>
                                            </p:clrVal>
                                          </p:val>
                                        </p:tav>
                                        <p:tav tm="50000">
                                          <p:val>
                                            <p:clrVal>
                                              <a:schemeClr val="hlink"/>
                                            </p:clrVal>
                                          </p:val>
                                        </p:tav>
                                      </p:tavLst>
                                    </p:anim>
                                    <p:set>
                                      <p:cBhvr>
                                        <p:cTn id="18"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26806" y="300084"/>
            <a:ext cx="724521" cy="697781"/>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1198"/>
            <a:ext cx="809896" cy="58356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Helvetica"/>
                <a:ea typeface="方正舒体" panose="02010601030101010101" pitchFamily="2" charset="-122"/>
                <a:sym typeface="微软雅黑" panose="020B0503020204020204" charset="-122"/>
              </a:rPr>
              <a:t>2</a:t>
            </a:r>
            <a:endParaRPr kumimoji="0" sz="32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Helvetica"/>
              <a:ea typeface="方正舒体" panose="02010601030101010101" pitchFamily="2" charset="-122"/>
              <a:sym typeface="微软雅黑" panose="020B0503020204020204" charset="-122"/>
            </a:endParaRPr>
          </a:p>
        </p:txBody>
      </p:sp>
      <p:sp>
        <p:nvSpPr>
          <p:cNvPr id="2" name="文本框 1"/>
          <p:cNvSpPr txBox="1"/>
          <p:nvPr/>
        </p:nvSpPr>
        <p:spPr>
          <a:xfrm>
            <a:off x="1204089" y="341198"/>
            <a:ext cx="1512570" cy="5207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2800" b="0" i="0" u="none" strike="noStrike" kern="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课堂活动</a:t>
            </a:r>
            <a:endParaRPr kumimoji="0" lang="zh-CN" altLang="en-US" sz="2800" b="0"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endParaRPr>
          </a:p>
        </p:txBody>
      </p:sp>
      <p:cxnSp>
        <p:nvCxnSpPr>
          <p:cNvPr id="8" name="直接连接符 7"/>
          <p:cNvCxnSpPr/>
          <p:nvPr/>
        </p:nvCxnSpPr>
        <p:spPr>
          <a:xfrm>
            <a:off x="1059873" y="831695"/>
            <a:ext cx="4669105"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301515" y="4690653"/>
            <a:ext cx="736376" cy="359227"/>
          </a:xfrm>
          <a:prstGeom prst="rect">
            <a:avLst/>
          </a:prstGeom>
        </p:spPr>
      </p:pic>
      <p:sp>
        <p:nvSpPr>
          <p:cNvPr id="22" name="文本框 21"/>
          <p:cNvSpPr txBox="1"/>
          <p:nvPr/>
        </p:nvSpPr>
        <p:spPr>
          <a:xfrm>
            <a:off x="398145" y="998220"/>
            <a:ext cx="8248015" cy="92075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1800" b="1" i="0" u="none" strike="noStrike" kern="0" cap="none" spc="0" normalizeH="0" baseline="0" noProof="0" dirty="0" smtClean="0">
                <a:ln>
                  <a:noFill/>
                </a:ln>
                <a:solidFill>
                  <a:srgbClr val="FFC000"/>
                </a:solidFill>
                <a:effectLst/>
                <a:uLnTx/>
                <a:uFillTx/>
                <a:latin typeface="微软雅黑" panose="020B0503020204020204" charset="-122"/>
                <a:ea typeface="微软雅黑" panose="020B0503020204020204" charset="-122"/>
                <a:cs typeface="Arial" panose="020B0604020202020204"/>
                <a:sym typeface="Arial" panose="020B0604020202020204"/>
              </a:rPr>
              <a:t>全班分成</a:t>
            </a:r>
            <a:r>
              <a:rPr kumimoji="0" lang="en-US" altLang="zh-CN" sz="1800" b="1" i="0" u="none" strike="noStrike" kern="0" cap="none" spc="0" normalizeH="0" baseline="0" noProof="0" dirty="0" smtClean="0">
                <a:ln>
                  <a:noFill/>
                </a:ln>
                <a:solidFill>
                  <a:srgbClr val="FFC000"/>
                </a:solidFill>
                <a:effectLst/>
                <a:uLnTx/>
                <a:uFillTx/>
                <a:latin typeface="微软雅黑" panose="020B0503020204020204" charset="-122"/>
                <a:ea typeface="微软雅黑" panose="020B0503020204020204" charset="-122"/>
                <a:cs typeface="Arial" panose="020B0604020202020204"/>
                <a:sym typeface="Arial" panose="020B0604020202020204"/>
              </a:rPr>
              <a:t>8</a:t>
            </a:r>
            <a:r>
              <a:rPr kumimoji="0" lang="zh-CN" altLang="en-US" sz="1800" b="1" i="0" u="none" strike="noStrike" kern="0" cap="none" spc="0" normalizeH="0" baseline="0" noProof="0" dirty="0" smtClean="0">
                <a:ln>
                  <a:noFill/>
                </a:ln>
                <a:solidFill>
                  <a:srgbClr val="FFC000"/>
                </a:solidFill>
                <a:effectLst/>
                <a:uLnTx/>
                <a:uFillTx/>
                <a:latin typeface="微软雅黑" panose="020B0503020204020204" charset="-122"/>
                <a:ea typeface="微软雅黑" panose="020B0503020204020204" charset="-122"/>
                <a:cs typeface="Arial" panose="020B0604020202020204"/>
                <a:sym typeface="Arial" panose="020B0604020202020204"/>
              </a:rPr>
              <a:t>个小组</a:t>
            </a:r>
            <a:r>
              <a:rPr kumimoji="0" lang="zh-CN" altLang="en-US" sz="1800" b="0" i="0" u="none" strike="noStrike" kern="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a:t>
            </a:r>
            <a:r>
              <a:rPr kumimoji="0" lang="zh-CN" altLang="en-US" sz="1800" b="1" i="0" u="none" strike="noStrike" kern="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组内每个同学分享自己知道的物理学家</a:t>
            </a:r>
            <a:r>
              <a:rPr lang="zh-CN" altLang="en-US" sz="1800" b="1" noProof="0" dirty="0" smtClean="0">
                <a:ln>
                  <a:noFill/>
                </a:ln>
                <a:solidFill>
                  <a:srgbClr val="000000"/>
                </a:solidFill>
                <a:effectLst/>
                <a:uLnTx/>
                <a:uFillTx/>
                <a:latin typeface="微软雅黑" panose="020B0503020204020204" charset="-122"/>
                <a:ea typeface="微软雅黑" panose="020B0503020204020204" charset="-122"/>
                <a:sym typeface="Arial" panose="020B0604020202020204"/>
              </a:rPr>
              <a:t>和</a:t>
            </a:r>
            <a:r>
              <a:rPr kumimoji="0" lang="zh-CN" altLang="en-US" sz="1800" b="1" i="0" u="none" strike="noStrike" kern="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成就</a:t>
            </a:r>
            <a:r>
              <a:rPr lang="zh-CN" altLang="en-US" sz="1800" b="1" noProof="0" dirty="0" smtClean="0">
                <a:ln>
                  <a:noFill/>
                </a:ln>
                <a:solidFill>
                  <a:srgbClr val="000000"/>
                </a:solidFill>
                <a:effectLst/>
                <a:uLnTx/>
                <a:uFillTx/>
                <a:latin typeface="微软雅黑" panose="020B0503020204020204" charset="-122"/>
                <a:ea typeface="微软雅黑" panose="020B0503020204020204" charset="-122"/>
                <a:sym typeface="Arial" panose="020B0604020202020204"/>
              </a:rPr>
              <a:t>及其一些</a:t>
            </a:r>
            <a:r>
              <a:rPr kumimoji="0" lang="zh-CN" altLang="en-US" sz="1800" b="1" i="0" u="none" strike="noStrike" kern="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事迹，</a:t>
            </a:r>
            <a:r>
              <a:rPr lang="zh-CN" altLang="en-US" sz="1800" b="1" noProof="0" dirty="0" smtClean="0">
                <a:ln>
                  <a:noFill/>
                </a:ln>
                <a:solidFill>
                  <a:srgbClr val="000000"/>
                </a:solidFill>
                <a:effectLst/>
                <a:uLnTx/>
                <a:uFillTx/>
                <a:latin typeface="微软雅黑" panose="020B0503020204020204" charset="-122"/>
                <a:ea typeface="微软雅黑" panose="020B0503020204020204" charset="-122"/>
                <a:sym typeface="Arial" panose="020B0604020202020204"/>
              </a:rPr>
              <a:t>讨论后选出大家都认可的物理学家，并派出代表来向全班分享</a:t>
            </a:r>
            <a:r>
              <a:rPr lang="zh-CN" altLang="en-US" sz="1800" noProof="0" dirty="0" smtClean="0">
                <a:ln>
                  <a:noFill/>
                </a:ln>
                <a:solidFill>
                  <a:srgbClr val="000000"/>
                </a:solidFill>
                <a:effectLst/>
                <a:uLnTx/>
                <a:uFillTx/>
                <a:latin typeface="微软雅黑" panose="020B0503020204020204" charset="-122"/>
                <a:ea typeface="微软雅黑" panose="020B0503020204020204" charset="-122"/>
                <a:sym typeface="Arial" panose="020B0604020202020204"/>
              </a:rPr>
              <a:t>。</a:t>
            </a:r>
          </a:p>
          <a:p>
            <a:pPr marL="0" marR="0" lvl="0" indent="0" algn="l" defTabSz="914400" rtl="0" eaLnBrk="1" fontAlgn="auto" latinLnBrk="1" hangingPunct="0">
              <a:lnSpc>
                <a:spcPct val="100000"/>
              </a:lnSpc>
              <a:spcBef>
                <a:spcPts val="0"/>
              </a:spcBef>
              <a:spcAft>
                <a:spcPts val="0"/>
              </a:spcAft>
              <a:buClrTx/>
              <a:buSzTx/>
              <a:buFontTx/>
              <a:buNone/>
              <a:defRPr/>
            </a:pPr>
            <a:r>
              <a:rPr lang="zh-CN" altLang="en-US" sz="1800" b="1" noProof="0" dirty="0" smtClean="0">
                <a:ln>
                  <a:noFill/>
                </a:ln>
                <a:solidFill>
                  <a:srgbClr val="FF0000"/>
                </a:solidFill>
                <a:effectLst/>
                <a:uLnTx/>
                <a:uFillTx/>
                <a:latin typeface="微软雅黑" panose="020B0503020204020204" charset="-122"/>
                <a:ea typeface="微软雅黑" panose="020B0503020204020204" charset="-122"/>
                <a:sym typeface="Arial" panose="020B0604020202020204"/>
              </a:rPr>
              <a:t>要求：语言流畅，表现自信，人物和事迹真实</a:t>
            </a:r>
            <a:r>
              <a:rPr lang="zh-CN" altLang="en-US" sz="1800" noProof="0" dirty="0" smtClean="0">
                <a:ln>
                  <a:noFill/>
                </a:ln>
                <a:solidFill>
                  <a:srgbClr val="000000"/>
                </a:solidFill>
                <a:effectLst/>
                <a:uLnTx/>
                <a:uFillTx/>
                <a:latin typeface="微软雅黑" panose="020B0503020204020204" charset="-122"/>
                <a:ea typeface="微软雅黑" panose="020B0503020204020204" charset="-122"/>
                <a:sym typeface="Arial" panose="020B0604020202020204"/>
              </a:rPr>
              <a:t>。</a:t>
            </a:r>
          </a:p>
        </p:txBody>
      </p:sp>
      <p:grpSp>
        <p:nvGrpSpPr>
          <p:cNvPr id="49" name="组合 48"/>
          <p:cNvGrpSpPr/>
          <p:nvPr/>
        </p:nvGrpSpPr>
        <p:grpSpPr>
          <a:xfrm>
            <a:off x="225425" y="2393315"/>
            <a:ext cx="807720" cy="1671320"/>
            <a:chOff x="627" y="3769"/>
            <a:chExt cx="1272" cy="2632"/>
          </a:xfrm>
        </p:grpSpPr>
        <p:sp>
          <p:nvSpPr>
            <p:cNvPr id="24" name="圆角矩形 23"/>
            <p:cNvSpPr/>
            <p:nvPr/>
          </p:nvSpPr>
          <p:spPr>
            <a:xfrm>
              <a:off x="627" y="3769"/>
              <a:ext cx="1273" cy="2632"/>
            </a:xfrm>
            <a:prstGeom prst="roundRect">
              <a:avLst/>
            </a:prstGeom>
            <a:solidFill>
              <a:srgbClr val="66FF33"/>
            </a:solidFill>
            <a:ln w="12700" cap="flat">
              <a:solidFill>
                <a:srgbClr val="FF0000"/>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7" name="文本框 26"/>
            <p:cNvSpPr txBox="1"/>
            <p:nvPr/>
          </p:nvSpPr>
          <p:spPr>
            <a:xfrm>
              <a:off x="829" y="3995"/>
              <a:ext cx="723" cy="217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eaVert"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4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讲解规则</a:t>
              </a:r>
            </a:p>
          </p:txBody>
        </p:sp>
      </p:grpSp>
      <p:grpSp>
        <p:nvGrpSpPr>
          <p:cNvPr id="50" name="组合 49"/>
          <p:cNvGrpSpPr/>
          <p:nvPr/>
        </p:nvGrpSpPr>
        <p:grpSpPr>
          <a:xfrm>
            <a:off x="1734185" y="2393315"/>
            <a:ext cx="852170" cy="1638300"/>
            <a:chOff x="2935" y="3769"/>
            <a:chExt cx="1342" cy="2580"/>
          </a:xfrm>
        </p:grpSpPr>
        <p:sp>
          <p:nvSpPr>
            <p:cNvPr id="31" name="圆角矩形 30"/>
            <p:cNvSpPr/>
            <p:nvPr/>
          </p:nvSpPr>
          <p:spPr>
            <a:xfrm>
              <a:off x="2935" y="3769"/>
              <a:ext cx="1343" cy="2580"/>
            </a:xfrm>
            <a:prstGeom prst="roundRect">
              <a:avLst/>
            </a:prstGeom>
            <a:solidFill>
              <a:srgbClr val="66FF33"/>
            </a:solidFill>
            <a:ln w="12700" cap="flat">
              <a:solidFill>
                <a:srgbClr val="FFFF00"/>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30" name="文本框 29"/>
            <p:cNvSpPr txBox="1"/>
            <p:nvPr/>
          </p:nvSpPr>
          <p:spPr>
            <a:xfrm>
              <a:off x="3245" y="3996"/>
              <a:ext cx="723" cy="217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eaVert"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4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进行分组</a:t>
              </a:r>
            </a:p>
          </p:txBody>
        </p:sp>
      </p:grpSp>
      <p:grpSp>
        <p:nvGrpSpPr>
          <p:cNvPr id="51" name="组合 50"/>
          <p:cNvGrpSpPr/>
          <p:nvPr/>
        </p:nvGrpSpPr>
        <p:grpSpPr>
          <a:xfrm>
            <a:off x="3372485" y="2127250"/>
            <a:ext cx="819150" cy="2169160"/>
            <a:chOff x="5413" y="3350"/>
            <a:chExt cx="1290" cy="3416"/>
          </a:xfrm>
        </p:grpSpPr>
        <p:sp>
          <p:nvSpPr>
            <p:cNvPr id="33" name="圆角矩形 32"/>
            <p:cNvSpPr/>
            <p:nvPr/>
          </p:nvSpPr>
          <p:spPr>
            <a:xfrm>
              <a:off x="5413" y="3350"/>
              <a:ext cx="1291" cy="3417"/>
            </a:xfrm>
            <a:prstGeom prst="roundRect">
              <a:avLst/>
            </a:prstGeom>
            <a:solidFill>
              <a:srgbClr val="66FF33"/>
            </a:solidFill>
            <a:ln w="12700" cap="flat">
              <a:solidFill>
                <a:srgbClr val="00B0F0"/>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34" name="文本框 33"/>
            <p:cNvSpPr txBox="1"/>
            <p:nvPr/>
          </p:nvSpPr>
          <p:spPr>
            <a:xfrm>
              <a:off x="5697" y="3492"/>
              <a:ext cx="723" cy="306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eaVert"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4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组内分享活动</a:t>
              </a:r>
            </a:p>
          </p:txBody>
        </p:sp>
      </p:grpSp>
      <p:sp>
        <p:nvSpPr>
          <p:cNvPr id="35" name="右箭头 34"/>
          <p:cNvSpPr/>
          <p:nvPr/>
        </p:nvSpPr>
        <p:spPr>
          <a:xfrm>
            <a:off x="4244340" y="2785032"/>
            <a:ext cx="729615" cy="718342"/>
          </a:xfrm>
          <a:prstGeom prst="rightArrow">
            <a:avLst/>
          </a:prstGeom>
          <a:solidFill>
            <a:srgbClr val="FFFF00"/>
          </a:soli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grpSp>
        <p:nvGrpSpPr>
          <p:cNvPr id="52" name="组合 51"/>
          <p:cNvGrpSpPr/>
          <p:nvPr/>
        </p:nvGrpSpPr>
        <p:grpSpPr>
          <a:xfrm>
            <a:off x="4957445" y="2072005"/>
            <a:ext cx="828040" cy="2225040"/>
            <a:chOff x="7807" y="3263"/>
            <a:chExt cx="1304" cy="3504"/>
          </a:xfrm>
        </p:grpSpPr>
        <p:sp>
          <p:nvSpPr>
            <p:cNvPr id="36" name="圆角矩形 35"/>
            <p:cNvSpPr/>
            <p:nvPr/>
          </p:nvSpPr>
          <p:spPr>
            <a:xfrm>
              <a:off x="7807" y="3263"/>
              <a:ext cx="1290" cy="3504"/>
            </a:xfrm>
            <a:prstGeom prst="roundRect">
              <a:avLst/>
            </a:prstGeom>
            <a:solidFill>
              <a:srgbClr val="66FF33"/>
            </a:solidFill>
            <a:ln w="12700" cap="flat">
              <a:solidFill>
                <a:schemeClr val="tx1"/>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37" name="文本框 36"/>
            <p:cNvSpPr txBox="1"/>
            <p:nvPr/>
          </p:nvSpPr>
          <p:spPr>
            <a:xfrm>
              <a:off x="7807" y="3551"/>
              <a:ext cx="1305" cy="306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eaVert"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400" b="1"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panose="020B0604020202020204"/>
                  <a:sym typeface="Arial" panose="020B0604020202020204"/>
                </a:rPr>
                <a:t>组内选出代表和物理学家</a:t>
              </a:r>
            </a:p>
          </p:txBody>
        </p:sp>
      </p:grpSp>
      <p:sp>
        <p:nvSpPr>
          <p:cNvPr id="38" name="右箭头 37"/>
          <p:cNvSpPr/>
          <p:nvPr/>
        </p:nvSpPr>
        <p:spPr>
          <a:xfrm>
            <a:off x="5825490" y="2808447"/>
            <a:ext cx="720090" cy="671512"/>
          </a:xfrm>
          <a:prstGeom prst="rightArrow">
            <a:avLst/>
          </a:prstGeom>
          <a:solidFill>
            <a:srgbClr val="FFFF00"/>
          </a:soli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39" name="右箭头 38"/>
          <p:cNvSpPr/>
          <p:nvPr/>
        </p:nvSpPr>
        <p:spPr>
          <a:xfrm>
            <a:off x="2651125" y="2848770"/>
            <a:ext cx="688975" cy="702626"/>
          </a:xfrm>
          <a:prstGeom prst="rightArrow">
            <a:avLst/>
          </a:prstGeom>
          <a:solidFill>
            <a:srgbClr val="FFFF00"/>
          </a:soli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grpSp>
        <p:nvGrpSpPr>
          <p:cNvPr id="53" name="组合 52"/>
          <p:cNvGrpSpPr/>
          <p:nvPr/>
        </p:nvGrpSpPr>
        <p:grpSpPr>
          <a:xfrm>
            <a:off x="6567170" y="2303145"/>
            <a:ext cx="697230" cy="1682750"/>
            <a:chOff x="10342" y="3627"/>
            <a:chExt cx="1098" cy="2650"/>
          </a:xfrm>
        </p:grpSpPr>
        <p:sp>
          <p:nvSpPr>
            <p:cNvPr id="41" name="圆角矩形 40"/>
            <p:cNvSpPr/>
            <p:nvPr/>
          </p:nvSpPr>
          <p:spPr>
            <a:xfrm>
              <a:off x="10342" y="3627"/>
              <a:ext cx="1098" cy="2650"/>
            </a:xfrm>
            <a:prstGeom prst="roundRect">
              <a:avLst/>
            </a:prstGeom>
            <a:solidFill>
              <a:srgbClr val="66FF33"/>
            </a:solidFill>
            <a:ln w="12700" cap="flat">
              <a:solidFill>
                <a:srgbClr val="81034D"/>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42" name="文本框 41"/>
            <p:cNvSpPr txBox="1"/>
            <p:nvPr/>
          </p:nvSpPr>
          <p:spPr>
            <a:xfrm>
              <a:off x="10529" y="3925"/>
              <a:ext cx="723" cy="217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eaVert"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4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代表分享</a:t>
              </a:r>
            </a:p>
          </p:txBody>
        </p:sp>
      </p:grpSp>
      <p:sp>
        <p:nvSpPr>
          <p:cNvPr id="45" name="右箭头 44"/>
          <p:cNvSpPr/>
          <p:nvPr/>
        </p:nvSpPr>
        <p:spPr>
          <a:xfrm>
            <a:off x="7329170" y="2813527"/>
            <a:ext cx="720090" cy="671512"/>
          </a:xfrm>
          <a:prstGeom prst="rightArrow">
            <a:avLst/>
          </a:prstGeom>
          <a:solidFill>
            <a:srgbClr val="FFFF00"/>
          </a:soli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grpSp>
        <p:nvGrpSpPr>
          <p:cNvPr id="54" name="组合 53"/>
          <p:cNvGrpSpPr/>
          <p:nvPr/>
        </p:nvGrpSpPr>
        <p:grpSpPr>
          <a:xfrm>
            <a:off x="8046720" y="2049145"/>
            <a:ext cx="697230" cy="2103120"/>
            <a:chOff x="12672" y="3227"/>
            <a:chExt cx="1098" cy="3312"/>
          </a:xfrm>
        </p:grpSpPr>
        <p:sp>
          <p:nvSpPr>
            <p:cNvPr id="48" name="圆角矩形 47"/>
            <p:cNvSpPr/>
            <p:nvPr/>
          </p:nvSpPr>
          <p:spPr>
            <a:xfrm>
              <a:off x="12672" y="3227"/>
              <a:ext cx="1098" cy="3312"/>
            </a:xfrm>
            <a:prstGeom prst="roundRect">
              <a:avLst/>
            </a:prstGeom>
            <a:solidFill>
              <a:srgbClr val="66FF33"/>
            </a:solidFill>
            <a:ln w="12700" cap="flat">
              <a:solidFill>
                <a:schemeClr val="bg1"/>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46" name="文本框 45"/>
            <p:cNvSpPr txBox="1"/>
            <p:nvPr/>
          </p:nvSpPr>
          <p:spPr>
            <a:xfrm>
              <a:off x="12859" y="3363"/>
              <a:ext cx="723" cy="306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eaVert"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400" b="1"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panose="020B0604020202020204"/>
                  <a:sym typeface="Arial" panose="020B0604020202020204"/>
                </a:rPr>
                <a:t>师生共同评价</a:t>
              </a:r>
            </a:p>
          </p:txBody>
        </p:sp>
      </p:grpSp>
      <p:sp>
        <p:nvSpPr>
          <p:cNvPr id="55" name="右箭头 54"/>
          <p:cNvSpPr/>
          <p:nvPr/>
        </p:nvSpPr>
        <p:spPr>
          <a:xfrm>
            <a:off x="1093470" y="2884965"/>
            <a:ext cx="640080" cy="689291"/>
          </a:xfrm>
          <a:prstGeom prst="rightArrow">
            <a:avLst/>
          </a:prstGeom>
          <a:solidFill>
            <a:srgbClr val="FFFF00"/>
          </a:soli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49"/>
                                        </p:tgtEl>
                                        <p:attrNameLst>
                                          <p:attrName>style.visibility</p:attrName>
                                        </p:attrNameLst>
                                      </p:cBhvr>
                                      <p:to>
                                        <p:strVal val="visible"/>
                                      </p:to>
                                    </p:set>
                                    <p:anim calcmode="lin" valueType="num">
                                      <p:cBhvr>
                                        <p:cTn id="12" dur="500" fill="hold"/>
                                        <p:tgtEl>
                                          <p:spTgt spid="49"/>
                                        </p:tgtEl>
                                        <p:attrNameLst>
                                          <p:attrName>ppt_w</p:attrName>
                                        </p:attrNameLst>
                                      </p:cBhvr>
                                      <p:tavLst>
                                        <p:tav tm="0">
                                          <p:val>
                                            <p:fltVal val="0"/>
                                          </p:val>
                                        </p:tav>
                                        <p:tav tm="100000">
                                          <p:val>
                                            <p:strVal val="#ppt_w"/>
                                          </p:val>
                                        </p:tav>
                                      </p:tavLst>
                                    </p:anim>
                                    <p:anim calcmode="lin" valueType="num">
                                      <p:cBhvr>
                                        <p:cTn id="13" dur="500" fill="hold"/>
                                        <p:tgtEl>
                                          <p:spTgt spid="49"/>
                                        </p:tgtEl>
                                        <p:attrNameLst>
                                          <p:attrName>ppt_h</p:attrName>
                                        </p:attrNameLst>
                                      </p:cBhvr>
                                      <p:tavLst>
                                        <p:tav tm="0">
                                          <p:val>
                                            <p:fltVal val="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5"/>
                                        </p:tgtEl>
                                        <p:attrNameLst>
                                          <p:attrName>style.visibility</p:attrName>
                                        </p:attrNameLst>
                                      </p:cBhvr>
                                      <p:to>
                                        <p:strVal val="visible"/>
                                      </p:to>
                                    </p:set>
                                    <p:anim calcmode="lin" valueType="num">
                                      <p:cBhvr additive="base">
                                        <p:cTn id="18" dur="500" fill="hold"/>
                                        <p:tgtEl>
                                          <p:spTgt spid="55"/>
                                        </p:tgtEl>
                                        <p:attrNameLst>
                                          <p:attrName>ppt_x</p:attrName>
                                        </p:attrNameLst>
                                      </p:cBhvr>
                                      <p:tavLst>
                                        <p:tav tm="0">
                                          <p:val>
                                            <p:strVal val="#ppt_x"/>
                                          </p:val>
                                        </p:tav>
                                        <p:tav tm="100000">
                                          <p:val>
                                            <p:strVal val="#ppt_x"/>
                                          </p:val>
                                        </p:tav>
                                      </p:tavLst>
                                    </p:anim>
                                    <p:anim calcmode="lin" valueType="num">
                                      <p:cBhvr additive="base">
                                        <p:cTn id="19"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3" presetClass="entr" presetSubtype="16" fill="hold" nodeType="clickEffect">
                                  <p:stCondLst>
                                    <p:cond delay="0"/>
                                  </p:stCondLst>
                                  <p:childTnLst>
                                    <p:set>
                                      <p:cBhvr>
                                        <p:cTn id="23" dur="1" fill="hold">
                                          <p:stCondLst>
                                            <p:cond delay="0"/>
                                          </p:stCondLst>
                                        </p:cTn>
                                        <p:tgtEl>
                                          <p:spTgt spid="50"/>
                                        </p:tgtEl>
                                        <p:attrNameLst>
                                          <p:attrName>style.visibility</p:attrName>
                                        </p:attrNameLst>
                                      </p:cBhvr>
                                      <p:to>
                                        <p:strVal val="visible"/>
                                      </p:to>
                                    </p:set>
                                    <p:anim calcmode="lin" valueType="num">
                                      <p:cBhvr>
                                        <p:cTn id="24" dur="500" fill="hold"/>
                                        <p:tgtEl>
                                          <p:spTgt spid="50"/>
                                        </p:tgtEl>
                                        <p:attrNameLst>
                                          <p:attrName>ppt_w</p:attrName>
                                        </p:attrNameLst>
                                      </p:cBhvr>
                                      <p:tavLst>
                                        <p:tav tm="0">
                                          <p:val>
                                            <p:fltVal val="0"/>
                                          </p:val>
                                        </p:tav>
                                        <p:tav tm="100000">
                                          <p:val>
                                            <p:strVal val="#ppt_w"/>
                                          </p:val>
                                        </p:tav>
                                      </p:tavLst>
                                    </p:anim>
                                    <p:anim calcmode="lin" valueType="num">
                                      <p:cBhvr>
                                        <p:cTn id="25" dur="500" fill="hold"/>
                                        <p:tgtEl>
                                          <p:spTgt spid="50"/>
                                        </p:tgtEl>
                                        <p:attrNameLst>
                                          <p:attrName>ppt_h</p:attrName>
                                        </p:attrNameLst>
                                      </p:cBhvr>
                                      <p:tavLst>
                                        <p:tav tm="0">
                                          <p:val>
                                            <p:fltVal val="0"/>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9"/>
                                        </p:tgtEl>
                                        <p:attrNameLst>
                                          <p:attrName>style.visibility</p:attrName>
                                        </p:attrNameLst>
                                      </p:cBhvr>
                                      <p:to>
                                        <p:strVal val="visible"/>
                                      </p:to>
                                    </p:set>
                                    <p:anim calcmode="lin" valueType="num">
                                      <p:cBhvr additive="base">
                                        <p:cTn id="30" dur="500" fill="hold"/>
                                        <p:tgtEl>
                                          <p:spTgt spid="39"/>
                                        </p:tgtEl>
                                        <p:attrNameLst>
                                          <p:attrName>ppt_x</p:attrName>
                                        </p:attrNameLst>
                                      </p:cBhvr>
                                      <p:tavLst>
                                        <p:tav tm="0">
                                          <p:val>
                                            <p:strVal val="#ppt_x"/>
                                          </p:val>
                                        </p:tav>
                                        <p:tav tm="100000">
                                          <p:val>
                                            <p:strVal val="#ppt_x"/>
                                          </p:val>
                                        </p:tav>
                                      </p:tavLst>
                                    </p:anim>
                                    <p:anim calcmode="lin" valueType="num">
                                      <p:cBhvr additive="base">
                                        <p:cTn id="31"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3" presetClass="entr" presetSubtype="16" fill="hold" nodeType="clickEffect">
                                  <p:stCondLst>
                                    <p:cond delay="0"/>
                                  </p:stCondLst>
                                  <p:childTnLst>
                                    <p:set>
                                      <p:cBhvr>
                                        <p:cTn id="35" dur="1" fill="hold">
                                          <p:stCondLst>
                                            <p:cond delay="0"/>
                                          </p:stCondLst>
                                        </p:cTn>
                                        <p:tgtEl>
                                          <p:spTgt spid="51"/>
                                        </p:tgtEl>
                                        <p:attrNameLst>
                                          <p:attrName>style.visibility</p:attrName>
                                        </p:attrNameLst>
                                      </p:cBhvr>
                                      <p:to>
                                        <p:strVal val="visible"/>
                                      </p:to>
                                    </p:set>
                                    <p:anim calcmode="lin" valueType="num">
                                      <p:cBhvr>
                                        <p:cTn id="36" dur="500" fill="hold"/>
                                        <p:tgtEl>
                                          <p:spTgt spid="51"/>
                                        </p:tgtEl>
                                        <p:attrNameLst>
                                          <p:attrName>ppt_w</p:attrName>
                                        </p:attrNameLst>
                                      </p:cBhvr>
                                      <p:tavLst>
                                        <p:tav tm="0">
                                          <p:val>
                                            <p:fltVal val="0"/>
                                          </p:val>
                                        </p:tav>
                                        <p:tav tm="100000">
                                          <p:val>
                                            <p:strVal val="#ppt_w"/>
                                          </p:val>
                                        </p:tav>
                                      </p:tavLst>
                                    </p:anim>
                                    <p:anim calcmode="lin" valueType="num">
                                      <p:cBhvr>
                                        <p:cTn id="37" dur="500" fill="hold"/>
                                        <p:tgtEl>
                                          <p:spTgt spid="51"/>
                                        </p:tgtEl>
                                        <p:attrNameLst>
                                          <p:attrName>ppt_h</p:attrName>
                                        </p:attrNameLst>
                                      </p:cBhvr>
                                      <p:tavLst>
                                        <p:tav tm="0">
                                          <p:val>
                                            <p:fltVal val="0"/>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additive="base">
                                        <p:cTn id="42" dur="500" fill="hold"/>
                                        <p:tgtEl>
                                          <p:spTgt spid="35"/>
                                        </p:tgtEl>
                                        <p:attrNameLst>
                                          <p:attrName>ppt_x</p:attrName>
                                        </p:attrNameLst>
                                      </p:cBhvr>
                                      <p:tavLst>
                                        <p:tav tm="0">
                                          <p:val>
                                            <p:strVal val="#ppt_x"/>
                                          </p:val>
                                        </p:tav>
                                        <p:tav tm="100000">
                                          <p:val>
                                            <p:strVal val="#ppt_x"/>
                                          </p:val>
                                        </p:tav>
                                      </p:tavLst>
                                    </p:anim>
                                    <p:anim calcmode="lin" valueType="num">
                                      <p:cBhvr additive="base">
                                        <p:cTn id="43"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3" presetClass="entr" presetSubtype="16" fill="hold" nodeType="clickEffect">
                                  <p:stCondLst>
                                    <p:cond delay="0"/>
                                  </p:stCondLst>
                                  <p:childTnLst>
                                    <p:set>
                                      <p:cBhvr>
                                        <p:cTn id="47" dur="1" fill="hold">
                                          <p:stCondLst>
                                            <p:cond delay="0"/>
                                          </p:stCondLst>
                                        </p:cTn>
                                        <p:tgtEl>
                                          <p:spTgt spid="52"/>
                                        </p:tgtEl>
                                        <p:attrNameLst>
                                          <p:attrName>style.visibility</p:attrName>
                                        </p:attrNameLst>
                                      </p:cBhvr>
                                      <p:to>
                                        <p:strVal val="visible"/>
                                      </p:to>
                                    </p:set>
                                    <p:anim calcmode="lin" valueType="num">
                                      <p:cBhvr>
                                        <p:cTn id="48" dur="500" fill="hold"/>
                                        <p:tgtEl>
                                          <p:spTgt spid="52"/>
                                        </p:tgtEl>
                                        <p:attrNameLst>
                                          <p:attrName>ppt_w</p:attrName>
                                        </p:attrNameLst>
                                      </p:cBhvr>
                                      <p:tavLst>
                                        <p:tav tm="0">
                                          <p:val>
                                            <p:fltVal val="0"/>
                                          </p:val>
                                        </p:tav>
                                        <p:tav tm="100000">
                                          <p:val>
                                            <p:strVal val="#ppt_w"/>
                                          </p:val>
                                        </p:tav>
                                      </p:tavLst>
                                    </p:anim>
                                    <p:anim calcmode="lin" valueType="num">
                                      <p:cBhvr>
                                        <p:cTn id="49" dur="500" fill="hold"/>
                                        <p:tgtEl>
                                          <p:spTgt spid="52"/>
                                        </p:tgtEl>
                                        <p:attrNameLst>
                                          <p:attrName>ppt_h</p:attrName>
                                        </p:attrNameLst>
                                      </p:cBhvr>
                                      <p:tavLst>
                                        <p:tav tm="0">
                                          <p:val>
                                            <p:fltVal val="0"/>
                                          </p:val>
                                        </p:tav>
                                        <p:tav tm="100000">
                                          <p:val>
                                            <p:strVal val="#ppt_h"/>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38"/>
                                        </p:tgtEl>
                                        <p:attrNameLst>
                                          <p:attrName>style.visibility</p:attrName>
                                        </p:attrNameLst>
                                      </p:cBhvr>
                                      <p:to>
                                        <p:strVal val="visible"/>
                                      </p:to>
                                    </p:set>
                                    <p:anim calcmode="lin" valueType="num">
                                      <p:cBhvr additive="base">
                                        <p:cTn id="54" dur="500" fill="hold"/>
                                        <p:tgtEl>
                                          <p:spTgt spid="38"/>
                                        </p:tgtEl>
                                        <p:attrNameLst>
                                          <p:attrName>ppt_x</p:attrName>
                                        </p:attrNameLst>
                                      </p:cBhvr>
                                      <p:tavLst>
                                        <p:tav tm="0">
                                          <p:val>
                                            <p:strVal val="#ppt_x"/>
                                          </p:val>
                                        </p:tav>
                                        <p:tav tm="100000">
                                          <p:val>
                                            <p:strVal val="#ppt_x"/>
                                          </p:val>
                                        </p:tav>
                                      </p:tavLst>
                                    </p:anim>
                                    <p:anim calcmode="lin" valueType="num">
                                      <p:cBhvr additive="base">
                                        <p:cTn id="55"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3" presetClass="entr" presetSubtype="16" fill="hold" nodeType="clickEffect">
                                  <p:stCondLst>
                                    <p:cond delay="0"/>
                                  </p:stCondLst>
                                  <p:childTnLst>
                                    <p:set>
                                      <p:cBhvr>
                                        <p:cTn id="59" dur="1" fill="hold">
                                          <p:stCondLst>
                                            <p:cond delay="0"/>
                                          </p:stCondLst>
                                        </p:cTn>
                                        <p:tgtEl>
                                          <p:spTgt spid="53"/>
                                        </p:tgtEl>
                                        <p:attrNameLst>
                                          <p:attrName>style.visibility</p:attrName>
                                        </p:attrNameLst>
                                      </p:cBhvr>
                                      <p:to>
                                        <p:strVal val="visible"/>
                                      </p:to>
                                    </p:set>
                                    <p:anim calcmode="lin" valueType="num">
                                      <p:cBhvr>
                                        <p:cTn id="60" dur="500" fill="hold"/>
                                        <p:tgtEl>
                                          <p:spTgt spid="53"/>
                                        </p:tgtEl>
                                        <p:attrNameLst>
                                          <p:attrName>ppt_w</p:attrName>
                                        </p:attrNameLst>
                                      </p:cBhvr>
                                      <p:tavLst>
                                        <p:tav tm="0">
                                          <p:val>
                                            <p:fltVal val="0"/>
                                          </p:val>
                                        </p:tav>
                                        <p:tav tm="100000">
                                          <p:val>
                                            <p:strVal val="#ppt_w"/>
                                          </p:val>
                                        </p:tav>
                                      </p:tavLst>
                                    </p:anim>
                                    <p:anim calcmode="lin" valueType="num">
                                      <p:cBhvr>
                                        <p:cTn id="61" dur="500" fill="hold"/>
                                        <p:tgtEl>
                                          <p:spTgt spid="53"/>
                                        </p:tgtEl>
                                        <p:attrNameLst>
                                          <p:attrName>ppt_h</p:attrName>
                                        </p:attrNameLst>
                                      </p:cBhvr>
                                      <p:tavLst>
                                        <p:tav tm="0">
                                          <p:val>
                                            <p:fltVal val="0"/>
                                          </p:val>
                                        </p:tav>
                                        <p:tav tm="100000">
                                          <p:val>
                                            <p:strVal val="#ppt_h"/>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45"/>
                                        </p:tgtEl>
                                        <p:attrNameLst>
                                          <p:attrName>style.visibility</p:attrName>
                                        </p:attrNameLst>
                                      </p:cBhvr>
                                      <p:to>
                                        <p:strVal val="visible"/>
                                      </p:to>
                                    </p:set>
                                    <p:anim calcmode="lin" valueType="num">
                                      <p:cBhvr additive="base">
                                        <p:cTn id="66" dur="500" fill="hold"/>
                                        <p:tgtEl>
                                          <p:spTgt spid="45"/>
                                        </p:tgtEl>
                                        <p:attrNameLst>
                                          <p:attrName>ppt_x</p:attrName>
                                        </p:attrNameLst>
                                      </p:cBhvr>
                                      <p:tavLst>
                                        <p:tav tm="0">
                                          <p:val>
                                            <p:strVal val="#ppt_x"/>
                                          </p:val>
                                        </p:tav>
                                        <p:tav tm="100000">
                                          <p:val>
                                            <p:strVal val="#ppt_x"/>
                                          </p:val>
                                        </p:tav>
                                      </p:tavLst>
                                    </p:anim>
                                    <p:anim calcmode="lin" valueType="num">
                                      <p:cBhvr additive="base">
                                        <p:cTn id="67"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3" presetClass="entr" presetSubtype="16" fill="hold" nodeType="clickEffect">
                                  <p:stCondLst>
                                    <p:cond delay="0"/>
                                  </p:stCondLst>
                                  <p:childTnLst>
                                    <p:set>
                                      <p:cBhvr>
                                        <p:cTn id="71" dur="1" fill="hold">
                                          <p:stCondLst>
                                            <p:cond delay="0"/>
                                          </p:stCondLst>
                                        </p:cTn>
                                        <p:tgtEl>
                                          <p:spTgt spid="54"/>
                                        </p:tgtEl>
                                        <p:attrNameLst>
                                          <p:attrName>style.visibility</p:attrName>
                                        </p:attrNameLst>
                                      </p:cBhvr>
                                      <p:to>
                                        <p:strVal val="visible"/>
                                      </p:to>
                                    </p:set>
                                    <p:anim calcmode="lin" valueType="num">
                                      <p:cBhvr>
                                        <p:cTn id="72" dur="500" fill="hold"/>
                                        <p:tgtEl>
                                          <p:spTgt spid="54"/>
                                        </p:tgtEl>
                                        <p:attrNameLst>
                                          <p:attrName>ppt_w</p:attrName>
                                        </p:attrNameLst>
                                      </p:cBhvr>
                                      <p:tavLst>
                                        <p:tav tm="0">
                                          <p:val>
                                            <p:fltVal val="0"/>
                                          </p:val>
                                        </p:tav>
                                        <p:tav tm="100000">
                                          <p:val>
                                            <p:strVal val="#ppt_w"/>
                                          </p:val>
                                        </p:tav>
                                      </p:tavLst>
                                    </p:anim>
                                    <p:anim calcmode="lin" valueType="num">
                                      <p:cBhvr>
                                        <p:cTn id="73" dur="500" fill="hold"/>
                                        <p:tgtEl>
                                          <p:spTgt spid="5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5" grpId="0" animBg="1"/>
      <p:bldP spid="38" grpId="0" animBg="1"/>
      <p:bldP spid="39" grpId="0" animBg="1"/>
      <p:bldP spid="45" grpId="0" animBg="1"/>
      <p:bldP spid="55"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左大括号 35"/>
          <p:cNvSpPr/>
          <p:nvPr/>
        </p:nvSpPr>
        <p:spPr>
          <a:xfrm>
            <a:off x="3514725" y="2316480"/>
            <a:ext cx="790575" cy="2169160"/>
          </a:xfrm>
          <a:prstGeom prst="leftBrace">
            <a:avLst>
              <a:gd name="adj1" fmla="val 8333"/>
              <a:gd name="adj2" fmla="val 32558"/>
            </a:avLst>
          </a:prstGeom>
          <a:noFill/>
          <a:ln w="111125" cap="flat" cmpd="sng">
            <a:solidFill>
              <a:schemeClr val="accent1">
                <a:shade val="50000"/>
              </a:schemeClr>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91439" tIns="45719" rIns="91439" bIns="45719" numCol="1" spcCol="38100" rtlCol="0" anchor="t" forceAA="0">
            <a:no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endParaRPr>
          </a:p>
        </p:txBody>
      </p:sp>
      <p:sp>
        <p:nvSpPr>
          <p:cNvPr id="5" name="Shape 108"/>
          <p:cNvSpPr/>
          <p:nvPr/>
        </p:nvSpPr>
        <p:spPr>
          <a:xfrm>
            <a:off x="326806" y="267699"/>
            <a:ext cx="724521" cy="697781"/>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287223"/>
            <a:ext cx="809896" cy="58356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Helvetica"/>
                <a:ea typeface="方正舒体" panose="02010601030101010101" pitchFamily="2" charset="-122"/>
                <a:sym typeface="微软雅黑" panose="020B0503020204020204" charset="-122"/>
              </a:rPr>
              <a:t>3</a:t>
            </a:r>
            <a:endParaRPr kumimoji="0" sz="32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Helvetica"/>
              <a:ea typeface="方正舒体" panose="02010601030101010101" pitchFamily="2" charset="-122"/>
              <a:sym typeface="微软雅黑" panose="020B0503020204020204" charset="-122"/>
            </a:endParaRPr>
          </a:p>
        </p:txBody>
      </p:sp>
      <p:sp>
        <p:nvSpPr>
          <p:cNvPr id="2" name="文本框 1"/>
          <p:cNvSpPr txBox="1"/>
          <p:nvPr/>
        </p:nvSpPr>
        <p:spPr>
          <a:xfrm>
            <a:off x="1193294" y="222453"/>
            <a:ext cx="1512570" cy="5207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2800" b="0" i="0" u="none" strike="noStrike" kern="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课堂小结</a:t>
            </a:r>
            <a:endParaRPr kumimoji="0" lang="zh-CN" altLang="en-US" sz="2800" b="0"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endParaRPr>
          </a:p>
        </p:txBody>
      </p:sp>
      <p:cxnSp>
        <p:nvCxnSpPr>
          <p:cNvPr id="8" name="直接连接符 7"/>
          <p:cNvCxnSpPr/>
          <p:nvPr/>
        </p:nvCxnSpPr>
        <p:spPr>
          <a:xfrm>
            <a:off x="1059873" y="723745"/>
            <a:ext cx="4669105"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301515" y="4690653"/>
            <a:ext cx="736376" cy="359227"/>
          </a:xfrm>
          <a:prstGeom prst="rect">
            <a:avLst/>
          </a:prstGeom>
        </p:spPr>
      </p:pic>
      <p:grpSp>
        <p:nvGrpSpPr>
          <p:cNvPr id="38" name="组合 37"/>
          <p:cNvGrpSpPr/>
          <p:nvPr/>
        </p:nvGrpSpPr>
        <p:grpSpPr>
          <a:xfrm>
            <a:off x="1442085" y="1130935"/>
            <a:ext cx="1949450" cy="563880"/>
            <a:chOff x="2271" y="1781"/>
            <a:chExt cx="3070" cy="888"/>
          </a:xfrm>
        </p:grpSpPr>
        <p:sp>
          <p:nvSpPr>
            <p:cNvPr id="30" name="圆角矩形 29"/>
            <p:cNvSpPr/>
            <p:nvPr/>
          </p:nvSpPr>
          <p:spPr>
            <a:xfrm>
              <a:off x="2271" y="1781"/>
              <a:ext cx="3069" cy="889"/>
            </a:xfrm>
            <a:prstGeom prst="roundRect">
              <a:avLst/>
            </a:prstGeom>
            <a:solidFill>
              <a:srgbClr val="FFFF00"/>
            </a:soli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4" name="文本框 23"/>
            <p:cNvSpPr txBox="1"/>
            <p:nvPr/>
          </p:nvSpPr>
          <p:spPr>
            <a:xfrm>
              <a:off x="2399" y="1879"/>
              <a:ext cx="2942" cy="62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古人对宇宙认识</a:t>
              </a:r>
            </a:p>
          </p:txBody>
        </p:sp>
      </p:grpSp>
      <p:grpSp>
        <p:nvGrpSpPr>
          <p:cNvPr id="39" name="组合 38"/>
          <p:cNvGrpSpPr/>
          <p:nvPr/>
        </p:nvGrpSpPr>
        <p:grpSpPr>
          <a:xfrm>
            <a:off x="4373880" y="1064895"/>
            <a:ext cx="3168015" cy="553085"/>
            <a:chOff x="6888" y="1677"/>
            <a:chExt cx="4989" cy="871"/>
          </a:xfrm>
        </p:grpSpPr>
        <p:sp>
          <p:nvSpPr>
            <p:cNvPr id="31" name="圆角矩形 30"/>
            <p:cNvSpPr/>
            <p:nvPr/>
          </p:nvSpPr>
          <p:spPr>
            <a:xfrm>
              <a:off x="6944" y="1677"/>
              <a:ext cx="4933" cy="871"/>
            </a:xfrm>
            <a:prstGeom prst="roundRect">
              <a:avLst/>
            </a:prstGeom>
            <a:solidFill>
              <a:srgbClr val="FFFF00"/>
            </a:soli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5" name="文本框 24"/>
            <p:cNvSpPr txBox="1"/>
            <p:nvPr/>
          </p:nvSpPr>
          <p:spPr>
            <a:xfrm>
              <a:off x="6888" y="1774"/>
              <a:ext cx="4942" cy="62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甲骨文、天圆地方、石头阵</a:t>
              </a:r>
            </a:p>
          </p:txBody>
        </p:sp>
      </p:grpSp>
      <p:grpSp>
        <p:nvGrpSpPr>
          <p:cNvPr id="40" name="组合 39"/>
          <p:cNvGrpSpPr/>
          <p:nvPr/>
        </p:nvGrpSpPr>
        <p:grpSpPr>
          <a:xfrm>
            <a:off x="1353820" y="2747010"/>
            <a:ext cx="2091690" cy="575310"/>
            <a:chOff x="2132" y="4326"/>
            <a:chExt cx="3294" cy="906"/>
          </a:xfrm>
        </p:grpSpPr>
        <p:sp>
          <p:nvSpPr>
            <p:cNvPr id="32" name="圆角矩形 31"/>
            <p:cNvSpPr/>
            <p:nvPr/>
          </p:nvSpPr>
          <p:spPr>
            <a:xfrm>
              <a:off x="2132" y="4326"/>
              <a:ext cx="3295" cy="907"/>
            </a:xfrm>
            <a:prstGeom prst="roundRect">
              <a:avLst/>
            </a:prstGeom>
            <a:solidFill>
              <a:srgbClr val="FFFF00"/>
            </a:soli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6" name="文本框 25"/>
            <p:cNvSpPr txBox="1"/>
            <p:nvPr/>
          </p:nvSpPr>
          <p:spPr>
            <a:xfrm>
              <a:off x="2399" y="4455"/>
              <a:ext cx="2942" cy="62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物理学三个阶段</a:t>
              </a:r>
            </a:p>
          </p:txBody>
        </p:sp>
      </p:grpSp>
      <p:grpSp>
        <p:nvGrpSpPr>
          <p:cNvPr id="41" name="组合 40"/>
          <p:cNvGrpSpPr/>
          <p:nvPr/>
        </p:nvGrpSpPr>
        <p:grpSpPr>
          <a:xfrm>
            <a:off x="4373880" y="2007235"/>
            <a:ext cx="4070350" cy="704850"/>
            <a:chOff x="6888" y="3161"/>
            <a:chExt cx="6410" cy="1110"/>
          </a:xfrm>
        </p:grpSpPr>
        <p:sp>
          <p:nvSpPr>
            <p:cNvPr id="33" name="圆角矩形 32"/>
            <p:cNvSpPr/>
            <p:nvPr/>
          </p:nvSpPr>
          <p:spPr>
            <a:xfrm>
              <a:off x="6909" y="3228"/>
              <a:ext cx="6171" cy="994"/>
            </a:xfrm>
            <a:prstGeom prst="roundRect">
              <a:avLst/>
            </a:prstGeom>
            <a:solidFill>
              <a:srgbClr val="FFFF00"/>
            </a:soli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7" name="文本框 26"/>
            <p:cNvSpPr txBox="1"/>
            <p:nvPr/>
          </p:nvSpPr>
          <p:spPr>
            <a:xfrm>
              <a:off x="6888" y="3161"/>
              <a:ext cx="6411" cy="1111"/>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自然科学先驱哥白尼冲击了托勒密体系，提出了“日心说”</a:t>
              </a:r>
            </a:p>
          </p:txBody>
        </p:sp>
      </p:grpSp>
      <p:grpSp>
        <p:nvGrpSpPr>
          <p:cNvPr id="42" name="组合 41"/>
          <p:cNvGrpSpPr/>
          <p:nvPr/>
        </p:nvGrpSpPr>
        <p:grpSpPr>
          <a:xfrm>
            <a:off x="4373880" y="2828925"/>
            <a:ext cx="4394200" cy="726440"/>
            <a:chOff x="6888" y="4455"/>
            <a:chExt cx="6920" cy="1144"/>
          </a:xfrm>
        </p:grpSpPr>
        <p:sp>
          <p:nvSpPr>
            <p:cNvPr id="34" name="圆角矩形 33"/>
            <p:cNvSpPr/>
            <p:nvPr/>
          </p:nvSpPr>
          <p:spPr>
            <a:xfrm>
              <a:off x="6909" y="4483"/>
              <a:ext cx="6520" cy="1116"/>
            </a:xfrm>
            <a:prstGeom prst="roundRect">
              <a:avLst/>
            </a:prstGeom>
            <a:solidFill>
              <a:srgbClr val="FFFF00"/>
            </a:soli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8" name="文本框 27"/>
            <p:cNvSpPr txBox="1"/>
            <p:nvPr/>
          </p:nvSpPr>
          <p:spPr>
            <a:xfrm>
              <a:off x="6888" y="4455"/>
              <a:ext cx="6920" cy="1111"/>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牛顿在前人的基础上构建了经典力学体系。</a:t>
              </a:r>
            </a:p>
          </p:txBody>
        </p:sp>
      </p:grpSp>
      <p:grpSp>
        <p:nvGrpSpPr>
          <p:cNvPr id="43" name="组合 42"/>
          <p:cNvGrpSpPr/>
          <p:nvPr/>
        </p:nvGrpSpPr>
        <p:grpSpPr>
          <a:xfrm>
            <a:off x="4373880" y="3649980"/>
            <a:ext cx="4197985" cy="1045210"/>
            <a:chOff x="6888" y="5748"/>
            <a:chExt cx="6611" cy="1646"/>
          </a:xfrm>
        </p:grpSpPr>
        <p:sp>
          <p:nvSpPr>
            <p:cNvPr id="35" name="圆角矩形 34"/>
            <p:cNvSpPr/>
            <p:nvPr/>
          </p:nvSpPr>
          <p:spPr>
            <a:xfrm>
              <a:off x="6961" y="5808"/>
              <a:ext cx="6538" cy="1587"/>
            </a:xfrm>
            <a:prstGeom prst="roundRect">
              <a:avLst/>
            </a:prstGeom>
            <a:solidFill>
              <a:srgbClr val="FFFF00"/>
            </a:soli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9" name="文本框 28"/>
            <p:cNvSpPr txBox="1"/>
            <p:nvPr/>
          </p:nvSpPr>
          <p:spPr>
            <a:xfrm>
              <a:off x="6888" y="5748"/>
              <a:ext cx="6567" cy="159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现代物理学的产生和发展，在该阶段的主要突破则是爱因斯坦的相对论和玻尔等人的量子力学</a:t>
              </a:r>
            </a:p>
          </p:txBody>
        </p:sp>
      </p:grpSp>
      <p:sp>
        <p:nvSpPr>
          <p:cNvPr id="37" name="右箭头 36"/>
          <p:cNvSpPr/>
          <p:nvPr/>
        </p:nvSpPr>
        <p:spPr>
          <a:xfrm>
            <a:off x="3509010" y="1374775"/>
            <a:ext cx="786130" cy="110490"/>
          </a:xfrm>
          <a:prstGeom prst="rightArrow">
            <a:avLst/>
          </a:prstGeom>
          <a:solidFill>
            <a:srgbClr val="FF0000"/>
          </a:soli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down)">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wipe(down)">
                                      <p:cBhvr>
                                        <p:cTn id="16" dur="500"/>
                                        <p:tgtEl>
                                          <p:spTgt spid="39"/>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wipe(down)">
                                      <p:cBhvr>
                                        <p:cTn id="21" dur="500"/>
                                        <p:tgtEl>
                                          <p:spTgt spid="40"/>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500" fill="hold"/>
                                        <p:tgtEl>
                                          <p:spTgt spid="36"/>
                                        </p:tgtEl>
                                        <p:attrNameLst>
                                          <p:attrName>ppt_x</p:attrName>
                                        </p:attrNameLst>
                                      </p:cBhvr>
                                      <p:tavLst>
                                        <p:tav tm="0">
                                          <p:val>
                                            <p:strVal val="#ppt_x"/>
                                          </p:val>
                                        </p:tav>
                                        <p:tav tm="100000">
                                          <p:val>
                                            <p:strVal val="#ppt_x"/>
                                          </p:val>
                                        </p:tav>
                                      </p:tavLst>
                                    </p:anim>
                                    <p:anim calcmode="lin" valueType="num">
                                      <p:cBhvr additive="base">
                                        <p:cTn id="27"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wipe(down)">
                                      <p:cBhvr>
                                        <p:cTn id="32" dur="500"/>
                                        <p:tgtEl>
                                          <p:spTgt spid="4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wipe(down)">
                                      <p:cBhvr>
                                        <p:cTn id="37" dur="500"/>
                                        <p:tgtEl>
                                          <p:spTgt spid="4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wipe(down)">
                                      <p:cBhvr>
                                        <p:cTn id="4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1191895" y="1106170"/>
            <a:ext cx="5050155" cy="1718310"/>
          </a:xfrm>
        </p:spPr>
        <p:txBody>
          <a:bodyPr anchor="t"/>
          <a:lstStyle/>
          <a:p>
            <a:pPr marL="0" indent="0">
              <a:lnSpc>
                <a:spcPct val="150000"/>
              </a:lnSpc>
              <a:buNone/>
            </a:pPr>
            <a:r>
              <a:rPr lang="en-US" altLang="zh-CN" sz="1800">
                <a:latin typeface="微软雅黑" panose="020B0503020204020204" charset="-122"/>
                <a:ea typeface="微软雅黑" panose="020B0503020204020204" charset="-122"/>
                <a:cs typeface="微软雅黑" panose="020B0503020204020204" charset="-122"/>
              </a:rPr>
              <a:t>1.  甲骨文</a:t>
            </a:r>
            <a:r>
              <a:rPr lang="en-US" altLang="zh-CN" sz="1800">
                <a:solidFill>
                  <a:schemeClr val="tx1"/>
                </a:solidFill>
                <a:latin typeface="微软雅黑" panose="020B0503020204020204" charset="-122"/>
                <a:ea typeface="微软雅黑" panose="020B0503020204020204" charset="-122"/>
                <a:sym typeface="+mn-ea"/>
              </a:rPr>
              <a:t>“</a:t>
            </a:r>
            <a:r>
              <a:rPr lang="en-US" altLang="zh-CN" sz="1800" b="1">
                <a:solidFill>
                  <a:srgbClr val="FF0000"/>
                </a:solidFill>
                <a:latin typeface="微软雅黑" panose="020B0503020204020204" charset="-122"/>
                <a:ea typeface="微软雅黑" panose="020B0503020204020204" charset="-122"/>
                <a:sym typeface="+mn-ea"/>
              </a:rPr>
              <a:t>殸</a:t>
            </a:r>
            <a:r>
              <a:rPr lang="en-US" altLang="zh-CN" sz="1800">
                <a:solidFill>
                  <a:schemeClr val="tx1"/>
                </a:solidFill>
                <a:latin typeface="微软雅黑" panose="020B0503020204020204" charset="-122"/>
                <a:ea typeface="微软雅黑" panose="020B0503020204020204" charset="-122"/>
                <a:sym typeface="+mn-ea"/>
              </a:rPr>
              <a:t>”</a:t>
            </a:r>
            <a:r>
              <a:rPr lang="zh-CN" altLang="en-US" sz="1800">
                <a:latin typeface="微软雅黑" panose="020B0503020204020204" charset="-122"/>
                <a:ea typeface="微软雅黑" panose="020B0503020204020204" charset="-122"/>
                <a:cs typeface="微软雅黑" panose="020B0503020204020204" charset="-122"/>
              </a:rPr>
              <a:t>的意义为手拿槌敲打三角形石块产生了</a:t>
            </a:r>
            <a:r>
              <a:rPr lang="en-US" altLang="zh-CN" sz="1800">
                <a:latin typeface="微软雅黑" panose="020B0503020204020204" charset="-122"/>
                <a:ea typeface="微软雅黑" panose="020B0503020204020204" charset="-122"/>
                <a:cs typeface="微软雅黑" panose="020B0503020204020204" charset="-122"/>
              </a:rPr>
              <a:t>____________,</a:t>
            </a:r>
            <a:r>
              <a:rPr lang="zh-CN" altLang="en-US" sz="1800">
                <a:latin typeface="微软雅黑" panose="020B0503020204020204" charset="-122"/>
                <a:ea typeface="微软雅黑" panose="020B0503020204020204" charset="-122"/>
                <a:cs typeface="微软雅黑" panose="020B0503020204020204" charset="-122"/>
              </a:rPr>
              <a:t>我们可以从某些文字、图画以及世界各地的古迹中看出古人对宇宙万物的科学思索，他们采用的主要方法是</a:t>
            </a:r>
            <a:r>
              <a:rPr lang="en-US" altLang="zh-CN" sz="1800">
                <a:latin typeface="微软雅黑" panose="020B0503020204020204" charset="-122"/>
                <a:ea typeface="微软雅黑" panose="020B0503020204020204" charset="-122"/>
                <a:cs typeface="微软雅黑" panose="020B0503020204020204" charset="-122"/>
              </a:rPr>
              <a:t>_______</a:t>
            </a:r>
            <a:r>
              <a:rPr lang="zh-CN" altLang="en-US" sz="1800">
                <a:latin typeface="微软雅黑" panose="020B0503020204020204" charset="-122"/>
                <a:ea typeface="微软雅黑" panose="020B0503020204020204" charset="-122"/>
                <a:cs typeface="微软雅黑" panose="020B0503020204020204" charset="-122"/>
              </a:rPr>
              <a:t>。</a:t>
            </a:r>
          </a:p>
        </p:txBody>
      </p:sp>
      <p:sp>
        <p:nvSpPr>
          <p:cNvPr id="5" name="内容占位符 2"/>
          <p:cNvSpPr>
            <a:spLocks noGrp="1"/>
          </p:cNvSpPr>
          <p:nvPr/>
        </p:nvSpPr>
        <p:spPr>
          <a:xfrm>
            <a:off x="2144395" y="1527810"/>
            <a:ext cx="643255" cy="47625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marL="0" indent="0" fontAlgn="base">
              <a:lnSpc>
                <a:spcPct val="150000"/>
              </a:lnSpc>
              <a:buNone/>
            </a:pPr>
            <a:r>
              <a:rPr lang="zh-CN" altLang="en-US" sz="1800" b="1" strike="noStrike" noProof="1">
                <a:solidFill>
                  <a:srgbClr val="FF0000"/>
                </a:solidFill>
                <a:latin typeface="微软雅黑" panose="020B0503020204020204" charset="-122"/>
                <a:ea typeface="微软雅黑" panose="020B0503020204020204" charset="-122"/>
              </a:rPr>
              <a:t>声音</a:t>
            </a:r>
          </a:p>
        </p:txBody>
      </p:sp>
      <p:sp>
        <p:nvSpPr>
          <p:cNvPr id="6" name="圆角矩形 5"/>
          <p:cNvSpPr/>
          <p:nvPr/>
        </p:nvSpPr>
        <p:spPr>
          <a:xfrm>
            <a:off x="554946" y="698028"/>
            <a:ext cx="1046831" cy="408620"/>
          </a:xfrm>
          <a:prstGeom prst="roundRect">
            <a:avLst/>
          </a:prstGeom>
          <a:solidFill>
            <a:srgbClr val="00B050"/>
          </a:solidFill>
          <a:ln w="12700" cap="flat">
            <a:noFill/>
            <a:prstDash val="solid"/>
            <a:miter lim="8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dirty="0" smtClean="0">
                <a:ln>
                  <a:noFill/>
                </a:ln>
                <a:solidFill>
                  <a:schemeClr val="bg1"/>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微软雅黑" panose="020B0503020204020204" charset="-122"/>
              </a:rPr>
              <a:t>典例分析</a:t>
            </a:r>
            <a:endParaRPr kumimoji="0" lang="zh-CN" altLang="en-US" sz="1800" b="0" i="0" u="none" strike="noStrike" cap="none" spc="0" normalizeH="0" baseline="0" dirty="0">
              <a:ln>
                <a:noFill/>
              </a:ln>
              <a:solidFill>
                <a:schemeClr val="bg1"/>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pic>
        <p:nvPicPr>
          <p:cNvPr id="2" name="图片 1" descr="QQ截图20190719130524"/>
          <p:cNvPicPr>
            <a:picLocks noChangeAspect="1"/>
          </p:cNvPicPr>
          <p:nvPr/>
        </p:nvPicPr>
        <p:blipFill>
          <a:blip r:embed="rId2"/>
          <a:stretch>
            <a:fillRect/>
          </a:stretch>
        </p:blipFill>
        <p:spPr>
          <a:xfrm>
            <a:off x="6242050" y="1019810"/>
            <a:ext cx="2112645" cy="1686560"/>
          </a:xfrm>
          <a:prstGeom prst="round2DiagRect">
            <a:avLst/>
          </a:prstGeom>
          <a:ln>
            <a:solidFill>
              <a:schemeClr val="bg1"/>
            </a:solidFill>
          </a:ln>
          <a:effectLst/>
        </p:spPr>
      </p:pic>
      <p:sp>
        <p:nvSpPr>
          <p:cNvPr id="4" name="内容占位符 2"/>
          <p:cNvSpPr>
            <a:spLocks noGrp="1"/>
          </p:cNvSpPr>
          <p:nvPr/>
        </p:nvSpPr>
        <p:spPr>
          <a:xfrm>
            <a:off x="4250055" y="2348230"/>
            <a:ext cx="643255" cy="47625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marL="0" indent="0" fontAlgn="base">
              <a:lnSpc>
                <a:spcPct val="150000"/>
              </a:lnSpc>
              <a:buNone/>
            </a:pPr>
            <a:r>
              <a:rPr lang="zh-CN" altLang="en-US" sz="1800" b="1" strike="noStrike" noProof="1">
                <a:solidFill>
                  <a:srgbClr val="FF0000"/>
                </a:solidFill>
                <a:latin typeface="微软雅黑" panose="020B0503020204020204" charset="-122"/>
                <a:ea typeface="微软雅黑" panose="020B0503020204020204" charset="-122"/>
              </a:rPr>
              <a:t>观察</a:t>
            </a:r>
          </a:p>
        </p:txBody>
      </p:sp>
      <p:sp>
        <p:nvSpPr>
          <p:cNvPr id="9" name="文本框 8"/>
          <p:cNvSpPr txBox="1"/>
          <p:nvPr/>
        </p:nvSpPr>
        <p:spPr>
          <a:xfrm>
            <a:off x="1082675" y="3012440"/>
            <a:ext cx="6978015" cy="150558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00000"/>
              </a:lnSpc>
              <a:spcBef>
                <a:spcPts val="600"/>
              </a:spcBef>
              <a:spcAft>
                <a:spcPts val="600"/>
              </a:spcAft>
              <a:buClrTx/>
              <a:buSzTx/>
              <a:buFontTx/>
              <a:buNone/>
            </a:pPr>
            <a:r>
              <a:rPr kumimoji="0" lang="en-US" altLang="zh-CN"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2.</a:t>
            </a:r>
            <a:r>
              <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率先用望远镜现察太空,得出天体运行的相关数据，有力地支持了“日心说”的科学家是(       )</a:t>
            </a:r>
          </a:p>
          <a:p>
            <a:pPr marL="0" marR="0" indent="0" algn="l" defTabSz="914400" rtl="0" eaLnBrk="1" fontAlgn="auto" latinLnBrk="1" hangingPunct="0">
              <a:lnSpc>
                <a:spcPct val="100000"/>
              </a:lnSpc>
              <a:spcBef>
                <a:spcPts val="600"/>
              </a:spcBef>
              <a:spcAft>
                <a:spcPts val="600"/>
              </a:spcAft>
              <a:buClrTx/>
              <a:buSzTx/>
              <a:buFontTx/>
              <a:buNone/>
            </a:pPr>
            <a:r>
              <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 </a:t>
            </a:r>
          </a:p>
          <a:p>
            <a:pPr marL="0" marR="0" indent="0" algn="l" defTabSz="914400" rtl="0" eaLnBrk="1" fontAlgn="auto" latinLnBrk="1" hangingPunct="0">
              <a:lnSpc>
                <a:spcPct val="100000"/>
              </a:lnSpc>
              <a:spcBef>
                <a:spcPts val="600"/>
              </a:spcBef>
              <a:spcAft>
                <a:spcPts val="600"/>
              </a:spcAft>
              <a:buClrTx/>
              <a:buSzTx/>
              <a:buFontTx/>
              <a:buNone/>
            </a:pPr>
            <a:r>
              <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  A.哥白尼       B.伽利略       C牛顿         D. 爱因斯坦</a:t>
            </a:r>
          </a:p>
        </p:txBody>
      </p:sp>
      <p:sp>
        <p:nvSpPr>
          <p:cNvPr id="11" name="文本框 10"/>
          <p:cNvSpPr txBox="1"/>
          <p:nvPr/>
        </p:nvSpPr>
        <p:spPr>
          <a:xfrm>
            <a:off x="3592195" y="3298190"/>
            <a:ext cx="249555" cy="39751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000">
                <a:ln>
                  <a:noFill/>
                </a:ln>
                <a:solidFill>
                  <a:srgbClr val="FF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B</a:t>
            </a:r>
            <a:endParaRPr kumimoji="0" lang="zh-CN" altLang="en-US" sz="2000" b="0" i="0" u="none" strike="noStrike" cap="none" spc="0" normalizeH="0" baseline="0">
              <a:ln>
                <a:noFill/>
              </a:ln>
              <a:solidFill>
                <a:srgbClr val="FF0000"/>
              </a:solidFill>
              <a:effectLst/>
              <a:uFillTx/>
              <a:latin typeface="微软雅黑" panose="020B0503020204020204" charset="-122"/>
              <a:ea typeface="微软雅黑" panose="020B0503020204020204" charset="-122"/>
              <a:cs typeface="微软雅黑" panose="020B0503020204020204" charset="-122"/>
              <a:sym typeface="Arial" panose="020B0604020202020204"/>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down)">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blinds(horizontal)">
                                      <p:cBhvr>
                                        <p:cTn id="21" dur="5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down)">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p:bldP spid="4" grpId="0"/>
      <p:bldP spid="9" grpId="0" animBg="1"/>
      <p:bldP spid="11"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26806" y="300084"/>
            <a:ext cx="724521" cy="697781"/>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1198"/>
            <a:ext cx="809896" cy="58356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Helvetica"/>
              <a:ea typeface="方正舒体" panose="02010601030101010101" pitchFamily="2" charset="-122"/>
              <a:sym typeface="微软雅黑" panose="020B0503020204020204" charset="-122"/>
            </a:endParaRPr>
          </a:p>
        </p:txBody>
      </p:sp>
      <p:sp>
        <p:nvSpPr>
          <p:cNvPr id="2" name="文本框 1"/>
          <p:cNvSpPr txBox="1"/>
          <p:nvPr/>
        </p:nvSpPr>
        <p:spPr>
          <a:xfrm>
            <a:off x="1204089" y="341198"/>
            <a:ext cx="1512570" cy="5207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2800" b="0" i="0" u="none" strike="noStrike" kern="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课堂导入</a:t>
            </a:r>
            <a:endParaRPr kumimoji="0" lang="zh-CN" altLang="en-US" sz="2800" b="0"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endParaRPr>
          </a:p>
        </p:txBody>
      </p:sp>
      <p:cxnSp>
        <p:nvCxnSpPr>
          <p:cNvPr id="8" name="直接连接符 7"/>
          <p:cNvCxnSpPr/>
          <p:nvPr/>
        </p:nvCxnSpPr>
        <p:spPr>
          <a:xfrm>
            <a:off x="1059873" y="831695"/>
            <a:ext cx="4669105"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301515" y="4690653"/>
            <a:ext cx="736376" cy="359227"/>
          </a:xfrm>
          <a:prstGeom prst="rect">
            <a:avLst/>
          </a:prstGeom>
        </p:spPr>
      </p:pic>
      <p:sp>
        <p:nvSpPr>
          <p:cNvPr id="4" name="内容占位符 2"/>
          <p:cNvSpPr>
            <a:spLocks noGrp="1"/>
          </p:cNvSpPr>
          <p:nvPr/>
        </p:nvSpPr>
        <p:spPr>
          <a:xfrm>
            <a:off x="1902460" y="924560"/>
            <a:ext cx="5615940" cy="673735"/>
          </a:xfrm>
          <a:prstGeom prst="rect">
            <a:avLst/>
          </a:prstGeom>
          <a:noFill/>
          <a:ln w="9525">
            <a:noFill/>
          </a:ln>
        </p:spPr>
        <p:txBody>
          <a:bodyPr anchor="t"/>
          <a:lstStyle/>
          <a:p>
            <a:pPr>
              <a:spcBef>
                <a:spcPct val="20000"/>
              </a:spcBef>
            </a:pPr>
            <a:r>
              <a:rPr lang="zh-CN" altLang="en-US" sz="2800" dirty="0">
                <a:solidFill>
                  <a:schemeClr val="tx1"/>
                </a:solidFill>
                <a:latin typeface="华文行楷" panose="02010800040101010101" pitchFamily="2" charset="-122"/>
                <a:ea typeface="华文行楷" panose="02010800040101010101" pitchFamily="2" charset="-122"/>
              </a:rPr>
              <a:t>同学们，知道这是什么吗？</a:t>
            </a:r>
          </a:p>
        </p:txBody>
      </p:sp>
      <p:pic>
        <p:nvPicPr>
          <p:cNvPr id="9" name="图片 8"/>
          <p:cNvPicPr>
            <a:picLocks noChangeAspect="1"/>
          </p:cNvPicPr>
          <p:nvPr/>
        </p:nvPicPr>
        <p:blipFill>
          <a:blip r:embed="rId4"/>
          <a:stretch>
            <a:fillRect/>
          </a:stretch>
        </p:blipFill>
        <p:spPr>
          <a:xfrm>
            <a:off x="417830" y="1569720"/>
            <a:ext cx="4594225" cy="2662555"/>
          </a:xfrm>
          <a:prstGeom prst="roundRect">
            <a:avLst/>
          </a:prstGeom>
          <a:effectLst>
            <a:glow rad="139700">
              <a:schemeClr val="accent3">
                <a:satMod val="175000"/>
                <a:alpha val="40000"/>
              </a:schemeClr>
            </a:glow>
          </a:effectLst>
        </p:spPr>
      </p:pic>
      <p:sp>
        <p:nvSpPr>
          <p:cNvPr id="19" name="标题 1"/>
          <p:cNvSpPr>
            <a:spLocks noGrp="1"/>
          </p:cNvSpPr>
          <p:nvPr/>
        </p:nvSpPr>
        <p:spPr>
          <a:xfrm>
            <a:off x="5413375" y="1692910"/>
            <a:ext cx="3248660" cy="1745615"/>
          </a:xfrm>
          <a:prstGeom prst="rect">
            <a:avLst/>
          </a:prstGeom>
          <a:noFill/>
          <a:ln w="9525">
            <a:noFill/>
          </a:ln>
        </p:spPr>
        <p:txBody>
          <a:bodyPr anchor="ctr">
            <a:scene3d>
              <a:camera prst="orthographicFront"/>
              <a:lightRig rig="threePt" dir="t"/>
            </a:scene3d>
          </a:bodyPr>
          <a:lst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algn="l" fontAlgn="base">
              <a:lnSpc>
                <a:spcPct val="150000"/>
              </a:lnSpc>
            </a:pPr>
            <a:r>
              <a:rPr lang="zh-CN" altLang="en-US" sz="1800" b="1" strike="noStrike" noProof="1">
                <a:solidFill>
                  <a:srgbClr val="FF0000"/>
                </a:solidFill>
                <a:latin typeface="微软雅黑" panose="020B0503020204020204" charset="-122"/>
                <a:ea typeface="微软雅黑" panose="020B0503020204020204" charset="-122"/>
              </a:rPr>
              <a:t>甲骨文</a:t>
            </a:r>
            <a:r>
              <a:rPr lang="zh-CN" altLang="en-US" sz="1800" strike="noStrike" noProof="1">
                <a:solidFill>
                  <a:schemeClr val="tx1"/>
                </a:solidFill>
                <a:latin typeface="微软雅黑" panose="020B0503020204020204" charset="-122"/>
                <a:ea typeface="微软雅黑" panose="020B0503020204020204" charset="-122"/>
              </a:rPr>
              <a:t>是现存</a:t>
            </a:r>
            <a:r>
              <a:rPr lang="zh-CN" altLang="en-US" sz="1800" b="1" strike="noStrike" noProof="1">
                <a:solidFill>
                  <a:srgbClr val="66FF33"/>
                </a:solidFill>
                <a:latin typeface="微软雅黑" panose="020B0503020204020204" charset="-122"/>
                <a:ea typeface="微软雅黑" panose="020B0503020204020204" charset="-122"/>
              </a:rPr>
              <a:t>中国最古老</a:t>
            </a:r>
            <a:r>
              <a:rPr lang="zh-CN" altLang="en-US" sz="1800" strike="noStrike" noProof="1">
                <a:solidFill>
                  <a:schemeClr val="tx1"/>
                </a:solidFill>
                <a:latin typeface="微软雅黑" panose="020B0503020204020204" charset="-122"/>
                <a:ea typeface="微软雅黑" panose="020B0503020204020204" charset="-122"/>
              </a:rPr>
              <a:t>的文字，是已知汉语文献最早的形态，绝大部分甲骨文发现于</a:t>
            </a:r>
            <a:r>
              <a:rPr lang="zh-CN" altLang="en-US" sz="1800" b="1" strike="noStrike" noProof="1">
                <a:solidFill>
                  <a:schemeClr val="accent1">
                    <a:lumMod val="75000"/>
                  </a:schemeClr>
                </a:solidFill>
                <a:latin typeface="微软雅黑" panose="020B0503020204020204" charset="-122"/>
                <a:ea typeface="微软雅黑" panose="020B0503020204020204" charset="-122"/>
              </a:rPr>
              <a:t>殷墟，</a:t>
            </a:r>
            <a:r>
              <a:rPr lang="zh-CN" altLang="en-US" sz="1800" strike="noStrike" noProof="1">
                <a:solidFill>
                  <a:schemeClr val="tx1"/>
                </a:solidFill>
                <a:latin typeface="微软雅黑" panose="020B0503020204020204" charset="-122"/>
                <a:ea typeface="微软雅黑" panose="020B0503020204020204" charset="-122"/>
              </a:rPr>
              <a:t>甲骨文保存了古人对科学的思索。</a:t>
            </a:r>
          </a:p>
        </p:txBody>
      </p:sp>
      <p:sp>
        <p:nvSpPr>
          <p:cNvPr id="10" name="文本框 9"/>
          <p:cNvSpPr txBox="1"/>
          <p:nvPr/>
        </p:nvSpPr>
        <p:spPr>
          <a:xfrm>
            <a:off x="1481455" y="4353560"/>
            <a:ext cx="6458585" cy="553085"/>
          </a:xfrm>
          <a:prstGeom prst="rect">
            <a:avLst/>
          </a:prstGeom>
          <a:noFill/>
          <a:ln w="9525">
            <a:noFill/>
          </a:ln>
        </p:spPr>
        <p:txBody>
          <a:bodyPr wrap="square" anchor="t">
            <a:spAutoFit/>
          </a:bodyPr>
          <a:lstStyle/>
          <a:p>
            <a:pPr>
              <a:lnSpc>
                <a:spcPct val="150000"/>
              </a:lnSpc>
            </a:pPr>
            <a:r>
              <a:rPr lang="zh-CN" altLang="en-US" sz="2000" dirty="0">
                <a:solidFill>
                  <a:srgbClr val="C00000"/>
                </a:solidFill>
                <a:latin typeface="华文行楷" panose="02010800040101010101" pitchFamily="2" charset="-122"/>
                <a:ea typeface="华文行楷" panose="02010800040101010101" pitchFamily="2" charset="-122"/>
              </a:rPr>
              <a:t>跟着古人的脚步让我们来了解一下科学的探索之路吧！</a:t>
            </a:r>
          </a:p>
        </p:txBody>
      </p:sp>
    </p:spTree>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9"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圆角矩形 4"/>
          <p:cNvSpPr/>
          <p:nvPr/>
        </p:nvSpPr>
        <p:spPr>
          <a:xfrm>
            <a:off x="554946" y="698028"/>
            <a:ext cx="1046831" cy="408620"/>
          </a:xfrm>
          <a:prstGeom prst="roundRect">
            <a:avLst/>
          </a:prstGeom>
          <a:solidFill>
            <a:srgbClr val="C00000"/>
          </a:solidFill>
          <a:ln w="12700" cap="flat">
            <a:noFill/>
            <a:prstDash val="solid"/>
            <a:miter lim="8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dirty="0" smtClean="0">
                <a:ln>
                  <a:noFill/>
                </a:ln>
                <a:solidFill>
                  <a:schemeClr val="bg1"/>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微软雅黑" panose="020B0503020204020204" charset="-122"/>
              </a:rPr>
              <a:t>迁移训练</a:t>
            </a:r>
            <a:endParaRPr kumimoji="0" lang="zh-CN" altLang="en-US" sz="1800" b="0" i="0" u="none" strike="noStrike" cap="none" spc="0" normalizeH="0" baseline="0" dirty="0">
              <a:ln>
                <a:noFill/>
              </a:ln>
              <a:solidFill>
                <a:schemeClr val="bg1"/>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3" name="文本框 2"/>
          <p:cNvSpPr txBox="1"/>
          <p:nvPr/>
        </p:nvSpPr>
        <p:spPr>
          <a:xfrm>
            <a:off x="890270" y="1524000"/>
            <a:ext cx="7717155" cy="155194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en-US" altLang="zh-CN"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1.2005</a:t>
            </a:r>
            <a:r>
              <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年是</a:t>
            </a:r>
            <a:r>
              <a:rPr kumimoji="0" lang="en-US" altLang="zh-CN"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r>
              <a:rPr lang="zh-CN" altLang="en-US" sz="200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世界物理年</a:t>
            </a:r>
            <a:r>
              <a:rPr kumimoji="0" lang="en-US" altLang="zh-CN"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r>
              <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这是为了纪念下列哪位物理学家在1905年发表"相对论”等五篇重要论文100 周年而设立的(      ）</a:t>
            </a:r>
          </a:p>
          <a:p>
            <a:pPr marL="0" marR="0" indent="0" algn="l" defTabSz="914400" rtl="0" eaLnBrk="1" fontAlgn="auto" latinLnBrk="1" hangingPunct="0">
              <a:lnSpc>
                <a:spcPct val="100000"/>
              </a:lnSpc>
              <a:spcBef>
                <a:spcPts val="600"/>
              </a:spcBef>
              <a:spcAft>
                <a:spcPts val="600"/>
              </a:spcAft>
              <a:buClrTx/>
              <a:buSzTx/>
              <a:buFontTx/>
              <a:buNone/>
            </a:pPr>
            <a:r>
              <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      A.爱因斯坦                B.牛顿 </a:t>
            </a:r>
          </a:p>
          <a:p>
            <a:pPr marL="0" marR="0" indent="0" algn="l" defTabSz="914400" rtl="0" eaLnBrk="1" fontAlgn="auto" latinLnBrk="1" hangingPunct="0">
              <a:lnSpc>
                <a:spcPct val="100000"/>
              </a:lnSpc>
              <a:spcBef>
                <a:spcPts val="600"/>
              </a:spcBef>
              <a:spcAft>
                <a:spcPts val="600"/>
              </a:spcAft>
              <a:buClrTx/>
              <a:buSzTx/>
              <a:buFontTx/>
              <a:buNone/>
            </a:pPr>
            <a:r>
              <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      </a:t>
            </a:r>
            <a:r>
              <a:rPr lang="zh-CN" altLang="en-US" sz="200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C.安培                       </a:t>
            </a:r>
            <a:r>
              <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D.居里夫人</a:t>
            </a:r>
          </a:p>
        </p:txBody>
      </p:sp>
      <p:sp>
        <p:nvSpPr>
          <p:cNvPr id="4" name="文本框 3"/>
          <p:cNvSpPr txBox="1"/>
          <p:nvPr/>
        </p:nvSpPr>
        <p:spPr>
          <a:xfrm>
            <a:off x="6818067" y="1800410"/>
            <a:ext cx="319405" cy="45910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400" b="1" dirty="0">
                <a:ln>
                  <a:noFill/>
                </a:ln>
                <a:solidFill>
                  <a:srgbClr val="FF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A</a:t>
            </a:r>
            <a:endParaRPr kumimoji="0" lang="zh-CN" altLang="en-US" sz="2400" b="1" i="0" u="none" strike="noStrike" cap="none" spc="0" normalizeH="0" baseline="0" dirty="0">
              <a:ln>
                <a:noFill/>
              </a:ln>
              <a:solidFill>
                <a:srgbClr val="FF0000"/>
              </a:solidFill>
              <a:effectLst/>
              <a:uFillTx/>
              <a:latin typeface="微软雅黑" panose="020B0503020204020204" charset="-122"/>
              <a:ea typeface="微软雅黑" panose="020B0503020204020204" charset="-122"/>
              <a:cs typeface="微软雅黑" panose="020B0503020204020204" charset="-122"/>
              <a:sym typeface="Arial" panose="020B0604020202020204"/>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1388745" y="1485265"/>
            <a:ext cx="1332865"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甲骨文"段”</a:t>
            </a: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endParaRPr>
          </a:p>
        </p:txBody>
      </p:sp>
      <p:sp>
        <p:nvSpPr>
          <p:cNvPr id="4" name="文本框 3"/>
          <p:cNvSpPr txBox="1"/>
          <p:nvPr/>
        </p:nvSpPr>
        <p:spPr>
          <a:xfrm>
            <a:off x="4723130" y="1485265"/>
            <a:ext cx="2376170"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a:ln>
                  <a:noFill/>
                </a:ln>
                <a:solidFill>
                  <a:srgbClr val="000000"/>
                </a:solidFill>
                <a:effectLst/>
                <a:uFillTx/>
                <a:latin typeface="微软雅黑" panose="020B0503020204020204" charset="-122"/>
                <a:ea typeface="微软雅黑" panose="020B0503020204020204" charset="-122"/>
                <a:sym typeface="Arial" panose="020B0604020202020204"/>
              </a:rPr>
              <a:t>太阳光使大地水分蒸发</a:t>
            </a: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endParaRPr>
          </a:p>
        </p:txBody>
      </p:sp>
      <p:sp>
        <p:nvSpPr>
          <p:cNvPr id="5" name="文本框 4"/>
          <p:cNvSpPr txBox="1"/>
          <p:nvPr/>
        </p:nvSpPr>
        <p:spPr>
          <a:xfrm>
            <a:off x="1266825" y="2381885"/>
            <a:ext cx="1690370" cy="64389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a:ln>
                  <a:noFill/>
                </a:ln>
                <a:solidFill>
                  <a:srgbClr val="000000"/>
                </a:solidFill>
                <a:effectLst/>
                <a:uFillTx/>
                <a:latin typeface="微软雅黑" panose="020B0503020204020204" charset="-122"/>
                <a:ea typeface="微软雅黑" panose="020B0503020204020204" charset="-122"/>
                <a:sym typeface="Arial" panose="020B0604020202020204"/>
              </a:rPr>
              <a:t>安徽出土的雕刻</a:t>
            </a:r>
          </a:p>
          <a:p>
            <a:pPr marL="0" marR="0" indent="0" algn="l" defTabSz="914400" rtl="0" fontAlgn="auto" latinLnBrk="1" hangingPunct="0">
              <a:lnSpc>
                <a:spcPct val="100000"/>
              </a:lnSpc>
              <a:spcBef>
                <a:spcPts val="0"/>
              </a:spcBef>
              <a:spcAft>
                <a:spcPts val="0"/>
              </a:spcAft>
              <a:buClrTx/>
              <a:buSzTx/>
              <a:buFontTx/>
              <a:buNone/>
            </a:pPr>
            <a:r>
              <a:rPr lang="zh-CN" altLang="en-US" sz="1800">
                <a:ln>
                  <a:noFill/>
                </a:ln>
                <a:solidFill>
                  <a:srgbClr val="000000"/>
                </a:solidFill>
                <a:effectLst/>
                <a:uFillTx/>
                <a:latin typeface="微软雅黑" panose="020B0503020204020204" charset="-122"/>
                <a:ea typeface="微软雅黑" panose="020B0503020204020204" charset="-122"/>
                <a:sym typeface="Arial" panose="020B0604020202020204"/>
              </a:rPr>
              <a:t>玉版</a:t>
            </a: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endParaRPr>
          </a:p>
        </p:txBody>
      </p:sp>
      <p:sp>
        <p:nvSpPr>
          <p:cNvPr id="7" name="文本框 6"/>
          <p:cNvSpPr txBox="1"/>
          <p:nvPr/>
        </p:nvSpPr>
        <p:spPr>
          <a:xfrm>
            <a:off x="4723130" y="2504440"/>
            <a:ext cx="2147570"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a:ln>
                  <a:noFill/>
                </a:ln>
                <a:solidFill>
                  <a:srgbClr val="000000"/>
                </a:solidFill>
                <a:effectLst/>
                <a:uFillTx/>
                <a:latin typeface="微软雅黑" panose="020B0503020204020204" charset="-122"/>
                <a:ea typeface="微软雅黑" panose="020B0503020204020204" charset="-122"/>
                <a:sym typeface="Arial" panose="020B0604020202020204"/>
              </a:rPr>
              <a:t>声音是由撞击产生的</a:t>
            </a: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endParaRPr>
          </a:p>
        </p:txBody>
      </p:sp>
      <p:sp>
        <p:nvSpPr>
          <p:cNvPr id="8" name="文本框 7"/>
          <p:cNvSpPr txBox="1"/>
          <p:nvPr/>
        </p:nvSpPr>
        <p:spPr>
          <a:xfrm>
            <a:off x="4818380" y="3389630"/>
            <a:ext cx="2833370"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a:ln>
                  <a:noFill/>
                </a:ln>
                <a:solidFill>
                  <a:srgbClr val="000000"/>
                </a:solidFill>
                <a:effectLst/>
                <a:uFillTx/>
                <a:latin typeface="微软雅黑" panose="020B0503020204020204" charset="-122"/>
                <a:ea typeface="微软雅黑" panose="020B0503020204020204" charset="-122"/>
                <a:sym typeface="Arial" panose="020B0604020202020204"/>
              </a:rPr>
              <a:t>中国古人天圆地方的宇宙观</a:t>
            </a:r>
          </a:p>
        </p:txBody>
      </p:sp>
      <p:sp>
        <p:nvSpPr>
          <p:cNvPr id="9" name="文本框 8"/>
          <p:cNvSpPr txBox="1"/>
          <p:nvPr/>
        </p:nvSpPr>
        <p:spPr>
          <a:xfrm>
            <a:off x="1388745" y="3389630"/>
            <a:ext cx="1690370"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东巴文“晒干”</a:t>
            </a: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endParaRPr>
          </a:p>
        </p:txBody>
      </p:sp>
      <p:sp>
        <p:nvSpPr>
          <p:cNvPr id="10" name="文本框 9"/>
          <p:cNvSpPr txBox="1"/>
          <p:nvPr/>
        </p:nvSpPr>
        <p:spPr>
          <a:xfrm>
            <a:off x="902335" y="743585"/>
            <a:ext cx="6908800"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en-US" altLang="zh-CN" sz="1800">
                <a:ln>
                  <a:noFill/>
                </a:ln>
                <a:solidFill>
                  <a:srgbClr val="000000"/>
                </a:solidFill>
                <a:effectLst/>
                <a:uFillTx/>
                <a:latin typeface="微软雅黑" panose="020B0503020204020204" charset="-122"/>
                <a:ea typeface="微软雅黑" panose="020B0503020204020204" charset="-122"/>
                <a:sym typeface="Arial" panose="020B0604020202020204"/>
              </a:rPr>
              <a:t>2.</a:t>
            </a:r>
            <a:r>
              <a:rPr lang="zh-CN" altLang="en-US" sz="1800">
                <a:ln>
                  <a:noFill/>
                </a:ln>
                <a:solidFill>
                  <a:srgbClr val="000000"/>
                </a:solidFill>
                <a:effectLst/>
                <a:uFillTx/>
                <a:latin typeface="微软雅黑" panose="020B0503020204020204" charset="-122"/>
                <a:ea typeface="微软雅黑" panose="020B0503020204020204" charset="-122"/>
                <a:sym typeface="Arial" panose="020B0604020202020204"/>
              </a:rPr>
              <a:t>将下列古文字、图画、文物古迹与相应的科学思索用线连接起来：</a:t>
            </a:r>
            <a:endPar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endParaRPr>
          </a:p>
        </p:txBody>
      </p:sp>
      <p:cxnSp>
        <p:nvCxnSpPr>
          <p:cNvPr id="11" name="直接连接符 10"/>
          <p:cNvCxnSpPr>
            <a:stCxn id="3" idx="3"/>
            <a:endCxn id="7" idx="1"/>
          </p:cNvCxnSpPr>
          <p:nvPr/>
        </p:nvCxnSpPr>
        <p:spPr>
          <a:xfrm>
            <a:off x="2721610" y="1668780"/>
            <a:ext cx="2001520" cy="1019175"/>
          </a:xfrm>
          <a:prstGeom prst="line">
            <a:avLst/>
          </a:prstGeom>
          <a:ln w="38100">
            <a:solidFill>
              <a:srgbClr val="FF0000"/>
            </a:solidFill>
          </a:ln>
        </p:spPr>
        <p:style>
          <a:lnRef idx="2">
            <a:schemeClr val="dk1"/>
          </a:lnRef>
          <a:fillRef idx="0">
            <a:schemeClr val="dk1"/>
          </a:fillRef>
          <a:effectRef idx="1">
            <a:schemeClr val="dk1"/>
          </a:effectRef>
          <a:fontRef idx="minor">
            <a:schemeClr val="tx1"/>
          </a:fontRef>
        </p:style>
      </p:cxnSp>
      <p:cxnSp>
        <p:nvCxnSpPr>
          <p:cNvPr id="13" name="直接连接符 12"/>
          <p:cNvCxnSpPr>
            <a:stCxn id="8" idx="1"/>
            <a:endCxn id="5" idx="3"/>
          </p:cNvCxnSpPr>
          <p:nvPr/>
        </p:nvCxnSpPr>
        <p:spPr>
          <a:xfrm flipH="1" flipV="1">
            <a:off x="2957195" y="2703830"/>
            <a:ext cx="1861185" cy="869315"/>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cxnSp>
        <p:nvCxnSpPr>
          <p:cNvPr id="14" name="直接连接符 13"/>
          <p:cNvCxnSpPr>
            <a:stCxn id="9" idx="3"/>
          </p:cNvCxnSpPr>
          <p:nvPr/>
        </p:nvCxnSpPr>
        <p:spPr>
          <a:xfrm flipV="1">
            <a:off x="3079115" y="1640205"/>
            <a:ext cx="1558925" cy="1932940"/>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00"/>
                                        <p:tgtEl>
                                          <p:spTgt spid="8"/>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down)">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linds(horizontal)">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blinds(horizontal)">
                                      <p:cBhvr>
                                        <p:cTn id="35" dur="500"/>
                                        <p:tgtEl>
                                          <p:spTgt spid="13"/>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blinds(horizontal)">
                                      <p:cBhvr>
                                        <p:cTn id="4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7" grpId="0" animBg="1"/>
      <p:bldP spid="8" grpId="0" animBg="1"/>
      <p:bldP spid="9" grpId="0" animBg="1"/>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81170" y="323045"/>
            <a:ext cx="263526" cy="273051"/>
          </a:xfrm>
          <a:prstGeom prst="rect">
            <a:avLst/>
          </a:prstGeom>
          <a:solidFill>
            <a:srgbClr val="007E27">
              <a:alpha val="80000"/>
            </a:srgbClr>
          </a:solidFill>
          <a:ln w="12700">
            <a:miter lim="400000"/>
          </a:ln>
        </p:spPr>
        <p:txBody>
          <a:bodyPr lIns="0" tIns="0" rIns="0" bIns="0"/>
          <a:lstStyle/>
          <a:p>
            <a:pPr lvl="0">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a:p>
        </p:txBody>
      </p:sp>
      <p:sp>
        <p:nvSpPr>
          <p:cNvPr id="6" name="Shape 112"/>
          <p:cNvSpPr/>
          <p:nvPr/>
        </p:nvSpPr>
        <p:spPr>
          <a:xfrm>
            <a:off x="393553" y="352255"/>
            <a:ext cx="238760" cy="245110"/>
          </a:xfrm>
          <a:prstGeom prst="rect">
            <a:avLst/>
          </a:prstGeom>
          <a:solidFill>
            <a:srgbClr val="007E27"/>
          </a:solidFill>
          <a:ln w="12700">
            <a:miter lim="400000"/>
          </a:ln>
        </p:spPr>
        <p:txBody>
          <a:bodyPr wrap="non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sz="1000" dirty="0" smtClean="0">
                <a:solidFill>
                  <a:srgbClr val="FFFFFF"/>
                </a:solidFill>
              </a:rPr>
              <a:t>0</a:t>
            </a:r>
            <a:r>
              <a:rPr lang="en-US" sz="1000" dirty="0" smtClean="0">
                <a:solidFill>
                  <a:srgbClr val="FFFFFF"/>
                </a:solidFill>
              </a:rPr>
              <a:t>1</a:t>
            </a:r>
          </a:p>
        </p:txBody>
      </p: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301515" y="4690652"/>
            <a:ext cx="736376" cy="359227"/>
          </a:xfrm>
          <a:prstGeom prst="rect">
            <a:avLst/>
          </a:prstGeom>
        </p:spPr>
      </p:pic>
      <p:sp>
        <p:nvSpPr>
          <p:cNvPr id="4" name="内容占位符 3"/>
          <p:cNvSpPr>
            <a:spLocks noGrp="1"/>
          </p:cNvSpPr>
          <p:nvPr>
            <p:ph idx="4294967295"/>
          </p:nvPr>
        </p:nvSpPr>
        <p:spPr>
          <a:xfrm>
            <a:off x="2086610" y="474345"/>
            <a:ext cx="4970780" cy="552450"/>
          </a:xfrm>
        </p:spPr>
        <p:txBody>
          <a:bodyPr/>
          <a:lstStyle/>
          <a:p>
            <a:pPr marL="0" marR="0" indent="0" algn="l" defTabSz="914400" rtl="0" eaLnBrk="1" fontAlgn="base" latinLnBrk="0" hangingPunct="1">
              <a:lnSpc>
                <a:spcPct val="100000"/>
              </a:lnSpc>
              <a:spcBef>
                <a:spcPct val="20000"/>
              </a:spcBef>
              <a:spcAft>
                <a:spcPct val="0"/>
              </a:spcAft>
              <a:buClrTx/>
              <a:buSzTx/>
              <a:buFontTx/>
              <a:buNone/>
            </a:pPr>
            <a:r>
              <a:rPr kumimoji="0" lang="zh-CN" altLang="en-US" i="0" u="none" strike="noStrike" kern="1200" cap="none" spc="0" normalizeH="0" baseline="0" noProof="1">
                <a:solidFill>
                  <a:schemeClr val="tx1"/>
                </a:solidFill>
                <a:latin typeface="华文行楷" panose="02010800040101010101" pitchFamily="2" charset="-122"/>
                <a:ea typeface="华文行楷" panose="02010800040101010101" pitchFamily="2" charset="-122"/>
                <a:cs typeface="华文行楷" panose="02010800040101010101" pitchFamily="2" charset="-122"/>
              </a:rPr>
              <a:t>古代文明中的科学思索</a:t>
            </a:r>
            <a:r>
              <a:rPr kumimoji="0" lang="zh-CN" altLang="en-US" i="0" u="none" strike="noStrike" kern="1200" cap="none" spc="0" normalizeH="0" baseline="30000" noProof="1">
                <a:solidFill>
                  <a:schemeClr val="tx1"/>
                </a:solidFill>
                <a:uFillTx/>
                <a:latin typeface="华文行楷" panose="02010800040101010101" pitchFamily="2" charset="-122"/>
                <a:ea typeface="华文行楷" panose="02010800040101010101" pitchFamily="2" charset="-122"/>
                <a:cs typeface="华文行楷" panose="02010800040101010101" pitchFamily="2" charset="-122"/>
              </a:rPr>
              <a:t>……</a:t>
            </a:r>
          </a:p>
        </p:txBody>
      </p:sp>
      <p:pic>
        <p:nvPicPr>
          <p:cNvPr id="8" name="图片 7" descr="QQ截图20190719130524"/>
          <p:cNvPicPr>
            <a:picLocks noChangeAspect="1"/>
          </p:cNvPicPr>
          <p:nvPr/>
        </p:nvPicPr>
        <p:blipFill>
          <a:blip r:embed="rId3"/>
          <a:stretch>
            <a:fillRect/>
          </a:stretch>
        </p:blipFill>
        <p:spPr>
          <a:xfrm>
            <a:off x="5139055" y="1534795"/>
            <a:ext cx="3541395" cy="2826385"/>
          </a:xfrm>
          <a:prstGeom prst="round2DiagRect">
            <a:avLst/>
          </a:prstGeom>
          <a:ln>
            <a:solidFill>
              <a:schemeClr val="bg1"/>
            </a:solidFill>
          </a:ln>
          <a:effectLst>
            <a:glow rad="139700">
              <a:schemeClr val="accent2">
                <a:satMod val="175000"/>
                <a:alpha val="40000"/>
              </a:schemeClr>
            </a:glow>
          </a:effectLst>
        </p:spPr>
      </p:pic>
      <p:sp>
        <p:nvSpPr>
          <p:cNvPr id="12" name="标题 1"/>
          <p:cNvSpPr>
            <a:spLocks noGrp="1"/>
          </p:cNvSpPr>
          <p:nvPr/>
        </p:nvSpPr>
        <p:spPr>
          <a:xfrm>
            <a:off x="632460" y="1391285"/>
            <a:ext cx="4067810" cy="2693670"/>
          </a:xfrm>
          <a:prstGeom prst="rect">
            <a:avLst/>
          </a:prstGeom>
          <a:noFill/>
          <a:ln w="9525">
            <a:noFill/>
          </a:ln>
        </p:spPr>
        <p:txBody>
          <a:bodyPr anchor="ctr">
            <a:scene3d>
              <a:camera prst="orthographicFront"/>
              <a:lightRig rig="threePt" dir="t"/>
            </a:scene3d>
          </a:bodyPr>
          <a:lst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algn="l" fontAlgn="base">
              <a:lnSpc>
                <a:spcPct val="150000"/>
              </a:lnSpc>
            </a:pPr>
            <a:r>
              <a:rPr lang="zh-CN" altLang="en-US" sz="3200" b="1" strike="noStrike" noProof="1">
                <a:solidFill>
                  <a:srgbClr val="FF0000"/>
                </a:solidFill>
                <a:latin typeface="微软雅黑" panose="020B0503020204020204" charset="-122"/>
                <a:ea typeface="微软雅黑" panose="020B0503020204020204" charset="-122"/>
              </a:rPr>
              <a:t>👉</a:t>
            </a:r>
            <a:r>
              <a:rPr lang="zh-CN" altLang="en-US" sz="1800" b="1" strike="noStrike" noProof="1">
                <a:solidFill>
                  <a:srgbClr val="FF0000"/>
                </a:solidFill>
                <a:latin typeface="微软雅黑" panose="020B0503020204020204" charset="-122"/>
                <a:ea typeface="微软雅黑" panose="020B0503020204020204" charset="-122"/>
              </a:rPr>
              <a:t>图</a:t>
            </a:r>
            <a:r>
              <a:rPr lang="zh-CN" altLang="en-US" sz="1800" strike="noStrike" noProof="1">
                <a:solidFill>
                  <a:schemeClr val="tx1"/>
                </a:solidFill>
                <a:latin typeface="微软雅黑" panose="020B0503020204020204" charset="-122"/>
                <a:ea typeface="微软雅黑" panose="020B0503020204020204" charset="-122"/>
              </a:rPr>
              <a:t>是甲骨文</a:t>
            </a:r>
            <a:r>
              <a:rPr lang="en-US" altLang="zh-CN" sz="1800" strike="noStrike" noProof="1">
                <a:solidFill>
                  <a:schemeClr val="tx1"/>
                </a:solidFill>
                <a:latin typeface="微软雅黑" panose="020B0503020204020204" charset="-122"/>
                <a:ea typeface="微软雅黑" panose="020B0503020204020204" charset="-122"/>
              </a:rPr>
              <a:t>“</a:t>
            </a:r>
            <a:r>
              <a:rPr lang="en-US" altLang="zh-CN" sz="1800" b="1" strike="noStrike" noProof="1">
                <a:solidFill>
                  <a:srgbClr val="FF0000"/>
                </a:solidFill>
                <a:latin typeface="微软雅黑" panose="020B0503020204020204" charset="-122"/>
                <a:ea typeface="微软雅黑" panose="020B0503020204020204" charset="-122"/>
              </a:rPr>
              <a:t>殸</a:t>
            </a:r>
            <a:r>
              <a:rPr lang="en-US" altLang="zh-CN" sz="1800">
                <a:solidFill>
                  <a:schemeClr val="tx1"/>
                </a:solidFill>
                <a:latin typeface="微软雅黑" panose="020B0503020204020204" charset="-122"/>
                <a:ea typeface="微软雅黑" panose="020B0503020204020204" charset="-122"/>
                <a:sym typeface="+mn-ea"/>
              </a:rPr>
              <a:t>”</a:t>
            </a:r>
            <a:r>
              <a:rPr lang="zh-CN" altLang="en-US" sz="1800" strike="noStrike" noProof="1">
                <a:solidFill>
                  <a:schemeClr val="tx1"/>
                </a:solidFill>
                <a:latin typeface="微软雅黑" panose="020B0503020204020204" charset="-122"/>
                <a:ea typeface="微软雅黑" panose="020B0503020204020204" charset="-122"/>
              </a:rPr>
              <a:t>（意指手持长柄，敲击乐器发声）的结构可知，古人很早便知道</a:t>
            </a:r>
            <a:r>
              <a:rPr lang="zh-CN" altLang="en-US" sz="1800" b="1" strike="noStrike" noProof="1">
                <a:solidFill>
                  <a:srgbClr val="66FF33"/>
                </a:solidFill>
                <a:latin typeface="微软雅黑" panose="020B0503020204020204" charset="-122"/>
                <a:ea typeface="微软雅黑" panose="020B0503020204020204" charset="-122"/>
              </a:rPr>
              <a:t>声音与碰击</a:t>
            </a:r>
            <a:r>
              <a:rPr lang="zh-CN" altLang="en-US" sz="1800" strike="noStrike" noProof="1">
                <a:solidFill>
                  <a:schemeClr val="tx1"/>
                </a:solidFill>
                <a:latin typeface="微软雅黑" panose="020B0503020204020204" charset="-122"/>
                <a:ea typeface="微软雅黑" panose="020B0503020204020204" charset="-122"/>
              </a:rPr>
              <a:t>有关，现在人们知道</a:t>
            </a:r>
            <a:r>
              <a:rPr lang="zh-CN" altLang="en-US" sz="1800" b="1" strike="noStrike" noProof="1">
                <a:solidFill>
                  <a:srgbClr val="C00000"/>
                </a:solidFill>
                <a:latin typeface="华文行楷" panose="02010800040101010101" pitchFamily="2" charset="-122"/>
                <a:ea typeface="华文行楷" panose="02010800040101010101" pitchFamily="2" charset="-122"/>
              </a:rPr>
              <a:t>声音是物体振动产生</a:t>
            </a:r>
            <a:r>
              <a:rPr lang="zh-CN" altLang="en-US" sz="1800" strike="noStrike" noProof="1">
                <a:solidFill>
                  <a:schemeClr val="tx1"/>
                </a:solidFill>
                <a:latin typeface="微软雅黑" panose="020B0503020204020204" charset="-122"/>
                <a:ea typeface="微软雅黑" panose="020B0503020204020204" charset="-122"/>
              </a:rPr>
              <a:t>的，可见远古人们很早开始思考自然现象，从发展到探索，得出</a:t>
            </a:r>
            <a:r>
              <a:rPr lang="zh-CN" altLang="en-US" sz="1800" b="1" strike="noStrike" noProof="1">
                <a:solidFill>
                  <a:srgbClr val="81034D"/>
                </a:solidFill>
                <a:latin typeface="华文行楷" panose="02010800040101010101" pitchFamily="2" charset="-122"/>
                <a:ea typeface="华文行楷" panose="02010800040101010101" pitchFamily="2" charset="-122"/>
              </a:rPr>
              <a:t>自然规律</a:t>
            </a:r>
            <a:r>
              <a:rPr lang="zh-CN" altLang="en-US" sz="1800" strike="noStrike" noProof="1">
                <a:solidFill>
                  <a:schemeClr val="tx1"/>
                </a:solidFill>
                <a:latin typeface="微软雅黑" panose="020B0503020204020204" charset="-122"/>
                <a:ea typeface="微软雅黑" panose="020B0503020204020204" charset="-122"/>
              </a:rPr>
              <a:t>和</a:t>
            </a:r>
            <a:r>
              <a:rPr lang="zh-CN" altLang="en-US" sz="1800" b="1" strike="noStrike" noProof="1">
                <a:solidFill>
                  <a:srgbClr val="2C1D86"/>
                </a:solidFill>
                <a:latin typeface="华文行楷" panose="02010800040101010101" pitchFamily="2" charset="-122"/>
                <a:ea typeface="华文行楷" panose="02010800040101010101" pitchFamily="2" charset="-122"/>
              </a:rPr>
              <a:t>科学结论</a:t>
            </a:r>
            <a:r>
              <a:rPr lang="zh-CN" altLang="en-US" sz="1800" b="1" strike="noStrike" noProof="1">
                <a:solidFill>
                  <a:srgbClr val="2C1D86"/>
                </a:solidFill>
                <a:latin typeface="微软雅黑" panose="020B0503020204020204" charset="-122"/>
                <a:ea typeface="微软雅黑" panose="020B0503020204020204" charset="-122"/>
              </a:rPr>
              <a:t>。</a:t>
            </a:r>
          </a:p>
        </p:txBody>
      </p:sp>
    </p:spTree>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81170" y="323045"/>
            <a:ext cx="263526" cy="273051"/>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393553" y="352255"/>
            <a:ext cx="238760" cy="245110"/>
          </a:xfrm>
          <a:prstGeom prst="rect">
            <a:avLst/>
          </a:prstGeom>
          <a:solidFill>
            <a:srgbClr val="007E27"/>
          </a:solidFill>
          <a:ln w="12700">
            <a:miter lim="400000"/>
          </a:ln>
        </p:spPr>
        <p:txBody>
          <a:bodyPr wrap="non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0</a:t>
            </a:r>
            <a:r>
              <a:rPr kumimoji="0" lang="en-US"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2</a:t>
            </a:r>
          </a:p>
        </p:txBody>
      </p: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301515" y="4690652"/>
            <a:ext cx="736376" cy="359227"/>
          </a:xfrm>
          <a:prstGeom prst="rect">
            <a:avLst/>
          </a:prstGeom>
        </p:spPr>
      </p:pic>
      <p:sp>
        <p:nvSpPr>
          <p:cNvPr id="25" name="文本框 24"/>
          <p:cNvSpPr txBox="1"/>
          <p:nvPr/>
        </p:nvSpPr>
        <p:spPr>
          <a:xfrm>
            <a:off x="8204479" y="956310"/>
            <a:ext cx="430887" cy="1118255"/>
          </a:xfrm>
          <a:prstGeom prst="rect">
            <a:avLst/>
          </a:prstGeom>
          <a:noFill/>
          <a:ln w="9525">
            <a:noFill/>
          </a:ln>
        </p:spPr>
        <p:txBody>
          <a:bodyPr vert="eaVert" wrap="none" anchor="t">
            <a:spAutoFit/>
          </a:bodyPr>
          <a:lstStyle/>
          <a:p>
            <a:r>
              <a:rPr lang="zh-CN" altLang="en-US" sz="1600" dirty="0">
                <a:solidFill>
                  <a:schemeClr val="bg1"/>
                </a:solidFill>
                <a:latin typeface="微软雅黑" panose="020B0503020204020204" charset="-122"/>
                <a:ea typeface="微软雅黑" panose="020B0503020204020204" charset="-122"/>
              </a:rPr>
              <a:t>半人马星系</a:t>
            </a:r>
          </a:p>
        </p:txBody>
      </p:sp>
      <p:pic>
        <p:nvPicPr>
          <p:cNvPr id="9" name="图片 8" descr="QQ截图20190719130547"/>
          <p:cNvPicPr>
            <a:picLocks noChangeAspect="1"/>
          </p:cNvPicPr>
          <p:nvPr/>
        </p:nvPicPr>
        <p:blipFill>
          <a:blip r:embed="rId3"/>
          <a:stretch>
            <a:fillRect/>
          </a:stretch>
        </p:blipFill>
        <p:spPr>
          <a:xfrm>
            <a:off x="4892675" y="1125855"/>
            <a:ext cx="3317240" cy="2427605"/>
          </a:xfrm>
          <a:prstGeom prst="rect">
            <a:avLst/>
          </a:prstGeom>
          <a:effectLst>
            <a:glow rad="139700">
              <a:schemeClr val="accent2">
                <a:satMod val="175000"/>
                <a:alpha val="40000"/>
              </a:schemeClr>
            </a:glow>
          </a:effectLst>
        </p:spPr>
      </p:pic>
      <p:sp>
        <p:nvSpPr>
          <p:cNvPr id="2" name="文本框 1"/>
          <p:cNvSpPr txBox="1"/>
          <p:nvPr/>
        </p:nvSpPr>
        <p:spPr>
          <a:xfrm>
            <a:off x="632460" y="1125855"/>
            <a:ext cx="3990340" cy="249047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3600" b="1" i="0" u="none" strike="noStrike" cap="none" spc="0" normalizeH="0" baseline="0">
                <a:ln>
                  <a:noFill/>
                </a:ln>
                <a:solidFill>
                  <a:srgbClr val="FF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r>
              <a:rPr kumimoji="0" lang="zh-CN" altLang="en-US" sz="2400" b="1"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图</a:t>
            </a: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是纳西族东巴象形文字</a:t>
            </a:r>
            <a:r>
              <a:rPr kumimoji="0" lang="zh-CN" altLang="en-US" sz="2400" b="1" i="0" u="none" strike="noStrike" cap="none" spc="0" normalizeH="0" baseline="0">
                <a:ln>
                  <a:noFill/>
                </a:ln>
                <a:solidFill>
                  <a:srgbClr val="FF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“干”</a:t>
            </a: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,已含有太阳光致使地表水分蒸发的学思索,现在我们知道这是</a:t>
            </a:r>
            <a:r>
              <a:rPr kumimoji="0" lang="zh-CN" altLang="en-US" sz="2400" b="1" i="0" u="none" strike="noStrike" cap="none" spc="0" normalizeH="0" baseline="0">
                <a:ln>
                  <a:noFill/>
                </a:ln>
                <a:solidFill>
                  <a:srgbClr val="66FF33"/>
                </a:solidFill>
                <a:effectLst/>
                <a:uFillTx/>
                <a:latin typeface="微软雅黑" panose="020B0503020204020204" charset="-122"/>
                <a:ea typeface="微软雅黑" panose="020B0503020204020204" charset="-122"/>
                <a:cs typeface="微软雅黑" panose="020B0503020204020204" charset="-122"/>
                <a:sym typeface="Arial" panose="020B0604020202020204"/>
              </a:rPr>
              <a:t>蒸发吸热</a:t>
            </a: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现象，这一结论也经历了从</a:t>
            </a:r>
            <a:r>
              <a:rPr kumimoji="0" lang="zh-CN" altLang="en-US" sz="24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思索</a:t>
            </a: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开始的逐步发展过程。</a:t>
            </a:r>
          </a:p>
        </p:txBody>
      </p:sp>
    </p:spTree>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81170" y="323045"/>
            <a:ext cx="263526" cy="273051"/>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393553" y="352255"/>
            <a:ext cx="238760" cy="245110"/>
          </a:xfrm>
          <a:prstGeom prst="rect">
            <a:avLst/>
          </a:prstGeom>
          <a:solidFill>
            <a:srgbClr val="007E27"/>
          </a:solidFill>
          <a:ln w="12700">
            <a:miter lim="400000"/>
          </a:ln>
        </p:spPr>
        <p:txBody>
          <a:bodyPr wrap="non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0</a:t>
            </a:r>
            <a:r>
              <a:rPr kumimoji="0" lang="en-US"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3</a:t>
            </a:r>
          </a:p>
        </p:txBody>
      </p: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301515" y="4690652"/>
            <a:ext cx="736376" cy="359227"/>
          </a:xfrm>
          <a:prstGeom prst="rect">
            <a:avLst/>
          </a:prstGeom>
        </p:spPr>
      </p:pic>
      <p:pic>
        <p:nvPicPr>
          <p:cNvPr id="8" name="图片 7"/>
          <p:cNvPicPr>
            <a:picLocks noChangeAspect="1"/>
          </p:cNvPicPr>
          <p:nvPr/>
        </p:nvPicPr>
        <p:blipFill>
          <a:blip r:embed="rId3"/>
          <a:srcRect l="792" t="877" r="-792" b="20513"/>
          <a:stretch>
            <a:fillRect/>
          </a:stretch>
        </p:blipFill>
        <p:spPr>
          <a:xfrm>
            <a:off x="208280" y="1271270"/>
            <a:ext cx="2797175" cy="2374265"/>
          </a:xfrm>
          <a:prstGeom prst="ellipse">
            <a:avLst/>
          </a:prstGeom>
          <a:effectLst>
            <a:glow rad="139700">
              <a:schemeClr val="accent2">
                <a:satMod val="175000"/>
                <a:alpha val="40000"/>
              </a:schemeClr>
            </a:glow>
          </a:effectLst>
        </p:spPr>
      </p:pic>
      <p:sp>
        <p:nvSpPr>
          <p:cNvPr id="14" name="文本框 13"/>
          <p:cNvSpPr txBox="1"/>
          <p:nvPr/>
        </p:nvSpPr>
        <p:spPr>
          <a:xfrm>
            <a:off x="2560955" y="596265"/>
            <a:ext cx="4022090" cy="521970"/>
          </a:xfrm>
          <a:prstGeom prst="rect">
            <a:avLst/>
          </a:prstGeom>
          <a:noFill/>
        </p:spPr>
        <p:txBody>
          <a:bodyPr wrap="square" rtlCol="0" anchor="t">
            <a:spAutoFit/>
            <a:scene3d>
              <a:camera prst="orthographicFront"/>
              <a:lightRig rig="threePt" dir="t"/>
            </a:scene3d>
          </a:bodyPr>
          <a:lstStyle/>
          <a:p>
            <a:r>
              <a:rPr lang="zh-CN" altLang="en-US" sz="2800" noProof="1">
                <a:solidFill>
                  <a:schemeClr val="tx1"/>
                </a:solidFill>
                <a:latin typeface="华文行楷" panose="02010800040101010101" pitchFamily="2" charset="-122"/>
                <a:ea typeface="华文行楷" panose="02010800040101010101" pitchFamily="2" charset="-122"/>
                <a:cs typeface="+mn-cs"/>
              </a:rPr>
              <a:t>你还知道哪些甲骨文字？</a:t>
            </a:r>
          </a:p>
        </p:txBody>
      </p:sp>
      <p:sp>
        <p:nvSpPr>
          <p:cNvPr id="15" name="文本框 14"/>
          <p:cNvSpPr txBox="1"/>
          <p:nvPr/>
        </p:nvSpPr>
        <p:spPr>
          <a:xfrm>
            <a:off x="946785" y="4097020"/>
            <a:ext cx="1461770"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a:solidFill>
                  <a:schemeClr val="tx1"/>
                </a:solidFill>
                <a:latin typeface="微软雅黑" panose="020B0503020204020204" charset="-122"/>
                <a:ea typeface="微软雅黑" panose="020B0503020204020204" charset="-122"/>
                <a:sym typeface="+mn-ea"/>
              </a:rPr>
              <a:t>甲骨文</a:t>
            </a:r>
            <a:r>
              <a:rPr lang="en-US" altLang="zh-CN" sz="1800">
                <a:solidFill>
                  <a:schemeClr val="tx1"/>
                </a:solidFill>
                <a:latin typeface="微软雅黑" panose="020B0503020204020204" charset="-122"/>
                <a:ea typeface="微软雅黑" panose="020B0503020204020204" charset="-122"/>
                <a:sym typeface="+mn-ea"/>
              </a:rPr>
              <a:t>“</a:t>
            </a:r>
            <a:r>
              <a:rPr lang="zh-CN" altLang="en-US" sz="1800" b="1">
                <a:solidFill>
                  <a:schemeClr val="tx1"/>
                </a:solidFill>
                <a:latin typeface="微软雅黑" panose="020B0503020204020204" charset="-122"/>
                <a:ea typeface="微软雅黑" panose="020B0503020204020204" charset="-122"/>
                <a:sym typeface="+mn-ea"/>
              </a:rPr>
              <a:t>羊</a:t>
            </a:r>
            <a:r>
              <a:rPr lang="en-US" altLang="zh-CN" sz="1800">
                <a:solidFill>
                  <a:schemeClr val="tx1"/>
                </a:solidFill>
                <a:latin typeface="微软雅黑" panose="020B0503020204020204" charset="-122"/>
                <a:ea typeface="微软雅黑" panose="020B0503020204020204" charset="-122"/>
                <a:sym typeface="+mn-ea"/>
              </a:rPr>
              <a:t>”</a:t>
            </a:r>
          </a:p>
        </p:txBody>
      </p:sp>
      <p:sp>
        <p:nvSpPr>
          <p:cNvPr id="17" name="文本框 16"/>
          <p:cNvSpPr txBox="1"/>
          <p:nvPr/>
        </p:nvSpPr>
        <p:spPr>
          <a:xfrm>
            <a:off x="4092575" y="4097020"/>
            <a:ext cx="1461770"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a:solidFill>
                  <a:schemeClr val="tx1"/>
                </a:solidFill>
                <a:latin typeface="微软雅黑" panose="020B0503020204020204" charset="-122"/>
                <a:ea typeface="微软雅黑" panose="020B0503020204020204" charset="-122"/>
                <a:sym typeface="+mn-ea"/>
              </a:rPr>
              <a:t>甲骨文</a:t>
            </a:r>
            <a:r>
              <a:rPr lang="en-US" altLang="zh-CN" sz="1800">
                <a:solidFill>
                  <a:schemeClr val="tx1"/>
                </a:solidFill>
                <a:latin typeface="微软雅黑" panose="020B0503020204020204" charset="-122"/>
                <a:ea typeface="微软雅黑" panose="020B0503020204020204" charset="-122"/>
                <a:sym typeface="+mn-ea"/>
              </a:rPr>
              <a:t>“</a:t>
            </a:r>
            <a:r>
              <a:rPr lang="zh-CN" altLang="en-US" sz="1800" b="1">
                <a:solidFill>
                  <a:srgbClr val="C00000"/>
                </a:solidFill>
                <a:latin typeface="微软雅黑" panose="020B0503020204020204" charset="-122"/>
                <a:ea typeface="微软雅黑" panose="020B0503020204020204" charset="-122"/>
                <a:sym typeface="+mn-ea"/>
              </a:rPr>
              <a:t>马</a:t>
            </a:r>
            <a:r>
              <a:rPr lang="en-US" altLang="zh-CN" sz="1800">
                <a:solidFill>
                  <a:schemeClr val="tx1"/>
                </a:solidFill>
                <a:latin typeface="微软雅黑" panose="020B0503020204020204" charset="-122"/>
                <a:ea typeface="微软雅黑" panose="020B0503020204020204" charset="-122"/>
                <a:sym typeface="+mn-ea"/>
              </a:rPr>
              <a:t>”</a:t>
            </a:r>
          </a:p>
        </p:txBody>
      </p:sp>
      <p:pic>
        <p:nvPicPr>
          <p:cNvPr id="18" name="图片 17"/>
          <p:cNvPicPr>
            <a:picLocks noChangeAspect="1"/>
          </p:cNvPicPr>
          <p:nvPr/>
        </p:nvPicPr>
        <p:blipFill>
          <a:blip r:embed="rId4"/>
          <a:srcRect l="-730" t="346" r="730" b="20211"/>
          <a:stretch>
            <a:fillRect/>
          </a:stretch>
        </p:blipFill>
        <p:spPr>
          <a:xfrm>
            <a:off x="3270250" y="1271270"/>
            <a:ext cx="2735580" cy="2374265"/>
          </a:xfrm>
          <a:prstGeom prst="roundRect">
            <a:avLst/>
          </a:prstGeom>
          <a:effectLst>
            <a:glow rad="139700">
              <a:schemeClr val="accent2">
                <a:satMod val="175000"/>
                <a:alpha val="40000"/>
              </a:schemeClr>
            </a:glow>
          </a:effectLst>
        </p:spPr>
      </p:pic>
      <p:pic>
        <p:nvPicPr>
          <p:cNvPr id="19" name="图片 18"/>
          <p:cNvPicPr>
            <a:picLocks noChangeAspect="1"/>
          </p:cNvPicPr>
          <p:nvPr/>
        </p:nvPicPr>
        <p:blipFill>
          <a:blip r:embed="rId5"/>
          <a:srcRect l="-5052" t="-7690" r="-8149" b="-7946"/>
          <a:stretch>
            <a:fillRect/>
          </a:stretch>
        </p:blipFill>
        <p:spPr>
          <a:xfrm>
            <a:off x="6206490" y="1169670"/>
            <a:ext cx="2831465" cy="2578100"/>
          </a:xfrm>
          <a:prstGeom prst="ellipse">
            <a:avLst/>
          </a:prstGeom>
          <a:effectLst>
            <a:glow rad="139700">
              <a:schemeClr val="accent2">
                <a:satMod val="175000"/>
                <a:alpha val="40000"/>
              </a:schemeClr>
            </a:glow>
          </a:effectLst>
        </p:spPr>
      </p:pic>
      <p:sp>
        <p:nvSpPr>
          <p:cNvPr id="20" name="文本框 19"/>
          <p:cNvSpPr txBox="1"/>
          <p:nvPr/>
        </p:nvSpPr>
        <p:spPr>
          <a:xfrm>
            <a:off x="6990715" y="4097020"/>
            <a:ext cx="1461770"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1800">
                <a:solidFill>
                  <a:schemeClr val="tx1"/>
                </a:solidFill>
                <a:latin typeface="微软雅黑" panose="020B0503020204020204" charset="-122"/>
                <a:ea typeface="微软雅黑" panose="020B0503020204020204" charset="-122"/>
                <a:sym typeface="+mn-ea"/>
              </a:rPr>
              <a:t>甲骨文</a:t>
            </a:r>
            <a:r>
              <a:rPr lang="en-US" altLang="zh-CN" sz="1800">
                <a:solidFill>
                  <a:schemeClr val="tx1"/>
                </a:solidFill>
                <a:latin typeface="微软雅黑" panose="020B0503020204020204" charset="-122"/>
                <a:ea typeface="微软雅黑" panose="020B0503020204020204" charset="-122"/>
                <a:sym typeface="+mn-ea"/>
              </a:rPr>
              <a:t>“</a:t>
            </a:r>
            <a:r>
              <a:rPr lang="zh-CN" altLang="en-US" sz="1800" b="1">
                <a:solidFill>
                  <a:srgbClr val="00B0F0"/>
                </a:solidFill>
                <a:latin typeface="微软雅黑" panose="020B0503020204020204" charset="-122"/>
                <a:ea typeface="微软雅黑" panose="020B0503020204020204" charset="-122"/>
                <a:sym typeface="+mn-ea"/>
              </a:rPr>
              <a:t>车</a:t>
            </a:r>
            <a:r>
              <a:rPr lang="en-US" altLang="zh-CN" sz="1800">
                <a:solidFill>
                  <a:schemeClr val="tx1"/>
                </a:solidFill>
                <a:latin typeface="微软雅黑" panose="020B0503020204020204" charset="-122"/>
                <a:ea typeface="微软雅黑" panose="020B0503020204020204" charset="-122"/>
                <a:sym typeface="+mn-ea"/>
              </a:rPr>
              <a:t>”</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100000">
                                          <p:val>
                                            <p:strVal val="#ppt_x"/>
                                          </p:val>
                                        </p:tav>
                                      </p:tavLst>
                                    </p:anim>
                                    <p:anim calcmode="lin" valueType="num">
                                      <p:cBhvr>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0"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edge">
                                      <p:cBhvr>
                                        <p:cTn id="13" dur="20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edge">
                                      <p:cBhvr>
                                        <p:cTn id="22" dur="20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checkerboard(across)">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20" presetClass="entr" presetSubtype="0" fill="hold"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edge">
                                      <p:cBhvr>
                                        <p:cTn id="32" dur="20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bldLvl="0" animBg="1"/>
      <p:bldP spid="17" grpId="0" animBg="1"/>
      <p:bldP spid="20"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81170" y="323045"/>
            <a:ext cx="263526" cy="273051"/>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393553" y="352255"/>
            <a:ext cx="238760" cy="245110"/>
          </a:xfrm>
          <a:prstGeom prst="rect">
            <a:avLst/>
          </a:prstGeom>
          <a:solidFill>
            <a:srgbClr val="007E27"/>
          </a:solidFill>
          <a:ln w="12700">
            <a:miter lim="400000"/>
          </a:ln>
        </p:spPr>
        <p:txBody>
          <a:bodyPr wrap="non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0</a:t>
            </a:r>
            <a:r>
              <a:rPr kumimoji="0" lang="en-US"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4</a:t>
            </a:r>
          </a:p>
        </p:txBody>
      </p: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301515" y="4690652"/>
            <a:ext cx="736376" cy="359227"/>
          </a:xfrm>
          <a:prstGeom prst="rect">
            <a:avLst/>
          </a:prstGeom>
        </p:spPr>
      </p:pic>
      <p:sp>
        <p:nvSpPr>
          <p:cNvPr id="2" name="内容占位符 1"/>
          <p:cNvSpPr>
            <a:spLocks noGrp="1"/>
          </p:cNvSpPr>
          <p:nvPr>
            <p:ph idx="4294967295"/>
          </p:nvPr>
        </p:nvSpPr>
        <p:spPr>
          <a:xfrm>
            <a:off x="381000" y="596265"/>
            <a:ext cx="3199765" cy="552450"/>
          </a:xfrm>
        </p:spPr>
        <p:txBody>
          <a:bodyPr/>
          <a:lstStyle/>
          <a:p>
            <a:pPr marL="0" marR="0" indent="0" algn="l" defTabSz="914400" rtl="0" eaLnBrk="1" fontAlgn="base" latinLnBrk="0" hangingPunct="1">
              <a:lnSpc>
                <a:spcPct val="100000"/>
              </a:lnSpc>
              <a:spcBef>
                <a:spcPct val="20000"/>
              </a:spcBef>
              <a:spcAft>
                <a:spcPct val="0"/>
              </a:spcAft>
              <a:buClrTx/>
              <a:buSzTx/>
              <a:buFontTx/>
              <a:buNone/>
            </a:pPr>
            <a:r>
              <a:rPr kumimoji="0" lang="zh-CN" altLang="en-US" i="0" u="none" strike="noStrike" kern="1200" cap="none" spc="0" normalizeH="0" baseline="0" noProof="1">
                <a:solidFill>
                  <a:schemeClr val="tx1"/>
                </a:solidFill>
                <a:latin typeface="华文行楷" panose="02010800040101010101" pitchFamily="2" charset="-122"/>
                <a:ea typeface="华文行楷" panose="02010800040101010101" pitchFamily="2" charset="-122"/>
                <a:cs typeface="华文行楷" panose="02010800040101010101" pitchFamily="2" charset="-122"/>
              </a:rPr>
              <a:t>古人对宇宙认识</a:t>
            </a:r>
            <a:endParaRPr kumimoji="0" lang="zh-CN" altLang="en-US" i="0" u="none" strike="noStrike" kern="1200" cap="none" spc="0" normalizeH="0" baseline="0" noProof="1">
              <a:solidFill>
                <a:schemeClr val="tx1"/>
              </a:solidFill>
              <a:uFillTx/>
              <a:latin typeface="华文行楷" panose="02010800040101010101" pitchFamily="2" charset="-122"/>
              <a:ea typeface="华文行楷" panose="02010800040101010101" pitchFamily="2" charset="-122"/>
              <a:cs typeface="华文行楷" panose="02010800040101010101" pitchFamily="2" charset="-122"/>
            </a:endParaRPr>
          </a:p>
        </p:txBody>
      </p:sp>
      <p:pic>
        <p:nvPicPr>
          <p:cNvPr id="11" name="图片 10"/>
          <p:cNvPicPr>
            <a:picLocks noChangeAspect="1"/>
          </p:cNvPicPr>
          <p:nvPr/>
        </p:nvPicPr>
        <p:blipFill>
          <a:blip r:embed="rId3" cstate="print"/>
          <a:stretch>
            <a:fillRect/>
          </a:stretch>
        </p:blipFill>
        <p:spPr>
          <a:xfrm>
            <a:off x="4579620" y="797560"/>
            <a:ext cx="3500120" cy="2093595"/>
          </a:xfrm>
          <a:prstGeom prst="roundRect">
            <a:avLst/>
          </a:prstGeom>
          <a:effectLst>
            <a:glow rad="63500">
              <a:schemeClr val="accent2">
                <a:satMod val="175000"/>
                <a:alpha val="40000"/>
              </a:schemeClr>
            </a:glow>
          </a:effectLst>
        </p:spPr>
      </p:pic>
      <p:pic>
        <p:nvPicPr>
          <p:cNvPr id="12" name="图片 11"/>
          <p:cNvPicPr>
            <a:picLocks noChangeAspect="1"/>
          </p:cNvPicPr>
          <p:nvPr/>
        </p:nvPicPr>
        <p:blipFill>
          <a:blip r:embed="rId4"/>
          <a:srcRect l="3150" t="6832" b="10476"/>
          <a:stretch>
            <a:fillRect/>
          </a:stretch>
        </p:blipFill>
        <p:spPr>
          <a:xfrm>
            <a:off x="4623435" y="3056255"/>
            <a:ext cx="3456305" cy="1993900"/>
          </a:xfrm>
          <a:prstGeom prst="roundRect">
            <a:avLst/>
          </a:prstGeom>
          <a:effectLst>
            <a:glow rad="63500">
              <a:schemeClr val="accent2">
                <a:satMod val="175000"/>
                <a:alpha val="40000"/>
              </a:schemeClr>
            </a:glow>
          </a:effectLst>
        </p:spPr>
      </p:pic>
      <p:sp>
        <p:nvSpPr>
          <p:cNvPr id="14" name="文本框 13"/>
          <p:cNvSpPr txBox="1"/>
          <p:nvPr/>
        </p:nvSpPr>
        <p:spPr>
          <a:xfrm>
            <a:off x="381000" y="1063625"/>
            <a:ext cx="3856990" cy="104394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00000"/>
              </a:lnSpc>
              <a:spcBef>
                <a:spcPts val="600"/>
              </a:spcBef>
              <a:spcAft>
                <a:spcPts val="600"/>
              </a:spcAft>
              <a:buClrTx/>
              <a:buSzTx/>
              <a:buFontTx/>
              <a:buNone/>
            </a:pPr>
            <a:r>
              <a:rPr lang="en-US" altLang="zh-CN" sz="2800" kern="1200">
                <a:solidFill>
                  <a:schemeClr val="tx1"/>
                </a:solidFill>
                <a:latin typeface="华文行楷" panose="02010800040101010101" pitchFamily="2" charset="-122"/>
                <a:ea typeface="华文行楷" panose="02010800040101010101" pitchFamily="2" charset="-122"/>
                <a:cs typeface="华文行楷" panose="02010800040101010101" pitchFamily="2" charset="-122"/>
                <a:sym typeface="+mn-ea"/>
              </a:rPr>
              <a:t> </a:t>
            </a:r>
            <a:r>
              <a:rPr lang="zh-CN" altLang="en-US" sz="2800" kern="1200">
                <a:solidFill>
                  <a:schemeClr val="tx1"/>
                </a:solidFill>
                <a:latin typeface="微软雅黑" panose="020B0503020204020204" charset="-122"/>
                <a:ea typeface="微软雅黑" panose="020B0503020204020204" charset="-122"/>
                <a:cs typeface="华文行楷" panose="02010800040101010101" pitchFamily="2" charset="-122"/>
                <a:sym typeface="+mn-ea"/>
              </a:rPr>
              <a:t>天</a:t>
            </a:r>
            <a:r>
              <a:rPr lang="zh-CN" altLang="en-US" sz="2800" b="1" kern="1200">
                <a:solidFill>
                  <a:srgbClr val="FF0000"/>
                </a:solidFill>
                <a:latin typeface="幼圆" panose="02010509060101010101" charset="-122"/>
                <a:ea typeface="幼圆" panose="02010509060101010101" charset="-122"/>
                <a:cs typeface="华文行楷" panose="02010800040101010101" pitchFamily="2" charset="-122"/>
                <a:sym typeface="+mn-ea"/>
              </a:rPr>
              <a:t>圆</a:t>
            </a:r>
            <a:r>
              <a:rPr lang="zh-CN" altLang="en-US" sz="2800" kern="1200">
                <a:solidFill>
                  <a:schemeClr val="tx1"/>
                </a:solidFill>
                <a:latin typeface="微软雅黑" panose="020B0503020204020204" charset="-122"/>
                <a:ea typeface="微软雅黑" panose="020B0503020204020204" charset="-122"/>
                <a:cs typeface="华文行楷" panose="02010800040101010101" pitchFamily="2" charset="-122"/>
                <a:sym typeface="+mn-ea"/>
              </a:rPr>
              <a:t>地</a:t>
            </a:r>
            <a:r>
              <a:rPr lang="zh-CN" altLang="en-US" sz="2800" b="1" kern="1200">
                <a:solidFill>
                  <a:srgbClr val="66FF33"/>
                </a:solidFill>
                <a:latin typeface="微软雅黑" panose="020B0503020204020204" charset="-122"/>
                <a:ea typeface="微软雅黑" panose="020B0503020204020204" charset="-122"/>
                <a:cs typeface="华文行楷" panose="02010800040101010101" pitchFamily="2" charset="-122"/>
                <a:sym typeface="+mn-ea"/>
              </a:rPr>
              <a:t>方</a:t>
            </a:r>
            <a:endParaRPr lang="zh-CN" altLang="en-US" sz="2400" kern="1200">
              <a:solidFill>
                <a:schemeClr val="tx1"/>
              </a:solidFill>
              <a:latin typeface="华文行楷" panose="02010800040101010101" pitchFamily="2" charset="-122"/>
              <a:ea typeface="华文行楷" panose="02010800040101010101" pitchFamily="2" charset="-122"/>
              <a:cs typeface="华文行楷" panose="02010800040101010101" pitchFamily="2" charset="-122"/>
              <a:sym typeface="+mn-ea"/>
            </a:endParaRPr>
          </a:p>
          <a:p>
            <a:pPr marL="0" marR="0" indent="0" algn="l" defTabSz="914400" rtl="0" eaLnBrk="1" fontAlgn="auto" latinLnBrk="1" hangingPunct="0">
              <a:lnSpc>
                <a:spcPct val="100000"/>
              </a:lnSpc>
              <a:spcBef>
                <a:spcPts val="600"/>
              </a:spcBef>
              <a:spcAft>
                <a:spcPts val="600"/>
              </a:spcAft>
              <a:buClrTx/>
              <a:buSzTx/>
              <a:buFontTx/>
              <a:buNone/>
            </a:pPr>
            <a:r>
              <a:rPr lang="zh-CN" altLang="en-US" sz="2400" kern="1200">
                <a:solidFill>
                  <a:schemeClr val="tx1"/>
                </a:solidFill>
                <a:latin typeface="华文行楷" panose="02010800040101010101" pitchFamily="2" charset="-122"/>
                <a:ea typeface="华文行楷" panose="02010800040101010101" pitchFamily="2" charset="-122"/>
                <a:cs typeface="华文行楷" panose="02010800040101010101" pitchFamily="2" charset="-122"/>
                <a:sym typeface="+mn-ea"/>
              </a:rPr>
              <a:t>               </a:t>
            </a:r>
            <a:r>
              <a:rPr lang="en-US" altLang="zh-CN" sz="1800" kern="1200">
                <a:solidFill>
                  <a:schemeClr val="tx1"/>
                </a:solidFill>
                <a:latin typeface="华文行楷" panose="02010800040101010101" pitchFamily="2" charset="-122"/>
                <a:ea typeface="华文行楷" panose="02010800040101010101" pitchFamily="2" charset="-122"/>
                <a:cs typeface="华文行楷" panose="02010800040101010101" pitchFamily="2" charset="-122"/>
                <a:sym typeface="+mn-ea"/>
              </a:rPr>
              <a:t>——</a:t>
            </a:r>
            <a:r>
              <a:rPr kumimoji="0" lang="zh-CN" altLang="en-US" sz="1800" b="1" i="0" u="none" strike="noStrike" cap="none" spc="0" normalizeH="0" baseline="0">
                <a:ln>
                  <a:noFill/>
                </a:ln>
                <a:solidFill>
                  <a:srgbClr val="FF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古人的宇宙模型</a:t>
            </a:r>
            <a:r>
              <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之一</a:t>
            </a:r>
            <a:endParaRPr kumimoji="0" lang="zh-CN" altLang="en-US"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endParaRPr>
          </a:p>
        </p:txBody>
      </p:sp>
      <p:sp>
        <p:nvSpPr>
          <p:cNvPr id="15" name="文本框 14"/>
          <p:cNvSpPr txBox="1"/>
          <p:nvPr/>
        </p:nvSpPr>
        <p:spPr>
          <a:xfrm>
            <a:off x="547370" y="2107565"/>
            <a:ext cx="3768725" cy="258318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00000"/>
              </a:lnSpc>
              <a:spcBef>
                <a:spcPts val="600"/>
              </a:spcBef>
              <a:spcAft>
                <a:spcPts val="600"/>
              </a:spcAft>
              <a:buClrTx/>
              <a:buSzTx/>
              <a:buFontTx/>
              <a:buNone/>
            </a:pPr>
            <a:r>
              <a:rPr lang="zh-CN" altLang="en-US">
                <a:latin typeface="华文楷体" panose="02010600040101010101" pitchFamily="2" charset="-122"/>
                <a:ea typeface="华文楷体" panose="02010600040101010101" pitchFamily="2" charset="-122"/>
                <a:cs typeface="华文楷体" panose="02010600040101010101" pitchFamily="2" charset="-122"/>
              </a:rPr>
              <a:t>古人通过</a:t>
            </a:r>
            <a:r>
              <a:rPr lang="zh-CN" altLang="en-US" b="1">
                <a:solidFill>
                  <a:srgbClr val="66FF33"/>
                </a:solidFill>
                <a:latin typeface="华文行楷" panose="02010800040101010101" pitchFamily="2" charset="-122"/>
                <a:ea typeface="华文行楷" panose="02010800040101010101" pitchFamily="2" charset="-122"/>
                <a:cs typeface="华文楷体" panose="02010600040101010101" pitchFamily="2" charset="-122"/>
              </a:rPr>
              <a:t>对日月星辰及周围事物的观察</a:t>
            </a:r>
            <a:r>
              <a:rPr lang="zh-CN" altLang="en-US">
                <a:latin typeface="华文楷体" panose="02010600040101010101" pitchFamily="2" charset="-122"/>
                <a:ea typeface="华文楷体" panose="02010600040101010101" pitchFamily="2" charset="-122"/>
                <a:cs typeface="华文楷体" panose="02010600040101010101" pitchFamily="2" charset="-122"/>
              </a:rPr>
              <a:t>，设想着宇宙的模样，如有些古人认为地球是平的，日月星辰在大气中运行,其上方扣着穹顶.现在看来这种想象的模型显然有些幼稚,但是这种想象是符合历史发展规律的,</a:t>
            </a:r>
            <a:r>
              <a:rPr lang="zh-CN" altLang="en-US" b="1">
                <a:solidFill>
                  <a:srgbClr val="C00000"/>
                </a:solidFill>
                <a:latin typeface="华文楷体" panose="02010600040101010101" pitchFamily="2" charset="-122"/>
                <a:ea typeface="华文楷体" panose="02010600040101010101" pitchFamily="2" charset="-122"/>
                <a:cs typeface="华文楷体" panose="02010600040101010101" pitchFamily="2" charset="-122"/>
              </a:rPr>
              <a:t>没有最初不成熟的、甚至是错误的想象，就不可能有今天人类对自然、对世界的认识。</a:t>
            </a:r>
            <a:endParaRPr kumimoji="0" lang="zh-CN" altLang="en-US" sz="1600" b="1" i="0" u="none" strike="noStrike" cap="none" spc="0" normalizeH="0" baseline="0">
              <a:ln>
                <a:noFill/>
              </a:ln>
              <a:solidFill>
                <a:srgbClr val="C00000"/>
              </a:solidFill>
              <a:effectLst/>
              <a:uFillTx/>
              <a:latin typeface="华文楷体" panose="02010600040101010101" pitchFamily="2" charset="-122"/>
              <a:ea typeface="华文楷体" panose="02010600040101010101" pitchFamily="2" charset="-122"/>
              <a:cs typeface="华文楷体" panose="02010600040101010101" pitchFamily="2" charset="-122"/>
              <a:sym typeface="Arial" panose="020B0604020202020204"/>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randombar(horizontal)">
                                      <p:cBhvr>
                                        <p:cTn id="11" dur="5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linds(horizontal)">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7" presetClass="entr" presetSubtype="0" fill="hold" grpId="0" nodeType="clickEffect">
                                  <p:stCondLst>
                                    <p:cond delay="0"/>
                                  </p:stCondLst>
                                  <p:iterate type="lt">
                                    <p:tmPct val="50000"/>
                                  </p:iterate>
                                  <p:childTnLst>
                                    <p:set>
                                      <p:cBhvr>
                                        <p:cTn id="24" dur="1" fill="hold">
                                          <p:stCondLst>
                                            <p:cond delay="0"/>
                                          </p:stCondLst>
                                        </p:cTn>
                                        <p:tgtEl>
                                          <p:spTgt spid="15"/>
                                        </p:tgtEl>
                                        <p:attrNameLst>
                                          <p:attrName>style.visibility</p:attrName>
                                        </p:attrNameLst>
                                      </p:cBhvr>
                                      <p:to>
                                        <p:strVal val="visible"/>
                                      </p:to>
                                    </p:set>
                                    <p:anim calcmode="discrete" valueType="clr">
                                      <p:cBhvr override="childStyle">
                                        <p:cTn id="25" dur="80"/>
                                        <p:tgtEl>
                                          <p:spTgt spid="15"/>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15"/>
                                        </p:tgtEl>
                                        <p:attrNameLst>
                                          <p:attrName>fillcolor</p:attrName>
                                        </p:attrNameLst>
                                      </p:cBhvr>
                                      <p:tavLst>
                                        <p:tav tm="0">
                                          <p:val>
                                            <p:clrVal>
                                              <a:schemeClr val="accent2"/>
                                            </p:clrVal>
                                          </p:val>
                                        </p:tav>
                                        <p:tav tm="50000">
                                          <p:val>
                                            <p:clrVal>
                                              <a:schemeClr val="hlink"/>
                                            </p:clrVal>
                                          </p:val>
                                        </p:tav>
                                      </p:tavLst>
                                    </p:anim>
                                    <p:set>
                                      <p:cBhvr>
                                        <p:cTn id="27" dur="80"/>
                                        <p:tgtEl>
                                          <p:spTgt spid="1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4" grpId="0" animBg="1"/>
      <p:bldP spid="15"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hape 108"/>
          <p:cNvSpPr/>
          <p:nvPr/>
        </p:nvSpPr>
        <p:spPr>
          <a:xfrm>
            <a:off x="381170" y="323045"/>
            <a:ext cx="263526" cy="273051"/>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3" name="Shape 112"/>
          <p:cNvSpPr/>
          <p:nvPr/>
        </p:nvSpPr>
        <p:spPr>
          <a:xfrm>
            <a:off x="393553" y="352255"/>
            <a:ext cx="238760" cy="245110"/>
          </a:xfrm>
          <a:prstGeom prst="rect">
            <a:avLst/>
          </a:prstGeom>
          <a:solidFill>
            <a:srgbClr val="007E27"/>
          </a:solidFill>
          <a:ln w="12700">
            <a:miter lim="400000"/>
          </a:ln>
        </p:spPr>
        <p:txBody>
          <a:bodyPr wrap="non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0</a:t>
            </a:r>
            <a:r>
              <a:rPr kumimoji="0" lang="en-US"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5</a:t>
            </a:r>
          </a:p>
        </p:txBody>
      </p:sp>
      <p:pic>
        <p:nvPicPr>
          <p:cNvPr id="8" name="图片 7"/>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301515" y="4690652"/>
            <a:ext cx="736376" cy="359227"/>
          </a:xfrm>
          <a:prstGeom prst="rect">
            <a:avLst/>
          </a:prstGeom>
        </p:spPr>
      </p:pic>
      <p:pic>
        <p:nvPicPr>
          <p:cNvPr id="10" name="图片 9"/>
          <p:cNvPicPr>
            <a:picLocks noChangeAspect="1"/>
          </p:cNvPicPr>
          <p:nvPr/>
        </p:nvPicPr>
        <p:blipFill>
          <a:blip r:embed="rId3"/>
          <a:srcRect l="13027" t="14707" r="13947" b="11154"/>
          <a:stretch>
            <a:fillRect/>
          </a:stretch>
        </p:blipFill>
        <p:spPr>
          <a:xfrm>
            <a:off x="4325620" y="915035"/>
            <a:ext cx="3975735" cy="3300730"/>
          </a:xfrm>
          <a:prstGeom prst="rect">
            <a:avLst/>
          </a:prstGeom>
          <a:ln>
            <a:solidFill>
              <a:schemeClr val="bg1">
                <a:lumMod val="90000"/>
              </a:schemeClr>
            </a:solidFill>
          </a:ln>
          <a:effectLst>
            <a:glow rad="101600">
              <a:schemeClr val="accent2">
                <a:satMod val="175000"/>
                <a:alpha val="40000"/>
              </a:schemeClr>
            </a:glow>
          </a:effectLst>
        </p:spPr>
      </p:pic>
      <p:sp>
        <p:nvSpPr>
          <p:cNvPr id="11" name="文本框 10"/>
          <p:cNvSpPr txBox="1"/>
          <p:nvPr/>
        </p:nvSpPr>
        <p:spPr>
          <a:xfrm>
            <a:off x="534670" y="1097915"/>
            <a:ext cx="3525520" cy="230568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400" b="1">
                <a:ln>
                  <a:noFill/>
                </a:ln>
                <a:solidFill>
                  <a:srgbClr val="FF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r>
              <a:rPr lang="zh-CN" altLang="en-US" sz="2400" b="1">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图</a:t>
            </a: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是安徽凌家滩出土的.距今</a:t>
            </a:r>
            <a:r>
              <a:rPr kumimoji="0" lang="zh-CN" altLang="en-US" sz="2400" b="1" i="0" u="none" strike="noStrike" cap="none" spc="0" normalizeH="0" baseline="0">
                <a:ln>
                  <a:noFill/>
                </a:ln>
                <a:solidFill>
                  <a:srgbClr val="FF0000"/>
                </a:solidFill>
                <a:effectLst/>
                <a:uFillTx/>
                <a:latin typeface="华文楷体" panose="02010600040101010101" pitchFamily="2" charset="-122"/>
                <a:ea typeface="华文楷体" panose="02010600040101010101" pitchFamily="2" charset="-122"/>
                <a:cs typeface="华文楷体" panose="02010600040101010101" pitchFamily="2" charset="-122"/>
                <a:sym typeface="Arial" panose="020B0604020202020204"/>
              </a:rPr>
              <a:t>约5 000年</a:t>
            </a: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的雕刻玉版，是中国古人天圆地方字宙观的早期展现.在这种宇宙观的基础上逐渐产生了“</a:t>
            </a:r>
            <a:r>
              <a:rPr kumimoji="0" lang="zh-CN" altLang="en-US" sz="2400" b="1" i="0" u="none" strike="noStrike" cap="none" spc="0" normalizeH="0" baseline="0">
                <a:ln>
                  <a:noFill/>
                </a:ln>
                <a:solidFill>
                  <a:srgbClr val="FF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司南</a:t>
            </a: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”(指南针)。</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amond(in)">
                                      <p:cBhvr>
                                        <p:cTn id="1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hape 108"/>
          <p:cNvSpPr/>
          <p:nvPr/>
        </p:nvSpPr>
        <p:spPr>
          <a:xfrm>
            <a:off x="381170" y="323045"/>
            <a:ext cx="263526" cy="273051"/>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393553" y="352255"/>
            <a:ext cx="238760" cy="245110"/>
          </a:xfrm>
          <a:prstGeom prst="rect">
            <a:avLst/>
          </a:prstGeom>
          <a:solidFill>
            <a:srgbClr val="007E27"/>
          </a:solidFill>
          <a:ln w="12700">
            <a:miter lim="400000"/>
          </a:ln>
        </p:spPr>
        <p:txBody>
          <a:bodyPr wrap="non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0</a:t>
            </a:r>
            <a:r>
              <a:rPr kumimoji="0" lang="en-US"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6</a:t>
            </a:r>
          </a:p>
        </p:txBody>
      </p: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301515" y="4690652"/>
            <a:ext cx="736376" cy="359227"/>
          </a:xfrm>
          <a:prstGeom prst="rect">
            <a:avLst/>
          </a:prstGeom>
        </p:spPr>
      </p:pic>
      <p:pic>
        <p:nvPicPr>
          <p:cNvPr id="4" name="图片 3"/>
          <p:cNvPicPr>
            <a:picLocks noChangeAspect="1"/>
          </p:cNvPicPr>
          <p:nvPr/>
        </p:nvPicPr>
        <p:blipFill>
          <a:blip r:embed="rId3"/>
          <a:stretch>
            <a:fillRect/>
          </a:stretch>
        </p:blipFill>
        <p:spPr>
          <a:xfrm>
            <a:off x="5062220" y="822325"/>
            <a:ext cx="3658235" cy="2635250"/>
          </a:xfrm>
          <a:prstGeom prst="rect">
            <a:avLst/>
          </a:prstGeom>
          <a:effectLst>
            <a:glow rad="101600">
              <a:schemeClr val="accent2">
                <a:satMod val="175000"/>
                <a:alpha val="40000"/>
              </a:schemeClr>
            </a:glow>
          </a:effectLst>
        </p:spPr>
      </p:pic>
      <p:pic>
        <p:nvPicPr>
          <p:cNvPr id="7" name="图片 6"/>
          <p:cNvPicPr>
            <a:picLocks noChangeAspect="1"/>
          </p:cNvPicPr>
          <p:nvPr/>
        </p:nvPicPr>
        <p:blipFill>
          <a:blip r:embed="rId4"/>
          <a:srcRect b="3961"/>
          <a:stretch>
            <a:fillRect/>
          </a:stretch>
        </p:blipFill>
        <p:spPr>
          <a:xfrm>
            <a:off x="544830" y="822325"/>
            <a:ext cx="3854450" cy="2635250"/>
          </a:xfrm>
          <a:prstGeom prst="rect">
            <a:avLst/>
          </a:prstGeom>
          <a:effectLst>
            <a:glow rad="101600">
              <a:schemeClr val="accent2">
                <a:satMod val="175000"/>
                <a:alpha val="40000"/>
              </a:schemeClr>
            </a:glow>
          </a:effectLst>
        </p:spPr>
      </p:pic>
      <p:sp>
        <p:nvSpPr>
          <p:cNvPr id="9" name="文本框 8"/>
          <p:cNvSpPr txBox="1"/>
          <p:nvPr/>
        </p:nvSpPr>
        <p:spPr>
          <a:xfrm>
            <a:off x="534035" y="3923665"/>
            <a:ext cx="8075930" cy="76708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400" b="1" i="0" u="none" strike="noStrike" cap="none" spc="0" normalizeH="0" baseline="0">
                <a:ln>
                  <a:noFill/>
                </a:ln>
                <a:solidFill>
                  <a:srgbClr val="000000"/>
                </a:solidFill>
                <a:effectLst/>
                <a:uFillTx/>
                <a:latin typeface="华文楷体" panose="02010600040101010101" pitchFamily="2" charset="-122"/>
                <a:ea typeface="华文楷体" panose="02010600040101010101" pitchFamily="2" charset="-122"/>
                <a:cs typeface="微软雅黑" panose="020B0503020204020204" charset="-122"/>
                <a:sym typeface="Arial" panose="020B0604020202020204"/>
              </a:rPr>
              <a:t>这是英格兰的</a:t>
            </a:r>
            <a:r>
              <a:rPr kumimoji="0" lang="zh-CN" altLang="en-US" sz="2400" b="1" i="0" u="none" strike="noStrike" cap="none" spc="0" normalizeH="0" baseline="0">
                <a:ln>
                  <a:noFill/>
                </a:ln>
                <a:solidFill>
                  <a:srgbClr val="FF0000"/>
                </a:solidFill>
                <a:effectLst/>
                <a:uFillTx/>
                <a:latin typeface="华文楷体" panose="02010600040101010101" pitchFamily="2" charset="-122"/>
                <a:ea typeface="华文楷体" panose="02010600040101010101" pitchFamily="2" charset="-122"/>
                <a:cs typeface="微软雅黑" panose="020B0503020204020204" charset="-122"/>
                <a:sym typeface="Arial" panose="020B0604020202020204"/>
              </a:rPr>
              <a:t>石头阵</a:t>
            </a:r>
            <a:r>
              <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，出现在世界不同地方的石头阵神秘莫测,有研究认为其功能之一是帮助古人用于观察天象.</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7" presetClass="entr" presetSubtype="0" fill="hold" grpId="0" nodeType="clickEffect">
                                  <p:stCondLst>
                                    <p:cond delay="0"/>
                                  </p:stCondLst>
                                  <p:iterate type="lt">
                                    <p:tmPct val="50000"/>
                                  </p:iterate>
                                  <p:childTnLst>
                                    <p:set>
                                      <p:cBhvr>
                                        <p:cTn id="16" dur="1" fill="hold">
                                          <p:stCondLst>
                                            <p:cond delay="0"/>
                                          </p:stCondLst>
                                        </p:cTn>
                                        <p:tgtEl>
                                          <p:spTgt spid="9"/>
                                        </p:tgtEl>
                                        <p:attrNameLst>
                                          <p:attrName>style.visibility</p:attrName>
                                        </p:attrNameLst>
                                      </p:cBhvr>
                                      <p:to>
                                        <p:strVal val="visible"/>
                                      </p:to>
                                    </p:set>
                                    <p:anim calcmode="discrete" valueType="clr">
                                      <p:cBhvr override="childStyle">
                                        <p:cTn id="17"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9"/>
                                        </p:tgtEl>
                                        <p:attrNameLst>
                                          <p:attrName>fillcolor</p:attrName>
                                        </p:attrNameLst>
                                      </p:cBhvr>
                                      <p:tavLst>
                                        <p:tav tm="0">
                                          <p:val>
                                            <p:clrVal>
                                              <a:schemeClr val="accent2"/>
                                            </p:clrVal>
                                          </p:val>
                                        </p:tav>
                                        <p:tav tm="50000">
                                          <p:val>
                                            <p:clrVal>
                                              <a:schemeClr val="hlink"/>
                                            </p:clrVal>
                                          </p:val>
                                        </p:tav>
                                      </p:tavLst>
                                    </p:anim>
                                    <p:set>
                                      <p:cBhvr>
                                        <p:cTn id="19"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标题 1"/>
          <p:cNvSpPr>
            <a:spLocks noGrp="1"/>
          </p:cNvSpPr>
          <p:nvPr/>
        </p:nvSpPr>
        <p:spPr>
          <a:xfrm>
            <a:off x="2087245" y="36830"/>
            <a:ext cx="4563110" cy="628650"/>
          </a:xfrm>
          <a:prstGeom prst="rect">
            <a:avLst/>
          </a:prstGeom>
          <a:noFill/>
          <a:ln w="9525">
            <a:noFill/>
          </a:ln>
        </p:spPr>
        <p:txBody>
          <a:bodyPr anchor="ctr">
            <a:scene3d>
              <a:camera prst="orthographicFront"/>
              <a:lightRig rig="threePt" dir="t"/>
            </a:scene3d>
          </a:bodyPr>
          <a:lstStyle>
            <a:lvl1pPr marL="0" lvl="0" indent="0" algn="ctr" defTabSz="914400" eaLnBrk="1" fontAlgn="base" latinLnBrk="0" hangingPunct="1">
              <a:lnSpc>
                <a:spcPct val="100000"/>
              </a:lnSpc>
              <a:spcBef>
                <a:spcPct val="0"/>
              </a:spcBef>
              <a:spcAft>
                <a:spcPct val="0"/>
              </a:spcAft>
              <a:buNone/>
              <a:defRPr sz="4400" b="0" i="0" u="none" kern="1200" baseline="0">
                <a:solidFill>
                  <a:srgbClr val="000000"/>
                </a:solidFill>
                <a:latin typeface="Arial" panose="020B0604020202020204" pitchFamily="34" charset="0"/>
                <a:ea typeface="宋体" panose="02010600030101010101" pitchFamily="2" charset="-122"/>
                <a:cs typeface="+mn-ea"/>
              </a:defRPr>
            </a:lvl1pPr>
          </a:lstStyle>
          <a:p>
            <a:pPr fontAlgn="base"/>
            <a:r>
              <a:rPr lang="zh-CN" altLang="en-US" sz="3600" b="1" strike="noStrike" noProof="1">
                <a:solidFill>
                  <a:schemeClr val="tx1"/>
                </a:solidFill>
                <a:effectLst>
                  <a:outerShdw blurRad="38100" dist="19050" dir="2700000" algn="tl" rotWithShape="0">
                    <a:schemeClr val="dk1">
                      <a:alpha val="40000"/>
                    </a:schemeClr>
                  </a:outerShdw>
                </a:effectLst>
                <a:latin typeface="华文行楷" panose="02010800040101010101" pitchFamily="2" charset="-122"/>
                <a:ea typeface="华文行楷" panose="02010800040101010101" pitchFamily="2" charset="-122"/>
                <a:cs typeface="华文行楷" panose="02010800040101010101" pitchFamily="2" charset="-122"/>
              </a:rPr>
              <a:t>物理学的进步之阶</a:t>
            </a:r>
            <a:r>
              <a:rPr lang="zh-CN" altLang="en-US" sz="3600" b="1" strike="noStrike" baseline="30000" noProof="1">
                <a:solidFill>
                  <a:schemeClr val="tx1"/>
                </a:solidFill>
                <a:effectLst>
                  <a:outerShdw blurRad="38100" dist="19050" dir="2700000" algn="tl" rotWithShape="0">
                    <a:schemeClr val="dk1">
                      <a:alpha val="40000"/>
                    </a:schemeClr>
                  </a:outerShdw>
                </a:effectLst>
                <a:uFillTx/>
                <a:latin typeface="华文行楷" panose="02010800040101010101" pitchFamily="2" charset="-122"/>
                <a:ea typeface="华文行楷" panose="02010800040101010101" pitchFamily="2" charset="-122"/>
                <a:cs typeface="华文行楷" panose="02010800040101010101" pitchFamily="2" charset="-122"/>
                <a:sym typeface="宋体" panose="02010600030101010101" pitchFamily="2" charset="-122"/>
              </a:rPr>
              <a:t>……</a:t>
            </a:r>
          </a:p>
        </p:txBody>
      </p:sp>
      <p:sp>
        <p:nvSpPr>
          <p:cNvPr id="5" name="Shape 108"/>
          <p:cNvSpPr/>
          <p:nvPr/>
        </p:nvSpPr>
        <p:spPr>
          <a:xfrm>
            <a:off x="381170" y="323045"/>
            <a:ext cx="263526" cy="273051"/>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393553" y="352255"/>
            <a:ext cx="238760" cy="245110"/>
          </a:xfrm>
          <a:prstGeom prst="rect">
            <a:avLst/>
          </a:prstGeom>
          <a:solidFill>
            <a:srgbClr val="007E27"/>
          </a:solidFill>
          <a:ln w="12700">
            <a:miter lim="400000"/>
          </a:ln>
        </p:spPr>
        <p:txBody>
          <a:bodyPr wrap="non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0</a:t>
            </a:r>
            <a:r>
              <a:rPr kumimoji="0" lang="en-US"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7</a:t>
            </a:r>
          </a:p>
        </p:txBody>
      </p: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301515" y="4690652"/>
            <a:ext cx="736376" cy="359227"/>
          </a:xfrm>
          <a:prstGeom prst="rect">
            <a:avLst/>
          </a:prstGeom>
        </p:spPr>
      </p:pic>
      <p:sp>
        <p:nvSpPr>
          <p:cNvPr id="2" name="文本框 1"/>
          <p:cNvSpPr txBox="1"/>
          <p:nvPr/>
        </p:nvSpPr>
        <p:spPr>
          <a:xfrm>
            <a:off x="393700" y="596265"/>
            <a:ext cx="3702050" cy="5207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800" b="1" i="0" u="none" strike="noStrike" cap="none" spc="0" normalizeH="0" baseline="0">
                <a:ln>
                  <a:noFill/>
                </a:ln>
                <a:solidFill>
                  <a:srgbClr val="000000"/>
                </a:solidFill>
                <a:effectLst/>
                <a:uFillTx/>
                <a:latin typeface="华文楷体" panose="02010600040101010101" pitchFamily="2" charset="-122"/>
                <a:ea typeface="华文楷体" panose="02010600040101010101" pitchFamily="2" charset="-122"/>
                <a:cs typeface="华文楷体" panose="02010600040101010101" pitchFamily="2" charset="-122"/>
                <a:sym typeface="Arial" panose="020B0604020202020204"/>
              </a:rPr>
              <a:t>托勒密的</a:t>
            </a:r>
            <a:r>
              <a:rPr kumimoji="0" lang="en-US" altLang="zh-CN" sz="2800" b="1" i="0" u="none" strike="noStrike" cap="none" spc="0" normalizeH="0" baseline="0">
                <a:ln>
                  <a:noFill/>
                </a:ln>
                <a:solidFill>
                  <a:srgbClr val="000000"/>
                </a:solidFill>
                <a:effectLst/>
                <a:uFillTx/>
                <a:latin typeface="华文楷体" panose="02010600040101010101" pitchFamily="2" charset="-122"/>
                <a:ea typeface="华文楷体" panose="02010600040101010101" pitchFamily="2" charset="-122"/>
                <a:cs typeface="华文楷体" panose="02010600040101010101" pitchFamily="2" charset="-122"/>
                <a:sym typeface="Arial" panose="020B0604020202020204"/>
              </a:rPr>
              <a:t>“</a:t>
            </a:r>
            <a:r>
              <a:rPr lang="zh-CN" altLang="en-US" sz="2800" b="1">
                <a:ln>
                  <a:noFill/>
                </a:ln>
                <a:solidFill>
                  <a:srgbClr val="000000"/>
                </a:solidFill>
                <a:effectLst/>
                <a:uFillTx/>
                <a:latin typeface="华文楷体" panose="02010600040101010101" pitchFamily="2" charset="-122"/>
                <a:ea typeface="华文楷体" panose="02010600040101010101" pitchFamily="2" charset="-122"/>
                <a:cs typeface="华文楷体" panose="02010600040101010101" pitchFamily="2" charset="-122"/>
                <a:sym typeface="Arial" panose="020B0604020202020204"/>
              </a:rPr>
              <a:t>地心说</a:t>
            </a:r>
            <a:r>
              <a:rPr kumimoji="0" lang="en-US" altLang="zh-CN" sz="2800" b="1" i="0" u="none" strike="noStrike" cap="none" spc="0" normalizeH="0" baseline="0">
                <a:ln>
                  <a:noFill/>
                </a:ln>
                <a:solidFill>
                  <a:srgbClr val="000000"/>
                </a:solidFill>
                <a:effectLst/>
                <a:uFillTx/>
                <a:latin typeface="华文楷体" panose="02010600040101010101" pitchFamily="2" charset="-122"/>
                <a:ea typeface="华文楷体" panose="02010600040101010101" pitchFamily="2" charset="-122"/>
                <a:cs typeface="华文楷体" panose="02010600040101010101" pitchFamily="2" charset="-122"/>
                <a:sym typeface="Arial" panose="020B0604020202020204"/>
              </a:rPr>
              <a:t>”</a:t>
            </a:r>
          </a:p>
        </p:txBody>
      </p:sp>
      <p:pic>
        <p:nvPicPr>
          <p:cNvPr id="4" name="图片 3"/>
          <p:cNvPicPr>
            <a:picLocks noChangeAspect="1"/>
          </p:cNvPicPr>
          <p:nvPr/>
        </p:nvPicPr>
        <p:blipFill>
          <a:blip r:embed="rId3"/>
          <a:stretch>
            <a:fillRect/>
          </a:stretch>
        </p:blipFill>
        <p:spPr>
          <a:xfrm>
            <a:off x="718185" y="1105535"/>
            <a:ext cx="3289300" cy="2566670"/>
          </a:xfrm>
          <a:prstGeom prst="rect">
            <a:avLst/>
          </a:prstGeom>
          <a:ln>
            <a:solidFill>
              <a:schemeClr val="bg1"/>
            </a:solidFill>
          </a:ln>
          <a:effectLst>
            <a:glow rad="101600">
              <a:schemeClr val="accent2">
                <a:satMod val="175000"/>
                <a:alpha val="40000"/>
              </a:schemeClr>
            </a:glow>
          </a:effectLst>
        </p:spPr>
      </p:pic>
      <p:pic>
        <p:nvPicPr>
          <p:cNvPr id="11" name="图片 10"/>
          <p:cNvPicPr>
            <a:picLocks noChangeAspect="1"/>
          </p:cNvPicPr>
          <p:nvPr/>
        </p:nvPicPr>
        <p:blipFill>
          <a:blip r:embed="rId4"/>
          <a:srcRect l="5526" t="8421" r="6973" b="4652"/>
          <a:stretch>
            <a:fillRect/>
          </a:stretch>
        </p:blipFill>
        <p:spPr>
          <a:xfrm>
            <a:off x="4929505" y="1105535"/>
            <a:ext cx="3296285" cy="2566670"/>
          </a:xfrm>
          <a:prstGeom prst="rect">
            <a:avLst/>
          </a:prstGeom>
          <a:effectLst>
            <a:glow rad="101600">
              <a:schemeClr val="accent2">
                <a:satMod val="175000"/>
                <a:alpha val="40000"/>
              </a:schemeClr>
            </a:glow>
          </a:effectLst>
        </p:spPr>
      </p:pic>
      <p:sp>
        <p:nvSpPr>
          <p:cNvPr id="12" name="文本框 11"/>
          <p:cNvSpPr txBox="1"/>
          <p:nvPr/>
        </p:nvSpPr>
        <p:spPr>
          <a:xfrm>
            <a:off x="644525" y="3775075"/>
            <a:ext cx="7546975" cy="1197610"/>
          </a:xfrm>
          <a:prstGeom prst="rect">
            <a:avLst/>
          </a:prstGeom>
          <a:solidFill>
            <a:srgbClr val="FFFF00"/>
          </a:solid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en-US" altLang="zh-CN" sz="1800" b="1" i="0" u="none" strike="noStrike" cap="none" spc="0" normalizeH="0" baseline="0">
                <a:ln>
                  <a:noFill/>
                </a:ln>
                <a:solidFill>
                  <a:srgbClr val="FF0000"/>
                </a:solidFill>
                <a:effectLst/>
                <a:uFillTx/>
                <a:latin typeface="微软雅黑" panose="020B0503020204020204" charset="-122"/>
                <a:ea typeface="微软雅黑" panose="020B0503020204020204" charset="-122"/>
                <a:cs typeface="华文楷体" panose="02010600040101010101" pitchFamily="2" charset="-122"/>
                <a:sym typeface="Arial" panose="020B0604020202020204"/>
              </a:rPr>
              <a:t>地心说</a:t>
            </a:r>
            <a:r>
              <a:rPr kumimoji="0" lang="en-US" altLang="zh-CN" sz="180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华文楷体" panose="02010600040101010101" pitchFamily="2" charset="-122"/>
                <a:sym typeface="Arial" panose="020B0604020202020204"/>
              </a:rPr>
              <a:t>，最初由米利都学派形成初步理念，后由</a:t>
            </a:r>
            <a:r>
              <a:rPr kumimoji="0" lang="en-US" altLang="zh-CN" sz="1800" b="1" i="0" u="none" strike="noStrike" cap="none" spc="0" normalizeH="0" baseline="0">
                <a:ln>
                  <a:noFill/>
                </a:ln>
                <a:solidFill>
                  <a:srgbClr val="00B0F0"/>
                </a:solidFill>
                <a:effectLst/>
                <a:uFillTx/>
                <a:latin typeface="微软雅黑" panose="020B0503020204020204" charset="-122"/>
                <a:ea typeface="微软雅黑" panose="020B0503020204020204" charset="-122"/>
                <a:cs typeface="华文楷体" panose="02010600040101010101" pitchFamily="2" charset="-122"/>
                <a:sym typeface="Arial" panose="020B0604020202020204"/>
              </a:rPr>
              <a:t>古希腊学者欧多克斯</a:t>
            </a:r>
            <a:r>
              <a:rPr kumimoji="0" lang="en-US" altLang="zh-CN" sz="180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华文楷体" panose="02010600040101010101" pitchFamily="2" charset="-122"/>
                <a:sym typeface="Arial" panose="020B0604020202020204"/>
              </a:rPr>
              <a:t>提出，然后经</a:t>
            </a:r>
            <a:r>
              <a:rPr kumimoji="0" lang="en-US" altLang="zh-CN" sz="1800" b="1" i="0" u="none" strike="noStrike" cap="none" spc="0" normalizeH="0" baseline="0">
                <a:ln>
                  <a:noFill/>
                </a:ln>
                <a:solidFill>
                  <a:srgbClr val="00B050"/>
                </a:solidFill>
                <a:effectLst/>
                <a:uFillTx/>
                <a:latin typeface="微软雅黑" panose="020B0503020204020204" charset="-122"/>
                <a:ea typeface="微软雅黑" panose="020B0503020204020204" charset="-122"/>
                <a:cs typeface="华文楷体" panose="02010600040101010101" pitchFamily="2" charset="-122"/>
                <a:sym typeface="Arial" panose="020B0604020202020204"/>
              </a:rPr>
              <a:t>亚里士多德、托勒密</a:t>
            </a:r>
            <a:r>
              <a:rPr kumimoji="0" lang="en-US" altLang="zh-CN" sz="180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华文楷体" panose="02010600040101010101" pitchFamily="2" charset="-122"/>
                <a:sym typeface="Arial" panose="020B0604020202020204"/>
              </a:rPr>
              <a:t>进一步发展而逐渐建立和完善起来</a:t>
            </a:r>
            <a:r>
              <a:rPr kumimoji="0" lang="zh-CN" altLang="en-US" sz="180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华文楷体" panose="02010600040101010101" pitchFamily="2" charset="-122"/>
                <a:sym typeface="Arial" panose="020B0604020202020204"/>
              </a:rPr>
              <a:t>，托勒密认为，</a:t>
            </a:r>
            <a:r>
              <a:rPr kumimoji="0" lang="zh-CN" altLang="en-US" sz="1800" b="1" i="0" u="none" strike="noStrike" cap="none" spc="0" normalizeH="0" baseline="0">
                <a:ln>
                  <a:solidFill>
                    <a:srgbClr val="FF0000"/>
                  </a:solidFill>
                </a:ln>
                <a:solidFill>
                  <a:srgbClr val="FF0000"/>
                </a:solidFill>
                <a:effectLst/>
                <a:uFillTx/>
                <a:latin typeface="华文楷体" panose="02010600040101010101" pitchFamily="2" charset="-122"/>
                <a:ea typeface="华文楷体" panose="02010600040101010101" pitchFamily="2" charset="-122"/>
                <a:cs typeface="华文楷体" panose="02010600040101010101" pitchFamily="2" charset="-122"/>
                <a:sym typeface="Arial" panose="020B0604020202020204"/>
              </a:rPr>
              <a:t>地球处于宇宙中心静止不动</a:t>
            </a:r>
            <a:r>
              <a:rPr kumimoji="0" lang="zh-CN" altLang="en-US" sz="180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华文楷体" panose="02010600040101010101" pitchFamily="2" charset="-122"/>
                <a:sym typeface="Arial" panose="020B0604020202020204"/>
              </a:rPr>
              <a:t>。从地球向外依次有月球、水星、金星、太阳、火星、木星和土星，在各自的轨道上绕地球运转。</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down)">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27" presetClass="entr" presetSubtype="0" fill="hold" grpId="0" nodeType="clickEffect">
                                  <p:stCondLst>
                                    <p:cond delay="0"/>
                                  </p:stCondLst>
                                  <p:iterate type="lt">
                                    <p:tmPct val="50000"/>
                                  </p:iterate>
                                  <p:childTnLst>
                                    <p:set>
                                      <p:cBhvr>
                                        <p:cTn id="22" dur="1" fill="hold">
                                          <p:stCondLst>
                                            <p:cond delay="0"/>
                                          </p:stCondLst>
                                        </p:cTn>
                                        <p:tgtEl>
                                          <p:spTgt spid="12"/>
                                        </p:tgtEl>
                                        <p:attrNameLst>
                                          <p:attrName>style.visibility</p:attrName>
                                        </p:attrNameLst>
                                      </p:cBhvr>
                                      <p:to>
                                        <p:strVal val="visible"/>
                                      </p:to>
                                    </p:set>
                                    <p:anim calcmode="discrete" valueType="clr">
                                      <p:cBhvr override="childStyle">
                                        <p:cTn id="23" dur="80"/>
                                        <p:tgtEl>
                                          <p:spTgt spid="12"/>
                                        </p:tgtEl>
                                        <p:attrNameLst>
                                          <p:attrName>style.color</p:attrName>
                                        </p:attrNameLst>
                                      </p:cBhvr>
                                      <p:tavLst>
                                        <p:tav tm="0">
                                          <p:val>
                                            <p:clrVal>
                                              <a:schemeClr val="accent2"/>
                                            </p:clrVal>
                                          </p:val>
                                        </p:tav>
                                        <p:tav tm="50000">
                                          <p:val>
                                            <p:clrVal>
                                              <a:schemeClr val="hlink"/>
                                            </p:clrVal>
                                          </p:val>
                                        </p:tav>
                                      </p:tavLst>
                                    </p:anim>
                                    <p:anim calcmode="discrete" valueType="clr">
                                      <p:cBhvr>
                                        <p:cTn id="24" dur="80"/>
                                        <p:tgtEl>
                                          <p:spTgt spid="12"/>
                                        </p:tgtEl>
                                        <p:attrNameLst>
                                          <p:attrName>fillcolor</p:attrName>
                                        </p:attrNameLst>
                                      </p:cBhvr>
                                      <p:tavLst>
                                        <p:tav tm="0">
                                          <p:val>
                                            <p:clrVal>
                                              <a:schemeClr val="accent2"/>
                                            </p:clrVal>
                                          </p:val>
                                        </p:tav>
                                        <p:tav tm="50000">
                                          <p:val>
                                            <p:clrVal>
                                              <a:schemeClr val="hlink"/>
                                            </p:clrVal>
                                          </p:val>
                                        </p:tav>
                                      </p:tavLst>
                                    </p:anim>
                                    <p:set>
                                      <p:cBhvr>
                                        <p:cTn id="25" dur="80"/>
                                        <p:tgtEl>
                                          <p:spTgt spid="1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TEMPLATE_SUBCATEGORY" val="0"/>
  <p:tag name="KSO_WM_TAG_VERSION" val="1.0"/>
  <p:tag name="KSO_WM_BEAUTIFY_FLAG" val="#wm#"/>
  <p:tag name="KSO_WM_TEMPLATE_CATEGORY" val="custom"/>
  <p:tag name="KSO_WM_TEMPLATE_INDEX" val="20187308"/>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heme/theme1.xml><?xml version="1.0" encoding="utf-8"?>
<a:theme xmlns:a="http://schemas.openxmlformats.org/drawingml/2006/main" name="Default">
  <a:themeElements>
    <a:clrScheme name="Default">
      <a:dk1>
        <a:srgbClr val="000000"/>
      </a:dk1>
      <a:lt1>
        <a:srgbClr val="F2F2F2"/>
      </a:lt1>
      <a:dk2>
        <a:srgbClr val="A7A7A7"/>
      </a:dk2>
      <a:lt2>
        <a:srgbClr val="535353"/>
      </a:lt2>
      <a:accent1>
        <a:srgbClr val="BBE0E3"/>
      </a:accent1>
      <a:accent2>
        <a:srgbClr val="333399"/>
      </a:accent2>
      <a:accent3>
        <a:srgbClr val="8F8F8F"/>
      </a:accent3>
      <a:accent4>
        <a:srgbClr val="707070"/>
      </a:accent4>
      <a:accent5>
        <a:srgbClr val="DAEDEF"/>
      </a:accent5>
      <a:accent6>
        <a:srgbClr val="2D2D8A"/>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rgbClr val="BBE0E3"/>
          </a:solidFill>
          <a:prstDash val="solid"/>
          <a:miter lim="800000"/>
        </a:ln>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BBE0E3"/>
          </a:solidFill>
          <a:prstDash val="solid"/>
          <a:miter lim="8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Default">
  <a:themeElements>
    <a:clrScheme name="Default">
      <a:dk1>
        <a:srgbClr val="000000"/>
      </a:dk1>
      <a:lt1>
        <a:srgbClr val="FFFFFF"/>
      </a:lt1>
      <a:dk2>
        <a:srgbClr val="A7A7A7"/>
      </a:dk2>
      <a:lt2>
        <a:srgbClr val="535353"/>
      </a:lt2>
      <a:accent1>
        <a:srgbClr val="BBE0E3"/>
      </a:accent1>
      <a:accent2>
        <a:srgbClr val="333399"/>
      </a:accent2>
      <a:accent3>
        <a:srgbClr val="8F8F8F"/>
      </a:accent3>
      <a:accent4>
        <a:srgbClr val="707070"/>
      </a:accent4>
      <a:accent5>
        <a:srgbClr val="DAEDEF"/>
      </a:accent5>
      <a:accent6>
        <a:srgbClr val="2D2D8A"/>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rgbClr val="BBE0E3"/>
          </a:solidFill>
          <a:prstDash val="solid"/>
          <a:miter lim="800000"/>
        </a:ln>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BBE0E3"/>
          </a:solidFill>
          <a:prstDash val="solid"/>
          <a:miter lim="8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TotalTime>
  <Words>1126</Words>
  <Application>Microsoft Office PowerPoint</Application>
  <PresentationFormat>自定义</PresentationFormat>
  <Paragraphs>94</Paragraphs>
  <Slides>21</Slides>
  <Notes>3</Notes>
  <HiddenSlides>0</HiddenSlides>
  <MMClips>0</MMClips>
  <ScaleCrop>false</ScaleCrop>
  <HeadingPairs>
    <vt:vector size="4" baseType="variant">
      <vt:variant>
        <vt:lpstr>主题</vt:lpstr>
      </vt:variant>
      <vt:variant>
        <vt:i4>2</vt:i4>
      </vt:variant>
      <vt:variant>
        <vt:lpstr>幻灯片标题</vt:lpstr>
      </vt:variant>
      <vt:variant>
        <vt:i4>21</vt:i4>
      </vt:variant>
    </vt:vector>
  </HeadingPairs>
  <TitlesOfParts>
    <vt:vector size="23" baseType="lpstr">
      <vt:lpstr>Default</vt:lpstr>
      <vt:lpstr>自定义设计方案</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   伽利略与自制观察天体活动的望远镜</vt:lpstr>
      <vt:lpstr>站在巨人的肩膀上</vt:lpstr>
      <vt:lpstr>相对论冲击经典时空观</vt:lpstr>
      <vt:lpstr>物理与生活</vt:lpstr>
      <vt:lpstr>物理探索永无止境</vt:lpstr>
      <vt:lpstr>幻灯片 17</vt:lpstr>
      <vt:lpstr>幻灯片 18</vt:lpstr>
      <vt:lpstr>幻灯片 19</vt:lpstr>
      <vt:lpstr>幻灯片 20</vt:lpstr>
      <vt:lpstr>幻灯片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zxxk</dc:creator>
  <cp:lastModifiedBy>User</cp:lastModifiedBy>
  <cp:revision>126</cp:revision>
  <dcterms:created xsi:type="dcterms:W3CDTF">2019-04-02T02:49:00Z</dcterms:created>
  <dcterms:modified xsi:type="dcterms:W3CDTF">2019-11-02T14:04:46Z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2052-11.1.0.8813</vt:lpwstr>
  </property>
</Properties>
</file>