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265" r:id="rId4"/>
    <p:sldId id="266" r:id="rId5"/>
    <p:sldId id="267" r:id="rId6"/>
    <p:sldId id="268" r:id="rId7"/>
    <p:sldId id="269" r:id="rId8"/>
    <p:sldId id="270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58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86" y="-108"/>
      </p:cViewPr>
      <p:guideLst>
        <p:guide orient="horz" pos="572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专题概述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第八章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单元易错强化练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Document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Document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Document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Document6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单元易错强化练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5441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不能正确认识平衡力的条件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人沿水平方向拉牛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但没有拉动。下列说法正确的是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绳拉牛的力小于牛拉绳的力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绳拉牛的力与牛拉绳的力是一对平衡力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绳拉牛的力与地面对牛的摩擦力是一对平衡力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绳拉牛的力小于地面对牛的摩擦力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2737654"/>
              </p:ext>
            </p:extLst>
          </p:nvPr>
        </p:nvGraphicFramePr>
        <p:xfrm>
          <a:off x="381000" y="2536181"/>
          <a:ext cx="11430000" cy="11252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4906281" imgH="483006" progId="Word.Document.12">
                  <p:embed/>
                </p:oleObj>
              </mc:Choice>
              <mc:Fallback>
                <p:oleObj name="文档" r:id="rId4" imgW="4906281" imgH="4830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536181"/>
                        <a:ext cx="11430000" cy="11252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935235" y="2092607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79831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不能正确区分一对平衡力和一对相互作用力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龙东中考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超市里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小明用水平方向的力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推着购物车在水平地面上做匀速直线运动。下列说法正确的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购物车对地面的压力与地面对购物车的支持力是一对平衡力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购物车所受的推力与地面对购物车的摩擦力是一对平衡力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购物车所受的重力与购物车对地面的压力是一对相互作用力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购物车对小明的力与地面对小明的摩擦力是一对相互作用力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65708" y="2989023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87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21106"/>
            <a:ext cx="11430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不能正确分析平衡状态的受力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如图是一位顾客乘商场的自动扶梯匀速上楼时的情景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在这一过程中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关于人的受力分析正确的是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2865632"/>
              </p:ext>
            </p:extLst>
          </p:nvPr>
        </p:nvGraphicFramePr>
        <p:xfrm>
          <a:off x="381000" y="2634662"/>
          <a:ext cx="11430000" cy="1364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4" imgW="4906281" imgH="585788" progId="Word.Document.12">
                  <p:embed/>
                </p:oleObj>
              </mc:Choice>
              <mc:Fallback>
                <p:oleObj name="文档" r:id="rId4" imgW="4906281" imgH="5857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634662"/>
                        <a:ext cx="11430000" cy="13646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093525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人受到重力、电梯的支持力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人受到重力、电梯的支持力和水平向左的摩擦力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人受到重力、电梯的支持力和人对电梯的压力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人受到重力、电梯的支持力和水平向右的摩擦力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40917" y="2231998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05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17984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一个在光滑的水平面上的物体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如果它受到拉力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的作用时仍做匀速直线运动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则这个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拉力的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方向可能是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4701710"/>
              </p:ext>
            </p:extLst>
          </p:nvPr>
        </p:nvGraphicFramePr>
        <p:xfrm>
          <a:off x="381000" y="2327068"/>
          <a:ext cx="11430000" cy="34468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4" imgW="4906281" imgH="1479564" progId="Word.Document.12">
                  <p:embed/>
                </p:oleObj>
              </mc:Choice>
              <mc:Fallback>
                <p:oleObj name="文档" r:id="rId4" imgW="4906281" imgH="147956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327068"/>
                        <a:ext cx="11430000" cy="34468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373625" y="1893885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08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64792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不能正确理解惯性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运输液体的槽车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液体上有气泡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如图所示。当车开动时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气泡将向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前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刹车时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气泡将向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后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其原因是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液体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具有惯性。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1311087"/>
              </p:ext>
            </p:extLst>
          </p:nvPr>
        </p:nvGraphicFramePr>
        <p:xfrm>
          <a:off x="381000" y="3240274"/>
          <a:ext cx="11430000" cy="19407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文档" r:id="rId4" imgW="4906281" imgH="833041" progId="Word.Document.12">
                  <p:embed/>
                </p:oleObj>
              </mc:Choice>
              <mc:Fallback>
                <p:oleObj name="文档" r:id="rId4" imgW="4906281" imgH="8330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3240274"/>
                        <a:ext cx="11430000" cy="19407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9298916" y="2250536"/>
            <a:ext cx="582839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0197" y="2694477"/>
            <a:ext cx="582839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80506" y="2694477"/>
            <a:ext cx="936130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38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35895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不能正确分析摩擦力的大小和方向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放在粗糙程度相同的水平地面上的物体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用方向不变的力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向右推物体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的大小随时间的变化关系如图乙所示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物体的运动速度随时间的变化关系如图丙所示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时物体受到的摩擦力为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 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时物体受到的摩擦力为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6767280"/>
              </p:ext>
            </p:extLst>
          </p:nvPr>
        </p:nvGraphicFramePr>
        <p:xfrm>
          <a:off x="381000" y="3349046"/>
          <a:ext cx="11430000" cy="2325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文档" r:id="rId4" imgW="4906281" imgH="998356" progId="Word.Document.12">
                  <p:embed/>
                </p:oleObj>
              </mc:Choice>
              <mc:Fallback>
                <p:oleObj name="文档" r:id="rId4" imgW="4906281" imgH="9983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3349046"/>
                        <a:ext cx="11430000" cy="2325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589362" y="2809933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28953" y="2809933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34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3843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两个物体叠放在水平地面上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同时有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的两个水平力分别作用于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两物体上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两个物体处于静止状态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下列分析正确的是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之间的摩擦力为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的摩擦力为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的摩擦力为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方向水平向左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的摩擦力为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方向水平向右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4434604"/>
              </p:ext>
            </p:extLst>
          </p:nvPr>
        </p:nvGraphicFramePr>
        <p:xfrm>
          <a:off x="381000" y="2402860"/>
          <a:ext cx="11430000" cy="13295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文档" r:id="rId4" imgW="4906281" imgH="570694" progId="Word.Document.12">
                  <p:embed/>
                </p:oleObj>
              </mc:Choice>
              <mc:Fallback>
                <p:oleObj name="文档" r:id="rId4" imgW="4906281" imgH="5706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402860"/>
                        <a:ext cx="11430000" cy="13295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654680" y="1856415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00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43</TotalTime>
  <Words>223</Words>
  <Application>Microsoft Office PowerPoint</Application>
  <PresentationFormat>自定义</PresentationFormat>
  <Paragraphs>36</Paragraphs>
  <Slides>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数学模板</vt:lpstr>
      <vt:lpstr>文档</vt:lpstr>
      <vt:lpstr>单元易错强化练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dreamsummit</cp:lastModifiedBy>
  <cp:revision>20</cp:revision>
  <dcterms:created xsi:type="dcterms:W3CDTF">2019-12-12T01:39:48Z</dcterms:created>
  <dcterms:modified xsi:type="dcterms:W3CDTF">2019-12-18T05:26:42Z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